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7D9C79-FBF6-26B5-6C55-E8ACB4F81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05" y="1105903"/>
            <a:ext cx="7696200" cy="36957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9BC6EE4-41F1-C5F1-FD0E-58C4A909E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923" y="1316518"/>
            <a:ext cx="1319715" cy="747839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AE0B02F6-F0BA-9187-9672-8FD1C23891CB}"/>
              </a:ext>
            </a:extLst>
          </p:cNvPr>
          <p:cNvSpPr/>
          <p:nvPr/>
        </p:nvSpPr>
        <p:spPr>
          <a:xfrm>
            <a:off x="3869342" y="1558089"/>
            <a:ext cx="1648327" cy="860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7F2728B-9E10-4F9C-641E-3B4FE672A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213" y="1737757"/>
            <a:ext cx="3276508" cy="124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3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xiejava</dc:creator>
  <cp:lastModifiedBy>java xie</cp:lastModifiedBy>
  <cp:revision>23</cp:revision>
  <dcterms:created xsi:type="dcterms:W3CDTF">2023-02-21T01:42:50Z</dcterms:created>
  <dcterms:modified xsi:type="dcterms:W3CDTF">2024-01-15T12:36:37Z</dcterms:modified>
</cp:coreProperties>
</file>