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548" y="-1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0DD49-B258-4698-97E8-8884D4156E6D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794E37-F29C-4E9D-A892-C01A376D541E}">
      <dgm:prSet phldrT="[文本]"/>
      <dgm:spPr/>
      <dgm:t>
        <a:bodyPr/>
        <a:lstStyle/>
        <a:p>
          <a:r>
            <a:rPr lang="zh-CN" altLang="en-US" dirty="0" smtClean="0"/>
            <a:t>防护</a:t>
          </a:r>
          <a:endParaRPr lang="zh-CN" altLang="en-US" dirty="0"/>
        </a:p>
      </dgm:t>
    </dgm:pt>
    <dgm:pt modelId="{3B115127-6A54-47AD-885F-12033411B9BF}" type="par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25A17EC7-FB37-45E8-B2C4-43DF98505962}" type="sib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39B3B994-19FD-457D-90EB-F594C936F4AA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21BFC04F-5875-4197-A4BD-4B956AB1953F}" type="par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8ED48239-117E-44B8-9C3A-8982A6CA7634}" type="sib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B442EE55-26EE-4A01-B8F3-F8A04BA5BA26}">
      <dgm:prSet phldrT="[文本]" custT="1"/>
      <dgm:spPr/>
      <dgm:t>
        <a:bodyPr/>
        <a:lstStyle/>
        <a:p>
          <a:r>
            <a:rPr lang="zh-CN" altLang="en-US" sz="1200" b="1" dirty="0" smtClean="0"/>
            <a:t>入侵检测</a:t>
          </a:r>
          <a:endParaRPr lang="zh-CN" altLang="en-US" sz="1200" b="1" dirty="0"/>
        </a:p>
      </dgm:t>
    </dgm:pt>
    <dgm:pt modelId="{A46A66C4-ACF8-4B0B-A062-59931D4D73F8}" type="par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6CD7AAB9-6DF5-43D0-BA26-E7D1ED32677B}" type="sib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9CDD0D67-D176-49F1-BE17-0C92310A6056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73B8A835-FF4D-4C30-AD75-2D181DCFF19F}" type="par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C95550EB-8370-4C17-A53C-56F0339B4AFF}" type="sib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F87E6CB3-726B-47F6-A760-F8B056853B1F}">
      <dgm:prSet phldrT="[文本]"/>
      <dgm:spPr/>
      <dgm:t>
        <a:bodyPr/>
        <a:lstStyle/>
        <a:p>
          <a:r>
            <a:rPr lang="zh-CN" altLang="en-US" dirty="0" smtClean="0"/>
            <a:t>恢复</a:t>
          </a:r>
          <a:endParaRPr lang="zh-CN" altLang="en-US" dirty="0"/>
        </a:p>
      </dgm:t>
    </dgm:pt>
    <dgm:pt modelId="{83E690FB-8775-4138-B380-5FEB721671D3}" type="par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23184392-808F-4963-919E-65F14CA1AE60}" type="sib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1663A9A1-7EE9-416A-A8E4-505549A2A52E}">
      <dgm:prSet phldrT="[文本]" custT="1"/>
      <dgm:spPr/>
      <dgm:t>
        <a:bodyPr/>
        <a:lstStyle/>
        <a:p>
          <a:r>
            <a:rPr lang="zh-CN" altLang="en-US" sz="1200" b="1" dirty="0" smtClean="0"/>
            <a:t>系统脆弱性检测</a:t>
          </a:r>
          <a:endParaRPr lang="zh-CN" altLang="en-US" sz="1200" b="1" dirty="0"/>
        </a:p>
      </dgm:t>
    </dgm:pt>
    <dgm:pt modelId="{6C617B3F-113C-427A-B3B1-DA3B4CFEFB95}" type="par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90758382-D9E7-45BF-ABB9-CE667C608318}" type="sib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1A4E13EE-3203-47B9-B4DB-BFE54EFED129}">
      <dgm:prSet phldrT="[文本]" custT="1"/>
      <dgm:spPr/>
      <dgm:t>
        <a:bodyPr/>
        <a:lstStyle/>
        <a:p>
          <a:r>
            <a:rPr lang="zh-CN" altLang="en-US" sz="1200" b="1" dirty="0" smtClean="0"/>
            <a:t>数据完整性检测</a:t>
          </a:r>
          <a:endParaRPr lang="zh-CN" altLang="en-US" sz="1200" b="1" dirty="0"/>
        </a:p>
      </dgm:t>
    </dgm:pt>
    <dgm:pt modelId="{1ADF7EDD-349A-49E8-9FCB-9616864D887B}" type="par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B3424704-1ED4-4AFA-AC5C-F5604621D557}" type="sib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64A726FC-466A-4081-A84C-97264D53964D}">
      <dgm:prSet phldrT="[文本]" custT="1"/>
      <dgm:spPr/>
      <dgm:t>
        <a:bodyPr/>
        <a:lstStyle/>
        <a:p>
          <a:r>
            <a:rPr lang="zh-CN" altLang="en-US" sz="1200" b="1" dirty="0" smtClean="0"/>
            <a:t>攻击性检测</a:t>
          </a:r>
          <a:endParaRPr lang="zh-CN" altLang="en-US" sz="1200" b="1" dirty="0"/>
        </a:p>
      </dgm:t>
    </dgm:pt>
    <dgm:pt modelId="{862C5B4F-DF41-489A-AEDC-51ECCD55A746}" type="par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5D1315BF-728B-4E57-8122-73F7265E945A}" type="sib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B24B8C5B-F5EF-4AA0-929B-60F7F010812E}">
      <dgm:prSet phldrT="[文本]" custT="1"/>
      <dgm:spPr/>
      <dgm:t>
        <a:bodyPr/>
        <a:lstStyle/>
        <a:p>
          <a:r>
            <a:rPr lang="zh-CN" altLang="en-US" sz="1200" b="1" dirty="0" smtClean="0"/>
            <a:t>应急策略</a:t>
          </a:r>
          <a:endParaRPr lang="zh-CN" altLang="en-US" sz="1200" b="1" dirty="0"/>
        </a:p>
      </dgm:t>
    </dgm:pt>
    <dgm:pt modelId="{70C814D2-F897-4E0C-96A9-3FAB78B9D99B}" type="par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78C57893-6A0E-406C-9B71-B7A0E2AC24D1}" type="sib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694EB0DF-D84E-40EC-9DF4-C2054F98674B}">
      <dgm:prSet phldrT="[文本]" custT="1"/>
      <dgm:spPr/>
      <dgm:t>
        <a:bodyPr/>
        <a:lstStyle/>
        <a:p>
          <a:r>
            <a:rPr lang="zh-CN" altLang="en-US" sz="1200" b="1" dirty="0" smtClean="0"/>
            <a:t>数据备份</a:t>
          </a:r>
          <a:endParaRPr lang="zh-CN" altLang="en-US" sz="1200" b="1" dirty="0"/>
        </a:p>
      </dgm:t>
    </dgm:pt>
    <dgm:pt modelId="{2360251B-19E6-4B43-98EA-7F2F48D01A92}" type="par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D4E3C5B-8FCE-4E68-A6A5-7FB972FBA176}" type="sib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1F0516F-1BFE-47DB-9CF7-48D0C05ED9A2}">
      <dgm:prSet custT="1"/>
      <dgm:spPr/>
      <dgm:t>
        <a:bodyPr/>
        <a:lstStyle/>
        <a:p>
          <a:r>
            <a:rPr lang="zh-CN" altLang="en-US" sz="1200" b="1" dirty="0" smtClean="0"/>
            <a:t>数据恢复</a:t>
          </a:r>
          <a:endParaRPr lang="zh-CN" altLang="en-US" sz="1200" b="1" dirty="0"/>
        </a:p>
      </dgm:t>
    </dgm:pt>
    <dgm:pt modelId="{9AF970D9-6A52-4C55-860A-4915A736A57E}" type="par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E111E3B2-EF2B-45FC-B689-D86D70814470}" type="sib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BEE3D3E8-D59B-4A50-AF07-C7A92764FD35}">
      <dgm:prSet custT="1"/>
      <dgm:spPr/>
      <dgm:t>
        <a:bodyPr/>
        <a:lstStyle/>
        <a:p>
          <a:r>
            <a:rPr lang="zh-CN" altLang="en-US" sz="1200" b="1" dirty="0" smtClean="0"/>
            <a:t>系统恢复</a:t>
          </a:r>
          <a:endParaRPr lang="zh-CN" altLang="en-US" sz="1200" b="1" dirty="0"/>
        </a:p>
      </dgm:t>
    </dgm:pt>
    <dgm:pt modelId="{5AC76511-2BE8-4CBB-872C-F01387B5F46A}" type="par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4B75DFD8-3A73-4F35-8316-4A162A260278}" type="sib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D729AC25-CED3-4F2E-B5F9-CA12AE1B5B5B}">
      <dgm:prSet custT="1"/>
      <dgm:spPr/>
      <dgm:t>
        <a:bodyPr/>
        <a:lstStyle/>
        <a:p>
          <a:r>
            <a:rPr lang="zh-CN" altLang="en-US" sz="1200" b="1" dirty="0" smtClean="0"/>
            <a:t>应急机制</a:t>
          </a:r>
          <a:endParaRPr lang="zh-CN" altLang="en-US" sz="1200" b="1" dirty="0"/>
        </a:p>
      </dgm:t>
    </dgm:pt>
    <dgm:pt modelId="{834B2E16-4E57-4C95-BB56-A118A73B6145}" type="par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E7F3CAF2-9E42-4050-B1BA-EF4569D5B5A8}" type="sib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B9F21A45-BABA-444A-9E3B-CADD87819CF8}">
      <dgm:prSet custT="1"/>
      <dgm:spPr/>
      <dgm:t>
        <a:bodyPr/>
        <a:lstStyle/>
        <a:p>
          <a:r>
            <a:rPr lang="zh-CN" altLang="en-US" sz="1200" b="1" dirty="0" smtClean="0"/>
            <a:t>应急手段</a:t>
          </a:r>
          <a:endParaRPr lang="zh-CN" altLang="en-US" sz="1200" b="1" dirty="0"/>
        </a:p>
      </dgm:t>
    </dgm:pt>
    <dgm:pt modelId="{7C493D8B-8CCD-4D26-9775-F9EBFE388FD5}" type="par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74C62316-984A-4486-BD4F-61FAE6CCDCDC}" type="sib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561E45B8-E2C5-4FBB-85D5-382D0E7F05C5}">
      <dgm:prSet custT="1"/>
      <dgm:spPr/>
      <dgm:t>
        <a:bodyPr/>
        <a:lstStyle/>
        <a:p>
          <a:r>
            <a:rPr lang="zh-CN" altLang="en-US" sz="1200" b="1" dirty="0" smtClean="0"/>
            <a:t>入侵过程分析</a:t>
          </a:r>
          <a:endParaRPr lang="zh-CN" altLang="en-US" sz="1200" b="1" dirty="0"/>
        </a:p>
      </dgm:t>
    </dgm:pt>
    <dgm:pt modelId="{809CBA6B-2B8A-4280-8820-7E89BE63BF67}" type="par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465C9BB-5049-4F2F-B854-7E4DD942FAD9}" type="sib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7AF6F44-F243-4AAC-A473-73112A483467}">
      <dgm:prSet custT="1"/>
      <dgm:spPr/>
      <dgm:t>
        <a:bodyPr/>
        <a:lstStyle/>
        <a:p>
          <a:r>
            <a:rPr lang="zh-CN" altLang="en-US" sz="1200" b="1" dirty="0" smtClean="0"/>
            <a:t>安全状态评估</a:t>
          </a:r>
          <a:endParaRPr lang="zh-CN" altLang="en-US" sz="1200" b="1" dirty="0"/>
        </a:p>
      </dgm:t>
    </dgm:pt>
    <dgm:pt modelId="{EEDE38E1-58B1-4381-AAD8-419968BC4DCE}" type="par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50E932B4-EE15-42F5-8368-A464D786D7BD}" type="sib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CF5DD2DF-D459-4071-9E33-D7D00F8ED28A}">
      <dgm:prSet phldrT="[文本]" custT="1"/>
      <dgm:spPr/>
      <dgm:t>
        <a:bodyPr/>
        <a:lstStyle/>
        <a:p>
          <a:r>
            <a:rPr lang="zh-CN" altLang="en-US" sz="1200" b="1" dirty="0" smtClean="0"/>
            <a:t>防火墙技术</a:t>
          </a:r>
          <a:endParaRPr lang="zh-CN" altLang="en-US" sz="1200" b="1" dirty="0"/>
        </a:p>
      </dgm:t>
    </dgm:pt>
    <dgm:pt modelId="{D695EFD9-6AD1-4697-A91E-97C89F48A615}" type="sib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18D22EDC-AA76-49D7-BED1-90E7C295CFAE}" type="par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42507583-77FC-4133-85B7-B210FD2264A0}">
      <dgm:prSet phldrT="[文本]" custT="1"/>
      <dgm:spPr/>
      <dgm:t>
        <a:bodyPr/>
        <a:lstStyle/>
        <a:p>
          <a:r>
            <a:rPr lang="zh-CN" altLang="en-US" sz="1200" b="1" dirty="0" smtClean="0"/>
            <a:t>信息隐藏</a:t>
          </a:r>
          <a:endParaRPr lang="zh-CN" altLang="en-US" sz="1200" b="1" dirty="0"/>
        </a:p>
      </dgm:t>
    </dgm:pt>
    <dgm:pt modelId="{DCC4CB68-C1E9-4852-A7D6-E0B5CEF25E7D}" type="sib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050645A3-5D2C-4E5F-B807-05F220BB10FA}" type="par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3B72E387-9AB5-4F8E-AB6A-0B84CB196C46}">
      <dgm:prSet phldrT="[文本]" custT="1"/>
      <dgm:spPr/>
      <dgm:t>
        <a:bodyPr/>
        <a:lstStyle/>
        <a:p>
          <a:r>
            <a:rPr lang="zh-CN" altLang="en-US" sz="1200" b="1" dirty="0" smtClean="0"/>
            <a:t>认证机制</a:t>
          </a:r>
          <a:endParaRPr lang="zh-CN" altLang="en-US" sz="1200" b="1" dirty="0"/>
        </a:p>
      </dgm:t>
    </dgm:pt>
    <dgm:pt modelId="{40D5C11A-2B7F-4348-AB48-9876E818C41B}" type="sib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D11BA3D5-21F5-4E02-8502-B741CB9366F0}" type="par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1B926921-8715-4409-A437-285F4838ED1C}">
      <dgm:prSet phldrT="[文本]" custT="1"/>
      <dgm:spPr/>
      <dgm:t>
        <a:bodyPr/>
        <a:lstStyle/>
        <a:p>
          <a:r>
            <a:rPr lang="zh-CN" altLang="en-US" sz="1200" b="1" dirty="0" smtClean="0"/>
            <a:t>访问控制机制</a:t>
          </a:r>
          <a:endParaRPr lang="zh-CN" altLang="en-US" sz="1200" b="1" dirty="0"/>
        </a:p>
      </dgm:t>
    </dgm:pt>
    <dgm:pt modelId="{71303853-83D5-4500-AEF1-073D25504147}" type="sib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500712EF-961F-4493-AEA7-90ED063A7E01}" type="par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746C54E0-94AE-4DD7-8B04-C72F1AC09718}">
      <dgm:prSet phldrT="[文本]" custT="1"/>
      <dgm:spPr/>
      <dgm:t>
        <a:bodyPr/>
        <a:lstStyle/>
        <a:p>
          <a:r>
            <a:rPr lang="zh-CN" altLang="en-US" sz="1200" b="1" dirty="0" smtClean="0"/>
            <a:t>数字签名机制</a:t>
          </a:r>
          <a:endParaRPr lang="zh-CN" altLang="en-US" sz="1200" b="1" dirty="0"/>
        </a:p>
      </dgm:t>
    </dgm:pt>
    <dgm:pt modelId="{913E6915-E734-4890-B59F-20BDE7BFB86A}" type="sib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40D157E1-2A34-4237-BF9B-8D000FF1BDAB}" type="par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A0AECF08-A33B-4698-83D3-C8AB9E35E975}">
      <dgm:prSet phldrT="[文本]" custT="1"/>
      <dgm:spPr/>
      <dgm:t>
        <a:bodyPr/>
        <a:lstStyle/>
        <a:p>
          <a:r>
            <a:rPr lang="zh-CN" altLang="en-US" sz="1200" b="1" dirty="0" smtClean="0"/>
            <a:t>加密机制</a:t>
          </a:r>
          <a:endParaRPr lang="zh-CN" altLang="en-US" sz="1200" b="1" dirty="0"/>
        </a:p>
      </dgm:t>
    </dgm:pt>
    <dgm:pt modelId="{CCC9B8EE-347E-4D01-BDAF-184E7638C85B}" type="sib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5BA72ED7-D309-4A36-B438-F9438C785AC1}" type="par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35A7A3B6-2C27-4AEB-885C-C192B01C6E5D}" type="pres">
      <dgm:prSet presAssocID="{9CE0DD49-B258-4698-97E8-8884D4156E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8579E3-C253-4D06-BA1F-77982245EC61}" type="pres">
      <dgm:prSet presAssocID="{9CE0DD49-B258-4698-97E8-8884D4156E6D}" presName="children" presStyleCnt="0"/>
      <dgm:spPr/>
    </dgm:pt>
    <dgm:pt modelId="{55E20671-188B-46A1-A508-276309B534F3}" type="pres">
      <dgm:prSet presAssocID="{9CE0DD49-B258-4698-97E8-8884D4156E6D}" presName="child1group" presStyleCnt="0"/>
      <dgm:spPr/>
    </dgm:pt>
    <dgm:pt modelId="{03A6D777-F715-4429-959C-008B1575628E}" type="pres">
      <dgm:prSet presAssocID="{9CE0DD49-B258-4698-97E8-8884D4156E6D}" presName="child1" presStyleLbl="bgAcc1" presStyleIdx="0" presStyleCnt="4" custScaleY="125503"/>
      <dgm:spPr/>
      <dgm:t>
        <a:bodyPr/>
        <a:lstStyle/>
        <a:p>
          <a:endParaRPr lang="zh-CN" altLang="en-US"/>
        </a:p>
      </dgm:t>
    </dgm:pt>
    <dgm:pt modelId="{DB786DFE-ED05-40ED-97DA-C95194C0F3B2}" type="pres">
      <dgm:prSet presAssocID="{9CE0DD49-B258-4698-97E8-8884D4156E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B110F-17A5-4870-A6C2-B7F0CD59B2D0}" type="pres">
      <dgm:prSet presAssocID="{9CE0DD49-B258-4698-97E8-8884D4156E6D}" presName="child2group" presStyleCnt="0"/>
      <dgm:spPr/>
    </dgm:pt>
    <dgm:pt modelId="{30F4F4AF-0D50-486B-882A-85E925A956CD}" type="pres">
      <dgm:prSet presAssocID="{9CE0DD49-B258-4698-97E8-8884D4156E6D}" presName="child2" presStyleLbl="bgAcc1" presStyleIdx="1" presStyleCnt="4" custScaleY="125503"/>
      <dgm:spPr/>
      <dgm:t>
        <a:bodyPr/>
        <a:lstStyle/>
        <a:p>
          <a:endParaRPr lang="zh-CN" altLang="en-US"/>
        </a:p>
      </dgm:t>
    </dgm:pt>
    <dgm:pt modelId="{9765A068-B6E2-4886-A5FB-50A995921477}" type="pres">
      <dgm:prSet presAssocID="{9CE0DD49-B258-4698-97E8-8884D4156E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829D3-F25F-4A80-BE50-78199021FAA5}" type="pres">
      <dgm:prSet presAssocID="{9CE0DD49-B258-4698-97E8-8884D4156E6D}" presName="child3group" presStyleCnt="0"/>
      <dgm:spPr/>
    </dgm:pt>
    <dgm:pt modelId="{947A0687-3B8B-457F-B6A6-C63743A42B84}" type="pres">
      <dgm:prSet presAssocID="{9CE0DD49-B258-4698-97E8-8884D4156E6D}" presName="child3" presStyleLbl="bgAcc1" presStyleIdx="2" presStyleCnt="4" custScaleY="128561"/>
      <dgm:spPr/>
      <dgm:t>
        <a:bodyPr/>
        <a:lstStyle/>
        <a:p>
          <a:endParaRPr lang="zh-CN" altLang="en-US"/>
        </a:p>
      </dgm:t>
    </dgm:pt>
    <dgm:pt modelId="{6A9916F7-EC46-4744-B146-333D37987245}" type="pres">
      <dgm:prSet presAssocID="{9CE0DD49-B258-4698-97E8-8884D4156E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9E9EF-C832-4342-9202-8B109E472033}" type="pres">
      <dgm:prSet presAssocID="{9CE0DD49-B258-4698-97E8-8884D4156E6D}" presName="child4group" presStyleCnt="0"/>
      <dgm:spPr/>
    </dgm:pt>
    <dgm:pt modelId="{51AD0882-8434-46C9-B2A6-B650C0F9FDA7}" type="pres">
      <dgm:prSet presAssocID="{9CE0DD49-B258-4698-97E8-8884D4156E6D}" presName="child4" presStyleLbl="bgAcc1" presStyleIdx="3" presStyleCnt="4" custScaleY="128561"/>
      <dgm:spPr/>
      <dgm:t>
        <a:bodyPr/>
        <a:lstStyle/>
        <a:p>
          <a:endParaRPr lang="zh-CN" altLang="en-US"/>
        </a:p>
      </dgm:t>
    </dgm:pt>
    <dgm:pt modelId="{C32B0322-0916-46B3-B0C2-5FBAFA11B257}" type="pres">
      <dgm:prSet presAssocID="{9CE0DD49-B258-4698-97E8-8884D4156E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707BB-FFEB-49DE-8009-DCE2C1D6169F}" type="pres">
      <dgm:prSet presAssocID="{9CE0DD49-B258-4698-97E8-8884D4156E6D}" presName="childPlaceholder" presStyleCnt="0"/>
      <dgm:spPr/>
    </dgm:pt>
    <dgm:pt modelId="{1430C006-54BB-40E5-99E1-88939E768E37}" type="pres">
      <dgm:prSet presAssocID="{9CE0DD49-B258-4698-97E8-8884D4156E6D}" presName="circle" presStyleCnt="0"/>
      <dgm:spPr/>
    </dgm:pt>
    <dgm:pt modelId="{599FACE7-B2BA-4EF1-A244-ED9CC531DA56}" type="pres">
      <dgm:prSet presAssocID="{9CE0DD49-B258-4698-97E8-8884D4156E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5252D-8C07-4643-8EA5-5ECA07D61FB3}" type="pres">
      <dgm:prSet presAssocID="{9CE0DD49-B258-4698-97E8-8884D4156E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405E3-2C89-40EE-965E-18BF3F09E76A}" type="pres">
      <dgm:prSet presAssocID="{9CE0DD49-B258-4698-97E8-8884D4156E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91467-E706-43D9-98D9-FE151C871422}" type="pres">
      <dgm:prSet presAssocID="{9CE0DD49-B258-4698-97E8-8884D4156E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C9D9F-C110-44FF-98C9-7FD8C5753BB2}" type="pres">
      <dgm:prSet presAssocID="{9CE0DD49-B258-4698-97E8-8884D4156E6D}" presName="quadrantPlaceholder" presStyleCnt="0"/>
      <dgm:spPr/>
    </dgm:pt>
    <dgm:pt modelId="{ED9E1CFE-5F13-416E-9D3D-52F274427A0B}" type="pres">
      <dgm:prSet presAssocID="{9CE0DD49-B258-4698-97E8-8884D4156E6D}" presName="center1" presStyleLbl="fgShp" presStyleIdx="0" presStyleCnt="2" custScaleX="177156" custScaleY="177156" custLinFactNeighborX="-1996" custLinFactNeighborY="-16072"/>
      <dgm:spPr/>
      <dgm:t>
        <a:bodyPr/>
        <a:lstStyle/>
        <a:p>
          <a:endParaRPr lang="zh-CN" altLang="en-US"/>
        </a:p>
      </dgm:t>
    </dgm:pt>
    <dgm:pt modelId="{040D4516-71A2-4D50-BE5C-31DE1B858BCF}" type="pres">
      <dgm:prSet presAssocID="{9CE0DD49-B258-4698-97E8-8884D4156E6D}" presName="center2" presStyleLbl="fgShp" presStyleIdx="1" presStyleCnt="2" custScaleX="177156" custScaleY="177156" custLinFactNeighborX="-1996" custLinFactNeighborY="6888"/>
      <dgm:spPr/>
    </dgm:pt>
  </dgm:ptLst>
  <dgm:cxnLst>
    <dgm:cxn modelId="{40CBC910-437E-4911-A588-EB231ADDEDC8}" srcId="{9CDD0D67-D176-49F1-BE17-0C92310A6056}" destId="{B24B8C5B-F5EF-4AA0-929B-60F7F010812E}" srcOrd="0" destOrd="0" parTransId="{70C814D2-F897-4E0C-96A9-3FAB78B9D99B}" sibTransId="{78C57893-6A0E-406C-9B71-B7A0E2AC24D1}"/>
    <dgm:cxn modelId="{C02D9120-442D-4E3C-8773-206FB1182C2C}" srcId="{3B794E37-F29C-4E9D-A892-C01A376D541E}" destId="{A0AECF08-A33B-4698-83D3-C8AB9E35E975}" srcOrd="0" destOrd="0" parTransId="{5BA72ED7-D309-4A36-B438-F9438C785AC1}" sibTransId="{CCC9B8EE-347E-4D01-BDAF-184E7638C85B}"/>
    <dgm:cxn modelId="{687EE512-D7D3-4885-83C6-F5D0D731F9FF}" type="presOf" srcId="{561E45B8-E2C5-4FBB-85D5-382D0E7F05C5}" destId="{947A0687-3B8B-457F-B6A6-C63743A42B84}" srcOrd="0" destOrd="3" presId="urn:microsoft.com/office/officeart/2005/8/layout/cycle4"/>
    <dgm:cxn modelId="{07FE4183-5B6C-4E49-99F7-74177C9851FD}" type="presOf" srcId="{D729AC25-CED3-4F2E-B5F9-CA12AE1B5B5B}" destId="{947A0687-3B8B-457F-B6A6-C63743A42B84}" srcOrd="0" destOrd="1" presId="urn:microsoft.com/office/officeart/2005/8/layout/cycle4"/>
    <dgm:cxn modelId="{CD5B99A1-CCC5-4EBE-8352-8E0BE39D96BA}" srcId="{F87E6CB3-726B-47F6-A760-F8B056853B1F}" destId="{E1F0516F-1BFE-47DB-9CF7-48D0C05ED9A2}" srcOrd="1" destOrd="0" parTransId="{9AF970D9-6A52-4C55-860A-4915A736A57E}" sibTransId="{E111E3B2-EF2B-45FC-B689-D86D70814470}"/>
    <dgm:cxn modelId="{ABA4D098-95F3-4E9B-BAE7-81CED8C737B8}" srcId="{9CDD0D67-D176-49F1-BE17-0C92310A6056}" destId="{37AF6F44-F243-4AAC-A473-73112A483467}" srcOrd="4" destOrd="0" parTransId="{EEDE38E1-58B1-4381-AAD8-419968BC4DCE}" sibTransId="{50E932B4-EE15-42F5-8368-A464D786D7BD}"/>
    <dgm:cxn modelId="{002DA1D8-B6C4-4C4D-8AE7-D7ACF82AC420}" type="presOf" srcId="{64A726FC-466A-4081-A84C-97264D53964D}" destId="{30F4F4AF-0D50-486B-882A-85E925A956CD}" srcOrd="0" destOrd="3" presId="urn:microsoft.com/office/officeart/2005/8/layout/cycle4"/>
    <dgm:cxn modelId="{E3664721-08C1-4AC5-93D5-E011FE2F2F3A}" type="presOf" srcId="{BEE3D3E8-D59B-4A50-AF07-C7A92764FD35}" destId="{51AD0882-8434-46C9-B2A6-B650C0F9FDA7}" srcOrd="0" destOrd="2" presId="urn:microsoft.com/office/officeart/2005/8/layout/cycle4"/>
    <dgm:cxn modelId="{0A6529C1-3006-4DEB-BD89-10B407FEF9B6}" srcId="{39B3B994-19FD-457D-90EB-F594C936F4AA}" destId="{64A726FC-466A-4081-A84C-97264D53964D}" srcOrd="3" destOrd="0" parTransId="{862C5B4F-DF41-489A-AEDC-51ECCD55A746}" sibTransId="{5D1315BF-728B-4E57-8122-73F7265E945A}"/>
    <dgm:cxn modelId="{A2F3EDFC-04B4-4C24-96B3-FDD7D0186980}" type="presOf" srcId="{1663A9A1-7EE9-416A-A8E4-505549A2A52E}" destId="{9765A068-B6E2-4886-A5FB-50A995921477}" srcOrd="1" destOrd="1" presId="urn:microsoft.com/office/officeart/2005/8/layout/cycle4"/>
    <dgm:cxn modelId="{810744D2-5286-4DA7-AAB4-1D7F6AE80857}" type="presOf" srcId="{3B794E37-F29C-4E9D-A892-C01A376D541E}" destId="{599FACE7-B2BA-4EF1-A244-ED9CC531DA56}" srcOrd="0" destOrd="0" presId="urn:microsoft.com/office/officeart/2005/8/layout/cycle4"/>
    <dgm:cxn modelId="{5E4C1DE5-F12A-4B40-BD44-9481031EAE91}" srcId="{9CE0DD49-B258-4698-97E8-8884D4156E6D}" destId="{3B794E37-F29C-4E9D-A892-C01A376D541E}" srcOrd="0" destOrd="0" parTransId="{3B115127-6A54-47AD-885F-12033411B9BF}" sibTransId="{25A17EC7-FB37-45E8-B2C4-43DF98505962}"/>
    <dgm:cxn modelId="{2E072F27-50B7-47B7-92D6-13C5BEC65F4A}" type="presOf" srcId="{F87E6CB3-726B-47F6-A760-F8B056853B1F}" destId="{BD791467-E706-43D9-98D9-FE151C871422}" srcOrd="0" destOrd="0" presId="urn:microsoft.com/office/officeart/2005/8/layout/cycle4"/>
    <dgm:cxn modelId="{9D99DD33-A08A-4611-BDF2-0F7199EAAE51}" type="presOf" srcId="{9CDD0D67-D176-49F1-BE17-0C92310A6056}" destId="{675405E3-2C89-40EE-965E-18BF3F09E76A}" srcOrd="0" destOrd="0" presId="urn:microsoft.com/office/officeart/2005/8/layout/cycle4"/>
    <dgm:cxn modelId="{F75EEB48-582A-44E2-8173-4410EDB97664}" type="presOf" srcId="{B9F21A45-BABA-444A-9E3B-CADD87819CF8}" destId="{947A0687-3B8B-457F-B6A6-C63743A42B84}" srcOrd="0" destOrd="2" presId="urn:microsoft.com/office/officeart/2005/8/layout/cycle4"/>
    <dgm:cxn modelId="{00C12EF9-4BAF-4FAB-BD50-95B51BFA4711}" type="presOf" srcId="{694EB0DF-D84E-40EC-9DF4-C2054F98674B}" destId="{C32B0322-0916-46B3-B0C2-5FBAFA11B257}" srcOrd="1" destOrd="0" presId="urn:microsoft.com/office/officeart/2005/8/layout/cycle4"/>
    <dgm:cxn modelId="{3232941A-7F99-46C3-8F1F-05D30748EBCE}" type="presOf" srcId="{694EB0DF-D84E-40EC-9DF4-C2054F98674B}" destId="{51AD0882-8434-46C9-B2A6-B650C0F9FDA7}" srcOrd="0" destOrd="0" presId="urn:microsoft.com/office/officeart/2005/8/layout/cycle4"/>
    <dgm:cxn modelId="{BCCD90BB-F593-4B31-B7B9-82DA983ADD3E}" srcId="{9CE0DD49-B258-4698-97E8-8884D4156E6D}" destId="{39B3B994-19FD-457D-90EB-F594C936F4AA}" srcOrd="1" destOrd="0" parTransId="{21BFC04F-5875-4197-A4BD-4B956AB1953F}" sibTransId="{8ED48239-117E-44B8-9C3A-8982A6CA7634}"/>
    <dgm:cxn modelId="{211D3CD5-668A-41C5-9FA7-9A90AD2E6EE7}" srcId="{39B3B994-19FD-457D-90EB-F594C936F4AA}" destId="{B442EE55-26EE-4A01-B8F3-F8A04BA5BA26}" srcOrd="0" destOrd="0" parTransId="{A46A66C4-ACF8-4B0B-A062-59931D4D73F8}" sibTransId="{6CD7AAB9-6DF5-43D0-BA26-E7D1ED32677B}"/>
    <dgm:cxn modelId="{13020247-A3E5-4463-8104-3B09BA8418DE}" type="presOf" srcId="{39B3B994-19FD-457D-90EB-F594C936F4AA}" destId="{20E5252D-8C07-4643-8EA5-5ECA07D61FB3}" srcOrd="0" destOrd="0" presId="urn:microsoft.com/office/officeart/2005/8/layout/cycle4"/>
    <dgm:cxn modelId="{41E2B546-4006-42B3-81EC-3758917C8715}" type="presOf" srcId="{B442EE55-26EE-4A01-B8F3-F8A04BA5BA26}" destId="{30F4F4AF-0D50-486B-882A-85E925A956CD}" srcOrd="0" destOrd="0" presId="urn:microsoft.com/office/officeart/2005/8/layout/cycle4"/>
    <dgm:cxn modelId="{F0E9EECE-34FE-4021-AFF9-11D019249746}" srcId="{F87E6CB3-726B-47F6-A760-F8B056853B1F}" destId="{694EB0DF-D84E-40EC-9DF4-C2054F98674B}" srcOrd="0" destOrd="0" parTransId="{2360251B-19E6-4B43-98EA-7F2F48D01A92}" sibTransId="{ED4E3C5B-8FCE-4E68-A6A5-7FB972FBA176}"/>
    <dgm:cxn modelId="{1EE05B27-57F3-4AC9-8428-03113BF55EA6}" type="presOf" srcId="{CF5DD2DF-D459-4071-9E33-D7D00F8ED28A}" destId="{DB786DFE-ED05-40ED-97DA-C95194C0F3B2}" srcOrd="1" destOrd="5" presId="urn:microsoft.com/office/officeart/2005/8/layout/cycle4"/>
    <dgm:cxn modelId="{6139E8B0-DA26-49AD-8DB3-F25FF9982870}" type="presOf" srcId="{64A726FC-466A-4081-A84C-97264D53964D}" destId="{9765A068-B6E2-4886-A5FB-50A995921477}" srcOrd="1" destOrd="3" presId="urn:microsoft.com/office/officeart/2005/8/layout/cycle4"/>
    <dgm:cxn modelId="{2A692321-22A5-44DB-A7A5-7BEC9EA9BCBB}" type="presOf" srcId="{B24B8C5B-F5EF-4AA0-929B-60F7F010812E}" destId="{947A0687-3B8B-457F-B6A6-C63743A42B84}" srcOrd="0" destOrd="0" presId="urn:microsoft.com/office/officeart/2005/8/layout/cycle4"/>
    <dgm:cxn modelId="{4CB34BB3-8F53-4CD8-901C-3C7E86099B28}" srcId="{9CE0DD49-B258-4698-97E8-8884D4156E6D}" destId="{9CDD0D67-D176-49F1-BE17-0C92310A6056}" srcOrd="2" destOrd="0" parTransId="{73B8A835-FF4D-4C30-AD75-2D181DCFF19F}" sibTransId="{C95550EB-8370-4C17-A53C-56F0339B4AFF}"/>
    <dgm:cxn modelId="{7E8BF705-304A-41E8-84C4-0A59ED2871D2}" srcId="{3B794E37-F29C-4E9D-A892-C01A376D541E}" destId="{3B72E387-9AB5-4F8E-AB6A-0B84CB196C46}" srcOrd="3" destOrd="0" parTransId="{D11BA3D5-21F5-4E02-8502-B741CB9366F0}" sibTransId="{40D5C11A-2B7F-4348-AB48-9876E818C41B}"/>
    <dgm:cxn modelId="{D41A7116-D831-495E-B171-4B9BFB3AAEEB}" type="presOf" srcId="{37AF6F44-F243-4AAC-A473-73112A483467}" destId="{6A9916F7-EC46-4744-B146-333D37987245}" srcOrd="1" destOrd="4" presId="urn:microsoft.com/office/officeart/2005/8/layout/cycle4"/>
    <dgm:cxn modelId="{FFC6D1F4-BC4B-49BB-ADEE-F3948A44A13B}" type="presOf" srcId="{42507583-77FC-4133-85B7-B210FD2264A0}" destId="{DB786DFE-ED05-40ED-97DA-C95194C0F3B2}" srcOrd="1" destOrd="4" presId="urn:microsoft.com/office/officeart/2005/8/layout/cycle4"/>
    <dgm:cxn modelId="{8DF4777A-49B4-4178-9D7E-64FA4FCE6E94}" type="presOf" srcId="{CF5DD2DF-D459-4071-9E33-D7D00F8ED28A}" destId="{03A6D777-F715-4429-959C-008B1575628E}" srcOrd="0" destOrd="5" presId="urn:microsoft.com/office/officeart/2005/8/layout/cycle4"/>
    <dgm:cxn modelId="{E521DF4C-C884-4171-8393-4770DD7FD373}" type="presOf" srcId="{B9F21A45-BABA-444A-9E3B-CADD87819CF8}" destId="{6A9916F7-EC46-4744-B146-333D37987245}" srcOrd="1" destOrd="2" presId="urn:microsoft.com/office/officeart/2005/8/layout/cycle4"/>
    <dgm:cxn modelId="{1470EA66-87F8-44A1-B918-A65A7BF0187D}" type="presOf" srcId="{B442EE55-26EE-4A01-B8F3-F8A04BA5BA26}" destId="{9765A068-B6E2-4886-A5FB-50A995921477}" srcOrd="1" destOrd="0" presId="urn:microsoft.com/office/officeart/2005/8/layout/cycle4"/>
    <dgm:cxn modelId="{30CEA41C-5395-4D79-A49F-DD602709794C}" type="presOf" srcId="{A0AECF08-A33B-4698-83D3-C8AB9E35E975}" destId="{03A6D777-F715-4429-959C-008B1575628E}" srcOrd="0" destOrd="0" presId="urn:microsoft.com/office/officeart/2005/8/layout/cycle4"/>
    <dgm:cxn modelId="{C18F312A-786D-49D1-BFB3-9273CC4FB13B}" type="presOf" srcId="{561E45B8-E2C5-4FBB-85D5-382D0E7F05C5}" destId="{6A9916F7-EC46-4744-B146-333D37987245}" srcOrd="1" destOrd="3" presId="urn:microsoft.com/office/officeart/2005/8/layout/cycle4"/>
    <dgm:cxn modelId="{92852AFB-12EC-4052-9A67-F8E0C3A45297}" srcId="{39B3B994-19FD-457D-90EB-F594C936F4AA}" destId="{1A4E13EE-3203-47B9-B4DB-BFE54EFED129}" srcOrd="2" destOrd="0" parTransId="{1ADF7EDD-349A-49E8-9FCB-9616864D887B}" sibTransId="{B3424704-1ED4-4AFA-AC5C-F5604621D557}"/>
    <dgm:cxn modelId="{0CCD7EA3-91CB-4FE2-9B84-C493794DF144}" type="presOf" srcId="{9CE0DD49-B258-4698-97E8-8884D4156E6D}" destId="{35A7A3B6-2C27-4AEB-885C-C192B01C6E5D}" srcOrd="0" destOrd="0" presId="urn:microsoft.com/office/officeart/2005/8/layout/cycle4"/>
    <dgm:cxn modelId="{318A16B5-14B3-4BB9-BA7F-A53C083AB558}" srcId="{9CE0DD49-B258-4698-97E8-8884D4156E6D}" destId="{F87E6CB3-726B-47F6-A760-F8B056853B1F}" srcOrd="3" destOrd="0" parTransId="{83E690FB-8775-4138-B380-5FEB721671D3}" sibTransId="{23184392-808F-4963-919E-65F14CA1AE60}"/>
    <dgm:cxn modelId="{6C82742D-4A8F-40F1-A30E-F073701895FE}" srcId="{3B794E37-F29C-4E9D-A892-C01A376D541E}" destId="{746C54E0-94AE-4DD7-8B04-C72F1AC09718}" srcOrd="1" destOrd="0" parTransId="{40D157E1-2A34-4237-BF9B-8D000FF1BDAB}" sibTransId="{913E6915-E734-4890-B59F-20BDE7BFB86A}"/>
    <dgm:cxn modelId="{158F5146-35FB-4048-BA05-2DCB83E83A4B}" type="presOf" srcId="{A0AECF08-A33B-4698-83D3-C8AB9E35E975}" destId="{DB786DFE-ED05-40ED-97DA-C95194C0F3B2}" srcOrd="1" destOrd="0" presId="urn:microsoft.com/office/officeart/2005/8/layout/cycle4"/>
    <dgm:cxn modelId="{35800C5F-B55B-44A5-B822-EBBB1006C6E2}" srcId="{F87E6CB3-726B-47F6-A760-F8B056853B1F}" destId="{BEE3D3E8-D59B-4A50-AF07-C7A92764FD35}" srcOrd="2" destOrd="0" parTransId="{5AC76511-2BE8-4CBB-872C-F01387B5F46A}" sibTransId="{4B75DFD8-3A73-4F35-8316-4A162A260278}"/>
    <dgm:cxn modelId="{AC076BA0-9E8C-41D4-B1DF-1279FF64311D}" type="presOf" srcId="{1B926921-8715-4409-A437-285F4838ED1C}" destId="{03A6D777-F715-4429-959C-008B1575628E}" srcOrd="0" destOrd="2" presId="urn:microsoft.com/office/officeart/2005/8/layout/cycle4"/>
    <dgm:cxn modelId="{EF31B31F-E32D-4408-BF96-C442FFEBC970}" srcId="{3B794E37-F29C-4E9D-A892-C01A376D541E}" destId="{1B926921-8715-4409-A437-285F4838ED1C}" srcOrd="2" destOrd="0" parTransId="{500712EF-961F-4493-AEA7-90ED063A7E01}" sibTransId="{71303853-83D5-4500-AEF1-073D25504147}"/>
    <dgm:cxn modelId="{0AE2047A-8529-4CD6-ADB5-5B371ED94572}" srcId="{9CDD0D67-D176-49F1-BE17-0C92310A6056}" destId="{561E45B8-E2C5-4FBB-85D5-382D0E7F05C5}" srcOrd="3" destOrd="0" parTransId="{809CBA6B-2B8A-4280-8820-7E89BE63BF67}" sibTransId="{3465C9BB-5049-4F2F-B854-7E4DD942FAD9}"/>
    <dgm:cxn modelId="{D0B0BED8-4E9C-430B-B02A-DF9494388897}" type="presOf" srcId="{1A4E13EE-3203-47B9-B4DB-BFE54EFED129}" destId="{30F4F4AF-0D50-486B-882A-85E925A956CD}" srcOrd="0" destOrd="2" presId="urn:microsoft.com/office/officeart/2005/8/layout/cycle4"/>
    <dgm:cxn modelId="{B2771743-050E-4A46-AF1A-E0424C3366CF}" srcId="{39B3B994-19FD-457D-90EB-F594C936F4AA}" destId="{1663A9A1-7EE9-416A-A8E4-505549A2A52E}" srcOrd="1" destOrd="0" parTransId="{6C617B3F-113C-427A-B3B1-DA3B4CFEFB95}" sibTransId="{90758382-D9E7-45BF-ABB9-CE667C608318}"/>
    <dgm:cxn modelId="{1424C470-3D0E-4D2D-8014-CA0F85172072}" type="presOf" srcId="{3B72E387-9AB5-4F8E-AB6A-0B84CB196C46}" destId="{DB786DFE-ED05-40ED-97DA-C95194C0F3B2}" srcOrd="1" destOrd="3" presId="urn:microsoft.com/office/officeart/2005/8/layout/cycle4"/>
    <dgm:cxn modelId="{D3F9959A-C305-46C5-9060-E1EB2132AC0E}" type="presOf" srcId="{E1F0516F-1BFE-47DB-9CF7-48D0C05ED9A2}" destId="{C32B0322-0916-46B3-B0C2-5FBAFA11B257}" srcOrd="1" destOrd="1" presId="urn:microsoft.com/office/officeart/2005/8/layout/cycle4"/>
    <dgm:cxn modelId="{6ADEF71F-E495-4E03-95EA-F18B0B612DE3}" type="presOf" srcId="{E1F0516F-1BFE-47DB-9CF7-48D0C05ED9A2}" destId="{51AD0882-8434-46C9-B2A6-B650C0F9FDA7}" srcOrd="0" destOrd="1" presId="urn:microsoft.com/office/officeart/2005/8/layout/cycle4"/>
    <dgm:cxn modelId="{85BDF215-580E-4FFE-89E7-2117650DDB74}" type="presOf" srcId="{37AF6F44-F243-4AAC-A473-73112A483467}" destId="{947A0687-3B8B-457F-B6A6-C63743A42B84}" srcOrd="0" destOrd="4" presId="urn:microsoft.com/office/officeart/2005/8/layout/cycle4"/>
    <dgm:cxn modelId="{50928EE5-82C2-42C9-AD45-3030BADC8C28}" type="presOf" srcId="{D729AC25-CED3-4F2E-B5F9-CA12AE1B5B5B}" destId="{6A9916F7-EC46-4744-B146-333D37987245}" srcOrd="1" destOrd="1" presId="urn:microsoft.com/office/officeart/2005/8/layout/cycle4"/>
    <dgm:cxn modelId="{36C3915B-F7A0-4F81-8260-4B6A383AB7C8}" srcId="{3B794E37-F29C-4E9D-A892-C01A376D541E}" destId="{CF5DD2DF-D459-4071-9E33-D7D00F8ED28A}" srcOrd="5" destOrd="0" parTransId="{18D22EDC-AA76-49D7-BED1-90E7C295CFAE}" sibTransId="{D695EFD9-6AD1-4697-A91E-97C89F48A615}"/>
    <dgm:cxn modelId="{76B6B2CB-D687-49D8-A3B9-6A74B2E164EA}" type="presOf" srcId="{42507583-77FC-4133-85B7-B210FD2264A0}" destId="{03A6D777-F715-4429-959C-008B1575628E}" srcOrd="0" destOrd="4" presId="urn:microsoft.com/office/officeart/2005/8/layout/cycle4"/>
    <dgm:cxn modelId="{2D07DEB6-908A-44F4-AD81-707992246A5C}" srcId="{3B794E37-F29C-4E9D-A892-C01A376D541E}" destId="{42507583-77FC-4133-85B7-B210FD2264A0}" srcOrd="4" destOrd="0" parTransId="{050645A3-5D2C-4E5F-B807-05F220BB10FA}" sibTransId="{DCC4CB68-C1E9-4852-A7D6-E0B5CEF25E7D}"/>
    <dgm:cxn modelId="{AC29CAC2-EFA5-455D-B15F-33B21875E77C}" type="presOf" srcId="{BEE3D3E8-D59B-4A50-AF07-C7A92764FD35}" destId="{C32B0322-0916-46B3-B0C2-5FBAFA11B257}" srcOrd="1" destOrd="2" presId="urn:microsoft.com/office/officeart/2005/8/layout/cycle4"/>
    <dgm:cxn modelId="{A625003E-F78A-45D2-94F7-7EB7E1DB9796}" type="presOf" srcId="{746C54E0-94AE-4DD7-8B04-C72F1AC09718}" destId="{DB786DFE-ED05-40ED-97DA-C95194C0F3B2}" srcOrd="1" destOrd="1" presId="urn:microsoft.com/office/officeart/2005/8/layout/cycle4"/>
    <dgm:cxn modelId="{D441D9C9-3F8A-4E22-A327-4BA62AACA754}" type="presOf" srcId="{1A4E13EE-3203-47B9-B4DB-BFE54EFED129}" destId="{9765A068-B6E2-4886-A5FB-50A995921477}" srcOrd="1" destOrd="2" presId="urn:microsoft.com/office/officeart/2005/8/layout/cycle4"/>
    <dgm:cxn modelId="{666E89B3-7895-485E-A012-1E8125CE12F9}" type="presOf" srcId="{1663A9A1-7EE9-416A-A8E4-505549A2A52E}" destId="{30F4F4AF-0D50-486B-882A-85E925A956CD}" srcOrd="0" destOrd="1" presId="urn:microsoft.com/office/officeart/2005/8/layout/cycle4"/>
    <dgm:cxn modelId="{63CA0D5F-AEA0-471F-98A9-7076F5AB9083}" type="presOf" srcId="{746C54E0-94AE-4DD7-8B04-C72F1AC09718}" destId="{03A6D777-F715-4429-959C-008B1575628E}" srcOrd="0" destOrd="1" presId="urn:microsoft.com/office/officeart/2005/8/layout/cycle4"/>
    <dgm:cxn modelId="{5359D48B-1735-409D-9B59-2363A8F4A21F}" type="presOf" srcId="{1B926921-8715-4409-A437-285F4838ED1C}" destId="{DB786DFE-ED05-40ED-97DA-C95194C0F3B2}" srcOrd="1" destOrd="2" presId="urn:microsoft.com/office/officeart/2005/8/layout/cycle4"/>
    <dgm:cxn modelId="{A22A3A0C-A3E7-4C8F-AB1B-533DB3AFDC8C}" type="presOf" srcId="{3B72E387-9AB5-4F8E-AB6A-0B84CB196C46}" destId="{03A6D777-F715-4429-959C-008B1575628E}" srcOrd="0" destOrd="3" presId="urn:microsoft.com/office/officeart/2005/8/layout/cycle4"/>
    <dgm:cxn modelId="{F1B7BE8C-F302-4623-B564-40A29FBA684B}" srcId="{9CDD0D67-D176-49F1-BE17-0C92310A6056}" destId="{B9F21A45-BABA-444A-9E3B-CADD87819CF8}" srcOrd="2" destOrd="0" parTransId="{7C493D8B-8CCD-4D26-9775-F9EBFE388FD5}" sibTransId="{74C62316-984A-4486-BD4F-61FAE6CCDCDC}"/>
    <dgm:cxn modelId="{29F2753A-4D08-4070-9129-06DC28FCC7B5}" type="presOf" srcId="{B24B8C5B-F5EF-4AA0-929B-60F7F010812E}" destId="{6A9916F7-EC46-4744-B146-333D37987245}" srcOrd="1" destOrd="0" presId="urn:microsoft.com/office/officeart/2005/8/layout/cycle4"/>
    <dgm:cxn modelId="{83184815-65D0-49CF-B706-DEB0A351AE8B}" srcId="{9CDD0D67-D176-49F1-BE17-0C92310A6056}" destId="{D729AC25-CED3-4F2E-B5F9-CA12AE1B5B5B}" srcOrd="1" destOrd="0" parTransId="{834B2E16-4E57-4C95-BB56-A118A73B6145}" sibTransId="{E7F3CAF2-9E42-4050-B1BA-EF4569D5B5A8}"/>
    <dgm:cxn modelId="{0D5DC4DB-292E-47CB-A04F-426AB0E13911}" type="presParOf" srcId="{35A7A3B6-2C27-4AEB-885C-C192B01C6E5D}" destId="{0E8579E3-C253-4D06-BA1F-77982245EC61}" srcOrd="0" destOrd="0" presId="urn:microsoft.com/office/officeart/2005/8/layout/cycle4"/>
    <dgm:cxn modelId="{2406DFF2-0DA9-404D-AEF3-BBD9919EB887}" type="presParOf" srcId="{0E8579E3-C253-4D06-BA1F-77982245EC61}" destId="{55E20671-188B-46A1-A508-276309B534F3}" srcOrd="0" destOrd="0" presId="urn:microsoft.com/office/officeart/2005/8/layout/cycle4"/>
    <dgm:cxn modelId="{8A48933A-9B4C-4A97-8AEC-AD8C0438DF1F}" type="presParOf" srcId="{55E20671-188B-46A1-A508-276309B534F3}" destId="{03A6D777-F715-4429-959C-008B1575628E}" srcOrd="0" destOrd="0" presId="urn:microsoft.com/office/officeart/2005/8/layout/cycle4"/>
    <dgm:cxn modelId="{1E21FB2F-99BF-462D-96BC-5D6218404878}" type="presParOf" srcId="{55E20671-188B-46A1-A508-276309B534F3}" destId="{DB786DFE-ED05-40ED-97DA-C95194C0F3B2}" srcOrd="1" destOrd="0" presId="urn:microsoft.com/office/officeart/2005/8/layout/cycle4"/>
    <dgm:cxn modelId="{33257FDF-7394-487D-B327-2B62D9B72E08}" type="presParOf" srcId="{0E8579E3-C253-4D06-BA1F-77982245EC61}" destId="{C46B110F-17A5-4870-A6C2-B7F0CD59B2D0}" srcOrd="1" destOrd="0" presId="urn:microsoft.com/office/officeart/2005/8/layout/cycle4"/>
    <dgm:cxn modelId="{2F3BE783-0576-406E-9903-9DD3D6D89F1D}" type="presParOf" srcId="{C46B110F-17A5-4870-A6C2-B7F0CD59B2D0}" destId="{30F4F4AF-0D50-486B-882A-85E925A956CD}" srcOrd="0" destOrd="0" presId="urn:microsoft.com/office/officeart/2005/8/layout/cycle4"/>
    <dgm:cxn modelId="{CCC10812-EC9D-4654-A6E0-E4F546D6FC8A}" type="presParOf" srcId="{C46B110F-17A5-4870-A6C2-B7F0CD59B2D0}" destId="{9765A068-B6E2-4886-A5FB-50A995921477}" srcOrd="1" destOrd="0" presId="urn:microsoft.com/office/officeart/2005/8/layout/cycle4"/>
    <dgm:cxn modelId="{1AE7D298-6447-4C22-A865-B9FE035B3936}" type="presParOf" srcId="{0E8579E3-C253-4D06-BA1F-77982245EC61}" destId="{073829D3-F25F-4A80-BE50-78199021FAA5}" srcOrd="2" destOrd="0" presId="urn:microsoft.com/office/officeart/2005/8/layout/cycle4"/>
    <dgm:cxn modelId="{79B8F466-FD16-4E97-9B13-307E8730B8D3}" type="presParOf" srcId="{073829D3-F25F-4A80-BE50-78199021FAA5}" destId="{947A0687-3B8B-457F-B6A6-C63743A42B84}" srcOrd="0" destOrd="0" presId="urn:microsoft.com/office/officeart/2005/8/layout/cycle4"/>
    <dgm:cxn modelId="{12FD34ED-AE30-489D-8EAB-6C201E120EDF}" type="presParOf" srcId="{073829D3-F25F-4A80-BE50-78199021FAA5}" destId="{6A9916F7-EC46-4744-B146-333D37987245}" srcOrd="1" destOrd="0" presId="urn:microsoft.com/office/officeart/2005/8/layout/cycle4"/>
    <dgm:cxn modelId="{BEB094E6-C828-456B-9C40-F0B1529757B7}" type="presParOf" srcId="{0E8579E3-C253-4D06-BA1F-77982245EC61}" destId="{0DE9E9EF-C832-4342-9202-8B109E472033}" srcOrd="3" destOrd="0" presId="urn:microsoft.com/office/officeart/2005/8/layout/cycle4"/>
    <dgm:cxn modelId="{FD544C23-2EBA-4083-AB0F-3697A778CF4E}" type="presParOf" srcId="{0DE9E9EF-C832-4342-9202-8B109E472033}" destId="{51AD0882-8434-46C9-B2A6-B650C0F9FDA7}" srcOrd="0" destOrd="0" presId="urn:microsoft.com/office/officeart/2005/8/layout/cycle4"/>
    <dgm:cxn modelId="{5FF28FB1-458D-4ADD-A6BC-0DD17CB8ECA8}" type="presParOf" srcId="{0DE9E9EF-C832-4342-9202-8B109E472033}" destId="{C32B0322-0916-46B3-B0C2-5FBAFA11B257}" srcOrd="1" destOrd="0" presId="urn:microsoft.com/office/officeart/2005/8/layout/cycle4"/>
    <dgm:cxn modelId="{49E315AE-2C88-4772-A91E-A1EDACC44DC5}" type="presParOf" srcId="{0E8579E3-C253-4D06-BA1F-77982245EC61}" destId="{0EA707BB-FFEB-49DE-8009-DCE2C1D6169F}" srcOrd="4" destOrd="0" presId="urn:microsoft.com/office/officeart/2005/8/layout/cycle4"/>
    <dgm:cxn modelId="{E75692EE-DE08-4407-A5F1-2D9C891B5250}" type="presParOf" srcId="{35A7A3B6-2C27-4AEB-885C-C192B01C6E5D}" destId="{1430C006-54BB-40E5-99E1-88939E768E37}" srcOrd="1" destOrd="0" presId="urn:microsoft.com/office/officeart/2005/8/layout/cycle4"/>
    <dgm:cxn modelId="{E8E0A90E-BD71-49CC-94E3-DF17EA9F4001}" type="presParOf" srcId="{1430C006-54BB-40E5-99E1-88939E768E37}" destId="{599FACE7-B2BA-4EF1-A244-ED9CC531DA56}" srcOrd="0" destOrd="0" presId="urn:microsoft.com/office/officeart/2005/8/layout/cycle4"/>
    <dgm:cxn modelId="{264BF27C-D27F-447D-AA2B-27449A3F9D4F}" type="presParOf" srcId="{1430C006-54BB-40E5-99E1-88939E768E37}" destId="{20E5252D-8C07-4643-8EA5-5ECA07D61FB3}" srcOrd="1" destOrd="0" presId="urn:microsoft.com/office/officeart/2005/8/layout/cycle4"/>
    <dgm:cxn modelId="{224260A9-79BC-413A-8DAA-67F2EF65D9F6}" type="presParOf" srcId="{1430C006-54BB-40E5-99E1-88939E768E37}" destId="{675405E3-2C89-40EE-965E-18BF3F09E76A}" srcOrd="2" destOrd="0" presId="urn:microsoft.com/office/officeart/2005/8/layout/cycle4"/>
    <dgm:cxn modelId="{A1245AAA-DAFD-4D1B-8BB5-43DD1C1FD1D3}" type="presParOf" srcId="{1430C006-54BB-40E5-99E1-88939E768E37}" destId="{BD791467-E706-43D9-98D9-FE151C871422}" srcOrd="3" destOrd="0" presId="urn:microsoft.com/office/officeart/2005/8/layout/cycle4"/>
    <dgm:cxn modelId="{33044C1C-F8E1-443F-B20B-160F0E8B68AF}" type="presParOf" srcId="{1430C006-54BB-40E5-99E1-88939E768E37}" destId="{BDCC9D9F-C110-44FF-98C9-7FD8C5753BB2}" srcOrd="4" destOrd="0" presId="urn:microsoft.com/office/officeart/2005/8/layout/cycle4"/>
    <dgm:cxn modelId="{9B070ADF-07EB-4BD1-8F0E-DDCC29C590E0}" type="presParOf" srcId="{35A7A3B6-2C27-4AEB-885C-C192B01C6E5D}" destId="{ED9E1CFE-5F13-416E-9D3D-52F274427A0B}" srcOrd="2" destOrd="0" presId="urn:microsoft.com/office/officeart/2005/8/layout/cycle4"/>
    <dgm:cxn modelId="{D8EF7CFC-7920-4E59-9596-54EBD1631AF0}" type="presParOf" srcId="{35A7A3B6-2C27-4AEB-885C-C192B01C6E5D}" destId="{040D4516-71A2-4D50-BE5C-31DE1B858BC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CED88-6518-45ED-A035-5FF251E3493A}" type="doc">
      <dgm:prSet loTypeId="urn:microsoft.com/office/officeart/2005/8/layout/cycle8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AB8AB5E-0358-40E5-AF32-C0F8909B14A0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en-US" altLang="zh-CN" dirty="0" smtClean="0"/>
        </a:p>
        <a:p>
          <a:r>
            <a:rPr lang="en-US" altLang="zh-CN" dirty="0" smtClean="0"/>
            <a:t>Detection</a:t>
          </a:r>
        </a:p>
      </dgm:t>
    </dgm:pt>
    <dgm:pt modelId="{B88605C4-F046-46A2-B05F-838C75568F25}" type="parTrans" cxnId="{84FB58E7-BA71-4806-BD99-60A3065BCB5D}">
      <dgm:prSet/>
      <dgm:spPr/>
      <dgm:t>
        <a:bodyPr/>
        <a:lstStyle/>
        <a:p>
          <a:endParaRPr lang="zh-CN" altLang="en-US"/>
        </a:p>
      </dgm:t>
    </dgm:pt>
    <dgm:pt modelId="{01CE3CA1-541C-45F8-A998-FEE8A957427C}" type="sibTrans" cxnId="{84FB58E7-BA71-4806-BD99-60A3065BCB5D}">
      <dgm:prSet/>
      <dgm:spPr/>
      <dgm:t>
        <a:bodyPr/>
        <a:lstStyle/>
        <a:p>
          <a:endParaRPr lang="zh-CN" altLang="en-US"/>
        </a:p>
      </dgm:t>
    </dgm:pt>
    <dgm:pt modelId="{A92E954F-30E6-40F7-B16D-138669A32D7F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en-US" altLang="zh-CN" dirty="0" smtClean="0"/>
        </a:p>
        <a:p>
          <a:r>
            <a:rPr lang="en-US" altLang="zh-CN" dirty="0" smtClean="0"/>
            <a:t>Response</a:t>
          </a:r>
          <a:endParaRPr lang="zh-CN" altLang="en-US" dirty="0"/>
        </a:p>
      </dgm:t>
    </dgm:pt>
    <dgm:pt modelId="{2DC1B14C-623B-423F-AFFA-75202786FF0F}" type="parTrans" cxnId="{D32FA234-0ADA-4FD5-927C-BD6794A3BBBC}">
      <dgm:prSet/>
      <dgm:spPr/>
      <dgm:t>
        <a:bodyPr/>
        <a:lstStyle/>
        <a:p>
          <a:endParaRPr lang="zh-CN" altLang="en-US"/>
        </a:p>
      </dgm:t>
    </dgm:pt>
    <dgm:pt modelId="{EAC8FD23-9024-4EDE-9072-FB8B1B4D2E1E}" type="sibTrans" cxnId="{D32FA234-0ADA-4FD5-927C-BD6794A3BBBC}">
      <dgm:prSet/>
      <dgm:spPr/>
      <dgm:t>
        <a:bodyPr/>
        <a:lstStyle/>
        <a:p>
          <a:endParaRPr lang="zh-CN" altLang="en-US"/>
        </a:p>
      </dgm:t>
    </dgm:pt>
    <dgm:pt modelId="{A56940B5-559B-4B7F-AF89-C4A2ABC51F17}">
      <dgm:prSet phldrT="[文本]"/>
      <dgm:spPr/>
      <dgm:t>
        <a:bodyPr/>
        <a:lstStyle/>
        <a:p>
          <a:r>
            <a:rPr lang="zh-CN" altLang="en-US" dirty="0" smtClean="0"/>
            <a:t>保护</a:t>
          </a:r>
          <a:endParaRPr lang="en-US" altLang="zh-CN" dirty="0" smtClean="0"/>
        </a:p>
        <a:p>
          <a:r>
            <a:rPr lang="en-US" altLang="zh-CN" dirty="0" smtClean="0"/>
            <a:t>Protection</a:t>
          </a:r>
          <a:endParaRPr lang="zh-CN" altLang="en-US" dirty="0"/>
        </a:p>
      </dgm:t>
    </dgm:pt>
    <dgm:pt modelId="{1B9AB2AF-D9E4-44FD-BECB-7DBBB2631B0F}" type="sibTrans" cxnId="{A3FA3712-35E3-4FC2-AA91-1A8CDC27B2AD}">
      <dgm:prSet/>
      <dgm:spPr/>
      <dgm:t>
        <a:bodyPr/>
        <a:lstStyle/>
        <a:p>
          <a:endParaRPr lang="zh-CN" altLang="en-US"/>
        </a:p>
      </dgm:t>
    </dgm:pt>
    <dgm:pt modelId="{19304C97-E0B9-4995-B84D-654D43D9DED7}" type="parTrans" cxnId="{A3FA3712-35E3-4FC2-AA91-1A8CDC27B2AD}">
      <dgm:prSet/>
      <dgm:spPr/>
      <dgm:t>
        <a:bodyPr/>
        <a:lstStyle/>
        <a:p>
          <a:endParaRPr lang="zh-CN" altLang="en-US"/>
        </a:p>
      </dgm:t>
    </dgm:pt>
    <dgm:pt modelId="{5B6CBB7D-0194-40E2-8640-B3684E4CA3BE}" type="pres">
      <dgm:prSet presAssocID="{9ECCED88-6518-45ED-A035-5FF251E3493A}" presName="compositeShape" presStyleCnt="0">
        <dgm:presLayoutVars>
          <dgm:chMax val="7"/>
          <dgm:dir/>
          <dgm:resizeHandles val="exact"/>
        </dgm:presLayoutVars>
      </dgm:prSet>
      <dgm:spPr/>
    </dgm:pt>
    <dgm:pt modelId="{EAC9FE48-83B0-4ED0-B367-BC40E228C3FD}" type="pres">
      <dgm:prSet presAssocID="{9ECCED88-6518-45ED-A035-5FF251E3493A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9F991275-E8E5-4DFE-9D66-95639679B030}" type="pres">
      <dgm:prSet presAssocID="{9ECCED88-6518-45ED-A035-5FF251E3493A}" presName="dummy1a" presStyleCnt="0"/>
      <dgm:spPr/>
    </dgm:pt>
    <dgm:pt modelId="{3C1BBBD0-D522-461A-962E-EF24715848CE}" type="pres">
      <dgm:prSet presAssocID="{9ECCED88-6518-45ED-A035-5FF251E3493A}" presName="dummy1b" presStyleCnt="0"/>
      <dgm:spPr/>
    </dgm:pt>
    <dgm:pt modelId="{B1824CDD-1E4D-4406-8BD4-A27D3563667B}" type="pres">
      <dgm:prSet presAssocID="{9ECCED88-6518-45ED-A035-5FF251E3493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B57157-BA6A-4F8B-832A-7DD9746B75D1}" type="pres">
      <dgm:prSet presAssocID="{9ECCED88-6518-45ED-A035-5FF251E3493A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37E648CC-4E9C-4713-8BD2-33AC3DB6A75D}" type="pres">
      <dgm:prSet presAssocID="{9ECCED88-6518-45ED-A035-5FF251E3493A}" presName="dummy2a" presStyleCnt="0"/>
      <dgm:spPr/>
    </dgm:pt>
    <dgm:pt modelId="{BD14073B-8A97-45D7-92CF-79EDCF1B6560}" type="pres">
      <dgm:prSet presAssocID="{9ECCED88-6518-45ED-A035-5FF251E3493A}" presName="dummy2b" presStyleCnt="0"/>
      <dgm:spPr/>
    </dgm:pt>
    <dgm:pt modelId="{E6EEFABD-D59A-4621-A39F-FCBFF4F71354}" type="pres">
      <dgm:prSet presAssocID="{9ECCED88-6518-45ED-A035-5FF251E3493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4F658-3EBB-4FFF-8824-15C24A43B1DD}" type="pres">
      <dgm:prSet presAssocID="{9ECCED88-6518-45ED-A035-5FF251E3493A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F68ECA5-270C-4BE2-811F-2B82F11AD541}" type="pres">
      <dgm:prSet presAssocID="{9ECCED88-6518-45ED-A035-5FF251E3493A}" presName="dummy3a" presStyleCnt="0"/>
      <dgm:spPr/>
    </dgm:pt>
    <dgm:pt modelId="{44CBF43A-39B9-4A9D-88AC-5E2E53DA13FD}" type="pres">
      <dgm:prSet presAssocID="{9ECCED88-6518-45ED-A035-5FF251E3493A}" presName="dummy3b" presStyleCnt="0"/>
      <dgm:spPr/>
    </dgm:pt>
    <dgm:pt modelId="{71345975-D70C-4E22-AD7C-E0F44E67732D}" type="pres">
      <dgm:prSet presAssocID="{9ECCED88-6518-45ED-A035-5FF251E3493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4A329-791E-4C1D-ABC5-C25498D38789}" type="pres">
      <dgm:prSet presAssocID="{01CE3CA1-541C-45F8-A998-FEE8A957427C}" presName="arrowWedge1" presStyleLbl="fgSibTrans2D1" presStyleIdx="0" presStyleCnt="3"/>
      <dgm:spPr/>
      <dgm:t>
        <a:bodyPr/>
        <a:lstStyle/>
        <a:p>
          <a:endParaRPr lang="zh-CN" altLang="en-US"/>
        </a:p>
      </dgm:t>
    </dgm:pt>
    <dgm:pt modelId="{DEFC58D5-1630-4101-A607-896122A73574}" type="pres">
      <dgm:prSet presAssocID="{EAC8FD23-9024-4EDE-9072-FB8B1B4D2E1E}" presName="arrowWedge2" presStyleLbl="fgSibTrans2D1" presStyleIdx="1" presStyleCnt="3" custLinFactNeighborX="-900"/>
      <dgm:spPr/>
      <dgm:t>
        <a:bodyPr/>
        <a:lstStyle/>
        <a:p>
          <a:endParaRPr lang="zh-CN" altLang="en-US"/>
        </a:p>
      </dgm:t>
    </dgm:pt>
    <dgm:pt modelId="{FEC896FA-017D-4E03-9DDC-3E5BFEB9DDDF}" type="pres">
      <dgm:prSet presAssocID="{1B9AB2AF-D9E4-44FD-BECB-7DBBB2631B0F}" presName="arrowWedge3" presStyleLbl="fg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3FA3712-35E3-4FC2-AA91-1A8CDC27B2AD}" srcId="{9ECCED88-6518-45ED-A035-5FF251E3493A}" destId="{A56940B5-559B-4B7F-AF89-C4A2ABC51F17}" srcOrd="2" destOrd="0" parTransId="{19304C97-E0B9-4995-B84D-654D43D9DED7}" sibTransId="{1B9AB2AF-D9E4-44FD-BECB-7DBBB2631B0F}"/>
    <dgm:cxn modelId="{4EBA790B-386A-4FDB-B8DE-5DF49BEF5244}" type="presOf" srcId="{9ECCED88-6518-45ED-A035-5FF251E3493A}" destId="{5B6CBB7D-0194-40E2-8640-B3684E4CA3BE}" srcOrd="0" destOrd="0" presId="urn:microsoft.com/office/officeart/2005/8/layout/cycle8"/>
    <dgm:cxn modelId="{D32FA234-0ADA-4FD5-927C-BD6794A3BBBC}" srcId="{9ECCED88-6518-45ED-A035-5FF251E3493A}" destId="{A92E954F-30E6-40F7-B16D-138669A32D7F}" srcOrd="1" destOrd="0" parTransId="{2DC1B14C-623B-423F-AFFA-75202786FF0F}" sibTransId="{EAC8FD23-9024-4EDE-9072-FB8B1B4D2E1E}"/>
    <dgm:cxn modelId="{BF395EE3-4FFA-41A3-805A-0DEB35AB9852}" type="presOf" srcId="{A92E954F-30E6-40F7-B16D-138669A32D7F}" destId="{E6EEFABD-D59A-4621-A39F-FCBFF4F71354}" srcOrd="1" destOrd="0" presId="urn:microsoft.com/office/officeart/2005/8/layout/cycle8"/>
    <dgm:cxn modelId="{84FB58E7-BA71-4806-BD99-60A3065BCB5D}" srcId="{9ECCED88-6518-45ED-A035-5FF251E3493A}" destId="{2AB8AB5E-0358-40E5-AF32-C0F8909B14A0}" srcOrd="0" destOrd="0" parTransId="{B88605C4-F046-46A2-B05F-838C75568F25}" sibTransId="{01CE3CA1-541C-45F8-A998-FEE8A957427C}"/>
    <dgm:cxn modelId="{DBACDFC3-5746-41E3-8DC6-FE8E93345070}" type="presOf" srcId="{A92E954F-30E6-40F7-B16D-138669A32D7F}" destId="{68B57157-BA6A-4F8B-832A-7DD9746B75D1}" srcOrd="0" destOrd="0" presId="urn:microsoft.com/office/officeart/2005/8/layout/cycle8"/>
    <dgm:cxn modelId="{CA20F557-7118-4037-B996-68890DDC057B}" type="presOf" srcId="{A56940B5-559B-4B7F-AF89-C4A2ABC51F17}" destId="{71345975-D70C-4E22-AD7C-E0F44E67732D}" srcOrd="1" destOrd="0" presId="urn:microsoft.com/office/officeart/2005/8/layout/cycle8"/>
    <dgm:cxn modelId="{8D754B2D-6A90-4A26-BF1D-28A71827B2D4}" type="presOf" srcId="{A56940B5-559B-4B7F-AF89-C4A2ABC51F17}" destId="{76A4F658-3EBB-4FFF-8824-15C24A43B1DD}" srcOrd="0" destOrd="0" presId="urn:microsoft.com/office/officeart/2005/8/layout/cycle8"/>
    <dgm:cxn modelId="{BDCA5CD8-F05A-4E0A-952B-240915F8A4BB}" type="presOf" srcId="{2AB8AB5E-0358-40E5-AF32-C0F8909B14A0}" destId="{B1824CDD-1E4D-4406-8BD4-A27D3563667B}" srcOrd="1" destOrd="0" presId="urn:microsoft.com/office/officeart/2005/8/layout/cycle8"/>
    <dgm:cxn modelId="{9EC4910B-419A-4F9C-A58C-3BBD8CC75C4A}" type="presOf" srcId="{2AB8AB5E-0358-40E5-AF32-C0F8909B14A0}" destId="{EAC9FE48-83B0-4ED0-B367-BC40E228C3FD}" srcOrd="0" destOrd="0" presId="urn:microsoft.com/office/officeart/2005/8/layout/cycle8"/>
    <dgm:cxn modelId="{4E573A64-11EE-4DCE-AD7B-1DA54658AC43}" type="presParOf" srcId="{5B6CBB7D-0194-40E2-8640-B3684E4CA3BE}" destId="{EAC9FE48-83B0-4ED0-B367-BC40E228C3FD}" srcOrd="0" destOrd="0" presId="urn:microsoft.com/office/officeart/2005/8/layout/cycle8"/>
    <dgm:cxn modelId="{85F53AF8-490F-41E2-B276-FC5F664B1EFA}" type="presParOf" srcId="{5B6CBB7D-0194-40E2-8640-B3684E4CA3BE}" destId="{9F991275-E8E5-4DFE-9D66-95639679B030}" srcOrd="1" destOrd="0" presId="urn:microsoft.com/office/officeart/2005/8/layout/cycle8"/>
    <dgm:cxn modelId="{DF2B4A26-0583-41FB-8B46-7928E8B53341}" type="presParOf" srcId="{5B6CBB7D-0194-40E2-8640-B3684E4CA3BE}" destId="{3C1BBBD0-D522-461A-962E-EF24715848CE}" srcOrd="2" destOrd="0" presId="urn:microsoft.com/office/officeart/2005/8/layout/cycle8"/>
    <dgm:cxn modelId="{5EEEEF33-C081-44BC-BA62-3A7AA45365AB}" type="presParOf" srcId="{5B6CBB7D-0194-40E2-8640-B3684E4CA3BE}" destId="{B1824CDD-1E4D-4406-8BD4-A27D3563667B}" srcOrd="3" destOrd="0" presId="urn:microsoft.com/office/officeart/2005/8/layout/cycle8"/>
    <dgm:cxn modelId="{844F4513-EC9C-412D-AFFF-236F58814280}" type="presParOf" srcId="{5B6CBB7D-0194-40E2-8640-B3684E4CA3BE}" destId="{68B57157-BA6A-4F8B-832A-7DD9746B75D1}" srcOrd="4" destOrd="0" presId="urn:microsoft.com/office/officeart/2005/8/layout/cycle8"/>
    <dgm:cxn modelId="{B48C21E7-4929-442E-8D14-A70F79D6E9CE}" type="presParOf" srcId="{5B6CBB7D-0194-40E2-8640-B3684E4CA3BE}" destId="{37E648CC-4E9C-4713-8BD2-33AC3DB6A75D}" srcOrd="5" destOrd="0" presId="urn:microsoft.com/office/officeart/2005/8/layout/cycle8"/>
    <dgm:cxn modelId="{22447A98-D0DA-47CA-A706-3842B4222FFE}" type="presParOf" srcId="{5B6CBB7D-0194-40E2-8640-B3684E4CA3BE}" destId="{BD14073B-8A97-45D7-92CF-79EDCF1B6560}" srcOrd="6" destOrd="0" presId="urn:microsoft.com/office/officeart/2005/8/layout/cycle8"/>
    <dgm:cxn modelId="{C61802A5-F497-49CD-BC19-D62FCF515136}" type="presParOf" srcId="{5B6CBB7D-0194-40E2-8640-B3684E4CA3BE}" destId="{E6EEFABD-D59A-4621-A39F-FCBFF4F71354}" srcOrd="7" destOrd="0" presId="urn:microsoft.com/office/officeart/2005/8/layout/cycle8"/>
    <dgm:cxn modelId="{86AF6DE8-58B1-4140-9AD3-15D71C659B14}" type="presParOf" srcId="{5B6CBB7D-0194-40E2-8640-B3684E4CA3BE}" destId="{76A4F658-3EBB-4FFF-8824-15C24A43B1DD}" srcOrd="8" destOrd="0" presId="urn:microsoft.com/office/officeart/2005/8/layout/cycle8"/>
    <dgm:cxn modelId="{E28F76D6-6DEE-4A42-AF81-99026ABE1565}" type="presParOf" srcId="{5B6CBB7D-0194-40E2-8640-B3684E4CA3BE}" destId="{2F68ECA5-270C-4BE2-811F-2B82F11AD541}" srcOrd="9" destOrd="0" presId="urn:microsoft.com/office/officeart/2005/8/layout/cycle8"/>
    <dgm:cxn modelId="{331823CB-94BB-4C0B-A8BC-7C2D249DAD2A}" type="presParOf" srcId="{5B6CBB7D-0194-40E2-8640-B3684E4CA3BE}" destId="{44CBF43A-39B9-4A9D-88AC-5E2E53DA13FD}" srcOrd="10" destOrd="0" presId="urn:microsoft.com/office/officeart/2005/8/layout/cycle8"/>
    <dgm:cxn modelId="{1A050017-C419-4C3B-AD7A-614D5697B741}" type="presParOf" srcId="{5B6CBB7D-0194-40E2-8640-B3684E4CA3BE}" destId="{71345975-D70C-4E22-AD7C-E0F44E67732D}" srcOrd="11" destOrd="0" presId="urn:microsoft.com/office/officeart/2005/8/layout/cycle8"/>
    <dgm:cxn modelId="{620FF99E-10C7-462F-ADEE-430E8310E04B}" type="presParOf" srcId="{5B6CBB7D-0194-40E2-8640-B3684E4CA3BE}" destId="{CEB4A329-791E-4C1D-ABC5-C25498D38789}" srcOrd="12" destOrd="0" presId="urn:microsoft.com/office/officeart/2005/8/layout/cycle8"/>
    <dgm:cxn modelId="{3B7774AB-FFA6-4133-9C81-0DB3D3511B14}" type="presParOf" srcId="{5B6CBB7D-0194-40E2-8640-B3684E4CA3BE}" destId="{DEFC58D5-1630-4101-A607-896122A73574}" srcOrd="13" destOrd="0" presId="urn:microsoft.com/office/officeart/2005/8/layout/cycle8"/>
    <dgm:cxn modelId="{3B407AA0-7FAF-4B42-B80B-029D18959008}" type="presParOf" srcId="{5B6CBB7D-0194-40E2-8640-B3684E4CA3BE}" destId="{FEC896FA-017D-4E03-9DDC-3E5BFEB9DDD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7622F-780C-46F5-943A-60672CDA56F3}" type="doc">
      <dgm:prSet loTypeId="urn:microsoft.com/office/officeart/2008/layout/RadialCluster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D3C8364-319F-44B6-897A-2EC4B4FD6B53}">
      <dgm:prSet phldrT="[文本]"/>
      <dgm:spPr/>
      <dgm:t>
        <a:bodyPr/>
        <a:lstStyle/>
        <a:p>
          <a:r>
            <a:rPr lang="zh-CN" altLang="en-US" dirty="0" smtClean="0"/>
            <a:t>策略</a:t>
          </a:r>
          <a:endParaRPr lang="zh-CN" altLang="en-US" dirty="0"/>
        </a:p>
      </dgm:t>
    </dgm:pt>
    <dgm:pt modelId="{1BC5109D-86A2-42FC-BCA4-B1D212A20D71}" type="parTrans" cxnId="{EF85A4DD-B0DC-48C1-BA2A-77DC8C5052E9}">
      <dgm:prSet/>
      <dgm:spPr/>
      <dgm:t>
        <a:bodyPr/>
        <a:lstStyle/>
        <a:p>
          <a:endParaRPr lang="zh-CN" altLang="en-US"/>
        </a:p>
      </dgm:t>
    </dgm:pt>
    <dgm:pt modelId="{9468D475-5A9A-4E9F-98DA-24F853963117}" type="sibTrans" cxnId="{EF85A4DD-B0DC-48C1-BA2A-77DC8C5052E9}">
      <dgm:prSet/>
      <dgm:spPr/>
      <dgm:t>
        <a:bodyPr/>
        <a:lstStyle/>
        <a:p>
          <a:endParaRPr lang="zh-CN" altLang="en-US"/>
        </a:p>
      </dgm:t>
    </dgm:pt>
    <dgm:pt modelId="{B9DF1402-9FB3-4179-BC07-EC7112170FBF}">
      <dgm:prSet phldrT="[文本]"/>
      <dgm:spPr/>
      <dgm:t>
        <a:bodyPr/>
        <a:lstStyle/>
        <a:p>
          <a:r>
            <a:rPr lang="zh-CN" altLang="en-US" smtClean="0"/>
            <a:t>保护</a:t>
          </a:r>
          <a:endParaRPr lang="zh-CN" altLang="en-US" dirty="0"/>
        </a:p>
      </dgm:t>
    </dgm:pt>
    <dgm:pt modelId="{FAC7CDE3-4215-4887-A19E-101314E2978D}" type="parTrans" cxnId="{78B02CD3-57E3-4140-9F0E-5482E7AF640C}">
      <dgm:prSet/>
      <dgm:spPr/>
      <dgm:t>
        <a:bodyPr/>
        <a:lstStyle/>
        <a:p>
          <a:endParaRPr lang="zh-CN" altLang="en-US"/>
        </a:p>
      </dgm:t>
    </dgm:pt>
    <dgm:pt modelId="{A5C6C886-6357-424E-8ABA-5242D07EF476}" type="sibTrans" cxnId="{78B02CD3-57E3-4140-9F0E-5482E7AF640C}">
      <dgm:prSet/>
      <dgm:spPr/>
      <dgm:t>
        <a:bodyPr/>
        <a:lstStyle/>
        <a:p>
          <a:endParaRPr lang="zh-CN" altLang="en-US"/>
        </a:p>
      </dgm:t>
    </dgm:pt>
    <dgm:pt modelId="{0CBD863D-9D97-4B74-9368-5E7D4D8ACF12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4C44AAC4-E388-4493-A621-1AFC7DD0D7DE}" type="parTrans" cxnId="{D9CC8AE0-9875-42E3-A8B4-5DC667E9790F}">
      <dgm:prSet/>
      <dgm:spPr/>
      <dgm:t>
        <a:bodyPr/>
        <a:lstStyle/>
        <a:p>
          <a:endParaRPr lang="zh-CN" altLang="en-US"/>
        </a:p>
      </dgm:t>
    </dgm:pt>
    <dgm:pt modelId="{743F5614-29F4-442C-896D-E17D5EC27FBC}" type="sibTrans" cxnId="{D9CC8AE0-9875-42E3-A8B4-5DC667E9790F}">
      <dgm:prSet/>
      <dgm:spPr/>
      <dgm:t>
        <a:bodyPr/>
        <a:lstStyle/>
        <a:p>
          <a:endParaRPr lang="zh-CN" altLang="en-US"/>
        </a:p>
      </dgm:t>
    </dgm:pt>
    <dgm:pt modelId="{C6C1466A-6B23-48AA-97FD-F58C7E743C2F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07BC43FC-1A37-4659-945B-1822ED6830FF}" type="parTrans" cxnId="{D112DC8D-5B5D-4C9A-AA8D-7C273522B2E1}">
      <dgm:prSet/>
      <dgm:spPr/>
      <dgm:t>
        <a:bodyPr/>
        <a:lstStyle/>
        <a:p>
          <a:endParaRPr lang="zh-CN" altLang="en-US"/>
        </a:p>
      </dgm:t>
    </dgm:pt>
    <dgm:pt modelId="{B450D65C-7235-4CF3-95C5-8BCE6AEBB287}" type="sibTrans" cxnId="{D112DC8D-5B5D-4C9A-AA8D-7C273522B2E1}">
      <dgm:prSet/>
      <dgm:spPr/>
      <dgm:t>
        <a:bodyPr/>
        <a:lstStyle/>
        <a:p>
          <a:endParaRPr lang="zh-CN" altLang="en-US"/>
        </a:p>
      </dgm:t>
    </dgm:pt>
    <dgm:pt modelId="{0C1CEB06-7682-4698-BE86-AEAC2F8B634F}" type="pres">
      <dgm:prSet presAssocID="{42C7622F-780C-46F5-943A-60672CDA56F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DEC0EC2-EAD5-4442-8127-6A2338AEE97B}" type="pres">
      <dgm:prSet presAssocID="{5D3C8364-319F-44B6-897A-2EC4B4FD6B53}" presName="singleCycle" presStyleCnt="0"/>
      <dgm:spPr/>
    </dgm:pt>
    <dgm:pt modelId="{00F3B482-7B7B-4571-9398-2096D8F790AF}" type="pres">
      <dgm:prSet presAssocID="{5D3C8364-319F-44B6-897A-2EC4B4FD6B53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DABAB243-74A7-4A3E-B8D7-362087BA1969}" type="pres">
      <dgm:prSet presAssocID="{FAC7CDE3-4215-4887-A19E-101314E2978D}" presName="Name56" presStyleLbl="parChTrans1D2" presStyleIdx="0" presStyleCnt="3"/>
      <dgm:spPr/>
    </dgm:pt>
    <dgm:pt modelId="{2223F642-D2FE-41E3-8F95-82482B8A752F}" type="pres">
      <dgm:prSet presAssocID="{B9DF1402-9FB3-4179-BC07-EC7112170FBF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AB380-78DC-48B3-A7B6-A306F16062CF}" type="pres">
      <dgm:prSet presAssocID="{4C44AAC4-E388-4493-A621-1AFC7DD0D7DE}" presName="Name56" presStyleLbl="parChTrans1D2" presStyleIdx="1" presStyleCnt="3"/>
      <dgm:spPr/>
    </dgm:pt>
    <dgm:pt modelId="{B17DB5F8-BF5C-4A25-B2DB-CFCAA4082FAD}" type="pres">
      <dgm:prSet presAssocID="{0CBD863D-9D97-4B74-9368-5E7D4D8ACF12}" presName="text0" presStyleLbl="node1" presStyleIdx="2" presStyleCnt="4">
        <dgm:presLayoutVars>
          <dgm:bulletEnabled val="1"/>
        </dgm:presLayoutVars>
      </dgm:prSet>
      <dgm:spPr/>
    </dgm:pt>
    <dgm:pt modelId="{B8376513-9CF6-4E3F-82CF-CE0299FBFB2C}" type="pres">
      <dgm:prSet presAssocID="{07BC43FC-1A37-4659-945B-1822ED6830FF}" presName="Name56" presStyleLbl="parChTrans1D2" presStyleIdx="2" presStyleCnt="3"/>
      <dgm:spPr/>
    </dgm:pt>
    <dgm:pt modelId="{49C8F614-63CB-43CB-B15F-2D0B801BD801}" type="pres">
      <dgm:prSet presAssocID="{C6C1466A-6B23-48AA-97FD-F58C7E743C2F}" presName="text0" presStyleLbl="node1" presStyleIdx="3" presStyleCnt="4">
        <dgm:presLayoutVars>
          <dgm:bulletEnabled val="1"/>
        </dgm:presLayoutVars>
      </dgm:prSet>
      <dgm:spPr/>
    </dgm:pt>
  </dgm:ptLst>
  <dgm:cxnLst>
    <dgm:cxn modelId="{6632D719-192E-4358-B31E-2EDC775B520C}" type="presOf" srcId="{C6C1466A-6B23-48AA-97FD-F58C7E743C2F}" destId="{49C8F614-63CB-43CB-B15F-2D0B801BD801}" srcOrd="0" destOrd="0" presId="urn:microsoft.com/office/officeart/2008/layout/RadialCluster"/>
    <dgm:cxn modelId="{D9CC8AE0-9875-42E3-A8B4-5DC667E9790F}" srcId="{5D3C8364-319F-44B6-897A-2EC4B4FD6B53}" destId="{0CBD863D-9D97-4B74-9368-5E7D4D8ACF12}" srcOrd="1" destOrd="0" parTransId="{4C44AAC4-E388-4493-A621-1AFC7DD0D7DE}" sibTransId="{743F5614-29F4-442C-896D-E17D5EC27FBC}"/>
    <dgm:cxn modelId="{EF85A4DD-B0DC-48C1-BA2A-77DC8C5052E9}" srcId="{42C7622F-780C-46F5-943A-60672CDA56F3}" destId="{5D3C8364-319F-44B6-897A-2EC4B4FD6B53}" srcOrd="0" destOrd="0" parTransId="{1BC5109D-86A2-42FC-BCA4-B1D212A20D71}" sibTransId="{9468D475-5A9A-4E9F-98DA-24F853963117}"/>
    <dgm:cxn modelId="{34AF373E-081B-46AD-8E33-B1131BB475C3}" type="presOf" srcId="{FAC7CDE3-4215-4887-A19E-101314E2978D}" destId="{DABAB243-74A7-4A3E-B8D7-362087BA1969}" srcOrd="0" destOrd="0" presId="urn:microsoft.com/office/officeart/2008/layout/RadialCluster"/>
    <dgm:cxn modelId="{59EC51A7-A1A3-45F5-AFA8-84302CC11D21}" type="presOf" srcId="{4C44AAC4-E388-4493-A621-1AFC7DD0D7DE}" destId="{87EAB380-78DC-48B3-A7B6-A306F16062CF}" srcOrd="0" destOrd="0" presId="urn:microsoft.com/office/officeart/2008/layout/RadialCluster"/>
    <dgm:cxn modelId="{195C30AC-37BC-4F7C-9D41-9619F916AA2C}" type="presOf" srcId="{0CBD863D-9D97-4B74-9368-5E7D4D8ACF12}" destId="{B17DB5F8-BF5C-4A25-B2DB-CFCAA4082FAD}" srcOrd="0" destOrd="0" presId="urn:microsoft.com/office/officeart/2008/layout/RadialCluster"/>
    <dgm:cxn modelId="{F5374AC5-EEA0-49A5-B3D0-5DC6BB3AAFEF}" type="presOf" srcId="{5D3C8364-319F-44B6-897A-2EC4B4FD6B53}" destId="{00F3B482-7B7B-4571-9398-2096D8F790AF}" srcOrd="0" destOrd="0" presId="urn:microsoft.com/office/officeart/2008/layout/RadialCluster"/>
    <dgm:cxn modelId="{AFA8BC66-85AD-4049-A66F-14D1DD973E3E}" type="presOf" srcId="{42C7622F-780C-46F5-943A-60672CDA56F3}" destId="{0C1CEB06-7682-4698-BE86-AEAC2F8B634F}" srcOrd="0" destOrd="0" presId="urn:microsoft.com/office/officeart/2008/layout/RadialCluster"/>
    <dgm:cxn modelId="{D112DC8D-5B5D-4C9A-AA8D-7C273522B2E1}" srcId="{5D3C8364-319F-44B6-897A-2EC4B4FD6B53}" destId="{C6C1466A-6B23-48AA-97FD-F58C7E743C2F}" srcOrd="2" destOrd="0" parTransId="{07BC43FC-1A37-4659-945B-1822ED6830FF}" sibTransId="{B450D65C-7235-4CF3-95C5-8BCE6AEBB287}"/>
    <dgm:cxn modelId="{78B02CD3-57E3-4140-9F0E-5482E7AF640C}" srcId="{5D3C8364-319F-44B6-897A-2EC4B4FD6B53}" destId="{B9DF1402-9FB3-4179-BC07-EC7112170FBF}" srcOrd="0" destOrd="0" parTransId="{FAC7CDE3-4215-4887-A19E-101314E2978D}" sibTransId="{A5C6C886-6357-424E-8ABA-5242D07EF476}"/>
    <dgm:cxn modelId="{3CC6913D-7F35-4E41-B056-F193ACA317C3}" type="presOf" srcId="{07BC43FC-1A37-4659-945B-1822ED6830FF}" destId="{B8376513-9CF6-4E3F-82CF-CE0299FBFB2C}" srcOrd="0" destOrd="0" presId="urn:microsoft.com/office/officeart/2008/layout/RadialCluster"/>
    <dgm:cxn modelId="{8C76FD79-8739-4269-BDF4-E08F9607B39B}" type="presOf" srcId="{B9DF1402-9FB3-4179-BC07-EC7112170FBF}" destId="{2223F642-D2FE-41E3-8F95-82482B8A752F}" srcOrd="0" destOrd="0" presId="urn:microsoft.com/office/officeart/2008/layout/RadialCluster"/>
    <dgm:cxn modelId="{9C286676-9F94-4F2D-9534-6DFAD5CD71EF}" type="presParOf" srcId="{0C1CEB06-7682-4698-BE86-AEAC2F8B634F}" destId="{BDEC0EC2-EAD5-4442-8127-6A2338AEE97B}" srcOrd="0" destOrd="0" presId="urn:microsoft.com/office/officeart/2008/layout/RadialCluster"/>
    <dgm:cxn modelId="{50414E51-36FE-46CA-89BF-E485763C9F5F}" type="presParOf" srcId="{BDEC0EC2-EAD5-4442-8127-6A2338AEE97B}" destId="{00F3B482-7B7B-4571-9398-2096D8F790AF}" srcOrd="0" destOrd="0" presId="urn:microsoft.com/office/officeart/2008/layout/RadialCluster"/>
    <dgm:cxn modelId="{470C7EFE-F1D0-4CE9-99ED-B97E32AAC870}" type="presParOf" srcId="{BDEC0EC2-EAD5-4442-8127-6A2338AEE97B}" destId="{DABAB243-74A7-4A3E-B8D7-362087BA1969}" srcOrd="1" destOrd="0" presId="urn:microsoft.com/office/officeart/2008/layout/RadialCluster"/>
    <dgm:cxn modelId="{177E96D2-9ACB-4AF3-870E-8C1824C11AAA}" type="presParOf" srcId="{BDEC0EC2-EAD5-4442-8127-6A2338AEE97B}" destId="{2223F642-D2FE-41E3-8F95-82482B8A752F}" srcOrd="2" destOrd="0" presId="urn:microsoft.com/office/officeart/2008/layout/RadialCluster"/>
    <dgm:cxn modelId="{D5A380C0-ED86-4779-BE6E-D734018E8188}" type="presParOf" srcId="{BDEC0EC2-EAD5-4442-8127-6A2338AEE97B}" destId="{87EAB380-78DC-48B3-A7B6-A306F16062CF}" srcOrd="3" destOrd="0" presId="urn:microsoft.com/office/officeart/2008/layout/RadialCluster"/>
    <dgm:cxn modelId="{FAA3F5EC-3B00-44CD-9FD3-B7B00BD63B47}" type="presParOf" srcId="{BDEC0EC2-EAD5-4442-8127-6A2338AEE97B}" destId="{B17DB5F8-BF5C-4A25-B2DB-CFCAA4082FAD}" srcOrd="4" destOrd="0" presId="urn:microsoft.com/office/officeart/2008/layout/RadialCluster"/>
    <dgm:cxn modelId="{D96757D0-B6B2-4B84-B1B5-7F0325A51CB7}" type="presParOf" srcId="{BDEC0EC2-EAD5-4442-8127-6A2338AEE97B}" destId="{B8376513-9CF6-4E3F-82CF-CE0299FBFB2C}" srcOrd="5" destOrd="0" presId="urn:microsoft.com/office/officeart/2008/layout/RadialCluster"/>
    <dgm:cxn modelId="{4281A11E-7969-4ED1-A95D-9BEFB0C9DD8B}" type="presParOf" srcId="{BDEC0EC2-EAD5-4442-8127-6A2338AEE97B}" destId="{49C8F614-63CB-43CB-B15F-2D0B801BD80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A0687-3B8B-457F-B6A6-C63743A42B84}">
      <dsp:nvSpPr>
        <dsp:cNvPr id="0" name=""/>
        <dsp:cNvSpPr/>
      </dsp:nvSpPr>
      <dsp:spPr>
        <a:xfrm>
          <a:off x="4860535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应急策略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应急手段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入侵过程分析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安全状态评估</a:t>
          </a:r>
          <a:endParaRPr lang="zh-CN" altLang="en-US" sz="1200" b="1" kern="1200" dirty="0"/>
        </a:p>
      </dsp:txBody>
      <dsp:txXfrm>
        <a:off x="5663386" y="3803786"/>
        <a:ext cx="1673366" cy="1483149"/>
      </dsp:txXfrm>
    </dsp:sp>
    <dsp:sp modelId="{51AD0882-8434-46C9-B2A6-B650C0F9FDA7}">
      <dsp:nvSpPr>
        <dsp:cNvPr id="0" name=""/>
        <dsp:cNvSpPr/>
      </dsp:nvSpPr>
      <dsp:spPr>
        <a:xfrm>
          <a:off x="745104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数据备份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数据恢复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系统恢复</a:t>
          </a:r>
          <a:endParaRPr lang="zh-CN" altLang="en-US" sz="1200" b="1" kern="1200" dirty="0"/>
        </a:p>
      </dsp:txBody>
      <dsp:txXfrm>
        <a:off x="791247" y="3803786"/>
        <a:ext cx="1673366" cy="1483149"/>
      </dsp:txXfrm>
    </dsp:sp>
    <dsp:sp modelId="{30F4F4AF-0D50-486B-882A-85E925A956CD}">
      <dsp:nvSpPr>
        <dsp:cNvPr id="0" name=""/>
        <dsp:cNvSpPr/>
      </dsp:nvSpPr>
      <dsp:spPr>
        <a:xfrm>
          <a:off x="4860535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系统脆弱性检测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数据完整性检测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攻击性检测</a:t>
          </a:r>
          <a:endParaRPr lang="zh-CN" altLang="en-US" sz="1200" b="1" kern="1200" dirty="0"/>
        </a:p>
      </dsp:txBody>
      <dsp:txXfrm>
        <a:off x="5662288" y="-169549"/>
        <a:ext cx="1675562" cy="1447872"/>
      </dsp:txXfrm>
    </dsp:sp>
    <dsp:sp modelId="{03A6D777-F715-4429-959C-008B1575628E}">
      <dsp:nvSpPr>
        <dsp:cNvPr id="0" name=""/>
        <dsp:cNvSpPr/>
      </dsp:nvSpPr>
      <dsp:spPr>
        <a:xfrm>
          <a:off x="745104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加密机制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数字签名机制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访问控制机制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认证机制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信息隐藏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防火墙技术</a:t>
          </a:r>
          <a:endParaRPr lang="zh-CN" altLang="en-US" sz="1200" b="1" kern="1200" dirty="0"/>
        </a:p>
      </dsp:txBody>
      <dsp:txXfrm>
        <a:off x="790149" y="-169549"/>
        <a:ext cx="1675562" cy="1447872"/>
      </dsp:txXfrm>
    </dsp:sp>
    <dsp:sp modelId="{599FACE7-B2BA-4EF1-A244-ED9CC531DA56}">
      <dsp:nvSpPr>
        <dsp:cNvPr id="0" name=""/>
        <dsp:cNvSpPr/>
      </dsp:nvSpPr>
      <dsp:spPr>
        <a:xfrm>
          <a:off x="1802044" y="297287"/>
          <a:ext cx="2210895" cy="221089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防护</a:t>
          </a:r>
          <a:endParaRPr lang="zh-CN" altLang="en-US" sz="3900" kern="1200" dirty="0"/>
        </a:p>
      </dsp:txBody>
      <dsp:txXfrm>
        <a:off x="2449600" y="944843"/>
        <a:ext cx="1563339" cy="1563339"/>
      </dsp:txXfrm>
    </dsp:sp>
    <dsp:sp modelId="{20E5252D-8C07-4643-8EA5-5ECA07D61FB3}">
      <dsp:nvSpPr>
        <dsp:cNvPr id="0" name=""/>
        <dsp:cNvSpPr/>
      </dsp:nvSpPr>
      <dsp:spPr>
        <a:xfrm rot="5400000">
          <a:off x="4115059" y="297287"/>
          <a:ext cx="2210895" cy="2210895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检测</a:t>
          </a:r>
          <a:endParaRPr lang="zh-CN" altLang="en-US" sz="3900" kern="1200" dirty="0"/>
        </a:p>
      </dsp:txBody>
      <dsp:txXfrm rot="-5400000">
        <a:off x="4115059" y="944843"/>
        <a:ext cx="1563339" cy="1563339"/>
      </dsp:txXfrm>
    </dsp:sp>
    <dsp:sp modelId="{675405E3-2C89-40EE-965E-18BF3F09E76A}">
      <dsp:nvSpPr>
        <dsp:cNvPr id="0" name=""/>
        <dsp:cNvSpPr/>
      </dsp:nvSpPr>
      <dsp:spPr>
        <a:xfrm rot="10800000">
          <a:off x="4115059" y="2610302"/>
          <a:ext cx="2210895" cy="2210895"/>
        </a:xfrm>
        <a:prstGeom prst="pieWedg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响应</a:t>
          </a:r>
          <a:endParaRPr lang="zh-CN" altLang="en-US" sz="3900" kern="1200" dirty="0"/>
        </a:p>
      </dsp:txBody>
      <dsp:txXfrm rot="10800000">
        <a:off x="4115059" y="2610302"/>
        <a:ext cx="1563339" cy="1563339"/>
      </dsp:txXfrm>
    </dsp:sp>
    <dsp:sp modelId="{BD791467-E706-43D9-98D9-FE151C871422}">
      <dsp:nvSpPr>
        <dsp:cNvPr id="0" name=""/>
        <dsp:cNvSpPr/>
      </dsp:nvSpPr>
      <dsp:spPr>
        <a:xfrm rot="16200000">
          <a:off x="1802044" y="2610302"/>
          <a:ext cx="2210895" cy="2210895"/>
        </a:xfrm>
        <a:prstGeom prst="pieWedg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恢复</a:t>
          </a:r>
          <a:endParaRPr lang="zh-CN" altLang="en-US" sz="3900" kern="1200" dirty="0"/>
        </a:p>
      </dsp:txBody>
      <dsp:txXfrm rot="5400000">
        <a:off x="2449600" y="2610302"/>
        <a:ext cx="1563339" cy="1563339"/>
      </dsp:txXfrm>
    </dsp:sp>
    <dsp:sp modelId="{ED9E1CFE-5F13-416E-9D3D-52F274427A0B}">
      <dsp:nvSpPr>
        <dsp:cNvPr id="0" name=""/>
        <dsp:cNvSpPr/>
      </dsp:nvSpPr>
      <dsp:spPr>
        <a:xfrm>
          <a:off x="3372606" y="1736947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4516-71A2-4D50-BE5C-31DE1B858BCF}">
      <dsp:nvSpPr>
        <dsp:cNvPr id="0" name=""/>
        <dsp:cNvSpPr/>
      </dsp:nvSpPr>
      <dsp:spPr>
        <a:xfrm rot="10800000">
          <a:off x="3372606" y="2144651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9FE48-83B0-4ED0-B367-BC40E228C3FD}">
      <dsp:nvSpPr>
        <dsp:cNvPr id="0" name=""/>
        <dsp:cNvSpPr/>
      </dsp:nvSpPr>
      <dsp:spPr>
        <a:xfrm>
          <a:off x="1720076" y="218696"/>
          <a:ext cx="2826235" cy="2826235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检测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Detection</a:t>
          </a:r>
        </a:p>
      </dsp:txBody>
      <dsp:txXfrm>
        <a:off x="3209570" y="817589"/>
        <a:ext cx="1009369" cy="841141"/>
      </dsp:txXfrm>
    </dsp:sp>
    <dsp:sp modelId="{68B57157-BA6A-4F8B-832A-7DD9746B75D1}">
      <dsp:nvSpPr>
        <dsp:cNvPr id="0" name=""/>
        <dsp:cNvSpPr/>
      </dsp:nvSpPr>
      <dsp:spPr>
        <a:xfrm>
          <a:off x="1661869" y="319633"/>
          <a:ext cx="2826235" cy="2826235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响应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Response</a:t>
          </a:r>
          <a:endParaRPr lang="zh-CN" altLang="en-US" sz="1600" kern="1200" dirty="0"/>
        </a:p>
      </dsp:txBody>
      <dsp:txXfrm>
        <a:off x="2334782" y="2153322"/>
        <a:ext cx="1514054" cy="740204"/>
      </dsp:txXfrm>
    </dsp:sp>
    <dsp:sp modelId="{76A4F658-3EBB-4FFF-8824-15C24A43B1DD}">
      <dsp:nvSpPr>
        <dsp:cNvPr id="0" name=""/>
        <dsp:cNvSpPr/>
      </dsp:nvSpPr>
      <dsp:spPr>
        <a:xfrm>
          <a:off x="1603662" y="218696"/>
          <a:ext cx="2826235" cy="2826235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保护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Protection</a:t>
          </a:r>
          <a:endParaRPr lang="zh-CN" altLang="en-US" sz="1600" kern="1200" dirty="0"/>
        </a:p>
      </dsp:txBody>
      <dsp:txXfrm>
        <a:off x="1931035" y="817589"/>
        <a:ext cx="1009369" cy="841141"/>
      </dsp:txXfrm>
    </dsp:sp>
    <dsp:sp modelId="{CEB4A329-791E-4C1D-ABC5-C25498D38789}">
      <dsp:nvSpPr>
        <dsp:cNvPr id="0" name=""/>
        <dsp:cNvSpPr/>
      </dsp:nvSpPr>
      <dsp:spPr>
        <a:xfrm>
          <a:off x="1545352" y="43739"/>
          <a:ext cx="3176150" cy="317615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C58D5-1630-4101-A607-896122A73574}">
      <dsp:nvSpPr>
        <dsp:cNvPr id="0" name=""/>
        <dsp:cNvSpPr/>
      </dsp:nvSpPr>
      <dsp:spPr>
        <a:xfrm>
          <a:off x="1458326" y="144497"/>
          <a:ext cx="3176150" cy="317615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896FA-017D-4E03-9DDC-3E5BFEB9DDDF}">
      <dsp:nvSpPr>
        <dsp:cNvPr id="0" name=""/>
        <dsp:cNvSpPr/>
      </dsp:nvSpPr>
      <dsp:spPr>
        <a:xfrm>
          <a:off x="1428472" y="43739"/>
          <a:ext cx="3176150" cy="317615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3B482-7B7B-4571-9398-2096D8F790AF}">
      <dsp:nvSpPr>
        <dsp:cNvPr id="0" name=""/>
        <dsp:cNvSpPr/>
      </dsp:nvSpPr>
      <dsp:spPr>
        <a:xfrm>
          <a:off x="3508846" y="1721843"/>
          <a:ext cx="1110306" cy="11103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策略</a:t>
          </a:r>
          <a:endParaRPr lang="zh-CN" altLang="en-US" sz="3200" kern="1200" dirty="0"/>
        </a:p>
      </dsp:txBody>
      <dsp:txXfrm>
        <a:off x="3563047" y="1776044"/>
        <a:ext cx="1001904" cy="1001904"/>
      </dsp:txXfrm>
    </dsp:sp>
    <dsp:sp modelId="{DABAB243-74A7-4A3E-B8D7-362087BA1969}">
      <dsp:nvSpPr>
        <dsp:cNvPr id="0" name=""/>
        <dsp:cNvSpPr/>
      </dsp:nvSpPr>
      <dsp:spPr>
        <a:xfrm rot="16200000">
          <a:off x="3674582" y="1332426"/>
          <a:ext cx="778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883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3F642-D2FE-41E3-8F95-82482B8A752F}">
      <dsp:nvSpPr>
        <dsp:cNvPr id="0" name=""/>
        <dsp:cNvSpPr/>
      </dsp:nvSpPr>
      <dsp:spPr>
        <a:xfrm>
          <a:off x="3692047" y="199103"/>
          <a:ext cx="743905" cy="743905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保护</a:t>
          </a:r>
          <a:endParaRPr lang="zh-CN" altLang="en-US" sz="2200" kern="1200" dirty="0"/>
        </a:p>
      </dsp:txBody>
      <dsp:txXfrm>
        <a:off x="3728361" y="235417"/>
        <a:ext cx="671277" cy="671277"/>
      </dsp:txXfrm>
    </dsp:sp>
    <dsp:sp modelId="{87EAB380-78DC-48B3-A7B6-A306F16062CF}">
      <dsp:nvSpPr>
        <dsp:cNvPr id="0" name=""/>
        <dsp:cNvSpPr/>
      </dsp:nvSpPr>
      <dsp:spPr>
        <a:xfrm rot="1800000">
          <a:off x="4576589" y="2756367"/>
          <a:ext cx="6354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541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DB5F8-BF5C-4A25-B2DB-CFCAA4082FAD}">
      <dsp:nvSpPr>
        <dsp:cNvPr id="0" name=""/>
        <dsp:cNvSpPr/>
      </dsp:nvSpPr>
      <dsp:spPr>
        <a:xfrm>
          <a:off x="5169434" y="2758013"/>
          <a:ext cx="743905" cy="743905"/>
        </a:xfrm>
        <a:prstGeom prst="roundRect">
          <a:avLst/>
        </a:prstGeom>
        <a:solidFill>
          <a:schemeClr val="accent4">
            <a:hueOff val="6930462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</a:t>
          </a:r>
          <a:endParaRPr lang="zh-CN" altLang="en-US" sz="2200" kern="1200" dirty="0"/>
        </a:p>
      </dsp:txBody>
      <dsp:txXfrm>
        <a:off x="5205748" y="2794327"/>
        <a:ext cx="671277" cy="671277"/>
      </dsp:txXfrm>
    </dsp:sp>
    <dsp:sp modelId="{B8376513-9CF6-4E3F-82CF-CE0299FBFB2C}">
      <dsp:nvSpPr>
        <dsp:cNvPr id="0" name=""/>
        <dsp:cNvSpPr/>
      </dsp:nvSpPr>
      <dsp:spPr>
        <a:xfrm rot="9000000">
          <a:off x="2916000" y="2756367"/>
          <a:ext cx="6354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541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8F614-63CB-43CB-B15F-2D0B801BD801}">
      <dsp:nvSpPr>
        <dsp:cNvPr id="0" name=""/>
        <dsp:cNvSpPr/>
      </dsp:nvSpPr>
      <dsp:spPr>
        <a:xfrm>
          <a:off x="2214659" y="2758013"/>
          <a:ext cx="743905" cy="743905"/>
        </a:xfrm>
        <a:prstGeom prst="roundRect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响应</a:t>
          </a:r>
          <a:endParaRPr lang="zh-CN" altLang="en-US" sz="2200" kern="1200" dirty="0"/>
        </a:p>
      </dsp:txBody>
      <dsp:txXfrm>
        <a:off x="2250973" y="2794327"/>
        <a:ext cx="671277" cy="671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377189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21" y="4542823"/>
            <a:ext cx="7343171" cy="112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69192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数据解析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66909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数据治理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64625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50801" y="4457181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69192" y="3816350"/>
            <a:ext cx="72928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数据服务总线</a:t>
            </a:r>
          </a:p>
        </p:txBody>
      </p:sp>
      <p:sp>
        <p:nvSpPr>
          <p:cNvPr id="11" name="矩形 10"/>
          <p:cNvSpPr/>
          <p:nvPr/>
        </p:nvSpPr>
        <p:spPr>
          <a:xfrm>
            <a:off x="1416050" y="178434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801" y="2428272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69192" y="3074603"/>
            <a:ext cx="7197058" cy="519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125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机器学习引擎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710676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关联分析引擎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627010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统计分析引擎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7829527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实时分析引擎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9192" y="3206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分析引擎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191" y="1879600"/>
            <a:ext cx="3598529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592" y="1879600"/>
            <a:ext cx="3550658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345" y="1879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实体安全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11" y="1885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用户安全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70150" y="2162949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数据泄露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564859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数据破坏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4595749" y="2162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恶意程序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2470150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邮件欺诈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3568345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敏感数据访问</a:t>
            </a:r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595749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994621" y="2173852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账户失陷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7089330" y="2184754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暴力破解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8120220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账户越权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5994621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异常登录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7092816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账户异常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8120220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1416050" y="984249"/>
            <a:ext cx="8128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50801" y="1042083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场景应用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7297" y="1176017"/>
            <a:ext cx="1381048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用户总体分险分析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685509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用户行为画像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5121844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异常行为溯源研判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558180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用户特征管理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7994516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算法模型场景配置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11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4900" y="408813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14900" y="34251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4900" y="27393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4900" y="203835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90060" y="2038350"/>
            <a:ext cx="518160" cy="2491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管理层</a:t>
            </a:r>
            <a:endParaRPr lang="zh-CN" altLang="en-US" dirty="0"/>
          </a:p>
        </p:txBody>
      </p:sp>
      <p:pic>
        <p:nvPicPr>
          <p:cNvPr id="1026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" y="2554042"/>
            <a:ext cx="2490487" cy="1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3421380" y="30480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img0.baidu.com/it/u=11736292,2294904996&amp;fm=253&amp;fmt=auto&amp;app=138&amp;f=JPEG?w=651&amp;h=4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75" y="2506445"/>
            <a:ext cx="2173334" cy="14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46549" y="3777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949440" y="2101215"/>
            <a:ext cx="16764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54980" y="4663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1140" y="40957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攻击者</a:t>
            </a:r>
            <a:endParaRPr lang="zh-CN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81060" y="401453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网络信息系统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012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78429708"/>
              </p:ext>
            </p:extLst>
          </p:nvPr>
        </p:nvGraphicFramePr>
        <p:xfrm>
          <a:off x="2032000" y="975591"/>
          <a:ext cx="8128000" cy="511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45480" y="3200400"/>
            <a:ext cx="646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安全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策略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8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182" y="1296539"/>
            <a:ext cx="2933739" cy="455835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1362371" y="1645257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429603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26321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>
            <a:stCxn id="10" idx="3"/>
            <a:endCxn id="11" idx="1"/>
          </p:cNvCxnSpPr>
          <p:nvPr/>
        </p:nvCxnSpPr>
        <p:spPr>
          <a:xfrm>
            <a:off x="1362371" y="2218463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429603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626321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连接符 16"/>
          <p:cNvCxnSpPr>
            <a:stCxn id="15" idx="3"/>
            <a:endCxn id="16" idx="1"/>
          </p:cNvCxnSpPr>
          <p:nvPr/>
        </p:nvCxnSpPr>
        <p:spPr>
          <a:xfrm>
            <a:off x="1362370" y="2907675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429602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26320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/>
          <p:nvPr/>
        </p:nvCxnSpPr>
        <p:spPr>
          <a:xfrm>
            <a:off x="1726496" y="3943057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429602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626320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69493" y="209493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79608" y="2103157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69493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2323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56778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79607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3949881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椭圆 31"/>
          <p:cNvSpPr/>
          <p:nvPr/>
        </p:nvSpPr>
        <p:spPr>
          <a:xfrm>
            <a:off x="1405265" y="412984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399082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直接连接符 33"/>
          <p:cNvCxnSpPr>
            <a:stCxn id="20" idx="3"/>
          </p:cNvCxnSpPr>
          <p:nvPr/>
        </p:nvCxnSpPr>
        <p:spPr>
          <a:xfrm>
            <a:off x="1362370" y="365830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343386" y="417044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49021" y="354229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19869" y="3730721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42879" y="3729670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549021" y="405513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715182" y="365830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805578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219236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5431824" y="366544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412840" y="417758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502467" y="354943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502467" y="406227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620974" y="413768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5431824" y="366767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直接连接符 50"/>
          <p:cNvCxnSpPr/>
          <p:nvPr/>
        </p:nvCxnSpPr>
        <p:spPr>
          <a:xfrm>
            <a:off x="1726496" y="5294185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1429602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626320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5301009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椭圆 54"/>
          <p:cNvSpPr/>
          <p:nvPr/>
        </p:nvSpPr>
        <p:spPr>
          <a:xfrm>
            <a:off x="1405265" y="548097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53419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直接连接符 56"/>
          <p:cNvCxnSpPr>
            <a:stCxn id="49" idx="3"/>
          </p:cNvCxnSpPr>
          <p:nvPr/>
        </p:nvCxnSpPr>
        <p:spPr>
          <a:xfrm>
            <a:off x="1362370" y="500942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343386" y="552157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49021" y="489342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18364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6545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549021" y="540626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1715182" y="500942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805578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219236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5431824" y="501656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440136" y="552871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02467" y="490056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02467" y="541340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620974" y="548881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5438648" y="501879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4158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685880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8392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82687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069944" y="12356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通信网络</a:t>
            </a:r>
            <a:endParaRPr lang="zh-CN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594740" y="19395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090084" y="19643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678813" y="26054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931567" y="265198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2461" y="34992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020921" y="34838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3" name="矩形 82"/>
          <p:cNvSpPr/>
          <p:nvPr/>
        </p:nvSpPr>
        <p:spPr>
          <a:xfrm>
            <a:off x="2087183" y="4969186"/>
            <a:ext cx="2912964" cy="669090"/>
          </a:xfrm>
          <a:prstGeom prst="rect">
            <a:avLst/>
          </a:prstGeom>
          <a:solidFill>
            <a:schemeClr val="lt1">
              <a:alpha val="2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679978" y="1970269"/>
            <a:ext cx="1813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通信保密年代（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40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56558" y="2675878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计算机系统安全年代（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/>
              <a:t>7</a:t>
            </a:r>
            <a:r>
              <a:rPr lang="en-US" altLang="zh-CN" sz="900" b="1" dirty="0" smtClean="0"/>
              <a:t>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456558" y="3706835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信息</a:t>
            </a:r>
            <a:r>
              <a:rPr lang="zh-CN" altLang="en-US" sz="900" b="1" dirty="0" smtClean="0"/>
              <a:t>系统网络安全年代（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90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349723" y="4727952"/>
            <a:ext cx="22156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网络空间（</a:t>
            </a:r>
            <a:r>
              <a:rPr lang="en-US" altLang="zh-CN" sz="900" b="1" dirty="0" smtClean="0"/>
              <a:t>cyber</a:t>
            </a:r>
            <a:r>
              <a:rPr lang="zh-CN" altLang="en-US" sz="900" b="1" dirty="0" smtClean="0"/>
              <a:t>）安全年代（</a:t>
            </a:r>
            <a:r>
              <a:rPr lang="en-US" altLang="zh-CN" sz="900" b="1" dirty="0" smtClean="0"/>
              <a:t>21</a:t>
            </a:r>
            <a:r>
              <a:rPr lang="zh-CN" altLang="en-US" sz="900" b="1" dirty="0" smtClean="0"/>
              <a:t>世纪）</a:t>
            </a:r>
            <a:endParaRPr lang="zh-CN" altLang="en-US" sz="9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795823" y="5638583"/>
            <a:ext cx="1382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标识认证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网络安全支持</a:t>
            </a:r>
            <a:endParaRPr lang="zh-CN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201986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06573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33413" y="40969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libaba PuHuiTi" pitchFamily="18" charset="-122"/>
                <a:sym typeface="+mn-lt"/>
              </a:rPr>
              <a:t>网络信息系统安全的发展演变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796505" y="42188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4796657" y="417225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315414" y="4277371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299204" y="429428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4858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29050" y="1809751"/>
            <a:ext cx="676275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5525" y="2676524"/>
            <a:ext cx="12668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情报收集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50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防线突破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26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通道建立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1045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横向渗透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54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信息收集及外传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562350" y="2928937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73993" y="2928937"/>
            <a:ext cx="4819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11266" y="2928936"/>
            <a:ext cx="398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677275" y="2928936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8" y="2562223"/>
            <a:ext cx="1278014" cy="75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5598" y="3386465"/>
            <a:ext cx="95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/>
              <a:t>攻击者</a:t>
            </a:r>
            <a:endParaRPr lang="zh-CN" altLang="en-US" sz="14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43075" y="2914648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77531" y="3181349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微</a:t>
            </a:r>
            <a:r>
              <a:rPr lang="zh-CN" altLang="en-US" sz="1400" dirty="0" smtClean="0">
                <a:latin typeface="+mn-ea"/>
              </a:rPr>
              <a:t>博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博</a:t>
            </a:r>
            <a:r>
              <a:rPr lang="zh-CN" altLang="en-US" sz="1400" dirty="0" smtClean="0">
                <a:latin typeface="+mn-ea"/>
              </a:rPr>
              <a:t>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社交网络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公司网站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8681" y="3181349"/>
            <a:ext cx="1159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社会工程学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木马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0Day</a:t>
            </a:r>
            <a:r>
              <a:rPr lang="zh-CN" altLang="en-US" sz="1400" dirty="0" smtClean="0">
                <a:latin typeface="+mn-ea"/>
              </a:rPr>
              <a:t>漏洞等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78291" y="3181349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HTTP/HTTPS</a:t>
            </a: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7954" y="3180547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漏洞攻击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口令窃取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7431" y="3180547"/>
            <a:ext cx="5437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扫描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搜索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压缩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加密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9699" y="1905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目标网络系统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81225" y="14023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攻击前准备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6604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攻击入侵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2003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持续攻击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8" idx="3"/>
            <a:endCxn id="15" idx="2"/>
          </p:cNvCxnSpPr>
          <p:nvPr/>
        </p:nvCxnSpPr>
        <p:spPr>
          <a:xfrm flipH="1">
            <a:off x="1023575" y="2928937"/>
            <a:ext cx="9358675" cy="765305"/>
          </a:xfrm>
          <a:prstGeom prst="bentConnector4">
            <a:avLst>
              <a:gd name="adj1" fmla="val -5496"/>
              <a:gd name="adj2" fmla="val 26677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17" idx="0"/>
          </p:cNvCxnSpPr>
          <p:nvPr/>
        </p:nvCxnSpPr>
        <p:spPr>
          <a:xfrm flipV="1">
            <a:off x="1023574" y="1809751"/>
            <a:ext cx="6186851" cy="752472"/>
          </a:xfrm>
          <a:prstGeom prst="bentConnector4">
            <a:avLst>
              <a:gd name="adj1" fmla="val -112"/>
              <a:gd name="adj2" fmla="val 191140"/>
            </a:avLst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66092" y="762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后续破坏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6753642" y="2590381"/>
            <a:ext cx="3990975" cy="3990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 descr="C:\Users\xiejava\AppData\Local\YNote\data\shygiant@126.com\ce36e885d9dd4d91beefc5548eeb57a9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66950"/>
            <a:ext cx="44481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5975" y="1897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终端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1100" y="1830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主机</a:t>
            </a:r>
            <a:endParaRPr lang="zh-CN" altLang="en-US" dirty="0"/>
          </a:p>
        </p:txBody>
      </p:sp>
      <p:pic>
        <p:nvPicPr>
          <p:cNvPr id="1027" name="Picture 3" descr="https://www.zccie.com/wp-content/uploads/2021/07/%E5%9B%BE%E7%89%87-300x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60" y="392849"/>
            <a:ext cx="2163680" cy="162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208779" y="3045519"/>
            <a:ext cx="3080700" cy="3080700"/>
            <a:chOff x="7763292" y="3428582"/>
            <a:chExt cx="2314575" cy="2314575"/>
          </a:xfrm>
        </p:grpSpPr>
        <p:sp>
          <p:nvSpPr>
            <p:cNvPr id="12" name="椭圆 11"/>
            <p:cNvSpPr/>
            <p:nvPr/>
          </p:nvSpPr>
          <p:spPr>
            <a:xfrm>
              <a:off x="7763292" y="3428582"/>
              <a:ext cx="2314575" cy="2314575"/>
            </a:xfrm>
            <a:prstGeom prst="ellips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12" idx="2"/>
            </p:cNvCxnSpPr>
            <p:nvPr/>
          </p:nvCxnSpPr>
          <p:spPr>
            <a:xfrm flipV="1">
              <a:off x="7763292" y="4585869"/>
              <a:ext cx="2314575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2" idx="4"/>
              <a:endCxn id="12" idx="0"/>
            </p:cNvCxnSpPr>
            <p:nvPr/>
          </p:nvCxnSpPr>
          <p:spPr>
            <a:xfrm flipV="1">
              <a:off x="8920580" y="3428582"/>
              <a:ext cx="0" cy="23145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8497135" y="4162424"/>
              <a:ext cx="846890" cy="846890"/>
            </a:xfrm>
            <a:prstGeom prst="ellips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098364" y="4262703"/>
            <a:ext cx="13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端点检测与响应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85937" y="3652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系统加固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4472" y="3652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资产发现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85937" y="514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威胁检测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74472" y="514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响应取证</a:t>
            </a:r>
            <a:endParaRPr lang="zh-CN" altLang="en-US" dirty="0"/>
          </a:p>
        </p:txBody>
      </p:sp>
      <p:sp>
        <p:nvSpPr>
          <p:cNvPr id="1024" name="TextBox 1023"/>
          <p:cNvSpPr txBox="1"/>
          <p:nvPr/>
        </p:nvSpPr>
        <p:spPr>
          <a:xfrm>
            <a:off x="6821369" y="4101831"/>
            <a:ext cx="25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抗攻击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317460" y="4101831"/>
            <a:ext cx="25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防泄漏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13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90774873"/>
              </p:ext>
            </p:extLst>
          </p:nvPr>
        </p:nvGraphicFramePr>
        <p:xfrm>
          <a:off x="-692150" y="1727666"/>
          <a:ext cx="6149975" cy="336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402338030"/>
              </p:ext>
            </p:extLst>
          </p:nvPr>
        </p:nvGraphicFramePr>
        <p:xfrm>
          <a:off x="3717925" y="1511813"/>
          <a:ext cx="8128000" cy="3701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环形箭头 10"/>
          <p:cNvSpPr/>
          <p:nvPr/>
        </p:nvSpPr>
        <p:spPr>
          <a:xfrm>
            <a:off x="5746175" y="1964750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环形箭头 11"/>
          <p:cNvSpPr/>
          <p:nvPr/>
        </p:nvSpPr>
        <p:spPr>
          <a:xfrm>
            <a:off x="6222425" y="2774375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环形箭头 12"/>
          <p:cNvSpPr/>
          <p:nvPr/>
        </p:nvSpPr>
        <p:spPr>
          <a:xfrm>
            <a:off x="6603425" y="1983800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13"/>
          <p:cNvSpPr/>
          <p:nvPr/>
        </p:nvSpPr>
        <p:spPr>
          <a:xfrm>
            <a:off x="7083057" y="1367909"/>
            <a:ext cx="1454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dirty="0">
                <a:latin typeface="+mn-ea"/>
              </a:rPr>
              <a:t>rotection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82100" y="4975284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zh-CN" sz="2000" dirty="0">
                <a:latin typeface="+mn-ea"/>
              </a:rPr>
              <a:t>esponse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11713" y="4956234"/>
            <a:ext cx="13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D</a:t>
            </a:r>
            <a:r>
              <a:rPr lang="en-US" altLang="zh-CN" sz="2000" dirty="0">
                <a:latin typeface="+mn-ea"/>
              </a:rPr>
              <a:t>etection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7292606" y="4025384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dirty="0">
                <a:latin typeface="+mn-ea"/>
              </a:rPr>
              <a:t>olicy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34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727</Words>
  <Application>Microsoft Office PowerPoint</Application>
  <PresentationFormat>自定义</PresentationFormat>
  <Paragraphs>237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68</cp:revision>
  <dcterms:created xsi:type="dcterms:W3CDTF">2022-01-19T13:54:03Z</dcterms:created>
  <dcterms:modified xsi:type="dcterms:W3CDTF">2022-04-22T10:54:43Z</dcterms:modified>
</cp:coreProperties>
</file>