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F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7DBFBC-939C-498B-AE33-73EB116DC26D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69E58F7D-AEC4-4BB4-BA39-00177D4F3572}">
      <dgm:prSet phldrT="[文本]"/>
      <dgm:spPr/>
      <dgm:t>
        <a:bodyPr/>
        <a:lstStyle/>
        <a:p>
          <a:pPr>
            <a:lnSpc>
              <a:spcPct val="90000"/>
            </a:lnSpc>
          </a:pPr>
          <a:r>
            <a:rPr lang="zh-CN" altLang="en-US" dirty="0">
              <a:latin typeface="+mn-ea"/>
              <a:ea typeface="+mn-ea"/>
            </a:rPr>
            <a:t>规划</a:t>
          </a:r>
          <a:br>
            <a:rPr lang="en-US" altLang="zh-CN" dirty="0">
              <a:latin typeface="+mn-ea"/>
              <a:ea typeface="+mn-ea"/>
            </a:rPr>
          </a:br>
          <a:r>
            <a:rPr lang="en-US" altLang="zh-CN" dirty="0">
              <a:latin typeface="+mn-ea"/>
              <a:ea typeface="+mn-ea"/>
            </a:rPr>
            <a:t>Plan</a:t>
          </a:r>
          <a:endParaRPr lang="zh-CN" altLang="en-US" dirty="0">
            <a:latin typeface="+mn-ea"/>
            <a:ea typeface="+mn-ea"/>
          </a:endParaRPr>
        </a:p>
      </dgm:t>
    </dgm:pt>
    <dgm:pt modelId="{1C721550-67CC-4779-BC2A-FED5A624197E}" type="parTrans" cxnId="{EFBA2B49-5328-4A2C-8242-F412F69BBD6A}">
      <dgm:prSet/>
      <dgm:spPr/>
      <dgm:t>
        <a:bodyPr/>
        <a:lstStyle/>
        <a:p>
          <a:endParaRPr lang="zh-CN" altLang="en-US"/>
        </a:p>
      </dgm:t>
    </dgm:pt>
    <dgm:pt modelId="{DEEC40C6-59EB-4440-9B7A-AB9890B1F154}" type="sibTrans" cxnId="{EFBA2B49-5328-4A2C-8242-F412F69BBD6A}">
      <dgm:prSet/>
      <dgm:spPr/>
      <dgm:t>
        <a:bodyPr/>
        <a:lstStyle/>
        <a:p>
          <a:endParaRPr lang="zh-CN" altLang="en-US"/>
        </a:p>
      </dgm:t>
    </dgm:pt>
    <dgm:pt modelId="{DD62B4C8-6EDF-49AC-89D7-B2F688225DAA}">
      <dgm:prSet phldrT="[文本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代码</a:t>
          </a:r>
          <a:br>
            <a:rPr lang="en-US" altLang="zh-CN" sz="12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r>
            <a:rPr lang="en-US" altLang="zh-CN" sz="12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Code</a:t>
          </a:r>
          <a:endParaRPr lang="zh-CN" altLang="en-US" sz="1200" kern="1200" dirty="0"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9FB5D8BC-06A9-4F4B-9200-B5F9CDE8A049}" type="parTrans" cxnId="{AA5CE257-3D43-4119-8360-948C186396C9}">
      <dgm:prSet/>
      <dgm:spPr/>
      <dgm:t>
        <a:bodyPr/>
        <a:lstStyle/>
        <a:p>
          <a:endParaRPr lang="zh-CN" altLang="en-US"/>
        </a:p>
      </dgm:t>
    </dgm:pt>
    <dgm:pt modelId="{F2955F7D-68E0-44E7-B006-DABB99ECC0A4}" type="sibTrans" cxnId="{AA5CE257-3D43-4119-8360-948C186396C9}">
      <dgm:prSet/>
      <dgm:spPr/>
      <dgm:t>
        <a:bodyPr/>
        <a:lstStyle/>
        <a:p>
          <a:endParaRPr lang="zh-CN" altLang="en-US"/>
        </a:p>
      </dgm:t>
    </dgm:pt>
    <dgm:pt modelId="{04EA7EA7-ECA4-4601-8443-0DE41F5F448C}">
      <dgm:prSet phldrT="[文本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构建</a:t>
          </a:r>
          <a:br>
            <a:rPr lang="en-US" altLang="zh-CN" sz="12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r>
            <a:rPr lang="en-US" altLang="zh-CN" sz="12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Build</a:t>
          </a:r>
          <a:endParaRPr lang="zh-CN" altLang="en-US" sz="1200" kern="1200" dirty="0"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3017441-E12A-4AF5-956C-A34A2B241AE2}" type="parTrans" cxnId="{022FB2C8-D84C-4F73-9B3A-7C522C567D3E}">
      <dgm:prSet/>
      <dgm:spPr/>
      <dgm:t>
        <a:bodyPr/>
        <a:lstStyle/>
        <a:p>
          <a:endParaRPr lang="zh-CN" altLang="en-US"/>
        </a:p>
      </dgm:t>
    </dgm:pt>
    <dgm:pt modelId="{16355B28-02B7-4F3D-B8C2-832183EF1664}" type="sibTrans" cxnId="{022FB2C8-D84C-4F73-9B3A-7C522C567D3E}">
      <dgm:prSet/>
      <dgm:spPr/>
      <dgm:t>
        <a:bodyPr/>
        <a:lstStyle/>
        <a:p>
          <a:endParaRPr lang="zh-CN" altLang="en-US"/>
        </a:p>
      </dgm:t>
    </dgm:pt>
    <dgm:pt modelId="{44FC922A-3ABD-43B4-B66A-5418531A094C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/>
            <a:t>测试</a:t>
          </a:r>
          <a:br>
            <a:rPr lang="en-US" altLang="zh-CN" dirty="0"/>
          </a:br>
          <a:r>
            <a:rPr lang="en-US" altLang="zh-CN" dirty="0"/>
            <a:t>Test</a:t>
          </a:r>
          <a:endParaRPr lang="zh-CN" altLang="en-US" dirty="0"/>
        </a:p>
      </dgm:t>
    </dgm:pt>
    <dgm:pt modelId="{A53DBFA9-5DB6-446B-9775-DCF3C0041663}" type="parTrans" cxnId="{022ED5AA-E67C-4DFC-AE3C-6E62A9D627DA}">
      <dgm:prSet/>
      <dgm:spPr/>
      <dgm:t>
        <a:bodyPr/>
        <a:lstStyle/>
        <a:p>
          <a:endParaRPr lang="zh-CN" altLang="en-US"/>
        </a:p>
      </dgm:t>
    </dgm:pt>
    <dgm:pt modelId="{19D1BC88-ED89-4BA2-B2E7-90B3BC88F53B}" type="sibTrans" cxnId="{022ED5AA-E67C-4DFC-AE3C-6E62A9D627DA}">
      <dgm:prSet/>
      <dgm:spPr/>
      <dgm:t>
        <a:bodyPr/>
        <a:lstStyle/>
        <a:p>
          <a:endParaRPr lang="zh-CN" altLang="en-US"/>
        </a:p>
      </dgm:t>
    </dgm:pt>
    <dgm:pt modelId="{0345F351-F16B-4EFC-9FE7-765486BED2B6}">
      <dgm:prSet phldrT="[文本]" custT="1"/>
      <dgm:spPr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r>
            <a:rPr lang="zh-CN" altLang="en-US" sz="1200" kern="1200" dirty="0">
              <a:solidFill>
                <a:prstClr val="white"/>
              </a:solidFill>
              <a:latin typeface="Calibri"/>
              <a:ea typeface="微软雅黑" panose="020B0503020204020204" pitchFamily="34" charset="-122"/>
              <a:cs typeface="+mn-cs"/>
            </a:rPr>
            <a:t>发布</a:t>
          </a:r>
          <a:r>
            <a:rPr lang="en-US" altLang="zh-CN" sz="1200" kern="1200" dirty="0"/>
            <a:t>Release</a:t>
          </a:r>
          <a:endParaRPr lang="zh-CN" altLang="en-US" sz="1200" kern="1200" dirty="0"/>
        </a:p>
      </dgm:t>
    </dgm:pt>
    <dgm:pt modelId="{DB10ACBF-D3BF-4094-B4EF-423826270C00}" type="parTrans" cxnId="{887D8900-2196-4B1F-98FC-B5AE3F2E0C6B}">
      <dgm:prSet/>
      <dgm:spPr/>
      <dgm:t>
        <a:bodyPr/>
        <a:lstStyle/>
        <a:p>
          <a:endParaRPr lang="zh-CN" altLang="en-US"/>
        </a:p>
      </dgm:t>
    </dgm:pt>
    <dgm:pt modelId="{4A8E34B4-CEFC-4C9A-AC7A-9E01280B65A3}" type="sibTrans" cxnId="{887D8900-2196-4B1F-98FC-B5AE3F2E0C6B}">
      <dgm:prSet/>
      <dgm:spPr/>
      <dgm:t>
        <a:bodyPr/>
        <a:lstStyle/>
        <a:p>
          <a:endParaRPr lang="zh-CN" altLang="en-US"/>
        </a:p>
      </dgm:t>
    </dgm:pt>
    <dgm:pt modelId="{5D249C33-9A86-4033-B608-1FE67485554B}">
      <dgm:prSet phldrT="[文本]"/>
      <dgm:spPr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r>
            <a:rPr lang="zh-CN" altLang="en-US" dirty="0"/>
            <a:t>部署</a:t>
          </a:r>
          <a:br>
            <a:rPr lang="en-US" altLang="zh-CN" dirty="0"/>
          </a:br>
          <a:r>
            <a:rPr lang="en-US" altLang="zh-CN" dirty="0"/>
            <a:t>Deploy</a:t>
          </a:r>
          <a:endParaRPr lang="zh-CN" altLang="en-US" dirty="0"/>
        </a:p>
      </dgm:t>
    </dgm:pt>
    <dgm:pt modelId="{912C706E-508B-472D-BFE5-71CC911B1A76}" type="parTrans" cxnId="{916E6E44-6D3A-458F-A3E2-CE8EF1FCAEE8}">
      <dgm:prSet/>
      <dgm:spPr/>
      <dgm:t>
        <a:bodyPr/>
        <a:lstStyle/>
        <a:p>
          <a:endParaRPr lang="zh-CN" altLang="en-US"/>
        </a:p>
      </dgm:t>
    </dgm:pt>
    <dgm:pt modelId="{7B4FB415-2EA7-49DA-B28A-6E2DBE440E25}" type="sibTrans" cxnId="{916E6E44-6D3A-458F-A3E2-CE8EF1FCAEE8}">
      <dgm:prSet/>
      <dgm:spPr/>
      <dgm:t>
        <a:bodyPr/>
        <a:lstStyle/>
        <a:p>
          <a:endParaRPr lang="zh-CN" altLang="en-US"/>
        </a:p>
      </dgm:t>
    </dgm:pt>
    <dgm:pt modelId="{FE55BD6C-D7F4-4BD5-A2CB-2242E42B3298}">
      <dgm:prSet phldrT="[文本]"/>
      <dgm:spPr/>
      <dgm:t>
        <a:bodyPr/>
        <a:lstStyle/>
        <a:p>
          <a:r>
            <a:rPr lang="zh-CN" altLang="en-US" dirty="0"/>
            <a:t>维护</a:t>
          </a:r>
          <a:r>
            <a:rPr lang="en-US" altLang="zh-CN" dirty="0"/>
            <a:t>Operate</a:t>
          </a:r>
          <a:endParaRPr lang="zh-CN" altLang="en-US" dirty="0"/>
        </a:p>
      </dgm:t>
    </dgm:pt>
    <dgm:pt modelId="{7E646AA2-41B9-47F6-9D83-A82C009F9FC0}" type="parTrans" cxnId="{78BE0744-D556-417E-9AA1-0024DAC03AB1}">
      <dgm:prSet/>
      <dgm:spPr/>
      <dgm:t>
        <a:bodyPr/>
        <a:lstStyle/>
        <a:p>
          <a:endParaRPr lang="zh-CN" altLang="en-US"/>
        </a:p>
      </dgm:t>
    </dgm:pt>
    <dgm:pt modelId="{B8E4DB40-C0A8-498B-8832-A4471E358162}" type="sibTrans" cxnId="{78BE0744-D556-417E-9AA1-0024DAC03AB1}">
      <dgm:prSet/>
      <dgm:spPr/>
      <dgm:t>
        <a:bodyPr/>
        <a:lstStyle/>
        <a:p>
          <a:endParaRPr lang="zh-CN" altLang="en-US"/>
        </a:p>
      </dgm:t>
    </dgm:pt>
    <dgm:pt modelId="{9EB7BC82-F123-4517-973A-373D0FFDEA6E}" type="pres">
      <dgm:prSet presAssocID="{F47DBFBC-939C-498B-AE33-73EB116DC26D}" presName="Name0" presStyleCnt="0">
        <dgm:presLayoutVars>
          <dgm:dir/>
          <dgm:resizeHandles val="exact"/>
        </dgm:presLayoutVars>
      </dgm:prSet>
      <dgm:spPr/>
    </dgm:pt>
    <dgm:pt modelId="{7CC47591-9642-4628-8297-54FFC8C34197}" type="pres">
      <dgm:prSet presAssocID="{69E58F7D-AEC4-4BB4-BA39-00177D4F3572}" presName="parTxOnly" presStyleLbl="node1" presStyleIdx="0" presStyleCnt="7">
        <dgm:presLayoutVars>
          <dgm:bulletEnabled val="1"/>
        </dgm:presLayoutVars>
      </dgm:prSet>
      <dgm:spPr/>
    </dgm:pt>
    <dgm:pt modelId="{01CFF1DD-B135-4D41-8873-1E6027FD13A9}" type="pres">
      <dgm:prSet presAssocID="{DEEC40C6-59EB-4440-9B7A-AB9890B1F154}" presName="parSpace" presStyleCnt="0"/>
      <dgm:spPr/>
    </dgm:pt>
    <dgm:pt modelId="{8097CF76-6B34-4978-9129-A2635EB52EFC}" type="pres">
      <dgm:prSet presAssocID="{DD62B4C8-6EDF-49AC-89D7-B2F688225DAA}" presName="parTxOnly" presStyleLbl="node1" presStyleIdx="1" presStyleCnt="7">
        <dgm:presLayoutVars>
          <dgm:bulletEnabled val="1"/>
        </dgm:presLayoutVars>
      </dgm:prSet>
      <dgm:spPr>
        <a:xfrm>
          <a:off x="1121965" y="2429139"/>
          <a:ext cx="1400968" cy="560387"/>
        </a:xfrm>
        <a:prstGeom prst="chevron">
          <a:avLst/>
        </a:prstGeom>
      </dgm:spPr>
    </dgm:pt>
    <dgm:pt modelId="{FA0FB4FB-E00C-4346-9280-DFB594B25077}" type="pres">
      <dgm:prSet presAssocID="{F2955F7D-68E0-44E7-B006-DABB99ECC0A4}" presName="parSpace" presStyleCnt="0"/>
      <dgm:spPr/>
    </dgm:pt>
    <dgm:pt modelId="{3EAADBFB-9D66-483E-8B04-B104A6AE19C0}" type="pres">
      <dgm:prSet presAssocID="{04EA7EA7-ECA4-4601-8443-0DE41F5F448C}" presName="parTxOnly" presStyleLbl="node1" presStyleIdx="2" presStyleCnt="7">
        <dgm:presLayoutVars>
          <dgm:bulletEnabled val="1"/>
        </dgm:presLayoutVars>
      </dgm:prSet>
      <dgm:spPr>
        <a:xfrm>
          <a:off x="2242740" y="2429139"/>
          <a:ext cx="1400968" cy="560387"/>
        </a:xfrm>
        <a:prstGeom prst="chevron">
          <a:avLst/>
        </a:prstGeom>
      </dgm:spPr>
    </dgm:pt>
    <dgm:pt modelId="{DF0B7AE4-9372-4825-8847-978D57E6DAFF}" type="pres">
      <dgm:prSet presAssocID="{16355B28-02B7-4F3D-B8C2-832183EF1664}" presName="parSpace" presStyleCnt="0"/>
      <dgm:spPr/>
    </dgm:pt>
    <dgm:pt modelId="{B3F86757-91E6-497B-BD5F-8619E2C21AA5}" type="pres">
      <dgm:prSet presAssocID="{44FC922A-3ABD-43B4-B66A-5418531A094C}" presName="parTxOnly" presStyleLbl="node1" presStyleIdx="3" presStyleCnt="7">
        <dgm:presLayoutVars>
          <dgm:bulletEnabled val="1"/>
        </dgm:presLayoutVars>
      </dgm:prSet>
      <dgm:spPr/>
    </dgm:pt>
    <dgm:pt modelId="{AB6EB0D8-5AFA-4AEA-A475-5FCE01BE60A4}" type="pres">
      <dgm:prSet presAssocID="{19D1BC88-ED89-4BA2-B2E7-90B3BC88F53B}" presName="parSpace" presStyleCnt="0"/>
      <dgm:spPr/>
    </dgm:pt>
    <dgm:pt modelId="{118485E7-462E-4B1C-BB3D-6F10A939D48A}" type="pres">
      <dgm:prSet presAssocID="{0345F351-F16B-4EFC-9FE7-765486BED2B6}" presName="parTxOnly" presStyleLbl="node1" presStyleIdx="4" presStyleCnt="7">
        <dgm:presLayoutVars>
          <dgm:bulletEnabled val="1"/>
        </dgm:presLayoutVars>
      </dgm:prSet>
      <dgm:spPr>
        <a:xfrm>
          <a:off x="4484290" y="2429139"/>
          <a:ext cx="1400968" cy="560387"/>
        </a:xfrm>
        <a:prstGeom prst="chevron">
          <a:avLst/>
        </a:prstGeom>
      </dgm:spPr>
    </dgm:pt>
    <dgm:pt modelId="{2654C7E4-B878-48A9-9309-C7745529C566}" type="pres">
      <dgm:prSet presAssocID="{4A8E34B4-CEFC-4C9A-AC7A-9E01280B65A3}" presName="parSpace" presStyleCnt="0"/>
      <dgm:spPr/>
    </dgm:pt>
    <dgm:pt modelId="{85F911D0-762A-4889-B108-749CB7080921}" type="pres">
      <dgm:prSet presAssocID="{5D249C33-9A86-4033-B608-1FE67485554B}" presName="parTxOnly" presStyleLbl="node1" presStyleIdx="5" presStyleCnt="7">
        <dgm:presLayoutVars>
          <dgm:bulletEnabled val="1"/>
        </dgm:presLayoutVars>
      </dgm:prSet>
      <dgm:spPr>
        <a:xfrm>
          <a:off x="5605065" y="2429139"/>
          <a:ext cx="1400968" cy="560387"/>
        </a:xfrm>
        <a:prstGeom prst="chevron">
          <a:avLst/>
        </a:prstGeom>
      </dgm:spPr>
    </dgm:pt>
    <dgm:pt modelId="{18AFF404-0082-4461-ACEA-39FE92D82E4B}" type="pres">
      <dgm:prSet presAssocID="{7B4FB415-2EA7-49DA-B28A-6E2DBE440E25}" presName="parSpace" presStyleCnt="0"/>
      <dgm:spPr/>
    </dgm:pt>
    <dgm:pt modelId="{4C32F56A-B2B4-42E8-A67E-F892B13FC55D}" type="pres">
      <dgm:prSet presAssocID="{FE55BD6C-D7F4-4BD5-A2CB-2242E42B3298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887D8900-2196-4B1F-98FC-B5AE3F2E0C6B}" srcId="{F47DBFBC-939C-498B-AE33-73EB116DC26D}" destId="{0345F351-F16B-4EFC-9FE7-765486BED2B6}" srcOrd="4" destOrd="0" parTransId="{DB10ACBF-D3BF-4094-B4EF-423826270C00}" sibTransId="{4A8E34B4-CEFC-4C9A-AC7A-9E01280B65A3}"/>
    <dgm:cxn modelId="{78BE0744-D556-417E-9AA1-0024DAC03AB1}" srcId="{F47DBFBC-939C-498B-AE33-73EB116DC26D}" destId="{FE55BD6C-D7F4-4BD5-A2CB-2242E42B3298}" srcOrd="6" destOrd="0" parTransId="{7E646AA2-41B9-47F6-9D83-A82C009F9FC0}" sibTransId="{B8E4DB40-C0A8-498B-8832-A4471E358162}"/>
    <dgm:cxn modelId="{916E6E44-6D3A-458F-A3E2-CE8EF1FCAEE8}" srcId="{F47DBFBC-939C-498B-AE33-73EB116DC26D}" destId="{5D249C33-9A86-4033-B608-1FE67485554B}" srcOrd="5" destOrd="0" parTransId="{912C706E-508B-472D-BFE5-71CC911B1A76}" sibTransId="{7B4FB415-2EA7-49DA-B28A-6E2DBE440E25}"/>
    <dgm:cxn modelId="{EFBA2B49-5328-4A2C-8242-F412F69BBD6A}" srcId="{F47DBFBC-939C-498B-AE33-73EB116DC26D}" destId="{69E58F7D-AEC4-4BB4-BA39-00177D4F3572}" srcOrd="0" destOrd="0" parTransId="{1C721550-67CC-4779-BC2A-FED5A624197E}" sibTransId="{DEEC40C6-59EB-4440-9B7A-AB9890B1F154}"/>
    <dgm:cxn modelId="{AA5CE257-3D43-4119-8360-948C186396C9}" srcId="{F47DBFBC-939C-498B-AE33-73EB116DC26D}" destId="{DD62B4C8-6EDF-49AC-89D7-B2F688225DAA}" srcOrd="1" destOrd="0" parTransId="{9FB5D8BC-06A9-4F4B-9200-B5F9CDE8A049}" sibTransId="{F2955F7D-68E0-44E7-B006-DABB99ECC0A4}"/>
    <dgm:cxn modelId="{B440C486-A4F0-4976-BFE1-3725D5662FF5}" type="presOf" srcId="{0345F351-F16B-4EFC-9FE7-765486BED2B6}" destId="{118485E7-462E-4B1C-BB3D-6F10A939D48A}" srcOrd="0" destOrd="0" presId="urn:microsoft.com/office/officeart/2005/8/layout/hChevron3"/>
    <dgm:cxn modelId="{09A48F99-4C16-4C70-BDD7-44A089C1E88F}" type="presOf" srcId="{F47DBFBC-939C-498B-AE33-73EB116DC26D}" destId="{9EB7BC82-F123-4517-973A-373D0FFDEA6E}" srcOrd="0" destOrd="0" presId="urn:microsoft.com/office/officeart/2005/8/layout/hChevron3"/>
    <dgm:cxn modelId="{67A96C9D-C36B-4393-9D47-2E92BC4B237F}" type="presOf" srcId="{69E58F7D-AEC4-4BB4-BA39-00177D4F3572}" destId="{7CC47591-9642-4628-8297-54FFC8C34197}" srcOrd="0" destOrd="0" presId="urn:microsoft.com/office/officeart/2005/8/layout/hChevron3"/>
    <dgm:cxn modelId="{022ED5AA-E67C-4DFC-AE3C-6E62A9D627DA}" srcId="{F47DBFBC-939C-498B-AE33-73EB116DC26D}" destId="{44FC922A-3ABD-43B4-B66A-5418531A094C}" srcOrd="3" destOrd="0" parTransId="{A53DBFA9-5DB6-446B-9775-DCF3C0041663}" sibTransId="{19D1BC88-ED89-4BA2-B2E7-90B3BC88F53B}"/>
    <dgm:cxn modelId="{984A9CB9-B434-43C9-AF28-114841F76E55}" type="presOf" srcId="{5D249C33-9A86-4033-B608-1FE67485554B}" destId="{85F911D0-762A-4889-B108-749CB7080921}" srcOrd="0" destOrd="0" presId="urn:microsoft.com/office/officeart/2005/8/layout/hChevron3"/>
    <dgm:cxn modelId="{022FB2C8-D84C-4F73-9B3A-7C522C567D3E}" srcId="{F47DBFBC-939C-498B-AE33-73EB116DC26D}" destId="{04EA7EA7-ECA4-4601-8443-0DE41F5F448C}" srcOrd="2" destOrd="0" parTransId="{13017441-E12A-4AF5-956C-A34A2B241AE2}" sibTransId="{16355B28-02B7-4F3D-B8C2-832183EF1664}"/>
    <dgm:cxn modelId="{B29756CB-C48B-46E6-AAB9-DD431B45E27C}" type="presOf" srcId="{04EA7EA7-ECA4-4601-8443-0DE41F5F448C}" destId="{3EAADBFB-9D66-483E-8B04-B104A6AE19C0}" srcOrd="0" destOrd="0" presId="urn:microsoft.com/office/officeart/2005/8/layout/hChevron3"/>
    <dgm:cxn modelId="{3E5BEED7-95AD-4863-8B7F-83B1D05F0CD0}" type="presOf" srcId="{44FC922A-3ABD-43B4-B66A-5418531A094C}" destId="{B3F86757-91E6-497B-BD5F-8619E2C21AA5}" srcOrd="0" destOrd="0" presId="urn:microsoft.com/office/officeart/2005/8/layout/hChevron3"/>
    <dgm:cxn modelId="{C6EA11D8-851B-458B-AA3A-70EBDCA71365}" type="presOf" srcId="{FE55BD6C-D7F4-4BD5-A2CB-2242E42B3298}" destId="{4C32F56A-B2B4-42E8-A67E-F892B13FC55D}" srcOrd="0" destOrd="0" presId="urn:microsoft.com/office/officeart/2005/8/layout/hChevron3"/>
    <dgm:cxn modelId="{D5F3CAED-D46F-46EA-AC25-516230722C6E}" type="presOf" srcId="{DD62B4C8-6EDF-49AC-89D7-B2F688225DAA}" destId="{8097CF76-6B34-4978-9129-A2635EB52EFC}" srcOrd="0" destOrd="0" presId="urn:microsoft.com/office/officeart/2005/8/layout/hChevron3"/>
    <dgm:cxn modelId="{B54E5C09-57BA-4F7B-A437-7B3202E1058C}" type="presParOf" srcId="{9EB7BC82-F123-4517-973A-373D0FFDEA6E}" destId="{7CC47591-9642-4628-8297-54FFC8C34197}" srcOrd="0" destOrd="0" presId="urn:microsoft.com/office/officeart/2005/8/layout/hChevron3"/>
    <dgm:cxn modelId="{8ECB4B2E-A653-413D-BA42-7C05AB28971E}" type="presParOf" srcId="{9EB7BC82-F123-4517-973A-373D0FFDEA6E}" destId="{01CFF1DD-B135-4D41-8873-1E6027FD13A9}" srcOrd="1" destOrd="0" presId="urn:microsoft.com/office/officeart/2005/8/layout/hChevron3"/>
    <dgm:cxn modelId="{F4E90232-C3F0-48FC-82DF-1630AD9CFE0C}" type="presParOf" srcId="{9EB7BC82-F123-4517-973A-373D0FFDEA6E}" destId="{8097CF76-6B34-4978-9129-A2635EB52EFC}" srcOrd="2" destOrd="0" presId="urn:microsoft.com/office/officeart/2005/8/layout/hChevron3"/>
    <dgm:cxn modelId="{B4D089C0-E6A1-42E4-95BD-2EDC42F0595F}" type="presParOf" srcId="{9EB7BC82-F123-4517-973A-373D0FFDEA6E}" destId="{FA0FB4FB-E00C-4346-9280-DFB594B25077}" srcOrd="3" destOrd="0" presId="urn:microsoft.com/office/officeart/2005/8/layout/hChevron3"/>
    <dgm:cxn modelId="{5ECE57BA-389F-4B5A-959A-4A79482344C0}" type="presParOf" srcId="{9EB7BC82-F123-4517-973A-373D0FFDEA6E}" destId="{3EAADBFB-9D66-483E-8B04-B104A6AE19C0}" srcOrd="4" destOrd="0" presId="urn:microsoft.com/office/officeart/2005/8/layout/hChevron3"/>
    <dgm:cxn modelId="{76CFFE2F-55F5-4702-865D-0542A9CE33DC}" type="presParOf" srcId="{9EB7BC82-F123-4517-973A-373D0FFDEA6E}" destId="{DF0B7AE4-9372-4825-8847-978D57E6DAFF}" srcOrd="5" destOrd="0" presId="urn:microsoft.com/office/officeart/2005/8/layout/hChevron3"/>
    <dgm:cxn modelId="{FBB2AF90-EEA4-4C89-A4CA-108AD8046801}" type="presParOf" srcId="{9EB7BC82-F123-4517-973A-373D0FFDEA6E}" destId="{B3F86757-91E6-497B-BD5F-8619E2C21AA5}" srcOrd="6" destOrd="0" presId="urn:microsoft.com/office/officeart/2005/8/layout/hChevron3"/>
    <dgm:cxn modelId="{B7D39DA2-48CB-4709-AAC6-8484106299FA}" type="presParOf" srcId="{9EB7BC82-F123-4517-973A-373D0FFDEA6E}" destId="{AB6EB0D8-5AFA-4AEA-A475-5FCE01BE60A4}" srcOrd="7" destOrd="0" presId="urn:microsoft.com/office/officeart/2005/8/layout/hChevron3"/>
    <dgm:cxn modelId="{13609BCD-B981-4250-8847-C38A692C1FFA}" type="presParOf" srcId="{9EB7BC82-F123-4517-973A-373D0FFDEA6E}" destId="{118485E7-462E-4B1C-BB3D-6F10A939D48A}" srcOrd="8" destOrd="0" presId="urn:microsoft.com/office/officeart/2005/8/layout/hChevron3"/>
    <dgm:cxn modelId="{23E40F85-FF3B-47BF-AAC4-3B8F76B0E813}" type="presParOf" srcId="{9EB7BC82-F123-4517-973A-373D0FFDEA6E}" destId="{2654C7E4-B878-48A9-9309-C7745529C566}" srcOrd="9" destOrd="0" presId="urn:microsoft.com/office/officeart/2005/8/layout/hChevron3"/>
    <dgm:cxn modelId="{55345821-E28D-4100-8B50-031F74276D10}" type="presParOf" srcId="{9EB7BC82-F123-4517-973A-373D0FFDEA6E}" destId="{85F911D0-762A-4889-B108-749CB7080921}" srcOrd="10" destOrd="0" presId="urn:microsoft.com/office/officeart/2005/8/layout/hChevron3"/>
    <dgm:cxn modelId="{AB72329B-8CCE-4D54-85D8-229DDC440264}" type="presParOf" srcId="{9EB7BC82-F123-4517-973A-373D0FFDEA6E}" destId="{18AFF404-0082-4461-ACEA-39FE92D82E4B}" srcOrd="11" destOrd="0" presId="urn:microsoft.com/office/officeart/2005/8/layout/hChevron3"/>
    <dgm:cxn modelId="{5A2B4B08-BDC9-48E1-B0D9-6B139407AD8E}" type="presParOf" srcId="{9EB7BC82-F123-4517-973A-373D0FFDEA6E}" destId="{4C32F56A-B2B4-42E8-A67E-F892B13FC55D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47591-9642-4628-8297-54FFC8C34197}">
      <dsp:nvSpPr>
        <dsp:cNvPr id="0" name=""/>
        <dsp:cNvSpPr/>
      </dsp:nvSpPr>
      <dsp:spPr>
        <a:xfrm>
          <a:off x="1190" y="268356"/>
          <a:ext cx="1400968" cy="560387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规划</a:t>
          </a:r>
          <a:br>
            <a:rPr lang="en-US" altLang="zh-CN" sz="1200" kern="1200" dirty="0">
              <a:latin typeface="+mn-ea"/>
              <a:ea typeface="+mn-ea"/>
            </a:rPr>
          </a:br>
          <a:r>
            <a:rPr lang="en-US" altLang="zh-CN" sz="1200" kern="1200" dirty="0">
              <a:latin typeface="+mn-ea"/>
              <a:ea typeface="+mn-ea"/>
            </a:rPr>
            <a:t>Plan</a:t>
          </a:r>
          <a:endParaRPr lang="zh-CN" altLang="en-US" sz="1200" kern="1200" dirty="0">
            <a:latin typeface="+mn-ea"/>
            <a:ea typeface="+mn-ea"/>
          </a:endParaRPr>
        </a:p>
      </dsp:txBody>
      <dsp:txXfrm>
        <a:off x="1190" y="268356"/>
        <a:ext cx="1260871" cy="560387"/>
      </dsp:txXfrm>
    </dsp:sp>
    <dsp:sp modelId="{8097CF76-6B34-4978-9129-A2635EB52EFC}">
      <dsp:nvSpPr>
        <dsp:cNvPr id="0" name=""/>
        <dsp:cNvSpPr/>
      </dsp:nvSpPr>
      <dsp:spPr>
        <a:xfrm>
          <a:off x="1121965" y="268356"/>
          <a:ext cx="1400968" cy="560387"/>
        </a:xfrm>
        <a:prstGeom prst="chevron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代码</a:t>
          </a:r>
          <a:br>
            <a:rPr lang="en-US" altLang="zh-CN" sz="12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r>
            <a:rPr lang="en-US" altLang="zh-CN" sz="12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Code</a:t>
          </a:r>
          <a:endParaRPr lang="zh-CN" altLang="en-US" sz="1200" kern="1200" dirty="0"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402159" y="268356"/>
        <a:ext cx="840581" cy="560387"/>
      </dsp:txXfrm>
    </dsp:sp>
    <dsp:sp modelId="{3EAADBFB-9D66-483E-8B04-B104A6AE19C0}">
      <dsp:nvSpPr>
        <dsp:cNvPr id="0" name=""/>
        <dsp:cNvSpPr/>
      </dsp:nvSpPr>
      <dsp:spPr>
        <a:xfrm>
          <a:off x="2242740" y="268356"/>
          <a:ext cx="1400968" cy="560387"/>
        </a:xfrm>
        <a:prstGeom prst="chevron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构建</a:t>
          </a:r>
          <a:br>
            <a:rPr lang="en-US" altLang="zh-CN" sz="12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r>
            <a:rPr lang="en-US" altLang="zh-CN" sz="12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Build</a:t>
          </a:r>
          <a:endParaRPr lang="zh-CN" altLang="en-US" sz="1200" kern="1200" dirty="0"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522934" y="268356"/>
        <a:ext cx="840581" cy="560387"/>
      </dsp:txXfrm>
    </dsp:sp>
    <dsp:sp modelId="{B3F86757-91E6-497B-BD5F-8619E2C21AA5}">
      <dsp:nvSpPr>
        <dsp:cNvPr id="0" name=""/>
        <dsp:cNvSpPr/>
      </dsp:nvSpPr>
      <dsp:spPr>
        <a:xfrm>
          <a:off x="3363515" y="268356"/>
          <a:ext cx="1400968" cy="560387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测试</a:t>
          </a:r>
          <a:br>
            <a:rPr lang="en-US" altLang="zh-CN" sz="1200" kern="1200" dirty="0"/>
          </a:br>
          <a:r>
            <a:rPr lang="en-US" altLang="zh-CN" sz="1200" kern="1200" dirty="0"/>
            <a:t>Test</a:t>
          </a:r>
          <a:endParaRPr lang="zh-CN" altLang="en-US" sz="1200" kern="1200" dirty="0"/>
        </a:p>
      </dsp:txBody>
      <dsp:txXfrm>
        <a:off x="3643709" y="268356"/>
        <a:ext cx="840581" cy="560387"/>
      </dsp:txXfrm>
    </dsp:sp>
    <dsp:sp modelId="{118485E7-462E-4B1C-BB3D-6F10A939D48A}">
      <dsp:nvSpPr>
        <dsp:cNvPr id="0" name=""/>
        <dsp:cNvSpPr/>
      </dsp:nvSpPr>
      <dsp:spPr>
        <a:xfrm>
          <a:off x="4484290" y="268356"/>
          <a:ext cx="1400968" cy="560387"/>
        </a:xfrm>
        <a:prstGeom prst="chevron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white"/>
              </a:solidFill>
              <a:latin typeface="Calibri"/>
              <a:ea typeface="微软雅黑" panose="020B0503020204020204" pitchFamily="34" charset="-122"/>
              <a:cs typeface="+mn-cs"/>
            </a:rPr>
            <a:t>发布</a:t>
          </a:r>
          <a:r>
            <a:rPr lang="en-US" altLang="zh-CN" sz="1200" kern="1200" dirty="0"/>
            <a:t>Release</a:t>
          </a:r>
          <a:endParaRPr lang="zh-CN" altLang="en-US" sz="1200" kern="1200" dirty="0"/>
        </a:p>
      </dsp:txBody>
      <dsp:txXfrm>
        <a:off x="4764484" y="268356"/>
        <a:ext cx="840581" cy="560387"/>
      </dsp:txXfrm>
    </dsp:sp>
    <dsp:sp modelId="{85F911D0-762A-4889-B108-749CB7080921}">
      <dsp:nvSpPr>
        <dsp:cNvPr id="0" name=""/>
        <dsp:cNvSpPr/>
      </dsp:nvSpPr>
      <dsp:spPr>
        <a:xfrm>
          <a:off x="5605065" y="268356"/>
          <a:ext cx="1400968" cy="560387"/>
        </a:xfrm>
        <a:prstGeom prst="chevron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部署</a:t>
          </a:r>
          <a:br>
            <a:rPr lang="en-US" altLang="zh-CN" sz="1200" kern="1200" dirty="0"/>
          </a:br>
          <a:r>
            <a:rPr lang="en-US" altLang="zh-CN" sz="1200" kern="1200" dirty="0"/>
            <a:t>Deploy</a:t>
          </a:r>
          <a:endParaRPr lang="zh-CN" altLang="en-US" sz="1200" kern="1200" dirty="0"/>
        </a:p>
      </dsp:txBody>
      <dsp:txXfrm>
        <a:off x="5885259" y="268356"/>
        <a:ext cx="840581" cy="560387"/>
      </dsp:txXfrm>
    </dsp:sp>
    <dsp:sp modelId="{4C32F56A-B2B4-42E8-A67E-F892B13FC55D}">
      <dsp:nvSpPr>
        <dsp:cNvPr id="0" name=""/>
        <dsp:cNvSpPr/>
      </dsp:nvSpPr>
      <dsp:spPr>
        <a:xfrm>
          <a:off x="6725840" y="268356"/>
          <a:ext cx="1400968" cy="560387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维护</a:t>
          </a:r>
          <a:r>
            <a:rPr lang="en-US" altLang="zh-CN" sz="1200" kern="1200" dirty="0"/>
            <a:t>Operate</a:t>
          </a:r>
          <a:endParaRPr lang="zh-CN" altLang="en-US" sz="1200" kern="1200" dirty="0"/>
        </a:p>
      </dsp:txBody>
      <dsp:txXfrm>
        <a:off x="7006034" y="268356"/>
        <a:ext cx="840581" cy="560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77D9C79-FBF6-26B5-6C55-E8ACB4F81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05" y="1105903"/>
            <a:ext cx="7696200" cy="36957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9BC6EE4-41F1-C5F1-FD0E-58C4A909E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923" y="1316518"/>
            <a:ext cx="1319715" cy="747839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AE0B02F6-F0BA-9187-9672-8FD1C23891CB}"/>
              </a:ext>
            </a:extLst>
          </p:cNvPr>
          <p:cNvSpPr/>
          <p:nvPr/>
        </p:nvSpPr>
        <p:spPr>
          <a:xfrm>
            <a:off x="3869342" y="1558089"/>
            <a:ext cx="1648327" cy="860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7F2728B-9E10-4F9C-641E-3B4FE672A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213" y="1737757"/>
            <a:ext cx="3276508" cy="124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3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MH_Other_1">
            <a:extLst>
              <a:ext uri="{FF2B5EF4-FFF2-40B4-BE49-F238E27FC236}">
                <a16:creationId xmlns:a16="http://schemas.microsoft.com/office/drawing/2014/main" id="{BD7483D8-C141-398E-DAEC-345860BD31B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664845" y="3215323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53" name="MH_Other_2">
            <a:extLst>
              <a:ext uri="{FF2B5EF4-FFF2-40B4-BE49-F238E27FC236}">
                <a16:creationId xmlns:a16="http://schemas.microsoft.com/office/drawing/2014/main" id="{51AA2EAA-8384-1C48-198E-285B6BF34176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715645" y="3266123"/>
            <a:ext cx="695325" cy="6953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01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54" name="MH_SubTitle_1">
            <a:extLst>
              <a:ext uri="{FF2B5EF4-FFF2-40B4-BE49-F238E27FC236}">
                <a16:creationId xmlns:a16="http://schemas.microsoft.com/office/drawing/2014/main" id="{A863931B-DC97-7083-829B-4141A92EAA2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77508" y="4464685"/>
            <a:ext cx="1368425" cy="12271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前期搜集</a:t>
            </a:r>
          </a:p>
        </p:txBody>
      </p:sp>
      <p:sp>
        <p:nvSpPr>
          <p:cNvPr id="55" name="MH_Other_3">
            <a:extLst>
              <a:ext uri="{FF2B5EF4-FFF2-40B4-BE49-F238E27FC236}">
                <a16:creationId xmlns:a16="http://schemas.microsoft.com/office/drawing/2014/main" id="{04502BAB-B0C6-25C5-9B61-2906AAEFE468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198495" y="3215323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56" name="MH_Other_4">
            <a:extLst>
              <a:ext uri="{FF2B5EF4-FFF2-40B4-BE49-F238E27FC236}">
                <a16:creationId xmlns:a16="http://schemas.microsoft.com/office/drawing/2014/main" id="{E8F60A83-EFA5-1E0A-468B-F030A67C0A4D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3249295" y="3266123"/>
            <a:ext cx="695325" cy="6953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03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57" name="MH_SubTitle_3">
            <a:extLst>
              <a:ext uri="{FF2B5EF4-FFF2-40B4-BE49-F238E27FC236}">
                <a16:creationId xmlns:a16="http://schemas.microsoft.com/office/drawing/2014/main" id="{8D727D7D-383A-D520-16DA-E3BB17A0641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911158" y="4464685"/>
            <a:ext cx="1368425" cy="12271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 dirty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入口突破</a:t>
            </a:r>
          </a:p>
        </p:txBody>
      </p:sp>
      <p:sp>
        <p:nvSpPr>
          <p:cNvPr id="58" name="MH_Other_5">
            <a:extLst>
              <a:ext uri="{FF2B5EF4-FFF2-40B4-BE49-F238E27FC236}">
                <a16:creationId xmlns:a16="http://schemas.microsoft.com/office/drawing/2014/main" id="{322CBF0D-F09A-A89D-A685-0EEAD60378B2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5732145" y="3215323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59" name="MH_Other_6">
            <a:extLst>
              <a:ext uri="{FF2B5EF4-FFF2-40B4-BE49-F238E27FC236}">
                <a16:creationId xmlns:a16="http://schemas.microsoft.com/office/drawing/2014/main" id="{99E7396E-36BA-0AF1-FAAE-1F42B05A66AF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5782945" y="3266123"/>
            <a:ext cx="695325" cy="6953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05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60" name="MH_SubTitle_5">
            <a:extLst>
              <a:ext uri="{FF2B5EF4-FFF2-40B4-BE49-F238E27FC236}">
                <a16:creationId xmlns:a16="http://schemas.microsoft.com/office/drawing/2014/main" id="{C814E06B-D10A-13C8-A7C0-CC1996FE50B6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444808" y="4464685"/>
            <a:ext cx="1370013" cy="12271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 dirty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通道构建</a:t>
            </a:r>
          </a:p>
        </p:txBody>
      </p:sp>
      <p:sp>
        <p:nvSpPr>
          <p:cNvPr id="61" name="MH_Other_7">
            <a:extLst>
              <a:ext uri="{FF2B5EF4-FFF2-40B4-BE49-F238E27FC236}">
                <a16:creationId xmlns:a16="http://schemas.microsoft.com/office/drawing/2014/main" id="{E0C0C048-CDDA-2DFE-AC24-46E71A50F582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1931670" y="3215323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62" name="MH_Other_8">
            <a:extLst>
              <a:ext uri="{FF2B5EF4-FFF2-40B4-BE49-F238E27FC236}">
                <a16:creationId xmlns:a16="http://schemas.microsoft.com/office/drawing/2014/main" id="{4393DD37-DD97-B53A-9401-9A6F322C8848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1982470" y="3266123"/>
            <a:ext cx="695325" cy="695325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02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63" name="MH_SubTitle_2">
            <a:extLst>
              <a:ext uri="{FF2B5EF4-FFF2-40B4-BE49-F238E27FC236}">
                <a16:creationId xmlns:a16="http://schemas.microsoft.com/office/drawing/2014/main" id="{AE35C17A-9258-3FA6-D6F6-98BB688551F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644333" y="1546860"/>
            <a:ext cx="1368425" cy="12255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 dirty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漏洞利用</a:t>
            </a:r>
          </a:p>
        </p:txBody>
      </p:sp>
      <p:sp>
        <p:nvSpPr>
          <p:cNvPr id="64" name="MH_Other_9">
            <a:extLst>
              <a:ext uri="{FF2B5EF4-FFF2-40B4-BE49-F238E27FC236}">
                <a16:creationId xmlns:a16="http://schemas.microsoft.com/office/drawing/2014/main" id="{E5437DD1-506F-38CC-A5E7-6C30E7C1C593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4465320" y="3215323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65" name="MH_Other_10">
            <a:extLst>
              <a:ext uri="{FF2B5EF4-FFF2-40B4-BE49-F238E27FC236}">
                <a16:creationId xmlns:a16="http://schemas.microsoft.com/office/drawing/2014/main" id="{CDB958FD-BCC0-6E41-15B7-5D6739E71C3E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4516120" y="3266123"/>
            <a:ext cx="695325" cy="695325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04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66" name="MH_SubTitle_4">
            <a:extLst>
              <a:ext uri="{FF2B5EF4-FFF2-40B4-BE49-F238E27FC236}">
                <a16:creationId xmlns:a16="http://schemas.microsoft.com/office/drawing/2014/main" id="{1D01BD7C-140E-5F93-99AD-07AEEFB0902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177983" y="1546860"/>
            <a:ext cx="1368425" cy="12255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 dirty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内网搜集</a:t>
            </a:r>
          </a:p>
        </p:txBody>
      </p:sp>
      <p:sp>
        <p:nvSpPr>
          <p:cNvPr id="67" name="MH_Other_11">
            <a:extLst>
              <a:ext uri="{FF2B5EF4-FFF2-40B4-BE49-F238E27FC236}">
                <a16:creationId xmlns:a16="http://schemas.microsoft.com/office/drawing/2014/main" id="{7C2E6511-B079-23E0-757E-A8FF99027BD3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6998970" y="3215323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68" name="MH_Other_12">
            <a:extLst>
              <a:ext uri="{FF2B5EF4-FFF2-40B4-BE49-F238E27FC236}">
                <a16:creationId xmlns:a16="http://schemas.microsoft.com/office/drawing/2014/main" id="{C858829D-33B8-09CB-507E-6616BC8B03FE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7049770" y="3266123"/>
            <a:ext cx="695325" cy="695325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06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69" name="MH_SubTitle_6">
            <a:extLst>
              <a:ext uri="{FF2B5EF4-FFF2-40B4-BE49-F238E27FC236}">
                <a16:creationId xmlns:a16="http://schemas.microsoft.com/office/drawing/2014/main" id="{30A267B7-5C8B-17F0-9926-976FA7705C0F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6711633" y="1546860"/>
            <a:ext cx="1370013" cy="12255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横向移动</a:t>
            </a:r>
          </a:p>
        </p:txBody>
      </p:sp>
      <p:cxnSp>
        <p:nvCxnSpPr>
          <p:cNvPr id="70" name="MH_Other_13">
            <a:extLst>
              <a:ext uri="{FF2B5EF4-FFF2-40B4-BE49-F238E27FC236}">
                <a16:creationId xmlns:a16="http://schemas.microsoft.com/office/drawing/2014/main" id="{1E294584-4BCC-F392-F3C9-982D3355DBB5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158433" y="3613785"/>
            <a:ext cx="503237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oval" w="lg" len="lg"/>
            <a:tailEnd type="none" w="med" len="med"/>
          </a:ln>
        </p:spPr>
      </p:cxnSp>
      <p:cxnSp>
        <p:nvCxnSpPr>
          <p:cNvPr id="71" name="MH_Other_14">
            <a:extLst>
              <a:ext uri="{FF2B5EF4-FFF2-40B4-BE49-F238E27FC236}">
                <a16:creationId xmlns:a16="http://schemas.microsoft.com/office/drawing/2014/main" id="{85756066-E942-4262-72EF-E6C960E7F772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11673840" y="3613785"/>
            <a:ext cx="503238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72" name="MH_Other_15">
            <a:extLst>
              <a:ext uri="{FF2B5EF4-FFF2-40B4-BE49-F238E27FC236}">
                <a16:creationId xmlns:a16="http://schemas.microsoft.com/office/drawing/2014/main" id="{F14EC9F4-5E3B-FA24-8034-7B463825B27D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1063308" y="4012248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3" name="MH_Other_16">
            <a:extLst>
              <a:ext uri="{FF2B5EF4-FFF2-40B4-BE49-F238E27FC236}">
                <a16:creationId xmlns:a16="http://schemas.microsoft.com/office/drawing/2014/main" id="{64B03874-6312-512A-6AD0-35F1B987D14C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3596958" y="4012248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4" name="MH_Other_17">
            <a:extLst>
              <a:ext uri="{FF2B5EF4-FFF2-40B4-BE49-F238E27FC236}">
                <a16:creationId xmlns:a16="http://schemas.microsoft.com/office/drawing/2014/main" id="{A0CCAB5F-8062-4514-C532-7CA579104235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6130608" y="4012248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5" name="MH_Other_18">
            <a:extLst>
              <a:ext uri="{FF2B5EF4-FFF2-40B4-BE49-F238E27FC236}">
                <a16:creationId xmlns:a16="http://schemas.microsoft.com/office/drawing/2014/main" id="{DFD0D01E-54D5-1368-D8B7-7E49F3055D36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 flipV="1">
            <a:off x="2330133" y="2810510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6" name="MH_Other_19">
            <a:extLst>
              <a:ext uri="{FF2B5EF4-FFF2-40B4-BE49-F238E27FC236}">
                <a16:creationId xmlns:a16="http://schemas.microsoft.com/office/drawing/2014/main" id="{D6A9A547-71D2-648B-52E7-2568E2657AF2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 flipV="1">
            <a:off x="4863783" y="2810510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7" name="MH_Other_20">
            <a:extLst>
              <a:ext uri="{FF2B5EF4-FFF2-40B4-BE49-F238E27FC236}">
                <a16:creationId xmlns:a16="http://schemas.microsoft.com/office/drawing/2014/main" id="{5B96C2A5-FAD6-C4BC-E3FF-9D09F4AA5109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 flipV="1">
            <a:off x="7397433" y="2810510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8" name="MH_Other_21">
            <a:extLst>
              <a:ext uri="{FF2B5EF4-FFF2-40B4-BE49-F238E27FC236}">
                <a16:creationId xmlns:a16="http://schemas.microsoft.com/office/drawing/2014/main" id="{0D93C075-F6F3-2CEE-616B-4E382D540DCE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1461770" y="3614420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9" name="MH_Other_22">
            <a:extLst>
              <a:ext uri="{FF2B5EF4-FFF2-40B4-BE49-F238E27FC236}">
                <a16:creationId xmlns:a16="http://schemas.microsoft.com/office/drawing/2014/main" id="{AA65FE8C-ACA3-3FFE-4FEC-E9282DC81409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2728595" y="3614420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0" name="MH_Other_23">
            <a:extLst>
              <a:ext uri="{FF2B5EF4-FFF2-40B4-BE49-F238E27FC236}">
                <a16:creationId xmlns:a16="http://schemas.microsoft.com/office/drawing/2014/main" id="{647B336F-6C88-3A8B-F426-BC1C277935BA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3995420" y="3614420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1" name="MH_Other_24">
            <a:extLst>
              <a:ext uri="{FF2B5EF4-FFF2-40B4-BE49-F238E27FC236}">
                <a16:creationId xmlns:a16="http://schemas.microsoft.com/office/drawing/2014/main" id="{922DE71E-4999-0940-0E96-81F6C8719AC5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5262245" y="3614420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2" name="MH_Other_25">
            <a:extLst>
              <a:ext uri="{FF2B5EF4-FFF2-40B4-BE49-F238E27FC236}">
                <a16:creationId xmlns:a16="http://schemas.microsoft.com/office/drawing/2014/main" id="{61E00B81-194A-ACDE-8A15-8FA6F45CF25A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6529070" y="3614420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3" name="MH_Other_25">
            <a:extLst>
              <a:ext uri="{FF2B5EF4-FFF2-40B4-BE49-F238E27FC236}">
                <a16:creationId xmlns:a16="http://schemas.microsoft.com/office/drawing/2014/main" id="{72DD7B8B-20D0-458B-1D3E-744B03735ACD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7795895" y="3614420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4" name="MH_Other_10">
            <a:extLst>
              <a:ext uri="{FF2B5EF4-FFF2-40B4-BE49-F238E27FC236}">
                <a16:creationId xmlns:a16="http://schemas.microsoft.com/office/drawing/2014/main" id="{CC8766C1-A63F-F1BD-CEB3-590CC20D7ECA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8369935" y="3266758"/>
            <a:ext cx="695325" cy="695325"/>
          </a:xfrm>
          <a:prstGeom prst="ellipse">
            <a:avLst/>
          </a:prstGeom>
          <a:solidFill>
            <a:srgbClr val="3BB7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07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85" name="MH_Other_9">
            <a:extLst>
              <a:ext uri="{FF2B5EF4-FFF2-40B4-BE49-F238E27FC236}">
                <a16:creationId xmlns:a16="http://schemas.microsoft.com/office/drawing/2014/main" id="{781EBC9E-AEB8-9FCB-E544-BCE0C9BA1416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>
            <a:off x="8319135" y="3216593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86" name="MH_Other_5">
            <a:extLst>
              <a:ext uri="{FF2B5EF4-FFF2-40B4-BE49-F238E27FC236}">
                <a16:creationId xmlns:a16="http://schemas.microsoft.com/office/drawing/2014/main" id="{800805C9-DB25-2493-596F-C77E897F67FC}"/>
              </a:ext>
            </a:extLst>
          </p:cNvPr>
          <p:cNvSpPr/>
          <p:nvPr>
            <p:custDataLst>
              <p:tags r:id="rId35"/>
            </p:custDataLst>
          </p:nvPr>
        </p:nvSpPr>
        <p:spPr bwMode="auto">
          <a:xfrm>
            <a:off x="9585960" y="3214688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87" name="MH_Other_6">
            <a:extLst>
              <a:ext uri="{FF2B5EF4-FFF2-40B4-BE49-F238E27FC236}">
                <a16:creationId xmlns:a16="http://schemas.microsoft.com/office/drawing/2014/main" id="{C09DA80B-4C95-BC24-66AC-6D285A7B7946}"/>
              </a:ext>
            </a:extLst>
          </p:cNvPr>
          <p:cNvSpPr/>
          <p:nvPr>
            <p:custDataLst>
              <p:tags r:id="rId36"/>
            </p:custDataLst>
          </p:nvPr>
        </p:nvSpPr>
        <p:spPr bwMode="auto">
          <a:xfrm>
            <a:off x="9636760" y="3265488"/>
            <a:ext cx="695325" cy="695325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08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88" name="MH_Other_9">
            <a:extLst>
              <a:ext uri="{FF2B5EF4-FFF2-40B4-BE49-F238E27FC236}">
                <a16:creationId xmlns:a16="http://schemas.microsoft.com/office/drawing/2014/main" id="{BE80601E-5B21-ADA4-85B3-6CA6EF71582C}"/>
              </a:ext>
            </a:extLst>
          </p:cNvPr>
          <p:cNvSpPr/>
          <p:nvPr>
            <p:custDataLst>
              <p:tags r:id="rId37"/>
            </p:custDataLst>
          </p:nvPr>
        </p:nvSpPr>
        <p:spPr bwMode="auto">
          <a:xfrm>
            <a:off x="8319135" y="3214688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89" name="MH_Other_10">
            <a:extLst>
              <a:ext uri="{FF2B5EF4-FFF2-40B4-BE49-F238E27FC236}">
                <a16:creationId xmlns:a16="http://schemas.microsoft.com/office/drawing/2014/main" id="{20367E03-1D8B-EAB5-71F3-12EA4D7C339C}"/>
              </a:ext>
            </a:extLst>
          </p:cNvPr>
          <p:cNvSpPr/>
          <p:nvPr>
            <p:custDataLst>
              <p:tags r:id="rId38"/>
            </p:custDataLst>
          </p:nvPr>
        </p:nvSpPr>
        <p:spPr bwMode="auto">
          <a:xfrm>
            <a:off x="8369935" y="3265488"/>
            <a:ext cx="695325" cy="6953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07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90" name="MH_Other_11">
            <a:extLst>
              <a:ext uri="{FF2B5EF4-FFF2-40B4-BE49-F238E27FC236}">
                <a16:creationId xmlns:a16="http://schemas.microsoft.com/office/drawing/2014/main" id="{B8659D27-9F0B-765C-AEA5-9B24B3BA8541}"/>
              </a:ext>
            </a:extLst>
          </p:cNvPr>
          <p:cNvSpPr/>
          <p:nvPr>
            <p:custDataLst>
              <p:tags r:id="rId39"/>
            </p:custDataLst>
          </p:nvPr>
        </p:nvSpPr>
        <p:spPr bwMode="auto">
          <a:xfrm>
            <a:off x="10852785" y="3214688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91" name="MH_Other_12">
            <a:extLst>
              <a:ext uri="{FF2B5EF4-FFF2-40B4-BE49-F238E27FC236}">
                <a16:creationId xmlns:a16="http://schemas.microsoft.com/office/drawing/2014/main" id="{3E2ADBC2-9845-5B24-2777-4A4B1043E8B6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>
            <a:off x="10903585" y="3265488"/>
            <a:ext cx="695325" cy="6953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09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cxnSp>
        <p:nvCxnSpPr>
          <p:cNvPr id="92" name="MH_Other_17">
            <a:extLst>
              <a:ext uri="{FF2B5EF4-FFF2-40B4-BE49-F238E27FC236}">
                <a16:creationId xmlns:a16="http://schemas.microsoft.com/office/drawing/2014/main" id="{079D2843-C176-AB29-9C0B-7127F6F87D10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>
            <a:off x="9984423" y="2791778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3" name="MH_Other_19">
            <a:extLst>
              <a:ext uri="{FF2B5EF4-FFF2-40B4-BE49-F238E27FC236}">
                <a16:creationId xmlns:a16="http://schemas.microsoft.com/office/drawing/2014/main" id="{6219E88B-7E16-1181-1234-C59DFFC4BC94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 flipV="1">
            <a:off x="8717598" y="4029710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4" name="MH_Other_20">
            <a:extLst>
              <a:ext uri="{FF2B5EF4-FFF2-40B4-BE49-F238E27FC236}">
                <a16:creationId xmlns:a16="http://schemas.microsoft.com/office/drawing/2014/main" id="{82D51E4D-DB4A-CB7E-D1BE-24792F9639A2}"/>
              </a:ext>
            </a:extLst>
          </p:cNvPr>
          <p:cNvCxnSpPr/>
          <p:nvPr>
            <p:custDataLst>
              <p:tags r:id="rId43"/>
            </p:custDataLst>
          </p:nvPr>
        </p:nvCxnSpPr>
        <p:spPr>
          <a:xfrm flipV="1">
            <a:off x="11251248" y="4029710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5" name="MH_Other_24">
            <a:extLst>
              <a:ext uri="{FF2B5EF4-FFF2-40B4-BE49-F238E27FC236}">
                <a16:creationId xmlns:a16="http://schemas.microsoft.com/office/drawing/2014/main" id="{D1E1FA2D-E0E9-BABB-171A-6E0BF25136A6}"/>
              </a:ext>
            </a:extLst>
          </p:cNvPr>
          <p:cNvCxnSpPr/>
          <p:nvPr>
            <p:custDataLst>
              <p:tags r:id="rId44"/>
            </p:custDataLst>
          </p:nvPr>
        </p:nvCxnSpPr>
        <p:spPr>
          <a:xfrm>
            <a:off x="9116060" y="3613785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6" name="MH_Other_25">
            <a:extLst>
              <a:ext uri="{FF2B5EF4-FFF2-40B4-BE49-F238E27FC236}">
                <a16:creationId xmlns:a16="http://schemas.microsoft.com/office/drawing/2014/main" id="{5C47FABE-25BC-043B-932D-4FDA03CAED46}"/>
              </a:ext>
            </a:extLst>
          </p:cNvPr>
          <p:cNvCxnSpPr/>
          <p:nvPr>
            <p:custDataLst>
              <p:tags r:id="rId45"/>
            </p:custDataLst>
          </p:nvPr>
        </p:nvCxnSpPr>
        <p:spPr>
          <a:xfrm>
            <a:off x="10382885" y="3613785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7" name="MH_SubTitle_5">
            <a:extLst>
              <a:ext uri="{FF2B5EF4-FFF2-40B4-BE49-F238E27FC236}">
                <a16:creationId xmlns:a16="http://schemas.microsoft.com/office/drawing/2014/main" id="{7291056D-A3F2-6744-8844-6DB99E939DB8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8032433" y="4464685"/>
            <a:ext cx="1370013" cy="12271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持久控制</a:t>
            </a:r>
          </a:p>
        </p:txBody>
      </p:sp>
      <p:sp>
        <p:nvSpPr>
          <p:cNvPr id="98" name="MH_SubTitle_5">
            <a:extLst>
              <a:ext uri="{FF2B5EF4-FFF2-40B4-BE49-F238E27FC236}">
                <a16:creationId xmlns:a16="http://schemas.microsoft.com/office/drawing/2014/main" id="{DB96E321-51CD-3607-EEF3-543B9F58BF75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10565448" y="4464685"/>
            <a:ext cx="1370013" cy="12271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 dirty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痕迹处理</a:t>
            </a:r>
          </a:p>
        </p:txBody>
      </p:sp>
      <p:sp>
        <p:nvSpPr>
          <p:cNvPr id="99" name="MH_SubTitle_6">
            <a:extLst>
              <a:ext uri="{FF2B5EF4-FFF2-40B4-BE49-F238E27FC236}">
                <a16:creationId xmlns:a16="http://schemas.microsoft.com/office/drawing/2014/main" id="{FD29C4E9-571B-0A43-87B9-CF2327AECE24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9299258" y="1546860"/>
            <a:ext cx="1370013" cy="12255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 dirty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数据获取</a:t>
            </a:r>
          </a:p>
        </p:txBody>
      </p:sp>
    </p:spTree>
    <p:extLst>
      <p:ext uri="{BB962C8B-B14F-4D97-AF65-F5344CB8AC3E}">
        <p14:creationId xmlns:p14="http://schemas.microsoft.com/office/powerpoint/2010/main" val="10295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H_Text_1">
            <a:extLst>
              <a:ext uri="{FF2B5EF4-FFF2-40B4-BE49-F238E27FC236}">
                <a16:creationId xmlns:a16="http://schemas.microsoft.com/office/drawing/2014/main" id="{1F2A808A-5F0E-8303-456A-AD36AC10A78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499806" y="2270253"/>
            <a:ext cx="1227470" cy="150583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txBody>
          <a:bodyPr wrap="square" lIns="72000" rIns="72000" rtlCol="0" anchor="ctr" anchorCtr="0">
            <a:norm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护网技能培训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安全意识培训</a:t>
            </a:r>
          </a:p>
        </p:txBody>
      </p:sp>
      <p:sp>
        <p:nvSpPr>
          <p:cNvPr id="15" name="MH_Text_2">
            <a:extLst>
              <a:ext uri="{FF2B5EF4-FFF2-40B4-BE49-F238E27FC236}">
                <a16:creationId xmlns:a16="http://schemas.microsoft.com/office/drawing/2014/main" id="{5EF229F2-D5E4-75B2-5223-9936A7FF011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974379" y="2270253"/>
            <a:ext cx="1227470" cy="1505835"/>
          </a:xfrm>
          <a:prstGeom prst="rect">
            <a:avLst/>
          </a:prstGeom>
          <a:noFill/>
          <a:ln>
            <a:solidFill>
              <a:srgbClr val="4472C4"/>
            </a:solidFill>
            <a:prstDash val="sysDash"/>
          </a:ln>
        </p:spPr>
        <p:txBody>
          <a:bodyPr wrap="square" lIns="72000" rIns="72000" rtlCol="0" anchor="ctr" anchorCtr="0">
            <a:norm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algn="ctr"/>
            <a:r>
              <a:rPr lang="zh-CN" altLang="pt-BR" b="1">
                <a:solidFill>
                  <a:schemeClr val="tx1"/>
                </a:solidFill>
              </a:rPr>
              <a:t>资产梳理</a:t>
            </a:r>
          </a:p>
          <a:p>
            <a:pPr algn="ctr"/>
            <a:r>
              <a:rPr lang="zh-CN" altLang="pt-BR" b="1">
                <a:solidFill>
                  <a:schemeClr val="tx1"/>
                </a:solidFill>
              </a:rPr>
              <a:t>缩小攻击面</a:t>
            </a:r>
            <a:endParaRPr lang="pt-BR" altLang="zh-CN" b="1" dirty="0" err="1">
              <a:solidFill>
                <a:schemeClr val="tx1"/>
              </a:solidFill>
            </a:endParaRPr>
          </a:p>
        </p:txBody>
      </p:sp>
      <p:sp>
        <p:nvSpPr>
          <p:cNvPr id="16" name="MH_Text_3">
            <a:extLst>
              <a:ext uri="{FF2B5EF4-FFF2-40B4-BE49-F238E27FC236}">
                <a16:creationId xmlns:a16="http://schemas.microsoft.com/office/drawing/2014/main" id="{025F2582-229A-1AC3-14D4-DD92B38B1DA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448952" y="2270253"/>
            <a:ext cx="1227470" cy="150583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txBody>
          <a:bodyPr wrap="square" lIns="72000" rIns="72000" rtlCol="0" anchor="ctr" anchorCtr="0">
            <a:norm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algn="ctr"/>
            <a:r>
              <a:rPr lang="zh-CN" altLang="pt-BR" b="1" dirty="0">
                <a:solidFill>
                  <a:schemeClr val="tx1"/>
                </a:solidFill>
              </a:rPr>
              <a:t>安全检测</a:t>
            </a:r>
            <a:endParaRPr lang="pt-BR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pt-BR" b="1" dirty="0">
                <a:solidFill>
                  <a:schemeClr val="tx1"/>
                </a:solidFill>
              </a:rPr>
              <a:t>整改加固</a:t>
            </a:r>
            <a:endParaRPr lang="pt-BR" altLang="zh-CN" b="1" dirty="0" err="1">
              <a:solidFill>
                <a:schemeClr val="tx1"/>
              </a:solidFill>
            </a:endParaRPr>
          </a:p>
        </p:txBody>
      </p:sp>
      <p:sp>
        <p:nvSpPr>
          <p:cNvPr id="17" name="MH_Text_4">
            <a:extLst>
              <a:ext uri="{FF2B5EF4-FFF2-40B4-BE49-F238E27FC236}">
                <a16:creationId xmlns:a16="http://schemas.microsoft.com/office/drawing/2014/main" id="{952D375B-0BAF-174A-C5DC-D5C1EE37525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923525" y="2270253"/>
            <a:ext cx="1227470" cy="1505835"/>
          </a:xfrm>
          <a:prstGeom prst="rect">
            <a:avLst/>
          </a:prstGeom>
          <a:noFill/>
          <a:ln>
            <a:solidFill>
              <a:srgbClr val="4472C4"/>
            </a:solidFill>
            <a:prstDash val="sysDash"/>
          </a:ln>
        </p:spPr>
        <p:txBody>
          <a:bodyPr wrap="square" lIns="72000" rIns="72000" rtlCol="0" anchor="ctr" anchorCtr="0">
            <a:normAutofit fontScale="92500" lnSpcReduction="20000"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algn="ctr"/>
            <a:endParaRPr lang="zh-CN" altLang="pt-BR" dirty="0">
              <a:solidFill>
                <a:schemeClr val="tx1"/>
              </a:solidFill>
            </a:endParaRPr>
          </a:p>
          <a:p>
            <a:pPr algn="ctr"/>
            <a:endParaRPr lang="zh-CN" altLang="pt-BR" sz="1500" dirty="0">
              <a:solidFill>
                <a:schemeClr val="tx1"/>
              </a:solidFill>
            </a:endParaRPr>
          </a:p>
          <a:p>
            <a:pPr algn="ctr"/>
            <a:r>
              <a:rPr lang="zh-CN" altLang="pt-BR" sz="1500" b="1" dirty="0">
                <a:solidFill>
                  <a:schemeClr val="tx1"/>
                </a:solidFill>
              </a:rPr>
              <a:t>动态防护</a:t>
            </a:r>
            <a:endParaRPr lang="pt-BR" altLang="zh-CN" sz="1500" b="1" dirty="0">
              <a:solidFill>
                <a:schemeClr val="tx1"/>
              </a:solidFill>
            </a:endParaRPr>
          </a:p>
          <a:p>
            <a:pPr algn="ctr"/>
            <a:r>
              <a:rPr lang="zh-CN" altLang="pt-BR" sz="1500" b="1" dirty="0">
                <a:solidFill>
                  <a:schemeClr val="tx1"/>
                </a:solidFill>
              </a:rPr>
              <a:t>下一代防火墙</a:t>
            </a:r>
            <a:endParaRPr lang="en-US" altLang="zh-CN" sz="15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500" b="1" dirty="0">
                <a:solidFill>
                  <a:schemeClr val="tx1"/>
                </a:solidFill>
              </a:rPr>
              <a:t>态势感知</a:t>
            </a:r>
            <a:endParaRPr lang="en-US" altLang="zh-CN" sz="15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500" b="1" dirty="0">
                <a:solidFill>
                  <a:schemeClr val="tx1"/>
                </a:solidFill>
              </a:rPr>
              <a:t>SOAR</a:t>
            </a:r>
            <a:endParaRPr lang="pt-BR" altLang="zh-CN" sz="1500" b="1" dirty="0">
              <a:solidFill>
                <a:schemeClr val="tx1"/>
              </a:solidFill>
            </a:endParaRPr>
          </a:p>
          <a:p>
            <a:pPr algn="ctr"/>
            <a:endParaRPr lang="pt-BR" altLang="zh-CN" dirty="0" err="1">
              <a:solidFill>
                <a:schemeClr val="tx1"/>
              </a:solidFill>
            </a:endParaRPr>
          </a:p>
          <a:p>
            <a:pPr algn="ctr"/>
            <a:endParaRPr lang="pt-BR" altLang="zh-CN" dirty="0" err="1">
              <a:solidFill>
                <a:schemeClr val="tx1"/>
              </a:solidFill>
            </a:endParaRPr>
          </a:p>
        </p:txBody>
      </p:sp>
      <p:sp>
        <p:nvSpPr>
          <p:cNvPr id="18" name="MH_Text_5">
            <a:extLst>
              <a:ext uri="{FF2B5EF4-FFF2-40B4-BE49-F238E27FC236}">
                <a16:creationId xmlns:a16="http://schemas.microsoft.com/office/drawing/2014/main" id="{6D348BC5-6510-BAA3-D119-8FBAF1E3F5D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398098" y="2270253"/>
            <a:ext cx="1227470" cy="150583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txBody>
          <a:bodyPr wrap="square" lIns="72000" rIns="72000" rtlCol="0" anchor="ctr" anchorCtr="0">
            <a:norm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algn="ctr"/>
            <a:endParaRPr lang="zh-CN" altLang="pt-BR" dirty="0">
              <a:solidFill>
                <a:schemeClr val="tx1"/>
              </a:solidFill>
            </a:endParaRPr>
          </a:p>
          <a:p>
            <a:pPr algn="ctr"/>
            <a:r>
              <a:rPr lang="zh-CN" altLang="pt-BR" b="1" dirty="0">
                <a:solidFill>
                  <a:schemeClr val="tx1"/>
                </a:solidFill>
              </a:rPr>
              <a:t>现场值守</a:t>
            </a:r>
            <a:endParaRPr lang="pt-BR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pt-BR" b="1" dirty="0">
                <a:solidFill>
                  <a:schemeClr val="tx1"/>
                </a:solidFill>
              </a:rPr>
              <a:t>力争得分</a:t>
            </a:r>
            <a:r>
              <a:rPr lang="pt-BR" altLang="zh-CN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pt-BR" altLang="zh-CN" dirty="0" err="1">
              <a:solidFill>
                <a:schemeClr val="tx1"/>
              </a:solidFill>
            </a:endParaRPr>
          </a:p>
        </p:txBody>
      </p:sp>
      <p:sp>
        <p:nvSpPr>
          <p:cNvPr id="19" name="燕尾形 27">
            <a:extLst>
              <a:ext uri="{FF2B5EF4-FFF2-40B4-BE49-F238E27FC236}">
                <a16:creationId xmlns:a16="http://schemas.microsoft.com/office/drawing/2014/main" id="{2C6B42FB-6693-F317-8425-7FFD1655E351}"/>
              </a:ext>
            </a:extLst>
          </p:cNvPr>
          <p:cNvSpPr/>
          <p:nvPr/>
        </p:nvSpPr>
        <p:spPr>
          <a:xfrm rot="16200000" flipV="1">
            <a:off x="2927786" y="1594937"/>
            <a:ext cx="324112" cy="728667"/>
          </a:xfrm>
          <a:prstGeom prst="chevron">
            <a:avLst>
              <a:gd name="adj" fmla="val 39402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693" tIns="51846" rIns="103693" bIns="51846" numCol="1" rtlCol="0" anchor="t" anchorCtr="0" compatLnSpc="1"/>
          <a:lstStyle/>
          <a:p>
            <a:endParaRPr lang="zh-CN" altLang="en-US" sz="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燕尾形 2">
            <a:extLst>
              <a:ext uri="{FF2B5EF4-FFF2-40B4-BE49-F238E27FC236}">
                <a16:creationId xmlns:a16="http://schemas.microsoft.com/office/drawing/2014/main" id="{D49095BB-B5B0-ADFB-FFE4-D774C0AFF319}"/>
              </a:ext>
            </a:extLst>
          </p:cNvPr>
          <p:cNvSpPr/>
          <p:nvPr/>
        </p:nvSpPr>
        <p:spPr>
          <a:xfrm rot="16200000" flipV="1">
            <a:off x="4455476" y="1594937"/>
            <a:ext cx="324112" cy="728667"/>
          </a:xfrm>
          <a:prstGeom prst="chevron">
            <a:avLst>
              <a:gd name="adj" fmla="val 39402"/>
            </a:avLst>
          </a:prstGeom>
          <a:solidFill>
            <a:srgbClr val="4472C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693" tIns="51846" rIns="103693" bIns="51846" numCol="1" rtlCol="0" anchor="t" anchorCtr="0" compatLnSpc="1"/>
          <a:lstStyle/>
          <a:p>
            <a:endParaRPr lang="zh-CN" altLang="en-US" sz="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燕尾形 3">
            <a:extLst>
              <a:ext uri="{FF2B5EF4-FFF2-40B4-BE49-F238E27FC236}">
                <a16:creationId xmlns:a16="http://schemas.microsoft.com/office/drawing/2014/main" id="{F45F40E9-DD1B-F316-B722-ED4E97B6C1B8}"/>
              </a:ext>
            </a:extLst>
          </p:cNvPr>
          <p:cNvSpPr/>
          <p:nvPr/>
        </p:nvSpPr>
        <p:spPr>
          <a:xfrm rot="16200000" flipV="1">
            <a:off x="5933942" y="1594937"/>
            <a:ext cx="324113" cy="728667"/>
          </a:xfrm>
          <a:prstGeom prst="chevron">
            <a:avLst>
              <a:gd name="adj" fmla="val 39402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693" tIns="51846" rIns="103693" bIns="51846" numCol="1" rtlCol="0" anchor="t" anchorCtr="0" compatLnSpc="1"/>
          <a:lstStyle/>
          <a:p>
            <a:endParaRPr lang="zh-CN" altLang="en-US" sz="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燕尾形 4">
            <a:extLst>
              <a:ext uri="{FF2B5EF4-FFF2-40B4-BE49-F238E27FC236}">
                <a16:creationId xmlns:a16="http://schemas.microsoft.com/office/drawing/2014/main" id="{6E6DE231-09D0-6374-919C-7F149DAF7478}"/>
              </a:ext>
            </a:extLst>
          </p:cNvPr>
          <p:cNvSpPr/>
          <p:nvPr/>
        </p:nvSpPr>
        <p:spPr>
          <a:xfrm rot="16200000" flipV="1">
            <a:off x="7327581" y="1594937"/>
            <a:ext cx="324112" cy="728667"/>
          </a:xfrm>
          <a:prstGeom prst="chevron">
            <a:avLst>
              <a:gd name="adj" fmla="val 39402"/>
            </a:avLst>
          </a:prstGeom>
          <a:solidFill>
            <a:srgbClr val="4472C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693" tIns="51846" rIns="103693" bIns="51846" numCol="1" rtlCol="0" anchor="t" anchorCtr="0" compatLnSpc="1"/>
          <a:lstStyle/>
          <a:p>
            <a:endParaRPr lang="zh-CN" altLang="en-US" sz="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燕尾形 6">
            <a:extLst>
              <a:ext uri="{FF2B5EF4-FFF2-40B4-BE49-F238E27FC236}">
                <a16:creationId xmlns:a16="http://schemas.microsoft.com/office/drawing/2014/main" id="{88C4EF26-11C8-F64B-EEAA-7BF17433D9E3}"/>
              </a:ext>
            </a:extLst>
          </p:cNvPr>
          <p:cNvSpPr/>
          <p:nvPr/>
        </p:nvSpPr>
        <p:spPr>
          <a:xfrm rot="16200000" flipV="1">
            <a:off x="8815473" y="1594937"/>
            <a:ext cx="324112" cy="728667"/>
          </a:xfrm>
          <a:prstGeom prst="chevron">
            <a:avLst>
              <a:gd name="adj" fmla="val 39402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693" tIns="51846" rIns="103693" bIns="51846" numCol="1" rtlCol="0" anchor="t" anchorCtr="0" compatLnSpc="1"/>
          <a:lstStyle/>
          <a:p>
            <a:endParaRPr lang="zh-CN" altLang="en-US" sz="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7388CA2-D1E5-4B61-9EB3-910C282A7AE9}"/>
              </a:ext>
            </a:extLst>
          </p:cNvPr>
          <p:cNvSpPr/>
          <p:nvPr/>
        </p:nvSpPr>
        <p:spPr bwMode="auto">
          <a:xfrm>
            <a:off x="2487775" y="1204162"/>
            <a:ext cx="7125762" cy="410210"/>
          </a:xfrm>
          <a:prstGeom prst="rect">
            <a:avLst/>
          </a:prstGeom>
          <a:solidFill>
            <a:srgbClr val="4472C4"/>
          </a:solidFill>
          <a:ln w="28575">
            <a:solidFill>
              <a:srgbClr val="4472C4"/>
            </a:solidFill>
          </a:ln>
          <a:scene3d>
            <a:camera prst="orthographicFront"/>
            <a:lightRig rig="threePt" dir="t"/>
          </a:scene3d>
          <a:sp3d/>
        </p:spPr>
        <p:txBody>
          <a:bodyPr wrap="square" lIns="103693" tIns="51846" rIns="103693" bIns="51846">
            <a:spAutoFit/>
          </a:bodyPr>
          <a:lstStyle/>
          <a:p>
            <a:pPr algn="ctr">
              <a:tabLst>
                <a:tab pos="7247255" algn="r"/>
              </a:tabLst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HW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一体化保障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5576E74-F1F1-4DC9-CDBD-E47732113908}"/>
              </a:ext>
            </a:extLst>
          </p:cNvPr>
          <p:cNvSpPr/>
          <p:nvPr/>
        </p:nvSpPr>
        <p:spPr>
          <a:xfrm>
            <a:off x="2499806" y="3902108"/>
            <a:ext cx="1227117" cy="47524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建意识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A0D233F-F028-E188-782B-F380A2F8DE89}"/>
              </a:ext>
            </a:extLst>
          </p:cNvPr>
          <p:cNvSpPr/>
          <p:nvPr/>
        </p:nvSpPr>
        <p:spPr>
          <a:xfrm>
            <a:off x="3974379" y="3902108"/>
            <a:ext cx="1227117" cy="475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摸家底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C53FA0-F203-E559-54EE-55A40A18F366}"/>
              </a:ext>
            </a:extLst>
          </p:cNvPr>
          <p:cNvSpPr/>
          <p:nvPr/>
        </p:nvSpPr>
        <p:spPr>
          <a:xfrm>
            <a:off x="5455321" y="3902108"/>
            <a:ext cx="1227117" cy="47524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固城池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F2BC147-4911-A133-3118-C181BBFE6F0C}"/>
              </a:ext>
            </a:extLst>
          </p:cNvPr>
          <p:cNvSpPr/>
          <p:nvPr/>
        </p:nvSpPr>
        <p:spPr>
          <a:xfrm>
            <a:off x="6941348" y="3902108"/>
            <a:ext cx="1227117" cy="4752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配神器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F940728-EFFF-B5C7-62F9-64BAEA78CB62}"/>
              </a:ext>
            </a:extLst>
          </p:cNvPr>
          <p:cNvSpPr/>
          <p:nvPr/>
        </p:nvSpPr>
        <p:spPr>
          <a:xfrm>
            <a:off x="8420021" y="3902108"/>
            <a:ext cx="1227117" cy="47524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增值守</a:t>
            </a:r>
          </a:p>
        </p:txBody>
      </p:sp>
    </p:spTree>
    <p:extLst>
      <p:ext uri="{BB962C8B-B14F-4D97-AF65-F5344CB8AC3E}">
        <p14:creationId xmlns:p14="http://schemas.microsoft.com/office/powerpoint/2010/main" val="2801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4AFCD62-25BA-6500-5096-67D28FACB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042987"/>
            <a:ext cx="113538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340FD13-A3F2-0BA6-DDE0-BC47C91F3283}"/>
              </a:ext>
            </a:extLst>
          </p:cNvPr>
          <p:cNvSpPr txBox="1"/>
          <p:nvPr/>
        </p:nvSpPr>
        <p:spPr>
          <a:xfrm>
            <a:off x="3128211" y="481263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2A2F88"/>
                </a:solidFill>
                <a:latin typeface="+mn-ea"/>
              </a:rPr>
              <a:t>规则定义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8E3F89-107E-358C-AB30-22004EDEEC8F}"/>
              </a:ext>
            </a:extLst>
          </p:cNvPr>
          <p:cNvSpPr txBox="1"/>
          <p:nvPr/>
        </p:nvSpPr>
        <p:spPr>
          <a:xfrm>
            <a:off x="2942103" y="2775103"/>
            <a:ext cx="13535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2A2F88"/>
                </a:solidFill>
                <a:effectLst/>
              </a:rPr>
              <a:t>指定如何转换敏感数据，以及哪些数据需要被脱敏</a:t>
            </a:r>
            <a:endParaRPr lang="zh-CN" altLang="en-US" sz="1400" dirty="0">
              <a:solidFill>
                <a:srgbClr val="2A2F88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B20A675-B76E-9905-7860-CA0A98268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070" y="4587289"/>
            <a:ext cx="3562350" cy="13049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7EA93B9-181C-8C50-E8CA-38989353265C}"/>
              </a:ext>
            </a:extLst>
          </p:cNvPr>
          <p:cNvSpPr txBox="1"/>
          <p:nvPr/>
        </p:nvSpPr>
        <p:spPr>
          <a:xfrm>
            <a:off x="5398880" y="481263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2A2F88"/>
                </a:solidFill>
                <a:latin typeface="+mn-ea"/>
              </a:rPr>
              <a:t>脱敏算法应用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1755A02-0350-55E8-A4B4-F44A7CC84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10" y="4779794"/>
            <a:ext cx="2138995" cy="13049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CADCD06-EADB-7A57-B7A2-1BBDF584536F}"/>
              </a:ext>
            </a:extLst>
          </p:cNvPr>
          <p:cNvSpPr txBox="1"/>
          <p:nvPr/>
        </p:nvSpPr>
        <p:spPr>
          <a:xfrm>
            <a:off x="1152525" y="481263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2A2F88"/>
                </a:solidFill>
                <a:latin typeface="+mn-ea"/>
              </a:rPr>
              <a:t>数据识别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DCCADCE-510A-4EF5-3842-D845FF17AA9E}"/>
              </a:ext>
            </a:extLst>
          </p:cNvPr>
          <p:cNvSpPr txBox="1"/>
          <p:nvPr/>
        </p:nvSpPr>
        <p:spPr>
          <a:xfrm>
            <a:off x="7843827" y="481263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2A2F88"/>
                </a:solidFill>
                <a:latin typeface="+mn-ea"/>
              </a:rPr>
              <a:t>数据转换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4CDB329-BB18-0008-C0AF-D760DD2908CB}"/>
              </a:ext>
            </a:extLst>
          </p:cNvPr>
          <p:cNvSpPr txBox="1"/>
          <p:nvPr/>
        </p:nvSpPr>
        <p:spPr>
          <a:xfrm>
            <a:off x="7833180" y="2962291"/>
            <a:ext cx="14167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2A2F88"/>
                </a:solidFill>
              </a:rPr>
              <a:t>敏感数据将被转换成非敏感数据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0F545B1-2093-AA69-2681-106D62ACF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740" y="5432256"/>
            <a:ext cx="2138995" cy="13049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2BB2B1F-4273-7124-B4C8-C71C0C1C7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739" y="4779793"/>
            <a:ext cx="2138995" cy="130492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AC4E19A-8F7B-A2C5-438A-7AC0D1034B60}"/>
              </a:ext>
            </a:extLst>
          </p:cNvPr>
          <p:cNvSpPr txBox="1"/>
          <p:nvPr/>
        </p:nvSpPr>
        <p:spPr>
          <a:xfrm>
            <a:off x="9974534" y="481263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2A2F88"/>
                </a:solidFill>
                <a:latin typeface="+mn-ea"/>
              </a:rPr>
              <a:t>数据使用</a:t>
            </a:r>
          </a:p>
        </p:txBody>
      </p:sp>
    </p:spTree>
    <p:extLst>
      <p:ext uri="{BB962C8B-B14F-4D97-AF65-F5344CB8AC3E}">
        <p14:creationId xmlns:p14="http://schemas.microsoft.com/office/powerpoint/2010/main" val="381846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5F3B301F-E08B-F86E-AD8B-2696EE54E03F}"/>
              </a:ext>
            </a:extLst>
          </p:cNvPr>
          <p:cNvGrpSpPr/>
          <p:nvPr/>
        </p:nvGrpSpPr>
        <p:grpSpPr>
          <a:xfrm>
            <a:off x="1328153" y="1982980"/>
            <a:ext cx="8128000" cy="1365480"/>
            <a:chOff x="1689100" y="406846"/>
            <a:chExt cx="8128000" cy="1365480"/>
          </a:xfrm>
        </p:grpSpPr>
        <p:graphicFrame>
          <p:nvGraphicFramePr>
            <p:cNvPr id="4" name="图示 3">
              <a:extLst>
                <a:ext uri="{FF2B5EF4-FFF2-40B4-BE49-F238E27FC236}">
                  <a16:creationId xmlns:a16="http://schemas.microsoft.com/office/drawing/2014/main" id="{21BF18B8-B163-7F02-8B4C-9F3DD3ECD81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71292641"/>
                </p:ext>
              </p:extLst>
            </p:nvPr>
          </p:nvGraphicFramePr>
          <p:xfrm>
            <a:off x="1689100" y="406846"/>
            <a:ext cx="8128000" cy="109710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28BDEA1-F5A5-205B-EB05-D909D5D3F5B1}"/>
                </a:ext>
              </a:extLst>
            </p:cNvPr>
            <p:cNvSpPr txBox="1"/>
            <p:nvPr/>
          </p:nvSpPr>
          <p:spPr>
            <a:xfrm>
              <a:off x="2665928" y="1464549"/>
              <a:ext cx="1291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开发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8289B8F-77ED-E799-88DC-EC9A6B4630B4}"/>
                </a:ext>
              </a:extLst>
            </p:cNvPr>
            <p:cNvSpPr txBox="1"/>
            <p:nvPr/>
          </p:nvSpPr>
          <p:spPr>
            <a:xfrm>
              <a:off x="4990958" y="1464549"/>
              <a:ext cx="1291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测试</a:t>
              </a:r>
            </a:p>
          </p:txBody>
        </p:sp>
        <p:sp>
          <p:nvSpPr>
            <p:cNvPr id="16" name="左大括号 15">
              <a:extLst>
                <a:ext uri="{FF2B5EF4-FFF2-40B4-BE49-F238E27FC236}">
                  <a16:creationId xmlns:a16="http://schemas.microsoft.com/office/drawing/2014/main" id="{C01C1B81-9D66-9502-71DF-FA477841ECA8}"/>
                </a:ext>
              </a:extLst>
            </p:cNvPr>
            <p:cNvSpPr/>
            <p:nvPr/>
          </p:nvSpPr>
          <p:spPr>
            <a:xfrm rot="16200000">
              <a:off x="3206416" y="149210"/>
              <a:ext cx="210552" cy="247249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AD226C2-AB0D-6206-2343-95EFA14F29E8}"/>
                </a:ext>
              </a:extLst>
            </p:cNvPr>
            <p:cNvSpPr txBox="1"/>
            <p:nvPr/>
          </p:nvSpPr>
          <p:spPr>
            <a:xfrm>
              <a:off x="7451921" y="1464549"/>
              <a:ext cx="1291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运维</a:t>
              </a:r>
            </a:p>
          </p:txBody>
        </p:sp>
        <p:sp>
          <p:nvSpPr>
            <p:cNvPr id="18" name="左大括号 17">
              <a:extLst>
                <a:ext uri="{FF2B5EF4-FFF2-40B4-BE49-F238E27FC236}">
                  <a16:creationId xmlns:a16="http://schemas.microsoft.com/office/drawing/2014/main" id="{8003CE5E-AD8F-1F2C-B13C-696042251228}"/>
                </a:ext>
              </a:extLst>
            </p:cNvPr>
            <p:cNvSpPr/>
            <p:nvPr/>
          </p:nvSpPr>
          <p:spPr>
            <a:xfrm rot="16200000">
              <a:off x="5557627" y="808736"/>
              <a:ext cx="158191" cy="115343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左大括号 18">
              <a:extLst>
                <a:ext uri="{FF2B5EF4-FFF2-40B4-BE49-F238E27FC236}">
                  <a16:creationId xmlns:a16="http://schemas.microsoft.com/office/drawing/2014/main" id="{7BCCFF41-28EB-A821-2C43-5EE1692ACA4F}"/>
                </a:ext>
              </a:extLst>
            </p:cNvPr>
            <p:cNvSpPr/>
            <p:nvPr/>
          </p:nvSpPr>
          <p:spPr>
            <a:xfrm rot="16200000">
              <a:off x="7980377" y="149210"/>
              <a:ext cx="210552" cy="247249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ED308F2-69C1-DE55-DF4D-B50E5576A760}"/>
              </a:ext>
            </a:extLst>
          </p:cNvPr>
          <p:cNvSpPr/>
          <p:nvPr/>
        </p:nvSpPr>
        <p:spPr>
          <a:xfrm>
            <a:off x="2414136" y="439411"/>
            <a:ext cx="1283769" cy="794085"/>
          </a:xfrm>
          <a:prstGeom prst="round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64008" tIns="32004" rIns="16002" bIns="32004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传统瀑布</a:t>
            </a:r>
            <a:endParaRPr lang="en-US" altLang="zh-CN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开发模型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767D6CE-3DFD-75AE-CDD1-631B67DD07EA}"/>
              </a:ext>
            </a:extLst>
          </p:cNvPr>
          <p:cNvSpPr/>
          <p:nvPr/>
        </p:nvSpPr>
        <p:spPr>
          <a:xfrm>
            <a:off x="4483571" y="439410"/>
            <a:ext cx="1283769" cy="794085"/>
          </a:xfrm>
          <a:prstGeom prst="round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64008" tIns="32004" rIns="16002" bIns="32004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</a:t>
            </a:r>
            <a:endParaRPr lang="en-US" altLang="zh-CN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开发模型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7024D17-CEBA-BECE-C315-B6FC69CA88F0}"/>
              </a:ext>
            </a:extLst>
          </p:cNvPr>
          <p:cNvSpPr/>
          <p:nvPr/>
        </p:nvSpPr>
        <p:spPr>
          <a:xfrm>
            <a:off x="6498857" y="439410"/>
            <a:ext cx="1283769" cy="794085"/>
          </a:xfrm>
          <a:prstGeom prst="round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64008" tIns="32004" rIns="16002" bIns="32004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</a:p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开发模型</a:t>
            </a: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D4E0B894-0D63-DBD5-6C03-2CE4F79AA0F3}"/>
              </a:ext>
            </a:extLst>
          </p:cNvPr>
          <p:cNvSpPr/>
          <p:nvPr/>
        </p:nvSpPr>
        <p:spPr>
          <a:xfrm>
            <a:off x="3940343" y="651786"/>
            <a:ext cx="415089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B6CCD718-D5F7-B90A-1247-49E1DB0DC4C0}"/>
              </a:ext>
            </a:extLst>
          </p:cNvPr>
          <p:cNvSpPr/>
          <p:nvPr/>
        </p:nvSpPr>
        <p:spPr>
          <a:xfrm>
            <a:off x="5925554" y="651786"/>
            <a:ext cx="415089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1FAD7406-424A-FA2B-01EC-AF729B2D32DF}"/>
              </a:ext>
            </a:extLst>
          </p:cNvPr>
          <p:cNvSpPr/>
          <p:nvPr/>
        </p:nvSpPr>
        <p:spPr>
          <a:xfrm>
            <a:off x="1461836" y="5197643"/>
            <a:ext cx="3320715" cy="210552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997BE56-E20E-F9CE-4157-3AD5BE279E64}"/>
              </a:ext>
            </a:extLst>
          </p:cNvPr>
          <p:cNvSpPr txBox="1"/>
          <p:nvPr/>
        </p:nvSpPr>
        <p:spPr>
          <a:xfrm>
            <a:off x="2851968" y="5118253"/>
            <a:ext cx="64633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900" b="1" dirty="0"/>
              <a:t>敏捷开发</a:t>
            </a:r>
            <a:br>
              <a:rPr lang="en-US" altLang="zh-CN" sz="900" b="1" dirty="0"/>
            </a:br>
            <a:r>
              <a:rPr lang="en-US" altLang="zh-CN" sz="900" b="1" dirty="0"/>
              <a:t>XP</a:t>
            </a:r>
            <a:endParaRPr lang="zh-CN" altLang="en-US" sz="900" b="1" dirty="0"/>
          </a:p>
        </p:txBody>
      </p:sp>
      <p:sp>
        <p:nvSpPr>
          <p:cNvPr id="28" name="箭头: 左右 27">
            <a:extLst>
              <a:ext uri="{FF2B5EF4-FFF2-40B4-BE49-F238E27FC236}">
                <a16:creationId xmlns:a16="http://schemas.microsoft.com/office/drawing/2014/main" id="{51773507-0B06-88BF-6318-93B300ED25A3}"/>
              </a:ext>
            </a:extLst>
          </p:cNvPr>
          <p:cNvSpPr/>
          <p:nvPr/>
        </p:nvSpPr>
        <p:spPr>
          <a:xfrm>
            <a:off x="1461836" y="4620408"/>
            <a:ext cx="4553953" cy="210552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867E689-70DB-F53A-658E-3D5A73B2F539}"/>
              </a:ext>
            </a:extLst>
          </p:cNvPr>
          <p:cNvSpPr txBox="1"/>
          <p:nvPr/>
        </p:nvSpPr>
        <p:spPr>
          <a:xfrm>
            <a:off x="3175133" y="4586248"/>
            <a:ext cx="64633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900" b="1" dirty="0"/>
              <a:t>持续集成</a:t>
            </a:r>
            <a:br>
              <a:rPr lang="en-US" altLang="zh-CN" sz="900" b="1" dirty="0"/>
            </a:br>
            <a:r>
              <a:rPr lang="en-US" altLang="zh-CN" sz="900" b="1" dirty="0"/>
              <a:t>CI</a:t>
            </a:r>
            <a:endParaRPr lang="zh-CN" altLang="en-US" sz="900" b="1" dirty="0"/>
          </a:p>
        </p:txBody>
      </p:sp>
      <p:sp>
        <p:nvSpPr>
          <p:cNvPr id="30" name="箭头: 左右 29">
            <a:extLst>
              <a:ext uri="{FF2B5EF4-FFF2-40B4-BE49-F238E27FC236}">
                <a16:creationId xmlns:a16="http://schemas.microsoft.com/office/drawing/2014/main" id="{DC5D9B41-F2B6-CDE0-5322-5F836FE6F0B2}"/>
              </a:ext>
            </a:extLst>
          </p:cNvPr>
          <p:cNvSpPr/>
          <p:nvPr/>
        </p:nvSpPr>
        <p:spPr>
          <a:xfrm>
            <a:off x="1461837" y="4043172"/>
            <a:ext cx="5420226" cy="210552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4AFCDD1-CC58-1B78-220E-34C7A71EA557}"/>
              </a:ext>
            </a:extLst>
          </p:cNvPr>
          <p:cNvSpPr txBox="1"/>
          <p:nvPr/>
        </p:nvSpPr>
        <p:spPr>
          <a:xfrm>
            <a:off x="3702265" y="3994341"/>
            <a:ext cx="64633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900" b="1" dirty="0"/>
              <a:t>持续交付</a:t>
            </a:r>
            <a:br>
              <a:rPr lang="en-US" altLang="zh-CN" sz="900" b="1" dirty="0"/>
            </a:br>
            <a:r>
              <a:rPr lang="en-US" altLang="zh-CN" sz="900" b="1" dirty="0"/>
              <a:t>CD</a:t>
            </a:r>
            <a:endParaRPr lang="zh-CN" altLang="en-US" sz="900" b="1" dirty="0"/>
          </a:p>
        </p:txBody>
      </p:sp>
      <p:sp>
        <p:nvSpPr>
          <p:cNvPr id="32" name="箭头: 左右 31">
            <a:extLst>
              <a:ext uri="{FF2B5EF4-FFF2-40B4-BE49-F238E27FC236}">
                <a16:creationId xmlns:a16="http://schemas.microsoft.com/office/drawing/2014/main" id="{1F4FE191-DF87-6034-A84E-EC407C47809D}"/>
              </a:ext>
            </a:extLst>
          </p:cNvPr>
          <p:cNvSpPr/>
          <p:nvPr/>
        </p:nvSpPr>
        <p:spPr>
          <a:xfrm>
            <a:off x="1461837" y="3465936"/>
            <a:ext cx="7357310" cy="210552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D2C55FE-4C48-C8E7-0F7B-17F3E35B7310}"/>
              </a:ext>
            </a:extLst>
          </p:cNvPr>
          <p:cNvSpPr txBox="1"/>
          <p:nvPr/>
        </p:nvSpPr>
        <p:spPr>
          <a:xfrm>
            <a:off x="4481326" y="3415914"/>
            <a:ext cx="862737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+mn-ea"/>
              </a:rPr>
              <a:t>DevOps</a:t>
            </a:r>
            <a:endParaRPr lang="zh-CN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38FCF92A-1C03-B6EB-E4C5-2D1984A8C9A2}"/>
              </a:ext>
            </a:extLst>
          </p:cNvPr>
          <p:cNvSpPr/>
          <p:nvPr/>
        </p:nvSpPr>
        <p:spPr>
          <a:xfrm>
            <a:off x="1528011" y="3454993"/>
            <a:ext cx="7842631" cy="2368291"/>
          </a:xfrm>
          <a:custGeom>
            <a:avLst/>
            <a:gdLst>
              <a:gd name="connsiteX0" fmla="*/ 0 w 7842631"/>
              <a:gd name="connsiteY0" fmla="*/ 2368291 h 2368291"/>
              <a:gd name="connsiteX1" fmla="*/ 3525252 w 7842631"/>
              <a:gd name="connsiteY1" fmla="*/ 1844917 h 2368291"/>
              <a:gd name="connsiteX2" fmla="*/ 4590047 w 7842631"/>
              <a:gd name="connsiteY2" fmla="*/ 1243338 h 2368291"/>
              <a:gd name="connsiteX3" fmla="*/ 5684921 w 7842631"/>
              <a:gd name="connsiteY3" fmla="*/ 659807 h 2368291"/>
              <a:gd name="connsiteX4" fmla="*/ 7579894 w 7842631"/>
              <a:gd name="connsiteY4" fmla="*/ 82291 h 2368291"/>
              <a:gd name="connsiteX5" fmla="*/ 7826542 w 7842631"/>
              <a:gd name="connsiteY5" fmla="*/ 4086 h 2368291"/>
              <a:gd name="connsiteX6" fmla="*/ 7826542 w 7842631"/>
              <a:gd name="connsiteY6" fmla="*/ 4086 h 2368291"/>
              <a:gd name="connsiteX7" fmla="*/ 7826542 w 7842631"/>
              <a:gd name="connsiteY7" fmla="*/ 4086 h 2368291"/>
              <a:gd name="connsiteX8" fmla="*/ 7826542 w 7842631"/>
              <a:gd name="connsiteY8" fmla="*/ 4086 h 236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42631" h="2368291">
                <a:moveTo>
                  <a:pt x="0" y="2368291"/>
                </a:moveTo>
                <a:cubicBezTo>
                  <a:pt x="1380122" y="2200350"/>
                  <a:pt x="2760244" y="2032409"/>
                  <a:pt x="3525252" y="1844917"/>
                </a:cubicBezTo>
                <a:cubicBezTo>
                  <a:pt x="4290260" y="1657425"/>
                  <a:pt x="4230102" y="1440856"/>
                  <a:pt x="4590047" y="1243338"/>
                </a:cubicBezTo>
                <a:cubicBezTo>
                  <a:pt x="4949992" y="1045820"/>
                  <a:pt x="5186613" y="853315"/>
                  <a:pt x="5684921" y="659807"/>
                </a:cubicBezTo>
                <a:cubicBezTo>
                  <a:pt x="6183229" y="466299"/>
                  <a:pt x="7222957" y="191578"/>
                  <a:pt x="7579894" y="82291"/>
                </a:cubicBezTo>
                <a:cubicBezTo>
                  <a:pt x="7936831" y="-26996"/>
                  <a:pt x="7826542" y="4086"/>
                  <a:pt x="7826542" y="4086"/>
                </a:cubicBezTo>
                <a:lnTo>
                  <a:pt x="7826542" y="4086"/>
                </a:lnTo>
                <a:lnTo>
                  <a:pt x="7826542" y="4086"/>
                </a:lnTo>
                <a:lnTo>
                  <a:pt x="7826542" y="4086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8AA2E3A-0DAE-D142-908E-C19DD113E45F}"/>
              </a:ext>
            </a:extLst>
          </p:cNvPr>
          <p:cNvSpPr txBox="1"/>
          <p:nvPr/>
        </p:nvSpPr>
        <p:spPr>
          <a:xfrm>
            <a:off x="916782" y="4173163"/>
            <a:ext cx="676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latin typeface="+mn-ea"/>
              </a:rPr>
              <a:t>Value</a:t>
            </a:r>
          </a:p>
          <a:p>
            <a:pPr algn="ctr"/>
            <a:r>
              <a:rPr lang="zh-CN" altLang="en-US" sz="1400" b="1" dirty="0">
                <a:latin typeface="+mn-ea"/>
              </a:rPr>
              <a:t>价值</a:t>
            </a:r>
            <a:endParaRPr lang="en-US" altLang="zh-CN" sz="1400" b="1" dirty="0">
              <a:latin typeface="+mn-ea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6E21437-36B8-B156-6CC8-45074CF507F2}"/>
              </a:ext>
            </a:extLst>
          </p:cNvPr>
          <p:cNvCxnSpPr>
            <a:cxnSpLocks/>
          </p:cNvCxnSpPr>
          <p:nvPr/>
        </p:nvCxnSpPr>
        <p:spPr>
          <a:xfrm>
            <a:off x="6882063" y="2232185"/>
            <a:ext cx="0" cy="3294049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A5982DE5-1493-A696-5F5F-36143DFD602E}"/>
              </a:ext>
            </a:extLst>
          </p:cNvPr>
          <p:cNvSpPr txBox="1"/>
          <p:nvPr/>
        </p:nvSpPr>
        <p:spPr>
          <a:xfrm>
            <a:off x="6328065" y="5577318"/>
            <a:ext cx="11079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Collaboration</a:t>
            </a:r>
          </a:p>
          <a:p>
            <a:pPr algn="ctr"/>
            <a:r>
              <a:rPr lang="zh-CN" altLang="en-US" sz="105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协作</a:t>
            </a:r>
            <a:endParaRPr lang="en-US" altLang="zh-CN" sz="105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9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80D975A-4681-3DED-735D-20894CE7130B}"/>
              </a:ext>
            </a:extLst>
          </p:cNvPr>
          <p:cNvSpPr/>
          <p:nvPr/>
        </p:nvSpPr>
        <p:spPr>
          <a:xfrm>
            <a:off x="1780671" y="2592806"/>
            <a:ext cx="1179094" cy="643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本地编辑</a:t>
            </a:r>
            <a:r>
              <a:rPr lang="en-US" altLang="zh-CN" sz="1100" dirty="0" err="1"/>
              <a:t>Hexo</a:t>
            </a:r>
            <a:r>
              <a:rPr lang="zh-CN" altLang="en-US" sz="1100" dirty="0"/>
              <a:t>的</a:t>
            </a:r>
            <a:r>
              <a:rPr lang="en-US" altLang="zh-CN" sz="1100" dirty="0"/>
              <a:t>markdown</a:t>
            </a:r>
            <a:r>
              <a:rPr lang="zh-CN" altLang="en-US" sz="1100" dirty="0"/>
              <a:t>文件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9CD450-F446-E444-0744-90B5DD1F87E4}"/>
              </a:ext>
            </a:extLst>
          </p:cNvPr>
          <p:cNvSpPr/>
          <p:nvPr/>
        </p:nvSpPr>
        <p:spPr>
          <a:xfrm>
            <a:off x="3621502" y="2592806"/>
            <a:ext cx="1179094" cy="643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提交至远程代码仓库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6503635A-1606-AC9A-40A5-93930864E74F}"/>
              </a:ext>
            </a:extLst>
          </p:cNvPr>
          <p:cNvSpPr/>
          <p:nvPr/>
        </p:nvSpPr>
        <p:spPr>
          <a:xfrm>
            <a:off x="3182350" y="2785311"/>
            <a:ext cx="270710" cy="2526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33DAF37-F67A-8984-EC5B-48E784D783D5}"/>
              </a:ext>
            </a:extLst>
          </p:cNvPr>
          <p:cNvSpPr/>
          <p:nvPr/>
        </p:nvSpPr>
        <p:spPr>
          <a:xfrm>
            <a:off x="5317955" y="2589797"/>
            <a:ext cx="1179094" cy="6436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Node.js</a:t>
            </a:r>
            <a:r>
              <a:rPr lang="zh-CN" altLang="en-US" sz="1100" dirty="0"/>
              <a:t>构建</a:t>
            </a:r>
            <a:r>
              <a:rPr lang="en-US" altLang="zh-CN" sz="1100" dirty="0" err="1"/>
              <a:t>Hexo</a:t>
            </a:r>
            <a:r>
              <a:rPr lang="zh-CN" altLang="en-US" sz="1100" dirty="0"/>
              <a:t>网站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927D53-B2D9-07DD-1848-BB4E968AB04B}"/>
              </a:ext>
            </a:extLst>
          </p:cNvPr>
          <p:cNvSpPr/>
          <p:nvPr/>
        </p:nvSpPr>
        <p:spPr>
          <a:xfrm>
            <a:off x="6912139" y="2580773"/>
            <a:ext cx="1179094" cy="6436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将制品自动打包上传服务器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012692-78EA-D8C9-6F60-A0B8CF4C2970}"/>
              </a:ext>
            </a:extLst>
          </p:cNvPr>
          <p:cNvSpPr/>
          <p:nvPr/>
        </p:nvSpPr>
        <p:spPr>
          <a:xfrm>
            <a:off x="8500311" y="2580772"/>
            <a:ext cx="1179094" cy="6436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在服务器上</a:t>
            </a:r>
            <a:r>
              <a:rPr lang="zh-CN" altLang="en-US" sz="1100"/>
              <a:t>发布部署</a:t>
            </a:r>
            <a:r>
              <a:rPr lang="en-US" altLang="zh-CN" sz="1100" dirty="0" err="1"/>
              <a:t>Hexo</a:t>
            </a:r>
            <a:r>
              <a:rPr lang="zh-CN" altLang="en-US" sz="1100" dirty="0"/>
              <a:t>网站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EBD09F8E-CA38-5EF1-F98C-E94726A4BF9C}"/>
              </a:ext>
            </a:extLst>
          </p:cNvPr>
          <p:cNvSpPr/>
          <p:nvPr/>
        </p:nvSpPr>
        <p:spPr>
          <a:xfrm>
            <a:off x="4944976" y="2776284"/>
            <a:ext cx="270710" cy="2526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59CBCDA-51F3-1131-07AB-11D0BF4749DC}"/>
              </a:ext>
            </a:extLst>
          </p:cNvPr>
          <p:cNvSpPr/>
          <p:nvPr/>
        </p:nvSpPr>
        <p:spPr>
          <a:xfrm>
            <a:off x="6569239" y="2785311"/>
            <a:ext cx="270710" cy="2526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DA8728DD-3A12-8214-6F56-E00E93E5EC24}"/>
              </a:ext>
            </a:extLst>
          </p:cNvPr>
          <p:cNvSpPr/>
          <p:nvPr/>
        </p:nvSpPr>
        <p:spPr>
          <a:xfrm>
            <a:off x="8163423" y="2797336"/>
            <a:ext cx="270710" cy="2526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623BDA-5AA8-4E72-0897-1C4B7C0F2349}"/>
              </a:ext>
            </a:extLst>
          </p:cNvPr>
          <p:cNvSpPr txBox="1"/>
          <p:nvPr/>
        </p:nvSpPr>
        <p:spPr>
          <a:xfrm>
            <a:off x="2536586" y="3595322"/>
            <a:ext cx="1291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开发</a:t>
            </a: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0304811E-05AF-C776-2F2C-F0B176BA1A0F}"/>
              </a:ext>
            </a:extLst>
          </p:cNvPr>
          <p:cNvSpPr/>
          <p:nvPr/>
        </p:nvSpPr>
        <p:spPr>
          <a:xfrm rot="16200000">
            <a:off x="3077074" y="2255919"/>
            <a:ext cx="210552" cy="24724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71AF2F-D18D-346D-99FB-75B0C9827CAC}"/>
              </a:ext>
            </a:extLst>
          </p:cNvPr>
          <p:cNvSpPr txBox="1"/>
          <p:nvPr/>
        </p:nvSpPr>
        <p:spPr>
          <a:xfrm>
            <a:off x="6799705" y="3595322"/>
            <a:ext cx="1291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运维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5F366933-2136-316D-44B5-830073104619}"/>
              </a:ext>
            </a:extLst>
          </p:cNvPr>
          <p:cNvSpPr/>
          <p:nvPr/>
        </p:nvSpPr>
        <p:spPr>
          <a:xfrm rot="16200000">
            <a:off x="7328161" y="2255919"/>
            <a:ext cx="210552" cy="24724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295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4日"/>
  <p:tag name="POCKET_APPLY_TYPE" val="Slide"/>
  <p:tag name="APPLYTYPE" val="Text"/>
  <p:tag name="APPLY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4日"/>
  <p:tag name="POCKET_APPLY_TYPE" val="Slide"/>
  <p:tag name="APPLYTYPE" val="Text"/>
  <p:tag name="APPLYORDER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4日"/>
  <p:tag name="POCKET_APPLY_TYPE" val="Slide"/>
  <p:tag name="APPLYTYPE" val="Text"/>
  <p:tag name="APPLYORDER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4日"/>
  <p:tag name="POCKET_APPLY_TYPE" val="Slide"/>
  <p:tag name="APPLYTYPE" val="Text"/>
  <p:tag name="APPLYORDER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4日"/>
  <p:tag name="POCKET_APPLY_TYPE" val="Slide"/>
  <p:tag name="APPLYTYPE" val="Text"/>
  <p:tag name="APPLY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172</Words>
  <Application>Microsoft Office PowerPoint</Application>
  <PresentationFormat>宽屏</PresentationFormat>
  <Paragraphs>78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微软雅黑</vt:lpstr>
      <vt:lpstr>幼圆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xiejava</dc:creator>
  <cp:lastModifiedBy>java xie</cp:lastModifiedBy>
  <cp:revision>45</cp:revision>
  <dcterms:created xsi:type="dcterms:W3CDTF">2023-02-21T01:42:50Z</dcterms:created>
  <dcterms:modified xsi:type="dcterms:W3CDTF">2024-05-19T15:42:17Z</dcterms:modified>
</cp:coreProperties>
</file>