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04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DD49-B258-4698-97E8-8884D4156E6D}" type="doc">
      <dgm:prSet loTypeId="urn:microsoft.com/office/officeart/2005/8/layout/cycle4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794E37-F29C-4E9D-A892-C01A376D541E}">
      <dgm:prSet phldrT="[文本]"/>
      <dgm:spPr/>
      <dgm:t>
        <a:bodyPr/>
        <a:lstStyle/>
        <a:p>
          <a:r>
            <a:rPr lang="zh-CN" altLang="en-US" dirty="0" smtClean="0"/>
            <a:t>防护</a:t>
          </a:r>
          <a:endParaRPr lang="zh-CN" altLang="en-US" dirty="0"/>
        </a:p>
      </dgm:t>
    </dgm:pt>
    <dgm:pt modelId="{3B115127-6A54-47AD-885F-12033411B9BF}" type="par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25A17EC7-FB37-45E8-B2C4-43DF98505962}" type="sibTrans" cxnId="{5E4C1DE5-F12A-4B40-BD44-9481031EAE91}">
      <dgm:prSet/>
      <dgm:spPr/>
      <dgm:t>
        <a:bodyPr/>
        <a:lstStyle/>
        <a:p>
          <a:endParaRPr lang="zh-CN" altLang="en-US"/>
        </a:p>
      </dgm:t>
    </dgm:pt>
    <dgm:pt modelId="{A0AECF08-A33B-4698-83D3-C8AB9E35E975}">
      <dgm:prSet phldrT="[文本]" custT="1"/>
      <dgm:spPr/>
      <dgm:t>
        <a:bodyPr/>
        <a:lstStyle/>
        <a:p>
          <a:r>
            <a:rPr lang="zh-CN" altLang="en-US" sz="1200" b="1" dirty="0" smtClean="0"/>
            <a:t>加密机制</a:t>
          </a:r>
          <a:endParaRPr lang="zh-CN" altLang="en-US" sz="1200" b="1" dirty="0"/>
        </a:p>
      </dgm:t>
    </dgm:pt>
    <dgm:pt modelId="{5BA72ED7-D309-4A36-B438-F9438C785AC1}" type="par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CCC9B8EE-347E-4D01-BDAF-184E7638C85B}" type="sibTrans" cxnId="{C02D9120-442D-4E3C-8773-206FB1182C2C}">
      <dgm:prSet/>
      <dgm:spPr/>
      <dgm:t>
        <a:bodyPr/>
        <a:lstStyle/>
        <a:p>
          <a:endParaRPr lang="zh-CN" altLang="en-US"/>
        </a:p>
      </dgm:t>
    </dgm:pt>
    <dgm:pt modelId="{39B3B994-19FD-457D-90EB-F594C936F4AA}">
      <dgm:prSet phldrT="[文本]"/>
      <dgm:spPr/>
      <dgm:t>
        <a:bodyPr/>
        <a:lstStyle/>
        <a:p>
          <a:r>
            <a:rPr lang="zh-CN" altLang="en-US" dirty="0" smtClean="0"/>
            <a:t>检测</a:t>
          </a:r>
          <a:endParaRPr lang="zh-CN" altLang="en-US" dirty="0"/>
        </a:p>
      </dgm:t>
    </dgm:pt>
    <dgm:pt modelId="{21BFC04F-5875-4197-A4BD-4B956AB1953F}" type="par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8ED48239-117E-44B8-9C3A-8982A6CA7634}" type="sibTrans" cxnId="{BCCD90BB-F593-4B31-B7B9-82DA983ADD3E}">
      <dgm:prSet/>
      <dgm:spPr/>
      <dgm:t>
        <a:bodyPr/>
        <a:lstStyle/>
        <a:p>
          <a:endParaRPr lang="zh-CN" altLang="en-US"/>
        </a:p>
      </dgm:t>
    </dgm:pt>
    <dgm:pt modelId="{B442EE55-26EE-4A01-B8F3-F8A04BA5BA26}">
      <dgm:prSet phldrT="[文本]" custT="1"/>
      <dgm:spPr/>
      <dgm:t>
        <a:bodyPr/>
        <a:lstStyle/>
        <a:p>
          <a:r>
            <a:rPr lang="zh-CN" altLang="en-US" sz="1200" b="1" dirty="0" smtClean="0"/>
            <a:t>入侵检测</a:t>
          </a:r>
          <a:endParaRPr lang="zh-CN" altLang="en-US" sz="1200" b="1" dirty="0"/>
        </a:p>
      </dgm:t>
    </dgm:pt>
    <dgm:pt modelId="{A46A66C4-ACF8-4B0B-A062-59931D4D73F8}" type="par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6CD7AAB9-6DF5-43D0-BA26-E7D1ED32677B}" type="sibTrans" cxnId="{211D3CD5-668A-41C5-9FA7-9A90AD2E6EE7}">
      <dgm:prSet/>
      <dgm:spPr/>
      <dgm:t>
        <a:bodyPr/>
        <a:lstStyle/>
        <a:p>
          <a:endParaRPr lang="zh-CN" altLang="en-US"/>
        </a:p>
      </dgm:t>
    </dgm:pt>
    <dgm:pt modelId="{9CDD0D67-D176-49F1-BE17-0C92310A6056}">
      <dgm:prSet phldrT="[文本]"/>
      <dgm:spPr/>
      <dgm:t>
        <a:bodyPr/>
        <a:lstStyle/>
        <a:p>
          <a:r>
            <a:rPr lang="zh-CN" altLang="en-US" dirty="0" smtClean="0"/>
            <a:t>恢复</a:t>
          </a:r>
          <a:endParaRPr lang="zh-CN" altLang="en-US" dirty="0"/>
        </a:p>
      </dgm:t>
    </dgm:pt>
    <dgm:pt modelId="{73B8A835-FF4D-4C30-AD75-2D181DCFF19F}" type="par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C95550EB-8370-4C17-A53C-56F0339B4AFF}" type="sibTrans" cxnId="{4CB34BB3-8F53-4CD8-901C-3C7E86099B28}">
      <dgm:prSet/>
      <dgm:spPr/>
      <dgm:t>
        <a:bodyPr/>
        <a:lstStyle/>
        <a:p>
          <a:endParaRPr lang="zh-CN" altLang="en-US"/>
        </a:p>
      </dgm:t>
    </dgm:pt>
    <dgm:pt modelId="{D654DEF5-10A5-4332-9A3D-FBA539621550}">
      <dgm:prSet phldrT="[文本]" custT="1"/>
      <dgm:spPr/>
      <dgm:t>
        <a:bodyPr/>
        <a:lstStyle/>
        <a:p>
          <a:r>
            <a:rPr lang="zh-CN" altLang="en-US" sz="1200" b="1" dirty="0" smtClean="0"/>
            <a:t>数据备份</a:t>
          </a:r>
          <a:endParaRPr lang="zh-CN" altLang="en-US" sz="1200" b="1" dirty="0"/>
        </a:p>
      </dgm:t>
    </dgm:pt>
    <dgm:pt modelId="{2B8D0274-47C7-41D5-BE51-974128CE59AE}" type="parTrans" cxnId="{F7605632-02AF-4161-B72A-10A4161ACE78}">
      <dgm:prSet/>
      <dgm:spPr/>
      <dgm:t>
        <a:bodyPr/>
        <a:lstStyle/>
        <a:p>
          <a:endParaRPr lang="zh-CN" altLang="en-US"/>
        </a:p>
      </dgm:t>
    </dgm:pt>
    <dgm:pt modelId="{2015028A-14F9-49F3-8245-37BB8966DC7B}" type="sibTrans" cxnId="{F7605632-02AF-4161-B72A-10A4161ACE78}">
      <dgm:prSet/>
      <dgm:spPr/>
      <dgm:t>
        <a:bodyPr/>
        <a:lstStyle/>
        <a:p>
          <a:endParaRPr lang="zh-CN" altLang="en-US"/>
        </a:p>
      </dgm:t>
    </dgm:pt>
    <dgm:pt modelId="{F87E6CB3-726B-47F6-A760-F8B056853B1F}">
      <dgm:prSet phldrT="[文本]"/>
      <dgm:spPr/>
      <dgm:t>
        <a:bodyPr/>
        <a:lstStyle/>
        <a:p>
          <a:r>
            <a:rPr lang="zh-CN" altLang="en-US" dirty="0" smtClean="0"/>
            <a:t>响应</a:t>
          </a:r>
          <a:endParaRPr lang="zh-CN" altLang="en-US" dirty="0"/>
        </a:p>
      </dgm:t>
    </dgm:pt>
    <dgm:pt modelId="{83E690FB-8775-4138-B380-5FEB721671D3}" type="par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23184392-808F-4963-919E-65F14CA1AE60}" type="sibTrans" cxnId="{318A16B5-14B3-4BB9-BA7F-A53C083AB558}">
      <dgm:prSet/>
      <dgm:spPr/>
      <dgm:t>
        <a:bodyPr/>
        <a:lstStyle/>
        <a:p>
          <a:endParaRPr lang="zh-CN" altLang="en-US"/>
        </a:p>
      </dgm:t>
    </dgm:pt>
    <dgm:pt modelId="{4873C841-EAF3-49D4-B6EA-30204EF620C2}">
      <dgm:prSet phldrT="[文本]" custT="1"/>
      <dgm:spPr/>
      <dgm:t>
        <a:bodyPr/>
        <a:lstStyle/>
        <a:p>
          <a:r>
            <a:rPr lang="zh-CN" altLang="en-US" sz="1200" b="1" dirty="0" smtClean="0"/>
            <a:t>应急策略</a:t>
          </a:r>
          <a:endParaRPr lang="zh-CN" altLang="en-US" sz="1200" b="1" dirty="0"/>
        </a:p>
      </dgm:t>
    </dgm:pt>
    <dgm:pt modelId="{605E6AE8-D2F4-458C-BD03-6B31501CCF18}" type="parTrans" cxnId="{DBB10C34-1600-4C0B-86F0-4EC2C0FE049D}">
      <dgm:prSet/>
      <dgm:spPr/>
      <dgm:t>
        <a:bodyPr/>
        <a:lstStyle/>
        <a:p>
          <a:endParaRPr lang="zh-CN" altLang="en-US"/>
        </a:p>
      </dgm:t>
    </dgm:pt>
    <dgm:pt modelId="{3B94DDE4-7AD7-406E-8768-81FFB5B96A54}" type="sibTrans" cxnId="{DBB10C34-1600-4C0B-86F0-4EC2C0FE049D}">
      <dgm:prSet/>
      <dgm:spPr/>
      <dgm:t>
        <a:bodyPr/>
        <a:lstStyle/>
        <a:p>
          <a:endParaRPr lang="zh-CN" altLang="en-US"/>
        </a:p>
      </dgm:t>
    </dgm:pt>
    <dgm:pt modelId="{746C54E0-94AE-4DD7-8B04-C72F1AC09718}">
      <dgm:prSet phldrT="[文本]" custT="1"/>
      <dgm:spPr/>
      <dgm:t>
        <a:bodyPr/>
        <a:lstStyle/>
        <a:p>
          <a:r>
            <a:rPr lang="zh-CN" altLang="en-US" sz="1200" b="1" dirty="0" smtClean="0"/>
            <a:t>数字签名机制</a:t>
          </a:r>
          <a:endParaRPr lang="zh-CN" altLang="en-US" sz="1200" b="1" dirty="0"/>
        </a:p>
      </dgm:t>
    </dgm:pt>
    <dgm:pt modelId="{40D157E1-2A34-4237-BF9B-8D000FF1BDAB}" type="par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913E6915-E734-4890-B59F-20BDE7BFB86A}" type="sibTrans" cxnId="{6C82742D-4A8F-40F1-A30E-F073701895FE}">
      <dgm:prSet/>
      <dgm:spPr/>
      <dgm:t>
        <a:bodyPr/>
        <a:lstStyle/>
        <a:p>
          <a:endParaRPr lang="zh-CN" altLang="en-US"/>
        </a:p>
      </dgm:t>
    </dgm:pt>
    <dgm:pt modelId="{1B926921-8715-4409-A437-285F4838ED1C}">
      <dgm:prSet phldrT="[文本]" custT="1"/>
      <dgm:spPr/>
      <dgm:t>
        <a:bodyPr/>
        <a:lstStyle/>
        <a:p>
          <a:r>
            <a:rPr lang="zh-CN" altLang="en-US" sz="1200" b="1" dirty="0" smtClean="0"/>
            <a:t>访问控制机制</a:t>
          </a:r>
          <a:endParaRPr lang="zh-CN" altLang="en-US" sz="1200" b="1" dirty="0"/>
        </a:p>
      </dgm:t>
    </dgm:pt>
    <dgm:pt modelId="{500712EF-961F-4493-AEA7-90ED063A7E01}" type="par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71303853-83D5-4500-AEF1-073D25504147}" type="sibTrans" cxnId="{EF31B31F-E32D-4408-BF96-C442FFEBC970}">
      <dgm:prSet/>
      <dgm:spPr/>
      <dgm:t>
        <a:bodyPr/>
        <a:lstStyle/>
        <a:p>
          <a:endParaRPr lang="zh-CN" altLang="en-US"/>
        </a:p>
      </dgm:t>
    </dgm:pt>
    <dgm:pt modelId="{3B72E387-9AB5-4F8E-AB6A-0B84CB196C46}">
      <dgm:prSet phldrT="[文本]" custT="1"/>
      <dgm:spPr/>
      <dgm:t>
        <a:bodyPr/>
        <a:lstStyle/>
        <a:p>
          <a:r>
            <a:rPr lang="zh-CN" altLang="en-US" sz="1200" b="1" dirty="0" smtClean="0"/>
            <a:t>认证机制</a:t>
          </a:r>
          <a:endParaRPr lang="zh-CN" altLang="en-US" sz="1200" b="1" dirty="0"/>
        </a:p>
      </dgm:t>
    </dgm:pt>
    <dgm:pt modelId="{D11BA3D5-21F5-4E02-8502-B741CB9366F0}" type="par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0D5C11A-2B7F-4348-AB48-9876E818C41B}" type="sibTrans" cxnId="{7E8BF705-304A-41E8-84C4-0A59ED2871D2}">
      <dgm:prSet/>
      <dgm:spPr/>
      <dgm:t>
        <a:bodyPr/>
        <a:lstStyle/>
        <a:p>
          <a:endParaRPr lang="zh-CN" altLang="en-US"/>
        </a:p>
      </dgm:t>
    </dgm:pt>
    <dgm:pt modelId="{42507583-77FC-4133-85B7-B210FD2264A0}">
      <dgm:prSet phldrT="[文本]" custT="1"/>
      <dgm:spPr/>
      <dgm:t>
        <a:bodyPr/>
        <a:lstStyle/>
        <a:p>
          <a:r>
            <a:rPr lang="zh-CN" altLang="en-US" sz="1200" b="1" dirty="0" smtClean="0"/>
            <a:t>信息隐藏</a:t>
          </a:r>
          <a:endParaRPr lang="zh-CN" altLang="en-US" sz="1200" b="1" dirty="0"/>
        </a:p>
      </dgm:t>
    </dgm:pt>
    <dgm:pt modelId="{050645A3-5D2C-4E5F-B807-05F220BB10FA}" type="par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DCC4CB68-C1E9-4852-A7D6-E0B5CEF25E7D}" type="sibTrans" cxnId="{2D07DEB6-908A-44F4-AD81-707992246A5C}">
      <dgm:prSet/>
      <dgm:spPr/>
      <dgm:t>
        <a:bodyPr/>
        <a:lstStyle/>
        <a:p>
          <a:endParaRPr lang="zh-CN" altLang="en-US"/>
        </a:p>
      </dgm:t>
    </dgm:pt>
    <dgm:pt modelId="{CF5DD2DF-D459-4071-9E33-D7D00F8ED28A}">
      <dgm:prSet phldrT="[文本]" custT="1"/>
      <dgm:spPr/>
      <dgm:t>
        <a:bodyPr/>
        <a:lstStyle/>
        <a:p>
          <a:r>
            <a:rPr lang="zh-CN" altLang="en-US" sz="1200" b="1" dirty="0" smtClean="0"/>
            <a:t>防火请技术</a:t>
          </a:r>
          <a:endParaRPr lang="zh-CN" altLang="en-US" sz="1200" b="1" dirty="0"/>
        </a:p>
      </dgm:t>
    </dgm:pt>
    <dgm:pt modelId="{18D22EDC-AA76-49D7-BED1-90E7C295CFAE}" type="par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D695EFD9-6AD1-4697-A91E-97C89F48A615}" type="sibTrans" cxnId="{36C3915B-F7A0-4F81-8260-4B6A383AB7C8}">
      <dgm:prSet/>
      <dgm:spPr/>
      <dgm:t>
        <a:bodyPr/>
        <a:lstStyle/>
        <a:p>
          <a:endParaRPr lang="zh-CN" altLang="en-US"/>
        </a:p>
      </dgm:t>
    </dgm:pt>
    <dgm:pt modelId="{1663A9A1-7EE9-416A-A8E4-505549A2A52E}">
      <dgm:prSet phldrT="[文本]" custT="1"/>
      <dgm:spPr/>
      <dgm:t>
        <a:bodyPr/>
        <a:lstStyle/>
        <a:p>
          <a:r>
            <a:rPr lang="zh-CN" altLang="en-US" sz="1200" b="1" dirty="0" smtClean="0"/>
            <a:t>系统脆弱性检测</a:t>
          </a:r>
          <a:endParaRPr lang="zh-CN" altLang="en-US" sz="1200" b="1" dirty="0"/>
        </a:p>
      </dgm:t>
    </dgm:pt>
    <dgm:pt modelId="{6C617B3F-113C-427A-B3B1-DA3B4CFEFB95}" type="par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90758382-D9E7-45BF-ABB9-CE667C608318}" type="sibTrans" cxnId="{B2771743-050E-4A46-AF1A-E0424C3366CF}">
      <dgm:prSet/>
      <dgm:spPr/>
      <dgm:t>
        <a:bodyPr/>
        <a:lstStyle/>
        <a:p>
          <a:endParaRPr lang="zh-CN" altLang="en-US"/>
        </a:p>
      </dgm:t>
    </dgm:pt>
    <dgm:pt modelId="{1A4E13EE-3203-47B9-B4DB-BFE54EFED129}">
      <dgm:prSet phldrT="[文本]" custT="1"/>
      <dgm:spPr/>
      <dgm:t>
        <a:bodyPr/>
        <a:lstStyle/>
        <a:p>
          <a:r>
            <a:rPr lang="zh-CN" altLang="en-US" sz="1200" b="1" dirty="0" smtClean="0"/>
            <a:t>数据完整性检测</a:t>
          </a:r>
          <a:endParaRPr lang="zh-CN" altLang="en-US" sz="1200" b="1" dirty="0"/>
        </a:p>
      </dgm:t>
    </dgm:pt>
    <dgm:pt modelId="{1ADF7EDD-349A-49E8-9FCB-9616864D887B}" type="par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B3424704-1ED4-4AFA-AC5C-F5604621D557}" type="sibTrans" cxnId="{92852AFB-12EC-4052-9A67-F8E0C3A45297}">
      <dgm:prSet/>
      <dgm:spPr/>
      <dgm:t>
        <a:bodyPr/>
        <a:lstStyle/>
        <a:p>
          <a:endParaRPr lang="zh-CN" altLang="en-US"/>
        </a:p>
      </dgm:t>
    </dgm:pt>
    <dgm:pt modelId="{64A726FC-466A-4081-A84C-97264D53964D}">
      <dgm:prSet phldrT="[文本]" custT="1"/>
      <dgm:spPr/>
      <dgm:t>
        <a:bodyPr/>
        <a:lstStyle/>
        <a:p>
          <a:r>
            <a:rPr lang="zh-CN" altLang="en-US" sz="1200" b="1" dirty="0" smtClean="0"/>
            <a:t>攻击性检测</a:t>
          </a:r>
          <a:endParaRPr lang="zh-CN" altLang="en-US" sz="1200" b="1" dirty="0"/>
        </a:p>
      </dgm:t>
    </dgm:pt>
    <dgm:pt modelId="{862C5B4F-DF41-489A-AEDC-51ECCD55A746}" type="par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5D1315BF-728B-4E57-8122-73F7265E945A}" type="sibTrans" cxnId="{0A6529C1-3006-4DEB-BD89-10B407FEF9B6}">
      <dgm:prSet/>
      <dgm:spPr/>
      <dgm:t>
        <a:bodyPr/>
        <a:lstStyle/>
        <a:p>
          <a:endParaRPr lang="zh-CN" altLang="en-US"/>
        </a:p>
      </dgm:t>
    </dgm:pt>
    <dgm:pt modelId="{4F4DE51A-6E7E-4DDE-AA6B-02B4F2F695CC}">
      <dgm:prSet phldrT="[文本]" custT="1"/>
      <dgm:spPr/>
      <dgm:t>
        <a:bodyPr/>
        <a:lstStyle/>
        <a:p>
          <a:r>
            <a:rPr lang="zh-CN" altLang="en-US" sz="1200" b="1" dirty="0" smtClean="0"/>
            <a:t>数据恢复</a:t>
          </a:r>
          <a:endParaRPr lang="zh-CN" altLang="en-US" sz="1200" b="1" dirty="0"/>
        </a:p>
      </dgm:t>
    </dgm:pt>
    <dgm:pt modelId="{88EE9750-E4F2-494A-9CA2-3664604ACE43}" type="parTrans" cxnId="{25C59EA7-1A4B-46A2-98AE-21B105F8B684}">
      <dgm:prSet/>
      <dgm:spPr/>
      <dgm:t>
        <a:bodyPr/>
        <a:lstStyle/>
        <a:p>
          <a:endParaRPr lang="zh-CN" altLang="en-US"/>
        </a:p>
      </dgm:t>
    </dgm:pt>
    <dgm:pt modelId="{185B1EA7-5718-4401-BAC8-168D4499C006}" type="sibTrans" cxnId="{25C59EA7-1A4B-46A2-98AE-21B105F8B684}">
      <dgm:prSet/>
      <dgm:spPr/>
      <dgm:t>
        <a:bodyPr/>
        <a:lstStyle/>
        <a:p>
          <a:endParaRPr lang="zh-CN" altLang="en-US"/>
        </a:p>
      </dgm:t>
    </dgm:pt>
    <dgm:pt modelId="{837893D2-1759-47FA-BF24-7766989DE65C}">
      <dgm:prSet phldrT="[文本]" custT="1"/>
      <dgm:spPr/>
      <dgm:t>
        <a:bodyPr/>
        <a:lstStyle/>
        <a:p>
          <a:r>
            <a:rPr lang="zh-CN" altLang="en-US" sz="1200" b="1" dirty="0" smtClean="0"/>
            <a:t>系统恢复</a:t>
          </a:r>
          <a:endParaRPr lang="zh-CN" altLang="en-US" sz="1200" b="1" dirty="0"/>
        </a:p>
      </dgm:t>
    </dgm:pt>
    <dgm:pt modelId="{23E5D3D2-4FD1-43C0-B1C8-0F601AEC2B1A}" type="parTrans" cxnId="{901A710B-C96D-4493-8633-F84C862396DC}">
      <dgm:prSet/>
      <dgm:spPr/>
      <dgm:t>
        <a:bodyPr/>
        <a:lstStyle/>
        <a:p>
          <a:endParaRPr lang="zh-CN" altLang="en-US"/>
        </a:p>
      </dgm:t>
    </dgm:pt>
    <dgm:pt modelId="{7A24F50B-92C5-42E3-8664-542B199E15A7}" type="sibTrans" cxnId="{901A710B-C96D-4493-8633-F84C862396DC}">
      <dgm:prSet/>
      <dgm:spPr/>
      <dgm:t>
        <a:bodyPr/>
        <a:lstStyle/>
        <a:p>
          <a:endParaRPr lang="zh-CN" altLang="en-US"/>
        </a:p>
      </dgm:t>
    </dgm:pt>
    <dgm:pt modelId="{DD29F483-1B88-452A-8EE5-4B3D786A0122}">
      <dgm:prSet phldrT="[文本]" custT="1"/>
      <dgm:spPr/>
      <dgm:t>
        <a:bodyPr/>
        <a:lstStyle/>
        <a:p>
          <a:r>
            <a:rPr lang="zh-CN" altLang="en-US" sz="1200" b="1" dirty="0" smtClean="0"/>
            <a:t>应急机制</a:t>
          </a:r>
          <a:endParaRPr lang="zh-CN" altLang="en-US" sz="1200" b="1" dirty="0"/>
        </a:p>
      </dgm:t>
    </dgm:pt>
    <dgm:pt modelId="{86524177-573F-40D9-AD1A-14D07B637D1C}" type="parTrans" cxnId="{F8945E32-1B3C-4D2A-87E0-94557E5C1B4B}">
      <dgm:prSet/>
      <dgm:spPr/>
      <dgm:t>
        <a:bodyPr/>
        <a:lstStyle/>
        <a:p>
          <a:endParaRPr lang="zh-CN" altLang="en-US"/>
        </a:p>
      </dgm:t>
    </dgm:pt>
    <dgm:pt modelId="{B2A9A452-4F18-454C-95CB-7924CB351A9A}" type="sibTrans" cxnId="{F8945E32-1B3C-4D2A-87E0-94557E5C1B4B}">
      <dgm:prSet/>
      <dgm:spPr/>
      <dgm:t>
        <a:bodyPr/>
        <a:lstStyle/>
        <a:p>
          <a:endParaRPr lang="zh-CN" altLang="en-US"/>
        </a:p>
      </dgm:t>
    </dgm:pt>
    <dgm:pt modelId="{AE0D1834-49CC-4A6A-A401-7A5646BD9165}">
      <dgm:prSet phldrT="[文本]" custT="1"/>
      <dgm:spPr/>
      <dgm:t>
        <a:bodyPr/>
        <a:lstStyle/>
        <a:p>
          <a:r>
            <a:rPr lang="zh-CN" altLang="en-US" sz="1200" b="1" dirty="0" smtClean="0"/>
            <a:t>应急手段</a:t>
          </a:r>
          <a:endParaRPr lang="zh-CN" altLang="en-US" sz="1200" b="1" dirty="0"/>
        </a:p>
      </dgm:t>
    </dgm:pt>
    <dgm:pt modelId="{E928D979-B2EA-4320-B2B4-F6306F72014A}" type="parTrans" cxnId="{8A935D22-F68F-49BF-9363-4E56D35E7B25}">
      <dgm:prSet/>
      <dgm:spPr/>
      <dgm:t>
        <a:bodyPr/>
        <a:lstStyle/>
        <a:p>
          <a:endParaRPr lang="zh-CN" altLang="en-US"/>
        </a:p>
      </dgm:t>
    </dgm:pt>
    <dgm:pt modelId="{B19D8502-66EE-4A62-9435-9C08AB5BDA67}" type="sibTrans" cxnId="{8A935D22-F68F-49BF-9363-4E56D35E7B25}">
      <dgm:prSet/>
      <dgm:spPr/>
      <dgm:t>
        <a:bodyPr/>
        <a:lstStyle/>
        <a:p>
          <a:endParaRPr lang="zh-CN" altLang="en-US"/>
        </a:p>
      </dgm:t>
    </dgm:pt>
    <dgm:pt modelId="{9969A9F2-D73F-4FA4-BF28-60791D0F2CDD}">
      <dgm:prSet phldrT="[文本]" custT="1"/>
      <dgm:spPr/>
      <dgm:t>
        <a:bodyPr/>
        <a:lstStyle/>
        <a:p>
          <a:r>
            <a:rPr lang="zh-CN" altLang="en-US" sz="1200" b="1" dirty="0" smtClean="0"/>
            <a:t>入侵过程分析</a:t>
          </a:r>
          <a:endParaRPr lang="zh-CN" altLang="en-US" sz="1200" b="1" dirty="0"/>
        </a:p>
      </dgm:t>
    </dgm:pt>
    <dgm:pt modelId="{B0DA7D61-8EC2-4B0B-A8D8-48E32FD7E81B}" type="parTrans" cxnId="{6DCA7469-2CB3-42EB-832A-68EC9D8B54BE}">
      <dgm:prSet/>
      <dgm:spPr/>
      <dgm:t>
        <a:bodyPr/>
        <a:lstStyle/>
        <a:p>
          <a:endParaRPr lang="zh-CN" altLang="en-US"/>
        </a:p>
      </dgm:t>
    </dgm:pt>
    <dgm:pt modelId="{3D87164D-4E38-483D-B1E5-A23F2863D047}" type="sibTrans" cxnId="{6DCA7469-2CB3-42EB-832A-68EC9D8B54BE}">
      <dgm:prSet/>
      <dgm:spPr/>
      <dgm:t>
        <a:bodyPr/>
        <a:lstStyle/>
        <a:p>
          <a:endParaRPr lang="zh-CN" altLang="en-US"/>
        </a:p>
      </dgm:t>
    </dgm:pt>
    <dgm:pt modelId="{58D9D702-DDAD-404D-A99C-991FB277747B}">
      <dgm:prSet phldrT="[文本]" custT="1"/>
      <dgm:spPr/>
      <dgm:t>
        <a:bodyPr/>
        <a:lstStyle/>
        <a:p>
          <a:r>
            <a:rPr lang="zh-CN" altLang="en-US" sz="1200" b="1" dirty="0" smtClean="0"/>
            <a:t>安全状态平涂</a:t>
          </a:r>
          <a:endParaRPr lang="zh-CN" altLang="en-US" sz="1200" b="1" dirty="0"/>
        </a:p>
      </dgm:t>
    </dgm:pt>
    <dgm:pt modelId="{81DFD353-E229-4389-9E82-397AA7F130ED}" type="parTrans" cxnId="{1824C05A-E079-4577-9518-AB3EA9FAAB0B}">
      <dgm:prSet/>
      <dgm:spPr/>
      <dgm:t>
        <a:bodyPr/>
        <a:lstStyle/>
        <a:p>
          <a:endParaRPr lang="zh-CN" altLang="en-US"/>
        </a:p>
      </dgm:t>
    </dgm:pt>
    <dgm:pt modelId="{F371B479-A39D-44D2-85A4-BFC6F0311874}" type="sibTrans" cxnId="{1824C05A-E079-4577-9518-AB3EA9FAAB0B}">
      <dgm:prSet/>
      <dgm:spPr/>
      <dgm:t>
        <a:bodyPr/>
        <a:lstStyle/>
        <a:p>
          <a:endParaRPr lang="zh-CN" altLang="en-US"/>
        </a:p>
      </dgm:t>
    </dgm:pt>
    <dgm:pt modelId="{35A7A3B6-2C27-4AEB-885C-C192B01C6E5D}" type="pres">
      <dgm:prSet presAssocID="{9CE0DD49-B258-4698-97E8-8884D4156E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E8579E3-C253-4D06-BA1F-77982245EC61}" type="pres">
      <dgm:prSet presAssocID="{9CE0DD49-B258-4698-97E8-8884D4156E6D}" presName="children" presStyleCnt="0"/>
      <dgm:spPr/>
    </dgm:pt>
    <dgm:pt modelId="{55E20671-188B-46A1-A508-276309B534F3}" type="pres">
      <dgm:prSet presAssocID="{9CE0DD49-B258-4698-97E8-8884D4156E6D}" presName="child1group" presStyleCnt="0"/>
      <dgm:spPr/>
    </dgm:pt>
    <dgm:pt modelId="{03A6D777-F715-4429-959C-008B1575628E}" type="pres">
      <dgm:prSet presAssocID="{9CE0DD49-B258-4698-97E8-8884D4156E6D}" presName="child1" presStyleLbl="bgAcc1" presStyleIdx="0" presStyleCnt="4" custScaleY="125503"/>
      <dgm:spPr/>
      <dgm:t>
        <a:bodyPr/>
        <a:lstStyle/>
        <a:p>
          <a:endParaRPr lang="zh-CN" altLang="en-US"/>
        </a:p>
      </dgm:t>
    </dgm:pt>
    <dgm:pt modelId="{DB786DFE-ED05-40ED-97DA-C95194C0F3B2}" type="pres">
      <dgm:prSet presAssocID="{9CE0DD49-B258-4698-97E8-8884D4156E6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B110F-17A5-4870-A6C2-B7F0CD59B2D0}" type="pres">
      <dgm:prSet presAssocID="{9CE0DD49-B258-4698-97E8-8884D4156E6D}" presName="child2group" presStyleCnt="0"/>
      <dgm:spPr/>
    </dgm:pt>
    <dgm:pt modelId="{30F4F4AF-0D50-486B-882A-85E925A956CD}" type="pres">
      <dgm:prSet presAssocID="{9CE0DD49-B258-4698-97E8-8884D4156E6D}" presName="child2" presStyleLbl="bgAcc1" presStyleIdx="1" presStyleCnt="4" custScaleY="125503"/>
      <dgm:spPr/>
      <dgm:t>
        <a:bodyPr/>
        <a:lstStyle/>
        <a:p>
          <a:endParaRPr lang="zh-CN" altLang="en-US"/>
        </a:p>
      </dgm:t>
    </dgm:pt>
    <dgm:pt modelId="{9765A068-B6E2-4886-A5FB-50A995921477}" type="pres">
      <dgm:prSet presAssocID="{9CE0DD49-B258-4698-97E8-8884D4156E6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829D3-F25F-4A80-BE50-78199021FAA5}" type="pres">
      <dgm:prSet presAssocID="{9CE0DD49-B258-4698-97E8-8884D4156E6D}" presName="child3group" presStyleCnt="0"/>
      <dgm:spPr/>
    </dgm:pt>
    <dgm:pt modelId="{947A0687-3B8B-457F-B6A6-C63743A42B84}" type="pres">
      <dgm:prSet presAssocID="{9CE0DD49-B258-4698-97E8-8884D4156E6D}" presName="child3" presStyleLbl="bgAcc1" presStyleIdx="2" presStyleCnt="4" custScaleY="128561"/>
      <dgm:spPr/>
      <dgm:t>
        <a:bodyPr/>
        <a:lstStyle/>
        <a:p>
          <a:endParaRPr lang="zh-CN" altLang="en-US"/>
        </a:p>
      </dgm:t>
    </dgm:pt>
    <dgm:pt modelId="{6A9916F7-EC46-4744-B146-333D37987245}" type="pres">
      <dgm:prSet presAssocID="{9CE0DD49-B258-4698-97E8-8884D4156E6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9E9EF-C832-4342-9202-8B109E472033}" type="pres">
      <dgm:prSet presAssocID="{9CE0DD49-B258-4698-97E8-8884D4156E6D}" presName="child4group" presStyleCnt="0"/>
      <dgm:spPr/>
    </dgm:pt>
    <dgm:pt modelId="{51AD0882-8434-46C9-B2A6-B650C0F9FDA7}" type="pres">
      <dgm:prSet presAssocID="{9CE0DD49-B258-4698-97E8-8884D4156E6D}" presName="child4" presStyleLbl="bgAcc1" presStyleIdx="3" presStyleCnt="4" custScaleY="128561"/>
      <dgm:spPr/>
    </dgm:pt>
    <dgm:pt modelId="{C32B0322-0916-46B3-B0C2-5FBAFA11B257}" type="pres">
      <dgm:prSet presAssocID="{9CE0DD49-B258-4698-97E8-8884D4156E6D}" presName="child4Text" presStyleLbl="bgAcc1" presStyleIdx="3" presStyleCnt="4">
        <dgm:presLayoutVars>
          <dgm:bulletEnabled val="1"/>
        </dgm:presLayoutVars>
      </dgm:prSet>
      <dgm:spPr/>
    </dgm:pt>
    <dgm:pt modelId="{0EA707BB-FFEB-49DE-8009-DCE2C1D6169F}" type="pres">
      <dgm:prSet presAssocID="{9CE0DD49-B258-4698-97E8-8884D4156E6D}" presName="childPlaceholder" presStyleCnt="0"/>
      <dgm:spPr/>
    </dgm:pt>
    <dgm:pt modelId="{1430C006-54BB-40E5-99E1-88939E768E37}" type="pres">
      <dgm:prSet presAssocID="{9CE0DD49-B258-4698-97E8-8884D4156E6D}" presName="circle" presStyleCnt="0"/>
      <dgm:spPr/>
    </dgm:pt>
    <dgm:pt modelId="{599FACE7-B2BA-4EF1-A244-ED9CC531DA56}" type="pres">
      <dgm:prSet presAssocID="{9CE0DD49-B258-4698-97E8-8884D4156E6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0E5252D-8C07-4643-8EA5-5ECA07D61FB3}" type="pres">
      <dgm:prSet presAssocID="{9CE0DD49-B258-4698-97E8-8884D4156E6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75405E3-2C89-40EE-965E-18BF3F09E76A}" type="pres">
      <dgm:prSet presAssocID="{9CE0DD49-B258-4698-97E8-8884D4156E6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91467-E706-43D9-98D9-FE151C871422}" type="pres">
      <dgm:prSet presAssocID="{9CE0DD49-B258-4698-97E8-8884D4156E6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DCC9D9F-C110-44FF-98C9-7FD8C5753BB2}" type="pres">
      <dgm:prSet presAssocID="{9CE0DD49-B258-4698-97E8-8884D4156E6D}" presName="quadrantPlaceholder" presStyleCnt="0"/>
      <dgm:spPr/>
    </dgm:pt>
    <dgm:pt modelId="{ED9E1CFE-5F13-416E-9D3D-52F274427A0B}" type="pres">
      <dgm:prSet presAssocID="{9CE0DD49-B258-4698-97E8-8884D4156E6D}" presName="center1" presStyleLbl="fgShp" presStyleIdx="0" presStyleCnt="2"/>
      <dgm:spPr/>
    </dgm:pt>
    <dgm:pt modelId="{040D4516-71A2-4D50-BE5C-31DE1B858BCF}" type="pres">
      <dgm:prSet presAssocID="{9CE0DD49-B258-4698-97E8-8884D4156E6D}" presName="center2" presStyleLbl="fgShp" presStyleIdx="1" presStyleCnt="2"/>
      <dgm:spPr/>
    </dgm:pt>
  </dgm:ptLst>
  <dgm:cxnLst>
    <dgm:cxn modelId="{63CA0D5F-AEA0-471F-98A9-7076F5AB9083}" type="presOf" srcId="{746C54E0-94AE-4DD7-8B04-C72F1AC09718}" destId="{03A6D777-F715-4429-959C-008B1575628E}" srcOrd="0" destOrd="1" presId="urn:microsoft.com/office/officeart/2005/8/layout/cycle4"/>
    <dgm:cxn modelId="{1824C05A-E079-4577-9518-AB3EA9FAAB0B}" srcId="{F87E6CB3-726B-47F6-A760-F8B056853B1F}" destId="{58D9D702-DDAD-404D-A99C-991FB277747B}" srcOrd="4" destOrd="0" parTransId="{81DFD353-E229-4389-9E82-397AA7F130ED}" sibTransId="{F371B479-A39D-44D2-85A4-BFC6F0311874}"/>
    <dgm:cxn modelId="{36C3915B-F7A0-4F81-8260-4B6A383AB7C8}" srcId="{3B794E37-F29C-4E9D-A892-C01A376D541E}" destId="{CF5DD2DF-D459-4071-9E33-D7D00F8ED28A}" srcOrd="5" destOrd="0" parTransId="{18D22EDC-AA76-49D7-BED1-90E7C295CFAE}" sibTransId="{D695EFD9-6AD1-4697-A91E-97C89F48A615}"/>
    <dgm:cxn modelId="{230198D7-18D0-48AC-9C1F-4EA5361C8B0D}" type="presOf" srcId="{837893D2-1759-47FA-BF24-7766989DE65C}" destId="{947A0687-3B8B-457F-B6A6-C63743A42B84}" srcOrd="0" destOrd="2" presId="urn:microsoft.com/office/officeart/2005/8/layout/cycle4"/>
    <dgm:cxn modelId="{002DA1D8-B6C4-4C4D-8AE7-D7ACF82AC420}" type="presOf" srcId="{64A726FC-466A-4081-A84C-97264D53964D}" destId="{30F4F4AF-0D50-486B-882A-85E925A956CD}" srcOrd="0" destOrd="3" presId="urn:microsoft.com/office/officeart/2005/8/layout/cycle4"/>
    <dgm:cxn modelId="{6139E8B0-DA26-49AD-8DB3-F25FF9982870}" type="presOf" srcId="{64A726FC-466A-4081-A84C-97264D53964D}" destId="{9765A068-B6E2-4886-A5FB-50A995921477}" srcOrd="1" destOrd="3" presId="urn:microsoft.com/office/officeart/2005/8/layout/cycle4"/>
    <dgm:cxn modelId="{67EF2E56-C8E8-41B4-B1A1-CD01091CBBB2}" type="presOf" srcId="{D654DEF5-10A5-4332-9A3D-FBA539621550}" destId="{947A0687-3B8B-457F-B6A6-C63743A42B84}" srcOrd="0" destOrd="0" presId="urn:microsoft.com/office/officeart/2005/8/layout/cycle4"/>
    <dgm:cxn modelId="{77A4900A-7EA4-4A5F-B718-65163058628D}" type="presOf" srcId="{AE0D1834-49CC-4A6A-A401-7A5646BD9165}" destId="{C32B0322-0916-46B3-B0C2-5FBAFA11B257}" srcOrd="1" destOrd="2" presId="urn:microsoft.com/office/officeart/2005/8/layout/cycle4"/>
    <dgm:cxn modelId="{25C59EA7-1A4B-46A2-98AE-21B105F8B684}" srcId="{9CDD0D67-D176-49F1-BE17-0C92310A6056}" destId="{4F4DE51A-6E7E-4DDE-AA6B-02B4F2F695CC}" srcOrd="1" destOrd="0" parTransId="{88EE9750-E4F2-494A-9CA2-3664604ACE43}" sibTransId="{185B1EA7-5718-4401-BAC8-168D4499C006}"/>
    <dgm:cxn modelId="{5E4C1DE5-F12A-4B40-BD44-9481031EAE91}" srcId="{9CE0DD49-B258-4698-97E8-8884D4156E6D}" destId="{3B794E37-F29C-4E9D-A892-C01A376D541E}" srcOrd="0" destOrd="0" parTransId="{3B115127-6A54-47AD-885F-12033411B9BF}" sibTransId="{25A17EC7-FB37-45E8-B2C4-43DF98505962}"/>
    <dgm:cxn modelId="{DCC89366-ECEC-4B9C-9AD1-D50E4BD4633F}" type="presOf" srcId="{DD29F483-1B88-452A-8EE5-4B3D786A0122}" destId="{51AD0882-8434-46C9-B2A6-B650C0F9FDA7}" srcOrd="0" destOrd="1" presId="urn:microsoft.com/office/officeart/2005/8/layout/cycle4"/>
    <dgm:cxn modelId="{5359D48B-1735-409D-9B59-2363A8F4A21F}" type="presOf" srcId="{1B926921-8715-4409-A437-285F4838ED1C}" destId="{DB786DFE-ED05-40ED-97DA-C95194C0F3B2}" srcOrd="1" destOrd="2" presId="urn:microsoft.com/office/officeart/2005/8/layout/cycle4"/>
    <dgm:cxn modelId="{D0B0BED8-4E9C-430B-B02A-DF9494388897}" type="presOf" srcId="{1A4E13EE-3203-47B9-B4DB-BFE54EFED129}" destId="{30F4F4AF-0D50-486B-882A-85E925A956CD}" srcOrd="0" destOrd="2" presId="urn:microsoft.com/office/officeart/2005/8/layout/cycle4"/>
    <dgm:cxn modelId="{8A935D22-F68F-49BF-9363-4E56D35E7B25}" srcId="{F87E6CB3-726B-47F6-A760-F8B056853B1F}" destId="{AE0D1834-49CC-4A6A-A401-7A5646BD9165}" srcOrd="2" destOrd="0" parTransId="{E928D979-B2EA-4320-B2B4-F6306F72014A}" sibTransId="{B19D8502-66EE-4A62-9435-9C08AB5BDA67}"/>
    <dgm:cxn modelId="{9A771055-AEAD-4AEC-A039-B4AE6BFFE125}" type="presOf" srcId="{4F4DE51A-6E7E-4DDE-AA6B-02B4F2F695CC}" destId="{947A0687-3B8B-457F-B6A6-C63743A42B84}" srcOrd="0" destOrd="1" presId="urn:microsoft.com/office/officeart/2005/8/layout/cycle4"/>
    <dgm:cxn modelId="{EF31B31F-E32D-4408-BF96-C442FFEBC970}" srcId="{3B794E37-F29C-4E9D-A892-C01A376D541E}" destId="{1B926921-8715-4409-A437-285F4838ED1C}" srcOrd="2" destOrd="0" parTransId="{500712EF-961F-4493-AEA7-90ED063A7E01}" sibTransId="{71303853-83D5-4500-AEF1-073D25504147}"/>
    <dgm:cxn modelId="{901A710B-C96D-4493-8633-F84C862396DC}" srcId="{9CDD0D67-D176-49F1-BE17-0C92310A6056}" destId="{837893D2-1759-47FA-BF24-7766989DE65C}" srcOrd="2" destOrd="0" parTransId="{23E5D3D2-4FD1-43C0-B1C8-0F601AEC2B1A}" sibTransId="{7A24F50B-92C5-42E3-8664-542B199E15A7}"/>
    <dgm:cxn modelId="{C02D9120-442D-4E3C-8773-206FB1182C2C}" srcId="{3B794E37-F29C-4E9D-A892-C01A376D541E}" destId="{A0AECF08-A33B-4698-83D3-C8AB9E35E975}" srcOrd="0" destOrd="0" parTransId="{5BA72ED7-D309-4A36-B438-F9438C785AC1}" sibTransId="{CCC9B8EE-347E-4D01-BDAF-184E7638C85B}"/>
    <dgm:cxn modelId="{76B6B2CB-D687-49D8-A3B9-6A74B2E164EA}" type="presOf" srcId="{42507583-77FC-4133-85B7-B210FD2264A0}" destId="{03A6D777-F715-4429-959C-008B1575628E}" srcOrd="0" destOrd="4" presId="urn:microsoft.com/office/officeart/2005/8/layout/cycle4"/>
    <dgm:cxn modelId="{8DF4777A-49B4-4178-9D7E-64FA4FCE6E94}" type="presOf" srcId="{CF5DD2DF-D459-4071-9E33-D7D00F8ED28A}" destId="{03A6D777-F715-4429-959C-008B1575628E}" srcOrd="0" destOrd="5" presId="urn:microsoft.com/office/officeart/2005/8/layout/cycle4"/>
    <dgm:cxn modelId="{0A6529C1-3006-4DEB-BD89-10B407FEF9B6}" srcId="{39B3B994-19FD-457D-90EB-F594C936F4AA}" destId="{64A726FC-466A-4081-A84C-97264D53964D}" srcOrd="3" destOrd="0" parTransId="{862C5B4F-DF41-489A-AEDC-51ECCD55A746}" sibTransId="{5D1315BF-728B-4E57-8122-73F7265E945A}"/>
    <dgm:cxn modelId="{5053F2E9-B9FA-403C-BAF1-94D208E84ABD}" type="presOf" srcId="{DD29F483-1B88-452A-8EE5-4B3D786A0122}" destId="{C32B0322-0916-46B3-B0C2-5FBAFA11B257}" srcOrd="1" destOrd="1" presId="urn:microsoft.com/office/officeart/2005/8/layout/cycle4"/>
    <dgm:cxn modelId="{4CB34BB3-8F53-4CD8-901C-3C7E86099B28}" srcId="{9CE0DD49-B258-4698-97E8-8884D4156E6D}" destId="{9CDD0D67-D176-49F1-BE17-0C92310A6056}" srcOrd="2" destOrd="0" parTransId="{73B8A835-FF4D-4C30-AD75-2D181DCFF19F}" sibTransId="{C95550EB-8370-4C17-A53C-56F0339B4AFF}"/>
    <dgm:cxn modelId="{B2771743-050E-4A46-AF1A-E0424C3366CF}" srcId="{39B3B994-19FD-457D-90EB-F594C936F4AA}" destId="{1663A9A1-7EE9-416A-A8E4-505549A2A52E}" srcOrd="1" destOrd="0" parTransId="{6C617B3F-113C-427A-B3B1-DA3B4CFEFB95}" sibTransId="{90758382-D9E7-45BF-ABB9-CE667C608318}"/>
    <dgm:cxn modelId="{0740A841-CF17-46FF-A92F-77D0ECCE82A8}" type="presOf" srcId="{AE0D1834-49CC-4A6A-A401-7A5646BD9165}" destId="{51AD0882-8434-46C9-B2A6-B650C0F9FDA7}" srcOrd="0" destOrd="2" presId="urn:microsoft.com/office/officeart/2005/8/layout/cycle4"/>
    <dgm:cxn modelId="{A2F3EDFC-04B4-4C24-96B3-FDD7D0186980}" type="presOf" srcId="{1663A9A1-7EE9-416A-A8E4-505549A2A52E}" destId="{9765A068-B6E2-4886-A5FB-50A995921477}" srcOrd="1" destOrd="1" presId="urn:microsoft.com/office/officeart/2005/8/layout/cycle4"/>
    <dgm:cxn modelId="{2D07DEB6-908A-44F4-AD81-707992246A5C}" srcId="{3B794E37-F29C-4E9D-A892-C01A376D541E}" destId="{42507583-77FC-4133-85B7-B210FD2264A0}" srcOrd="4" destOrd="0" parTransId="{050645A3-5D2C-4E5F-B807-05F220BB10FA}" sibTransId="{DCC4CB68-C1E9-4852-A7D6-E0B5CEF25E7D}"/>
    <dgm:cxn modelId="{1424C470-3D0E-4D2D-8014-CA0F85172072}" type="presOf" srcId="{3B72E387-9AB5-4F8E-AB6A-0B84CB196C46}" destId="{DB786DFE-ED05-40ED-97DA-C95194C0F3B2}" srcOrd="1" destOrd="3" presId="urn:microsoft.com/office/officeart/2005/8/layout/cycle4"/>
    <dgm:cxn modelId="{318A16B5-14B3-4BB9-BA7F-A53C083AB558}" srcId="{9CE0DD49-B258-4698-97E8-8884D4156E6D}" destId="{F87E6CB3-726B-47F6-A760-F8B056853B1F}" srcOrd="3" destOrd="0" parTransId="{83E690FB-8775-4138-B380-5FEB721671D3}" sibTransId="{23184392-808F-4963-919E-65F14CA1AE60}"/>
    <dgm:cxn modelId="{30CEA41C-5395-4D79-A49F-DD602709794C}" type="presOf" srcId="{A0AECF08-A33B-4698-83D3-C8AB9E35E975}" destId="{03A6D777-F715-4429-959C-008B1575628E}" srcOrd="0" destOrd="0" presId="urn:microsoft.com/office/officeart/2005/8/layout/cycle4"/>
    <dgm:cxn modelId="{F7605632-02AF-4161-B72A-10A4161ACE78}" srcId="{9CDD0D67-D176-49F1-BE17-0C92310A6056}" destId="{D654DEF5-10A5-4332-9A3D-FBA539621550}" srcOrd="0" destOrd="0" parTransId="{2B8D0274-47C7-41D5-BE51-974128CE59AE}" sibTransId="{2015028A-14F9-49F3-8245-37BB8966DC7B}"/>
    <dgm:cxn modelId="{92852AFB-12EC-4052-9A67-F8E0C3A45297}" srcId="{39B3B994-19FD-457D-90EB-F594C936F4AA}" destId="{1A4E13EE-3203-47B9-B4DB-BFE54EFED129}" srcOrd="2" destOrd="0" parTransId="{1ADF7EDD-349A-49E8-9FCB-9616864D887B}" sibTransId="{B3424704-1ED4-4AFA-AC5C-F5604621D557}"/>
    <dgm:cxn modelId="{94E8E0AE-A34F-45DA-8BAE-5CD3471357D8}" type="presOf" srcId="{4F4DE51A-6E7E-4DDE-AA6B-02B4F2F695CC}" destId="{6A9916F7-EC46-4744-B146-333D37987245}" srcOrd="1" destOrd="1" presId="urn:microsoft.com/office/officeart/2005/8/layout/cycle4"/>
    <dgm:cxn modelId="{AF7D9280-6C90-4E8C-A149-2622C7CF7136}" type="presOf" srcId="{837893D2-1759-47FA-BF24-7766989DE65C}" destId="{6A9916F7-EC46-4744-B146-333D37987245}" srcOrd="1" destOrd="2" presId="urn:microsoft.com/office/officeart/2005/8/layout/cycle4"/>
    <dgm:cxn modelId="{41E2B546-4006-42B3-81EC-3758917C8715}" type="presOf" srcId="{B442EE55-26EE-4A01-B8F3-F8A04BA5BA26}" destId="{30F4F4AF-0D50-486B-882A-85E925A956CD}" srcOrd="0" destOrd="0" presId="urn:microsoft.com/office/officeart/2005/8/layout/cycle4"/>
    <dgm:cxn modelId="{810744D2-5286-4DA7-AAB4-1D7F6AE80857}" type="presOf" srcId="{3B794E37-F29C-4E9D-A892-C01A376D541E}" destId="{599FACE7-B2BA-4EF1-A244-ED9CC531DA56}" srcOrd="0" destOrd="0" presId="urn:microsoft.com/office/officeart/2005/8/layout/cycle4"/>
    <dgm:cxn modelId="{1EE05B27-57F3-4AC9-8428-03113BF55EA6}" type="presOf" srcId="{CF5DD2DF-D459-4071-9E33-D7D00F8ED28A}" destId="{DB786DFE-ED05-40ED-97DA-C95194C0F3B2}" srcOrd="1" destOrd="5" presId="urn:microsoft.com/office/officeart/2005/8/layout/cycle4"/>
    <dgm:cxn modelId="{2E072F27-50B7-47B7-92D6-13C5BEC65F4A}" type="presOf" srcId="{F87E6CB3-726B-47F6-A760-F8B056853B1F}" destId="{BD791467-E706-43D9-98D9-FE151C871422}" srcOrd="0" destOrd="0" presId="urn:microsoft.com/office/officeart/2005/8/layout/cycle4"/>
    <dgm:cxn modelId="{666E89B3-7895-485E-A012-1E8125CE12F9}" type="presOf" srcId="{1663A9A1-7EE9-416A-A8E4-505549A2A52E}" destId="{30F4F4AF-0D50-486B-882A-85E925A956CD}" srcOrd="0" destOrd="1" presId="urn:microsoft.com/office/officeart/2005/8/layout/cycle4"/>
    <dgm:cxn modelId="{211D3CD5-668A-41C5-9FA7-9A90AD2E6EE7}" srcId="{39B3B994-19FD-457D-90EB-F594C936F4AA}" destId="{B442EE55-26EE-4A01-B8F3-F8A04BA5BA26}" srcOrd="0" destOrd="0" parTransId="{A46A66C4-ACF8-4B0B-A062-59931D4D73F8}" sibTransId="{6CD7AAB9-6DF5-43D0-BA26-E7D1ED32677B}"/>
    <dgm:cxn modelId="{158F5146-35FB-4048-BA05-2DCB83E83A4B}" type="presOf" srcId="{A0AECF08-A33B-4698-83D3-C8AB9E35E975}" destId="{DB786DFE-ED05-40ED-97DA-C95194C0F3B2}" srcOrd="1" destOrd="0" presId="urn:microsoft.com/office/officeart/2005/8/layout/cycle4"/>
    <dgm:cxn modelId="{F8945E32-1B3C-4D2A-87E0-94557E5C1B4B}" srcId="{F87E6CB3-726B-47F6-A760-F8B056853B1F}" destId="{DD29F483-1B88-452A-8EE5-4B3D786A0122}" srcOrd="1" destOrd="0" parTransId="{86524177-573F-40D9-AD1A-14D07B637D1C}" sibTransId="{B2A9A452-4F18-454C-95CB-7924CB351A9A}"/>
    <dgm:cxn modelId="{BC6F010D-C526-4E5B-A9F8-9592555F89E6}" type="presOf" srcId="{D654DEF5-10A5-4332-9A3D-FBA539621550}" destId="{6A9916F7-EC46-4744-B146-333D37987245}" srcOrd="1" destOrd="0" presId="urn:microsoft.com/office/officeart/2005/8/layout/cycle4"/>
    <dgm:cxn modelId="{DBB10C34-1600-4C0B-86F0-4EC2C0FE049D}" srcId="{F87E6CB3-726B-47F6-A760-F8B056853B1F}" destId="{4873C841-EAF3-49D4-B6EA-30204EF620C2}" srcOrd="0" destOrd="0" parTransId="{605E6AE8-D2F4-458C-BD03-6B31501CCF18}" sibTransId="{3B94DDE4-7AD7-406E-8768-81FFB5B96A54}"/>
    <dgm:cxn modelId="{35313BF5-53B2-4432-8B55-B7B21B1E76C2}" type="presOf" srcId="{58D9D702-DDAD-404D-A99C-991FB277747B}" destId="{51AD0882-8434-46C9-B2A6-B650C0F9FDA7}" srcOrd="0" destOrd="4" presId="urn:microsoft.com/office/officeart/2005/8/layout/cycle4"/>
    <dgm:cxn modelId="{0E3B6103-1A4E-40D6-AA4D-3743DE46B402}" type="presOf" srcId="{4873C841-EAF3-49D4-B6EA-30204EF620C2}" destId="{51AD0882-8434-46C9-B2A6-B650C0F9FDA7}" srcOrd="0" destOrd="0" presId="urn:microsoft.com/office/officeart/2005/8/layout/cycle4"/>
    <dgm:cxn modelId="{6DCA7469-2CB3-42EB-832A-68EC9D8B54BE}" srcId="{F87E6CB3-726B-47F6-A760-F8B056853B1F}" destId="{9969A9F2-D73F-4FA4-BF28-60791D0F2CDD}" srcOrd="3" destOrd="0" parTransId="{B0DA7D61-8EC2-4B0B-A8D8-48E32FD7E81B}" sibTransId="{3D87164D-4E38-483D-B1E5-A23F2863D047}"/>
    <dgm:cxn modelId="{1470EA66-87F8-44A1-B918-A65A7BF0187D}" type="presOf" srcId="{B442EE55-26EE-4A01-B8F3-F8A04BA5BA26}" destId="{9765A068-B6E2-4886-A5FB-50A995921477}" srcOrd="1" destOrd="0" presId="urn:microsoft.com/office/officeart/2005/8/layout/cycle4"/>
    <dgm:cxn modelId="{FFC6D1F4-BC4B-49BB-ADEE-F3948A44A13B}" type="presOf" srcId="{42507583-77FC-4133-85B7-B210FD2264A0}" destId="{DB786DFE-ED05-40ED-97DA-C95194C0F3B2}" srcOrd="1" destOrd="4" presId="urn:microsoft.com/office/officeart/2005/8/layout/cycle4"/>
    <dgm:cxn modelId="{0CCD7EA3-91CB-4FE2-9B84-C493794DF144}" type="presOf" srcId="{9CE0DD49-B258-4698-97E8-8884D4156E6D}" destId="{35A7A3B6-2C27-4AEB-885C-C192B01C6E5D}" srcOrd="0" destOrd="0" presId="urn:microsoft.com/office/officeart/2005/8/layout/cycle4"/>
    <dgm:cxn modelId="{5A389CE6-C64C-4E83-A052-BBD805A67332}" type="presOf" srcId="{9969A9F2-D73F-4FA4-BF28-60791D0F2CDD}" destId="{C32B0322-0916-46B3-B0C2-5FBAFA11B257}" srcOrd="1" destOrd="3" presId="urn:microsoft.com/office/officeart/2005/8/layout/cycle4"/>
    <dgm:cxn modelId="{0B35CD74-7289-43FE-8D9C-5CBAB8322F96}" type="presOf" srcId="{9969A9F2-D73F-4FA4-BF28-60791D0F2CDD}" destId="{51AD0882-8434-46C9-B2A6-B650C0F9FDA7}" srcOrd="0" destOrd="3" presId="urn:microsoft.com/office/officeart/2005/8/layout/cycle4"/>
    <dgm:cxn modelId="{7E8BF705-304A-41E8-84C4-0A59ED2871D2}" srcId="{3B794E37-F29C-4E9D-A892-C01A376D541E}" destId="{3B72E387-9AB5-4F8E-AB6A-0B84CB196C46}" srcOrd="3" destOrd="0" parTransId="{D11BA3D5-21F5-4E02-8502-B741CB9366F0}" sibTransId="{40D5C11A-2B7F-4348-AB48-9876E818C41B}"/>
    <dgm:cxn modelId="{6C82742D-4A8F-40F1-A30E-F073701895FE}" srcId="{3B794E37-F29C-4E9D-A892-C01A376D541E}" destId="{746C54E0-94AE-4DD7-8B04-C72F1AC09718}" srcOrd="1" destOrd="0" parTransId="{40D157E1-2A34-4237-BF9B-8D000FF1BDAB}" sibTransId="{913E6915-E734-4890-B59F-20BDE7BFB86A}"/>
    <dgm:cxn modelId="{13020247-A3E5-4463-8104-3B09BA8418DE}" type="presOf" srcId="{39B3B994-19FD-457D-90EB-F594C936F4AA}" destId="{20E5252D-8C07-4643-8EA5-5ECA07D61FB3}" srcOrd="0" destOrd="0" presId="urn:microsoft.com/office/officeart/2005/8/layout/cycle4"/>
    <dgm:cxn modelId="{AC076BA0-9E8C-41D4-B1DF-1279FF64311D}" type="presOf" srcId="{1B926921-8715-4409-A437-285F4838ED1C}" destId="{03A6D777-F715-4429-959C-008B1575628E}" srcOrd="0" destOrd="2" presId="urn:microsoft.com/office/officeart/2005/8/layout/cycle4"/>
    <dgm:cxn modelId="{D441D9C9-3F8A-4E22-A327-4BA62AACA754}" type="presOf" srcId="{1A4E13EE-3203-47B9-B4DB-BFE54EFED129}" destId="{9765A068-B6E2-4886-A5FB-50A995921477}" srcOrd="1" destOrd="2" presId="urn:microsoft.com/office/officeart/2005/8/layout/cycle4"/>
    <dgm:cxn modelId="{A625003E-F78A-45D2-94F7-7EB7E1DB9796}" type="presOf" srcId="{746C54E0-94AE-4DD7-8B04-C72F1AC09718}" destId="{DB786DFE-ED05-40ED-97DA-C95194C0F3B2}" srcOrd="1" destOrd="1" presId="urn:microsoft.com/office/officeart/2005/8/layout/cycle4"/>
    <dgm:cxn modelId="{9738205B-A39F-4178-8152-4262FF584EFC}" type="presOf" srcId="{4873C841-EAF3-49D4-B6EA-30204EF620C2}" destId="{C32B0322-0916-46B3-B0C2-5FBAFA11B257}" srcOrd="1" destOrd="0" presId="urn:microsoft.com/office/officeart/2005/8/layout/cycle4"/>
    <dgm:cxn modelId="{9D99DD33-A08A-4611-BDF2-0F7199EAAE51}" type="presOf" srcId="{9CDD0D67-D176-49F1-BE17-0C92310A6056}" destId="{675405E3-2C89-40EE-965E-18BF3F09E76A}" srcOrd="0" destOrd="0" presId="urn:microsoft.com/office/officeart/2005/8/layout/cycle4"/>
    <dgm:cxn modelId="{89274AF9-777F-45CD-8405-52AB93EDE70A}" type="presOf" srcId="{58D9D702-DDAD-404D-A99C-991FB277747B}" destId="{C32B0322-0916-46B3-B0C2-5FBAFA11B257}" srcOrd="1" destOrd="4" presId="urn:microsoft.com/office/officeart/2005/8/layout/cycle4"/>
    <dgm:cxn modelId="{BCCD90BB-F593-4B31-B7B9-82DA983ADD3E}" srcId="{9CE0DD49-B258-4698-97E8-8884D4156E6D}" destId="{39B3B994-19FD-457D-90EB-F594C936F4AA}" srcOrd="1" destOrd="0" parTransId="{21BFC04F-5875-4197-A4BD-4B956AB1953F}" sibTransId="{8ED48239-117E-44B8-9C3A-8982A6CA7634}"/>
    <dgm:cxn modelId="{A22A3A0C-A3E7-4C8F-AB1B-533DB3AFDC8C}" type="presOf" srcId="{3B72E387-9AB5-4F8E-AB6A-0B84CB196C46}" destId="{03A6D777-F715-4429-959C-008B1575628E}" srcOrd="0" destOrd="3" presId="urn:microsoft.com/office/officeart/2005/8/layout/cycle4"/>
    <dgm:cxn modelId="{0D5DC4DB-292E-47CB-A04F-426AB0E13911}" type="presParOf" srcId="{35A7A3B6-2C27-4AEB-885C-C192B01C6E5D}" destId="{0E8579E3-C253-4D06-BA1F-77982245EC61}" srcOrd="0" destOrd="0" presId="urn:microsoft.com/office/officeart/2005/8/layout/cycle4"/>
    <dgm:cxn modelId="{2406DFF2-0DA9-404D-AEF3-BBD9919EB887}" type="presParOf" srcId="{0E8579E3-C253-4D06-BA1F-77982245EC61}" destId="{55E20671-188B-46A1-A508-276309B534F3}" srcOrd="0" destOrd="0" presId="urn:microsoft.com/office/officeart/2005/8/layout/cycle4"/>
    <dgm:cxn modelId="{8A48933A-9B4C-4A97-8AEC-AD8C0438DF1F}" type="presParOf" srcId="{55E20671-188B-46A1-A508-276309B534F3}" destId="{03A6D777-F715-4429-959C-008B1575628E}" srcOrd="0" destOrd="0" presId="urn:microsoft.com/office/officeart/2005/8/layout/cycle4"/>
    <dgm:cxn modelId="{1E21FB2F-99BF-462D-96BC-5D6218404878}" type="presParOf" srcId="{55E20671-188B-46A1-A508-276309B534F3}" destId="{DB786DFE-ED05-40ED-97DA-C95194C0F3B2}" srcOrd="1" destOrd="0" presId="urn:microsoft.com/office/officeart/2005/8/layout/cycle4"/>
    <dgm:cxn modelId="{33257FDF-7394-487D-B327-2B62D9B72E08}" type="presParOf" srcId="{0E8579E3-C253-4D06-BA1F-77982245EC61}" destId="{C46B110F-17A5-4870-A6C2-B7F0CD59B2D0}" srcOrd="1" destOrd="0" presId="urn:microsoft.com/office/officeart/2005/8/layout/cycle4"/>
    <dgm:cxn modelId="{2F3BE783-0576-406E-9903-9DD3D6D89F1D}" type="presParOf" srcId="{C46B110F-17A5-4870-A6C2-B7F0CD59B2D0}" destId="{30F4F4AF-0D50-486B-882A-85E925A956CD}" srcOrd="0" destOrd="0" presId="urn:microsoft.com/office/officeart/2005/8/layout/cycle4"/>
    <dgm:cxn modelId="{CCC10812-EC9D-4654-A6E0-E4F546D6FC8A}" type="presParOf" srcId="{C46B110F-17A5-4870-A6C2-B7F0CD59B2D0}" destId="{9765A068-B6E2-4886-A5FB-50A995921477}" srcOrd="1" destOrd="0" presId="urn:microsoft.com/office/officeart/2005/8/layout/cycle4"/>
    <dgm:cxn modelId="{1AE7D298-6447-4C22-A865-B9FE035B3936}" type="presParOf" srcId="{0E8579E3-C253-4D06-BA1F-77982245EC61}" destId="{073829D3-F25F-4A80-BE50-78199021FAA5}" srcOrd="2" destOrd="0" presId="urn:microsoft.com/office/officeart/2005/8/layout/cycle4"/>
    <dgm:cxn modelId="{79B8F466-FD16-4E97-9B13-307E8730B8D3}" type="presParOf" srcId="{073829D3-F25F-4A80-BE50-78199021FAA5}" destId="{947A0687-3B8B-457F-B6A6-C63743A42B84}" srcOrd="0" destOrd="0" presId="urn:microsoft.com/office/officeart/2005/8/layout/cycle4"/>
    <dgm:cxn modelId="{12FD34ED-AE30-489D-8EAB-6C201E120EDF}" type="presParOf" srcId="{073829D3-F25F-4A80-BE50-78199021FAA5}" destId="{6A9916F7-EC46-4744-B146-333D37987245}" srcOrd="1" destOrd="0" presId="urn:microsoft.com/office/officeart/2005/8/layout/cycle4"/>
    <dgm:cxn modelId="{BEB094E6-C828-456B-9C40-F0B1529757B7}" type="presParOf" srcId="{0E8579E3-C253-4D06-BA1F-77982245EC61}" destId="{0DE9E9EF-C832-4342-9202-8B109E472033}" srcOrd="3" destOrd="0" presId="urn:microsoft.com/office/officeart/2005/8/layout/cycle4"/>
    <dgm:cxn modelId="{FD544C23-2EBA-4083-AB0F-3697A778CF4E}" type="presParOf" srcId="{0DE9E9EF-C832-4342-9202-8B109E472033}" destId="{51AD0882-8434-46C9-B2A6-B650C0F9FDA7}" srcOrd="0" destOrd="0" presId="urn:microsoft.com/office/officeart/2005/8/layout/cycle4"/>
    <dgm:cxn modelId="{5FF28FB1-458D-4ADD-A6BC-0DD17CB8ECA8}" type="presParOf" srcId="{0DE9E9EF-C832-4342-9202-8B109E472033}" destId="{C32B0322-0916-46B3-B0C2-5FBAFA11B257}" srcOrd="1" destOrd="0" presId="urn:microsoft.com/office/officeart/2005/8/layout/cycle4"/>
    <dgm:cxn modelId="{49E315AE-2C88-4772-A91E-A1EDACC44DC5}" type="presParOf" srcId="{0E8579E3-C253-4D06-BA1F-77982245EC61}" destId="{0EA707BB-FFEB-49DE-8009-DCE2C1D6169F}" srcOrd="4" destOrd="0" presId="urn:microsoft.com/office/officeart/2005/8/layout/cycle4"/>
    <dgm:cxn modelId="{E75692EE-DE08-4407-A5F1-2D9C891B5250}" type="presParOf" srcId="{35A7A3B6-2C27-4AEB-885C-C192B01C6E5D}" destId="{1430C006-54BB-40E5-99E1-88939E768E37}" srcOrd="1" destOrd="0" presId="urn:microsoft.com/office/officeart/2005/8/layout/cycle4"/>
    <dgm:cxn modelId="{E8E0A90E-BD71-49CC-94E3-DF17EA9F4001}" type="presParOf" srcId="{1430C006-54BB-40E5-99E1-88939E768E37}" destId="{599FACE7-B2BA-4EF1-A244-ED9CC531DA56}" srcOrd="0" destOrd="0" presId="urn:microsoft.com/office/officeart/2005/8/layout/cycle4"/>
    <dgm:cxn modelId="{264BF27C-D27F-447D-AA2B-27449A3F9D4F}" type="presParOf" srcId="{1430C006-54BB-40E5-99E1-88939E768E37}" destId="{20E5252D-8C07-4643-8EA5-5ECA07D61FB3}" srcOrd="1" destOrd="0" presId="urn:microsoft.com/office/officeart/2005/8/layout/cycle4"/>
    <dgm:cxn modelId="{224260A9-79BC-413A-8DAA-67F2EF65D9F6}" type="presParOf" srcId="{1430C006-54BB-40E5-99E1-88939E768E37}" destId="{675405E3-2C89-40EE-965E-18BF3F09E76A}" srcOrd="2" destOrd="0" presId="urn:microsoft.com/office/officeart/2005/8/layout/cycle4"/>
    <dgm:cxn modelId="{A1245AAA-DAFD-4D1B-8BB5-43DD1C1FD1D3}" type="presParOf" srcId="{1430C006-54BB-40E5-99E1-88939E768E37}" destId="{BD791467-E706-43D9-98D9-FE151C871422}" srcOrd="3" destOrd="0" presId="urn:microsoft.com/office/officeart/2005/8/layout/cycle4"/>
    <dgm:cxn modelId="{33044C1C-F8E1-443F-B20B-160F0E8B68AF}" type="presParOf" srcId="{1430C006-54BB-40E5-99E1-88939E768E37}" destId="{BDCC9D9F-C110-44FF-98C9-7FD8C5753BB2}" srcOrd="4" destOrd="0" presId="urn:microsoft.com/office/officeart/2005/8/layout/cycle4"/>
    <dgm:cxn modelId="{9B070ADF-07EB-4BD1-8F0E-DDCC29C590E0}" type="presParOf" srcId="{35A7A3B6-2C27-4AEB-885C-C192B01C6E5D}" destId="{ED9E1CFE-5F13-416E-9D3D-52F274427A0B}" srcOrd="2" destOrd="0" presId="urn:microsoft.com/office/officeart/2005/8/layout/cycle4"/>
    <dgm:cxn modelId="{D8EF7CFC-7920-4E59-9596-54EBD1631AF0}" type="presParOf" srcId="{35A7A3B6-2C27-4AEB-885C-C192B01C6E5D}" destId="{040D4516-71A2-4D50-BE5C-31DE1B858BC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0687-3B8B-457F-B6A6-C63743A42B84}">
      <dsp:nvSpPr>
        <dsp:cNvPr id="0" name=""/>
        <dsp:cNvSpPr/>
      </dsp:nvSpPr>
      <dsp:spPr>
        <a:xfrm>
          <a:off x="4860535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1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数据备份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数据恢复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系统恢复</a:t>
          </a:r>
          <a:endParaRPr lang="zh-CN" altLang="en-US" sz="1200" b="1" kern="1200" dirty="0"/>
        </a:p>
      </dsp:txBody>
      <dsp:txXfrm>
        <a:off x="5663386" y="3803786"/>
        <a:ext cx="1673366" cy="1483149"/>
      </dsp:txXfrm>
    </dsp:sp>
    <dsp:sp modelId="{51AD0882-8434-46C9-B2A6-B650C0F9FDA7}">
      <dsp:nvSpPr>
        <dsp:cNvPr id="0" name=""/>
        <dsp:cNvSpPr/>
      </dsp:nvSpPr>
      <dsp:spPr>
        <a:xfrm>
          <a:off x="745104" y="3232498"/>
          <a:ext cx="2522360" cy="2100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应急策略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应急手段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入侵过程分析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安全状态平涂</a:t>
          </a:r>
          <a:endParaRPr lang="zh-CN" altLang="en-US" sz="1200" b="1" kern="1200" dirty="0"/>
        </a:p>
      </dsp:txBody>
      <dsp:txXfrm>
        <a:off x="791247" y="3803786"/>
        <a:ext cx="1673366" cy="1483149"/>
      </dsp:txXfrm>
    </dsp:sp>
    <dsp:sp modelId="{30F4F4AF-0D50-486B-882A-85E925A956CD}">
      <dsp:nvSpPr>
        <dsp:cNvPr id="0" name=""/>
        <dsp:cNvSpPr/>
      </dsp:nvSpPr>
      <dsp:spPr>
        <a:xfrm>
          <a:off x="4860535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入侵检测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系统脆弱性检测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数据完整性检测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攻击性检测</a:t>
          </a:r>
          <a:endParaRPr lang="zh-CN" altLang="en-US" sz="1200" b="1" kern="1200" dirty="0"/>
        </a:p>
      </dsp:txBody>
      <dsp:txXfrm>
        <a:off x="5662288" y="-169549"/>
        <a:ext cx="1675562" cy="1447872"/>
      </dsp:txXfrm>
    </dsp:sp>
    <dsp:sp modelId="{03A6D777-F715-4429-959C-008B1575628E}">
      <dsp:nvSpPr>
        <dsp:cNvPr id="0" name=""/>
        <dsp:cNvSpPr/>
      </dsp:nvSpPr>
      <dsp:spPr>
        <a:xfrm>
          <a:off x="745104" y="-214594"/>
          <a:ext cx="2522360" cy="2050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加密机制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数字签名机制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访问控制机制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认证机制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信息隐藏</a:t>
          </a: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kern="1200" dirty="0" smtClean="0"/>
            <a:t>防火请技术</a:t>
          </a:r>
          <a:endParaRPr lang="zh-CN" altLang="en-US" sz="1200" b="1" kern="1200" dirty="0"/>
        </a:p>
      </dsp:txBody>
      <dsp:txXfrm>
        <a:off x="790149" y="-169549"/>
        <a:ext cx="1675562" cy="1447872"/>
      </dsp:txXfrm>
    </dsp:sp>
    <dsp:sp modelId="{599FACE7-B2BA-4EF1-A244-ED9CC531DA56}">
      <dsp:nvSpPr>
        <dsp:cNvPr id="0" name=""/>
        <dsp:cNvSpPr/>
      </dsp:nvSpPr>
      <dsp:spPr>
        <a:xfrm>
          <a:off x="1802044" y="297287"/>
          <a:ext cx="2210895" cy="221089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防护</a:t>
          </a:r>
          <a:endParaRPr lang="zh-CN" altLang="en-US" sz="3900" kern="1200" dirty="0"/>
        </a:p>
      </dsp:txBody>
      <dsp:txXfrm>
        <a:off x="2449600" y="944843"/>
        <a:ext cx="1563339" cy="1563339"/>
      </dsp:txXfrm>
    </dsp:sp>
    <dsp:sp modelId="{20E5252D-8C07-4643-8EA5-5ECA07D61FB3}">
      <dsp:nvSpPr>
        <dsp:cNvPr id="0" name=""/>
        <dsp:cNvSpPr/>
      </dsp:nvSpPr>
      <dsp:spPr>
        <a:xfrm rot="5400000">
          <a:off x="4115059" y="297287"/>
          <a:ext cx="2210895" cy="2210895"/>
        </a:xfrm>
        <a:prstGeom prst="pieWedg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检测</a:t>
          </a:r>
          <a:endParaRPr lang="zh-CN" altLang="en-US" sz="3900" kern="1200" dirty="0"/>
        </a:p>
      </dsp:txBody>
      <dsp:txXfrm rot="-5400000">
        <a:off x="4115059" y="944843"/>
        <a:ext cx="1563339" cy="1563339"/>
      </dsp:txXfrm>
    </dsp:sp>
    <dsp:sp modelId="{675405E3-2C89-40EE-965E-18BF3F09E76A}">
      <dsp:nvSpPr>
        <dsp:cNvPr id="0" name=""/>
        <dsp:cNvSpPr/>
      </dsp:nvSpPr>
      <dsp:spPr>
        <a:xfrm rot="10800000">
          <a:off x="4115059" y="2610302"/>
          <a:ext cx="2210895" cy="2210895"/>
        </a:xfrm>
        <a:prstGeom prst="pieWedge">
          <a:avLst/>
        </a:prstGeom>
        <a:solidFill>
          <a:schemeClr val="accent5">
            <a:hueOff val="-4902231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恢复</a:t>
          </a:r>
          <a:endParaRPr lang="zh-CN" altLang="en-US" sz="3900" kern="1200" dirty="0"/>
        </a:p>
      </dsp:txBody>
      <dsp:txXfrm rot="10800000">
        <a:off x="4115059" y="2610302"/>
        <a:ext cx="1563339" cy="1563339"/>
      </dsp:txXfrm>
    </dsp:sp>
    <dsp:sp modelId="{BD791467-E706-43D9-98D9-FE151C871422}">
      <dsp:nvSpPr>
        <dsp:cNvPr id="0" name=""/>
        <dsp:cNvSpPr/>
      </dsp:nvSpPr>
      <dsp:spPr>
        <a:xfrm rot="16200000">
          <a:off x="1802044" y="2610302"/>
          <a:ext cx="2210895" cy="2210895"/>
        </a:xfrm>
        <a:prstGeom prst="pieWedg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响应</a:t>
          </a:r>
          <a:endParaRPr lang="zh-CN" altLang="en-US" sz="3900" kern="1200" dirty="0"/>
        </a:p>
      </dsp:txBody>
      <dsp:txXfrm rot="5400000">
        <a:off x="2449600" y="2610302"/>
        <a:ext cx="1563339" cy="1563339"/>
      </dsp:txXfrm>
    </dsp:sp>
    <dsp:sp modelId="{ED9E1CFE-5F13-416E-9D3D-52F274427A0B}">
      <dsp:nvSpPr>
        <dsp:cNvPr id="0" name=""/>
        <dsp:cNvSpPr/>
      </dsp:nvSpPr>
      <dsp:spPr>
        <a:xfrm>
          <a:off x="3682326" y="2099703"/>
          <a:ext cx="763346" cy="663779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4516-71A2-4D50-BE5C-31DE1B858BCF}">
      <dsp:nvSpPr>
        <dsp:cNvPr id="0" name=""/>
        <dsp:cNvSpPr/>
      </dsp:nvSpPr>
      <dsp:spPr>
        <a:xfrm rot="10800000">
          <a:off x="3682326" y="2355002"/>
          <a:ext cx="763346" cy="663779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130538804"/>
              </p:ext>
            </p:extLst>
          </p:nvPr>
        </p:nvGraphicFramePr>
        <p:xfrm>
          <a:off x="2032000" y="975591"/>
          <a:ext cx="8128000" cy="511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0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579</Words>
  <Application>Microsoft Office PowerPoint</Application>
  <PresentationFormat>自定义</PresentationFormat>
  <Paragraphs>166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45</cp:revision>
  <dcterms:created xsi:type="dcterms:W3CDTF">2022-01-19T13:54:03Z</dcterms:created>
  <dcterms:modified xsi:type="dcterms:W3CDTF">2022-03-30T10:26:46Z</dcterms:modified>
</cp:coreProperties>
</file>