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>
            <a:extLst>
              <a:ext uri="{FF2B5EF4-FFF2-40B4-BE49-F238E27FC236}">
                <a16:creationId xmlns:a16="http://schemas.microsoft.com/office/drawing/2014/main" id="{95C8CB31-69F7-AFD2-B55B-DD2BC6CD9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71" y="2227225"/>
            <a:ext cx="734459" cy="7344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0F5CB1-DB11-3A16-D35A-CFE04B2324AF}"/>
              </a:ext>
            </a:extLst>
          </p:cNvPr>
          <p:cNvSpPr txBox="1"/>
          <p:nvPr/>
        </p:nvSpPr>
        <p:spPr>
          <a:xfrm>
            <a:off x="998534" y="296168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黑客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5DA8C8-B844-51E3-0BB7-2975B95C7892}"/>
              </a:ext>
            </a:extLst>
          </p:cNvPr>
          <p:cNvSpPr/>
          <p:nvPr/>
        </p:nvSpPr>
        <p:spPr>
          <a:xfrm>
            <a:off x="2411427" y="1254265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漏洞攻击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1C58D1-2BA2-2AB9-A75B-495D5E37720C}"/>
              </a:ext>
            </a:extLst>
          </p:cNvPr>
          <p:cNvSpPr/>
          <p:nvPr/>
        </p:nvSpPr>
        <p:spPr>
          <a:xfrm>
            <a:off x="2426939" y="2466625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弱口令爆破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9C5ACD-1DF8-20C9-1CAD-6A792B03E52D}"/>
              </a:ext>
            </a:extLst>
          </p:cNvPr>
          <p:cNvSpPr/>
          <p:nvPr/>
        </p:nvSpPr>
        <p:spPr>
          <a:xfrm>
            <a:off x="2411427" y="3649507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伪装正常软件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F31314-2238-6BBE-61A6-8E7970B299B6}"/>
              </a:ext>
            </a:extLst>
          </p:cNvPr>
          <p:cNvSpPr/>
          <p:nvPr/>
        </p:nvSpPr>
        <p:spPr>
          <a:xfrm>
            <a:off x="3910760" y="1196555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广泛使用各类漏洞组合攻击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1853B5-17D2-F8AB-44F1-3FF12A8C5806}"/>
              </a:ext>
            </a:extLst>
          </p:cNvPr>
          <p:cNvSpPr/>
          <p:nvPr/>
        </p:nvSpPr>
        <p:spPr>
          <a:xfrm>
            <a:off x="3910759" y="2411425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入侵暴露在互联网上的主机和智能设备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0FB04-C5F6-E5C6-99F6-1CE02D238355}"/>
              </a:ext>
            </a:extLst>
          </p:cNvPr>
          <p:cNvSpPr/>
          <p:nvPr/>
        </p:nvSpPr>
        <p:spPr>
          <a:xfrm>
            <a:off x="3910759" y="3586903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欺骗用户下载并执行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7019CC-5782-3F08-1D28-26337B577AD9}"/>
              </a:ext>
            </a:extLst>
          </p:cNvPr>
          <p:cNvSpPr/>
          <p:nvPr/>
        </p:nvSpPr>
        <p:spPr>
          <a:xfrm>
            <a:off x="5462691" y="2327417"/>
            <a:ext cx="1472753" cy="73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利用漏洞武器、弱口令爆破、黑客攻击破解入侵主机和智能设备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5345FC-C25C-2832-4D69-E6AD4A6DD1E2}"/>
              </a:ext>
            </a:extLst>
          </p:cNvPr>
          <p:cNvSpPr/>
          <p:nvPr/>
        </p:nvSpPr>
        <p:spPr>
          <a:xfrm>
            <a:off x="7178203" y="2327417"/>
            <a:ext cx="1472753" cy="73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横向扩散攻击更多主机和智能设备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3F6085-E916-8EF8-D9D2-69E4E18F0E37}"/>
              </a:ext>
            </a:extLst>
          </p:cNvPr>
          <p:cNvSpPr/>
          <p:nvPr/>
        </p:nvSpPr>
        <p:spPr>
          <a:xfrm>
            <a:off x="8981570" y="2466625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组建僵尸网络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DA2AE7-DB11-423E-3E45-5968CD328D08}"/>
              </a:ext>
            </a:extLst>
          </p:cNvPr>
          <p:cNvSpPr/>
          <p:nvPr/>
        </p:nvSpPr>
        <p:spPr>
          <a:xfrm>
            <a:off x="8981569" y="1219009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实施挖矿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73D0B6-5506-3BBB-AD74-D7C683AD2A3F}"/>
              </a:ext>
            </a:extLst>
          </p:cNvPr>
          <p:cNvSpPr/>
          <p:nvPr/>
        </p:nvSpPr>
        <p:spPr>
          <a:xfrm>
            <a:off x="8981568" y="3625317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其他后果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03C8EF-8612-444E-E68A-F2A484306D3A}"/>
              </a:ext>
            </a:extLst>
          </p:cNvPr>
          <p:cNvSpPr txBox="1"/>
          <p:nvPr/>
        </p:nvSpPr>
        <p:spPr>
          <a:xfrm>
            <a:off x="8978110" y="4073265"/>
            <a:ext cx="124212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添加后门；</a:t>
            </a:r>
            <a:endParaRPr lang="en-US" altLang="zh-CN" sz="1050" dirty="0"/>
          </a:p>
          <a:p>
            <a:r>
              <a:rPr lang="zh-CN" altLang="en-US" sz="1050" dirty="0"/>
              <a:t>安装</a:t>
            </a:r>
            <a:r>
              <a:rPr lang="en-US" altLang="zh-CN" sz="1050" dirty="0"/>
              <a:t>Rootkit;</a:t>
            </a:r>
          </a:p>
          <a:p>
            <a:r>
              <a:rPr lang="zh-CN" altLang="en-US" sz="1050" dirty="0"/>
              <a:t>关闭</a:t>
            </a:r>
            <a:r>
              <a:rPr lang="en-US" altLang="zh-CN" sz="1050" dirty="0"/>
              <a:t>Linux</a:t>
            </a:r>
            <a:r>
              <a:rPr lang="zh-CN" altLang="en-US" sz="1050" dirty="0"/>
              <a:t>防火墙；</a:t>
            </a:r>
            <a:endParaRPr lang="en-US" altLang="zh-CN" sz="1050" dirty="0"/>
          </a:p>
          <a:p>
            <a:r>
              <a:rPr lang="zh-CN" altLang="en-US" sz="1050" dirty="0"/>
              <a:t>添加定时任务；</a:t>
            </a:r>
            <a:endParaRPr lang="en-US" altLang="zh-CN" sz="1050" dirty="0"/>
          </a:p>
          <a:p>
            <a:r>
              <a:rPr lang="zh-CN" altLang="en-US" sz="1050" dirty="0"/>
              <a:t>清除系统日志等；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B8F239D-C3F6-DDC4-9407-046206DF9633}"/>
              </a:ext>
            </a:extLst>
          </p:cNvPr>
          <p:cNvCxnSpPr>
            <a:cxnSpLocks/>
          </p:cNvCxnSpPr>
          <p:nvPr/>
        </p:nvCxnSpPr>
        <p:spPr>
          <a:xfrm>
            <a:off x="1704442" y="2694645"/>
            <a:ext cx="7224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747E322-046F-5352-3CFF-4D5BDD6FEDA8}"/>
              </a:ext>
            </a:extLst>
          </p:cNvPr>
          <p:cNvCxnSpPr>
            <a:cxnSpLocks/>
          </p:cNvCxnSpPr>
          <p:nvPr/>
        </p:nvCxnSpPr>
        <p:spPr>
          <a:xfrm>
            <a:off x="2103929" y="1476796"/>
            <a:ext cx="0" cy="23588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CE75406-B70D-3D54-A546-40DE661FC84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03929" y="1476796"/>
            <a:ext cx="307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E8818E3-82E7-5AFE-6F80-198D4BDFE719}"/>
              </a:ext>
            </a:extLst>
          </p:cNvPr>
          <p:cNvCxnSpPr>
            <a:cxnSpLocks/>
          </p:cNvCxnSpPr>
          <p:nvPr/>
        </p:nvCxnSpPr>
        <p:spPr>
          <a:xfrm>
            <a:off x="2103929" y="3831579"/>
            <a:ext cx="307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E9B8-35E5-9F07-E228-9AF3554695E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317735" y="1476796"/>
            <a:ext cx="593025" cy="29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0F6CF1E-D9A4-016A-009E-4024ACD0FAD7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317735" y="3870124"/>
            <a:ext cx="593024" cy="19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4E3ED8D-4BB9-62EE-D2FE-0BEDCD6363F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489340" y="1762997"/>
            <a:ext cx="1" cy="648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96BB70-0E44-80A1-2AD1-A954CD16C225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4489340" y="2977867"/>
            <a:ext cx="0" cy="6090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26BC8A0-EADF-EC48-FAF3-6CCEE00D95A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067920" y="2694646"/>
            <a:ext cx="3947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41A337-E776-73F4-E30D-46380B47BC4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935444" y="2694646"/>
            <a:ext cx="2427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4DD8E94-5DD4-7E26-5717-39AEC510245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650956" y="2694646"/>
            <a:ext cx="330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685937C-7D40-9A62-8948-2D8DEA0CB48F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H="1" flipV="1">
            <a:off x="9534820" y="1675050"/>
            <a:ext cx="1" cy="7915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7F26A6-03FA-F2A6-7750-4AB4C4435754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9534819" y="2922666"/>
            <a:ext cx="2" cy="7026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B924E04-88F6-C5A6-3169-6C276AC100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333247" y="2689156"/>
            <a:ext cx="577512" cy="54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3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81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reset5t328</cp:lastModifiedBy>
  <cp:revision>10</cp:revision>
  <dcterms:created xsi:type="dcterms:W3CDTF">2023-02-21T01:42:50Z</dcterms:created>
  <dcterms:modified xsi:type="dcterms:W3CDTF">2023-02-22T01:14:58Z</dcterms:modified>
</cp:coreProperties>
</file>