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  <dgm:t>
        <a:bodyPr/>
        <a:lstStyle/>
        <a:p>
          <a:endParaRPr lang="zh-CN" altLang="en-US"/>
        </a:p>
      </dgm:t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CED88-6518-45ED-A035-5FF251E3493A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AB8AB5E-0358-40E5-AF32-C0F8909B14A0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en-US" altLang="zh-CN" dirty="0" smtClean="0"/>
        </a:p>
        <a:p>
          <a:r>
            <a:rPr lang="en-US" altLang="zh-CN" dirty="0" smtClean="0"/>
            <a:t>Detection</a:t>
          </a:r>
        </a:p>
      </dgm:t>
    </dgm:pt>
    <dgm:pt modelId="{B88605C4-F046-46A2-B05F-838C75568F25}" type="par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01CE3CA1-541C-45F8-A998-FEE8A957427C}" type="sib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A92E954F-30E6-40F7-B16D-138669A32D7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en-US" altLang="zh-CN" dirty="0" smtClean="0"/>
        </a:p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2DC1B14C-623B-423F-AFFA-75202786FF0F}" type="par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EAC8FD23-9024-4EDE-9072-FB8B1B4D2E1E}" type="sib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A56940B5-559B-4B7F-AF89-C4A2ABC51F17}">
      <dgm:prSet phldrT="[文本]"/>
      <dgm:spPr/>
      <dgm:t>
        <a:bodyPr/>
        <a:lstStyle/>
        <a:p>
          <a:r>
            <a:rPr lang="zh-CN" altLang="en-US" dirty="0" smtClean="0"/>
            <a:t>保护</a:t>
          </a:r>
          <a:endParaRPr lang="en-US" altLang="zh-CN" dirty="0" smtClean="0"/>
        </a:p>
        <a:p>
          <a:r>
            <a:rPr lang="en-US" altLang="zh-CN" dirty="0" smtClean="0"/>
            <a:t>Protection</a:t>
          </a:r>
          <a:endParaRPr lang="zh-CN" altLang="en-US" dirty="0"/>
        </a:p>
      </dgm:t>
    </dgm:pt>
    <dgm:pt modelId="{1B9AB2AF-D9E4-44FD-BECB-7DBBB2631B0F}" type="sib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19304C97-E0B9-4995-B84D-654D43D9DED7}" type="par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5B6CBB7D-0194-40E2-8640-B3684E4CA3BE}" type="pres">
      <dgm:prSet presAssocID="{9ECCED88-6518-45ED-A035-5FF251E3493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C9FE48-83B0-4ED0-B367-BC40E228C3FD}" type="pres">
      <dgm:prSet presAssocID="{9ECCED88-6518-45ED-A035-5FF251E3493A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F991275-E8E5-4DFE-9D66-95639679B030}" type="pres">
      <dgm:prSet presAssocID="{9ECCED88-6518-45ED-A035-5FF251E3493A}" presName="dummy1a" presStyleCnt="0"/>
      <dgm:spPr/>
    </dgm:pt>
    <dgm:pt modelId="{3C1BBBD0-D522-461A-962E-EF24715848CE}" type="pres">
      <dgm:prSet presAssocID="{9ECCED88-6518-45ED-A035-5FF251E3493A}" presName="dummy1b" presStyleCnt="0"/>
      <dgm:spPr/>
    </dgm:pt>
    <dgm:pt modelId="{B1824CDD-1E4D-4406-8BD4-A27D3563667B}" type="pres">
      <dgm:prSet presAssocID="{9ECCED88-6518-45ED-A035-5FF251E3493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57157-BA6A-4F8B-832A-7DD9746B75D1}" type="pres">
      <dgm:prSet presAssocID="{9ECCED88-6518-45ED-A035-5FF251E3493A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37E648CC-4E9C-4713-8BD2-33AC3DB6A75D}" type="pres">
      <dgm:prSet presAssocID="{9ECCED88-6518-45ED-A035-5FF251E3493A}" presName="dummy2a" presStyleCnt="0"/>
      <dgm:spPr/>
    </dgm:pt>
    <dgm:pt modelId="{BD14073B-8A97-45D7-92CF-79EDCF1B6560}" type="pres">
      <dgm:prSet presAssocID="{9ECCED88-6518-45ED-A035-5FF251E3493A}" presName="dummy2b" presStyleCnt="0"/>
      <dgm:spPr/>
    </dgm:pt>
    <dgm:pt modelId="{E6EEFABD-D59A-4621-A39F-FCBFF4F71354}" type="pres">
      <dgm:prSet presAssocID="{9ECCED88-6518-45ED-A035-5FF251E3493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4F658-3EBB-4FFF-8824-15C24A43B1DD}" type="pres">
      <dgm:prSet presAssocID="{9ECCED88-6518-45ED-A035-5FF251E3493A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F68ECA5-270C-4BE2-811F-2B82F11AD541}" type="pres">
      <dgm:prSet presAssocID="{9ECCED88-6518-45ED-A035-5FF251E3493A}" presName="dummy3a" presStyleCnt="0"/>
      <dgm:spPr/>
    </dgm:pt>
    <dgm:pt modelId="{44CBF43A-39B9-4A9D-88AC-5E2E53DA13FD}" type="pres">
      <dgm:prSet presAssocID="{9ECCED88-6518-45ED-A035-5FF251E3493A}" presName="dummy3b" presStyleCnt="0"/>
      <dgm:spPr/>
    </dgm:pt>
    <dgm:pt modelId="{71345975-D70C-4E22-AD7C-E0F44E67732D}" type="pres">
      <dgm:prSet presAssocID="{9ECCED88-6518-45ED-A035-5FF251E3493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4A329-791E-4C1D-ABC5-C25498D38789}" type="pres">
      <dgm:prSet presAssocID="{01CE3CA1-541C-45F8-A998-FEE8A957427C}" presName="arrowWedge1" presStyleLbl="fgSibTrans2D1" presStyleIdx="0" presStyleCnt="3"/>
      <dgm:spPr/>
      <dgm:t>
        <a:bodyPr/>
        <a:lstStyle/>
        <a:p>
          <a:endParaRPr lang="zh-CN" altLang="en-US"/>
        </a:p>
      </dgm:t>
    </dgm:pt>
    <dgm:pt modelId="{DEFC58D5-1630-4101-A607-896122A73574}" type="pres">
      <dgm:prSet presAssocID="{EAC8FD23-9024-4EDE-9072-FB8B1B4D2E1E}" presName="arrowWedge2" presStyleLbl="fgSibTrans2D1" presStyleIdx="1" presStyleCnt="3" custLinFactNeighborX="-900"/>
      <dgm:spPr/>
      <dgm:t>
        <a:bodyPr/>
        <a:lstStyle/>
        <a:p>
          <a:endParaRPr lang="zh-CN" altLang="en-US"/>
        </a:p>
      </dgm:t>
    </dgm:pt>
    <dgm:pt modelId="{FEC896FA-017D-4E03-9DDC-3E5BFEB9DDDF}" type="pres">
      <dgm:prSet presAssocID="{1B9AB2AF-D9E4-44FD-BECB-7DBBB2631B0F}" presName="arrowWedge3" presStyleLbl="fg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A20F557-7118-4037-B996-68890DDC057B}" type="presOf" srcId="{A56940B5-559B-4B7F-AF89-C4A2ABC51F17}" destId="{71345975-D70C-4E22-AD7C-E0F44E67732D}" srcOrd="1" destOrd="0" presId="urn:microsoft.com/office/officeart/2005/8/layout/cycle8"/>
    <dgm:cxn modelId="{84FB58E7-BA71-4806-BD99-60A3065BCB5D}" srcId="{9ECCED88-6518-45ED-A035-5FF251E3493A}" destId="{2AB8AB5E-0358-40E5-AF32-C0F8909B14A0}" srcOrd="0" destOrd="0" parTransId="{B88605C4-F046-46A2-B05F-838C75568F25}" sibTransId="{01CE3CA1-541C-45F8-A998-FEE8A957427C}"/>
    <dgm:cxn modelId="{8D754B2D-6A90-4A26-BF1D-28A71827B2D4}" type="presOf" srcId="{A56940B5-559B-4B7F-AF89-C4A2ABC51F17}" destId="{76A4F658-3EBB-4FFF-8824-15C24A43B1DD}" srcOrd="0" destOrd="0" presId="urn:microsoft.com/office/officeart/2005/8/layout/cycle8"/>
    <dgm:cxn modelId="{9EC4910B-419A-4F9C-A58C-3BBD8CC75C4A}" type="presOf" srcId="{2AB8AB5E-0358-40E5-AF32-C0F8909B14A0}" destId="{EAC9FE48-83B0-4ED0-B367-BC40E228C3FD}" srcOrd="0" destOrd="0" presId="urn:microsoft.com/office/officeart/2005/8/layout/cycle8"/>
    <dgm:cxn modelId="{BDCA5CD8-F05A-4E0A-952B-240915F8A4BB}" type="presOf" srcId="{2AB8AB5E-0358-40E5-AF32-C0F8909B14A0}" destId="{B1824CDD-1E4D-4406-8BD4-A27D3563667B}" srcOrd="1" destOrd="0" presId="urn:microsoft.com/office/officeart/2005/8/layout/cycle8"/>
    <dgm:cxn modelId="{DBACDFC3-5746-41E3-8DC6-FE8E93345070}" type="presOf" srcId="{A92E954F-30E6-40F7-B16D-138669A32D7F}" destId="{68B57157-BA6A-4F8B-832A-7DD9746B75D1}" srcOrd="0" destOrd="0" presId="urn:microsoft.com/office/officeart/2005/8/layout/cycle8"/>
    <dgm:cxn modelId="{4EBA790B-386A-4FDB-B8DE-5DF49BEF5244}" type="presOf" srcId="{9ECCED88-6518-45ED-A035-5FF251E3493A}" destId="{5B6CBB7D-0194-40E2-8640-B3684E4CA3BE}" srcOrd="0" destOrd="0" presId="urn:microsoft.com/office/officeart/2005/8/layout/cycle8"/>
    <dgm:cxn modelId="{BF395EE3-4FFA-41A3-805A-0DEB35AB9852}" type="presOf" srcId="{A92E954F-30E6-40F7-B16D-138669A32D7F}" destId="{E6EEFABD-D59A-4621-A39F-FCBFF4F71354}" srcOrd="1" destOrd="0" presId="urn:microsoft.com/office/officeart/2005/8/layout/cycle8"/>
    <dgm:cxn modelId="{A3FA3712-35E3-4FC2-AA91-1A8CDC27B2AD}" srcId="{9ECCED88-6518-45ED-A035-5FF251E3493A}" destId="{A56940B5-559B-4B7F-AF89-C4A2ABC51F17}" srcOrd="2" destOrd="0" parTransId="{19304C97-E0B9-4995-B84D-654D43D9DED7}" sibTransId="{1B9AB2AF-D9E4-44FD-BECB-7DBBB2631B0F}"/>
    <dgm:cxn modelId="{D32FA234-0ADA-4FD5-927C-BD6794A3BBBC}" srcId="{9ECCED88-6518-45ED-A035-5FF251E3493A}" destId="{A92E954F-30E6-40F7-B16D-138669A32D7F}" srcOrd="1" destOrd="0" parTransId="{2DC1B14C-623B-423F-AFFA-75202786FF0F}" sibTransId="{EAC8FD23-9024-4EDE-9072-FB8B1B4D2E1E}"/>
    <dgm:cxn modelId="{4E573A64-11EE-4DCE-AD7B-1DA54658AC43}" type="presParOf" srcId="{5B6CBB7D-0194-40E2-8640-B3684E4CA3BE}" destId="{EAC9FE48-83B0-4ED0-B367-BC40E228C3FD}" srcOrd="0" destOrd="0" presId="urn:microsoft.com/office/officeart/2005/8/layout/cycle8"/>
    <dgm:cxn modelId="{85F53AF8-490F-41E2-B276-FC5F664B1EFA}" type="presParOf" srcId="{5B6CBB7D-0194-40E2-8640-B3684E4CA3BE}" destId="{9F991275-E8E5-4DFE-9D66-95639679B030}" srcOrd="1" destOrd="0" presId="urn:microsoft.com/office/officeart/2005/8/layout/cycle8"/>
    <dgm:cxn modelId="{DF2B4A26-0583-41FB-8B46-7928E8B53341}" type="presParOf" srcId="{5B6CBB7D-0194-40E2-8640-B3684E4CA3BE}" destId="{3C1BBBD0-D522-461A-962E-EF24715848CE}" srcOrd="2" destOrd="0" presId="urn:microsoft.com/office/officeart/2005/8/layout/cycle8"/>
    <dgm:cxn modelId="{5EEEEF33-C081-44BC-BA62-3A7AA45365AB}" type="presParOf" srcId="{5B6CBB7D-0194-40E2-8640-B3684E4CA3BE}" destId="{B1824CDD-1E4D-4406-8BD4-A27D3563667B}" srcOrd="3" destOrd="0" presId="urn:microsoft.com/office/officeart/2005/8/layout/cycle8"/>
    <dgm:cxn modelId="{844F4513-EC9C-412D-AFFF-236F58814280}" type="presParOf" srcId="{5B6CBB7D-0194-40E2-8640-B3684E4CA3BE}" destId="{68B57157-BA6A-4F8B-832A-7DD9746B75D1}" srcOrd="4" destOrd="0" presId="urn:microsoft.com/office/officeart/2005/8/layout/cycle8"/>
    <dgm:cxn modelId="{B48C21E7-4929-442E-8D14-A70F79D6E9CE}" type="presParOf" srcId="{5B6CBB7D-0194-40E2-8640-B3684E4CA3BE}" destId="{37E648CC-4E9C-4713-8BD2-33AC3DB6A75D}" srcOrd="5" destOrd="0" presId="urn:microsoft.com/office/officeart/2005/8/layout/cycle8"/>
    <dgm:cxn modelId="{22447A98-D0DA-47CA-A706-3842B4222FFE}" type="presParOf" srcId="{5B6CBB7D-0194-40E2-8640-B3684E4CA3BE}" destId="{BD14073B-8A97-45D7-92CF-79EDCF1B6560}" srcOrd="6" destOrd="0" presId="urn:microsoft.com/office/officeart/2005/8/layout/cycle8"/>
    <dgm:cxn modelId="{C61802A5-F497-49CD-BC19-D62FCF515136}" type="presParOf" srcId="{5B6CBB7D-0194-40E2-8640-B3684E4CA3BE}" destId="{E6EEFABD-D59A-4621-A39F-FCBFF4F71354}" srcOrd="7" destOrd="0" presId="urn:microsoft.com/office/officeart/2005/8/layout/cycle8"/>
    <dgm:cxn modelId="{86AF6DE8-58B1-4140-9AD3-15D71C659B14}" type="presParOf" srcId="{5B6CBB7D-0194-40E2-8640-B3684E4CA3BE}" destId="{76A4F658-3EBB-4FFF-8824-15C24A43B1DD}" srcOrd="8" destOrd="0" presId="urn:microsoft.com/office/officeart/2005/8/layout/cycle8"/>
    <dgm:cxn modelId="{E28F76D6-6DEE-4A42-AF81-99026ABE1565}" type="presParOf" srcId="{5B6CBB7D-0194-40E2-8640-B3684E4CA3BE}" destId="{2F68ECA5-270C-4BE2-811F-2B82F11AD541}" srcOrd="9" destOrd="0" presId="urn:microsoft.com/office/officeart/2005/8/layout/cycle8"/>
    <dgm:cxn modelId="{331823CB-94BB-4C0B-A8BC-7C2D249DAD2A}" type="presParOf" srcId="{5B6CBB7D-0194-40E2-8640-B3684E4CA3BE}" destId="{44CBF43A-39B9-4A9D-88AC-5E2E53DA13FD}" srcOrd="10" destOrd="0" presId="urn:microsoft.com/office/officeart/2005/8/layout/cycle8"/>
    <dgm:cxn modelId="{1A050017-C419-4C3B-AD7A-614D5697B741}" type="presParOf" srcId="{5B6CBB7D-0194-40E2-8640-B3684E4CA3BE}" destId="{71345975-D70C-4E22-AD7C-E0F44E67732D}" srcOrd="11" destOrd="0" presId="urn:microsoft.com/office/officeart/2005/8/layout/cycle8"/>
    <dgm:cxn modelId="{620FF99E-10C7-462F-ADEE-430E8310E04B}" type="presParOf" srcId="{5B6CBB7D-0194-40E2-8640-B3684E4CA3BE}" destId="{CEB4A329-791E-4C1D-ABC5-C25498D38789}" srcOrd="12" destOrd="0" presId="urn:microsoft.com/office/officeart/2005/8/layout/cycle8"/>
    <dgm:cxn modelId="{3B7774AB-FFA6-4133-9C81-0DB3D3511B14}" type="presParOf" srcId="{5B6CBB7D-0194-40E2-8640-B3684E4CA3BE}" destId="{DEFC58D5-1630-4101-A607-896122A73574}" srcOrd="13" destOrd="0" presId="urn:microsoft.com/office/officeart/2005/8/layout/cycle8"/>
    <dgm:cxn modelId="{3B407AA0-7FAF-4B42-B80B-029D18959008}" type="presParOf" srcId="{5B6CBB7D-0194-40E2-8640-B3684E4CA3BE}" destId="{FEC896FA-017D-4E03-9DDC-3E5BFEB9DDD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7622F-780C-46F5-943A-60672CDA56F3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D3C8364-319F-44B6-897A-2EC4B4FD6B53}">
      <dgm:prSet phldrT="[文本]"/>
      <dgm:spPr/>
      <dgm:t>
        <a:bodyPr/>
        <a:lstStyle/>
        <a:p>
          <a:r>
            <a:rPr lang="zh-CN" altLang="en-US" dirty="0" smtClean="0"/>
            <a:t>策略</a:t>
          </a:r>
          <a:endParaRPr lang="zh-CN" altLang="en-US" dirty="0"/>
        </a:p>
      </dgm:t>
    </dgm:pt>
    <dgm:pt modelId="{1BC5109D-86A2-42FC-BCA4-B1D212A20D71}" type="par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9468D475-5A9A-4E9F-98DA-24F853963117}" type="sib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B9DF1402-9FB3-4179-BC07-EC7112170FBF}">
      <dgm:prSet phldrT="[文本]"/>
      <dgm:spPr/>
      <dgm:t>
        <a:bodyPr/>
        <a:lstStyle/>
        <a:p>
          <a:r>
            <a:rPr lang="zh-CN" altLang="en-US" smtClean="0"/>
            <a:t>保护</a:t>
          </a:r>
          <a:endParaRPr lang="zh-CN" altLang="en-US" dirty="0"/>
        </a:p>
      </dgm:t>
    </dgm:pt>
    <dgm:pt modelId="{FAC7CDE3-4215-4887-A19E-101314E2978D}" type="par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A5C6C886-6357-424E-8ABA-5242D07EF476}" type="sib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0CBD863D-9D97-4B74-9368-5E7D4D8ACF12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4C44AAC4-E388-4493-A621-1AFC7DD0D7DE}" type="par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743F5614-29F4-442C-896D-E17D5EC27FBC}" type="sib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C6C1466A-6B23-48AA-97FD-F58C7E743C2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07BC43FC-1A37-4659-945B-1822ED6830FF}" type="par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B450D65C-7235-4CF3-95C5-8BCE6AEBB287}" type="sib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0C1CEB06-7682-4698-BE86-AEAC2F8B634F}" type="pres">
      <dgm:prSet presAssocID="{42C7622F-780C-46F5-943A-60672CDA56F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DEC0EC2-EAD5-4442-8127-6A2338AEE97B}" type="pres">
      <dgm:prSet presAssocID="{5D3C8364-319F-44B6-897A-2EC4B4FD6B53}" presName="singleCycle" presStyleCnt="0"/>
      <dgm:spPr/>
    </dgm:pt>
    <dgm:pt modelId="{00F3B482-7B7B-4571-9398-2096D8F790AF}" type="pres">
      <dgm:prSet presAssocID="{5D3C8364-319F-44B6-897A-2EC4B4FD6B53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DABAB243-74A7-4A3E-B8D7-362087BA1969}" type="pres">
      <dgm:prSet presAssocID="{FAC7CDE3-4215-4887-A19E-101314E2978D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23F642-D2FE-41E3-8F95-82482B8A752F}" type="pres">
      <dgm:prSet presAssocID="{B9DF1402-9FB3-4179-BC07-EC7112170FBF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AB380-78DC-48B3-A7B6-A306F16062CF}" type="pres">
      <dgm:prSet presAssocID="{4C44AAC4-E388-4493-A621-1AFC7DD0D7DE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B17DB5F8-BF5C-4A25-B2DB-CFCAA4082FAD}" type="pres">
      <dgm:prSet presAssocID="{0CBD863D-9D97-4B74-9368-5E7D4D8ACF12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376513-9CF6-4E3F-82CF-CE0299FBFB2C}" type="pres">
      <dgm:prSet presAssocID="{07BC43FC-1A37-4659-945B-1822ED6830F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49C8F614-63CB-43CB-B15F-2D0B801BD801}" type="pres">
      <dgm:prSet presAssocID="{C6C1466A-6B23-48AA-97FD-F58C7E743C2F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C6913D-7F35-4E41-B056-F193ACA317C3}" type="presOf" srcId="{07BC43FC-1A37-4659-945B-1822ED6830FF}" destId="{B8376513-9CF6-4E3F-82CF-CE0299FBFB2C}" srcOrd="0" destOrd="0" presId="urn:microsoft.com/office/officeart/2008/layout/RadialCluster"/>
    <dgm:cxn modelId="{78B02CD3-57E3-4140-9F0E-5482E7AF640C}" srcId="{5D3C8364-319F-44B6-897A-2EC4B4FD6B53}" destId="{B9DF1402-9FB3-4179-BC07-EC7112170FBF}" srcOrd="0" destOrd="0" parTransId="{FAC7CDE3-4215-4887-A19E-101314E2978D}" sibTransId="{A5C6C886-6357-424E-8ABA-5242D07EF476}"/>
    <dgm:cxn modelId="{195C30AC-37BC-4F7C-9D41-9619F916AA2C}" type="presOf" srcId="{0CBD863D-9D97-4B74-9368-5E7D4D8ACF12}" destId="{B17DB5F8-BF5C-4A25-B2DB-CFCAA4082FAD}" srcOrd="0" destOrd="0" presId="urn:microsoft.com/office/officeart/2008/layout/RadialCluster"/>
    <dgm:cxn modelId="{6632D719-192E-4358-B31E-2EDC775B520C}" type="presOf" srcId="{C6C1466A-6B23-48AA-97FD-F58C7E743C2F}" destId="{49C8F614-63CB-43CB-B15F-2D0B801BD801}" srcOrd="0" destOrd="0" presId="urn:microsoft.com/office/officeart/2008/layout/RadialCluster"/>
    <dgm:cxn modelId="{34AF373E-081B-46AD-8E33-B1131BB475C3}" type="presOf" srcId="{FAC7CDE3-4215-4887-A19E-101314E2978D}" destId="{DABAB243-74A7-4A3E-B8D7-362087BA1969}" srcOrd="0" destOrd="0" presId="urn:microsoft.com/office/officeart/2008/layout/RadialCluster"/>
    <dgm:cxn modelId="{F5374AC5-EEA0-49A5-B3D0-5DC6BB3AAFEF}" type="presOf" srcId="{5D3C8364-319F-44B6-897A-2EC4B4FD6B53}" destId="{00F3B482-7B7B-4571-9398-2096D8F790AF}" srcOrd="0" destOrd="0" presId="urn:microsoft.com/office/officeart/2008/layout/RadialCluster"/>
    <dgm:cxn modelId="{D9CC8AE0-9875-42E3-A8B4-5DC667E9790F}" srcId="{5D3C8364-319F-44B6-897A-2EC4B4FD6B53}" destId="{0CBD863D-9D97-4B74-9368-5E7D4D8ACF12}" srcOrd="1" destOrd="0" parTransId="{4C44AAC4-E388-4493-A621-1AFC7DD0D7DE}" sibTransId="{743F5614-29F4-442C-896D-E17D5EC27FBC}"/>
    <dgm:cxn modelId="{D112DC8D-5B5D-4C9A-AA8D-7C273522B2E1}" srcId="{5D3C8364-319F-44B6-897A-2EC4B4FD6B53}" destId="{C6C1466A-6B23-48AA-97FD-F58C7E743C2F}" srcOrd="2" destOrd="0" parTransId="{07BC43FC-1A37-4659-945B-1822ED6830FF}" sibTransId="{B450D65C-7235-4CF3-95C5-8BCE6AEBB287}"/>
    <dgm:cxn modelId="{AFA8BC66-85AD-4049-A66F-14D1DD973E3E}" type="presOf" srcId="{42C7622F-780C-46F5-943A-60672CDA56F3}" destId="{0C1CEB06-7682-4698-BE86-AEAC2F8B634F}" srcOrd="0" destOrd="0" presId="urn:microsoft.com/office/officeart/2008/layout/RadialCluster"/>
    <dgm:cxn modelId="{59EC51A7-A1A3-45F5-AFA8-84302CC11D21}" type="presOf" srcId="{4C44AAC4-E388-4493-A621-1AFC7DD0D7DE}" destId="{87EAB380-78DC-48B3-A7B6-A306F16062CF}" srcOrd="0" destOrd="0" presId="urn:microsoft.com/office/officeart/2008/layout/RadialCluster"/>
    <dgm:cxn modelId="{EF85A4DD-B0DC-48C1-BA2A-77DC8C5052E9}" srcId="{42C7622F-780C-46F5-943A-60672CDA56F3}" destId="{5D3C8364-319F-44B6-897A-2EC4B4FD6B53}" srcOrd="0" destOrd="0" parTransId="{1BC5109D-86A2-42FC-BCA4-B1D212A20D71}" sibTransId="{9468D475-5A9A-4E9F-98DA-24F853963117}"/>
    <dgm:cxn modelId="{8C76FD79-8739-4269-BDF4-E08F9607B39B}" type="presOf" srcId="{B9DF1402-9FB3-4179-BC07-EC7112170FBF}" destId="{2223F642-D2FE-41E3-8F95-82482B8A752F}" srcOrd="0" destOrd="0" presId="urn:microsoft.com/office/officeart/2008/layout/RadialCluster"/>
    <dgm:cxn modelId="{9C286676-9F94-4F2D-9534-6DFAD5CD71EF}" type="presParOf" srcId="{0C1CEB06-7682-4698-BE86-AEAC2F8B634F}" destId="{BDEC0EC2-EAD5-4442-8127-6A2338AEE97B}" srcOrd="0" destOrd="0" presId="urn:microsoft.com/office/officeart/2008/layout/RadialCluster"/>
    <dgm:cxn modelId="{50414E51-36FE-46CA-89BF-E485763C9F5F}" type="presParOf" srcId="{BDEC0EC2-EAD5-4442-8127-6A2338AEE97B}" destId="{00F3B482-7B7B-4571-9398-2096D8F790AF}" srcOrd="0" destOrd="0" presId="urn:microsoft.com/office/officeart/2008/layout/RadialCluster"/>
    <dgm:cxn modelId="{470C7EFE-F1D0-4CE9-99ED-B97E32AAC870}" type="presParOf" srcId="{BDEC0EC2-EAD5-4442-8127-6A2338AEE97B}" destId="{DABAB243-74A7-4A3E-B8D7-362087BA1969}" srcOrd="1" destOrd="0" presId="urn:microsoft.com/office/officeart/2008/layout/RadialCluster"/>
    <dgm:cxn modelId="{177E96D2-9ACB-4AF3-870E-8C1824C11AAA}" type="presParOf" srcId="{BDEC0EC2-EAD5-4442-8127-6A2338AEE97B}" destId="{2223F642-D2FE-41E3-8F95-82482B8A752F}" srcOrd="2" destOrd="0" presId="urn:microsoft.com/office/officeart/2008/layout/RadialCluster"/>
    <dgm:cxn modelId="{D5A380C0-ED86-4779-BE6E-D734018E8188}" type="presParOf" srcId="{BDEC0EC2-EAD5-4442-8127-6A2338AEE97B}" destId="{87EAB380-78DC-48B3-A7B6-A306F16062CF}" srcOrd="3" destOrd="0" presId="urn:microsoft.com/office/officeart/2008/layout/RadialCluster"/>
    <dgm:cxn modelId="{FAA3F5EC-3B00-44CD-9FD3-B7B00BD63B47}" type="presParOf" srcId="{BDEC0EC2-EAD5-4442-8127-6A2338AEE97B}" destId="{B17DB5F8-BF5C-4A25-B2DB-CFCAA4082FAD}" srcOrd="4" destOrd="0" presId="urn:microsoft.com/office/officeart/2008/layout/RadialCluster"/>
    <dgm:cxn modelId="{D96757D0-B6B2-4B84-B1B5-7F0325A51CB7}" type="presParOf" srcId="{BDEC0EC2-EAD5-4442-8127-6A2338AEE97B}" destId="{B8376513-9CF6-4E3F-82CF-CE0299FBFB2C}" srcOrd="5" destOrd="0" presId="urn:microsoft.com/office/officeart/2008/layout/RadialCluster"/>
    <dgm:cxn modelId="{4281A11E-7969-4ED1-A95D-9BEFB0C9DD8B}" type="presParOf" srcId="{BDEC0EC2-EAD5-4442-8127-6A2338AEE97B}" destId="{49C8F614-63CB-43CB-B15F-2D0B801BD80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9FE48-83B0-4ED0-B367-BC40E228C3FD}">
      <dsp:nvSpPr>
        <dsp:cNvPr id="0" name=""/>
        <dsp:cNvSpPr/>
      </dsp:nvSpPr>
      <dsp:spPr>
        <a:xfrm>
          <a:off x="1720076" y="218696"/>
          <a:ext cx="2826235" cy="2826235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Detection</a:t>
          </a:r>
        </a:p>
      </dsp:txBody>
      <dsp:txXfrm>
        <a:off x="3209570" y="817589"/>
        <a:ext cx="1009369" cy="841141"/>
      </dsp:txXfrm>
    </dsp:sp>
    <dsp:sp modelId="{68B57157-BA6A-4F8B-832A-7DD9746B75D1}">
      <dsp:nvSpPr>
        <dsp:cNvPr id="0" name=""/>
        <dsp:cNvSpPr/>
      </dsp:nvSpPr>
      <dsp:spPr>
        <a:xfrm>
          <a:off x="1661869" y="319633"/>
          <a:ext cx="2826235" cy="2826235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响应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Response</a:t>
          </a:r>
          <a:endParaRPr lang="zh-CN" altLang="en-US" sz="1600" kern="1200" dirty="0"/>
        </a:p>
      </dsp:txBody>
      <dsp:txXfrm>
        <a:off x="2334782" y="2153322"/>
        <a:ext cx="1514054" cy="740204"/>
      </dsp:txXfrm>
    </dsp:sp>
    <dsp:sp modelId="{76A4F658-3EBB-4FFF-8824-15C24A43B1DD}">
      <dsp:nvSpPr>
        <dsp:cNvPr id="0" name=""/>
        <dsp:cNvSpPr/>
      </dsp:nvSpPr>
      <dsp:spPr>
        <a:xfrm>
          <a:off x="1603662" y="218696"/>
          <a:ext cx="2826235" cy="2826235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保护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Protection</a:t>
          </a:r>
          <a:endParaRPr lang="zh-CN" altLang="en-US" sz="1600" kern="1200" dirty="0"/>
        </a:p>
      </dsp:txBody>
      <dsp:txXfrm>
        <a:off x="1931035" y="817589"/>
        <a:ext cx="1009369" cy="841141"/>
      </dsp:txXfrm>
    </dsp:sp>
    <dsp:sp modelId="{CEB4A329-791E-4C1D-ABC5-C25498D38789}">
      <dsp:nvSpPr>
        <dsp:cNvPr id="0" name=""/>
        <dsp:cNvSpPr/>
      </dsp:nvSpPr>
      <dsp:spPr>
        <a:xfrm>
          <a:off x="1545352" y="43739"/>
          <a:ext cx="3176150" cy="317615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58D5-1630-4101-A607-896122A73574}">
      <dsp:nvSpPr>
        <dsp:cNvPr id="0" name=""/>
        <dsp:cNvSpPr/>
      </dsp:nvSpPr>
      <dsp:spPr>
        <a:xfrm>
          <a:off x="1458326" y="144497"/>
          <a:ext cx="3176150" cy="317615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896FA-017D-4E03-9DDC-3E5BFEB9DDDF}">
      <dsp:nvSpPr>
        <dsp:cNvPr id="0" name=""/>
        <dsp:cNvSpPr/>
      </dsp:nvSpPr>
      <dsp:spPr>
        <a:xfrm>
          <a:off x="1428472" y="43739"/>
          <a:ext cx="3176150" cy="317615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3B482-7B7B-4571-9398-2096D8F790AF}">
      <dsp:nvSpPr>
        <dsp:cNvPr id="0" name=""/>
        <dsp:cNvSpPr/>
      </dsp:nvSpPr>
      <dsp:spPr>
        <a:xfrm>
          <a:off x="3508846" y="1721843"/>
          <a:ext cx="1110306" cy="11103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策略</a:t>
          </a:r>
          <a:endParaRPr lang="zh-CN" altLang="en-US" sz="3200" kern="1200" dirty="0"/>
        </a:p>
      </dsp:txBody>
      <dsp:txXfrm>
        <a:off x="3563047" y="1776044"/>
        <a:ext cx="1001904" cy="1001904"/>
      </dsp:txXfrm>
    </dsp:sp>
    <dsp:sp modelId="{DABAB243-74A7-4A3E-B8D7-362087BA1969}">
      <dsp:nvSpPr>
        <dsp:cNvPr id="0" name=""/>
        <dsp:cNvSpPr/>
      </dsp:nvSpPr>
      <dsp:spPr>
        <a:xfrm rot="16200000">
          <a:off x="3674582" y="1332426"/>
          <a:ext cx="778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883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F642-D2FE-41E3-8F95-82482B8A752F}">
      <dsp:nvSpPr>
        <dsp:cNvPr id="0" name=""/>
        <dsp:cNvSpPr/>
      </dsp:nvSpPr>
      <dsp:spPr>
        <a:xfrm>
          <a:off x="3692047" y="199103"/>
          <a:ext cx="743905" cy="743905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保护</a:t>
          </a:r>
          <a:endParaRPr lang="zh-CN" altLang="en-US" sz="2200" kern="1200" dirty="0"/>
        </a:p>
      </dsp:txBody>
      <dsp:txXfrm>
        <a:off x="3728361" y="235417"/>
        <a:ext cx="671277" cy="671277"/>
      </dsp:txXfrm>
    </dsp:sp>
    <dsp:sp modelId="{87EAB380-78DC-48B3-A7B6-A306F16062CF}">
      <dsp:nvSpPr>
        <dsp:cNvPr id="0" name=""/>
        <dsp:cNvSpPr/>
      </dsp:nvSpPr>
      <dsp:spPr>
        <a:xfrm rot="1800000">
          <a:off x="4576589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DB5F8-BF5C-4A25-B2DB-CFCAA4082FAD}">
      <dsp:nvSpPr>
        <dsp:cNvPr id="0" name=""/>
        <dsp:cNvSpPr/>
      </dsp:nvSpPr>
      <dsp:spPr>
        <a:xfrm>
          <a:off x="5169434" y="2758013"/>
          <a:ext cx="743905" cy="743905"/>
        </a:xfrm>
        <a:prstGeom prst="roundRect">
          <a:avLst/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</a:t>
          </a:r>
          <a:endParaRPr lang="zh-CN" altLang="en-US" sz="2200" kern="1200" dirty="0"/>
        </a:p>
      </dsp:txBody>
      <dsp:txXfrm>
        <a:off x="5205748" y="2794327"/>
        <a:ext cx="671277" cy="671277"/>
      </dsp:txXfrm>
    </dsp:sp>
    <dsp:sp modelId="{B8376513-9CF6-4E3F-82CF-CE0299FBFB2C}">
      <dsp:nvSpPr>
        <dsp:cNvPr id="0" name=""/>
        <dsp:cNvSpPr/>
      </dsp:nvSpPr>
      <dsp:spPr>
        <a:xfrm rot="9000000">
          <a:off x="2916000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8F614-63CB-43CB-B15F-2D0B801BD801}">
      <dsp:nvSpPr>
        <dsp:cNvPr id="0" name=""/>
        <dsp:cNvSpPr/>
      </dsp:nvSpPr>
      <dsp:spPr>
        <a:xfrm>
          <a:off x="2214659" y="2758013"/>
          <a:ext cx="743905" cy="743905"/>
        </a:xfrm>
        <a:prstGeom prst="round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</a:t>
          </a:r>
          <a:endParaRPr lang="zh-CN" altLang="en-US" sz="2200" kern="1200" dirty="0"/>
        </a:p>
      </dsp:txBody>
      <dsp:txXfrm>
        <a:off x="2250973" y="2794327"/>
        <a:ext cx="671277" cy="67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5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71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169193" y="4619967"/>
            <a:ext cx="7292800" cy="967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00613" y="4766630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人脸识别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572788" y="47558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账号认证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4544963" y="4777269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权限管理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517138" y="4777269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终端</a:t>
            </a:r>
            <a:r>
              <a:rPr lang="en-US" altLang="zh-CN" sz="1200" dirty="0" smtClean="0"/>
              <a:t>DLP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6489313" y="47558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邮件</a:t>
            </a:r>
            <a:r>
              <a:rPr lang="en-US" altLang="zh-CN" sz="1200" dirty="0" smtClean="0"/>
              <a:t>DLP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461488" y="47685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上网行为管控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8433663" y="4755818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USB</a:t>
            </a:r>
            <a:r>
              <a:rPr lang="zh-CN" altLang="en-US" sz="1200" dirty="0" smtClean="0"/>
              <a:t>管控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2595534" y="5141793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门禁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567709" y="51309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双因素认证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539884" y="5152432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离职员工管理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512059" y="5152432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打印管理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6484234" y="51309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</a:t>
            </a:r>
            <a:r>
              <a:rPr lang="zh-CN" altLang="en-US" sz="1200" dirty="0" smtClean="0"/>
              <a:t>监控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456409" y="51436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EDR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428584" y="5130981"/>
            <a:ext cx="882869" cy="31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远程访问管控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13948" y="4801615"/>
            <a:ext cx="32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29050" y="1809751"/>
            <a:ext cx="67627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5525" y="2676524"/>
            <a:ext cx="1266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情报收集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防线突破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6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通道建立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45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横向渗透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54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信息收集及外传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62350" y="2928937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73993" y="2928937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1266" y="2928936"/>
            <a:ext cx="398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77275" y="292893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8" y="2562223"/>
            <a:ext cx="1278014" cy="7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598" y="3386465"/>
            <a:ext cx="9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攻击者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43075" y="2914648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531" y="3181349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博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博</a:t>
            </a:r>
            <a:r>
              <a:rPr lang="zh-CN" altLang="en-US" sz="1400" dirty="0" smtClean="0">
                <a:latin typeface="+mn-ea"/>
              </a:rPr>
              <a:t>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社交网络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公司网站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681" y="3181349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社会工程学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木马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0Day</a:t>
            </a:r>
            <a:r>
              <a:rPr lang="zh-CN" altLang="en-US" sz="1400" dirty="0" smtClean="0">
                <a:latin typeface="+mn-ea"/>
              </a:rPr>
              <a:t>漏洞等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291" y="3181349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HTTP/HTTPS</a:t>
            </a: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7954" y="3180547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漏洞攻击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口令窃取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7431" y="3180547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扫描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搜索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压缩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加密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9699" y="1905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目标网络系统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81225" y="1402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攻击前准备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604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攻击入侵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2003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持续攻击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15" idx="2"/>
          </p:cNvCxnSpPr>
          <p:nvPr/>
        </p:nvCxnSpPr>
        <p:spPr>
          <a:xfrm flipH="1">
            <a:off x="1023575" y="2928937"/>
            <a:ext cx="9358675" cy="765305"/>
          </a:xfrm>
          <a:prstGeom prst="bentConnector4">
            <a:avLst>
              <a:gd name="adj1" fmla="val -5496"/>
              <a:gd name="adj2" fmla="val 2667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7" idx="0"/>
          </p:cNvCxnSpPr>
          <p:nvPr/>
        </p:nvCxnSpPr>
        <p:spPr>
          <a:xfrm flipV="1">
            <a:off x="1023574" y="1809751"/>
            <a:ext cx="6186851" cy="752472"/>
          </a:xfrm>
          <a:prstGeom prst="bentConnector4">
            <a:avLst>
              <a:gd name="adj1" fmla="val -112"/>
              <a:gd name="adj2" fmla="val 191140"/>
            </a:avLst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6092" y="762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后续破坏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6753642" y="2590381"/>
            <a:ext cx="3990975" cy="3990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xiejava\AppData\Local\YNote\data\shygiant@126.com\ce36e885d9dd4d91beefc5548eeb57a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66950"/>
            <a:ext cx="44481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975" y="1897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1100" y="1830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主机</a:t>
            </a:r>
            <a:endParaRPr lang="zh-CN" altLang="en-US" dirty="0"/>
          </a:p>
        </p:txBody>
      </p:sp>
      <p:pic>
        <p:nvPicPr>
          <p:cNvPr id="1027" name="Picture 3" descr="https://www.zccie.com/wp-content/uploads/2021/07/%E5%9B%BE%E7%89%87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0" y="392849"/>
            <a:ext cx="2163680" cy="16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08779" y="3045519"/>
            <a:ext cx="3080700" cy="3080700"/>
            <a:chOff x="7763292" y="3428582"/>
            <a:chExt cx="2314575" cy="2314575"/>
          </a:xfrm>
        </p:grpSpPr>
        <p:sp>
          <p:nvSpPr>
            <p:cNvPr id="12" name="椭圆 11"/>
            <p:cNvSpPr/>
            <p:nvPr/>
          </p:nvSpPr>
          <p:spPr>
            <a:xfrm>
              <a:off x="7763292" y="3428582"/>
              <a:ext cx="2314575" cy="2314575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2" idx="2"/>
            </p:cNvCxnSpPr>
            <p:nvPr/>
          </p:nvCxnSpPr>
          <p:spPr>
            <a:xfrm flipV="1">
              <a:off x="7763292" y="4585869"/>
              <a:ext cx="2314575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2" idx="4"/>
              <a:endCxn id="12" idx="0"/>
            </p:cNvCxnSpPr>
            <p:nvPr/>
          </p:nvCxnSpPr>
          <p:spPr>
            <a:xfrm flipV="1">
              <a:off x="8920580" y="3428582"/>
              <a:ext cx="0" cy="2314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8497135" y="4162424"/>
              <a:ext cx="846890" cy="846890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98364" y="4262703"/>
            <a:ext cx="13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端点检测与响应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5937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系统加固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4472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资产发现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5937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威胁检测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74472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响应取证</a:t>
            </a:r>
            <a:endParaRPr lang="zh-CN" alt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821369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抗攻击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17460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防泄漏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90774873"/>
              </p:ext>
            </p:extLst>
          </p:nvPr>
        </p:nvGraphicFramePr>
        <p:xfrm>
          <a:off x="-692150" y="1727666"/>
          <a:ext cx="6149975" cy="33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02338030"/>
              </p:ext>
            </p:extLst>
          </p:nvPr>
        </p:nvGraphicFramePr>
        <p:xfrm>
          <a:off x="3717925" y="1511813"/>
          <a:ext cx="8128000" cy="370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环形箭头 10"/>
          <p:cNvSpPr/>
          <p:nvPr/>
        </p:nvSpPr>
        <p:spPr>
          <a:xfrm>
            <a:off x="5746175" y="196475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环形箭头 11"/>
          <p:cNvSpPr/>
          <p:nvPr/>
        </p:nvSpPr>
        <p:spPr>
          <a:xfrm>
            <a:off x="6222425" y="2774375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环形箭头 12"/>
          <p:cNvSpPr/>
          <p:nvPr/>
        </p:nvSpPr>
        <p:spPr>
          <a:xfrm>
            <a:off x="6603425" y="198380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13"/>
          <p:cNvSpPr/>
          <p:nvPr/>
        </p:nvSpPr>
        <p:spPr>
          <a:xfrm>
            <a:off x="7083057" y="1367909"/>
            <a:ext cx="145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rotection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2100" y="497528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esponse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1713" y="4956234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sz="2000" dirty="0">
                <a:latin typeface="+mn-ea"/>
              </a:rPr>
              <a:t>etection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7292606" y="4025384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olicy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34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9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1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3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029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812531" y="2051174"/>
            <a:ext cx="4312371" cy="2907996"/>
            <a:chOff x="2786695" y="2051174"/>
            <a:chExt cx="3563943" cy="290799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849235" y="2051174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809875" y="3015183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09875" y="4015110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893063" y="4959170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09875" y="2070224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902588" y="2118110"/>
              <a:ext cx="3355337" cy="186426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809875" y="2070224"/>
              <a:ext cx="3494406" cy="282593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809875" y="2118110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2786696" y="3023447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2786695" y="4015110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809874" y="3057797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809873" y="4010347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09875" y="3066610"/>
              <a:ext cx="3540761" cy="182954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786698" y="2152415"/>
              <a:ext cx="3540761" cy="274374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爆炸形 1 36"/>
          <p:cNvSpPr/>
          <p:nvPr/>
        </p:nvSpPr>
        <p:spPr>
          <a:xfrm>
            <a:off x="3867097" y="3037595"/>
            <a:ext cx="2231288" cy="809625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运维混乱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4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pic>
        <p:nvPicPr>
          <p:cNvPr id="22" name="Picture 2" descr="C:\Users\xiejava\Downloads\电脑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05" y="2759332"/>
            <a:ext cx="1301141" cy="1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86325" y="4015110"/>
            <a:ext cx="1590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 smtClean="0"/>
              <a:t>跳板机</a:t>
            </a:r>
            <a:endParaRPr lang="en-US" altLang="zh-CN" sz="1050" b="1" dirty="0" smtClean="0"/>
          </a:p>
          <a:p>
            <a:pPr algn="ctr"/>
            <a:r>
              <a:rPr lang="zh-CN" altLang="en-US" sz="1050" b="1" dirty="0" smtClean="0"/>
              <a:t>（</a:t>
            </a:r>
            <a:r>
              <a:rPr lang="en-US" altLang="zh-CN" sz="1050" b="1" dirty="0" smtClean="0"/>
              <a:t>linux/unix/windows</a:t>
            </a:r>
            <a:r>
              <a:rPr lang="zh-CN" altLang="en-US" sz="1050" b="1" dirty="0" smtClean="0"/>
              <a:t>）</a:t>
            </a:r>
            <a:endParaRPr lang="zh-CN" altLang="en-US" sz="1050" b="1" dirty="0"/>
          </a:p>
        </p:txBody>
      </p:sp>
      <p:sp>
        <p:nvSpPr>
          <p:cNvPr id="24" name="右箭头 23"/>
          <p:cNvSpPr/>
          <p:nvPr/>
        </p:nvSpPr>
        <p:spPr>
          <a:xfrm>
            <a:off x="3162300" y="3197780"/>
            <a:ext cx="1024025" cy="375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776825" y="3197780"/>
            <a:ext cx="1024025" cy="375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4686985" y="421513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/>
              <a:t>堡垒机</a:t>
            </a:r>
            <a:endParaRPr lang="zh-CN" altLang="en-US" sz="1200" b="1" dirty="0"/>
          </a:p>
        </p:txBody>
      </p:sp>
      <p:pic>
        <p:nvPicPr>
          <p:cNvPr id="2051" name="Picture 3" descr="C:\Users\xiejava\Downloads\堡垒机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98" y="2740228"/>
            <a:ext cx="1431255" cy="1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箭头 39"/>
          <p:cNvSpPr/>
          <p:nvPr/>
        </p:nvSpPr>
        <p:spPr>
          <a:xfrm>
            <a:off x="3452812" y="2770287"/>
            <a:ext cx="466725" cy="14312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6143625" y="2770287"/>
            <a:ext cx="466725" cy="14312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72956" y="4488632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集中认证、集中授权、集中账号、集中审计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89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905125" y="1581149"/>
            <a:ext cx="4693288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365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8296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9225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9899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9225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sp>
        <p:nvSpPr>
          <p:cNvPr id="27" name="矩形 26"/>
          <p:cNvSpPr/>
          <p:nvPr/>
        </p:nvSpPr>
        <p:spPr>
          <a:xfrm>
            <a:off x="3267075" y="1647825"/>
            <a:ext cx="390525" cy="39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认证中心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38950" y="1614797"/>
            <a:ext cx="390525" cy="39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访问控通道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7267575" y="1880401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67575" y="2819655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67575" y="3758909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267575" y="4698163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58197" y="230968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186772" y="326090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93760" y="422653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193760" y="515518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809875" y="215107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09875" y="309033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00350" y="402958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09875" y="496883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886200" y="1762125"/>
            <a:ext cx="2762250" cy="1498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86200" y="3686176"/>
            <a:ext cx="2762250" cy="1807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5138737" y="3317059"/>
            <a:ext cx="180975" cy="309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86" y="1931084"/>
            <a:ext cx="2421101" cy="109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69057" y="300698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安全审计与报表管理</a:t>
            </a:r>
            <a:endParaRPr lang="zh-CN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352139" y="5239823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认证、授权、账号与流程结合</a:t>
            </a:r>
            <a:endParaRPr lang="zh-CN" altLang="en-US" sz="1050" dirty="0"/>
          </a:p>
        </p:txBody>
      </p:sp>
      <p:sp>
        <p:nvSpPr>
          <p:cNvPr id="45" name="矩形 44"/>
          <p:cNvSpPr/>
          <p:nvPr/>
        </p:nvSpPr>
        <p:spPr>
          <a:xfrm>
            <a:off x="4036686" y="4968839"/>
            <a:ext cx="2421101" cy="221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资源管理</a:t>
            </a:r>
            <a:endParaRPr lang="zh-CN" altLang="en-US" sz="1100" dirty="0"/>
          </a:p>
        </p:txBody>
      </p:sp>
      <p:sp>
        <p:nvSpPr>
          <p:cNvPr id="53" name="圆角矩形 52"/>
          <p:cNvSpPr/>
          <p:nvPr/>
        </p:nvSpPr>
        <p:spPr>
          <a:xfrm>
            <a:off x="4008879" y="3929930"/>
            <a:ext cx="755703" cy="3036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身份认证</a:t>
            </a:r>
            <a:endParaRPr lang="zh-CN" altLang="en-US" sz="1000" dirty="0"/>
          </a:p>
        </p:txBody>
      </p:sp>
      <p:sp>
        <p:nvSpPr>
          <p:cNvPr id="54" name="圆角矩形 53"/>
          <p:cNvSpPr/>
          <p:nvPr/>
        </p:nvSpPr>
        <p:spPr>
          <a:xfrm>
            <a:off x="4849227" y="39299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访问控制</a:t>
            </a:r>
            <a:endParaRPr lang="zh-CN" altLang="en-US" sz="1000" dirty="0"/>
          </a:p>
        </p:txBody>
      </p:sp>
      <p:sp>
        <p:nvSpPr>
          <p:cNvPr id="55" name="圆角矩形 54"/>
          <p:cNvSpPr/>
          <p:nvPr/>
        </p:nvSpPr>
        <p:spPr>
          <a:xfrm>
            <a:off x="5689574" y="39299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账号管理</a:t>
            </a:r>
            <a:endParaRPr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4019756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资源授权</a:t>
            </a:r>
            <a:endParaRPr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845140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指令审核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5689574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运</a:t>
            </a:r>
            <a:r>
              <a:rPr lang="zh-CN" altLang="en-US" sz="1000" dirty="0" smtClean="0"/>
              <a:t>维监控</a:t>
            </a:r>
            <a:endParaRPr lang="zh-CN" alt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4036686" y="4674017"/>
            <a:ext cx="2421101" cy="221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流程</a:t>
            </a:r>
            <a:r>
              <a:rPr lang="zh-CN" altLang="en-US" sz="1100" dirty="0" smtClean="0"/>
              <a:t>管理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1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6440487" y="4878105"/>
            <a:ext cx="4965808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1620" y="2988164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26107" y="4888511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C:\Users\xiejava\Downloads\核心交换机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6" y="307642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xiejava\Downloads\vpn VPN网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6" y="922222"/>
            <a:ext cx="606991" cy="6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05" y="313758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87" y="4831361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xiejava\Downloads\服务器维护保养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6" y="3043042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47340" y="56242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03" y="37521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内部维护区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6181" y="152921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VPN</a:t>
            </a:r>
            <a:r>
              <a:rPr lang="zh-CN" altLang="en-US" sz="1200" dirty="0" smtClean="0"/>
              <a:t>设备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84839" y="3688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核心交换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694645" y="3476947"/>
            <a:ext cx="449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7" idx="1"/>
          </p:cNvCxnSpPr>
          <p:nvPr/>
        </p:nvCxnSpPr>
        <p:spPr>
          <a:xfrm flipV="1">
            <a:off x="3022505" y="3471431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543705" y="1806212"/>
            <a:ext cx="1746" cy="98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583202" y="4013494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13895" y="389066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（堡垒机）</a:t>
            </a:r>
            <a:endParaRPr lang="zh-CN" altLang="en-US" sz="1200" dirty="0"/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1493610" y="3688731"/>
            <a:ext cx="2459265" cy="32476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0200805" y="997117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 descr="C:\Users\xiejava\Downloads\核心交换机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06" y="307642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05" y="313758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977" y="4819160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C:\Users\xiejava\Downloads\服务器维护保养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081" y="1051995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678830" y="56167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文件服务器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0388688" y="17611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内部维护区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547539" y="3688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核心交换</a:t>
            </a:r>
            <a:endParaRPr lang="zh-CN" altLang="en-US" sz="1200" dirty="0"/>
          </a:p>
        </p:txBody>
      </p:sp>
      <p:cxnSp>
        <p:nvCxnSpPr>
          <p:cNvPr id="65" name="直接连接符 64"/>
          <p:cNvCxnSpPr>
            <a:endCxn id="58" idx="1"/>
          </p:cNvCxnSpPr>
          <p:nvPr/>
        </p:nvCxnSpPr>
        <p:spPr>
          <a:xfrm flipV="1">
            <a:off x="9385205" y="3471431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8945902" y="4013494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676595" y="389066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备机）</a:t>
            </a:r>
            <a:endParaRPr lang="zh-CN" altLang="en-US" sz="1200" dirty="0"/>
          </a:p>
        </p:txBody>
      </p:sp>
      <p:pic>
        <p:nvPicPr>
          <p:cNvPr id="74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05" y="3126151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74"/>
          <p:cNvSpPr/>
          <p:nvPr/>
        </p:nvSpPr>
        <p:spPr>
          <a:xfrm>
            <a:off x="6171395" y="38792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主机）</a:t>
            </a:r>
            <a:endParaRPr lang="zh-CN" altLang="en-US" sz="1200" dirty="0"/>
          </a:p>
        </p:txBody>
      </p:sp>
      <p:pic>
        <p:nvPicPr>
          <p:cNvPr id="78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67" y="4820955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571220" y="56167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44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38" y="4817522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654891" y="5616773"/>
            <a:ext cx="912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46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340" y="4811173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548693" y="56167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数据库服务器</a:t>
            </a:r>
            <a:endParaRPr lang="zh-CN" altLang="en-US" sz="1200" dirty="0"/>
          </a:p>
        </p:txBody>
      </p:sp>
      <p:pic>
        <p:nvPicPr>
          <p:cNvPr id="48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446" y="4811093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715299" y="56039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......</a:t>
            </a:r>
            <a:endParaRPr lang="zh-CN" altLang="en-US" sz="1200" dirty="0"/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575450" y="3481600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" y="962350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11398" y="15855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远程运维</a:t>
            </a:r>
            <a:endParaRPr lang="zh-CN" altLang="en-US" sz="1050" dirty="0"/>
          </a:p>
        </p:txBody>
      </p:sp>
      <p:pic>
        <p:nvPicPr>
          <p:cNvPr id="53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47" y="110279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6459515" y="172599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外部远程维护</a:t>
            </a:r>
            <a:endParaRPr lang="zh-CN" altLang="en-US" sz="1050" dirty="0"/>
          </a:p>
        </p:txBody>
      </p:sp>
      <p:cxnSp>
        <p:nvCxnSpPr>
          <p:cNvPr id="10" name="曲线连接符 9"/>
          <p:cNvCxnSpPr>
            <a:stCxn id="4100" idx="3"/>
          </p:cNvCxnSpPr>
          <p:nvPr/>
        </p:nvCxnSpPr>
        <p:spPr>
          <a:xfrm>
            <a:off x="2858897" y="1225718"/>
            <a:ext cx="1217803" cy="1817324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4" idx="2"/>
          </p:cNvCxnSpPr>
          <p:nvPr/>
        </p:nvCxnSpPr>
        <p:spPr>
          <a:xfrm rot="5400000">
            <a:off x="3215495" y="4329768"/>
            <a:ext cx="1014557" cy="105968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69898" y="1206510"/>
            <a:ext cx="884551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ejava\Downloads\防火墙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2" y="1042471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8545048" y="18008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防火墙</a:t>
            </a:r>
            <a:endParaRPr lang="zh-CN" altLang="en-US" sz="1200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581672" y="1425741"/>
            <a:ext cx="884551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9239821" y="1561947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945902" y="2150157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4" idx="0"/>
            <a:endCxn id="58" idx="0"/>
          </p:cNvCxnSpPr>
          <p:nvPr/>
        </p:nvCxnSpPr>
        <p:spPr>
          <a:xfrm rot="16200000" flipH="1">
            <a:off x="8776332" y="1379268"/>
            <a:ext cx="11435" cy="3505200"/>
          </a:xfrm>
          <a:prstGeom prst="curvedConnector3">
            <a:avLst>
              <a:gd name="adj1" fmla="val -3331893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33869" y="26127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数据同步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9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1363" y="875775"/>
            <a:ext cx="5406846" cy="5159086"/>
            <a:chOff x="421363" y="1188965"/>
            <a:chExt cx="5406846" cy="5674995"/>
          </a:xfrm>
        </p:grpSpPr>
        <p:sp>
          <p:nvSpPr>
            <p:cNvPr id="5" name="椭圆 4"/>
            <p:cNvSpPr/>
            <p:nvPr>
              <p:custDataLst>
                <p:tags r:id="rId1"/>
              </p:custDataLst>
            </p:nvPr>
          </p:nvSpPr>
          <p:spPr>
            <a:xfrm>
              <a:off x="472163" y="1256359"/>
              <a:ext cx="432646" cy="432650"/>
            </a:xfrm>
            <a:prstGeom prst="ellipse">
              <a:avLst/>
            </a:prstGeom>
            <a:solidFill>
              <a:srgbClr val="1F74AD"/>
            </a:solidFill>
            <a:ln w="38100">
              <a:solidFill>
                <a:sysClr val="window" lastClr="FFFFFF"/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9"/>
            <p:cNvSpPr/>
            <p:nvPr>
              <p:custDataLst>
                <p:tags r:id="rId2"/>
              </p:custDataLst>
            </p:nvPr>
          </p:nvSpPr>
          <p:spPr bwMode="auto">
            <a:xfrm>
              <a:off x="578181" y="1364531"/>
              <a:ext cx="220607" cy="216306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4"/>
            <p:cNvSpPr txBox="1"/>
            <p:nvPr>
              <p:custDataLst>
                <p:tags r:id="rId3"/>
              </p:custDataLst>
            </p:nvPr>
          </p:nvSpPr>
          <p:spPr>
            <a:xfrm>
              <a:off x="1005384" y="1637910"/>
              <a:ext cx="4822825" cy="768985"/>
            </a:xfrm>
            <a:prstGeom prst="rect">
              <a:avLst/>
            </a:prstGeom>
            <a:noFill/>
          </p:spPr>
          <p:txBody>
            <a:bodyPr wrap="square" lIns="90000" tIns="0" rIns="90000" bIns="46800" rtlCol="0">
              <a:noAutofit/>
            </a:bodyPr>
            <a:lstStyle/>
            <a:p>
              <a:pPr marL="342900" indent="-342900" algn="l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如何采集多源异构数据？</a:t>
              </a:r>
            </a:p>
            <a:p>
              <a:pPr marL="342900" indent="-342900" algn="l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如何快速理解数据含义？</a:t>
              </a:r>
            </a:p>
            <a:p>
              <a:pPr marL="342900" indent="-342900" algn="l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如何保证分析全面？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</a:pPr>
              <a:endParaRPr lang="zh-CN" altLang="en-US" sz="1400" spc="15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55"/>
            <p:cNvSpPr txBox="1"/>
            <p:nvPr>
              <p:custDataLst>
                <p:tags r:id="rId4"/>
              </p:custDataLst>
            </p:nvPr>
          </p:nvSpPr>
          <p:spPr>
            <a:xfrm>
              <a:off x="1005384" y="1188965"/>
              <a:ext cx="3883025" cy="403225"/>
            </a:xfrm>
            <a:prstGeom prst="rect">
              <a:avLst/>
            </a:prstGeom>
            <a:noFill/>
          </p:spPr>
          <p:txBody>
            <a:bodyPr wrap="square" lIns="90000" tIns="46800" rIns="9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spc="300" dirty="0" smtClean="0">
                  <a:solidFill>
                    <a:srgbClr val="1F74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安全数据孤岛</a:t>
              </a:r>
              <a:endParaRPr lang="zh-CN" altLang="en-US" sz="2400" b="1" spc="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421363" y="5591644"/>
              <a:ext cx="432646" cy="432650"/>
            </a:xfrm>
            <a:prstGeom prst="ellipse">
              <a:avLst/>
            </a:prstGeom>
            <a:solidFill>
              <a:srgbClr val="1AA3AA"/>
            </a:solidFill>
            <a:ln w="38100">
              <a:solidFill>
                <a:sysClr val="window" lastClr="FFFFFF"/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59"/>
            <p:cNvSpPr txBox="1"/>
            <p:nvPr>
              <p:custDataLst>
                <p:tags r:id="rId6"/>
              </p:custDataLst>
            </p:nvPr>
          </p:nvSpPr>
          <p:spPr>
            <a:xfrm>
              <a:off x="954584" y="5973055"/>
              <a:ext cx="4822825" cy="890905"/>
            </a:xfrm>
            <a:prstGeom prst="rect">
              <a:avLst/>
            </a:prstGeom>
            <a:noFill/>
          </p:spPr>
          <p:txBody>
            <a:bodyPr wrap="square" lIns="90000" tIns="0" rIns="90000" bIns="46800" rtlCol="0">
              <a:noAutofit/>
            </a:bodyPr>
            <a:lstStyle/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如何帮助运维人员做出处置的决定？</a:t>
              </a:r>
              <a:endParaRPr lang="en-US" altLang="zh-CN" sz="1400" spc="15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如何减少响应时间，提高响应效率？</a:t>
              </a:r>
              <a:endParaRPr lang="en-US" altLang="zh-CN" sz="1400" spc="15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如何积累知识，提高运维</a:t>
              </a:r>
              <a:r>
                <a:rPr lang="zh-CN" altLang="en-US" sz="1400" spc="150" dirty="0" smtClean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人员能力</a:t>
              </a: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？</a:t>
              </a:r>
              <a:endParaRPr lang="zh-CN" altLang="en-US" sz="1400" spc="150" dirty="0">
                <a:solidFill>
                  <a:srgbClr val="000000">
                    <a:lumMod val="10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60"/>
            <p:cNvSpPr txBox="1"/>
            <p:nvPr>
              <p:custDataLst>
                <p:tags r:id="rId7"/>
              </p:custDataLst>
            </p:nvPr>
          </p:nvSpPr>
          <p:spPr>
            <a:xfrm>
              <a:off x="954584" y="5524110"/>
              <a:ext cx="3434715" cy="403225"/>
            </a:xfrm>
            <a:prstGeom prst="rect">
              <a:avLst/>
            </a:prstGeom>
            <a:noFill/>
          </p:spPr>
          <p:txBody>
            <a:bodyPr wrap="square" lIns="90000" tIns="46800" rIns="9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spc="300" dirty="0" smtClean="0">
                  <a:solidFill>
                    <a:srgbClr val="1AA3A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响应处置能力弱</a:t>
              </a:r>
              <a:endParaRPr lang="zh-CN" altLang="en-US" sz="2000" b="1" spc="300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2" name="任意多边形 13"/>
            <p:cNvSpPr/>
            <p:nvPr/>
          </p:nvSpPr>
          <p:spPr bwMode="auto">
            <a:xfrm>
              <a:off x="527383" y="5697820"/>
              <a:ext cx="220606" cy="220299"/>
            </a:xfrm>
            <a:custGeom>
              <a:avLst/>
              <a:gdLst>
                <a:gd name="connsiteX0" fmla="*/ 369386 w 609120"/>
                <a:gd name="connsiteY0" fmla="*/ 158945 h 608274"/>
                <a:gd name="connsiteX1" fmla="*/ 295374 w 609120"/>
                <a:gd name="connsiteY1" fmla="*/ 261970 h 608274"/>
                <a:gd name="connsiteX2" fmla="*/ 266605 w 609120"/>
                <a:gd name="connsiteY2" fmla="*/ 284410 h 608274"/>
                <a:gd name="connsiteX3" fmla="*/ 286113 w 609120"/>
                <a:gd name="connsiteY3" fmla="*/ 337856 h 608274"/>
                <a:gd name="connsiteX4" fmla="*/ 339630 w 609120"/>
                <a:gd name="connsiteY4" fmla="*/ 318297 h 608274"/>
                <a:gd name="connsiteX5" fmla="*/ 338263 w 609120"/>
                <a:gd name="connsiteY5" fmla="*/ 281908 h 608274"/>
                <a:gd name="connsiteX6" fmla="*/ 289074 w 609120"/>
                <a:gd name="connsiteY6" fmla="*/ 77904 h 608274"/>
                <a:gd name="connsiteX7" fmla="*/ 289074 w 609120"/>
                <a:gd name="connsiteY7" fmla="*/ 119600 h 608274"/>
                <a:gd name="connsiteX8" fmla="*/ 304560 w 609120"/>
                <a:gd name="connsiteY8" fmla="*/ 135065 h 608274"/>
                <a:gd name="connsiteX9" fmla="*/ 320045 w 609120"/>
                <a:gd name="connsiteY9" fmla="*/ 119600 h 608274"/>
                <a:gd name="connsiteX10" fmla="*/ 320045 w 609120"/>
                <a:gd name="connsiteY10" fmla="*/ 77904 h 608274"/>
                <a:gd name="connsiteX11" fmla="*/ 453722 w 609120"/>
                <a:gd name="connsiteY11" fmla="*/ 133321 h 608274"/>
                <a:gd name="connsiteX12" fmla="*/ 424269 w 609120"/>
                <a:gd name="connsiteY12" fmla="*/ 162660 h 608274"/>
                <a:gd name="connsiteX13" fmla="*/ 424269 w 609120"/>
                <a:gd name="connsiteY13" fmla="*/ 184569 h 608274"/>
                <a:gd name="connsiteX14" fmla="*/ 435200 w 609120"/>
                <a:gd name="connsiteY14" fmla="*/ 189117 h 608274"/>
                <a:gd name="connsiteX15" fmla="*/ 446207 w 609120"/>
                <a:gd name="connsiteY15" fmla="*/ 184569 h 608274"/>
                <a:gd name="connsiteX16" fmla="*/ 475584 w 609120"/>
                <a:gd name="connsiteY16" fmla="*/ 155154 h 608274"/>
                <a:gd name="connsiteX17" fmla="*/ 531074 w 609120"/>
                <a:gd name="connsiteY17" fmla="*/ 288656 h 608274"/>
                <a:gd name="connsiteX18" fmla="*/ 489324 w 609120"/>
                <a:gd name="connsiteY18" fmla="*/ 288656 h 608274"/>
                <a:gd name="connsiteX19" fmla="*/ 473838 w 609120"/>
                <a:gd name="connsiteY19" fmla="*/ 304121 h 608274"/>
                <a:gd name="connsiteX20" fmla="*/ 489324 w 609120"/>
                <a:gd name="connsiteY20" fmla="*/ 319586 h 608274"/>
                <a:gd name="connsiteX21" fmla="*/ 531074 w 609120"/>
                <a:gd name="connsiteY21" fmla="*/ 319586 h 608274"/>
                <a:gd name="connsiteX22" fmla="*/ 475660 w 609120"/>
                <a:gd name="connsiteY22" fmla="*/ 453087 h 608274"/>
                <a:gd name="connsiteX23" fmla="*/ 446207 w 609120"/>
                <a:gd name="connsiteY23" fmla="*/ 423673 h 608274"/>
                <a:gd name="connsiteX24" fmla="*/ 424269 w 609120"/>
                <a:gd name="connsiteY24" fmla="*/ 423673 h 608274"/>
                <a:gd name="connsiteX25" fmla="*/ 424269 w 609120"/>
                <a:gd name="connsiteY25" fmla="*/ 445582 h 608274"/>
                <a:gd name="connsiteX26" fmla="*/ 453722 w 609120"/>
                <a:gd name="connsiteY26" fmla="*/ 474920 h 608274"/>
                <a:gd name="connsiteX27" fmla="*/ 431556 w 609120"/>
                <a:gd name="connsiteY27" fmla="*/ 492053 h 608274"/>
                <a:gd name="connsiteX28" fmla="*/ 304560 w 609120"/>
                <a:gd name="connsiteY28" fmla="*/ 405175 h 608274"/>
                <a:gd name="connsiteX29" fmla="*/ 177563 w 609120"/>
                <a:gd name="connsiteY29" fmla="*/ 492053 h 608274"/>
                <a:gd name="connsiteX30" fmla="*/ 155397 w 609120"/>
                <a:gd name="connsiteY30" fmla="*/ 474920 h 608274"/>
                <a:gd name="connsiteX31" fmla="*/ 184850 w 609120"/>
                <a:gd name="connsiteY31" fmla="*/ 445582 h 608274"/>
                <a:gd name="connsiteX32" fmla="*/ 184850 w 609120"/>
                <a:gd name="connsiteY32" fmla="*/ 423673 h 608274"/>
                <a:gd name="connsiteX33" fmla="*/ 162912 w 609120"/>
                <a:gd name="connsiteY33" fmla="*/ 423673 h 608274"/>
                <a:gd name="connsiteX34" fmla="*/ 133535 w 609120"/>
                <a:gd name="connsiteY34" fmla="*/ 453087 h 608274"/>
                <a:gd name="connsiteX35" fmla="*/ 78045 w 609120"/>
                <a:gd name="connsiteY35" fmla="*/ 319586 h 608274"/>
                <a:gd name="connsiteX36" fmla="*/ 119795 w 609120"/>
                <a:gd name="connsiteY36" fmla="*/ 319586 h 608274"/>
                <a:gd name="connsiteX37" fmla="*/ 135281 w 609120"/>
                <a:gd name="connsiteY37" fmla="*/ 304121 h 608274"/>
                <a:gd name="connsiteX38" fmla="*/ 119795 w 609120"/>
                <a:gd name="connsiteY38" fmla="*/ 288656 h 608274"/>
                <a:gd name="connsiteX39" fmla="*/ 78045 w 609120"/>
                <a:gd name="connsiteY39" fmla="*/ 288656 h 608274"/>
                <a:gd name="connsiteX40" fmla="*/ 133535 w 609120"/>
                <a:gd name="connsiteY40" fmla="*/ 155154 h 608274"/>
                <a:gd name="connsiteX41" fmla="*/ 162912 w 609120"/>
                <a:gd name="connsiteY41" fmla="*/ 184569 h 608274"/>
                <a:gd name="connsiteX42" fmla="*/ 173919 w 609120"/>
                <a:gd name="connsiteY42" fmla="*/ 189117 h 608274"/>
                <a:gd name="connsiteX43" fmla="*/ 184850 w 609120"/>
                <a:gd name="connsiteY43" fmla="*/ 184569 h 608274"/>
                <a:gd name="connsiteX44" fmla="*/ 184850 w 609120"/>
                <a:gd name="connsiteY44" fmla="*/ 162660 h 608274"/>
                <a:gd name="connsiteX45" fmla="*/ 155397 w 609120"/>
                <a:gd name="connsiteY45" fmla="*/ 133321 h 608274"/>
                <a:gd name="connsiteX46" fmla="*/ 289074 w 609120"/>
                <a:gd name="connsiteY46" fmla="*/ 77904 h 608274"/>
                <a:gd name="connsiteX47" fmla="*/ 304560 w 609120"/>
                <a:gd name="connsiteY47" fmla="*/ 46394 h 608274"/>
                <a:gd name="connsiteX48" fmla="*/ 123282 w 609120"/>
                <a:gd name="connsiteY48" fmla="*/ 120912 h 608274"/>
                <a:gd name="connsiteX49" fmla="*/ 122067 w 609120"/>
                <a:gd name="connsiteY49" fmla="*/ 121898 h 608274"/>
                <a:gd name="connsiteX50" fmla="*/ 121080 w 609120"/>
                <a:gd name="connsiteY50" fmla="*/ 123111 h 608274"/>
                <a:gd name="connsiteX51" fmla="*/ 46458 w 609120"/>
                <a:gd name="connsiteY51" fmla="*/ 304137 h 608274"/>
                <a:gd name="connsiteX52" fmla="*/ 121080 w 609120"/>
                <a:gd name="connsiteY52" fmla="*/ 485164 h 608274"/>
                <a:gd name="connsiteX53" fmla="*/ 122067 w 609120"/>
                <a:gd name="connsiteY53" fmla="*/ 486377 h 608274"/>
                <a:gd name="connsiteX54" fmla="*/ 123282 w 609120"/>
                <a:gd name="connsiteY54" fmla="*/ 487362 h 608274"/>
                <a:gd name="connsiteX55" fmla="*/ 304560 w 609120"/>
                <a:gd name="connsiteY55" fmla="*/ 561880 h 608274"/>
                <a:gd name="connsiteX56" fmla="*/ 485838 w 609120"/>
                <a:gd name="connsiteY56" fmla="*/ 487362 h 608274"/>
                <a:gd name="connsiteX57" fmla="*/ 487053 w 609120"/>
                <a:gd name="connsiteY57" fmla="*/ 486377 h 608274"/>
                <a:gd name="connsiteX58" fmla="*/ 488040 w 609120"/>
                <a:gd name="connsiteY58" fmla="*/ 485164 h 608274"/>
                <a:gd name="connsiteX59" fmla="*/ 562662 w 609120"/>
                <a:gd name="connsiteY59" fmla="*/ 304137 h 608274"/>
                <a:gd name="connsiteX60" fmla="*/ 488040 w 609120"/>
                <a:gd name="connsiteY60" fmla="*/ 123111 h 608274"/>
                <a:gd name="connsiteX61" fmla="*/ 487053 w 609120"/>
                <a:gd name="connsiteY61" fmla="*/ 121898 h 608274"/>
                <a:gd name="connsiteX62" fmla="*/ 485838 w 609120"/>
                <a:gd name="connsiteY62" fmla="*/ 120912 h 608274"/>
                <a:gd name="connsiteX63" fmla="*/ 304560 w 609120"/>
                <a:gd name="connsiteY63" fmla="*/ 46394 h 608274"/>
                <a:gd name="connsiteX64" fmla="*/ 304560 w 609120"/>
                <a:gd name="connsiteY64" fmla="*/ 0 h 608274"/>
                <a:gd name="connsiteX65" fmla="*/ 609120 w 609120"/>
                <a:gd name="connsiteY65" fmla="*/ 304137 h 608274"/>
                <a:gd name="connsiteX66" fmla="*/ 304560 w 609120"/>
                <a:gd name="connsiteY66" fmla="*/ 608274 h 608274"/>
                <a:gd name="connsiteX67" fmla="*/ 0 w 609120"/>
                <a:gd name="connsiteY67" fmla="*/ 304137 h 608274"/>
                <a:gd name="connsiteX68" fmla="*/ 304560 w 609120"/>
                <a:gd name="connsiteY68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9120" h="608274">
                  <a:moveTo>
                    <a:pt x="369386" y="158945"/>
                  </a:moveTo>
                  <a:lnTo>
                    <a:pt x="295374" y="261970"/>
                  </a:lnTo>
                  <a:cubicBezTo>
                    <a:pt x="283153" y="264396"/>
                    <a:pt x="272222" y="272356"/>
                    <a:pt x="266605" y="284410"/>
                  </a:cubicBezTo>
                  <a:cubicBezTo>
                    <a:pt x="257268" y="304576"/>
                    <a:pt x="265997" y="328456"/>
                    <a:pt x="286113" y="337856"/>
                  </a:cubicBezTo>
                  <a:cubicBezTo>
                    <a:pt x="306305" y="347181"/>
                    <a:pt x="330217" y="338463"/>
                    <a:pt x="339630" y="318297"/>
                  </a:cubicBezTo>
                  <a:cubicBezTo>
                    <a:pt x="345247" y="306243"/>
                    <a:pt x="344336" y="292749"/>
                    <a:pt x="338263" y="281908"/>
                  </a:cubicBezTo>
                  <a:close/>
                  <a:moveTo>
                    <a:pt x="289074" y="77904"/>
                  </a:moveTo>
                  <a:lnTo>
                    <a:pt x="289074" y="119600"/>
                  </a:lnTo>
                  <a:cubicBezTo>
                    <a:pt x="289074" y="128090"/>
                    <a:pt x="295982" y="135065"/>
                    <a:pt x="304560" y="135065"/>
                  </a:cubicBezTo>
                  <a:cubicBezTo>
                    <a:pt x="313137" y="135065"/>
                    <a:pt x="320045" y="128090"/>
                    <a:pt x="320045" y="119600"/>
                  </a:cubicBezTo>
                  <a:lnTo>
                    <a:pt x="320045" y="77904"/>
                  </a:lnTo>
                  <a:cubicBezTo>
                    <a:pt x="371056" y="81316"/>
                    <a:pt x="417437" y="101633"/>
                    <a:pt x="453722" y="133321"/>
                  </a:cubicBezTo>
                  <a:lnTo>
                    <a:pt x="424269" y="162660"/>
                  </a:lnTo>
                  <a:cubicBezTo>
                    <a:pt x="418196" y="168724"/>
                    <a:pt x="418196" y="178504"/>
                    <a:pt x="424269" y="184569"/>
                  </a:cubicBezTo>
                  <a:cubicBezTo>
                    <a:pt x="427305" y="187601"/>
                    <a:pt x="431253" y="189117"/>
                    <a:pt x="435200" y="189117"/>
                  </a:cubicBezTo>
                  <a:cubicBezTo>
                    <a:pt x="439223" y="189117"/>
                    <a:pt x="443171" y="187601"/>
                    <a:pt x="446207" y="184569"/>
                  </a:cubicBezTo>
                  <a:lnTo>
                    <a:pt x="475584" y="155154"/>
                  </a:lnTo>
                  <a:cubicBezTo>
                    <a:pt x="507314" y="191392"/>
                    <a:pt x="527658" y="237711"/>
                    <a:pt x="531074" y="288656"/>
                  </a:cubicBezTo>
                  <a:lnTo>
                    <a:pt x="489324" y="288656"/>
                  </a:lnTo>
                  <a:cubicBezTo>
                    <a:pt x="480822" y="288656"/>
                    <a:pt x="473838" y="295554"/>
                    <a:pt x="473838" y="304121"/>
                  </a:cubicBezTo>
                  <a:cubicBezTo>
                    <a:pt x="473838" y="312687"/>
                    <a:pt x="480822" y="319586"/>
                    <a:pt x="489324" y="319586"/>
                  </a:cubicBezTo>
                  <a:lnTo>
                    <a:pt x="531074" y="319586"/>
                  </a:lnTo>
                  <a:cubicBezTo>
                    <a:pt x="527658" y="370530"/>
                    <a:pt x="507314" y="416850"/>
                    <a:pt x="475660" y="453087"/>
                  </a:cubicBezTo>
                  <a:lnTo>
                    <a:pt x="446207" y="423673"/>
                  </a:lnTo>
                  <a:cubicBezTo>
                    <a:pt x="440134" y="417608"/>
                    <a:pt x="430342" y="417608"/>
                    <a:pt x="424269" y="423673"/>
                  </a:cubicBezTo>
                  <a:cubicBezTo>
                    <a:pt x="418272" y="429738"/>
                    <a:pt x="418272" y="439517"/>
                    <a:pt x="424269" y="445582"/>
                  </a:cubicBezTo>
                  <a:lnTo>
                    <a:pt x="453722" y="474920"/>
                  </a:lnTo>
                  <a:cubicBezTo>
                    <a:pt x="446662" y="481061"/>
                    <a:pt x="439299" y="486822"/>
                    <a:pt x="431556" y="492053"/>
                  </a:cubicBezTo>
                  <a:cubicBezTo>
                    <a:pt x="411820" y="441261"/>
                    <a:pt x="362403" y="405175"/>
                    <a:pt x="304560" y="405175"/>
                  </a:cubicBezTo>
                  <a:cubicBezTo>
                    <a:pt x="246716" y="405175"/>
                    <a:pt x="197299" y="441261"/>
                    <a:pt x="177563" y="492053"/>
                  </a:cubicBezTo>
                  <a:cubicBezTo>
                    <a:pt x="169820" y="486822"/>
                    <a:pt x="162457" y="481061"/>
                    <a:pt x="155397" y="474920"/>
                  </a:cubicBezTo>
                  <a:lnTo>
                    <a:pt x="184850" y="445582"/>
                  </a:lnTo>
                  <a:cubicBezTo>
                    <a:pt x="190923" y="439517"/>
                    <a:pt x="190923" y="429738"/>
                    <a:pt x="184850" y="423673"/>
                  </a:cubicBezTo>
                  <a:cubicBezTo>
                    <a:pt x="178777" y="417608"/>
                    <a:pt x="168985" y="417608"/>
                    <a:pt x="162912" y="423673"/>
                  </a:cubicBezTo>
                  <a:lnTo>
                    <a:pt x="133535" y="453087"/>
                  </a:lnTo>
                  <a:cubicBezTo>
                    <a:pt x="101805" y="416850"/>
                    <a:pt x="81461" y="370530"/>
                    <a:pt x="78045" y="319586"/>
                  </a:cubicBezTo>
                  <a:lnTo>
                    <a:pt x="119795" y="319586"/>
                  </a:lnTo>
                  <a:cubicBezTo>
                    <a:pt x="128297" y="319586"/>
                    <a:pt x="135281" y="312687"/>
                    <a:pt x="135281" y="304121"/>
                  </a:cubicBezTo>
                  <a:cubicBezTo>
                    <a:pt x="135281" y="295554"/>
                    <a:pt x="128297" y="288656"/>
                    <a:pt x="119795" y="288656"/>
                  </a:cubicBezTo>
                  <a:lnTo>
                    <a:pt x="78045" y="288656"/>
                  </a:lnTo>
                  <a:cubicBezTo>
                    <a:pt x="81461" y="237711"/>
                    <a:pt x="101805" y="191392"/>
                    <a:pt x="133535" y="155154"/>
                  </a:cubicBezTo>
                  <a:lnTo>
                    <a:pt x="162912" y="184569"/>
                  </a:lnTo>
                  <a:cubicBezTo>
                    <a:pt x="165948" y="187601"/>
                    <a:pt x="169896" y="189117"/>
                    <a:pt x="173919" y="189117"/>
                  </a:cubicBezTo>
                  <a:cubicBezTo>
                    <a:pt x="177866" y="189117"/>
                    <a:pt x="181814" y="187601"/>
                    <a:pt x="184850" y="184569"/>
                  </a:cubicBezTo>
                  <a:cubicBezTo>
                    <a:pt x="190923" y="178504"/>
                    <a:pt x="190923" y="168724"/>
                    <a:pt x="184850" y="162660"/>
                  </a:cubicBezTo>
                  <a:lnTo>
                    <a:pt x="155397" y="133321"/>
                  </a:lnTo>
                  <a:cubicBezTo>
                    <a:pt x="191682" y="101633"/>
                    <a:pt x="238063" y="81316"/>
                    <a:pt x="289074" y="77904"/>
                  </a:cubicBezTo>
                  <a:close/>
                  <a:moveTo>
                    <a:pt x="304560" y="46394"/>
                  </a:moveTo>
                  <a:cubicBezTo>
                    <a:pt x="233962" y="46394"/>
                    <a:pt x="169892" y="74897"/>
                    <a:pt x="123282" y="120912"/>
                  </a:cubicBezTo>
                  <a:cubicBezTo>
                    <a:pt x="122902" y="121215"/>
                    <a:pt x="122446" y="121519"/>
                    <a:pt x="122067" y="121898"/>
                  </a:cubicBezTo>
                  <a:cubicBezTo>
                    <a:pt x="121687" y="122277"/>
                    <a:pt x="121384" y="122732"/>
                    <a:pt x="121080" y="123111"/>
                  </a:cubicBezTo>
                  <a:cubicBezTo>
                    <a:pt x="75001" y="169656"/>
                    <a:pt x="46458" y="233637"/>
                    <a:pt x="46458" y="304137"/>
                  </a:cubicBezTo>
                  <a:cubicBezTo>
                    <a:pt x="46458" y="374638"/>
                    <a:pt x="75001" y="438619"/>
                    <a:pt x="121080" y="485164"/>
                  </a:cubicBezTo>
                  <a:cubicBezTo>
                    <a:pt x="121384" y="485543"/>
                    <a:pt x="121687" y="485998"/>
                    <a:pt x="122067" y="486377"/>
                  </a:cubicBezTo>
                  <a:cubicBezTo>
                    <a:pt x="122446" y="486756"/>
                    <a:pt x="122902" y="487059"/>
                    <a:pt x="123282" y="487362"/>
                  </a:cubicBezTo>
                  <a:cubicBezTo>
                    <a:pt x="169892" y="533377"/>
                    <a:pt x="233962" y="561880"/>
                    <a:pt x="304560" y="561880"/>
                  </a:cubicBezTo>
                  <a:cubicBezTo>
                    <a:pt x="375158" y="561880"/>
                    <a:pt x="439228" y="533377"/>
                    <a:pt x="485838" y="487362"/>
                  </a:cubicBezTo>
                  <a:cubicBezTo>
                    <a:pt x="486294" y="487059"/>
                    <a:pt x="486674" y="486756"/>
                    <a:pt x="487053" y="486377"/>
                  </a:cubicBezTo>
                  <a:cubicBezTo>
                    <a:pt x="487433" y="485998"/>
                    <a:pt x="487736" y="485619"/>
                    <a:pt x="488040" y="485164"/>
                  </a:cubicBezTo>
                  <a:cubicBezTo>
                    <a:pt x="534119" y="438619"/>
                    <a:pt x="562662" y="374638"/>
                    <a:pt x="562662" y="304137"/>
                  </a:cubicBezTo>
                  <a:cubicBezTo>
                    <a:pt x="562662" y="233637"/>
                    <a:pt x="534119" y="169656"/>
                    <a:pt x="488040" y="123111"/>
                  </a:cubicBezTo>
                  <a:cubicBezTo>
                    <a:pt x="487736" y="122656"/>
                    <a:pt x="487433" y="122277"/>
                    <a:pt x="487053" y="121898"/>
                  </a:cubicBezTo>
                  <a:cubicBezTo>
                    <a:pt x="486674" y="121519"/>
                    <a:pt x="486218" y="121215"/>
                    <a:pt x="485838" y="120912"/>
                  </a:cubicBezTo>
                  <a:cubicBezTo>
                    <a:pt x="439228" y="74897"/>
                    <a:pt x="375158" y="46394"/>
                    <a:pt x="304560" y="46394"/>
                  </a:cubicBezTo>
                  <a:close/>
                  <a:moveTo>
                    <a:pt x="304560" y="0"/>
                  </a:moveTo>
                  <a:cubicBezTo>
                    <a:pt x="472782" y="0"/>
                    <a:pt x="609120" y="136149"/>
                    <a:pt x="609120" y="304137"/>
                  </a:cubicBezTo>
                  <a:cubicBezTo>
                    <a:pt x="609120" y="472125"/>
                    <a:pt x="472782" y="608274"/>
                    <a:pt x="304560" y="608274"/>
                  </a:cubicBezTo>
                  <a:cubicBezTo>
                    <a:pt x="136338" y="608274"/>
                    <a:pt x="0" y="472125"/>
                    <a:pt x="0" y="304137"/>
                  </a:cubicBezTo>
                  <a:cubicBezTo>
                    <a:pt x="0" y="136149"/>
                    <a:pt x="136338" y="0"/>
                    <a:pt x="304560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443039" y="2725661"/>
              <a:ext cx="432646" cy="432650"/>
            </a:xfrm>
            <a:prstGeom prst="ellipse">
              <a:avLst/>
            </a:prstGeom>
            <a:solidFill>
              <a:srgbClr val="69A35B"/>
            </a:solidFill>
            <a:ln w="38100">
              <a:solidFill>
                <a:sysClr val="window" lastClr="FFFFFF"/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65"/>
            <p:cNvSpPr txBox="1"/>
            <p:nvPr>
              <p:custDataLst>
                <p:tags r:id="rId9"/>
              </p:custDataLst>
            </p:nvPr>
          </p:nvSpPr>
          <p:spPr>
            <a:xfrm>
              <a:off x="976174" y="3107212"/>
              <a:ext cx="4822825" cy="768985"/>
            </a:xfrm>
            <a:prstGeom prst="rect">
              <a:avLst/>
            </a:prstGeom>
            <a:noFill/>
          </p:spPr>
          <p:txBody>
            <a:bodyPr wrap="square" lIns="90000" tIns="0" rIns="90000" bIns="46800" rtlCol="0">
              <a:noAutofit/>
            </a:bodyPr>
            <a:lstStyle/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如何减小安全设备误报？</a:t>
              </a:r>
            </a:p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如何发现未知威胁？</a:t>
              </a:r>
            </a:p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如何提升问题准确度？</a:t>
              </a:r>
            </a:p>
          </p:txBody>
        </p:sp>
        <p:sp>
          <p:nvSpPr>
            <p:cNvPr id="15" name="文本框 73"/>
            <p:cNvSpPr txBox="1"/>
            <p:nvPr>
              <p:custDataLst>
                <p:tags r:id="rId10"/>
              </p:custDataLst>
            </p:nvPr>
          </p:nvSpPr>
          <p:spPr>
            <a:xfrm>
              <a:off x="976174" y="2658267"/>
              <a:ext cx="4239895" cy="403225"/>
            </a:xfrm>
            <a:prstGeom prst="rect">
              <a:avLst/>
            </a:prstGeom>
            <a:noFill/>
          </p:spPr>
          <p:txBody>
            <a:bodyPr wrap="square" lIns="90000" tIns="46800" rIns="9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spc="300" dirty="0" smtClean="0">
                  <a:solidFill>
                    <a:srgbClr val="69A35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告警疲劳，误报多</a:t>
              </a:r>
              <a:endParaRPr lang="zh-CN" altLang="en-US" sz="2000" b="1" spc="300" dirty="0">
                <a:solidFill>
                  <a:srgbClr val="69A3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任意多边形 26"/>
            <p:cNvSpPr/>
            <p:nvPr/>
          </p:nvSpPr>
          <p:spPr bwMode="auto">
            <a:xfrm>
              <a:off x="553736" y="2843106"/>
              <a:ext cx="211253" cy="197759"/>
            </a:xfrm>
            <a:custGeom>
              <a:avLst/>
              <a:gdLst>
                <a:gd name="connsiteX0" fmla="*/ 531604 w 607639"/>
                <a:gd name="connsiteY0" fmla="*/ 265467 h 568828"/>
                <a:gd name="connsiteX1" fmla="*/ 569622 w 607639"/>
                <a:gd name="connsiteY1" fmla="*/ 265467 h 568828"/>
                <a:gd name="connsiteX2" fmla="*/ 607639 w 607639"/>
                <a:gd name="connsiteY2" fmla="*/ 303441 h 568828"/>
                <a:gd name="connsiteX3" fmla="*/ 569622 w 607639"/>
                <a:gd name="connsiteY3" fmla="*/ 341325 h 568828"/>
                <a:gd name="connsiteX4" fmla="*/ 531604 w 607639"/>
                <a:gd name="connsiteY4" fmla="*/ 341325 h 568828"/>
                <a:gd name="connsiteX5" fmla="*/ 493676 w 607639"/>
                <a:gd name="connsiteY5" fmla="*/ 303441 h 568828"/>
                <a:gd name="connsiteX6" fmla="*/ 531604 w 607639"/>
                <a:gd name="connsiteY6" fmla="*/ 265467 h 568828"/>
                <a:gd name="connsiteX7" fmla="*/ 37994 w 607639"/>
                <a:gd name="connsiteY7" fmla="*/ 265467 h 568828"/>
                <a:gd name="connsiteX8" fmla="*/ 75899 w 607639"/>
                <a:gd name="connsiteY8" fmla="*/ 265467 h 568828"/>
                <a:gd name="connsiteX9" fmla="*/ 113893 w 607639"/>
                <a:gd name="connsiteY9" fmla="*/ 303441 h 568828"/>
                <a:gd name="connsiteX10" fmla="*/ 75899 w 607639"/>
                <a:gd name="connsiteY10" fmla="*/ 341325 h 568828"/>
                <a:gd name="connsiteX11" fmla="*/ 37994 w 607639"/>
                <a:gd name="connsiteY11" fmla="*/ 341325 h 568828"/>
                <a:gd name="connsiteX12" fmla="*/ 0 w 607639"/>
                <a:gd name="connsiteY12" fmla="*/ 303441 h 568828"/>
                <a:gd name="connsiteX13" fmla="*/ 37994 w 607639"/>
                <a:gd name="connsiteY13" fmla="*/ 265467 h 568828"/>
                <a:gd name="connsiteX14" fmla="*/ 303749 w 607639"/>
                <a:gd name="connsiteY14" fmla="*/ 227531 h 568828"/>
                <a:gd name="connsiteX15" fmla="*/ 227827 w 607639"/>
                <a:gd name="connsiteY15" fmla="*/ 303434 h 568828"/>
                <a:gd name="connsiteX16" fmla="*/ 227827 w 607639"/>
                <a:gd name="connsiteY16" fmla="*/ 455062 h 568828"/>
                <a:gd name="connsiteX17" fmla="*/ 303749 w 607639"/>
                <a:gd name="connsiteY17" fmla="*/ 455062 h 568828"/>
                <a:gd name="connsiteX18" fmla="*/ 303749 w 607639"/>
                <a:gd name="connsiteY18" fmla="*/ 151716 h 568828"/>
                <a:gd name="connsiteX19" fmla="*/ 455683 w 607639"/>
                <a:gd name="connsiteY19" fmla="*/ 303434 h 568828"/>
                <a:gd name="connsiteX20" fmla="*/ 455683 w 607639"/>
                <a:gd name="connsiteY20" fmla="*/ 455062 h 568828"/>
                <a:gd name="connsiteX21" fmla="*/ 474642 w 607639"/>
                <a:gd name="connsiteY21" fmla="*/ 455062 h 568828"/>
                <a:gd name="connsiteX22" fmla="*/ 508642 w 607639"/>
                <a:gd name="connsiteY22" fmla="*/ 476038 h 568828"/>
                <a:gd name="connsiteX23" fmla="*/ 527601 w 607639"/>
                <a:gd name="connsiteY23" fmla="*/ 513990 h 568828"/>
                <a:gd name="connsiteX24" fmla="*/ 525999 w 607639"/>
                <a:gd name="connsiteY24" fmla="*/ 550875 h 568828"/>
                <a:gd name="connsiteX25" fmla="*/ 493689 w 607639"/>
                <a:gd name="connsiteY25" fmla="*/ 568828 h 568828"/>
                <a:gd name="connsiteX26" fmla="*/ 113898 w 607639"/>
                <a:gd name="connsiteY26" fmla="*/ 568828 h 568828"/>
                <a:gd name="connsiteX27" fmla="*/ 81589 w 607639"/>
                <a:gd name="connsiteY27" fmla="*/ 550875 h 568828"/>
                <a:gd name="connsiteX28" fmla="*/ 79898 w 607639"/>
                <a:gd name="connsiteY28" fmla="*/ 513990 h 568828"/>
                <a:gd name="connsiteX29" fmla="*/ 98945 w 607639"/>
                <a:gd name="connsiteY29" fmla="*/ 476038 h 568828"/>
                <a:gd name="connsiteX30" fmla="*/ 132856 w 607639"/>
                <a:gd name="connsiteY30" fmla="*/ 455062 h 568828"/>
                <a:gd name="connsiteX31" fmla="*/ 151904 w 607639"/>
                <a:gd name="connsiteY31" fmla="*/ 455062 h 568828"/>
                <a:gd name="connsiteX32" fmla="*/ 151904 w 607639"/>
                <a:gd name="connsiteY32" fmla="*/ 303434 h 568828"/>
                <a:gd name="connsiteX33" fmla="*/ 303749 w 607639"/>
                <a:gd name="connsiteY33" fmla="*/ 151716 h 568828"/>
                <a:gd name="connsiteX34" fmla="*/ 491737 w 607639"/>
                <a:gd name="connsiteY34" fmla="*/ 77734 h 568828"/>
                <a:gd name="connsiteX35" fmla="*/ 518609 w 607639"/>
                <a:gd name="connsiteY35" fmla="*/ 88869 h 568828"/>
                <a:gd name="connsiteX36" fmla="*/ 518609 w 607639"/>
                <a:gd name="connsiteY36" fmla="*/ 142476 h 568828"/>
                <a:gd name="connsiteX37" fmla="*/ 491725 w 607639"/>
                <a:gd name="connsiteY37" fmla="*/ 169324 h 568828"/>
                <a:gd name="connsiteX38" fmla="*/ 464931 w 607639"/>
                <a:gd name="connsiteY38" fmla="*/ 180436 h 568828"/>
                <a:gd name="connsiteX39" fmla="*/ 438047 w 607639"/>
                <a:gd name="connsiteY39" fmla="*/ 169324 h 568828"/>
                <a:gd name="connsiteX40" fmla="*/ 438047 w 607639"/>
                <a:gd name="connsiteY40" fmla="*/ 115717 h 568828"/>
                <a:gd name="connsiteX41" fmla="*/ 464931 w 607639"/>
                <a:gd name="connsiteY41" fmla="*/ 88869 h 568828"/>
                <a:gd name="connsiteX42" fmla="*/ 491737 w 607639"/>
                <a:gd name="connsiteY42" fmla="*/ 77734 h 568828"/>
                <a:gd name="connsiteX43" fmla="*/ 115850 w 607639"/>
                <a:gd name="connsiteY43" fmla="*/ 77734 h 568828"/>
                <a:gd name="connsiteX44" fmla="*/ 142676 w 607639"/>
                <a:gd name="connsiteY44" fmla="*/ 88869 h 568828"/>
                <a:gd name="connsiteX45" fmla="*/ 169547 w 607639"/>
                <a:gd name="connsiteY45" fmla="*/ 115717 h 568828"/>
                <a:gd name="connsiteX46" fmla="*/ 169547 w 607639"/>
                <a:gd name="connsiteY46" fmla="*/ 169324 h 568828"/>
                <a:gd name="connsiteX47" fmla="*/ 142676 w 607639"/>
                <a:gd name="connsiteY47" fmla="*/ 180436 h 568828"/>
                <a:gd name="connsiteX48" fmla="*/ 115805 w 607639"/>
                <a:gd name="connsiteY48" fmla="*/ 169324 h 568828"/>
                <a:gd name="connsiteX49" fmla="*/ 89023 w 607639"/>
                <a:gd name="connsiteY49" fmla="*/ 142476 h 568828"/>
                <a:gd name="connsiteX50" fmla="*/ 89023 w 607639"/>
                <a:gd name="connsiteY50" fmla="*/ 88869 h 568828"/>
                <a:gd name="connsiteX51" fmla="*/ 115850 w 607639"/>
                <a:gd name="connsiteY51" fmla="*/ 77734 h 568828"/>
                <a:gd name="connsiteX52" fmla="*/ 303776 w 607639"/>
                <a:gd name="connsiteY52" fmla="*/ 0 h 568828"/>
                <a:gd name="connsiteX53" fmla="*/ 341749 w 607639"/>
                <a:gd name="connsiteY53" fmla="*/ 37946 h 568828"/>
                <a:gd name="connsiteX54" fmla="*/ 341749 w 607639"/>
                <a:gd name="connsiteY54" fmla="*/ 75893 h 568828"/>
                <a:gd name="connsiteX55" fmla="*/ 303776 w 607639"/>
                <a:gd name="connsiteY55" fmla="*/ 113751 h 568828"/>
                <a:gd name="connsiteX56" fmla="*/ 265891 w 607639"/>
                <a:gd name="connsiteY56" fmla="*/ 75893 h 568828"/>
                <a:gd name="connsiteX57" fmla="*/ 265891 w 607639"/>
                <a:gd name="connsiteY57" fmla="*/ 37946 h 568828"/>
                <a:gd name="connsiteX58" fmla="*/ 303776 w 607639"/>
                <a:gd name="connsiteY58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07639" h="568828">
                  <a:moveTo>
                    <a:pt x="531604" y="265467"/>
                  </a:moveTo>
                  <a:lnTo>
                    <a:pt x="569622" y="265467"/>
                  </a:lnTo>
                  <a:cubicBezTo>
                    <a:pt x="590634" y="265467"/>
                    <a:pt x="607639" y="282453"/>
                    <a:pt x="607639" y="303441"/>
                  </a:cubicBezTo>
                  <a:cubicBezTo>
                    <a:pt x="607639" y="324339"/>
                    <a:pt x="590634" y="341325"/>
                    <a:pt x="569622" y="341325"/>
                  </a:cubicBezTo>
                  <a:lnTo>
                    <a:pt x="531604" y="341325"/>
                  </a:lnTo>
                  <a:cubicBezTo>
                    <a:pt x="510682" y="341325"/>
                    <a:pt x="493676" y="324339"/>
                    <a:pt x="493676" y="303441"/>
                  </a:cubicBezTo>
                  <a:cubicBezTo>
                    <a:pt x="493676" y="282453"/>
                    <a:pt x="510682" y="265467"/>
                    <a:pt x="531604" y="265467"/>
                  </a:cubicBezTo>
                  <a:close/>
                  <a:moveTo>
                    <a:pt x="37994" y="265467"/>
                  </a:moveTo>
                  <a:lnTo>
                    <a:pt x="75899" y="265467"/>
                  </a:lnTo>
                  <a:cubicBezTo>
                    <a:pt x="96898" y="265467"/>
                    <a:pt x="113893" y="282453"/>
                    <a:pt x="113893" y="303441"/>
                  </a:cubicBezTo>
                  <a:cubicBezTo>
                    <a:pt x="113893" y="324339"/>
                    <a:pt x="96898" y="341325"/>
                    <a:pt x="75899" y="341325"/>
                  </a:cubicBezTo>
                  <a:lnTo>
                    <a:pt x="37994" y="341325"/>
                  </a:lnTo>
                  <a:cubicBezTo>
                    <a:pt x="16995" y="341325"/>
                    <a:pt x="0" y="324339"/>
                    <a:pt x="0" y="303441"/>
                  </a:cubicBezTo>
                  <a:cubicBezTo>
                    <a:pt x="0" y="282453"/>
                    <a:pt x="16995" y="265467"/>
                    <a:pt x="37994" y="265467"/>
                  </a:cubicBezTo>
                  <a:close/>
                  <a:moveTo>
                    <a:pt x="303749" y="227531"/>
                  </a:moveTo>
                  <a:cubicBezTo>
                    <a:pt x="261827" y="227531"/>
                    <a:pt x="227827" y="261483"/>
                    <a:pt x="227827" y="303434"/>
                  </a:cubicBezTo>
                  <a:lnTo>
                    <a:pt x="227827" y="455062"/>
                  </a:lnTo>
                  <a:lnTo>
                    <a:pt x="303749" y="455062"/>
                  </a:lnTo>
                  <a:close/>
                  <a:moveTo>
                    <a:pt x="303749" y="151716"/>
                  </a:moveTo>
                  <a:cubicBezTo>
                    <a:pt x="387504" y="151716"/>
                    <a:pt x="455683" y="219798"/>
                    <a:pt x="455683" y="303434"/>
                  </a:cubicBezTo>
                  <a:lnTo>
                    <a:pt x="455683" y="455062"/>
                  </a:lnTo>
                  <a:lnTo>
                    <a:pt x="474642" y="455062"/>
                  </a:lnTo>
                  <a:cubicBezTo>
                    <a:pt x="489061" y="455062"/>
                    <a:pt x="502234" y="463239"/>
                    <a:pt x="508642" y="476038"/>
                  </a:cubicBezTo>
                  <a:lnTo>
                    <a:pt x="527601" y="513990"/>
                  </a:lnTo>
                  <a:cubicBezTo>
                    <a:pt x="533475" y="525722"/>
                    <a:pt x="532852" y="539676"/>
                    <a:pt x="525999" y="550875"/>
                  </a:cubicBezTo>
                  <a:cubicBezTo>
                    <a:pt x="519056" y="562073"/>
                    <a:pt x="506862" y="568828"/>
                    <a:pt x="493689" y="568828"/>
                  </a:cubicBezTo>
                  <a:lnTo>
                    <a:pt x="113898" y="568828"/>
                  </a:lnTo>
                  <a:cubicBezTo>
                    <a:pt x="100725" y="568828"/>
                    <a:pt x="88531" y="562073"/>
                    <a:pt x="81589" y="550875"/>
                  </a:cubicBezTo>
                  <a:cubicBezTo>
                    <a:pt x="74646" y="539676"/>
                    <a:pt x="74023" y="525722"/>
                    <a:pt x="79898" y="513990"/>
                  </a:cubicBezTo>
                  <a:lnTo>
                    <a:pt x="98945" y="476038"/>
                  </a:lnTo>
                  <a:cubicBezTo>
                    <a:pt x="105353" y="463239"/>
                    <a:pt x="118526" y="455062"/>
                    <a:pt x="132856" y="455062"/>
                  </a:cubicBezTo>
                  <a:lnTo>
                    <a:pt x="151904" y="455062"/>
                  </a:lnTo>
                  <a:lnTo>
                    <a:pt x="151904" y="303434"/>
                  </a:lnTo>
                  <a:cubicBezTo>
                    <a:pt x="151904" y="219798"/>
                    <a:pt x="219994" y="151716"/>
                    <a:pt x="303749" y="151716"/>
                  </a:cubicBezTo>
                  <a:close/>
                  <a:moveTo>
                    <a:pt x="491737" y="77734"/>
                  </a:moveTo>
                  <a:cubicBezTo>
                    <a:pt x="501451" y="77734"/>
                    <a:pt x="511176" y="81446"/>
                    <a:pt x="518609" y="88869"/>
                  </a:cubicBezTo>
                  <a:cubicBezTo>
                    <a:pt x="533475" y="103715"/>
                    <a:pt x="533475" y="127718"/>
                    <a:pt x="518609" y="142476"/>
                  </a:cubicBezTo>
                  <a:lnTo>
                    <a:pt x="491725" y="169324"/>
                  </a:lnTo>
                  <a:cubicBezTo>
                    <a:pt x="484337" y="176702"/>
                    <a:pt x="474634" y="180436"/>
                    <a:pt x="464931" y="180436"/>
                  </a:cubicBezTo>
                  <a:cubicBezTo>
                    <a:pt x="455139" y="180436"/>
                    <a:pt x="445436" y="176702"/>
                    <a:pt x="438047" y="169324"/>
                  </a:cubicBezTo>
                  <a:cubicBezTo>
                    <a:pt x="423181" y="154566"/>
                    <a:pt x="423181" y="130474"/>
                    <a:pt x="438047" y="115717"/>
                  </a:cubicBezTo>
                  <a:lnTo>
                    <a:pt x="464931" y="88869"/>
                  </a:lnTo>
                  <a:cubicBezTo>
                    <a:pt x="472319" y="81446"/>
                    <a:pt x="482022" y="77734"/>
                    <a:pt x="491737" y="77734"/>
                  </a:cubicBezTo>
                  <a:close/>
                  <a:moveTo>
                    <a:pt x="115850" y="77734"/>
                  </a:moveTo>
                  <a:cubicBezTo>
                    <a:pt x="125570" y="77734"/>
                    <a:pt x="135291" y="81446"/>
                    <a:pt x="142676" y="88869"/>
                  </a:cubicBezTo>
                  <a:lnTo>
                    <a:pt x="169547" y="115717"/>
                  </a:lnTo>
                  <a:cubicBezTo>
                    <a:pt x="184317" y="130474"/>
                    <a:pt x="184317" y="154566"/>
                    <a:pt x="169547" y="169324"/>
                  </a:cubicBezTo>
                  <a:cubicBezTo>
                    <a:pt x="162162" y="176702"/>
                    <a:pt x="152375" y="180436"/>
                    <a:pt x="142676" y="180436"/>
                  </a:cubicBezTo>
                  <a:cubicBezTo>
                    <a:pt x="132978" y="180436"/>
                    <a:pt x="123279" y="176702"/>
                    <a:pt x="115805" y="169324"/>
                  </a:cubicBezTo>
                  <a:lnTo>
                    <a:pt x="89023" y="142476"/>
                  </a:lnTo>
                  <a:cubicBezTo>
                    <a:pt x="74164" y="127718"/>
                    <a:pt x="74164" y="103715"/>
                    <a:pt x="89023" y="88869"/>
                  </a:cubicBezTo>
                  <a:cubicBezTo>
                    <a:pt x="96408" y="81446"/>
                    <a:pt x="106129" y="77734"/>
                    <a:pt x="115850" y="77734"/>
                  </a:cubicBezTo>
                  <a:close/>
                  <a:moveTo>
                    <a:pt x="303776" y="0"/>
                  </a:moveTo>
                  <a:cubicBezTo>
                    <a:pt x="324763" y="0"/>
                    <a:pt x="341749" y="16974"/>
                    <a:pt x="341749" y="37946"/>
                  </a:cubicBezTo>
                  <a:lnTo>
                    <a:pt x="341749" y="75893"/>
                  </a:lnTo>
                  <a:cubicBezTo>
                    <a:pt x="341749" y="96777"/>
                    <a:pt x="324763" y="113751"/>
                    <a:pt x="303776" y="113751"/>
                  </a:cubicBezTo>
                  <a:cubicBezTo>
                    <a:pt x="282877" y="113751"/>
                    <a:pt x="265891" y="96777"/>
                    <a:pt x="265891" y="75893"/>
                  </a:cubicBezTo>
                  <a:lnTo>
                    <a:pt x="265891" y="37946"/>
                  </a:lnTo>
                  <a:cubicBezTo>
                    <a:pt x="265891" y="16974"/>
                    <a:pt x="282877" y="0"/>
                    <a:pt x="303776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465188" y="4170950"/>
              <a:ext cx="432646" cy="4326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ysClr val="window" lastClr="FFFFFF"/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ysClr val="window" lastClr="FFFFFF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65"/>
            <p:cNvSpPr txBox="1"/>
            <p:nvPr>
              <p:custDataLst>
                <p:tags r:id="rId12"/>
              </p:custDataLst>
            </p:nvPr>
          </p:nvSpPr>
          <p:spPr>
            <a:xfrm>
              <a:off x="998323" y="4552501"/>
              <a:ext cx="4822825" cy="768985"/>
            </a:xfrm>
            <a:prstGeom prst="rect">
              <a:avLst/>
            </a:prstGeom>
            <a:noFill/>
          </p:spPr>
          <p:txBody>
            <a:bodyPr wrap="square" lIns="90000" tIns="0" rIns="90000" bIns="46800" rtlCol="0">
              <a:noAutofit/>
            </a:bodyPr>
            <a:lstStyle/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如何直观的反映安全现状？</a:t>
              </a:r>
            </a:p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如何提供准确的信息？</a:t>
              </a:r>
            </a:p>
            <a:p>
              <a:pPr marL="285750" indent="-285750" defTabSz="1218565">
                <a:lnSpc>
                  <a:spcPct val="120000"/>
                </a:lnSpc>
                <a:spcBef>
                  <a:spcPct val="0"/>
                </a:spcBef>
                <a:buFont typeface="Wingdings" panose="05000000000000000000" charset="0"/>
                <a:buChar char="l"/>
                <a:defRPr/>
              </a:pPr>
              <a:r>
                <a:rPr lang="zh-CN" altLang="en-US" sz="1400" spc="150" dirty="0">
                  <a:solidFill>
                    <a:srgbClr val="000000">
                      <a:lumMod val="100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如何让领导知道安全的价值？</a:t>
              </a:r>
            </a:p>
          </p:txBody>
        </p:sp>
        <p:sp>
          <p:nvSpPr>
            <p:cNvPr id="19" name="文本框 73"/>
            <p:cNvSpPr txBox="1"/>
            <p:nvPr>
              <p:custDataLst>
                <p:tags r:id="rId13"/>
              </p:custDataLst>
            </p:nvPr>
          </p:nvSpPr>
          <p:spPr>
            <a:xfrm>
              <a:off x="998323" y="4103556"/>
              <a:ext cx="4239895" cy="403225"/>
            </a:xfrm>
            <a:prstGeom prst="rect">
              <a:avLst/>
            </a:prstGeom>
            <a:noFill/>
          </p:spPr>
          <p:txBody>
            <a:bodyPr wrap="square" lIns="90000" tIns="46800" rIns="90000" bIns="0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spc="300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全局态势不可见</a:t>
              </a:r>
              <a:endParaRPr lang="zh-CN" altLang="en-US" sz="20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14"/>
              </p:custDataLst>
            </p:nvPr>
          </p:nvSpPr>
          <p:spPr bwMode="auto">
            <a:xfrm>
              <a:off x="578182" y="4276863"/>
              <a:ext cx="220607" cy="216306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rgbClr val="000000"/>
                  </a:solidFill>
                </a:defRPr>
              </a:lvl9pPr>
            </a:lstStyle>
            <a:p>
              <a:pPr>
                <a:lnSpc>
                  <a:spcPct val="140000"/>
                </a:lnSpc>
              </a:pP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987623" y="8736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安全</a:t>
            </a:r>
            <a:r>
              <a:rPr lang="zh-CN" altLang="en-US" sz="2000" b="1"/>
              <a:t>数据</a:t>
            </a:r>
            <a:r>
              <a:rPr lang="zh-CN" altLang="en-US" sz="2000" b="1" smtClean="0"/>
              <a:t>全面集成</a:t>
            </a:r>
            <a:endParaRPr lang="zh-CN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87623" y="224359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安全威胁深度检测</a:t>
            </a:r>
          </a:p>
        </p:txBody>
      </p:sp>
      <p:sp>
        <p:nvSpPr>
          <p:cNvPr id="23" name="矩形 22"/>
          <p:cNvSpPr/>
          <p:nvPr/>
        </p:nvSpPr>
        <p:spPr>
          <a:xfrm>
            <a:off x="7987623" y="365050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安全态势集中监测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987623" y="488675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/>
              <a:t>安全</a:t>
            </a:r>
            <a:r>
              <a:rPr lang="zh-CN" altLang="en-US" sz="2000" b="1" dirty="0"/>
              <a:t>事件快速</a:t>
            </a:r>
            <a:r>
              <a:rPr lang="zh-CN" altLang="zh-CN" sz="2000" b="1" dirty="0"/>
              <a:t>处置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7987623" y="2647899"/>
            <a:ext cx="3670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对多源安全告警进行关联分析、规则分析、情报分析等，发现潜伏的高级持续性威胁</a:t>
            </a:r>
            <a:r>
              <a:rPr lang="zh-CN" altLang="en-US" sz="1400" dirty="0"/>
              <a:t>，</a:t>
            </a:r>
            <a:r>
              <a:rPr lang="zh-CN" altLang="zh-CN" sz="1400" dirty="0"/>
              <a:t>提升告警检出率和准确率</a:t>
            </a:r>
            <a:r>
              <a:rPr lang="zh-CN" altLang="en-US" sz="1400" dirty="0"/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987623" y="4025735"/>
            <a:ext cx="378513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从多安全事件、攻击方向、攻击趋势、影响范围等多维度多视角进行态势呈现</a:t>
            </a:r>
            <a:r>
              <a:rPr lang="zh-CN" altLang="en-US" sz="1400" dirty="0"/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987623" y="5251361"/>
            <a:ext cx="37851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对接联动安全防护设备，在安全事件发生时自动下发阻断策略，并在必要时下发通知预警，及时完成安全闭环。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987623" y="1242978"/>
            <a:ext cx="37851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进行内部</a:t>
            </a:r>
            <a:r>
              <a:rPr lang="zh-CN" altLang="en-US" sz="1400" dirty="0"/>
              <a:t>（资产、脆弱性）</a:t>
            </a:r>
            <a:r>
              <a:rPr lang="zh-CN" altLang="zh-CN" sz="1400" dirty="0"/>
              <a:t>、外部（流量、日志）以及云端威胁情报接入等相关安全数据的全面采集</a:t>
            </a:r>
            <a:r>
              <a:rPr lang="zh-CN" altLang="en-US" sz="1400" dirty="0"/>
              <a:t>，汇聚、分析。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3484" y="4507506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XDR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2264" y="501124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多源融合、深度检测、快速响应</a:t>
            </a:r>
          </a:p>
        </p:txBody>
      </p:sp>
      <p:pic>
        <p:nvPicPr>
          <p:cNvPr id="1026" name="Picture 2" descr="图片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32" y="1825356"/>
            <a:ext cx="3709864" cy="26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右箭头 28"/>
          <p:cNvSpPr/>
          <p:nvPr/>
        </p:nvSpPr>
        <p:spPr>
          <a:xfrm>
            <a:off x="4264658" y="2566482"/>
            <a:ext cx="339635" cy="13015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471309" y="2568551"/>
            <a:ext cx="339635" cy="13015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2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6320" y="1005840"/>
            <a:ext cx="9276080" cy="353568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9862" y="4856480"/>
            <a:ext cx="9235285" cy="78261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5B9BD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" name="矩形 132"/>
          <p:cNvSpPr>
            <a:spLocks noChangeArrowheads="1"/>
          </p:cNvSpPr>
          <p:nvPr/>
        </p:nvSpPr>
        <p:spPr bwMode="auto">
          <a:xfrm>
            <a:off x="1558483" y="5153718"/>
            <a:ext cx="8550718" cy="353113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4278" y="5199374"/>
            <a:ext cx="598419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防火墙</a:t>
            </a:r>
          </a:p>
        </p:txBody>
      </p:sp>
      <p:sp>
        <p:nvSpPr>
          <p:cNvPr id="7" name="矩形 6"/>
          <p:cNvSpPr/>
          <p:nvPr/>
        </p:nvSpPr>
        <p:spPr>
          <a:xfrm>
            <a:off x="4919012" y="5199374"/>
            <a:ext cx="598419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日志审计</a:t>
            </a:r>
          </a:p>
        </p:txBody>
      </p:sp>
      <p:sp>
        <p:nvSpPr>
          <p:cNvPr id="8" name="矩形 7"/>
          <p:cNvSpPr/>
          <p:nvPr/>
        </p:nvSpPr>
        <p:spPr>
          <a:xfrm>
            <a:off x="5713746" y="5199374"/>
            <a:ext cx="598419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堡垒机</a:t>
            </a:r>
          </a:p>
        </p:txBody>
      </p:sp>
      <p:sp>
        <p:nvSpPr>
          <p:cNvPr id="9" name="矩形 8"/>
          <p:cNvSpPr/>
          <p:nvPr/>
        </p:nvSpPr>
        <p:spPr>
          <a:xfrm>
            <a:off x="6508480" y="5199374"/>
            <a:ext cx="724086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数据库审计</a:t>
            </a:r>
          </a:p>
        </p:txBody>
      </p:sp>
      <p:sp>
        <p:nvSpPr>
          <p:cNvPr id="10" name="矩形 9"/>
          <p:cNvSpPr/>
          <p:nvPr/>
        </p:nvSpPr>
        <p:spPr>
          <a:xfrm>
            <a:off x="7428881" y="5199374"/>
            <a:ext cx="598419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IPS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23615" y="5199374"/>
            <a:ext cx="598419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WAF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3476" y="5199374"/>
            <a:ext cx="724086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EDR/CWPP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3877" y="5199374"/>
            <a:ext cx="724086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NDR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18350" y="5211812"/>
            <a:ext cx="598419" cy="236923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……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7688" y="4902353"/>
            <a:ext cx="16428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rPr>
              <a:t>安全能力组件（感应器）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320" y="5045783"/>
            <a:ext cx="57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XDR</a:t>
            </a:r>
            <a:r>
              <a:rPr lang="zh-CN" altLang="en-US" sz="1400" dirty="0" smtClean="0"/>
              <a:t>前端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6319" y="2065030"/>
            <a:ext cx="2870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XDR</a:t>
            </a:r>
          </a:p>
          <a:p>
            <a:r>
              <a:rPr lang="zh-CN" altLang="en-US" sz="1400" b="1" dirty="0"/>
              <a:t>平台</a:t>
            </a:r>
          </a:p>
        </p:txBody>
      </p:sp>
      <p:sp>
        <p:nvSpPr>
          <p:cNvPr id="217" name="矩形 132"/>
          <p:cNvSpPr>
            <a:spLocks noChangeArrowheads="1"/>
          </p:cNvSpPr>
          <p:nvPr/>
        </p:nvSpPr>
        <p:spPr bwMode="auto">
          <a:xfrm>
            <a:off x="2213744" y="2269960"/>
            <a:ext cx="5725878" cy="49092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583481" y="3000838"/>
            <a:ext cx="4252050" cy="140730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1855162" y="3084179"/>
            <a:ext cx="3871897" cy="1272132"/>
            <a:chOff x="1017403" y="3937744"/>
            <a:chExt cx="7545248" cy="1539280"/>
          </a:xfrm>
        </p:grpSpPr>
        <p:sp>
          <p:nvSpPr>
            <p:cNvPr id="291" name="Rounded Rectangle 29"/>
            <p:cNvSpPr/>
            <p:nvPr/>
          </p:nvSpPr>
          <p:spPr>
            <a:xfrm>
              <a:off x="1042081" y="5074149"/>
              <a:ext cx="7520570" cy="402875"/>
            </a:xfrm>
            <a:prstGeom prst="roundRect">
              <a:avLst>
                <a:gd name="adj" fmla="val 7698"/>
              </a:avLst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17403" y="5181632"/>
              <a:ext cx="87569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数据采集</a:t>
              </a:r>
              <a:endPara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297" name="Rounded Rectangle 29"/>
            <p:cNvSpPr/>
            <p:nvPr/>
          </p:nvSpPr>
          <p:spPr>
            <a:xfrm>
              <a:off x="1025897" y="4318744"/>
              <a:ext cx="7536754" cy="321130"/>
            </a:xfrm>
            <a:prstGeom prst="roundRect">
              <a:avLst>
                <a:gd name="adj" fmla="val 7698"/>
              </a:avLst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1025022" y="4380961"/>
              <a:ext cx="87569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数据存储</a:t>
              </a:r>
              <a:endPara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303" name="Rounded Rectangle 29"/>
            <p:cNvSpPr/>
            <p:nvPr/>
          </p:nvSpPr>
          <p:spPr>
            <a:xfrm>
              <a:off x="1027586" y="4684124"/>
              <a:ext cx="7535065" cy="353243"/>
            </a:xfrm>
            <a:prstGeom prst="roundRect">
              <a:avLst>
                <a:gd name="adj" fmla="val 7698"/>
              </a:avLst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1025022" y="4765857"/>
              <a:ext cx="87569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数据处理</a:t>
              </a:r>
              <a:endPara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309" name="Rounded Rectangle 29"/>
            <p:cNvSpPr/>
            <p:nvPr/>
          </p:nvSpPr>
          <p:spPr>
            <a:xfrm>
              <a:off x="1027587" y="3937744"/>
              <a:ext cx="7535063" cy="321130"/>
            </a:xfrm>
            <a:prstGeom prst="roundRect">
              <a:avLst>
                <a:gd name="adj" fmla="val 7698"/>
              </a:avLst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sym typeface="+mn-lt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1026746" y="3999961"/>
              <a:ext cx="87569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数据服务</a:t>
              </a:r>
              <a:endParaRPr kumimoji="0" lang="en-US" altLang="zh-CN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311" name="Rounded Rectangle 31"/>
            <p:cNvSpPr/>
            <p:nvPr/>
          </p:nvSpPr>
          <p:spPr>
            <a:xfrm>
              <a:off x="1821254" y="3999492"/>
              <a:ext cx="1751436" cy="213254"/>
            </a:xfrm>
            <a:prstGeom prst="roundRect">
              <a:avLst>
                <a:gd name="adj" fmla="val 7698"/>
              </a:avLst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数据目录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312" name="Rounded Rectangle 31"/>
            <p:cNvSpPr/>
            <p:nvPr/>
          </p:nvSpPr>
          <p:spPr>
            <a:xfrm>
              <a:off x="4259653" y="3997531"/>
              <a:ext cx="1751436" cy="213254"/>
            </a:xfrm>
            <a:prstGeom prst="roundRect">
              <a:avLst>
                <a:gd name="adj" fmla="val 7698"/>
              </a:avLst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数据接口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313" name="Rounded Rectangle 31"/>
            <p:cNvSpPr/>
            <p:nvPr/>
          </p:nvSpPr>
          <p:spPr>
            <a:xfrm>
              <a:off x="6740132" y="3991680"/>
              <a:ext cx="1751436" cy="213254"/>
            </a:xfrm>
            <a:prstGeom prst="roundRect">
              <a:avLst>
                <a:gd name="adj" fmla="val 7698"/>
              </a:avLst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数据检索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314" name="Rounded Rectangle 31"/>
            <p:cNvSpPr/>
            <p:nvPr/>
          </p:nvSpPr>
          <p:spPr>
            <a:xfrm>
              <a:off x="1805784" y="4402194"/>
              <a:ext cx="6651077" cy="213254"/>
            </a:xfrm>
            <a:prstGeom prst="roundRect">
              <a:avLst>
                <a:gd name="adj" fmla="val 7698"/>
              </a:avLst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</a:t>
              </a:r>
              <a:r>
                <a:rPr lang="zh-CN" altLang="en-US" sz="800" b="1" kern="0" dirty="0">
                  <a:solidFill>
                    <a:sysClr val="window" lastClr="FFFFFF"/>
                  </a:solidFill>
                  <a:latin typeface="Arial" panose="020B0604020202020204"/>
                  <a:ea typeface="等线"/>
                  <a:cs typeface="+mn-ea"/>
                  <a:sym typeface="+mn-lt"/>
                </a:rPr>
                <a:t>存储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401" name="Rounded Rectangle 31"/>
            <p:cNvSpPr/>
            <p:nvPr/>
          </p:nvSpPr>
          <p:spPr>
            <a:xfrm>
              <a:off x="1829098" y="4759257"/>
              <a:ext cx="6651077" cy="213254"/>
            </a:xfrm>
            <a:prstGeom prst="roundRect">
              <a:avLst>
                <a:gd name="adj" fmla="val 7698"/>
              </a:avLst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数据处理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  <p:sp>
          <p:nvSpPr>
            <p:cNvPr id="402" name="Rounded Rectangle 31"/>
            <p:cNvSpPr/>
            <p:nvPr/>
          </p:nvSpPr>
          <p:spPr>
            <a:xfrm>
              <a:off x="1848626" y="5182039"/>
              <a:ext cx="6651077" cy="213254"/>
            </a:xfrm>
            <a:prstGeom prst="roundRect">
              <a:avLst>
                <a:gd name="adj" fmla="val 7698"/>
              </a:avLst>
            </a:prstGeom>
            <a:solidFill>
              <a:schemeClr val="accent1">
                <a:lumMod val="75000"/>
              </a:schemeClr>
            </a:solidFill>
            <a:ln w="635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/>
                  <a:cs typeface="+mn-ea"/>
                  <a:sym typeface="+mn-lt"/>
                </a:rPr>
                <a:t>数据采集</a:t>
              </a: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/>
                <a:cs typeface="+mn-ea"/>
                <a:sym typeface="+mn-lt"/>
              </a:endParaRPr>
            </a:p>
          </p:txBody>
        </p:sp>
      </p:grpSp>
      <p:sp>
        <p:nvSpPr>
          <p:cNvPr id="220" name="矩形 219"/>
          <p:cNvSpPr/>
          <p:nvPr/>
        </p:nvSpPr>
        <p:spPr>
          <a:xfrm>
            <a:off x="6089160" y="3004178"/>
            <a:ext cx="3983317" cy="140730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583481" y="1769482"/>
            <a:ext cx="8488997" cy="1070579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558482" y="3145681"/>
            <a:ext cx="25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安全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数据</a:t>
            </a:r>
            <a:endParaRPr lang="en-US" altLang="zh-CN" sz="1200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中心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85223" y="3168295"/>
            <a:ext cx="258771" cy="106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安全响应中心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575079" y="1722976"/>
            <a:ext cx="25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安全分析中心</a:t>
            </a:r>
          </a:p>
        </p:txBody>
      </p:sp>
      <p:sp>
        <p:nvSpPr>
          <p:cNvPr id="225" name="矩形 224"/>
          <p:cNvSpPr/>
          <p:nvPr/>
        </p:nvSpPr>
        <p:spPr bwMode="auto">
          <a:xfrm>
            <a:off x="7294883" y="3027970"/>
            <a:ext cx="2695154" cy="1328342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72490" y="3120186"/>
            <a:ext cx="1623381" cy="467173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7472490" y="3844260"/>
            <a:ext cx="1623381" cy="43551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8452491" y="3263397"/>
            <a:ext cx="568648" cy="1889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作战室</a:t>
            </a:r>
          </a:p>
        </p:txBody>
      </p:sp>
      <p:sp>
        <p:nvSpPr>
          <p:cNvPr id="230" name="矩形 229"/>
          <p:cNvSpPr/>
          <p:nvPr/>
        </p:nvSpPr>
        <p:spPr bwMode="auto">
          <a:xfrm>
            <a:off x="8461089" y="3940793"/>
            <a:ext cx="568648" cy="1717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剧本库</a:t>
            </a:r>
          </a:p>
        </p:txBody>
      </p:sp>
      <p:sp>
        <p:nvSpPr>
          <p:cNvPr id="232" name="TextBox 43"/>
          <p:cNvSpPr txBox="1"/>
          <p:nvPr/>
        </p:nvSpPr>
        <p:spPr bwMode="auto">
          <a:xfrm>
            <a:off x="7429219" y="3182639"/>
            <a:ext cx="226805" cy="30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工单</a:t>
            </a:r>
          </a:p>
        </p:txBody>
      </p:sp>
      <p:sp>
        <p:nvSpPr>
          <p:cNvPr id="233" name="TextBox 44"/>
          <p:cNvSpPr txBox="1"/>
          <p:nvPr/>
        </p:nvSpPr>
        <p:spPr bwMode="auto">
          <a:xfrm>
            <a:off x="7447711" y="3887939"/>
            <a:ext cx="171693" cy="30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剧本</a:t>
            </a:r>
          </a:p>
        </p:txBody>
      </p:sp>
      <p:sp>
        <p:nvSpPr>
          <p:cNvPr id="234" name="TextBox 50"/>
          <p:cNvSpPr txBox="1">
            <a:spLocks noChangeArrowheads="1"/>
          </p:cNvSpPr>
          <p:nvPr/>
        </p:nvSpPr>
        <p:spPr bwMode="auto">
          <a:xfrm>
            <a:off x="7259355" y="3091200"/>
            <a:ext cx="247089" cy="36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rPr>
              <a:t>自动化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rPr>
              <a:t>编排</a:t>
            </a:r>
          </a:p>
        </p:txBody>
      </p:sp>
      <p:sp>
        <p:nvSpPr>
          <p:cNvPr id="235" name="矩形 234"/>
          <p:cNvSpPr/>
          <p:nvPr/>
        </p:nvSpPr>
        <p:spPr bwMode="auto">
          <a:xfrm>
            <a:off x="6473379" y="3027970"/>
            <a:ext cx="686546" cy="1328342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36" name="TextBox 50"/>
          <p:cNvSpPr txBox="1">
            <a:spLocks noChangeArrowheads="1"/>
          </p:cNvSpPr>
          <p:nvPr/>
        </p:nvSpPr>
        <p:spPr bwMode="auto">
          <a:xfrm>
            <a:off x="6511188" y="3074326"/>
            <a:ext cx="553290" cy="16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等线" panose="02010600030101010101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rPr>
              <a:t>事件管理</a:t>
            </a:r>
          </a:p>
        </p:txBody>
      </p:sp>
      <p:sp>
        <p:nvSpPr>
          <p:cNvPr id="237" name="矩形 236"/>
          <p:cNvSpPr/>
          <p:nvPr/>
        </p:nvSpPr>
        <p:spPr bwMode="auto">
          <a:xfrm>
            <a:off x="7466259" y="3641244"/>
            <a:ext cx="1629612" cy="154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工作流引擎</a:t>
            </a:r>
          </a:p>
        </p:txBody>
      </p:sp>
      <p:sp>
        <p:nvSpPr>
          <p:cNvPr id="238" name="矩形 237"/>
          <p:cNvSpPr/>
          <p:nvPr/>
        </p:nvSpPr>
        <p:spPr bwMode="auto">
          <a:xfrm>
            <a:off x="9152910" y="3120186"/>
            <a:ext cx="743107" cy="115958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9210241" y="3833327"/>
            <a:ext cx="660030" cy="187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插件管理</a:t>
            </a:r>
          </a:p>
        </p:txBody>
      </p:sp>
      <p:sp>
        <p:nvSpPr>
          <p:cNvPr id="240" name="矩形 239"/>
          <p:cNvSpPr/>
          <p:nvPr/>
        </p:nvSpPr>
        <p:spPr bwMode="auto">
          <a:xfrm>
            <a:off x="9210241" y="3410973"/>
            <a:ext cx="660030" cy="187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集成管理</a:t>
            </a:r>
          </a:p>
        </p:txBody>
      </p:sp>
      <p:sp>
        <p:nvSpPr>
          <p:cNvPr id="241" name="TextBox 43"/>
          <p:cNvSpPr txBox="1"/>
          <p:nvPr/>
        </p:nvSpPr>
        <p:spPr bwMode="auto">
          <a:xfrm>
            <a:off x="9361433" y="3156343"/>
            <a:ext cx="343387" cy="190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工具</a:t>
            </a:r>
          </a:p>
        </p:txBody>
      </p:sp>
      <p:sp>
        <p:nvSpPr>
          <p:cNvPr id="242" name="矩形 241"/>
          <p:cNvSpPr/>
          <p:nvPr/>
        </p:nvSpPr>
        <p:spPr bwMode="auto">
          <a:xfrm>
            <a:off x="7720970" y="3940793"/>
            <a:ext cx="568648" cy="1717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剧本编排</a:t>
            </a:r>
          </a:p>
        </p:txBody>
      </p:sp>
      <p:sp>
        <p:nvSpPr>
          <p:cNvPr id="243" name="矩形 242"/>
          <p:cNvSpPr/>
          <p:nvPr/>
        </p:nvSpPr>
        <p:spPr bwMode="auto">
          <a:xfrm>
            <a:off x="7732626" y="3263397"/>
            <a:ext cx="568648" cy="1889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工单管理</a:t>
            </a:r>
          </a:p>
        </p:txBody>
      </p:sp>
      <p:sp>
        <p:nvSpPr>
          <p:cNvPr id="244" name="矩形 243"/>
          <p:cNvSpPr/>
          <p:nvPr/>
        </p:nvSpPr>
        <p:spPr bwMode="auto">
          <a:xfrm>
            <a:off x="6563414" y="3447498"/>
            <a:ext cx="495889" cy="187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事件接入</a:t>
            </a:r>
          </a:p>
        </p:txBody>
      </p:sp>
      <p:sp>
        <p:nvSpPr>
          <p:cNvPr id="245" name="矩形 244"/>
          <p:cNvSpPr/>
          <p:nvPr/>
        </p:nvSpPr>
        <p:spPr bwMode="auto">
          <a:xfrm>
            <a:off x="6563414" y="3824651"/>
            <a:ext cx="495889" cy="187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事件管理</a:t>
            </a:r>
          </a:p>
        </p:txBody>
      </p:sp>
      <p:sp>
        <p:nvSpPr>
          <p:cNvPr id="251" name="矩形 132"/>
          <p:cNvSpPr>
            <a:spLocks noChangeArrowheads="1"/>
          </p:cNvSpPr>
          <p:nvPr/>
        </p:nvSpPr>
        <p:spPr bwMode="auto">
          <a:xfrm>
            <a:off x="1866648" y="1836473"/>
            <a:ext cx="6434626" cy="639058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</a:endParaRPr>
          </a:p>
        </p:txBody>
      </p:sp>
      <p:sp>
        <p:nvSpPr>
          <p:cNvPr id="252" name="Rectangle 127"/>
          <p:cNvSpPr/>
          <p:nvPr/>
        </p:nvSpPr>
        <p:spPr bwMode="auto">
          <a:xfrm>
            <a:off x="2425682" y="2224259"/>
            <a:ext cx="1526918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安全威胁分析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53" name="Rectangle 127"/>
          <p:cNvSpPr/>
          <p:nvPr/>
        </p:nvSpPr>
        <p:spPr bwMode="auto">
          <a:xfrm>
            <a:off x="4472367" y="2224259"/>
            <a:ext cx="1526918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安全态势分析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54" name="Rectangle 127"/>
          <p:cNvSpPr/>
          <p:nvPr/>
        </p:nvSpPr>
        <p:spPr bwMode="auto">
          <a:xfrm>
            <a:off x="5447133" y="1939349"/>
            <a:ext cx="1147196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攻击链分析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55" name="Rectangle 127"/>
          <p:cNvSpPr/>
          <p:nvPr/>
        </p:nvSpPr>
        <p:spPr bwMode="auto">
          <a:xfrm>
            <a:off x="3879325" y="1944899"/>
            <a:ext cx="1147196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用户行为分析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56" name="Rectangle 127"/>
          <p:cNvSpPr/>
          <p:nvPr/>
        </p:nvSpPr>
        <p:spPr bwMode="auto">
          <a:xfrm>
            <a:off x="2423968" y="1939349"/>
            <a:ext cx="1034745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威胁情报分析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58" name="矩形 132"/>
          <p:cNvSpPr>
            <a:spLocks noChangeArrowheads="1"/>
          </p:cNvSpPr>
          <p:nvPr/>
        </p:nvSpPr>
        <p:spPr bwMode="auto">
          <a:xfrm>
            <a:off x="1866648" y="2515423"/>
            <a:ext cx="6434626" cy="25764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</a:endParaRPr>
          </a:p>
        </p:txBody>
      </p:sp>
      <p:sp>
        <p:nvSpPr>
          <p:cNvPr id="259" name="Rectangle 127"/>
          <p:cNvSpPr/>
          <p:nvPr/>
        </p:nvSpPr>
        <p:spPr bwMode="auto">
          <a:xfrm>
            <a:off x="5480047" y="2552797"/>
            <a:ext cx="1034917" cy="1630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关联分析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0" name="Rectangle 127"/>
          <p:cNvSpPr/>
          <p:nvPr/>
        </p:nvSpPr>
        <p:spPr bwMode="auto">
          <a:xfrm>
            <a:off x="7009886" y="2552797"/>
            <a:ext cx="1033419" cy="1630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机器学习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1" name="Rectangle 127"/>
          <p:cNvSpPr/>
          <p:nvPr/>
        </p:nvSpPr>
        <p:spPr bwMode="auto">
          <a:xfrm>
            <a:off x="3955816" y="2552797"/>
            <a:ext cx="1029310" cy="1682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离线计算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2" name="Rectangle 127"/>
          <p:cNvSpPr/>
          <p:nvPr/>
        </p:nvSpPr>
        <p:spPr bwMode="auto">
          <a:xfrm>
            <a:off x="2431585" y="2552797"/>
            <a:ext cx="1029310" cy="1682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实时计算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1873678" y="2551538"/>
            <a:ext cx="534158" cy="190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lt"/>
              </a:rPr>
              <a:t>数据分析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1873678" y="2026392"/>
            <a:ext cx="534158" cy="190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安全分析</a:t>
            </a:r>
          </a:p>
        </p:txBody>
      </p:sp>
      <p:sp>
        <p:nvSpPr>
          <p:cNvPr id="265" name="Rectangle 127"/>
          <p:cNvSpPr/>
          <p:nvPr/>
        </p:nvSpPr>
        <p:spPr bwMode="auto">
          <a:xfrm>
            <a:off x="7014941" y="1939349"/>
            <a:ext cx="1042905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攻击溯源分析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6" name="Rectangle 127"/>
          <p:cNvSpPr/>
          <p:nvPr/>
        </p:nvSpPr>
        <p:spPr bwMode="auto">
          <a:xfrm>
            <a:off x="6519052" y="2214864"/>
            <a:ext cx="1526918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资产脆弱性分析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7" name="矩形 133"/>
          <p:cNvSpPr>
            <a:spLocks noChangeArrowheads="1"/>
          </p:cNvSpPr>
          <p:nvPr/>
        </p:nvSpPr>
        <p:spPr bwMode="auto">
          <a:xfrm>
            <a:off x="8448879" y="1830587"/>
            <a:ext cx="1454025" cy="948780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</a:endParaRPr>
          </a:p>
        </p:txBody>
      </p:sp>
      <p:sp>
        <p:nvSpPr>
          <p:cNvPr id="268" name="Rectangle 127"/>
          <p:cNvSpPr/>
          <p:nvPr/>
        </p:nvSpPr>
        <p:spPr bwMode="auto">
          <a:xfrm>
            <a:off x="8840062" y="2493964"/>
            <a:ext cx="960962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资产库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69" name="Rectangle 127"/>
          <p:cNvSpPr/>
          <p:nvPr/>
        </p:nvSpPr>
        <p:spPr bwMode="auto">
          <a:xfrm>
            <a:off x="8830997" y="2216254"/>
            <a:ext cx="960962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漏洞库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70" name="Rectangle 127"/>
          <p:cNvSpPr/>
          <p:nvPr/>
        </p:nvSpPr>
        <p:spPr bwMode="auto">
          <a:xfrm>
            <a:off x="8830996" y="1939017"/>
            <a:ext cx="960962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威胁情报库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71" name="TextBox 43"/>
          <p:cNvSpPr txBox="1"/>
          <p:nvPr/>
        </p:nvSpPr>
        <p:spPr bwMode="auto">
          <a:xfrm>
            <a:off x="8524243" y="1984659"/>
            <a:ext cx="226805" cy="64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基础数据库</a:t>
            </a:r>
          </a:p>
        </p:txBody>
      </p:sp>
      <p:sp>
        <p:nvSpPr>
          <p:cNvPr id="272" name="矩形 271"/>
          <p:cNvSpPr/>
          <p:nvPr/>
        </p:nvSpPr>
        <p:spPr>
          <a:xfrm>
            <a:off x="1591032" y="1146027"/>
            <a:ext cx="8488997" cy="497504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3" name="矩形 132"/>
          <p:cNvSpPr>
            <a:spLocks noChangeArrowheads="1"/>
          </p:cNvSpPr>
          <p:nvPr/>
        </p:nvSpPr>
        <p:spPr bwMode="auto">
          <a:xfrm>
            <a:off x="1914808" y="1178428"/>
            <a:ext cx="8077849" cy="413379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</a:endParaRPr>
          </a:p>
        </p:txBody>
      </p:sp>
      <p:sp>
        <p:nvSpPr>
          <p:cNvPr id="274" name="Rectangle 127"/>
          <p:cNvSpPr/>
          <p:nvPr/>
        </p:nvSpPr>
        <p:spPr bwMode="auto">
          <a:xfrm>
            <a:off x="3769269" y="1284897"/>
            <a:ext cx="1094099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安全态势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75" name="Rectangle 127"/>
          <p:cNvSpPr/>
          <p:nvPr/>
        </p:nvSpPr>
        <p:spPr bwMode="auto">
          <a:xfrm>
            <a:off x="6310095" y="1284897"/>
            <a:ext cx="1031142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安全事件响应处置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1917618" y="1316132"/>
            <a:ext cx="534158" cy="190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安全应用</a:t>
            </a:r>
          </a:p>
        </p:txBody>
      </p:sp>
      <p:sp>
        <p:nvSpPr>
          <p:cNvPr id="277" name="Rectangle 127"/>
          <p:cNvSpPr/>
          <p:nvPr/>
        </p:nvSpPr>
        <p:spPr bwMode="auto">
          <a:xfrm>
            <a:off x="7596208" y="1284897"/>
            <a:ext cx="855161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统计分析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79" name="上箭头 278"/>
          <p:cNvSpPr/>
          <p:nvPr/>
        </p:nvSpPr>
        <p:spPr>
          <a:xfrm>
            <a:off x="3402704" y="2856661"/>
            <a:ext cx="277755" cy="89498"/>
          </a:xfrm>
          <a:prstGeom prst="up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0" name="下箭头 279"/>
          <p:cNvSpPr/>
          <p:nvPr/>
        </p:nvSpPr>
        <p:spPr>
          <a:xfrm>
            <a:off x="7997590" y="2883988"/>
            <a:ext cx="259358" cy="89523"/>
          </a:xfrm>
          <a:prstGeom prst="down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1" name="上箭头 280"/>
          <p:cNvSpPr/>
          <p:nvPr/>
        </p:nvSpPr>
        <p:spPr>
          <a:xfrm>
            <a:off x="3140841" y="1655892"/>
            <a:ext cx="277755" cy="89498"/>
          </a:xfrm>
          <a:prstGeom prst="up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2" name="上箭头 281"/>
          <p:cNvSpPr/>
          <p:nvPr/>
        </p:nvSpPr>
        <p:spPr>
          <a:xfrm>
            <a:off x="5388762" y="1655892"/>
            <a:ext cx="277755" cy="89498"/>
          </a:xfrm>
          <a:prstGeom prst="up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上箭头 282"/>
          <p:cNvSpPr/>
          <p:nvPr/>
        </p:nvSpPr>
        <p:spPr>
          <a:xfrm>
            <a:off x="8448879" y="1655892"/>
            <a:ext cx="277755" cy="89498"/>
          </a:xfrm>
          <a:prstGeom prst="up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4" name="右箭头 283"/>
          <p:cNvSpPr/>
          <p:nvPr/>
        </p:nvSpPr>
        <p:spPr>
          <a:xfrm>
            <a:off x="5905383" y="3116012"/>
            <a:ext cx="93702" cy="157926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5" name="左箭头 284"/>
          <p:cNvSpPr/>
          <p:nvPr/>
        </p:nvSpPr>
        <p:spPr>
          <a:xfrm>
            <a:off x="5899484" y="4102946"/>
            <a:ext cx="86540" cy="150878"/>
          </a:xfrm>
          <a:prstGeom prst="lef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213374" y="2837200"/>
            <a:ext cx="534158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事件响应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3679421" y="2818096"/>
            <a:ext cx="534158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检测分析</a:t>
            </a:r>
          </a:p>
        </p:txBody>
      </p:sp>
      <p:sp>
        <p:nvSpPr>
          <p:cNvPr id="288" name="Rectangle 127"/>
          <p:cNvSpPr/>
          <p:nvPr/>
        </p:nvSpPr>
        <p:spPr bwMode="auto">
          <a:xfrm>
            <a:off x="2580369" y="1284897"/>
            <a:ext cx="940677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资产及风险管理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89" name="Rectangle 127"/>
          <p:cNvSpPr/>
          <p:nvPr/>
        </p:nvSpPr>
        <p:spPr bwMode="auto">
          <a:xfrm>
            <a:off x="5111252" y="1284897"/>
            <a:ext cx="948096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攻击溯源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290" name="Rectangle 127"/>
          <p:cNvSpPr/>
          <p:nvPr/>
        </p:nvSpPr>
        <p:spPr bwMode="auto">
          <a:xfrm>
            <a:off x="8714340" y="1284897"/>
            <a:ext cx="855161" cy="1973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800" b="1" kern="0" dirty="0">
                <a:solidFill>
                  <a:sysClr val="window" lastClr="FFFFFF"/>
                </a:solidFill>
                <a:latin typeface="Arial" panose="020B0604020202020204"/>
                <a:ea typeface="等线"/>
                <a:cs typeface="+mn-ea"/>
              </a:rPr>
              <a:t>安全运营报告</a:t>
            </a:r>
            <a:endParaRPr lang="en-US" sz="800" b="1" kern="0" dirty="0">
              <a:solidFill>
                <a:sysClr val="window" lastClr="FFFFFF"/>
              </a:solidFill>
              <a:latin typeface="Arial" panose="020B0604020202020204"/>
              <a:ea typeface="等线"/>
              <a:cs typeface="+mn-ea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615791" y="1154284"/>
            <a:ext cx="258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应用</a:t>
            </a:r>
          </a:p>
        </p:txBody>
      </p:sp>
      <p:sp>
        <p:nvSpPr>
          <p:cNvPr id="502" name="上箭头 501"/>
          <p:cNvSpPr/>
          <p:nvPr/>
        </p:nvSpPr>
        <p:spPr>
          <a:xfrm>
            <a:off x="3122042" y="4610872"/>
            <a:ext cx="336084" cy="174406"/>
          </a:xfrm>
          <a:prstGeom prst="up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3" name="下箭头 502"/>
          <p:cNvSpPr/>
          <p:nvPr/>
        </p:nvSpPr>
        <p:spPr>
          <a:xfrm>
            <a:off x="8242827" y="4613991"/>
            <a:ext cx="377446" cy="158551"/>
          </a:xfrm>
          <a:prstGeom prst="down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3460895" y="45684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数据采集</a:t>
            </a:r>
            <a:endParaRPr lang="zh-CN" altLang="en-US" sz="1200" dirty="0"/>
          </a:p>
        </p:txBody>
      </p:sp>
      <p:sp>
        <p:nvSpPr>
          <p:cNvPr id="505" name="TextBox 504"/>
          <p:cNvSpPr txBox="1"/>
          <p:nvPr/>
        </p:nvSpPr>
        <p:spPr>
          <a:xfrm>
            <a:off x="8693106" y="45415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处置联动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133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9618" y="2060152"/>
            <a:ext cx="6516622" cy="4062777"/>
          </a:xfrm>
          <a:prstGeom prst="roundRect">
            <a:avLst>
              <a:gd name="adj" fmla="val 3286"/>
            </a:avLst>
          </a:prstGeom>
          <a:noFill/>
          <a:ln w="15875" cap="flat" cmpd="sng" algn="ctr">
            <a:solidFill>
              <a:srgbClr val="666666">
                <a:lumMod val="60000"/>
                <a:lumOff val="4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sz="1800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5" name="Picture 477" descr="未标题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717" y="2411787"/>
            <a:ext cx="1058862" cy="4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335767" y="1719178"/>
            <a:ext cx="6530473" cy="37457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微软雅黑" panose="020B0503020204020204" pitchFamily="34" charset="-122"/>
              </a:rPr>
              <a:t>XDR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微软雅黑" panose="020B0503020204020204" pitchFamily="34" charset="-122"/>
              </a:rPr>
              <a:t>威胁检测联动响应示意图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8766" y="2114163"/>
            <a:ext cx="6385417" cy="3741396"/>
            <a:chOff x="29149" y="1076930"/>
            <a:chExt cx="6385417" cy="3741396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 bwMode="auto">
            <a:xfrm>
              <a:off x="4413558" y="1385119"/>
              <a:ext cx="2001008" cy="743118"/>
            </a:xfrm>
            <a:custGeom>
              <a:avLst/>
              <a:gdLst>
                <a:gd name="connsiteX0" fmla="*/ 846666 w 2314222"/>
                <a:gd name="connsiteY0" fmla="*/ 0 h 1196622"/>
                <a:gd name="connsiteX1" fmla="*/ 2314222 w 2314222"/>
                <a:gd name="connsiteY1" fmla="*/ 417688 h 1196622"/>
                <a:gd name="connsiteX2" fmla="*/ 1354666 w 2314222"/>
                <a:gd name="connsiteY2" fmla="*/ 1196622 h 1196622"/>
                <a:gd name="connsiteX3" fmla="*/ 0 w 2314222"/>
                <a:gd name="connsiteY3" fmla="*/ 778933 h 1196622"/>
                <a:gd name="connsiteX4" fmla="*/ 846666 w 2314222"/>
                <a:gd name="connsiteY4" fmla="*/ 0 h 1196622"/>
                <a:gd name="connsiteX0-1" fmla="*/ 767644 w 2314222"/>
                <a:gd name="connsiteY0-2" fmla="*/ 0 h 1072444"/>
                <a:gd name="connsiteX1-3" fmla="*/ 2314222 w 2314222"/>
                <a:gd name="connsiteY1-4" fmla="*/ 293510 h 1072444"/>
                <a:gd name="connsiteX2-5" fmla="*/ 1354666 w 2314222"/>
                <a:gd name="connsiteY2-6" fmla="*/ 1072444 h 1072444"/>
                <a:gd name="connsiteX3-7" fmla="*/ 0 w 2314222"/>
                <a:gd name="connsiteY3-8" fmla="*/ 654755 h 1072444"/>
                <a:gd name="connsiteX4-9" fmla="*/ 767644 w 2314222"/>
                <a:gd name="connsiteY4-10" fmla="*/ 0 h 1072444"/>
                <a:gd name="connsiteX0-11" fmla="*/ 767644 w 2314222"/>
                <a:gd name="connsiteY0-12" fmla="*/ 0 h 948267"/>
                <a:gd name="connsiteX1-13" fmla="*/ 2314222 w 2314222"/>
                <a:gd name="connsiteY1-14" fmla="*/ 293510 h 948267"/>
                <a:gd name="connsiteX2-15" fmla="*/ 1467555 w 2314222"/>
                <a:gd name="connsiteY2-16" fmla="*/ 948267 h 948267"/>
                <a:gd name="connsiteX3-17" fmla="*/ 0 w 2314222"/>
                <a:gd name="connsiteY3-18" fmla="*/ 654755 h 948267"/>
                <a:gd name="connsiteX4-19" fmla="*/ 767644 w 2314222"/>
                <a:gd name="connsiteY4-20" fmla="*/ 0 h 948267"/>
                <a:gd name="connsiteX0-21" fmla="*/ 1094357 w 2314222"/>
                <a:gd name="connsiteY0-22" fmla="*/ 0 h 879123"/>
                <a:gd name="connsiteX1-23" fmla="*/ 2314222 w 2314222"/>
                <a:gd name="connsiteY1-24" fmla="*/ 224366 h 879123"/>
                <a:gd name="connsiteX2-25" fmla="*/ 1467555 w 2314222"/>
                <a:gd name="connsiteY2-26" fmla="*/ 879123 h 879123"/>
                <a:gd name="connsiteX3-27" fmla="*/ 0 w 2314222"/>
                <a:gd name="connsiteY3-28" fmla="*/ 585611 h 879123"/>
                <a:gd name="connsiteX4-29" fmla="*/ 1094357 w 2314222"/>
                <a:gd name="connsiteY4-30" fmla="*/ 0 h 879123"/>
                <a:gd name="connsiteX0-31" fmla="*/ 944613 w 2164478"/>
                <a:gd name="connsiteY0-32" fmla="*/ 0 h 879123"/>
                <a:gd name="connsiteX1-33" fmla="*/ 2164478 w 2164478"/>
                <a:gd name="connsiteY1-34" fmla="*/ 224366 h 879123"/>
                <a:gd name="connsiteX2-35" fmla="*/ 1317811 w 2164478"/>
                <a:gd name="connsiteY2-36" fmla="*/ 879123 h 879123"/>
                <a:gd name="connsiteX3-37" fmla="*/ 0 w 2164478"/>
                <a:gd name="connsiteY3-38" fmla="*/ 635000 h 879123"/>
                <a:gd name="connsiteX4-39" fmla="*/ 944613 w 2164478"/>
                <a:gd name="connsiteY4-40" fmla="*/ 0 h 879123"/>
                <a:gd name="connsiteX0-41" fmla="*/ 944613 w 2164478"/>
                <a:gd name="connsiteY0-42" fmla="*/ 0 h 859367"/>
                <a:gd name="connsiteX1-43" fmla="*/ 2164478 w 2164478"/>
                <a:gd name="connsiteY1-44" fmla="*/ 224366 h 859367"/>
                <a:gd name="connsiteX2-45" fmla="*/ 1208905 w 2164478"/>
                <a:gd name="connsiteY2-46" fmla="*/ 859367 h 859367"/>
                <a:gd name="connsiteX3-47" fmla="*/ 0 w 2164478"/>
                <a:gd name="connsiteY3-48" fmla="*/ 635000 h 859367"/>
                <a:gd name="connsiteX4-49" fmla="*/ 944613 w 2164478"/>
                <a:gd name="connsiteY4-50" fmla="*/ 0 h 859367"/>
                <a:gd name="connsiteX0-51" fmla="*/ 999066 w 2218931"/>
                <a:gd name="connsiteY0-52" fmla="*/ 0 h 859367"/>
                <a:gd name="connsiteX1-53" fmla="*/ 2218931 w 2218931"/>
                <a:gd name="connsiteY1-54" fmla="*/ 224366 h 859367"/>
                <a:gd name="connsiteX2-55" fmla="*/ 1263358 w 2218931"/>
                <a:gd name="connsiteY2-56" fmla="*/ 859367 h 859367"/>
                <a:gd name="connsiteX3-57" fmla="*/ 0 w 2218931"/>
                <a:gd name="connsiteY3-58" fmla="*/ 625122 h 859367"/>
                <a:gd name="connsiteX4-59" fmla="*/ 999066 w 2218931"/>
                <a:gd name="connsiteY4-60" fmla="*/ 0 h 859367"/>
                <a:gd name="connsiteX0-61" fmla="*/ 1038623 w 2258488"/>
                <a:gd name="connsiteY0-62" fmla="*/ 0 h 859367"/>
                <a:gd name="connsiteX1-63" fmla="*/ 2258488 w 2258488"/>
                <a:gd name="connsiteY1-64" fmla="*/ 224366 h 859367"/>
                <a:gd name="connsiteX2-65" fmla="*/ 1302915 w 2258488"/>
                <a:gd name="connsiteY2-66" fmla="*/ 859367 h 859367"/>
                <a:gd name="connsiteX3-67" fmla="*/ 0 w 2258488"/>
                <a:gd name="connsiteY3-68" fmla="*/ 614359 h 859367"/>
                <a:gd name="connsiteX4-69" fmla="*/ 1038623 w 2258488"/>
                <a:gd name="connsiteY4-70" fmla="*/ 0 h 859367"/>
                <a:gd name="connsiteX0-71" fmla="*/ 1038623 w 2258488"/>
                <a:gd name="connsiteY0-72" fmla="*/ 0 h 855779"/>
                <a:gd name="connsiteX1-73" fmla="*/ 2258488 w 2258488"/>
                <a:gd name="connsiteY1-74" fmla="*/ 224366 h 855779"/>
                <a:gd name="connsiteX2-75" fmla="*/ 1258413 w 2258488"/>
                <a:gd name="connsiteY2-76" fmla="*/ 855779 h 855779"/>
                <a:gd name="connsiteX3-77" fmla="*/ 0 w 2258488"/>
                <a:gd name="connsiteY3-78" fmla="*/ 614359 h 855779"/>
                <a:gd name="connsiteX4-79" fmla="*/ 1038623 w 2258488"/>
                <a:gd name="connsiteY4-80" fmla="*/ 0 h 855779"/>
                <a:gd name="connsiteX0-81" fmla="*/ 1038623 w 2285290"/>
                <a:gd name="connsiteY0-82" fmla="*/ 0 h 855779"/>
                <a:gd name="connsiteX1-83" fmla="*/ 2285290 w 2285290"/>
                <a:gd name="connsiteY1-84" fmla="*/ 224366 h 855779"/>
                <a:gd name="connsiteX2-85" fmla="*/ 1258413 w 2285290"/>
                <a:gd name="connsiteY2-86" fmla="*/ 855779 h 855779"/>
                <a:gd name="connsiteX3-87" fmla="*/ 0 w 2285290"/>
                <a:gd name="connsiteY3-88" fmla="*/ 614359 h 855779"/>
                <a:gd name="connsiteX4-89" fmla="*/ 1038623 w 2285290"/>
                <a:gd name="connsiteY4-90" fmla="*/ 0 h 8557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85290" h="855779">
                  <a:moveTo>
                    <a:pt x="1038623" y="0"/>
                  </a:moveTo>
                  <a:lnTo>
                    <a:pt x="2285290" y="224366"/>
                  </a:lnTo>
                  <a:lnTo>
                    <a:pt x="1258413" y="855779"/>
                  </a:lnTo>
                  <a:lnTo>
                    <a:pt x="0" y="614359"/>
                  </a:lnTo>
                  <a:lnTo>
                    <a:pt x="1038623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prstDash val="solid"/>
              <a:rou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V="1">
              <a:off x="2193756" y="2546860"/>
              <a:ext cx="164895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 flipV="1">
              <a:off x="2159734" y="2480703"/>
              <a:ext cx="3562569" cy="839903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3241495" y="2788701"/>
              <a:ext cx="164896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V="1">
              <a:off x="4298840" y="3050756"/>
              <a:ext cx="164895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5227714" y="3239835"/>
              <a:ext cx="164896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任意多边形 13"/>
            <p:cNvSpPr/>
            <p:nvPr/>
          </p:nvSpPr>
          <p:spPr bwMode="auto">
            <a:xfrm>
              <a:off x="863597" y="2499563"/>
              <a:ext cx="1728954" cy="757447"/>
            </a:xfrm>
            <a:custGeom>
              <a:avLst/>
              <a:gdLst>
                <a:gd name="connsiteX0" fmla="*/ 846666 w 2314222"/>
                <a:gd name="connsiteY0" fmla="*/ 0 h 1196622"/>
                <a:gd name="connsiteX1" fmla="*/ 2314222 w 2314222"/>
                <a:gd name="connsiteY1" fmla="*/ 417688 h 1196622"/>
                <a:gd name="connsiteX2" fmla="*/ 1354666 w 2314222"/>
                <a:gd name="connsiteY2" fmla="*/ 1196622 h 1196622"/>
                <a:gd name="connsiteX3" fmla="*/ 0 w 2314222"/>
                <a:gd name="connsiteY3" fmla="*/ 778933 h 1196622"/>
                <a:gd name="connsiteX4" fmla="*/ 846666 w 2314222"/>
                <a:gd name="connsiteY4" fmla="*/ 0 h 1196622"/>
                <a:gd name="connsiteX0-1" fmla="*/ 767644 w 2314222"/>
                <a:gd name="connsiteY0-2" fmla="*/ 0 h 1072444"/>
                <a:gd name="connsiteX1-3" fmla="*/ 2314222 w 2314222"/>
                <a:gd name="connsiteY1-4" fmla="*/ 293510 h 1072444"/>
                <a:gd name="connsiteX2-5" fmla="*/ 1354666 w 2314222"/>
                <a:gd name="connsiteY2-6" fmla="*/ 1072444 h 1072444"/>
                <a:gd name="connsiteX3-7" fmla="*/ 0 w 2314222"/>
                <a:gd name="connsiteY3-8" fmla="*/ 654755 h 1072444"/>
                <a:gd name="connsiteX4-9" fmla="*/ 767644 w 2314222"/>
                <a:gd name="connsiteY4-10" fmla="*/ 0 h 1072444"/>
                <a:gd name="connsiteX0-11" fmla="*/ 767644 w 2314222"/>
                <a:gd name="connsiteY0-12" fmla="*/ 0 h 948267"/>
                <a:gd name="connsiteX1-13" fmla="*/ 2314222 w 2314222"/>
                <a:gd name="connsiteY1-14" fmla="*/ 293510 h 948267"/>
                <a:gd name="connsiteX2-15" fmla="*/ 1467555 w 2314222"/>
                <a:gd name="connsiteY2-16" fmla="*/ 948267 h 948267"/>
                <a:gd name="connsiteX3-17" fmla="*/ 0 w 2314222"/>
                <a:gd name="connsiteY3-18" fmla="*/ 654755 h 948267"/>
                <a:gd name="connsiteX4-19" fmla="*/ 767644 w 2314222"/>
                <a:gd name="connsiteY4-20" fmla="*/ 0 h 948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14222" h="948267">
                  <a:moveTo>
                    <a:pt x="767644" y="0"/>
                  </a:moveTo>
                  <a:lnTo>
                    <a:pt x="2314222" y="293510"/>
                  </a:lnTo>
                  <a:lnTo>
                    <a:pt x="1467555" y="948267"/>
                  </a:lnTo>
                  <a:lnTo>
                    <a:pt x="0" y="654755"/>
                  </a:lnTo>
                  <a:lnTo>
                    <a:pt x="767644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prstDash val="solid"/>
              <a:rou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2147047" y="2788120"/>
              <a:ext cx="1705895" cy="771534"/>
            </a:xfrm>
            <a:custGeom>
              <a:avLst/>
              <a:gdLst>
                <a:gd name="connsiteX0" fmla="*/ 846666 w 2314222"/>
                <a:gd name="connsiteY0" fmla="*/ 0 h 1196622"/>
                <a:gd name="connsiteX1" fmla="*/ 2314222 w 2314222"/>
                <a:gd name="connsiteY1" fmla="*/ 417688 h 1196622"/>
                <a:gd name="connsiteX2" fmla="*/ 1354666 w 2314222"/>
                <a:gd name="connsiteY2" fmla="*/ 1196622 h 1196622"/>
                <a:gd name="connsiteX3" fmla="*/ 0 w 2314222"/>
                <a:gd name="connsiteY3" fmla="*/ 778933 h 1196622"/>
                <a:gd name="connsiteX4" fmla="*/ 846666 w 2314222"/>
                <a:gd name="connsiteY4" fmla="*/ 0 h 1196622"/>
                <a:gd name="connsiteX0-1" fmla="*/ 767644 w 2314222"/>
                <a:gd name="connsiteY0-2" fmla="*/ 0 h 1072444"/>
                <a:gd name="connsiteX1-3" fmla="*/ 2314222 w 2314222"/>
                <a:gd name="connsiteY1-4" fmla="*/ 293510 h 1072444"/>
                <a:gd name="connsiteX2-5" fmla="*/ 1354666 w 2314222"/>
                <a:gd name="connsiteY2-6" fmla="*/ 1072444 h 1072444"/>
                <a:gd name="connsiteX3-7" fmla="*/ 0 w 2314222"/>
                <a:gd name="connsiteY3-8" fmla="*/ 654755 h 1072444"/>
                <a:gd name="connsiteX4-9" fmla="*/ 767644 w 2314222"/>
                <a:gd name="connsiteY4-10" fmla="*/ 0 h 1072444"/>
                <a:gd name="connsiteX0-11" fmla="*/ 767644 w 2314222"/>
                <a:gd name="connsiteY0-12" fmla="*/ 0 h 948267"/>
                <a:gd name="connsiteX1-13" fmla="*/ 2314222 w 2314222"/>
                <a:gd name="connsiteY1-14" fmla="*/ 293510 h 948267"/>
                <a:gd name="connsiteX2-15" fmla="*/ 1467555 w 2314222"/>
                <a:gd name="connsiteY2-16" fmla="*/ 948267 h 948267"/>
                <a:gd name="connsiteX3-17" fmla="*/ 0 w 2314222"/>
                <a:gd name="connsiteY3-18" fmla="*/ 654755 h 948267"/>
                <a:gd name="connsiteX4-19" fmla="*/ 767644 w 2314222"/>
                <a:gd name="connsiteY4-20" fmla="*/ 0 h 948267"/>
                <a:gd name="connsiteX0-21" fmla="*/ 790889 w 2314222"/>
                <a:gd name="connsiteY0-22" fmla="*/ 0 h 980880"/>
                <a:gd name="connsiteX1-23" fmla="*/ 2314222 w 2314222"/>
                <a:gd name="connsiteY1-24" fmla="*/ 326123 h 980880"/>
                <a:gd name="connsiteX2-25" fmla="*/ 1467555 w 2314222"/>
                <a:gd name="connsiteY2-26" fmla="*/ 980880 h 980880"/>
                <a:gd name="connsiteX3-27" fmla="*/ 0 w 2314222"/>
                <a:gd name="connsiteY3-28" fmla="*/ 687368 h 980880"/>
                <a:gd name="connsiteX4-29" fmla="*/ 790889 w 2314222"/>
                <a:gd name="connsiteY4-30" fmla="*/ 0 h 980880"/>
                <a:gd name="connsiteX0-31" fmla="*/ 756021 w 2279354"/>
                <a:gd name="connsiteY0-32" fmla="*/ 0 h 980880"/>
                <a:gd name="connsiteX1-33" fmla="*/ 2279354 w 2279354"/>
                <a:gd name="connsiteY1-34" fmla="*/ 326123 h 980880"/>
                <a:gd name="connsiteX2-35" fmla="*/ 1432687 w 2279354"/>
                <a:gd name="connsiteY2-36" fmla="*/ 980880 h 980880"/>
                <a:gd name="connsiteX3-37" fmla="*/ 0 w 2279354"/>
                <a:gd name="connsiteY3-38" fmla="*/ 663453 h 980880"/>
                <a:gd name="connsiteX4-39" fmla="*/ 756021 w 2279354"/>
                <a:gd name="connsiteY4-40" fmla="*/ 0 h 980880"/>
                <a:gd name="connsiteX0-41" fmla="*/ 756021 w 2279354"/>
                <a:gd name="connsiteY0-42" fmla="*/ 0 h 995855"/>
                <a:gd name="connsiteX1-43" fmla="*/ 2279354 w 2279354"/>
                <a:gd name="connsiteY1-44" fmla="*/ 326123 h 995855"/>
                <a:gd name="connsiteX2-45" fmla="*/ 1408670 w 2279354"/>
                <a:gd name="connsiteY2-46" fmla="*/ 995855 h 995855"/>
                <a:gd name="connsiteX3-47" fmla="*/ 0 w 2279354"/>
                <a:gd name="connsiteY3-48" fmla="*/ 663453 h 995855"/>
                <a:gd name="connsiteX4-49" fmla="*/ 756021 w 2279354"/>
                <a:gd name="connsiteY4-50" fmla="*/ 0 h 995855"/>
                <a:gd name="connsiteX0-51" fmla="*/ 756021 w 2251334"/>
                <a:gd name="connsiteY0-52" fmla="*/ 0 h 995855"/>
                <a:gd name="connsiteX1-53" fmla="*/ 2251334 w 2251334"/>
                <a:gd name="connsiteY1-54" fmla="*/ 337355 h 995855"/>
                <a:gd name="connsiteX2-55" fmla="*/ 1408670 w 2251334"/>
                <a:gd name="connsiteY2-56" fmla="*/ 995855 h 995855"/>
                <a:gd name="connsiteX3-57" fmla="*/ 0 w 2251334"/>
                <a:gd name="connsiteY3-58" fmla="*/ 663453 h 995855"/>
                <a:gd name="connsiteX4-59" fmla="*/ 756021 w 2251334"/>
                <a:gd name="connsiteY4-60" fmla="*/ 0 h 995855"/>
                <a:gd name="connsiteX0-61" fmla="*/ 756021 w 2251334"/>
                <a:gd name="connsiteY0-62" fmla="*/ 0 h 1007086"/>
                <a:gd name="connsiteX1-63" fmla="*/ 2251334 w 2251334"/>
                <a:gd name="connsiteY1-64" fmla="*/ 337355 h 1007086"/>
                <a:gd name="connsiteX2-65" fmla="*/ 1372645 w 2251334"/>
                <a:gd name="connsiteY2-66" fmla="*/ 1007086 h 1007086"/>
                <a:gd name="connsiteX3-67" fmla="*/ 0 w 2251334"/>
                <a:gd name="connsiteY3-68" fmla="*/ 663453 h 1007086"/>
                <a:gd name="connsiteX4-69" fmla="*/ 756021 w 2251334"/>
                <a:gd name="connsiteY4-70" fmla="*/ 0 h 1007086"/>
                <a:gd name="connsiteX0-71" fmla="*/ 804054 w 2299367"/>
                <a:gd name="connsiteY0-72" fmla="*/ 0 h 1007086"/>
                <a:gd name="connsiteX1-73" fmla="*/ 2299367 w 2299367"/>
                <a:gd name="connsiteY1-74" fmla="*/ 337355 h 1007086"/>
                <a:gd name="connsiteX2-75" fmla="*/ 1420678 w 2299367"/>
                <a:gd name="connsiteY2-76" fmla="*/ 1007086 h 1007086"/>
                <a:gd name="connsiteX3-77" fmla="*/ 0 w 2299367"/>
                <a:gd name="connsiteY3-78" fmla="*/ 640989 h 1007086"/>
                <a:gd name="connsiteX4-79" fmla="*/ 804054 w 2299367"/>
                <a:gd name="connsiteY4-80" fmla="*/ 0 h 1007086"/>
                <a:gd name="connsiteX0-81" fmla="*/ 820065 w 2315378"/>
                <a:gd name="connsiteY0-82" fmla="*/ 0 h 1007086"/>
                <a:gd name="connsiteX1-83" fmla="*/ 2315378 w 2315378"/>
                <a:gd name="connsiteY1-84" fmla="*/ 337355 h 1007086"/>
                <a:gd name="connsiteX2-85" fmla="*/ 1436689 w 2315378"/>
                <a:gd name="connsiteY2-86" fmla="*/ 1007086 h 1007086"/>
                <a:gd name="connsiteX3-87" fmla="*/ 0 w 2315378"/>
                <a:gd name="connsiteY3-88" fmla="*/ 644734 h 1007086"/>
                <a:gd name="connsiteX4-89" fmla="*/ 820065 w 2315378"/>
                <a:gd name="connsiteY4-90" fmla="*/ 0 h 1007086"/>
                <a:gd name="connsiteX0-91" fmla="*/ 820065 w 2315378"/>
                <a:gd name="connsiteY0-92" fmla="*/ 0 h 965903"/>
                <a:gd name="connsiteX1-93" fmla="*/ 2315378 w 2315378"/>
                <a:gd name="connsiteY1-94" fmla="*/ 337355 h 965903"/>
                <a:gd name="connsiteX2-95" fmla="*/ 1496731 w 2315378"/>
                <a:gd name="connsiteY2-96" fmla="*/ 965903 h 965903"/>
                <a:gd name="connsiteX3-97" fmla="*/ 0 w 2315378"/>
                <a:gd name="connsiteY3-98" fmla="*/ 644734 h 965903"/>
                <a:gd name="connsiteX4-99" fmla="*/ 820065 w 2315378"/>
                <a:gd name="connsiteY4-100" fmla="*/ 0 h 965903"/>
                <a:gd name="connsiteX0-101" fmla="*/ 772031 w 2267344"/>
                <a:gd name="connsiteY0-102" fmla="*/ 0 h 965903"/>
                <a:gd name="connsiteX1-103" fmla="*/ 2267344 w 2267344"/>
                <a:gd name="connsiteY1-104" fmla="*/ 337355 h 965903"/>
                <a:gd name="connsiteX2-105" fmla="*/ 1448697 w 2267344"/>
                <a:gd name="connsiteY2-106" fmla="*/ 965903 h 965903"/>
                <a:gd name="connsiteX3-107" fmla="*/ 0 w 2267344"/>
                <a:gd name="connsiteY3-108" fmla="*/ 622271 h 965903"/>
                <a:gd name="connsiteX4-109" fmla="*/ 772031 w 2267344"/>
                <a:gd name="connsiteY4-110" fmla="*/ 0 h 965903"/>
                <a:gd name="connsiteX0-111" fmla="*/ 788042 w 2283355"/>
                <a:gd name="connsiteY0-112" fmla="*/ 0 h 965903"/>
                <a:gd name="connsiteX1-113" fmla="*/ 2283355 w 2283355"/>
                <a:gd name="connsiteY1-114" fmla="*/ 337355 h 965903"/>
                <a:gd name="connsiteX2-115" fmla="*/ 1464708 w 2283355"/>
                <a:gd name="connsiteY2-116" fmla="*/ 965903 h 965903"/>
                <a:gd name="connsiteX3-117" fmla="*/ 0 w 2283355"/>
                <a:gd name="connsiteY3-118" fmla="*/ 633503 h 965903"/>
                <a:gd name="connsiteX4-119" fmla="*/ 788042 w 2283355"/>
                <a:gd name="connsiteY4-120" fmla="*/ 0 h 9659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83355" h="965903">
                  <a:moveTo>
                    <a:pt x="788042" y="0"/>
                  </a:moveTo>
                  <a:lnTo>
                    <a:pt x="2283355" y="337355"/>
                  </a:lnTo>
                  <a:lnTo>
                    <a:pt x="1464708" y="965903"/>
                  </a:lnTo>
                  <a:lnTo>
                    <a:pt x="0" y="633503"/>
                  </a:lnTo>
                  <a:lnTo>
                    <a:pt x="78804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prstDash val="solid"/>
              <a:rou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430620" y="3307500"/>
              <a:ext cx="1286424" cy="716280"/>
            </a:xfrm>
            <a:custGeom>
              <a:avLst/>
              <a:gdLst>
                <a:gd name="connsiteX0" fmla="*/ 846666 w 2314222"/>
                <a:gd name="connsiteY0" fmla="*/ 0 h 1196622"/>
                <a:gd name="connsiteX1" fmla="*/ 2314222 w 2314222"/>
                <a:gd name="connsiteY1" fmla="*/ 417688 h 1196622"/>
                <a:gd name="connsiteX2" fmla="*/ 1354666 w 2314222"/>
                <a:gd name="connsiteY2" fmla="*/ 1196622 h 1196622"/>
                <a:gd name="connsiteX3" fmla="*/ 0 w 2314222"/>
                <a:gd name="connsiteY3" fmla="*/ 778933 h 1196622"/>
                <a:gd name="connsiteX4" fmla="*/ 846666 w 2314222"/>
                <a:gd name="connsiteY4" fmla="*/ 0 h 1196622"/>
                <a:gd name="connsiteX0-1" fmla="*/ 767644 w 2314222"/>
                <a:gd name="connsiteY0-2" fmla="*/ 0 h 1072444"/>
                <a:gd name="connsiteX1-3" fmla="*/ 2314222 w 2314222"/>
                <a:gd name="connsiteY1-4" fmla="*/ 293510 h 1072444"/>
                <a:gd name="connsiteX2-5" fmla="*/ 1354666 w 2314222"/>
                <a:gd name="connsiteY2-6" fmla="*/ 1072444 h 1072444"/>
                <a:gd name="connsiteX3-7" fmla="*/ 0 w 2314222"/>
                <a:gd name="connsiteY3-8" fmla="*/ 654755 h 1072444"/>
                <a:gd name="connsiteX4-9" fmla="*/ 767644 w 2314222"/>
                <a:gd name="connsiteY4-10" fmla="*/ 0 h 1072444"/>
                <a:gd name="connsiteX0-11" fmla="*/ 767644 w 2314222"/>
                <a:gd name="connsiteY0-12" fmla="*/ 0 h 948267"/>
                <a:gd name="connsiteX1-13" fmla="*/ 2314222 w 2314222"/>
                <a:gd name="connsiteY1-14" fmla="*/ 293510 h 948267"/>
                <a:gd name="connsiteX2-15" fmla="*/ 1467555 w 2314222"/>
                <a:gd name="connsiteY2-16" fmla="*/ 948267 h 948267"/>
                <a:gd name="connsiteX3-17" fmla="*/ 0 w 2314222"/>
                <a:gd name="connsiteY3-18" fmla="*/ 654755 h 948267"/>
                <a:gd name="connsiteX4-19" fmla="*/ 767644 w 2314222"/>
                <a:gd name="connsiteY4-20" fmla="*/ 0 h 948267"/>
                <a:gd name="connsiteX0-21" fmla="*/ 1094357 w 2314222"/>
                <a:gd name="connsiteY0-22" fmla="*/ 0 h 879123"/>
                <a:gd name="connsiteX1-23" fmla="*/ 2314222 w 2314222"/>
                <a:gd name="connsiteY1-24" fmla="*/ 224366 h 879123"/>
                <a:gd name="connsiteX2-25" fmla="*/ 1467555 w 2314222"/>
                <a:gd name="connsiteY2-26" fmla="*/ 879123 h 879123"/>
                <a:gd name="connsiteX3-27" fmla="*/ 0 w 2314222"/>
                <a:gd name="connsiteY3-28" fmla="*/ 585611 h 879123"/>
                <a:gd name="connsiteX4-29" fmla="*/ 1094357 w 2314222"/>
                <a:gd name="connsiteY4-30" fmla="*/ 0 h 879123"/>
                <a:gd name="connsiteX0-31" fmla="*/ 944613 w 2164478"/>
                <a:gd name="connsiteY0-32" fmla="*/ 0 h 879123"/>
                <a:gd name="connsiteX1-33" fmla="*/ 2164478 w 2164478"/>
                <a:gd name="connsiteY1-34" fmla="*/ 224366 h 879123"/>
                <a:gd name="connsiteX2-35" fmla="*/ 1317811 w 2164478"/>
                <a:gd name="connsiteY2-36" fmla="*/ 879123 h 879123"/>
                <a:gd name="connsiteX3-37" fmla="*/ 0 w 2164478"/>
                <a:gd name="connsiteY3-38" fmla="*/ 635000 h 879123"/>
                <a:gd name="connsiteX4-39" fmla="*/ 944613 w 2164478"/>
                <a:gd name="connsiteY4-40" fmla="*/ 0 h 879123"/>
                <a:gd name="connsiteX0-41" fmla="*/ 944613 w 2164478"/>
                <a:gd name="connsiteY0-42" fmla="*/ 0 h 859367"/>
                <a:gd name="connsiteX1-43" fmla="*/ 2164478 w 2164478"/>
                <a:gd name="connsiteY1-44" fmla="*/ 224366 h 859367"/>
                <a:gd name="connsiteX2-45" fmla="*/ 1208905 w 2164478"/>
                <a:gd name="connsiteY2-46" fmla="*/ 859367 h 859367"/>
                <a:gd name="connsiteX3-47" fmla="*/ 0 w 2164478"/>
                <a:gd name="connsiteY3-48" fmla="*/ 635000 h 859367"/>
                <a:gd name="connsiteX4-49" fmla="*/ 944613 w 2164478"/>
                <a:gd name="connsiteY4-50" fmla="*/ 0 h 859367"/>
                <a:gd name="connsiteX0-51" fmla="*/ 999066 w 2218931"/>
                <a:gd name="connsiteY0-52" fmla="*/ 0 h 859367"/>
                <a:gd name="connsiteX1-53" fmla="*/ 2218931 w 2218931"/>
                <a:gd name="connsiteY1-54" fmla="*/ 224366 h 859367"/>
                <a:gd name="connsiteX2-55" fmla="*/ 1263358 w 2218931"/>
                <a:gd name="connsiteY2-56" fmla="*/ 859367 h 859367"/>
                <a:gd name="connsiteX3-57" fmla="*/ 0 w 2218931"/>
                <a:gd name="connsiteY3-58" fmla="*/ 625122 h 859367"/>
                <a:gd name="connsiteX4-59" fmla="*/ 999066 w 2218931"/>
                <a:gd name="connsiteY4-60" fmla="*/ 0 h 859367"/>
                <a:gd name="connsiteX0-61" fmla="*/ 907178 w 2127043"/>
                <a:gd name="connsiteY0-62" fmla="*/ 0 h 859367"/>
                <a:gd name="connsiteX1-63" fmla="*/ 2127043 w 2127043"/>
                <a:gd name="connsiteY1-64" fmla="*/ 224366 h 859367"/>
                <a:gd name="connsiteX2-65" fmla="*/ 1171470 w 2127043"/>
                <a:gd name="connsiteY2-66" fmla="*/ 859367 h 859367"/>
                <a:gd name="connsiteX3-67" fmla="*/ 0 w 2127043"/>
                <a:gd name="connsiteY3-68" fmla="*/ 625122 h 859367"/>
                <a:gd name="connsiteX4-69" fmla="*/ 907178 w 2127043"/>
                <a:gd name="connsiteY4-70" fmla="*/ 0 h 859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27043" h="859367">
                  <a:moveTo>
                    <a:pt x="907178" y="0"/>
                  </a:moveTo>
                  <a:lnTo>
                    <a:pt x="2127043" y="224366"/>
                  </a:lnTo>
                  <a:lnTo>
                    <a:pt x="1171470" y="859367"/>
                  </a:lnTo>
                  <a:lnTo>
                    <a:pt x="0" y="625122"/>
                  </a:lnTo>
                  <a:lnTo>
                    <a:pt x="907178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prstDash val="sysDot"/>
              <a:rou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3416103" y="3092994"/>
              <a:ext cx="1382131" cy="713289"/>
            </a:xfrm>
            <a:custGeom>
              <a:avLst/>
              <a:gdLst>
                <a:gd name="connsiteX0" fmla="*/ 846666 w 2314222"/>
                <a:gd name="connsiteY0" fmla="*/ 0 h 1196622"/>
                <a:gd name="connsiteX1" fmla="*/ 2314222 w 2314222"/>
                <a:gd name="connsiteY1" fmla="*/ 417688 h 1196622"/>
                <a:gd name="connsiteX2" fmla="*/ 1354666 w 2314222"/>
                <a:gd name="connsiteY2" fmla="*/ 1196622 h 1196622"/>
                <a:gd name="connsiteX3" fmla="*/ 0 w 2314222"/>
                <a:gd name="connsiteY3" fmla="*/ 778933 h 1196622"/>
                <a:gd name="connsiteX4" fmla="*/ 846666 w 2314222"/>
                <a:gd name="connsiteY4" fmla="*/ 0 h 1196622"/>
                <a:gd name="connsiteX0-1" fmla="*/ 767644 w 2314222"/>
                <a:gd name="connsiteY0-2" fmla="*/ 0 h 1072444"/>
                <a:gd name="connsiteX1-3" fmla="*/ 2314222 w 2314222"/>
                <a:gd name="connsiteY1-4" fmla="*/ 293510 h 1072444"/>
                <a:gd name="connsiteX2-5" fmla="*/ 1354666 w 2314222"/>
                <a:gd name="connsiteY2-6" fmla="*/ 1072444 h 1072444"/>
                <a:gd name="connsiteX3-7" fmla="*/ 0 w 2314222"/>
                <a:gd name="connsiteY3-8" fmla="*/ 654755 h 1072444"/>
                <a:gd name="connsiteX4-9" fmla="*/ 767644 w 2314222"/>
                <a:gd name="connsiteY4-10" fmla="*/ 0 h 1072444"/>
                <a:gd name="connsiteX0-11" fmla="*/ 767644 w 2314222"/>
                <a:gd name="connsiteY0-12" fmla="*/ 0 h 948267"/>
                <a:gd name="connsiteX1-13" fmla="*/ 2314222 w 2314222"/>
                <a:gd name="connsiteY1-14" fmla="*/ 293510 h 948267"/>
                <a:gd name="connsiteX2-15" fmla="*/ 1467555 w 2314222"/>
                <a:gd name="connsiteY2-16" fmla="*/ 948267 h 948267"/>
                <a:gd name="connsiteX3-17" fmla="*/ 0 w 2314222"/>
                <a:gd name="connsiteY3-18" fmla="*/ 654755 h 948267"/>
                <a:gd name="connsiteX4-19" fmla="*/ 767644 w 2314222"/>
                <a:gd name="connsiteY4-20" fmla="*/ 0 h 948267"/>
                <a:gd name="connsiteX0-21" fmla="*/ 1094357 w 2314222"/>
                <a:gd name="connsiteY0-22" fmla="*/ 0 h 879123"/>
                <a:gd name="connsiteX1-23" fmla="*/ 2314222 w 2314222"/>
                <a:gd name="connsiteY1-24" fmla="*/ 224366 h 879123"/>
                <a:gd name="connsiteX2-25" fmla="*/ 1467555 w 2314222"/>
                <a:gd name="connsiteY2-26" fmla="*/ 879123 h 879123"/>
                <a:gd name="connsiteX3-27" fmla="*/ 0 w 2314222"/>
                <a:gd name="connsiteY3-28" fmla="*/ 585611 h 879123"/>
                <a:gd name="connsiteX4-29" fmla="*/ 1094357 w 2314222"/>
                <a:gd name="connsiteY4-30" fmla="*/ 0 h 879123"/>
                <a:gd name="connsiteX0-31" fmla="*/ 944613 w 2164478"/>
                <a:gd name="connsiteY0-32" fmla="*/ 0 h 879123"/>
                <a:gd name="connsiteX1-33" fmla="*/ 2164478 w 2164478"/>
                <a:gd name="connsiteY1-34" fmla="*/ 224366 h 879123"/>
                <a:gd name="connsiteX2-35" fmla="*/ 1317811 w 2164478"/>
                <a:gd name="connsiteY2-36" fmla="*/ 879123 h 879123"/>
                <a:gd name="connsiteX3-37" fmla="*/ 0 w 2164478"/>
                <a:gd name="connsiteY3-38" fmla="*/ 635000 h 879123"/>
                <a:gd name="connsiteX4-39" fmla="*/ 944613 w 2164478"/>
                <a:gd name="connsiteY4-40" fmla="*/ 0 h 879123"/>
                <a:gd name="connsiteX0-41" fmla="*/ 944613 w 2164478"/>
                <a:gd name="connsiteY0-42" fmla="*/ 0 h 859367"/>
                <a:gd name="connsiteX1-43" fmla="*/ 2164478 w 2164478"/>
                <a:gd name="connsiteY1-44" fmla="*/ 224366 h 859367"/>
                <a:gd name="connsiteX2-45" fmla="*/ 1208905 w 2164478"/>
                <a:gd name="connsiteY2-46" fmla="*/ 859367 h 859367"/>
                <a:gd name="connsiteX3-47" fmla="*/ 0 w 2164478"/>
                <a:gd name="connsiteY3-48" fmla="*/ 635000 h 859367"/>
                <a:gd name="connsiteX4-49" fmla="*/ 944613 w 2164478"/>
                <a:gd name="connsiteY4-50" fmla="*/ 0 h 859367"/>
                <a:gd name="connsiteX0-51" fmla="*/ 999066 w 2218931"/>
                <a:gd name="connsiteY0-52" fmla="*/ 0 h 859367"/>
                <a:gd name="connsiteX1-53" fmla="*/ 2218931 w 2218931"/>
                <a:gd name="connsiteY1-54" fmla="*/ 224366 h 859367"/>
                <a:gd name="connsiteX2-55" fmla="*/ 1263358 w 2218931"/>
                <a:gd name="connsiteY2-56" fmla="*/ 859367 h 859367"/>
                <a:gd name="connsiteX3-57" fmla="*/ 0 w 2218931"/>
                <a:gd name="connsiteY3-58" fmla="*/ 625122 h 859367"/>
                <a:gd name="connsiteX4-59" fmla="*/ 999066 w 2218931"/>
                <a:gd name="connsiteY4-60" fmla="*/ 0 h 859367"/>
                <a:gd name="connsiteX0-61" fmla="*/ 1038623 w 2258488"/>
                <a:gd name="connsiteY0-62" fmla="*/ 0 h 859367"/>
                <a:gd name="connsiteX1-63" fmla="*/ 2258488 w 2258488"/>
                <a:gd name="connsiteY1-64" fmla="*/ 224366 h 859367"/>
                <a:gd name="connsiteX2-65" fmla="*/ 1302915 w 2258488"/>
                <a:gd name="connsiteY2-66" fmla="*/ 859367 h 859367"/>
                <a:gd name="connsiteX3-67" fmla="*/ 0 w 2258488"/>
                <a:gd name="connsiteY3-68" fmla="*/ 614359 h 859367"/>
                <a:gd name="connsiteX4-69" fmla="*/ 1038623 w 2258488"/>
                <a:gd name="connsiteY4-70" fmla="*/ 0 h 859367"/>
                <a:gd name="connsiteX0-71" fmla="*/ 1038623 w 2258488"/>
                <a:gd name="connsiteY0-72" fmla="*/ 0 h 855779"/>
                <a:gd name="connsiteX1-73" fmla="*/ 2258488 w 2258488"/>
                <a:gd name="connsiteY1-74" fmla="*/ 224366 h 855779"/>
                <a:gd name="connsiteX2-75" fmla="*/ 1258413 w 2258488"/>
                <a:gd name="connsiteY2-76" fmla="*/ 855779 h 855779"/>
                <a:gd name="connsiteX3-77" fmla="*/ 0 w 2258488"/>
                <a:gd name="connsiteY3-78" fmla="*/ 614359 h 855779"/>
                <a:gd name="connsiteX4-79" fmla="*/ 1038623 w 2258488"/>
                <a:gd name="connsiteY4-80" fmla="*/ 0 h 855779"/>
                <a:gd name="connsiteX0-81" fmla="*/ 1038623 w 2285290"/>
                <a:gd name="connsiteY0-82" fmla="*/ 0 h 855779"/>
                <a:gd name="connsiteX1-83" fmla="*/ 2285290 w 2285290"/>
                <a:gd name="connsiteY1-84" fmla="*/ 224366 h 855779"/>
                <a:gd name="connsiteX2-85" fmla="*/ 1258413 w 2285290"/>
                <a:gd name="connsiteY2-86" fmla="*/ 855779 h 855779"/>
                <a:gd name="connsiteX3-87" fmla="*/ 0 w 2285290"/>
                <a:gd name="connsiteY3-88" fmla="*/ 614359 h 855779"/>
                <a:gd name="connsiteX4-89" fmla="*/ 1038623 w 2285290"/>
                <a:gd name="connsiteY4-90" fmla="*/ 0 h 8557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85290" h="855779">
                  <a:moveTo>
                    <a:pt x="1038623" y="0"/>
                  </a:moveTo>
                  <a:lnTo>
                    <a:pt x="2285290" y="224366"/>
                  </a:lnTo>
                  <a:lnTo>
                    <a:pt x="1258413" y="855779"/>
                  </a:lnTo>
                  <a:lnTo>
                    <a:pt x="0" y="614359"/>
                  </a:lnTo>
                  <a:lnTo>
                    <a:pt x="1038623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prstDash val="solid"/>
              <a:rou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Text Box 76"/>
            <p:cNvSpPr txBox="1">
              <a:spLocks noChangeArrowheads="1"/>
            </p:cNvSpPr>
            <p:nvPr/>
          </p:nvSpPr>
          <p:spPr bwMode="auto">
            <a:xfrm rot="866036">
              <a:off x="2518812" y="3188085"/>
              <a:ext cx="530915" cy="25853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僵木蠕</a:t>
              </a:r>
            </a:p>
          </p:txBody>
        </p:sp>
        <p:sp>
          <p:nvSpPr>
            <p:cNvPr id="19" name="Text Box 76"/>
            <p:cNvSpPr txBox="1">
              <a:spLocks noChangeArrowheads="1"/>
            </p:cNvSpPr>
            <p:nvPr/>
          </p:nvSpPr>
          <p:spPr bwMode="auto">
            <a:xfrm rot="950483">
              <a:off x="4655006" y="3699997"/>
              <a:ext cx="415499" cy="24776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协同</a:t>
              </a:r>
            </a:p>
          </p:txBody>
        </p:sp>
        <p:sp>
          <p:nvSpPr>
            <p:cNvPr id="20" name="TextBox 69"/>
            <p:cNvSpPr txBox="1"/>
            <p:nvPr/>
          </p:nvSpPr>
          <p:spPr bwMode="auto">
            <a:xfrm rot="882834">
              <a:off x="2495611" y="4324206"/>
              <a:ext cx="655230" cy="228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主机</a:t>
              </a:r>
            </a:p>
          </p:txBody>
        </p:sp>
        <p:sp>
          <p:nvSpPr>
            <p:cNvPr id="21" name="TextBox 70"/>
            <p:cNvSpPr txBox="1"/>
            <p:nvPr/>
          </p:nvSpPr>
          <p:spPr bwMode="auto">
            <a:xfrm rot="815280">
              <a:off x="1608603" y="4051089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服务器</a:t>
              </a:r>
            </a:p>
          </p:txBody>
        </p:sp>
        <p:sp>
          <p:nvSpPr>
            <p:cNvPr id="22" name="平行四边形 21"/>
            <p:cNvSpPr/>
            <p:nvPr/>
          </p:nvSpPr>
          <p:spPr>
            <a:xfrm rot="815080">
              <a:off x="29149" y="3593732"/>
              <a:ext cx="5104507" cy="856180"/>
            </a:xfrm>
            <a:prstGeom prst="parallelogram">
              <a:avLst>
                <a:gd name="adj" fmla="val 65025"/>
              </a:avLst>
            </a:prstGeom>
            <a:ln>
              <a:solidFill>
                <a:sysClr val="windowText" lastClr="000000"/>
              </a:solidFill>
            </a:ln>
          </p:spPr>
          <p:txBody>
            <a:bodyPr wrap="none" lIns="36000" tIns="36000" rIns="36000" bIns="36000" rtlCol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 bwMode="auto">
            <a:xfrm>
              <a:off x="3256158" y="1132266"/>
              <a:ext cx="2001008" cy="743118"/>
            </a:xfrm>
            <a:custGeom>
              <a:avLst/>
              <a:gdLst>
                <a:gd name="connsiteX0" fmla="*/ 846666 w 2314222"/>
                <a:gd name="connsiteY0" fmla="*/ 0 h 1196622"/>
                <a:gd name="connsiteX1" fmla="*/ 2314222 w 2314222"/>
                <a:gd name="connsiteY1" fmla="*/ 417688 h 1196622"/>
                <a:gd name="connsiteX2" fmla="*/ 1354666 w 2314222"/>
                <a:gd name="connsiteY2" fmla="*/ 1196622 h 1196622"/>
                <a:gd name="connsiteX3" fmla="*/ 0 w 2314222"/>
                <a:gd name="connsiteY3" fmla="*/ 778933 h 1196622"/>
                <a:gd name="connsiteX4" fmla="*/ 846666 w 2314222"/>
                <a:gd name="connsiteY4" fmla="*/ 0 h 1196622"/>
                <a:gd name="connsiteX0-1" fmla="*/ 767644 w 2314222"/>
                <a:gd name="connsiteY0-2" fmla="*/ 0 h 1072444"/>
                <a:gd name="connsiteX1-3" fmla="*/ 2314222 w 2314222"/>
                <a:gd name="connsiteY1-4" fmla="*/ 293510 h 1072444"/>
                <a:gd name="connsiteX2-5" fmla="*/ 1354666 w 2314222"/>
                <a:gd name="connsiteY2-6" fmla="*/ 1072444 h 1072444"/>
                <a:gd name="connsiteX3-7" fmla="*/ 0 w 2314222"/>
                <a:gd name="connsiteY3-8" fmla="*/ 654755 h 1072444"/>
                <a:gd name="connsiteX4-9" fmla="*/ 767644 w 2314222"/>
                <a:gd name="connsiteY4-10" fmla="*/ 0 h 1072444"/>
                <a:gd name="connsiteX0-11" fmla="*/ 767644 w 2314222"/>
                <a:gd name="connsiteY0-12" fmla="*/ 0 h 948267"/>
                <a:gd name="connsiteX1-13" fmla="*/ 2314222 w 2314222"/>
                <a:gd name="connsiteY1-14" fmla="*/ 293510 h 948267"/>
                <a:gd name="connsiteX2-15" fmla="*/ 1467555 w 2314222"/>
                <a:gd name="connsiteY2-16" fmla="*/ 948267 h 948267"/>
                <a:gd name="connsiteX3-17" fmla="*/ 0 w 2314222"/>
                <a:gd name="connsiteY3-18" fmla="*/ 654755 h 948267"/>
                <a:gd name="connsiteX4-19" fmla="*/ 767644 w 2314222"/>
                <a:gd name="connsiteY4-20" fmla="*/ 0 h 948267"/>
                <a:gd name="connsiteX0-21" fmla="*/ 1094357 w 2314222"/>
                <a:gd name="connsiteY0-22" fmla="*/ 0 h 879123"/>
                <a:gd name="connsiteX1-23" fmla="*/ 2314222 w 2314222"/>
                <a:gd name="connsiteY1-24" fmla="*/ 224366 h 879123"/>
                <a:gd name="connsiteX2-25" fmla="*/ 1467555 w 2314222"/>
                <a:gd name="connsiteY2-26" fmla="*/ 879123 h 879123"/>
                <a:gd name="connsiteX3-27" fmla="*/ 0 w 2314222"/>
                <a:gd name="connsiteY3-28" fmla="*/ 585611 h 879123"/>
                <a:gd name="connsiteX4-29" fmla="*/ 1094357 w 2314222"/>
                <a:gd name="connsiteY4-30" fmla="*/ 0 h 879123"/>
                <a:gd name="connsiteX0-31" fmla="*/ 944613 w 2164478"/>
                <a:gd name="connsiteY0-32" fmla="*/ 0 h 879123"/>
                <a:gd name="connsiteX1-33" fmla="*/ 2164478 w 2164478"/>
                <a:gd name="connsiteY1-34" fmla="*/ 224366 h 879123"/>
                <a:gd name="connsiteX2-35" fmla="*/ 1317811 w 2164478"/>
                <a:gd name="connsiteY2-36" fmla="*/ 879123 h 879123"/>
                <a:gd name="connsiteX3-37" fmla="*/ 0 w 2164478"/>
                <a:gd name="connsiteY3-38" fmla="*/ 635000 h 879123"/>
                <a:gd name="connsiteX4-39" fmla="*/ 944613 w 2164478"/>
                <a:gd name="connsiteY4-40" fmla="*/ 0 h 879123"/>
                <a:gd name="connsiteX0-41" fmla="*/ 944613 w 2164478"/>
                <a:gd name="connsiteY0-42" fmla="*/ 0 h 859367"/>
                <a:gd name="connsiteX1-43" fmla="*/ 2164478 w 2164478"/>
                <a:gd name="connsiteY1-44" fmla="*/ 224366 h 859367"/>
                <a:gd name="connsiteX2-45" fmla="*/ 1208905 w 2164478"/>
                <a:gd name="connsiteY2-46" fmla="*/ 859367 h 859367"/>
                <a:gd name="connsiteX3-47" fmla="*/ 0 w 2164478"/>
                <a:gd name="connsiteY3-48" fmla="*/ 635000 h 859367"/>
                <a:gd name="connsiteX4-49" fmla="*/ 944613 w 2164478"/>
                <a:gd name="connsiteY4-50" fmla="*/ 0 h 859367"/>
                <a:gd name="connsiteX0-51" fmla="*/ 999066 w 2218931"/>
                <a:gd name="connsiteY0-52" fmla="*/ 0 h 859367"/>
                <a:gd name="connsiteX1-53" fmla="*/ 2218931 w 2218931"/>
                <a:gd name="connsiteY1-54" fmla="*/ 224366 h 859367"/>
                <a:gd name="connsiteX2-55" fmla="*/ 1263358 w 2218931"/>
                <a:gd name="connsiteY2-56" fmla="*/ 859367 h 859367"/>
                <a:gd name="connsiteX3-57" fmla="*/ 0 w 2218931"/>
                <a:gd name="connsiteY3-58" fmla="*/ 625122 h 859367"/>
                <a:gd name="connsiteX4-59" fmla="*/ 999066 w 2218931"/>
                <a:gd name="connsiteY4-60" fmla="*/ 0 h 859367"/>
                <a:gd name="connsiteX0-61" fmla="*/ 1038623 w 2258488"/>
                <a:gd name="connsiteY0-62" fmla="*/ 0 h 859367"/>
                <a:gd name="connsiteX1-63" fmla="*/ 2258488 w 2258488"/>
                <a:gd name="connsiteY1-64" fmla="*/ 224366 h 859367"/>
                <a:gd name="connsiteX2-65" fmla="*/ 1302915 w 2258488"/>
                <a:gd name="connsiteY2-66" fmla="*/ 859367 h 859367"/>
                <a:gd name="connsiteX3-67" fmla="*/ 0 w 2258488"/>
                <a:gd name="connsiteY3-68" fmla="*/ 614359 h 859367"/>
                <a:gd name="connsiteX4-69" fmla="*/ 1038623 w 2258488"/>
                <a:gd name="connsiteY4-70" fmla="*/ 0 h 859367"/>
                <a:gd name="connsiteX0-71" fmla="*/ 1038623 w 2258488"/>
                <a:gd name="connsiteY0-72" fmla="*/ 0 h 855779"/>
                <a:gd name="connsiteX1-73" fmla="*/ 2258488 w 2258488"/>
                <a:gd name="connsiteY1-74" fmla="*/ 224366 h 855779"/>
                <a:gd name="connsiteX2-75" fmla="*/ 1258413 w 2258488"/>
                <a:gd name="connsiteY2-76" fmla="*/ 855779 h 855779"/>
                <a:gd name="connsiteX3-77" fmla="*/ 0 w 2258488"/>
                <a:gd name="connsiteY3-78" fmla="*/ 614359 h 855779"/>
                <a:gd name="connsiteX4-79" fmla="*/ 1038623 w 2258488"/>
                <a:gd name="connsiteY4-80" fmla="*/ 0 h 855779"/>
                <a:gd name="connsiteX0-81" fmla="*/ 1038623 w 2285290"/>
                <a:gd name="connsiteY0-82" fmla="*/ 0 h 855779"/>
                <a:gd name="connsiteX1-83" fmla="*/ 2285290 w 2285290"/>
                <a:gd name="connsiteY1-84" fmla="*/ 224366 h 855779"/>
                <a:gd name="connsiteX2-85" fmla="*/ 1258413 w 2285290"/>
                <a:gd name="connsiteY2-86" fmla="*/ 855779 h 855779"/>
                <a:gd name="connsiteX3-87" fmla="*/ 0 w 2285290"/>
                <a:gd name="connsiteY3-88" fmla="*/ 614359 h 855779"/>
                <a:gd name="connsiteX4-89" fmla="*/ 1038623 w 2285290"/>
                <a:gd name="connsiteY4-90" fmla="*/ 0 h 8557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85290" h="855779">
                  <a:moveTo>
                    <a:pt x="1038623" y="0"/>
                  </a:moveTo>
                  <a:lnTo>
                    <a:pt x="2285290" y="224366"/>
                  </a:lnTo>
                  <a:lnTo>
                    <a:pt x="1258413" y="855779"/>
                  </a:lnTo>
                  <a:lnTo>
                    <a:pt x="0" y="614359"/>
                  </a:lnTo>
                  <a:lnTo>
                    <a:pt x="1038623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>
              <a:solidFill>
                <a:srgbClr val="E7E6E6"/>
              </a:solidFill>
              <a:prstDash val="dash"/>
              <a:rou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TextBox 127"/>
            <p:cNvSpPr txBox="1"/>
            <p:nvPr/>
          </p:nvSpPr>
          <p:spPr bwMode="auto">
            <a:xfrm rot="751745">
              <a:off x="3677827" y="156592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恶意攻击</a:t>
              </a:r>
            </a:p>
          </p:txBody>
        </p:sp>
        <p:sp>
          <p:nvSpPr>
            <p:cNvPr id="25" name="右箭头 24"/>
            <p:cNvSpPr/>
            <p:nvPr/>
          </p:nvSpPr>
          <p:spPr>
            <a:xfrm rot="754035">
              <a:off x="4612798" y="1476703"/>
              <a:ext cx="298806" cy="25674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E7E6E6"/>
              </a:solidFill>
            </a:ln>
          </p:spPr>
          <p:txBody>
            <a:bodyPr wrap="none" lIns="36000" tIns="36000" rIns="36000" bIns="36000" rtlCol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6" name="直接连接符 25"/>
            <p:cNvCxnSpPr>
              <a:cxnSpLocks noChangeAspect="1"/>
            </p:cNvCxnSpPr>
            <p:nvPr/>
          </p:nvCxnSpPr>
          <p:spPr bwMode="auto">
            <a:xfrm flipV="1">
              <a:off x="4588999" y="1902216"/>
              <a:ext cx="545650" cy="468942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7" name="矩形 26"/>
            <p:cNvSpPr/>
            <p:nvPr/>
          </p:nvSpPr>
          <p:spPr>
            <a:xfrm>
              <a:off x="3464638" y="2058902"/>
              <a:ext cx="1079672" cy="29546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策略下发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266382" y="1117026"/>
              <a:ext cx="748923" cy="28232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发现攻击</a:t>
              </a: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V="1">
              <a:off x="2561567" y="3426128"/>
              <a:ext cx="164896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70"/>
            <p:cNvSpPr txBox="1"/>
            <p:nvPr/>
          </p:nvSpPr>
          <p:spPr bwMode="auto">
            <a:xfrm rot="886629">
              <a:off x="365859" y="3776379"/>
              <a:ext cx="65755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Web</a:t>
              </a: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应用</a:t>
              </a:r>
            </a:p>
          </p:txBody>
        </p:sp>
        <p:sp>
          <p:nvSpPr>
            <p:cNvPr id="31" name="TextBox 70"/>
            <p:cNvSpPr txBox="1"/>
            <p:nvPr/>
          </p:nvSpPr>
          <p:spPr bwMode="auto">
            <a:xfrm rot="886629">
              <a:off x="3606666" y="4587494"/>
              <a:ext cx="60465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更多</a:t>
              </a: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……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1187320" y="3440356"/>
              <a:ext cx="718874" cy="68468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 flipH="1">
              <a:off x="2199920" y="3693015"/>
              <a:ext cx="718874" cy="68468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 flipH="1">
              <a:off x="3177306" y="3905891"/>
              <a:ext cx="718874" cy="68468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lgDash"/>
              <a:miter lim="800000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1429697" y="3177647"/>
              <a:ext cx="164896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3590892" y="3695499"/>
              <a:ext cx="164896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669749" y="3938613"/>
              <a:ext cx="164896" cy="141716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8" name="Freeform 22"/>
            <p:cNvSpPr>
              <a:spLocks noChangeAspect="1" noEditPoints="1"/>
            </p:cNvSpPr>
            <p:nvPr/>
          </p:nvSpPr>
          <p:spPr bwMode="auto">
            <a:xfrm rot="2448432">
              <a:off x="3189326" y="4060071"/>
              <a:ext cx="162209" cy="153860"/>
            </a:xfrm>
            <a:custGeom>
              <a:avLst/>
              <a:gdLst>
                <a:gd name="T0" fmla="*/ 748 w 762"/>
                <a:gd name="T1" fmla="*/ 478 h 730"/>
                <a:gd name="T2" fmla="*/ 760 w 762"/>
                <a:gd name="T3" fmla="*/ 438 h 730"/>
                <a:gd name="T4" fmla="*/ 594 w 762"/>
                <a:gd name="T5" fmla="*/ 416 h 730"/>
                <a:gd name="T6" fmla="*/ 696 w 762"/>
                <a:gd name="T7" fmla="*/ 346 h 730"/>
                <a:gd name="T8" fmla="*/ 752 w 762"/>
                <a:gd name="T9" fmla="*/ 246 h 730"/>
                <a:gd name="T10" fmla="*/ 740 w 762"/>
                <a:gd name="T11" fmla="*/ 180 h 730"/>
                <a:gd name="T12" fmla="*/ 698 w 762"/>
                <a:gd name="T13" fmla="*/ 184 h 730"/>
                <a:gd name="T14" fmla="*/ 674 w 762"/>
                <a:gd name="T15" fmla="*/ 272 h 730"/>
                <a:gd name="T16" fmla="*/ 578 w 762"/>
                <a:gd name="T17" fmla="*/ 310 h 730"/>
                <a:gd name="T18" fmla="*/ 536 w 762"/>
                <a:gd name="T19" fmla="*/ 218 h 730"/>
                <a:gd name="T20" fmla="*/ 518 w 762"/>
                <a:gd name="T21" fmla="*/ 192 h 730"/>
                <a:gd name="T22" fmla="*/ 474 w 762"/>
                <a:gd name="T23" fmla="*/ 150 h 730"/>
                <a:gd name="T24" fmla="*/ 422 w 762"/>
                <a:gd name="T25" fmla="*/ 126 h 730"/>
                <a:gd name="T26" fmla="*/ 464 w 762"/>
                <a:gd name="T27" fmla="*/ 36 h 730"/>
                <a:gd name="T28" fmla="*/ 496 w 762"/>
                <a:gd name="T29" fmla="*/ 16 h 730"/>
                <a:gd name="T30" fmla="*/ 448 w 762"/>
                <a:gd name="T31" fmla="*/ 6 h 730"/>
                <a:gd name="T32" fmla="*/ 388 w 762"/>
                <a:gd name="T33" fmla="*/ 122 h 730"/>
                <a:gd name="T34" fmla="*/ 362 w 762"/>
                <a:gd name="T35" fmla="*/ 66 h 730"/>
                <a:gd name="T36" fmla="*/ 304 w 762"/>
                <a:gd name="T37" fmla="*/ 2 h 730"/>
                <a:gd name="T38" fmla="*/ 266 w 762"/>
                <a:gd name="T39" fmla="*/ 16 h 730"/>
                <a:gd name="T40" fmla="*/ 316 w 762"/>
                <a:gd name="T41" fmla="*/ 52 h 730"/>
                <a:gd name="T42" fmla="*/ 322 w 762"/>
                <a:gd name="T43" fmla="*/ 132 h 730"/>
                <a:gd name="T44" fmla="*/ 216 w 762"/>
                <a:gd name="T45" fmla="*/ 232 h 730"/>
                <a:gd name="T46" fmla="*/ 164 w 762"/>
                <a:gd name="T47" fmla="*/ 310 h 730"/>
                <a:gd name="T48" fmla="*/ 80 w 762"/>
                <a:gd name="T49" fmla="*/ 254 h 730"/>
                <a:gd name="T50" fmla="*/ 60 w 762"/>
                <a:gd name="T51" fmla="*/ 180 h 730"/>
                <a:gd name="T52" fmla="*/ 16 w 762"/>
                <a:gd name="T53" fmla="*/ 184 h 730"/>
                <a:gd name="T54" fmla="*/ 12 w 762"/>
                <a:gd name="T55" fmla="*/ 264 h 730"/>
                <a:gd name="T56" fmla="*/ 80 w 762"/>
                <a:gd name="T57" fmla="*/ 356 h 730"/>
                <a:gd name="T58" fmla="*/ 34 w 762"/>
                <a:gd name="T59" fmla="*/ 416 h 730"/>
                <a:gd name="T60" fmla="*/ 0 w 762"/>
                <a:gd name="T61" fmla="*/ 444 h 730"/>
                <a:gd name="T62" fmla="*/ 20 w 762"/>
                <a:gd name="T63" fmla="*/ 482 h 730"/>
                <a:gd name="T64" fmla="*/ 134 w 762"/>
                <a:gd name="T65" fmla="*/ 526 h 730"/>
                <a:gd name="T66" fmla="*/ 32 w 762"/>
                <a:gd name="T67" fmla="*/ 592 h 730"/>
                <a:gd name="T68" fmla="*/ 6 w 762"/>
                <a:gd name="T69" fmla="*/ 700 h 730"/>
                <a:gd name="T70" fmla="*/ 40 w 762"/>
                <a:gd name="T71" fmla="*/ 728 h 730"/>
                <a:gd name="T72" fmla="*/ 74 w 762"/>
                <a:gd name="T73" fmla="*/ 694 h 730"/>
                <a:gd name="T74" fmla="*/ 122 w 762"/>
                <a:gd name="T75" fmla="*/ 602 h 730"/>
                <a:gd name="T76" fmla="*/ 200 w 762"/>
                <a:gd name="T77" fmla="*/ 592 h 730"/>
                <a:gd name="T78" fmla="*/ 352 w 762"/>
                <a:gd name="T79" fmla="*/ 728 h 730"/>
                <a:gd name="T80" fmla="*/ 462 w 762"/>
                <a:gd name="T81" fmla="*/ 708 h 730"/>
                <a:gd name="T82" fmla="*/ 570 w 762"/>
                <a:gd name="T83" fmla="*/ 592 h 730"/>
                <a:gd name="T84" fmla="*/ 662 w 762"/>
                <a:gd name="T85" fmla="*/ 616 h 730"/>
                <a:gd name="T86" fmla="*/ 694 w 762"/>
                <a:gd name="T87" fmla="*/ 712 h 730"/>
                <a:gd name="T88" fmla="*/ 734 w 762"/>
                <a:gd name="T89" fmla="*/ 724 h 730"/>
                <a:gd name="T90" fmla="*/ 754 w 762"/>
                <a:gd name="T91" fmla="*/ 674 h 730"/>
                <a:gd name="T92" fmla="*/ 710 w 762"/>
                <a:gd name="T93" fmla="*/ 568 h 730"/>
                <a:gd name="T94" fmla="*/ 582 w 762"/>
                <a:gd name="T95" fmla="*/ 524 h 730"/>
                <a:gd name="T96" fmla="*/ 286 w 762"/>
                <a:gd name="T97" fmla="*/ 310 h 730"/>
                <a:gd name="T98" fmla="*/ 364 w 762"/>
                <a:gd name="T99" fmla="*/ 660 h 730"/>
                <a:gd name="T100" fmla="*/ 274 w 762"/>
                <a:gd name="T101" fmla="*/ 582 h 730"/>
                <a:gd name="T102" fmla="*/ 236 w 762"/>
                <a:gd name="T103" fmla="*/ 426 h 730"/>
                <a:gd name="T104" fmla="*/ 424 w 762"/>
                <a:gd name="T105" fmla="*/ 334 h 730"/>
                <a:gd name="T106" fmla="*/ 526 w 762"/>
                <a:gd name="T107" fmla="*/ 426 h 730"/>
                <a:gd name="T108" fmla="*/ 496 w 762"/>
                <a:gd name="T109" fmla="*/ 566 h 730"/>
                <a:gd name="T110" fmla="*/ 410 w 762"/>
                <a:gd name="T111" fmla="*/ 658 h 7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62" h="730">
                  <a:moveTo>
                    <a:pt x="582" y="524"/>
                  </a:moveTo>
                  <a:lnTo>
                    <a:pt x="582" y="524"/>
                  </a:lnTo>
                  <a:lnTo>
                    <a:pt x="590" y="484"/>
                  </a:lnTo>
                  <a:lnTo>
                    <a:pt x="728" y="484"/>
                  </a:lnTo>
                  <a:lnTo>
                    <a:pt x="736" y="484"/>
                  </a:lnTo>
                  <a:lnTo>
                    <a:pt x="742" y="482"/>
                  </a:lnTo>
                  <a:lnTo>
                    <a:pt x="748" y="478"/>
                  </a:lnTo>
                  <a:lnTo>
                    <a:pt x="752" y="474"/>
                  </a:lnTo>
                  <a:lnTo>
                    <a:pt x="756" y="470"/>
                  </a:lnTo>
                  <a:lnTo>
                    <a:pt x="760" y="464"/>
                  </a:lnTo>
                  <a:lnTo>
                    <a:pt x="762" y="458"/>
                  </a:lnTo>
                  <a:lnTo>
                    <a:pt x="762" y="450"/>
                  </a:lnTo>
                  <a:lnTo>
                    <a:pt x="762" y="444"/>
                  </a:lnTo>
                  <a:lnTo>
                    <a:pt x="760" y="438"/>
                  </a:lnTo>
                  <a:lnTo>
                    <a:pt x="756" y="432"/>
                  </a:lnTo>
                  <a:lnTo>
                    <a:pt x="752" y="426"/>
                  </a:lnTo>
                  <a:lnTo>
                    <a:pt x="748" y="422"/>
                  </a:lnTo>
                  <a:lnTo>
                    <a:pt x="742" y="420"/>
                  </a:lnTo>
                  <a:lnTo>
                    <a:pt x="736" y="418"/>
                  </a:lnTo>
                  <a:lnTo>
                    <a:pt x="728" y="416"/>
                  </a:lnTo>
                  <a:lnTo>
                    <a:pt x="594" y="416"/>
                  </a:lnTo>
                  <a:lnTo>
                    <a:pt x="590" y="378"/>
                  </a:lnTo>
                  <a:lnTo>
                    <a:pt x="618" y="376"/>
                  </a:lnTo>
                  <a:lnTo>
                    <a:pt x="634" y="374"/>
                  </a:lnTo>
                  <a:lnTo>
                    <a:pt x="650" y="370"/>
                  </a:lnTo>
                  <a:lnTo>
                    <a:pt x="664" y="364"/>
                  </a:lnTo>
                  <a:lnTo>
                    <a:pt x="680" y="356"/>
                  </a:lnTo>
                  <a:lnTo>
                    <a:pt x="696" y="346"/>
                  </a:lnTo>
                  <a:lnTo>
                    <a:pt x="710" y="334"/>
                  </a:lnTo>
                  <a:lnTo>
                    <a:pt x="720" y="322"/>
                  </a:lnTo>
                  <a:lnTo>
                    <a:pt x="730" y="310"/>
                  </a:lnTo>
                  <a:lnTo>
                    <a:pt x="738" y="296"/>
                  </a:lnTo>
                  <a:lnTo>
                    <a:pt x="744" y="280"/>
                  </a:lnTo>
                  <a:lnTo>
                    <a:pt x="748" y="264"/>
                  </a:lnTo>
                  <a:lnTo>
                    <a:pt x="752" y="246"/>
                  </a:lnTo>
                  <a:lnTo>
                    <a:pt x="754" y="228"/>
                  </a:lnTo>
                  <a:lnTo>
                    <a:pt x="756" y="208"/>
                  </a:lnTo>
                  <a:lnTo>
                    <a:pt x="754" y="202"/>
                  </a:lnTo>
                  <a:lnTo>
                    <a:pt x="752" y="194"/>
                  </a:lnTo>
                  <a:lnTo>
                    <a:pt x="750" y="188"/>
                  </a:lnTo>
                  <a:lnTo>
                    <a:pt x="746" y="184"/>
                  </a:lnTo>
                  <a:lnTo>
                    <a:pt x="740" y="180"/>
                  </a:lnTo>
                  <a:lnTo>
                    <a:pt x="734" y="176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14" y="174"/>
                  </a:lnTo>
                  <a:lnTo>
                    <a:pt x="708" y="176"/>
                  </a:lnTo>
                  <a:lnTo>
                    <a:pt x="702" y="180"/>
                  </a:lnTo>
                  <a:lnTo>
                    <a:pt x="698" y="184"/>
                  </a:lnTo>
                  <a:lnTo>
                    <a:pt x="694" y="188"/>
                  </a:lnTo>
                  <a:lnTo>
                    <a:pt x="690" y="194"/>
                  </a:lnTo>
                  <a:lnTo>
                    <a:pt x="688" y="202"/>
                  </a:lnTo>
                  <a:lnTo>
                    <a:pt x="688" y="208"/>
                  </a:lnTo>
                  <a:lnTo>
                    <a:pt x="686" y="232"/>
                  </a:lnTo>
                  <a:lnTo>
                    <a:pt x="680" y="254"/>
                  </a:lnTo>
                  <a:lnTo>
                    <a:pt x="674" y="272"/>
                  </a:lnTo>
                  <a:lnTo>
                    <a:pt x="662" y="286"/>
                  </a:lnTo>
                  <a:lnTo>
                    <a:pt x="654" y="294"/>
                  </a:lnTo>
                  <a:lnTo>
                    <a:pt x="642" y="300"/>
                  </a:lnTo>
                  <a:lnTo>
                    <a:pt x="632" y="304"/>
                  </a:lnTo>
                  <a:lnTo>
                    <a:pt x="620" y="306"/>
                  </a:lnTo>
                  <a:lnTo>
                    <a:pt x="598" y="310"/>
                  </a:lnTo>
                  <a:lnTo>
                    <a:pt x="578" y="310"/>
                  </a:lnTo>
                  <a:lnTo>
                    <a:pt x="572" y="290"/>
                  </a:lnTo>
                  <a:lnTo>
                    <a:pt x="564" y="270"/>
                  </a:lnTo>
                  <a:lnTo>
                    <a:pt x="556" y="250"/>
                  </a:lnTo>
                  <a:lnTo>
                    <a:pt x="546" y="232"/>
                  </a:lnTo>
                  <a:lnTo>
                    <a:pt x="536" y="218"/>
                  </a:lnTo>
                  <a:lnTo>
                    <a:pt x="536" y="216"/>
                  </a:lnTo>
                  <a:lnTo>
                    <a:pt x="534" y="214"/>
                  </a:lnTo>
                  <a:lnTo>
                    <a:pt x="532" y="212"/>
                  </a:lnTo>
                  <a:lnTo>
                    <a:pt x="532" y="210"/>
                  </a:lnTo>
                  <a:lnTo>
                    <a:pt x="518" y="192"/>
                  </a:lnTo>
                  <a:lnTo>
                    <a:pt x="516" y="190"/>
                  </a:lnTo>
                  <a:lnTo>
                    <a:pt x="500" y="174"/>
                  </a:lnTo>
                  <a:lnTo>
                    <a:pt x="488" y="162"/>
                  </a:lnTo>
                  <a:lnTo>
                    <a:pt x="474" y="150"/>
                  </a:lnTo>
                  <a:lnTo>
                    <a:pt x="458" y="142"/>
                  </a:lnTo>
                  <a:lnTo>
                    <a:pt x="444" y="134"/>
                  </a:lnTo>
                  <a:lnTo>
                    <a:pt x="442" y="134"/>
                  </a:lnTo>
                  <a:lnTo>
                    <a:pt x="424" y="128"/>
                  </a:lnTo>
                  <a:lnTo>
                    <a:pt x="422" y="126"/>
                  </a:lnTo>
                  <a:lnTo>
                    <a:pt x="422" y="112"/>
                  </a:lnTo>
                  <a:lnTo>
                    <a:pt x="426" y="96"/>
                  </a:lnTo>
                  <a:lnTo>
                    <a:pt x="430" y="82"/>
                  </a:lnTo>
                  <a:lnTo>
                    <a:pt x="436" y="66"/>
                  </a:lnTo>
                  <a:lnTo>
                    <a:pt x="444" y="54"/>
                  </a:lnTo>
                  <a:lnTo>
                    <a:pt x="452" y="42"/>
                  </a:lnTo>
                  <a:lnTo>
                    <a:pt x="464" y="36"/>
                  </a:lnTo>
                  <a:lnTo>
                    <a:pt x="472" y="34"/>
                  </a:lnTo>
                  <a:lnTo>
                    <a:pt x="480" y="34"/>
                  </a:lnTo>
                  <a:lnTo>
                    <a:pt x="486" y="32"/>
                  </a:lnTo>
                  <a:lnTo>
                    <a:pt x="492" y="28"/>
                  </a:lnTo>
                  <a:lnTo>
                    <a:pt x="494" y="24"/>
                  </a:lnTo>
                  <a:lnTo>
                    <a:pt x="496" y="16"/>
                  </a:lnTo>
                  <a:lnTo>
                    <a:pt x="494" y="10"/>
                  </a:lnTo>
                  <a:lnTo>
                    <a:pt x="492" y="4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8" y="0"/>
                  </a:lnTo>
                  <a:lnTo>
                    <a:pt x="456" y="2"/>
                  </a:lnTo>
                  <a:lnTo>
                    <a:pt x="448" y="6"/>
                  </a:lnTo>
                  <a:lnTo>
                    <a:pt x="438" y="12"/>
                  </a:lnTo>
                  <a:lnTo>
                    <a:pt x="430" y="18"/>
                  </a:lnTo>
                  <a:lnTo>
                    <a:pt x="422" y="24"/>
                  </a:lnTo>
                  <a:lnTo>
                    <a:pt x="410" y="42"/>
                  </a:lnTo>
                  <a:lnTo>
                    <a:pt x="400" y="60"/>
                  </a:lnTo>
                  <a:lnTo>
                    <a:pt x="394" y="80"/>
                  </a:lnTo>
                  <a:lnTo>
                    <a:pt x="390" y="102"/>
                  </a:lnTo>
                  <a:lnTo>
                    <a:pt x="388" y="122"/>
                  </a:lnTo>
                  <a:lnTo>
                    <a:pt x="380" y="122"/>
                  </a:lnTo>
                  <a:lnTo>
                    <a:pt x="374" y="122"/>
                  </a:lnTo>
                  <a:lnTo>
                    <a:pt x="372" y="102"/>
                  </a:lnTo>
                  <a:lnTo>
                    <a:pt x="368" y="84"/>
                  </a:lnTo>
                  <a:lnTo>
                    <a:pt x="362" y="66"/>
                  </a:lnTo>
                  <a:lnTo>
                    <a:pt x="356" y="50"/>
                  </a:lnTo>
                  <a:lnTo>
                    <a:pt x="348" y="38"/>
                  </a:lnTo>
                  <a:lnTo>
                    <a:pt x="342" y="28"/>
                  </a:lnTo>
                  <a:lnTo>
                    <a:pt x="334" y="20"/>
                  </a:lnTo>
                  <a:lnTo>
                    <a:pt x="324" y="12"/>
                  </a:lnTo>
                  <a:lnTo>
                    <a:pt x="314" y="6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82" y="0"/>
                  </a:lnTo>
                  <a:lnTo>
                    <a:pt x="276" y="0"/>
                  </a:lnTo>
                  <a:lnTo>
                    <a:pt x="270" y="4"/>
                  </a:lnTo>
                  <a:lnTo>
                    <a:pt x="266" y="10"/>
                  </a:lnTo>
                  <a:lnTo>
                    <a:pt x="266" y="16"/>
                  </a:lnTo>
                  <a:lnTo>
                    <a:pt x="266" y="24"/>
                  </a:lnTo>
                  <a:lnTo>
                    <a:pt x="270" y="28"/>
                  </a:lnTo>
                  <a:lnTo>
                    <a:pt x="276" y="32"/>
                  </a:lnTo>
                  <a:lnTo>
                    <a:pt x="282" y="34"/>
                  </a:lnTo>
                  <a:lnTo>
                    <a:pt x="296" y="36"/>
                  </a:lnTo>
                  <a:lnTo>
                    <a:pt x="306" y="42"/>
                  </a:lnTo>
                  <a:lnTo>
                    <a:pt x="316" y="52"/>
                  </a:lnTo>
                  <a:lnTo>
                    <a:pt x="326" y="64"/>
                  </a:lnTo>
                  <a:lnTo>
                    <a:pt x="332" y="80"/>
                  </a:lnTo>
                  <a:lnTo>
                    <a:pt x="336" y="96"/>
                  </a:lnTo>
                  <a:lnTo>
                    <a:pt x="338" y="112"/>
                  </a:lnTo>
                  <a:lnTo>
                    <a:pt x="340" y="126"/>
                  </a:lnTo>
                  <a:lnTo>
                    <a:pt x="322" y="132"/>
                  </a:lnTo>
                  <a:lnTo>
                    <a:pt x="306" y="140"/>
                  </a:lnTo>
                  <a:lnTo>
                    <a:pt x="288" y="150"/>
                  </a:lnTo>
                  <a:lnTo>
                    <a:pt x="274" y="162"/>
                  </a:lnTo>
                  <a:lnTo>
                    <a:pt x="258" y="176"/>
                  </a:lnTo>
                  <a:lnTo>
                    <a:pt x="244" y="190"/>
                  </a:lnTo>
                  <a:lnTo>
                    <a:pt x="232" y="206"/>
                  </a:lnTo>
                  <a:lnTo>
                    <a:pt x="220" y="224"/>
                  </a:lnTo>
                  <a:lnTo>
                    <a:pt x="216" y="232"/>
                  </a:lnTo>
                  <a:lnTo>
                    <a:pt x="206" y="250"/>
                  </a:lnTo>
                  <a:lnTo>
                    <a:pt x="198" y="268"/>
                  </a:lnTo>
                  <a:lnTo>
                    <a:pt x="190" y="290"/>
                  </a:lnTo>
                  <a:lnTo>
                    <a:pt x="184" y="310"/>
                  </a:lnTo>
                  <a:lnTo>
                    <a:pt x="164" y="310"/>
                  </a:lnTo>
                  <a:lnTo>
                    <a:pt x="142" y="306"/>
                  </a:lnTo>
                  <a:lnTo>
                    <a:pt x="130" y="304"/>
                  </a:lnTo>
                  <a:lnTo>
                    <a:pt x="118" y="300"/>
                  </a:lnTo>
                  <a:lnTo>
                    <a:pt x="108" y="294"/>
                  </a:lnTo>
                  <a:lnTo>
                    <a:pt x="100" y="286"/>
                  </a:lnTo>
                  <a:lnTo>
                    <a:pt x="88" y="272"/>
                  </a:lnTo>
                  <a:lnTo>
                    <a:pt x="80" y="254"/>
                  </a:lnTo>
                  <a:lnTo>
                    <a:pt x="76" y="232"/>
                  </a:lnTo>
                  <a:lnTo>
                    <a:pt x="74" y="208"/>
                  </a:lnTo>
                  <a:lnTo>
                    <a:pt x="74" y="202"/>
                  </a:lnTo>
                  <a:lnTo>
                    <a:pt x="72" y="194"/>
                  </a:lnTo>
                  <a:lnTo>
                    <a:pt x="68" y="188"/>
                  </a:lnTo>
                  <a:lnTo>
                    <a:pt x="64" y="184"/>
                  </a:lnTo>
                  <a:lnTo>
                    <a:pt x="60" y="180"/>
                  </a:lnTo>
                  <a:lnTo>
                    <a:pt x="54" y="176"/>
                  </a:lnTo>
                  <a:lnTo>
                    <a:pt x="48" y="174"/>
                  </a:lnTo>
                  <a:lnTo>
                    <a:pt x="40" y="174"/>
                  </a:lnTo>
                  <a:lnTo>
                    <a:pt x="34" y="174"/>
                  </a:lnTo>
                  <a:lnTo>
                    <a:pt x="26" y="176"/>
                  </a:lnTo>
                  <a:lnTo>
                    <a:pt x="22" y="180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8" y="194"/>
                  </a:lnTo>
                  <a:lnTo>
                    <a:pt x="6" y="202"/>
                  </a:lnTo>
                  <a:lnTo>
                    <a:pt x="6" y="208"/>
                  </a:lnTo>
                  <a:lnTo>
                    <a:pt x="6" y="228"/>
                  </a:lnTo>
                  <a:lnTo>
                    <a:pt x="10" y="246"/>
                  </a:lnTo>
                  <a:lnTo>
                    <a:pt x="12" y="264"/>
                  </a:lnTo>
                  <a:lnTo>
                    <a:pt x="18" y="280"/>
                  </a:lnTo>
                  <a:lnTo>
                    <a:pt x="24" y="296"/>
                  </a:lnTo>
                  <a:lnTo>
                    <a:pt x="32" y="310"/>
                  </a:lnTo>
                  <a:lnTo>
                    <a:pt x="40" y="322"/>
                  </a:lnTo>
                  <a:lnTo>
                    <a:pt x="52" y="334"/>
                  </a:lnTo>
                  <a:lnTo>
                    <a:pt x="66" y="346"/>
                  </a:lnTo>
                  <a:lnTo>
                    <a:pt x="80" y="356"/>
                  </a:lnTo>
                  <a:lnTo>
                    <a:pt x="96" y="364"/>
                  </a:lnTo>
                  <a:lnTo>
                    <a:pt x="112" y="370"/>
                  </a:lnTo>
                  <a:lnTo>
                    <a:pt x="128" y="374"/>
                  </a:lnTo>
                  <a:lnTo>
                    <a:pt x="144" y="376"/>
                  </a:lnTo>
                  <a:lnTo>
                    <a:pt x="170" y="378"/>
                  </a:lnTo>
                  <a:lnTo>
                    <a:pt x="168" y="416"/>
                  </a:lnTo>
                  <a:lnTo>
                    <a:pt x="34" y="416"/>
                  </a:lnTo>
                  <a:lnTo>
                    <a:pt x="26" y="418"/>
                  </a:lnTo>
                  <a:lnTo>
                    <a:pt x="20" y="420"/>
                  </a:lnTo>
                  <a:lnTo>
                    <a:pt x="14" y="422"/>
                  </a:lnTo>
                  <a:lnTo>
                    <a:pt x="10" y="426"/>
                  </a:lnTo>
                  <a:lnTo>
                    <a:pt x="6" y="432"/>
                  </a:lnTo>
                  <a:lnTo>
                    <a:pt x="2" y="438"/>
                  </a:lnTo>
                  <a:lnTo>
                    <a:pt x="0" y="444"/>
                  </a:lnTo>
                  <a:lnTo>
                    <a:pt x="0" y="450"/>
                  </a:lnTo>
                  <a:lnTo>
                    <a:pt x="0" y="458"/>
                  </a:lnTo>
                  <a:lnTo>
                    <a:pt x="2" y="464"/>
                  </a:lnTo>
                  <a:lnTo>
                    <a:pt x="6" y="470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20" y="482"/>
                  </a:lnTo>
                  <a:lnTo>
                    <a:pt x="26" y="484"/>
                  </a:lnTo>
                  <a:lnTo>
                    <a:pt x="34" y="484"/>
                  </a:lnTo>
                  <a:lnTo>
                    <a:pt x="172" y="484"/>
                  </a:lnTo>
                  <a:lnTo>
                    <a:pt x="178" y="524"/>
                  </a:lnTo>
                  <a:lnTo>
                    <a:pt x="150" y="524"/>
                  </a:lnTo>
                  <a:lnTo>
                    <a:pt x="134" y="526"/>
                  </a:lnTo>
                  <a:lnTo>
                    <a:pt x="118" y="530"/>
                  </a:lnTo>
                  <a:lnTo>
                    <a:pt x="100" y="536"/>
                  </a:lnTo>
                  <a:lnTo>
                    <a:pt x="84" y="544"/>
                  </a:lnTo>
                  <a:lnTo>
                    <a:pt x="66" y="554"/>
                  </a:lnTo>
                  <a:lnTo>
                    <a:pt x="52" y="568"/>
                  </a:lnTo>
                  <a:lnTo>
                    <a:pt x="40" y="578"/>
                  </a:lnTo>
                  <a:lnTo>
                    <a:pt x="32" y="592"/>
                  </a:lnTo>
                  <a:lnTo>
                    <a:pt x="24" y="606"/>
                  </a:lnTo>
                  <a:lnTo>
                    <a:pt x="18" y="622"/>
                  </a:lnTo>
                  <a:lnTo>
                    <a:pt x="12" y="638"/>
                  </a:lnTo>
                  <a:lnTo>
                    <a:pt x="10" y="656"/>
                  </a:lnTo>
                  <a:lnTo>
                    <a:pt x="6" y="674"/>
                  </a:lnTo>
                  <a:lnTo>
                    <a:pt x="6" y="694"/>
                  </a:lnTo>
                  <a:lnTo>
                    <a:pt x="6" y="700"/>
                  </a:lnTo>
                  <a:lnTo>
                    <a:pt x="8" y="706"/>
                  </a:lnTo>
                  <a:lnTo>
                    <a:pt x="12" y="712"/>
                  </a:lnTo>
                  <a:lnTo>
                    <a:pt x="16" y="718"/>
                  </a:lnTo>
                  <a:lnTo>
                    <a:pt x="22" y="722"/>
                  </a:lnTo>
                  <a:lnTo>
                    <a:pt x="26" y="724"/>
                  </a:lnTo>
                  <a:lnTo>
                    <a:pt x="34" y="726"/>
                  </a:lnTo>
                  <a:lnTo>
                    <a:pt x="40" y="728"/>
                  </a:lnTo>
                  <a:lnTo>
                    <a:pt x="48" y="726"/>
                  </a:lnTo>
                  <a:lnTo>
                    <a:pt x="54" y="724"/>
                  </a:lnTo>
                  <a:lnTo>
                    <a:pt x="60" y="722"/>
                  </a:lnTo>
                  <a:lnTo>
                    <a:pt x="64" y="718"/>
                  </a:lnTo>
                  <a:lnTo>
                    <a:pt x="68" y="712"/>
                  </a:lnTo>
                  <a:lnTo>
                    <a:pt x="72" y="706"/>
                  </a:lnTo>
                  <a:lnTo>
                    <a:pt x="74" y="700"/>
                  </a:lnTo>
                  <a:lnTo>
                    <a:pt x="74" y="694"/>
                  </a:lnTo>
                  <a:lnTo>
                    <a:pt x="76" y="668"/>
                  </a:lnTo>
                  <a:lnTo>
                    <a:pt x="80" y="648"/>
                  </a:lnTo>
                  <a:lnTo>
                    <a:pt x="88" y="630"/>
                  </a:lnTo>
                  <a:lnTo>
                    <a:pt x="100" y="616"/>
                  </a:lnTo>
                  <a:lnTo>
                    <a:pt x="110" y="608"/>
                  </a:lnTo>
                  <a:lnTo>
                    <a:pt x="122" y="602"/>
                  </a:lnTo>
                  <a:lnTo>
                    <a:pt x="134" y="596"/>
                  </a:lnTo>
                  <a:lnTo>
                    <a:pt x="146" y="594"/>
                  </a:lnTo>
                  <a:lnTo>
                    <a:pt x="170" y="592"/>
                  </a:lnTo>
                  <a:lnTo>
                    <a:pt x="190" y="592"/>
                  </a:lnTo>
                  <a:lnTo>
                    <a:pt x="198" y="592"/>
                  </a:lnTo>
                  <a:lnTo>
                    <a:pt x="200" y="592"/>
                  </a:lnTo>
                  <a:lnTo>
                    <a:pt x="216" y="622"/>
                  </a:lnTo>
                  <a:lnTo>
                    <a:pt x="234" y="648"/>
                  </a:lnTo>
                  <a:lnTo>
                    <a:pt x="254" y="672"/>
                  </a:lnTo>
                  <a:lnTo>
                    <a:pt x="276" y="692"/>
                  </a:lnTo>
                  <a:lnTo>
                    <a:pt x="300" y="708"/>
                  </a:lnTo>
                  <a:lnTo>
                    <a:pt x="326" y="720"/>
                  </a:lnTo>
                  <a:lnTo>
                    <a:pt x="338" y="726"/>
                  </a:lnTo>
                  <a:lnTo>
                    <a:pt x="352" y="728"/>
                  </a:lnTo>
                  <a:lnTo>
                    <a:pt x="366" y="730"/>
                  </a:lnTo>
                  <a:lnTo>
                    <a:pt x="380" y="730"/>
                  </a:lnTo>
                  <a:lnTo>
                    <a:pt x="394" y="730"/>
                  </a:lnTo>
                  <a:lnTo>
                    <a:pt x="408" y="728"/>
                  </a:lnTo>
                  <a:lnTo>
                    <a:pt x="422" y="726"/>
                  </a:lnTo>
                  <a:lnTo>
                    <a:pt x="436" y="720"/>
                  </a:lnTo>
                  <a:lnTo>
                    <a:pt x="462" y="708"/>
                  </a:lnTo>
                  <a:lnTo>
                    <a:pt x="486" y="692"/>
                  </a:lnTo>
                  <a:lnTo>
                    <a:pt x="508" y="672"/>
                  </a:lnTo>
                  <a:lnTo>
                    <a:pt x="528" y="648"/>
                  </a:lnTo>
                  <a:lnTo>
                    <a:pt x="546" y="622"/>
                  </a:lnTo>
                  <a:lnTo>
                    <a:pt x="560" y="592"/>
                  </a:lnTo>
                  <a:lnTo>
                    <a:pt x="564" y="592"/>
                  </a:lnTo>
                  <a:lnTo>
                    <a:pt x="570" y="592"/>
                  </a:lnTo>
                  <a:lnTo>
                    <a:pt x="592" y="592"/>
                  </a:lnTo>
                  <a:lnTo>
                    <a:pt x="616" y="594"/>
                  </a:lnTo>
                  <a:lnTo>
                    <a:pt x="628" y="596"/>
                  </a:lnTo>
                  <a:lnTo>
                    <a:pt x="640" y="602"/>
                  </a:lnTo>
                  <a:lnTo>
                    <a:pt x="652" y="608"/>
                  </a:lnTo>
                  <a:lnTo>
                    <a:pt x="662" y="616"/>
                  </a:lnTo>
                  <a:lnTo>
                    <a:pt x="674" y="630"/>
                  </a:lnTo>
                  <a:lnTo>
                    <a:pt x="680" y="648"/>
                  </a:lnTo>
                  <a:lnTo>
                    <a:pt x="686" y="668"/>
                  </a:lnTo>
                  <a:lnTo>
                    <a:pt x="688" y="694"/>
                  </a:lnTo>
                  <a:lnTo>
                    <a:pt x="688" y="700"/>
                  </a:lnTo>
                  <a:lnTo>
                    <a:pt x="690" y="706"/>
                  </a:lnTo>
                  <a:lnTo>
                    <a:pt x="694" y="712"/>
                  </a:lnTo>
                  <a:lnTo>
                    <a:pt x="698" y="718"/>
                  </a:lnTo>
                  <a:lnTo>
                    <a:pt x="702" y="722"/>
                  </a:lnTo>
                  <a:lnTo>
                    <a:pt x="708" y="724"/>
                  </a:lnTo>
                  <a:lnTo>
                    <a:pt x="714" y="726"/>
                  </a:lnTo>
                  <a:lnTo>
                    <a:pt x="722" y="728"/>
                  </a:lnTo>
                  <a:lnTo>
                    <a:pt x="728" y="726"/>
                  </a:lnTo>
                  <a:lnTo>
                    <a:pt x="734" y="724"/>
                  </a:lnTo>
                  <a:lnTo>
                    <a:pt x="740" y="722"/>
                  </a:lnTo>
                  <a:lnTo>
                    <a:pt x="746" y="718"/>
                  </a:lnTo>
                  <a:lnTo>
                    <a:pt x="750" y="712"/>
                  </a:lnTo>
                  <a:lnTo>
                    <a:pt x="752" y="706"/>
                  </a:lnTo>
                  <a:lnTo>
                    <a:pt x="754" y="700"/>
                  </a:lnTo>
                  <a:lnTo>
                    <a:pt x="756" y="694"/>
                  </a:lnTo>
                  <a:lnTo>
                    <a:pt x="754" y="674"/>
                  </a:lnTo>
                  <a:lnTo>
                    <a:pt x="752" y="656"/>
                  </a:lnTo>
                  <a:lnTo>
                    <a:pt x="748" y="638"/>
                  </a:lnTo>
                  <a:lnTo>
                    <a:pt x="744" y="622"/>
                  </a:lnTo>
                  <a:lnTo>
                    <a:pt x="738" y="606"/>
                  </a:lnTo>
                  <a:lnTo>
                    <a:pt x="730" y="592"/>
                  </a:lnTo>
                  <a:lnTo>
                    <a:pt x="720" y="578"/>
                  </a:lnTo>
                  <a:lnTo>
                    <a:pt x="710" y="568"/>
                  </a:lnTo>
                  <a:lnTo>
                    <a:pt x="694" y="554"/>
                  </a:lnTo>
                  <a:lnTo>
                    <a:pt x="678" y="544"/>
                  </a:lnTo>
                  <a:lnTo>
                    <a:pt x="660" y="536"/>
                  </a:lnTo>
                  <a:lnTo>
                    <a:pt x="644" y="530"/>
                  </a:lnTo>
                  <a:lnTo>
                    <a:pt x="626" y="526"/>
                  </a:lnTo>
                  <a:lnTo>
                    <a:pt x="610" y="524"/>
                  </a:lnTo>
                  <a:lnTo>
                    <a:pt x="582" y="524"/>
                  </a:lnTo>
                  <a:close/>
                  <a:moveTo>
                    <a:pt x="236" y="426"/>
                  </a:moveTo>
                  <a:lnTo>
                    <a:pt x="236" y="426"/>
                  </a:lnTo>
                  <a:lnTo>
                    <a:pt x="238" y="390"/>
                  </a:lnTo>
                  <a:lnTo>
                    <a:pt x="242" y="354"/>
                  </a:lnTo>
                  <a:lnTo>
                    <a:pt x="252" y="322"/>
                  </a:lnTo>
                  <a:lnTo>
                    <a:pt x="262" y="290"/>
                  </a:lnTo>
                  <a:lnTo>
                    <a:pt x="286" y="310"/>
                  </a:lnTo>
                  <a:lnTo>
                    <a:pt x="310" y="324"/>
                  </a:lnTo>
                  <a:lnTo>
                    <a:pt x="336" y="334"/>
                  </a:lnTo>
                  <a:lnTo>
                    <a:pt x="350" y="338"/>
                  </a:lnTo>
                  <a:lnTo>
                    <a:pt x="364" y="340"/>
                  </a:lnTo>
                  <a:lnTo>
                    <a:pt x="364" y="660"/>
                  </a:lnTo>
                  <a:lnTo>
                    <a:pt x="350" y="658"/>
                  </a:lnTo>
                  <a:lnTo>
                    <a:pt x="338" y="652"/>
                  </a:lnTo>
                  <a:lnTo>
                    <a:pt x="326" y="644"/>
                  </a:lnTo>
                  <a:lnTo>
                    <a:pt x="314" y="636"/>
                  </a:lnTo>
                  <a:lnTo>
                    <a:pt x="302" y="624"/>
                  </a:lnTo>
                  <a:lnTo>
                    <a:pt x="292" y="612"/>
                  </a:lnTo>
                  <a:lnTo>
                    <a:pt x="282" y="598"/>
                  </a:lnTo>
                  <a:lnTo>
                    <a:pt x="274" y="582"/>
                  </a:lnTo>
                  <a:lnTo>
                    <a:pt x="264" y="566"/>
                  </a:lnTo>
                  <a:lnTo>
                    <a:pt x="258" y="548"/>
                  </a:lnTo>
                  <a:lnTo>
                    <a:pt x="252" y="530"/>
                  </a:lnTo>
                  <a:lnTo>
                    <a:pt x="246" y="510"/>
                  </a:lnTo>
                  <a:lnTo>
                    <a:pt x="242" y="490"/>
                  </a:lnTo>
                  <a:lnTo>
                    <a:pt x="238" y="470"/>
                  </a:lnTo>
                  <a:lnTo>
                    <a:pt x="236" y="448"/>
                  </a:lnTo>
                  <a:lnTo>
                    <a:pt x="236" y="426"/>
                  </a:lnTo>
                  <a:close/>
                  <a:moveTo>
                    <a:pt x="398" y="660"/>
                  </a:moveTo>
                  <a:lnTo>
                    <a:pt x="398" y="660"/>
                  </a:lnTo>
                  <a:lnTo>
                    <a:pt x="398" y="340"/>
                  </a:lnTo>
                  <a:lnTo>
                    <a:pt x="412" y="338"/>
                  </a:lnTo>
                  <a:lnTo>
                    <a:pt x="424" y="334"/>
                  </a:lnTo>
                  <a:lnTo>
                    <a:pt x="450" y="324"/>
                  </a:lnTo>
                  <a:lnTo>
                    <a:pt x="476" y="310"/>
                  </a:lnTo>
                  <a:lnTo>
                    <a:pt x="500" y="290"/>
                  </a:lnTo>
                  <a:lnTo>
                    <a:pt x="510" y="322"/>
                  </a:lnTo>
                  <a:lnTo>
                    <a:pt x="518" y="354"/>
                  </a:lnTo>
                  <a:lnTo>
                    <a:pt x="524" y="390"/>
                  </a:lnTo>
                  <a:lnTo>
                    <a:pt x="526" y="426"/>
                  </a:lnTo>
                  <a:lnTo>
                    <a:pt x="526" y="448"/>
                  </a:lnTo>
                  <a:lnTo>
                    <a:pt x="524" y="470"/>
                  </a:lnTo>
                  <a:lnTo>
                    <a:pt x="520" y="490"/>
                  </a:lnTo>
                  <a:lnTo>
                    <a:pt x="516" y="510"/>
                  </a:lnTo>
                  <a:lnTo>
                    <a:pt x="510" y="530"/>
                  </a:lnTo>
                  <a:lnTo>
                    <a:pt x="504" y="548"/>
                  </a:lnTo>
                  <a:lnTo>
                    <a:pt x="496" y="566"/>
                  </a:lnTo>
                  <a:lnTo>
                    <a:pt x="488" y="582"/>
                  </a:lnTo>
                  <a:lnTo>
                    <a:pt x="480" y="598"/>
                  </a:lnTo>
                  <a:lnTo>
                    <a:pt x="470" y="612"/>
                  </a:lnTo>
                  <a:lnTo>
                    <a:pt x="458" y="624"/>
                  </a:lnTo>
                  <a:lnTo>
                    <a:pt x="448" y="634"/>
                  </a:lnTo>
                  <a:lnTo>
                    <a:pt x="436" y="644"/>
                  </a:lnTo>
                  <a:lnTo>
                    <a:pt x="424" y="652"/>
                  </a:lnTo>
                  <a:lnTo>
                    <a:pt x="410" y="658"/>
                  </a:lnTo>
                  <a:lnTo>
                    <a:pt x="398" y="660"/>
                  </a:lnTo>
                  <a:close/>
                </a:path>
              </a:pathLst>
            </a:cu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lIns="91419" tIns="45709" rIns="91419" bIns="45709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弧形 951"/>
            <p:cNvSpPr/>
            <p:nvPr/>
          </p:nvSpPr>
          <p:spPr>
            <a:xfrm>
              <a:off x="3187053" y="1076930"/>
              <a:ext cx="2205557" cy="882273"/>
            </a:xfrm>
            <a:custGeom>
              <a:avLst/>
              <a:gdLst>
                <a:gd name="connsiteX0" fmla="*/ 1826 w 2049488"/>
                <a:gd name="connsiteY0" fmla="*/ 580685 h 1235067"/>
                <a:gd name="connsiteX1" fmla="*/ 994978 w 2049488"/>
                <a:gd name="connsiteY1" fmla="*/ 260 h 1235067"/>
                <a:gd name="connsiteX2" fmla="*/ 2025353 w 2049488"/>
                <a:gd name="connsiteY2" fmla="*/ 484297 h 1235067"/>
                <a:gd name="connsiteX3" fmla="*/ 1024744 w 2049488"/>
                <a:gd name="connsiteY3" fmla="*/ 617534 h 1235067"/>
                <a:gd name="connsiteX4" fmla="*/ 1826 w 2049488"/>
                <a:gd name="connsiteY4" fmla="*/ 580685 h 1235067"/>
                <a:gd name="connsiteX0-1" fmla="*/ 1826 w 2049488"/>
                <a:gd name="connsiteY0-2" fmla="*/ 580685 h 1235067"/>
                <a:gd name="connsiteX1-3" fmla="*/ 994978 w 2049488"/>
                <a:gd name="connsiteY1-4" fmla="*/ 260 h 1235067"/>
                <a:gd name="connsiteX2-5" fmla="*/ 2025353 w 2049488"/>
                <a:gd name="connsiteY2-6" fmla="*/ 484297 h 1235067"/>
                <a:gd name="connsiteX0-7" fmla="*/ 0 w 2023527"/>
                <a:gd name="connsiteY0-8" fmla="*/ 803291 h 840140"/>
                <a:gd name="connsiteX1-9" fmla="*/ 993152 w 2023527"/>
                <a:gd name="connsiteY1-10" fmla="*/ 222866 h 840140"/>
                <a:gd name="connsiteX2-11" fmla="*/ 2023527 w 2023527"/>
                <a:gd name="connsiteY2-12" fmla="*/ 706903 h 840140"/>
                <a:gd name="connsiteX3-13" fmla="*/ 1022918 w 2023527"/>
                <a:gd name="connsiteY3-14" fmla="*/ 840140 h 840140"/>
                <a:gd name="connsiteX4-15" fmla="*/ 0 w 2023527"/>
                <a:gd name="connsiteY4-16" fmla="*/ 803291 h 840140"/>
                <a:gd name="connsiteX0-17" fmla="*/ 0 w 2023527"/>
                <a:gd name="connsiteY0-18" fmla="*/ 803291 h 840140"/>
                <a:gd name="connsiteX1-19" fmla="*/ 1004875 w 2023527"/>
                <a:gd name="connsiteY1-20" fmla="*/ 128 h 840140"/>
                <a:gd name="connsiteX2-21" fmla="*/ 2023527 w 2023527"/>
                <a:gd name="connsiteY2-22" fmla="*/ 706903 h 840140"/>
                <a:gd name="connsiteX0-23" fmla="*/ 0 w 2052835"/>
                <a:gd name="connsiteY0-24" fmla="*/ 803357 h 840206"/>
                <a:gd name="connsiteX1-25" fmla="*/ 993152 w 2052835"/>
                <a:gd name="connsiteY1-26" fmla="*/ 222932 h 840206"/>
                <a:gd name="connsiteX2-27" fmla="*/ 2023527 w 2052835"/>
                <a:gd name="connsiteY2-28" fmla="*/ 706969 h 840206"/>
                <a:gd name="connsiteX3-29" fmla="*/ 1022918 w 2052835"/>
                <a:gd name="connsiteY3-30" fmla="*/ 840206 h 840206"/>
                <a:gd name="connsiteX4-31" fmla="*/ 0 w 2052835"/>
                <a:gd name="connsiteY4-32" fmla="*/ 803357 h 840206"/>
                <a:gd name="connsiteX0-33" fmla="*/ 0 w 2052835"/>
                <a:gd name="connsiteY0-34" fmla="*/ 803357 h 840206"/>
                <a:gd name="connsiteX1-35" fmla="*/ 1004875 w 2052835"/>
                <a:gd name="connsiteY1-36" fmla="*/ 194 h 840206"/>
                <a:gd name="connsiteX2-37" fmla="*/ 2052835 w 2052835"/>
                <a:gd name="connsiteY2-38" fmla="*/ 560431 h 840206"/>
                <a:gd name="connsiteX0-39" fmla="*/ 23446 w 2076281"/>
                <a:gd name="connsiteY0-40" fmla="*/ 803357 h 840206"/>
                <a:gd name="connsiteX1-41" fmla="*/ 1016598 w 2076281"/>
                <a:gd name="connsiteY1-42" fmla="*/ 222932 h 840206"/>
                <a:gd name="connsiteX2-43" fmla="*/ 2046973 w 2076281"/>
                <a:gd name="connsiteY2-44" fmla="*/ 706969 h 840206"/>
                <a:gd name="connsiteX3-45" fmla="*/ 1046364 w 2076281"/>
                <a:gd name="connsiteY3-46" fmla="*/ 840206 h 840206"/>
                <a:gd name="connsiteX4-47" fmla="*/ 23446 w 2076281"/>
                <a:gd name="connsiteY4-48" fmla="*/ 803357 h 840206"/>
                <a:gd name="connsiteX0-49" fmla="*/ 0 w 2076281"/>
                <a:gd name="connsiteY0-50" fmla="*/ 838526 h 840206"/>
                <a:gd name="connsiteX1-51" fmla="*/ 1028321 w 2076281"/>
                <a:gd name="connsiteY1-52" fmla="*/ 194 h 840206"/>
                <a:gd name="connsiteX2-53" fmla="*/ 2076281 w 2076281"/>
                <a:gd name="connsiteY2-54" fmla="*/ 560431 h 840206"/>
                <a:gd name="connsiteX0-55" fmla="*/ 222738 w 2275573"/>
                <a:gd name="connsiteY0-56" fmla="*/ 803357 h 840206"/>
                <a:gd name="connsiteX1-57" fmla="*/ 1215890 w 2275573"/>
                <a:gd name="connsiteY1-58" fmla="*/ 222932 h 840206"/>
                <a:gd name="connsiteX2-59" fmla="*/ 2246265 w 2275573"/>
                <a:gd name="connsiteY2-60" fmla="*/ 706969 h 840206"/>
                <a:gd name="connsiteX3-61" fmla="*/ 1245656 w 2275573"/>
                <a:gd name="connsiteY3-62" fmla="*/ 840206 h 840206"/>
                <a:gd name="connsiteX4-63" fmla="*/ 222738 w 2275573"/>
                <a:gd name="connsiteY4-64" fmla="*/ 803357 h 840206"/>
                <a:gd name="connsiteX0-65" fmla="*/ 0 w 2275573"/>
                <a:gd name="connsiteY0-66" fmla="*/ 598203 h 840206"/>
                <a:gd name="connsiteX1-67" fmla="*/ 1227613 w 2275573"/>
                <a:gd name="connsiteY1-68" fmla="*/ 194 h 840206"/>
                <a:gd name="connsiteX2-69" fmla="*/ 2275573 w 2275573"/>
                <a:gd name="connsiteY2-70" fmla="*/ 560431 h 840206"/>
                <a:gd name="connsiteX0-71" fmla="*/ 38879 w 2275573"/>
                <a:gd name="connsiteY0-72" fmla="*/ 873696 h 873696"/>
                <a:gd name="connsiteX1-73" fmla="*/ 1215890 w 2275573"/>
                <a:gd name="connsiteY1-74" fmla="*/ 222932 h 873696"/>
                <a:gd name="connsiteX2-75" fmla="*/ 2246265 w 2275573"/>
                <a:gd name="connsiteY2-76" fmla="*/ 706969 h 873696"/>
                <a:gd name="connsiteX3-77" fmla="*/ 1245656 w 2275573"/>
                <a:gd name="connsiteY3-78" fmla="*/ 840206 h 873696"/>
                <a:gd name="connsiteX4-79" fmla="*/ 38879 w 2275573"/>
                <a:gd name="connsiteY4-80" fmla="*/ 873696 h 873696"/>
                <a:gd name="connsiteX0-81" fmla="*/ 0 w 2275573"/>
                <a:gd name="connsiteY0-82" fmla="*/ 598203 h 873696"/>
                <a:gd name="connsiteX1-83" fmla="*/ 1227613 w 2275573"/>
                <a:gd name="connsiteY1-84" fmla="*/ 194 h 873696"/>
                <a:gd name="connsiteX2-85" fmla="*/ 2275573 w 2275573"/>
                <a:gd name="connsiteY2-86" fmla="*/ 560431 h 873696"/>
                <a:gd name="connsiteX0-87" fmla="*/ 13519 w 2250213"/>
                <a:gd name="connsiteY0-88" fmla="*/ 873696 h 903003"/>
                <a:gd name="connsiteX1-89" fmla="*/ 1190530 w 2250213"/>
                <a:gd name="connsiteY1-90" fmla="*/ 222932 h 903003"/>
                <a:gd name="connsiteX2-91" fmla="*/ 2220905 w 2250213"/>
                <a:gd name="connsiteY2-92" fmla="*/ 706969 h 903003"/>
                <a:gd name="connsiteX3-93" fmla="*/ 1220296 w 2250213"/>
                <a:gd name="connsiteY3-94" fmla="*/ 840206 h 903003"/>
                <a:gd name="connsiteX4-95" fmla="*/ 13519 w 2250213"/>
                <a:gd name="connsiteY4-96" fmla="*/ 873696 h 903003"/>
                <a:gd name="connsiteX0-97" fmla="*/ 0 w 2250213"/>
                <a:gd name="connsiteY0-98" fmla="*/ 903003 h 903003"/>
                <a:gd name="connsiteX1-99" fmla="*/ 1202253 w 2250213"/>
                <a:gd name="connsiteY1-100" fmla="*/ 194 h 903003"/>
                <a:gd name="connsiteX2-101" fmla="*/ 2250213 w 2250213"/>
                <a:gd name="connsiteY2-102" fmla="*/ 560431 h 903003"/>
                <a:gd name="connsiteX0-103" fmla="*/ 13519 w 2250213"/>
                <a:gd name="connsiteY0-104" fmla="*/ 873696 h 903003"/>
                <a:gd name="connsiteX1-105" fmla="*/ 1032030 w 2250213"/>
                <a:gd name="connsiteY1-106" fmla="*/ 76394 h 903003"/>
                <a:gd name="connsiteX2-107" fmla="*/ 2220905 w 2250213"/>
                <a:gd name="connsiteY2-108" fmla="*/ 706969 h 903003"/>
                <a:gd name="connsiteX3-109" fmla="*/ 1220296 w 2250213"/>
                <a:gd name="connsiteY3-110" fmla="*/ 840206 h 903003"/>
                <a:gd name="connsiteX4-111" fmla="*/ 13519 w 2250213"/>
                <a:gd name="connsiteY4-112" fmla="*/ 873696 h 903003"/>
                <a:gd name="connsiteX0-113" fmla="*/ 0 w 2250213"/>
                <a:gd name="connsiteY0-114" fmla="*/ 903003 h 903003"/>
                <a:gd name="connsiteX1-115" fmla="*/ 1202253 w 2250213"/>
                <a:gd name="connsiteY1-116" fmla="*/ 194 h 903003"/>
                <a:gd name="connsiteX2-117" fmla="*/ 2250213 w 2250213"/>
                <a:gd name="connsiteY2-118" fmla="*/ 560431 h 903003"/>
                <a:gd name="connsiteX0-119" fmla="*/ 13519 w 2250213"/>
                <a:gd name="connsiteY0-120" fmla="*/ 902985 h 932292"/>
                <a:gd name="connsiteX1-121" fmla="*/ 1032030 w 2250213"/>
                <a:gd name="connsiteY1-122" fmla="*/ 105683 h 932292"/>
                <a:gd name="connsiteX2-123" fmla="*/ 2220905 w 2250213"/>
                <a:gd name="connsiteY2-124" fmla="*/ 736258 h 932292"/>
                <a:gd name="connsiteX3-125" fmla="*/ 1220296 w 2250213"/>
                <a:gd name="connsiteY3-126" fmla="*/ 869495 h 932292"/>
                <a:gd name="connsiteX4-127" fmla="*/ 13519 w 2250213"/>
                <a:gd name="connsiteY4-128" fmla="*/ 902985 h 932292"/>
                <a:gd name="connsiteX0-129" fmla="*/ 0 w 2250213"/>
                <a:gd name="connsiteY0-130" fmla="*/ 932292 h 932292"/>
                <a:gd name="connsiteX1-131" fmla="*/ 961334 w 2250213"/>
                <a:gd name="connsiteY1-132" fmla="*/ 176 h 932292"/>
                <a:gd name="connsiteX2-133" fmla="*/ 2250213 w 2250213"/>
                <a:gd name="connsiteY2-134" fmla="*/ 589720 h 932292"/>
                <a:gd name="connsiteX0-135" fmla="*/ 13519 w 2250213"/>
                <a:gd name="connsiteY0-136" fmla="*/ 897127 h 926434"/>
                <a:gd name="connsiteX1-137" fmla="*/ 1032030 w 2250213"/>
                <a:gd name="connsiteY1-138" fmla="*/ 99825 h 926434"/>
                <a:gd name="connsiteX2-139" fmla="*/ 2220905 w 2250213"/>
                <a:gd name="connsiteY2-140" fmla="*/ 730400 h 926434"/>
                <a:gd name="connsiteX3-141" fmla="*/ 1220296 w 2250213"/>
                <a:gd name="connsiteY3-142" fmla="*/ 863637 h 926434"/>
                <a:gd name="connsiteX4-143" fmla="*/ 13519 w 2250213"/>
                <a:gd name="connsiteY4-144" fmla="*/ 897127 h 926434"/>
                <a:gd name="connsiteX0-145" fmla="*/ 0 w 2250213"/>
                <a:gd name="connsiteY0-146" fmla="*/ 926434 h 926434"/>
                <a:gd name="connsiteX1-147" fmla="*/ 1126174 w 2250213"/>
                <a:gd name="connsiteY1-148" fmla="*/ 180 h 926434"/>
                <a:gd name="connsiteX2-149" fmla="*/ 2250213 w 2250213"/>
                <a:gd name="connsiteY2-150" fmla="*/ 583862 h 9264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50213" h="926434" stroke="0" extrusionOk="0">
                  <a:moveTo>
                    <a:pt x="13519" y="897127"/>
                  </a:moveTo>
                  <a:cubicBezTo>
                    <a:pt x="45189" y="577856"/>
                    <a:pt x="664132" y="127613"/>
                    <a:pt x="1032030" y="99825"/>
                  </a:cubicBezTo>
                  <a:cubicBezTo>
                    <a:pt x="1399928" y="72037"/>
                    <a:pt x="2114766" y="440928"/>
                    <a:pt x="2220905" y="730400"/>
                  </a:cubicBezTo>
                  <a:lnTo>
                    <a:pt x="1220296" y="863637"/>
                  </a:lnTo>
                  <a:lnTo>
                    <a:pt x="13519" y="897127"/>
                  </a:lnTo>
                  <a:close/>
                </a:path>
                <a:path w="2250213" h="926434" fill="none">
                  <a:moveTo>
                    <a:pt x="0" y="926434"/>
                  </a:moveTo>
                  <a:cubicBezTo>
                    <a:pt x="31670" y="607163"/>
                    <a:pt x="595649" y="9470"/>
                    <a:pt x="1126174" y="180"/>
                  </a:cubicBezTo>
                  <a:cubicBezTo>
                    <a:pt x="1617905" y="-8431"/>
                    <a:pt x="2144074" y="294390"/>
                    <a:pt x="2250213" y="583862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弧形 951"/>
            <p:cNvSpPr/>
            <p:nvPr/>
          </p:nvSpPr>
          <p:spPr>
            <a:xfrm rot="2874214">
              <a:off x="3142533" y="2117220"/>
              <a:ext cx="1713102" cy="629392"/>
            </a:xfrm>
            <a:custGeom>
              <a:avLst/>
              <a:gdLst>
                <a:gd name="connsiteX0" fmla="*/ 1826 w 2049488"/>
                <a:gd name="connsiteY0" fmla="*/ 580685 h 1235067"/>
                <a:gd name="connsiteX1" fmla="*/ 994978 w 2049488"/>
                <a:gd name="connsiteY1" fmla="*/ 260 h 1235067"/>
                <a:gd name="connsiteX2" fmla="*/ 2025353 w 2049488"/>
                <a:gd name="connsiteY2" fmla="*/ 484297 h 1235067"/>
                <a:gd name="connsiteX3" fmla="*/ 1024744 w 2049488"/>
                <a:gd name="connsiteY3" fmla="*/ 617534 h 1235067"/>
                <a:gd name="connsiteX4" fmla="*/ 1826 w 2049488"/>
                <a:gd name="connsiteY4" fmla="*/ 580685 h 1235067"/>
                <a:gd name="connsiteX0-1" fmla="*/ 1826 w 2049488"/>
                <a:gd name="connsiteY0-2" fmla="*/ 580685 h 1235067"/>
                <a:gd name="connsiteX1-3" fmla="*/ 994978 w 2049488"/>
                <a:gd name="connsiteY1-4" fmla="*/ 260 h 1235067"/>
                <a:gd name="connsiteX2-5" fmla="*/ 2025353 w 2049488"/>
                <a:gd name="connsiteY2-6" fmla="*/ 484297 h 1235067"/>
                <a:gd name="connsiteX0-7" fmla="*/ 0 w 2023527"/>
                <a:gd name="connsiteY0-8" fmla="*/ 803291 h 840140"/>
                <a:gd name="connsiteX1-9" fmla="*/ 993152 w 2023527"/>
                <a:gd name="connsiteY1-10" fmla="*/ 222866 h 840140"/>
                <a:gd name="connsiteX2-11" fmla="*/ 2023527 w 2023527"/>
                <a:gd name="connsiteY2-12" fmla="*/ 706903 h 840140"/>
                <a:gd name="connsiteX3-13" fmla="*/ 1022918 w 2023527"/>
                <a:gd name="connsiteY3-14" fmla="*/ 840140 h 840140"/>
                <a:gd name="connsiteX4-15" fmla="*/ 0 w 2023527"/>
                <a:gd name="connsiteY4-16" fmla="*/ 803291 h 840140"/>
                <a:gd name="connsiteX0-17" fmla="*/ 0 w 2023527"/>
                <a:gd name="connsiteY0-18" fmla="*/ 803291 h 840140"/>
                <a:gd name="connsiteX1-19" fmla="*/ 1004875 w 2023527"/>
                <a:gd name="connsiteY1-20" fmla="*/ 128 h 840140"/>
                <a:gd name="connsiteX2-21" fmla="*/ 2023527 w 2023527"/>
                <a:gd name="connsiteY2-22" fmla="*/ 706903 h 840140"/>
                <a:gd name="connsiteX0-23" fmla="*/ 0 w 2052835"/>
                <a:gd name="connsiteY0-24" fmla="*/ 803357 h 840206"/>
                <a:gd name="connsiteX1-25" fmla="*/ 993152 w 2052835"/>
                <a:gd name="connsiteY1-26" fmla="*/ 222932 h 840206"/>
                <a:gd name="connsiteX2-27" fmla="*/ 2023527 w 2052835"/>
                <a:gd name="connsiteY2-28" fmla="*/ 706969 h 840206"/>
                <a:gd name="connsiteX3-29" fmla="*/ 1022918 w 2052835"/>
                <a:gd name="connsiteY3-30" fmla="*/ 840206 h 840206"/>
                <a:gd name="connsiteX4-31" fmla="*/ 0 w 2052835"/>
                <a:gd name="connsiteY4-32" fmla="*/ 803357 h 840206"/>
                <a:gd name="connsiteX0-33" fmla="*/ 0 w 2052835"/>
                <a:gd name="connsiteY0-34" fmla="*/ 803357 h 840206"/>
                <a:gd name="connsiteX1-35" fmla="*/ 1004875 w 2052835"/>
                <a:gd name="connsiteY1-36" fmla="*/ 194 h 840206"/>
                <a:gd name="connsiteX2-37" fmla="*/ 2052835 w 2052835"/>
                <a:gd name="connsiteY2-38" fmla="*/ 560431 h 840206"/>
                <a:gd name="connsiteX0-39" fmla="*/ 23446 w 2076281"/>
                <a:gd name="connsiteY0-40" fmla="*/ 803357 h 840206"/>
                <a:gd name="connsiteX1-41" fmla="*/ 1016598 w 2076281"/>
                <a:gd name="connsiteY1-42" fmla="*/ 222932 h 840206"/>
                <a:gd name="connsiteX2-43" fmla="*/ 2046973 w 2076281"/>
                <a:gd name="connsiteY2-44" fmla="*/ 706969 h 840206"/>
                <a:gd name="connsiteX3-45" fmla="*/ 1046364 w 2076281"/>
                <a:gd name="connsiteY3-46" fmla="*/ 840206 h 840206"/>
                <a:gd name="connsiteX4-47" fmla="*/ 23446 w 2076281"/>
                <a:gd name="connsiteY4-48" fmla="*/ 803357 h 840206"/>
                <a:gd name="connsiteX0-49" fmla="*/ 0 w 2076281"/>
                <a:gd name="connsiteY0-50" fmla="*/ 838526 h 840206"/>
                <a:gd name="connsiteX1-51" fmla="*/ 1028321 w 2076281"/>
                <a:gd name="connsiteY1-52" fmla="*/ 194 h 840206"/>
                <a:gd name="connsiteX2-53" fmla="*/ 2076281 w 2076281"/>
                <a:gd name="connsiteY2-54" fmla="*/ 560431 h 840206"/>
                <a:gd name="connsiteX0-55" fmla="*/ 222738 w 2275573"/>
                <a:gd name="connsiteY0-56" fmla="*/ 803357 h 840206"/>
                <a:gd name="connsiteX1-57" fmla="*/ 1215890 w 2275573"/>
                <a:gd name="connsiteY1-58" fmla="*/ 222932 h 840206"/>
                <a:gd name="connsiteX2-59" fmla="*/ 2246265 w 2275573"/>
                <a:gd name="connsiteY2-60" fmla="*/ 706969 h 840206"/>
                <a:gd name="connsiteX3-61" fmla="*/ 1245656 w 2275573"/>
                <a:gd name="connsiteY3-62" fmla="*/ 840206 h 840206"/>
                <a:gd name="connsiteX4-63" fmla="*/ 222738 w 2275573"/>
                <a:gd name="connsiteY4-64" fmla="*/ 803357 h 840206"/>
                <a:gd name="connsiteX0-65" fmla="*/ 0 w 2275573"/>
                <a:gd name="connsiteY0-66" fmla="*/ 598203 h 840206"/>
                <a:gd name="connsiteX1-67" fmla="*/ 1227613 w 2275573"/>
                <a:gd name="connsiteY1-68" fmla="*/ 194 h 840206"/>
                <a:gd name="connsiteX2-69" fmla="*/ 2275573 w 2275573"/>
                <a:gd name="connsiteY2-70" fmla="*/ 560431 h 840206"/>
                <a:gd name="connsiteX0-71" fmla="*/ 38879 w 2275573"/>
                <a:gd name="connsiteY0-72" fmla="*/ 873696 h 873696"/>
                <a:gd name="connsiteX1-73" fmla="*/ 1215890 w 2275573"/>
                <a:gd name="connsiteY1-74" fmla="*/ 222932 h 873696"/>
                <a:gd name="connsiteX2-75" fmla="*/ 2246265 w 2275573"/>
                <a:gd name="connsiteY2-76" fmla="*/ 706969 h 873696"/>
                <a:gd name="connsiteX3-77" fmla="*/ 1245656 w 2275573"/>
                <a:gd name="connsiteY3-78" fmla="*/ 840206 h 873696"/>
                <a:gd name="connsiteX4-79" fmla="*/ 38879 w 2275573"/>
                <a:gd name="connsiteY4-80" fmla="*/ 873696 h 873696"/>
                <a:gd name="connsiteX0-81" fmla="*/ 0 w 2275573"/>
                <a:gd name="connsiteY0-82" fmla="*/ 598203 h 873696"/>
                <a:gd name="connsiteX1-83" fmla="*/ 1227613 w 2275573"/>
                <a:gd name="connsiteY1-84" fmla="*/ 194 h 873696"/>
                <a:gd name="connsiteX2-85" fmla="*/ 2275573 w 2275573"/>
                <a:gd name="connsiteY2-86" fmla="*/ 560431 h 873696"/>
                <a:gd name="connsiteX0-87" fmla="*/ 13519 w 2250213"/>
                <a:gd name="connsiteY0-88" fmla="*/ 873696 h 903003"/>
                <a:gd name="connsiteX1-89" fmla="*/ 1190530 w 2250213"/>
                <a:gd name="connsiteY1-90" fmla="*/ 222932 h 903003"/>
                <a:gd name="connsiteX2-91" fmla="*/ 2220905 w 2250213"/>
                <a:gd name="connsiteY2-92" fmla="*/ 706969 h 903003"/>
                <a:gd name="connsiteX3-93" fmla="*/ 1220296 w 2250213"/>
                <a:gd name="connsiteY3-94" fmla="*/ 840206 h 903003"/>
                <a:gd name="connsiteX4-95" fmla="*/ 13519 w 2250213"/>
                <a:gd name="connsiteY4-96" fmla="*/ 873696 h 903003"/>
                <a:gd name="connsiteX0-97" fmla="*/ 0 w 2250213"/>
                <a:gd name="connsiteY0-98" fmla="*/ 903003 h 903003"/>
                <a:gd name="connsiteX1-99" fmla="*/ 1202253 w 2250213"/>
                <a:gd name="connsiteY1-100" fmla="*/ 194 h 903003"/>
                <a:gd name="connsiteX2-101" fmla="*/ 2250213 w 2250213"/>
                <a:gd name="connsiteY2-102" fmla="*/ 560431 h 903003"/>
                <a:gd name="connsiteX0-103" fmla="*/ 13519 w 2250213"/>
                <a:gd name="connsiteY0-104" fmla="*/ 873696 h 903003"/>
                <a:gd name="connsiteX1-105" fmla="*/ 1032030 w 2250213"/>
                <a:gd name="connsiteY1-106" fmla="*/ 76394 h 903003"/>
                <a:gd name="connsiteX2-107" fmla="*/ 2220905 w 2250213"/>
                <a:gd name="connsiteY2-108" fmla="*/ 706969 h 903003"/>
                <a:gd name="connsiteX3-109" fmla="*/ 1220296 w 2250213"/>
                <a:gd name="connsiteY3-110" fmla="*/ 840206 h 903003"/>
                <a:gd name="connsiteX4-111" fmla="*/ 13519 w 2250213"/>
                <a:gd name="connsiteY4-112" fmla="*/ 873696 h 903003"/>
                <a:gd name="connsiteX0-113" fmla="*/ 0 w 2250213"/>
                <a:gd name="connsiteY0-114" fmla="*/ 903003 h 903003"/>
                <a:gd name="connsiteX1-115" fmla="*/ 1202253 w 2250213"/>
                <a:gd name="connsiteY1-116" fmla="*/ 194 h 903003"/>
                <a:gd name="connsiteX2-117" fmla="*/ 2250213 w 2250213"/>
                <a:gd name="connsiteY2-118" fmla="*/ 560431 h 903003"/>
                <a:gd name="connsiteX0-119" fmla="*/ 13519 w 2250213"/>
                <a:gd name="connsiteY0-120" fmla="*/ 902985 h 932292"/>
                <a:gd name="connsiteX1-121" fmla="*/ 1032030 w 2250213"/>
                <a:gd name="connsiteY1-122" fmla="*/ 105683 h 932292"/>
                <a:gd name="connsiteX2-123" fmla="*/ 2220905 w 2250213"/>
                <a:gd name="connsiteY2-124" fmla="*/ 736258 h 932292"/>
                <a:gd name="connsiteX3-125" fmla="*/ 1220296 w 2250213"/>
                <a:gd name="connsiteY3-126" fmla="*/ 869495 h 932292"/>
                <a:gd name="connsiteX4-127" fmla="*/ 13519 w 2250213"/>
                <a:gd name="connsiteY4-128" fmla="*/ 902985 h 932292"/>
                <a:gd name="connsiteX0-129" fmla="*/ 0 w 2250213"/>
                <a:gd name="connsiteY0-130" fmla="*/ 932292 h 932292"/>
                <a:gd name="connsiteX1-131" fmla="*/ 961334 w 2250213"/>
                <a:gd name="connsiteY1-132" fmla="*/ 176 h 932292"/>
                <a:gd name="connsiteX2-133" fmla="*/ 2250213 w 2250213"/>
                <a:gd name="connsiteY2-134" fmla="*/ 589720 h 932292"/>
                <a:gd name="connsiteX0-135" fmla="*/ 13519 w 2250213"/>
                <a:gd name="connsiteY0-136" fmla="*/ 897127 h 926434"/>
                <a:gd name="connsiteX1-137" fmla="*/ 1032030 w 2250213"/>
                <a:gd name="connsiteY1-138" fmla="*/ 99825 h 926434"/>
                <a:gd name="connsiteX2-139" fmla="*/ 2220905 w 2250213"/>
                <a:gd name="connsiteY2-140" fmla="*/ 730400 h 926434"/>
                <a:gd name="connsiteX3-141" fmla="*/ 1220296 w 2250213"/>
                <a:gd name="connsiteY3-142" fmla="*/ 863637 h 926434"/>
                <a:gd name="connsiteX4-143" fmla="*/ 13519 w 2250213"/>
                <a:gd name="connsiteY4-144" fmla="*/ 897127 h 926434"/>
                <a:gd name="connsiteX0-145" fmla="*/ 0 w 2250213"/>
                <a:gd name="connsiteY0-146" fmla="*/ 926434 h 926434"/>
                <a:gd name="connsiteX1-147" fmla="*/ 1126174 w 2250213"/>
                <a:gd name="connsiteY1-148" fmla="*/ 180 h 926434"/>
                <a:gd name="connsiteX2-149" fmla="*/ 2250213 w 2250213"/>
                <a:gd name="connsiteY2-150" fmla="*/ 583862 h 926434"/>
                <a:gd name="connsiteX0-151" fmla="*/ 13519 w 2459678"/>
                <a:gd name="connsiteY0-152" fmla="*/ 897034 h 926341"/>
                <a:gd name="connsiteX1-153" fmla="*/ 1032030 w 2459678"/>
                <a:gd name="connsiteY1-154" fmla="*/ 99732 h 926341"/>
                <a:gd name="connsiteX2-155" fmla="*/ 2220905 w 2459678"/>
                <a:gd name="connsiteY2-156" fmla="*/ 730307 h 926341"/>
                <a:gd name="connsiteX3-157" fmla="*/ 1220296 w 2459678"/>
                <a:gd name="connsiteY3-158" fmla="*/ 863544 h 926341"/>
                <a:gd name="connsiteX4-159" fmla="*/ 13519 w 2459678"/>
                <a:gd name="connsiteY4-160" fmla="*/ 897034 h 926341"/>
                <a:gd name="connsiteX0-161" fmla="*/ 0 w 2459678"/>
                <a:gd name="connsiteY0-162" fmla="*/ 926341 h 926341"/>
                <a:gd name="connsiteX1-163" fmla="*/ 1126174 w 2459678"/>
                <a:gd name="connsiteY1-164" fmla="*/ 87 h 926341"/>
                <a:gd name="connsiteX2-165" fmla="*/ 2459679 w 2459678"/>
                <a:gd name="connsiteY2-166" fmla="*/ 920831 h 926341"/>
                <a:gd name="connsiteX0-167" fmla="*/ 13519 w 2459679"/>
                <a:gd name="connsiteY0-168" fmla="*/ 897034 h 926341"/>
                <a:gd name="connsiteX1-169" fmla="*/ 1032031 w 2459679"/>
                <a:gd name="connsiteY1-170" fmla="*/ 99732 h 926341"/>
                <a:gd name="connsiteX2-171" fmla="*/ 2220905 w 2459679"/>
                <a:gd name="connsiteY2-172" fmla="*/ 730307 h 926341"/>
                <a:gd name="connsiteX3-173" fmla="*/ 1220296 w 2459679"/>
                <a:gd name="connsiteY3-174" fmla="*/ 863544 h 926341"/>
                <a:gd name="connsiteX4-175" fmla="*/ 13519 w 2459679"/>
                <a:gd name="connsiteY4-176" fmla="*/ 897034 h 926341"/>
                <a:gd name="connsiteX0-177" fmla="*/ 0 w 2459679"/>
                <a:gd name="connsiteY0-178" fmla="*/ 926341 h 926341"/>
                <a:gd name="connsiteX1-179" fmla="*/ 1126174 w 2459679"/>
                <a:gd name="connsiteY1-180" fmla="*/ 87 h 926341"/>
                <a:gd name="connsiteX2-181" fmla="*/ 2459679 w 2459679"/>
                <a:gd name="connsiteY2-182" fmla="*/ 920831 h 926341"/>
                <a:gd name="connsiteX0-183" fmla="*/ 13519 w 2462060"/>
                <a:gd name="connsiteY0-184" fmla="*/ 897034 h 929300"/>
                <a:gd name="connsiteX1-185" fmla="*/ 1032031 w 2462060"/>
                <a:gd name="connsiteY1-186" fmla="*/ 99732 h 929300"/>
                <a:gd name="connsiteX2-187" fmla="*/ 2462060 w 2462060"/>
                <a:gd name="connsiteY2-188" fmla="*/ 929300 h 929300"/>
                <a:gd name="connsiteX3-189" fmla="*/ 1220296 w 2462060"/>
                <a:gd name="connsiteY3-190" fmla="*/ 863544 h 929300"/>
                <a:gd name="connsiteX4-191" fmla="*/ 13519 w 2462060"/>
                <a:gd name="connsiteY4-192" fmla="*/ 897034 h 929300"/>
                <a:gd name="connsiteX0-193" fmla="*/ 0 w 2462060"/>
                <a:gd name="connsiteY0-194" fmla="*/ 926341 h 929300"/>
                <a:gd name="connsiteX1-195" fmla="*/ 1126174 w 2462060"/>
                <a:gd name="connsiteY1-196" fmla="*/ 87 h 929300"/>
                <a:gd name="connsiteX2-197" fmla="*/ 2459679 w 2462060"/>
                <a:gd name="connsiteY2-198" fmla="*/ 920831 h 929300"/>
                <a:gd name="connsiteX0-199" fmla="*/ 13519 w 2462060"/>
                <a:gd name="connsiteY0-200" fmla="*/ 897034 h 929300"/>
                <a:gd name="connsiteX1-201" fmla="*/ 1237489 w 2462060"/>
                <a:gd name="connsiteY1-202" fmla="*/ 299984 h 929300"/>
                <a:gd name="connsiteX2-203" fmla="*/ 2462060 w 2462060"/>
                <a:gd name="connsiteY2-204" fmla="*/ 929300 h 929300"/>
                <a:gd name="connsiteX3-205" fmla="*/ 1220296 w 2462060"/>
                <a:gd name="connsiteY3-206" fmla="*/ 863544 h 929300"/>
                <a:gd name="connsiteX4-207" fmla="*/ 13519 w 2462060"/>
                <a:gd name="connsiteY4-208" fmla="*/ 897034 h 929300"/>
                <a:gd name="connsiteX0-209" fmla="*/ 0 w 2462060"/>
                <a:gd name="connsiteY0-210" fmla="*/ 926341 h 929300"/>
                <a:gd name="connsiteX1-211" fmla="*/ 1126174 w 2462060"/>
                <a:gd name="connsiteY1-212" fmla="*/ 87 h 929300"/>
                <a:gd name="connsiteX2-213" fmla="*/ 2459679 w 2462060"/>
                <a:gd name="connsiteY2-214" fmla="*/ 920831 h 929300"/>
                <a:gd name="connsiteX0-215" fmla="*/ 13519 w 2462060"/>
                <a:gd name="connsiteY0-216" fmla="*/ 597126 h 629392"/>
                <a:gd name="connsiteX1-217" fmla="*/ 1237489 w 2462060"/>
                <a:gd name="connsiteY1-218" fmla="*/ 76 h 629392"/>
                <a:gd name="connsiteX2-219" fmla="*/ 2462060 w 2462060"/>
                <a:gd name="connsiteY2-220" fmla="*/ 629392 h 629392"/>
                <a:gd name="connsiteX3-221" fmla="*/ 1220296 w 2462060"/>
                <a:gd name="connsiteY3-222" fmla="*/ 563636 h 629392"/>
                <a:gd name="connsiteX4-223" fmla="*/ 13519 w 2462060"/>
                <a:gd name="connsiteY4-224" fmla="*/ 597126 h 629392"/>
                <a:gd name="connsiteX0-225" fmla="*/ 0 w 2462060"/>
                <a:gd name="connsiteY0-226" fmla="*/ 626433 h 629392"/>
                <a:gd name="connsiteX1-227" fmla="*/ 1273734 w 2462060"/>
                <a:gd name="connsiteY1-228" fmla="*/ 6226 h 629392"/>
                <a:gd name="connsiteX2-229" fmla="*/ 2459679 w 2462060"/>
                <a:gd name="connsiteY2-230" fmla="*/ 620923 h 62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62060" h="629392" stroke="0" extrusionOk="0">
                  <a:moveTo>
                    <a:pt x="13519" y="597126"/>
                  </a:moveTo>
                  <a:cubicBezTo>
                    <a:pt x="45189" y="277855"/>
                    <a:pt x="829399" y="-5302"/>
                    <a:pt x="1237489" y="76"/>
                  </a:cubicBezTo>
                  <a:cubicBezTo>
                    <a:pt x="1645579" y="5454"/>
                    <a:pt x="2355921" y="339920"/>
                    <a:pt x="2462060" y="629392"/>
                  </a:cubicBezTo>
                  <a:lnTo>
                    <a:pt x="1220296" y="563636"/>
                  </a:lnTo>
                  <a:lnTo>
                    <a:pt x="13519" y="597126"/>
                  </a:lnTo>
                  <a:close/>
                </a:path>
                <a:path w="2462060" h="629392" fill="none">
                  <a:moveTo>
                    <a:pt x="0" y="626433"/>
                  </a:moveTo>
                  <a:cubicBezTo>
                    <a:pt x="31670" y="307162"/>
                    <a:pt x="743209" y="15516"/>
                    <a:pt x="1273734" y="6226"/>
                  </a:cubicBezTo>
                  <a:cubicBezTo>
                    <a:pt x="1765465" y="-2385"/>
                    <a:pt x="2353540" y="331451"/>
                    <a:pt x="2459679" y="620923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弧形 951"/>
            <p:cNvSpPr/>
            <p:nvPr/>
          </p:nvSpPr>
          <p:spPr>
            <a:xfrm rot="5240577">
              <a:off x="3049735" y="2117667"/>
              <a:ext cx="951849" cy="679696"/>
            </a:xfrm>
            <a:custGeom>
              <a:avLst/>
              <a:gdLst>
                <a:gd name="connsiteX0" fmla="*/ 1826 w 2049488"/>
                <a:gd name="connsiteY0" fmla="*/ 580685 h 1235067"/>
                <a:gd name="connsiteX1" fmla="*/ 994978 w 2049488"/>
                <a:gd name="connsiteY1" fmla="*/ 260 h 1235067"/>
                <a:gd name="connsiteX2" fmla="*/ 2025353 w 2049488"/>
                <a:gd name="connsiteY2" fmla="*/ 484297 h 1235067"/>
                <a:gd name="connsiteX3" fmla="*/ 1024744 w 2049488"/>
                <a:gd name="connsiteY3" fmla="*/ 617534 h 1235067"/>
                <a:gd name="connsiteX4" fmla="*/ 1826 w 2049488"/>
                <a:gd name="connsiteY4" fmla="*/ 580685 h 1235067"/>
                <a:gd name="connsiteX0-1" fmla="*/ 1826 w 2049488"/>
                <a:gd name="connsiteY0-2" fmla="*/ 580685 h 1235067"/>
                <a:gd name="connsiteX1-3" fmla="*/ 994978 w 2049488"/>
                <a:gd name="connsiteY1-4" fmla="*/ 260 h 1235067"/>
                <a:gd name="connsiteX2-5" fmla="*/ 2025353 w 2049488"/>
                <a:gd name="connsiteY2-6" fmla="*/ 484297 h 1235067"/>
                <a:gd name="connsiteX0-7" fmla="*/ 0 w 2023527"/>
                <a:gd name="connsiteY0-8" fmla="*/ 803291 h 840140"/>
                <a:gd name="connsiteX1-9" fmla="*/ 993152 w 2023527"/>
                <a:gd name="connsiteY1-10" fmla="*/ 222866 h 840140"/>
                <a:gd name="connsiteX2-11" fmla="*/ 2023527 w 2023527"/>
                <a:gd name="connsiteY2-12" fmla="*/ 706903 h 840140"/>
                <a:gd name="connsiteX3-13" fmla="*/ 1022918 w 2023527"/>
                <a:gd name="connsiteY3-14" fmla="*/ 840140 h 840140"/>
                <a:gd name="connsiteX4-15" fmla="*/ 0 w 2023527"/>
                <a:gd name="connsiteY4-16" fmla="*/ 803291 h 840140"/>
                <a:gd name="connsiteX0-17" fmla="*/ 0 w 2023527"/>
                <a:gd name="connsiteY0-18" fmla="*/ 803291 h 840140"/>
                <a:gd name="connsiteX1-19" fmla="*/ 1004875 w 2023527"/>
                <a:gd name="connsiteY1-20" fmla="*/ 128 h 840140"/>
                <a:gd name="connsiteX2-21" fmla="*/ 2023527 w 2023527"/>
                <a:gd name="connsiteY2-22" fmla="*/ 706903 h 840140"/>
                <a:gd name="connsiteX0-23" fmla="*/ 0 w 2052835"/>
                <a:gd name="connsiteY0-24" fmla="*/ 803357 h 840206"/>
                <a:gd name="connsiteX1-25" fmla="*/ 993152 w 2052835"/>
                <a:gd name="connsiteY1-26" fmla="*/ 222932 h 840206"/>
                <a:gd name="connsiteX2-27" fmla="*/ 2023527 w 2052835"/>
                <a:gd name="connsiteY2-28" fmla="*/ 706969 h 840206"/>
                <a:gd name="connsiteX3-29" fmla="*/ 1022918 w 2052835"/>
                <a:gd name="connsiteY3-30" fmla="*/ 840206 h 840206"/>
                <a:gd name="connsiteX4-31" fmla="*/ 0 w 2052835"/>
                <a:gd name="connsiteY4-32" fmla="*/ 803357 h 840206"/>
                <a:gd name="connsiteX0-33" fmla="*/ 0 w 2052835"/>
                <a:gd name="connsiteY0-34" fmla="*/ 803357 h 840206"/>
                <a:gd name="connsiteX1-35" fmla="*/ 1004875 w 2052835"/>
                <a:gd name="connsiteY1-36" fmla="*/ 194 h 840206"/>
                <a:gd name="connsiteX2-37" fmla="*/ 2052835 w 2052835"/>
                <a:gd name="connsiteY2-38" fmla="*/ 560431 h 840206"/>
                <a:gd name="connsiteX0-39" fmla="*/ 23446 w 2076281"/>
                <a:gd name="connsiteY0-40" fmla="*/ 803357 h 840206"/>
                <a:gd name="connsiteX1-41" fmla="*/ 1016598 w 2076281"/>
                <a:gd name="connsiteY1-42" fmla="*/ 222932 h 840206"/>
                <a:gd name="connsiteX2-43" fmla="*/ 2046973 w 2076281"/>
                <a:gd name="connsiteY2-44" fmla="*/ 706969 h 840206"/>
                <a:gd name="connsiteX3-45" fmla="*/ 1046364 w 2076281"/>
                <a:gd name="connsiteY3-46" fmla="*/ 840206 h 840206"/>
                <a:gd name="connsiteX4-47" fmla="*/ 23446 w 2076281"/>
                <a:gd name="connsiteY4-48" fmla="*/ 803357 h 840206"/>
                <a:gd name="connsiteX0-49" fmla="*/ 0 w 2076281"/>
                <a:gd name="connsiteY0-50" fmla="*/ 838526 h 840206"/>
                <a:gd name="connsiteX1-51" fmla="*/ 1028321 w 2076281"/>
                <a:gd name="connsiteY1-52" fmla="*/ 194 h 840206"/>
                <a:gd name="connsiteX2-53" fmla="*/ 2076281 w 2076281"/>
                <a:gd name="connsiteY2-54" fmla="*/ 560431 h 840206"/>
                <a:gd name="connsiteX0-55" fmla="*/ 222738 w 2275573"/>
                <a:gd name="connsiteY0-56" fmla="*/ 803357 h 840206"/>
                <a:gd name="connsiteX1-57" fmla="*/ 1215890 w 2275573"/>
                <a:gd name="connsiteY1-58" fmla="*/ 222932 h 840206"/>
                <a:gd name="connsiteX2-59" fmla="*/ 2246265 w 2275573"/>
                <a:gd name="connsiteY2-60" fmla="*/ 706969 h 840206"/>
                <a:gd name="connsiteX3-61" fmla="*/ 1245656 w 2275573"/>
                <a:gd name="connsiteY3-62" fmla="*/ 840206 h 840206"/>
                <a:gd name="connsiteX4-63" fmla="*/ 222738 w 2275573"/>
                <a:gd name="connsiteY4-64" fmla="*/ 803357 h 840206"/>
                <a:gd name="connsiteX0-65" fmla="*/ 0 w 2275573"/>
                <a:gd name="connsiteY0-66" fmla="*/ 598203 h 840206"/>
                <a:gd name="connsiteX1-67" fmla="*/ 1227613 w 2275573"/>
                <a:gd name="connsiteY1-68" fmla="*/ 194 h 840206"/>
                <a:gd name="connsiteX2-69" fmla="*/ 2275573 w 2275573"/>
                <a:gd name="connsiteY2-70" fmla="*/ 560431 h 840206"/>
                <a:gd name="connsiteX0-71" fmla="*/ 38879 w 2275573"/>
                <a:gd name="connsiteY0-72" fmla="*/ 873696 h 873696"/>
                <a:gd name="connsiteX1-73" fmla="*/ 1215890 w 2275573"/>
                <a:gd name="connsiteY1-74" fmla="*/ 222932 h 873696"/>
                <a:gd name="connsiteX2-75" fmla="*/ 2246265 w 2275573"/>
                <a:gd name="connsiteY2-76" fmla="*/ 706969 h 873696"/>
                <a:gd name="connsiteX3-77" fmla="*/ 1245656 w 2275573"/>
                <a:gd name="connsiteY3-78" fmla="*/ 840206 h 873696"/>
                <a:gd name="connsiteX4-79" fmla="*/ 38879 w 2275573"/>
                <a:gd name="connsiteY4-80" fmla="*/ 873696 h 873696"/>
                <a:gd name="connsiteX0-81" fmla="*/ 0 w 2275573"/>
                <a:gd name="connsiteY0-82" fmla="*/ 598203 h 873696"/>
                <a:gd name="connsiteX1-83" fmla="*/ 1227613 w 2275573"/>
                <a:gd name="connsiteY1-84" fmla="*/ 194 h 873696"/>
                <a:gd name="connsiteX2-85" fmla="*/ 2275573 w 2275573"/>
                <a:gd name="connsiteY2-86" fmla="*/ 560431 h 873696"/>
                <a:gd name="connsiteX0-87" fmla="*/ 13519 w 2250213"/>
                <a:gd name="connsiteY0-88" fmla="*/ 873696 h 903003"/>
                <a:gd name="connsiteX1-89" fmla="*/ 1190530 w 2250213"/>
                <a:gd name="connsiteY1-90" fmla="*/ 222932 h 903003"/>
                <a:gd name="connsiteX2-91" fmla="*/ 2220905 w 2250213"/>
                <a:gd name="connsiteY2-92" fmla="*/ 706969 h 903003"/>
                <a:gd name="connsiteX3-93" fmla="*/ 1220296 w 2250213"/>
                <a:gd name="connsiteY3-94" fmla="*/ 840206 h 903003"/>
                <a:gd name="connsiteX4-95" fmla="*/ 13519 w 2250213"/>
                <a:gd name="connsiteY4-96" fmla="*/ 873696 h 903003"/>
                <a:gd name="connsiteX0-97" fmla="*/ 0 w 2250213"/>
                <a:gd name="connsiteY0-98" fmla="*/ 903003 h 903003"/>
                <a:gd name="connsiteX1-99" fmla="*/ 1202253 w 2250213"/>
                <a:gd name="connsiteY1-100" fmla="*/ 194 h 903003"/>
                <a:gd name="connsiteX2-101" fmla="*/ 2250213 w 2250213"/>
                <a:gd name="connsiteY2-102" fmla="*/ 560431 h 903003"/>
                <a:gd name="connsiteX0-103" fmla="*/ 13519 w 2250213"/>
                <a:gd name="connsiteY0-104" fmla="*/ 873696 h 903003"/>
                <a:gd name="connsiteX1-105" fmla="*/ 1032030 w 2250213"/>
                <a:gd name="connsiteY1-106" fmla="*/ 76394 h 903003"/>
                <a:gd name="connsiteX2-107" fmla="*/ 2220905 w 2250213"/>
                <a:gd name="connsiteY2-108" fmla="*/ 706969 h 903003"/>
                <a:gd name="connsiteX3-109" fmla="*/ 1220296 w 2250213"/>
                <a:gd name="connsiteY3-110" fmla="*/ 840206 h 903003"/>
                <a:gd name="connsiteX4-111" fmla="*/ 13519 w 2250213"/>
                <a:gd name="connsiteY4-112" fmla="*/ 873696 h 903003"/>
                <a:gd name="connsiteX0-113" fmla="*/ 0 w 2250213"/>
                <a:gd name="connsiteY0-114" fmla="*/ 903003 h 903003"/>
                <a:gd name="connsiteX1-115" fmla="*/ 1202253 w 2250213"/>
                <a:gd name="connsiteY1-116" fmla="*/ 194 h 903003"/>
                <a:gd name="connsiteX2-117" fmla="*/ 2250213 w 2250213"/>
                <a:gd name="connsiteY2-118" fmla="*/ 560431 h 903003"/>
                <a:gd name="connsiteX0-119" fmla="*/ 13519 w 2250213"/>
                <a:gd name="connsiteY0-120" fmla="*/ 902985 h 932292"/>
                <a:gd name="connsiteX1-121" fmla="*/ 1032030 w 2250213"/>
                <a:gd name="connsiteY1-122" fmla="*/ 105683 h 932292"/>
                <a:gd name="connsiteX2-123" fmla="*/ 2220905 w 2250213"/>
                <a:gd name="connsiteY2-124" fmla="*/ 736258 h 932292"/>
                <a:gd name="connsiteX3-125" fmla="*/ 1220296 w 2250213"/>
                <a:gd name="connsiteY3-126" fmla="*/ 869495 h 932292"/>
                <a:gd name="connsiteX4-127" fmla="*/ 13519 w 2250213"/>
                <a:gd name="connsiteY4-128" fmla="*/ 902985 h 932292"/>
                <a:gd name="connsiteX0-129" fmla="*/ 0 w 2250213"/>
                <a:gd name="connsiteY0-130" fmla="*/ 932292 h 932292"/>
                <a:gd name="connsiteX1-131" fmla="*/ 961334 w 2250213"/>
                <a:gd name="connsiteY1-132" fmla="*/ 176 h 932292"/>
                <a:gd name="connsiteX2-133" fmla="*/ 2250213 w 2250213"/>
                <a:gd name="connsiteY2-134" fmla="*/ 589720 h 932292"/>
                <a:gd name="connsiteX0-135" fmla="*/ 13519 w 2250213"/>
                <a:gd name="connsiteY0-136" fmla="*/ 897127 h 926434"/>
                <a:gd name="connsiteX1-137" fmla="*/ 1032030 w 2250213"/>
                <a:gd name="connsiteY1-138" fmla="*/ 99825 h 926434"/>
                <a:gd name="connsiteX2-139" fmla="*/ 2220905 w 2250213"/>
                <a:gd name="connsiteY2-140" fmla="*/ 730400 h 926434"/>
                <a:gd name="connsiteX3-141" fmla="*/ 1220296 w 2250213"/>
                <a:gd name="connsiteY3-142" fmla="*/ 863637 h 926434"/>
                <a:gd name="connsiteX4-143" fmla="*/ 13519 w 2250213"/>
                <a:gd name="connsiteY4-144" fmla="*/ 897127 h 926434"/>
                <a:gd name="connsiteX0-145" fmla="*/ 0 w 2250213"/>
                <a:gd name="connsiteY0-146" fmla="*/ 926434 h 926434"/>
                <a:gd name="connsiteX1-147" fmla="*/ 1126174 w 2250213"/>
                <a:gd name="connsiteY1-148" fmla="*/ 180 h 926434"/>
                <a:gd name="connsiteX2-149" fmla="*/ 2250213 w 2250213"/>
                <a:gd name="connsiteY2-150" fmla="*/ 583862 h 926434"/>
                <a:gd name="connsiteX0-151" fmla="*/ 13519 w 2459678"/>
                <a:gd name="connsiteY0-152" fmla="*/ 897034 h 926341"/>
                <a:gd name="connsiteX1-153" fmla="*/ 1032030 w 2459678"/>
                <a:gd name="connsiteY1-154" fmla="*/ 99732 h 926341"/>
                <a:gd name="connsiteX2-155" fmla="*/ 2220905 w 2459678"/>
                <a:gd name="connsiteY2-156" fmla="*/ 730307 h 926341"/>
                <a:gd name="connsiteX3-157" fmla="*/ 1220296 w 2459678"/>
                <a:gd name="connsiteY3-158" fmla="*/ 863544 h 926341"/>
                <a:gd name="connsiteX4-159" fmla="*/ 13519 w 2459678"/>
                <a:gd name="connsiteY4-160" fmla="*/ 897034 h 926341"/>
                <a:gd name="connsiteX0-161" fmla="*/ 0 w 2459678"/>
                <a:gd name="connsiteY0-162" fmla="*/ 926341 h 926341"/>
                <a:gd name="connsiteX1-163" fmla="*/ 1126174 w 2459678"/>
                <a:gd name="connsiteY1-164" fmla="*/ 87 h 926341"/>
                <a:gd name="connsiteX2-165" fmla="*/ 2459679 w 2459678"/>
                <a:gd name="connsiteY2-166" fmla="*/ 920831 h 926341"/>
                <a:gd name="connsiteX0-167" fmla="*/ 13519 w 2459679"/>
                <a:gd name="connsiteY0-168" fmla="*/ 897034 h 926341"/>
                <a:gd name="connsiteX1-169" fmla="*/ 1032031 w 2459679"/>
                <a:gd name="connsiteY1-170" fmla="*/ 99732 h 926341"/>
                <a:gd name="connsiteX2-171" fmla="*/ 2220905 w 2459679"/>
                <a:gd name="connsiteY2-172" fmla="*/ 730307 h 926341"/>
                <a:gd name="connsiteX3-173" fmla="*/ 1220296 w 2459679"/>
                <a:gd name="connsiteY3-174" fmla="*/ 863544 h 926341"/>
                <a:gd name="connsiteX4-175" fmla="*/ 13519 w 2459679"/>
                <a:gd name="connsiteY4-176" fmla="*/ 897034 h 926341"/>
                <a:gd name="connsiteX0-177" fmla="*/ 0 w 2459679"/>
                <a:gd name="connsiteY0-178" fmla="*/ 926341 h 926341"/>
                <a:gd name="connsiteX1-179" fmla="*/ 1126174 w 2459679"/>
                <a:gd name="connsiteY1-180" fmla="*/ 87 h 926341"/>
                <a:gd name="connsiteX2-181" fmla="*/ 2459679 w 2459679"/>
                <a:gd name="connsiteY2-182" fmla="*/ 920831 h 926341"/>
                <a:gd name="connsiteX0-183" fmla="*/ 13519 w 2462060"/>
                <a:gd name="connsiteY0-184" fmla="*/ 897034 h 929300"/>
                <a:gd name="connsiteX1-185" fmla="*/ 1032031 w 2462060"/>
                <a:gd name="connsiteY1-186" fmla="*/ 99732 h 929300"/>
                <a:gd name="connsiteX2-187" fmla="*/ 2462060 w 2462060"/>
                <a:gd name="connsiteY2-188" fmla="*/ 929300 h 929300"/>
                <a:gd name="connsiteX3-189" fmla="*/ 1220296 w 2462060"/>
                <a:gd name="connsiteY3-190" fmla="*/ 863544 h 929300"/>
                <a:gd name="connsiteX4-191" fmla="*/ 13519 w 2462060"/>
                <a:gd name="connsiteY4-192" fmla="*/ 897034 h 929300"/>
                <a:gd name="connsiteX0-193" fmla="*/ 0 w 2462060"/>
                <a:gd name="connsiteY0-194" fmla="*/ 926341 h 929300"/>
                <a:gd name="connsiteX1-195" fmla="*/ 1126174 w 2462060"/>
                <a:gd name="connsiteY1-196" fmla="*/ 87 h 929300"/>
                <a:gd name="connsiteX2-197" fmla="*/ 2459679 w 2462060"/>
                <a:gd name="connsiteY2-198" fmla="*/ 920831 h 929300"/>
                <a:gd name="connsiteX0-199" fmla="*/ 13519 w 2462060"/>
                <a:gd name="connsiteY0-200" fmla="*/ 897034 h 929300"/>
                <a:gd name="connsiteX1-201" fmla="*/ 1237489 w 2462060"/>
                <a:gd name="connsiteY1-202" fmla="*/ 299984 h 929300"/>
                <a:gd name="connsiteX2-203" fmla="*/ 2462060 w 2462060"/>
                <a:gd name="connsiteY2-204" fmla="*/ 929300 h 929300"/>
                <a:gd name="connsiteX3-205" fmla="*/ 1220296 w 2462060"/>
                <a:gd name="connsiteY3-206" fmla="*/ 863544 h 929300"/>
                <a:gd name="connsiteX4-207" fmla="*/ 13519 w 2462060"/>
                <a:gd name="connsiteY4-208" fmla="*/ 897034 h 929300"/>
                <a:gd name="connsiteX0-209" fmla="*/ 0 w 2462060"/>
                <a:gd name="connsiteY0-210" fmla="*/ 926341 h 929300"/>
                <a:gd name="connsiteX1-211" fmla="*/ 1126174 w 2462060"/>
                <a:gd name="connsiteY1-212" fmla="*/ 87 h 929300"/>
                <a:gd name="connsiteX2-213" fmla="*/ 2459679 w 2462060"/>
                <a:gd name="connsiteY2-214" fmla="*/ 920831 h 929300"/>
                <a:gd name="connsiteX0-215" fmla="*/ 13519 w 2462060"/>
                <a:gd name="connsiteY0-216" fmla="*/ 597126 h 629392"/>
                <a:gd name="connsiteX1-217" fmla="*/ 1237489 w 2462060"/>
                <a:gd name="connsiteY1-218" fmla="*/ 76 h 629392"/>
                <a:gd name="connsiteX2-219" fmla="*/ 2462060 w 2462060"/>
                <a:gd name="connsiteY2-220" fmla="*/ 629392 h 629392"/>
                <a:gd name="connsiteX3-221" fmla="*/ 1220296 w 2462060"/>
                <a:gd name="connsiteY3-222" fmla="*/ 563636 h 629392"/>
                <a:gd name="connsiteX4-223" fmla="*/ 13519 w 2462060"/>
                <a:gd name="connsiteY4-224" fmla="*/ 597126 h 629392"/>
                <a:gd name="connsiteX0-225" fmla="*/ 0 w 2462060"/>
                <a:gd name="connsiteY0-226" fmla="*/ 626433 h 629392"/>
                <a:gd name="connsiteX1-227" fmla="*/ 1273734 w 2462060"/>
                <a:gd name="connsiteY1-228" fmla="*/ 6226 h 629392"/>
                <a:gd name="connsiteX2-229" fmla="*/ 2459679 w 2462060"/>
                <a:gd name="connsiteY2-230" fmla="*/ 620923 h 62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62060" h="629392" stroke="0" extrusionOk="0">
                  <a:moveTo>
                    <a:pt x="13519" y="597126"/>
                  </a:moveTo>
                  <a:cubicBezTo>
                    <a:pt x="45189" y="277855"/>
                    <a:pt x="829399" y="-5302"/>
                    <a:pt x="1237489" y="76"/>
                  </a:cubicBezTo>
                  <a:cubicBezTo>
                    <a:pt x="1645579" y="5454"/>
                    <a:pt x="2355921" y="339920"/>
                    <a:pt x="2462060" y="629392"/>
                  </a:cubicBezTo>
                  <a:lnTo>
                    <a:pt x="1220296" y="563636"/>
                  </a:lnTo>
                  <a:lnTo>
                    <a:pt x="13519" y="597126"/>
                  </a:lnTo>
                  <a:close/>
                </a:path>
                <a:path w="2462060" h="629392" fill="none">
                  <a:moveTo>
                    <a:pt x="0" y="626433"/>
                  </a:moveTo>
                  <a:cubicBezTo>
                    <a:pt x="31670" y="307162"/>
                    <a:pt x="743209" y="15516"/>
                    <a:pt x="1273734" y="6226"/>
                  </a:cubicBezTo>
                  <a:cubicBezTo>
                    <a:pt x="1765465" y="-2385"/>
                    <a:pt x="2353540" y="331451"/>
                    <a:pt x="2459679" y="620923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3399635" y="3534079"/>
              <a:ext cx="589304" cy="444849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>
            <a:xfrm flipH="1">
              <a:off x="2319801" y="3278458"/>
              <a:ext cx="584308" cy="52754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2758044" y="3463727"/>
              <a:ext cx="1079672" cy="32893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⑥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查杀</a:t>
              </a:r>
            </a:p>
          </p:txBody>
        </p:sp>
        <p:cxnSp>
          <p:nvCxnSpPr>
            <p:cNvPr id="45" name="直接连接符 44"/>
            <p:cNvCxnSpPr>
              <a:cxnSpLocks noChangeAspect="1"/>
            </p:cNvCxnSpPr>
            <p:nvPr/>
          </p:nvCxnSpPr>
          <p:spPr bwMode="auto">
            <a:xfrm flipV="1">
              <a:off x="3896935" y="2617718"/>
              <a:ext cx="329218" cy="282937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Freeform 22"/>
            <p:cNvSpPr>
              <a:spLocks noChangeAspect="1" noEditPoints="1"/>
            </p:cNvSpPr>
            <p:nvPr/>
          </p:nvSpPr>
          <p:spPr bwMode="auto">
            <a:xfrm rot="2448432">
              <a:off x="2181059" y="3871518"/>
              <a:ext cx="162209" cy="153860"/>
            </a:xfrm>
            <a:custGeom>
              <a:avLst/>
              <a:gdLst>
                <a:gd name="T0" fmla="*/ 748 w 762"/>
                <a:gd name="T1" fmla="*/ 478 h 730"/>
                <a:gd name="T2" fmla="*/ 760 w 762"/>
                <a:gd name="T3" fmla="*/ 438 h 730"/>
                <a:gd name="T4" fmla="*/ 594 w 762"/>
                <a:gd name="T5" fmla="*/ 416 h 730"/>
                <a:gd name="T6" fmla="*/ 696 w 762"/>
                <a:gd name="T7" fmla="*/ 346 h 730"/>
                <a:gd name="T8" fmla="*/ 752 w 762"/>
                <a:gd name="T9" fmla="*/ 246 h 730"/>
                <a:gd name="T10" fmla="*/ 740 w 762"/>
                <a:gd name="T11" fmla="*/ 180 h 730"/>
                <a:gd name="T12" fmla="*/ 698 w 762"/>
                <a:gd name="T13" fmla="*/ 184 h 730"/>
                <a:gd name="T14" fmla="*/ 674 w 762"/>
                <a:gd name="T15" fmla="*/ 272 h 730"/>
                <a:gd name="T16" fmla="*/ 578 w 762"/>
                <a:gd name="T17" fmla="*/ 310 h 730"/>
                <a:gd name="T18" fmla="*/ 536 w 762"/>
                <a:gd name="T19" fmla="*/ 218 h 730"/>
                <a:gd name="T20" fmla="*/ 518 w 762"/>
                <a:gd name="T21" fmla="*/ 192 h 730"/>
                <a:gd name="T22" fmla="*/ 474 w 762"/>
                <a:gd name="T23" fmla="*/ 150 h 730"/>
                <a:gd name="T24" fmla="*/ 422 w 762"/>
                <a:gd name="T25" fmla="*/ 126 h 730"/>
                <a:gd name="T26" fmla="*/ 464 w 762"/>
                <a:gd name="T27" fmla="*/ 36 h 730"/>
                <a:gd name="T28" fmla="*/ 496 w 762"/>
                <a:gd name="T29" fmla="*/ 16 h 730"/>
                <a:gd name="T30" fmla="*/ 448 w 762"/>
                <a:gd name="T31" fmla="*/ 6 h 730"/>
                <a:gd name="T32" fmla="*/ 388 w 762"/>
                <a:gd name="T33" fmla="*/ 122 h 730"/>
                <a:gd name="T34" fmla="*/ 362 w 762"/>
                <a:gd name="T35" fmla="*/ 66 h 730"/>
                <a:gd name="T36" fmla="*/ 304 w 762"/>
                <a:gd name="T37" fmla="*/ 2 h 730"/>
                <a:gd name="T38" fmla="*/ 266 w 762"/>
                <a:gd name="T39" fmla="*/ 16 h 730"/>
                <a:gd name="T40" fmla="*/ 316 w 762"/>
                <a:gd name="T41" fmla="*/ 52 h 730"/>
                <a:gd name="T42" fmla="*/ 322 w 762"/>
                <a:gd name="T43" fmla="*/ 132 h 730"/>
                <a:gd name="T44" fmla="*/ 216 w 762"/>
                <a:gd name="T45" fmla="*/ 232 h 730"/>
                <a:gd name="T46" fmla="*/ 164 w 762"/>
                <a:gd name="T47" fmla="*/ 310 h 730"/>
                <a:gd name="T48" fmla="*/ 80 w 762"/>
                <a:gd name="T49" fmla="*/ 254 h 730"/>
                <a:gd name="T50" fmla="*/ 60 w 762"/>
                <a:gd name="T51" fmla="*/ 180 h 730"/>
                <a:gd name="T52" fmla="*/ 16 w 762"/>
                <a:gd name="T53" fmla="*/ 184 h 730"/>
                <a:gd name="T54" fmla="*/ 12 w 762"/>
                <a:gd name="T55" fmla="*/ 264 h 730"/>
                <a:gd name="T56" fmla="*/ 80 w 762"/>
                <a:gd name="T57" fmla="*/ 356 h 730"/>
                <a:gd name="T58" fmla="*/ 34 w 762"/>
                <a:gd name="T59" fmla="*/ 416 h 730"/>
                <a:gd name="T60" fmla="*/ 0 w 762"/>
                <a:gd name="T61" fmla="*/ 444 h 730"/>
                <a:gd name="T62" fmla="*/ 20 w 762"/>
                <a:gd name="T63" fmla="*/ 482 h 730"/>
                <a:gd name="T64" fmla="*/ 134 w 762"/>
                <a:gd name="T65" fmla="*/ 526 h 730"/>
                <a:gd name="T66" fmla="*/ 32 w 762"/>
                <a:gd name="T67" fmla="*/ 592 h 730"/>
                <a:gd name="T68" fmla="*/ 6 w 762"/>
                <a:gd name="T69" fmla="*/ 700 h 730"/>
                <a:gd name="T70" fmla="*/ 40 w 762"/>
                <a:gd name="T71" fmla="*/ 728 h 730"/>
                <a:gd name="T72" fmla="*/ 74 w 762"/>
                <a:gd name="T73" fmla="*/ 694 h 730"/>
                <a:gd name="T74" fmla="*/ 122 w 762"/>
                <a:gd name="T75" fmla="*/ 602 h 730"/>
                <a:gd name="T76" fmla="*/ 200 w 762"/>
                <a:gd name="T77" fmla="*/ 592 h 730"/>
                <a:gd name="T78" fmla="*/ 352 w 762"/>
                <a:gd name="T79" fmla="*/ 728 h 730"/>
                <a:gd name="T80" fmla="*/ 462 w 762"/>
                <a:gd name="T81" fmla="*/ 708 h 730"/>
                <a:gd name="T82" fmla="*/ 570 w 762"/>
                <a:gd name="T83" fmla="*/ 592 h 730"/>
                <a:gd name="T84" fmla="*/ 662 w 762"/>
                <a:gd name="T85" fmla="*/ 616 h 730"/>
                <a:gd name="T86" fmla="*/ 694 w 762"/>
                <a:gd name="T87" fmla="*/ 712 h 730"/>
                <a:gd name="T88" fmla="*/ 734 w 762"/>
                <a:gd name="T89" fmla="*/ 724 h 730"/>
                <a:gd name="T90" fmla="*/ 754 w 762"/>
                <a:gd name="T91" fmla="*/ 674 h 730"/>
                <a:gd name="T92" fmla="*/ 710 w 762"/>
                <a:gd name="T93" fmla="*/ 568 h 730"/>
                <a:gd name="T94" fmla="*/ 582 w 762"/>
                <a:gd name="T95" fmla="*/ 524 h 730"/>
                <a:gd name="T96" fmla="*/ 286 w 762"/>
                <a:gd name="T97" fmla="*/ 310 h 730"/>
                <a:gd name="T98" fmla="*/ 364 w 762"/>
                <a:gd name="T99" fmla="*/ 660 h 730"/>
                <a:gd name="T100" fmla="*/ 274 w 762"/>
                <a:gd name="T101" fmla="*/ 582 h 730"/>
                <a:gd name="T102" fmla="*/ 236 w 762"/>
                <a:gd name="T103" fmla="*/ 426 h 730"/>
                <a:gd name="T104" fmla="*/ 424 w 762"/>
                <a:gd name="T105" fmla="*/ 334 h 730"/>
                <a:gd name="T106" fmla="*/ 526 w 762"/>
                <a:gd name="T107" fmla="*/ 426 h 730"/>
                <a:gd name="T108" fmla="*/ 496 w 762"/>
                <a:gd name="T109" fmla="*/ 566 h 730"/>
                <a:gd name="T110" fmla="*/ 410 w 762"/>
                <a:gd name="T111" fmla="*/ 658 h 7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62" h="730">
                  <a:moveTo>
                    <a:pt x="582" y="524"/>
                  </a:moveTo>
                  <a:lnTo>
                    <a:pt x="582" y="524"/>
                  </a:lnTo>
                  <a:lnTo>
                    <a:pt x="590" y="484"/>
                  </a:lnTo>
                  <a:lnTo>
                    <a:pt x="728" y="484"/>
                  </a:lnTo>
                  <a:lnTo>
                    <a:pt x="736" y="484"/>
                  </a:lnTo>
                  <a:lnTo>
                    <a:pt x="742" y="482"/>
                  </a:lnTo>
                  <a:lnTo>
                    <a:pt x="748" y="478"/>
                  </a:lnTo>
                  <a:lnTo>
                    <a:pt x="752" y="474"/>
                  </a:lnTo>
                  <a:lnTo>
                    <a:pt x="756" y="470"/>
                  </a:lnTo>
                  <a:lnTo>
                    <a:pt x="760" y="464"/>
                  </a:lnTo>
                  <a:lnTo>
                    <a:pt x="762" y="458"/>
                  </a:lnTo>
                  <a:lnTo>
                    <a:pt x="762" y="450"/>
                  </a:lnTo>
                  <a:lnTo>
                    <a:pt x="762" y="444"/>
                  </a:lnTo>
                  <a:lnTo>
                    <a:pt x="760" y="438"/>
                  </a:lnTo>
                  <a:lnTo>
                    <a:pt x="756" y="432"/>
                  </a:lnTo>
                  <a:lnTo>
                    <a:pt x="752" y="426"/>
                  </a:lnTo>
                  <a:lnTo>
                    <a:pt x="748" y="422"/>
                  </a:lnTo>
                  <a:lnTo>
                    <a:pt x="742" y="420"/>
                  </a:lnTo>
                  <a:lnTo>
                    <a:pt x="736" y="418"/>
                  </a:lnTo>
                  <a:lnTo>
                    <a:pt x="728" y="416"/>
                  </a:lnTo>
                  <a:lnTo>
                    <a:pt x="594" y="416"/>
                  </a:lnTo>
                  <a:lnTo>
                    <a:pt x="590" y="378"/>
                  </a:lnTo>
                  <a:lnTo>
                    <a:pt x="618" y="376"/>
                  </a:lnTo>
                  <a:lnTo>
                    <a:pt x="634" y="374"/>
                  </a:lnTo>
                  <a:lnTo>
                    <a:pt x="650" y="370"/>
                  </a:lnTo>
                  <a:lnTo>
                    <a:pt x="664" y="364"/>
                  </a:lnTo>
                  <a:lnTo>
                    <a:pt x="680" y="356"/>
                  </a:lnTo>
                  <a:lnTo>
                    <a:pt x="696" y="346"/>
                  </a:lnTo>
                  <a:lnTo>
                    <a:pt x="710" y="334"/>
                  </a:lnTo>
                  <a:lnTo>
                    <a:pt x="720" y="322"/>
                  </a:lnTo>
                  <a:lnTo>
                    <a:pt x="730" y="310"/>
                  </a:lnTo>
                  <a:lnTo>
                    <a:pt x="738" y="296"/>
                  </a:lnTo>
                  <a:lnTo>
                    <a:pt x="744" y="280"/>
                  </a:lnTo>
                  <a:lnTo>
                    <a:pt x="748" y="264"/>
                  </a:lnTo>
                  <a:lnTo>
                    <a:pt x="752" y="246"/>
                  </a:lnTo>
                  <a:lnTo>
                    <a:pt x="754" y="228"/>
                  </a:lnTo>
                  <a:lnTo>
                    <a:pt x="756" y="208"/>
                  </a:lnTo>
                  <a:lnTo>
                    <a:pt x="754" y="202"/>
                  </a:lnTo>
                  <a:lnTo>
                    <a:pt x="752" y="194"/>
                  </a:lnTo>
                  <a:lnTo>
                    <a:pt x="750" y="188"/>
                  </a:lnTo>
                  <a:lnTo>
                    <a:pt x="746" y="184"/>
                  </a:lnTo>
                  <a:lnTo>
                    <a:pt x="740" y="180"/>
                  </a:lnTo>
                  <a:lnTo>
                    <a:pt x="734" y="176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14" y="174"/>
                  </a:lnTo>
                  <a:lnTo>
                    <a:pt x="708" y="176"/>
                  </a:lnTo>
                  <a:lnTo>
                    <a:pt x="702" y="180"/>
                  </a:lnTo>
                  <a:lnTo>
                    <a:pt x="698" y="184"/>
                  </a:lnTo>
                  <a:lnTo>
                    <a:pt x="694" y="188"/>
                  </a:lnTo>
                  <a:lnTo>
                    <a:pt x="690" y="194"/>
                  </a:lnTo>
                  <a:lnTo>
                    <a:pt x="688" y="202"/>
                  </a:lnTo>
                  <a:lnTo>
                    <a:pt x="688" y="208"/>
                  </a:lnTo>
                  <a:lnTo>
                    <a:pt x="686" y="232"/>
                  </a:lnTo>
                  <a:lnTo>
                    <a:pt x="680" y="254"/>
                  </a:lnTo>
                  <a:lnTo>
                    <a:pt x="674" y="272"/>
                  </a:lnTo>
                  <a:lnTo>
                    <a:pt x="662" y="286"/>
                  </a:lnTo>
                  <a:lnTo>
                    <a:pt x="654" y="294"/>
                  </a:lnTo>
                  <a:lnTo>
                    <a:pt x="642" y="300"/>
                  </a:lnTo>
                  <a:lnTo>
                    <a:pt x="632" y="304"/>
                  </a:lnTo>
                  <a:lnTo>
                    <a:pt x="620" y="306"/>
                  </a:lnTo>
                  <a:lnTo>
                    <a:pt x="598" y="310"/>
                  </a:lnTo>
                  <a:lnTo>
                    <a:pt x="578" y="310"/>
                  </a:lnTo>
                  <a:lnTo>
                    <a:pt x="572" y="290"/>
                  </a:lnTo>
                  <a:lnTo>
                    <a:pt x="564" y="270"/>
                  </a:lnTo>
                  <a:lnTo>
                    <a:pt x="556" y="250"/>
                  </a:lnTo>
                  <a:lnTo>
                    <a:pt x="546" y="232"/>
                  </a:lnTo>
                  <a:lnTo>
                    <a:pt x="536" y="218"/>
                  </a:lnTo>
                  <a:lnTo>
                    <a:pt x="536" y="216"/>
                  </a:lnTo>
                  <a:lnTo>
                    <a:pt x="534" y="214"/>
                  </a:lnTo>
                  <a:lnTo>
                    <a:pt x="532" y="212"/>
                  </a:lnTo>
                  <a:lnTo>
                    <a:pt x="532" y="210"/>
                  </a:lnTo>
                  <a:lnTo>
                    <a:pt x="518" y="192"/>
                  </a:lnTo>
                  <a:lnTo>
                    <a:pt x="516" y="190"/>
                  </a:lnTo>
                  <a:lnTo>
                    <a:pt x="500" y="174"/>
                  </a:lnTo>
                  <a:lnTo>
                    <a:pt x="488" y="162"/>
                  </a:lnTo>
                  <a:lnTo>
                    <a:pt x="474" y="150"/>
                  </a:lnTo>
                  <a:lnTo>
                    <a:pt x="458" y="142"/>
                  </a:lnTo>
                  <a:lnTo>
                    <a:pt x="444" y="134"/>
                  </a:lnTo>
                  <a:lnTo>
                    <a:pt x="442" y="134"/>
                  </a:lnTo>
                  <a:lnTo>
                    <a:pt x="424" y="128"/>
                  </a:lnTo>
                  <a:lnTo>
                    <a:pt x="422" y="126"/>
                  </a:lnTo>
                  <a:lnTo>
                    <a:pt x="422" y="112"/>
                  </a:lnTo>
                  <a:lnTo>
                    <a:pt x="426" y="96"/>
                  </a:lnTo>
                  <a:lnTo>
                    <a:pt x="430" y="82"/>
                  </a:lnTo>
                  <a:lnTo>
                    <a:pt x="436" y="66"/>
                  </a:lnTo>
                  <a:lnTo>
                    <a:pt x="444" y="54"/>
                  </a:lnTo>
                  <a:lnTo>
                    <a:pt x="452" y="42"/>
                  </a:lnTo>
                  <a:lnTo>
                    <a:pt x="464" y="36"/>
                  </a:lnTo>
                  <a:lnTo>
                    <a:pt x="472" y="34"/>
                  </a:lnTo>
                  <a:lnTo>
                    <a:pt x="480" y="34"/>
                  </a:lnTo>
                  <a:lnTo>
                    <a:pt x="486" y="32"/>
                  </a:lnTo>
                  <a:lnTo>
                    <a:pt x="492" y="28"/>
                  </a:lnTo>
                  <a:lnTo>
                    <a:pt x="494" y="24"/>
                  </a:lnTo>
                  <a:lnTo>
                    <a:pt x="496" y="16"/>
                  </a:lnTo>
                  <a:lnTo>
                    <a:pt x="494" y="10"/>
                  </a:lnTo>
                  <a:lnTo>
                    <a:pt x="492" y="4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8" y="0"/>
                  </a:lnTo>
                  <a:lnTo>
                    <a:pt x="456" y="2"/>
                  </a:lnTo>
                  <a:lnTo>
                    <a:pt x="448" y="6"/>
                  </a:lnTo>
                  <a:lnTo>
                    <a:pt x="438" y="12"/>
                  </a:lnTo>
                  <a:lnTo>
                    <a:pt x="430" y="18"/>
                  </a:lnTo>
                  <a:lnTo>
                    <a:pt x="422" y="24"/>
                  </a:lnTo>
                  <a:lnTo>
                    <a:pt x="410" y="42"/>
                  </a:lnTo>
                  <a:lnTo>
                    <a:pt x="400" y="60"/>
                  </a:lnTo>
                  <a:lnTo>
                    <a:pt x="394" y="80"/>
                  </a:lnTo>
                  <a:lnTo>
                    <a:pt x="390" y="102"/>
                  </a:lnTo>
                  <a:lnTo>
                    <a:pt x="388" y="122"/>
                  </a:lnTo>
                  <a:lnTo>
                    <a:pt x="380" y="122"/>
                  </a:lnTo>
                  <a:lnTo>
                    <a:pt x="374" y="122"/>
                  </a:lnTo>
                  <a:lnTo>
                    <a:pt x="372" y="102"/>
                  </a:lnTo>
                  <a:lnTo>
                    <a:pt x="368" y="84"/>
                  </a:lnTo>
                  <a:lnTo>
                    <a:pt x="362" y="66"/>
                  </a:lnTo>
                  <a:lnTo>
                    <a:pt x="356" y="50"/>
                  </a:lnTo>
                  <a:lnTo>
                    <a:pt x="348" y="38"/>
                  </a:lnTo>
                  <a:lnTo>
                    <a:pt x="342" y="28"/>
                  </a:lnTo>
                  <a:lnTo>
                    <a:pt x="334" y="20"/>
                  </a:lnTo>
                  <a:lnTo>
                    <a:pt x="324" y="12"/>
                  </a:lnTo>
                  <a:lnTo>
                    <a:pt x="314" y="6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82" y="0"/>
                  </a:lnTo>
                  <a:lnTo>
                    <a:pt x="276" y="0"/>
                  </a:lnTo>
                  <a:lnTo>
                    <a:pt x="270" y="4"/>
                  </a:lnTo>
                  <a:lnTo>
                    <a:pt x="266" y="10"/>
                  </a:lnTo>
                  <a:lnTo>
                    <a:pt x="266" y="16"/>
                  </a:lnTo>
                  <a:lnTo>
                    <a:pt x="266" y="24"/>
                  </a:lnTo>
                  <a:lnTo>
                    <a:pt x="270" y="28"/>
                  </a:lnTo>
                  <a:lnTo>
                    <a:pt x="276" y="32"/>
                  </a:lnTo>
                  <a:lnTo>
                    <a:pt x="282" y="34"/>
                  </a:lnTo>
                  <a:lnTo>
                    <a:pt x="296" y="36"/>
                  </a:lnTo>
                  <a:lnTo>
                    <a:pt x="306" y="42"/>
                  </a:lnTo>
                  <a:lnTo>
                    <a:pt x="316" y="52"/>
                  </a:lnTo>
                  <a:lnTo>
                    <a:pt x="326" y="64"/>
                  </a:lnTo>
                  <a:lnTo>
                    <a:pt x="332" y="80"/>
                  </a:lnTo>
                  <a:lnTo>
                    <a:pt x="336" y="96"/>
                  </a:lnTo>
                  <a:lnTo>
                    <a:pt x="338" y="112"/>
                  </a:lnTo>
                  <a:lnTo>
                    <a:pt x="340" y="126"/>
                  </a:lnTo>
                  <a:lnTo>
                    <a:pt x="322" y="132"/>
                  </a:lnTo>
                  <a:lnTo>
                    <a:pt x="306" y="140"/>
                  </a:lnTo>
                  <a:lnTo>
                    <a:pt x="288" y="150"/>
                  </a:lnTo>
                  <a:lnTo>
                    <a:pt x="274" y="162"/>
                  </a:lnTo>
                  <a:lnTo>
                    <a:pt x="258" y="176"/>
                  </a:lnTo>
                  <a:lnTo>
                    <a:pt x="244" y="190"/>
                  </a:lnTo>
                  <a:lnTo>
                    <a:pt x="232" y="206"/>
                  </a:lnTo>
                  <a:lnTo>
                    <a:pt x="220" y="224"/>
                  </a:lnTo>
                  <a:lnTo>
                    <a:pt x="216" y="232"/>
                  </a:lnTo>
                  <a:lnTo>
                    <a:pt x="206" y="250"/>
                  </a:lnTo>
                  <a:lnTo>
                    <a:pt x="198" y="268"/>
                  </a:lnTo>
                  <a:lnTo>
                    <a:pt x="190" y="290"/>
                  </a:lnTo>
                  <a:lnTo>
                    <a:pt x="184" y="310"/>
                  </a:lnTo>
                  <a:lnTo>
                    <a:pt x="164" y="310"/>
                  </a:lnTo>
                  <a:lnTo>
                    <a:pt x="142" y="306"/>
                  </a:lnTo>
                  <a:lnTo>
                    <a:pt x="130" y="304"/>
                  </a:lnTo>
                  <a:lnTo>
                    <a:pt x="118" y="300"/>
                  </a:lnTo>
                  <a:lnTo>
                    <a:pt x="108" y="294"/>
                  </a:lnTo>
                  <a:lnTo>
                    <a:pt x="100" y="286"/>
                  </a:lnTo>
                  <a:lnTo>
                    <a:pt x="88" y="272"/>
                  </a:lnTo>
                  <a:lnTo>
                    <a:pt x="80" y="254"/>
                  </a:lnTo>
                  <a:lnTo>
                    <a:pt x="76" y="232"/>
                  </a:lnTo>
                  <a:lnTo>
                    <a:pt x="74" y="208"/>
                  </a:lnTo>
                  <a:lnTo>
                    <a:pt x="74" y="202"/>
                  </a:lnTo>
                  <a:lnTo>
                    <a:pt x="72" y="194"/>
                  </a:lnTo>
                  <a:lnTo>
                    <a:pt x="68" y="188"/>
                  </a:lnTo>
                  <a:lnTo>
                    <a:pt x="64" y="184"/>
                  </a:lnTo>
                  <a:lnTo>
                    <a:pt x="60" y="180"/>
                  </a:lnTo>
                  <a:lnTo>
                    <a:pt x="54" y="176"/>
                  </a:lnTo>
                  <a:lnTo>
                    <a:pt x="48" y="174"/>
                  </a:lnTo>
                  <a:lnTo>
                    <a:pt x="40" y="174"/>
                  </a:lnTo>
                  <a:lnTo>
                    <a:pt x="34" y="174"/>
                  </a:lnTo>
                  <a:lnTo>
                    <a:pt x="26" y="176"/>
                  </a:lnTo>
                  <a:lnTo>
                    <a:pt x="22" y="180"/>
                  </a:lnTo>
                  <a:lnTo>
                    <a:pt x="16" y="184"/>
                  </a:lnTo>
                  <a:lnTo>
                    <a:pt x="12" y="188"/>
                  </a:lnTo>
                  <a:lnTo>
                    <a:pt x="8" y="194"/>
                  </a:lnTo>
                  <a:lnTo>
                    <a:pt x="6" y="202"/>
                  </a:lnTo>
                  <a:lnTo>
                    <a:pt x="6" y="208"/>
                  </a:lnTo>
                  <a:lnTo>
                    <a:pt x="6" y="228"/>
                  </a:lnTo>
                  <a:lnTo>
                    <a:pt x="10" y="246"/>
                  </a:lnTo>
                  <a:lnTo>
                    <a:pt x="12" y="264"/>
                  </a:lnTo>
                  <a:lnTo>
                    <a:pt x="18" y="280"/>
                  </a:lnTo>
                  <a:lnTo>
                    <a:pt x="24" y="296"/>
                  </a:lnTo>
                  <a:lnTo>
                    <a:pt x="32" y="310"/>
                  </a:lnTo>
                  <a:lnTo>
                    <a:pt x="40" y="322"/>
                  </a:lnTo>
                  <a:lnTo>
                    <a:pt x="52" y="334"/>
                  </a:lnTo>
                  <a:lnTo>
                    <a:pt x="66" y="346"/>
                  </a:lnTo>
                  <a:lnTo>
                    <a:pt x="80" y="356"/>
                  </a:lnTo>
                  <a:lnTo>
                    <a:pt x="96" y="364"/>
                  </a:lnTo>
                  <a:lnTo>
                    <a:pt x="112" y="370"/>
                  </a:lnTo>
                  <a:lnTo>
                    <a:pt x="128" y="374"/>
                  </a:lnTo>
                  <a:lnTo>
                    <a:pt x="144" y="376"/>
                  </a:lnTo>
                  <a:lnTo>
                    <a:pt x="170" y="378"/>
                  </a:lnTo>
                  <a:lnTo>
                    <a:pt x="168" y="416"/>
                  </a:lnTo>
                  <a:lnTo>
                    <a:pt x="34" y="416"/>
                  </a:lnTo>
                  <a:lnTo>
                    <a:pt x="26" y="418"/>
                  </a:lnTo>
                  <a:lnTo>
                    <a:pt x="20" y="420"/>
                  </a:lnTo>
                  <a:lnTo>
                    <a:pt x="14" y="422"/>
                  </a:lnTo>
                  <a:lnTo>
                    <a:pt x="10" y="426"/>
                  </a:lnTo>
                  <a:lnTo>
                    <a:pt x="6" y="432"/>
                  </a:lnTo>
                  <a:lnTo>
                    <a:pt x="2" y="438"/>
                  </a:lnTo>
                  <a:lnTo>
                    <a:pt x="0" y="444"/>
                  </a:lnTo>
                  <a:lnTo>
                    <a:pt x="0" y="450"/>
                  </a:lnTo>
                  <a:lnTo>
                    <a:pt x="0" y="458"/>
                  </a:lnTo>
                  <a:lnTo>
                    <a:pt x="2" y="464"/>
                  </a:lnTo>
                  <a:lnTo>
                    <a:pt x="6" y="470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20" y="482"/>
                  </a:lnTo>
                  <a:lnTo>
                    <a:pt x="26" y="484"/>
                  </a:lnTo>
                  <a:lnTo>
                    <a:pt x="34" y="484"/>
                  </a:lnTo>
                  <a:lnTo>
                    <a:pt x="172" y="484"/>
                  </a:lnTo>
                  <a:lnTo>
                    <a:pt x="178" y="524"/>
                  </a:lnTo>
                  <a:lnTo>
                    <a:pt x="150" y="524"/>
                  </a:lnTo>
                  <a:lnTo>
                    <a:pt x="134" y="526"/>
                  </a:lnTo>
                  <a:lnTo>
                    <a:pt x="118" y="530"/>
                  </a:lnTo>
                  <a:lnTo>
                    <a:pt x="100" y="536"/>
                  </a:lnTo>
                  <a:lnTo>
                    <a:pt x="84" y="544"/>
                  </a:lnTo>
                  <a:lnTo>
                    <a:pt x="66" y="554"/>
                  </a:lnTo>
                  <a:lnTo>
                    <a:pt x="52" y="568"/>
                  </a:lnTo>
                  <a:lnTo>
                    <a:pt x="40" y="578"/>
                  </a:lnTo>
                  <a:lnTo>
                    <a:pt x="32" y="592"/>
                  </a:lnTo>
                  <a:lnTo>
                    <a:pt x="24" y="606"/>
                  </a:lnTo>
                  <a:lnTo>
                    <a:pt x="18" y="622"/>
                  </a:lnTo>
                  <a:lnTo>
                    <a:pt x="12" y="638"/>
                  </a:lnTo>
                  <a:lnTo>
                    <a:pt x="10" y="656"/>
                  </a:lnTo>
                  <a:lnTo>
                    <a:pt x="6" y="674"/>
                  </a:lnTo>
                  <a:lnTo>
                    <a:pt x="6" y="694"/>
                  </a:lnTo>
                  <a:lnTo>
                    <a:pt x="6" y="700"/>
                  </a:lnTo>
                  <a:lnTo>
                    <a:pt x="8" y="706"/>
                  </a:lnTo>
                  <a:lnTo>
                    <a:pt x="12" y="712"/>
                  </a:lnTo>
                  <a:lnTo>
                    <a:pt x="16" y="718"/>
                  </a:lnTo>
                  <a:lnTo>
                    <a:pt x="22" y="722"/>
                  </a:lnTo>
                  <a:lnTo>
                    <a:pt x="26" y="724"/>
                  </a:lnTo>
                  <a:lnTo>
                    <a:pt x="34" y="726"/>
                  </a:lnTo>
                  <a:lnTo>
                    <a:pt x="40" y="728"/>
                  </a:lnTo>
                  <a:lnTo>
                    <a:pt x="48" y="726"/>
                  </a:lnTo>
                  <a:lnTo>
                    <a:pt x="54" y="724"/>
                  </a:lnTo>
                  <a:lnTo>
                    <a:pt x="60" y="722"/>
                  </a:lnTo>
                  <a:lnTo>
                    <a:pt x="64" y="718"/>
                  </a:lnTo>
                  <a:lnTo>
                    <a:pt x="68" y="712"/>
                  </a:lnTo>
                  <a:lnTo>
                    <a:pt x="72" y="706"/>
                  </a:lnTo>
                  <a:lnTo>
                    <a:pt x="74" y="700"/>
                  </a:lnTo>
                  <a:lnTo>
                    <a:pt x="74" y="694"/>
                  </a:lnTo>
                  <a:lnTo>
                    <a:pt x="76" y="668"/>
                  </a:lnTo>
                  <a:lnTo>
                    <a:pt x="80" y="648"/>
                  </a:lnTo>
                  <a:lnTo>
                    <a:pt x="88" y="630"/>
                  </a:lnTo>
                  <a:lnTo>
                    <a:pt x="100" y="616"/>
                  </a:lnTo>
                  <a:lnTo>
                    <a:pt x="110" y="608"/>
                  </a:lnTo>
                  <a:lnTo>
                    <a:pt x="122" y="602"/>
                  </a:lnTo>
                  <a:lnTo>
                    <a:pt x="134" y="596"/>
                  </a:lnTo>
                  <a:lnTo>
                    <a:pt x="146" y="594"/>
                  </a:lnTo>
                  <a:lnTo>
                    <a:pt x="170" y="592"/>
                  </a:lnTo>
                  <a:lnTo>
                    <a:pt x="190" y="592"/>
                  </a:lnTo>
                  <a:lnTo>
                    <a:pt x="198" y="592"/>
                  </a:lnTo>
                  <a:lnTo>
                    <a:pt x="200" y="592"/>
                  </a:lnTo>
                  <a:lnTo>
                    <a:pt x="216" y="622"/>
                  </a:lnTo>
                  <a:lnTo>
                    <a:pt x="234" y="648"/>
                  </a:lnTo>
                  <a:lnTo>
                    <a:pt x="254" y="672"/>
                  </a:lnTo>
                  <a:lnTo>
                    <a:pt x="276" y="692"/>
                  </a:lnTo>
                  <a:lnTo>
                    <a:pt x="300" y="708"/>
                  </a:lnTo>
                  <a:lnTo>
                    <a:pt x="326" y="720"/>
                  </a:lnTo>
                  <a:lnTo>
                    <a:pt x="338" y="726"/>
                  </a:lnTo>
                  <a:lnTo>
                    <a:pt x="352" y="728"/>
                  </a:lnTo>
                  <a:lnTo>
                    <a:pt x="366" y="730"/>
                  </a:lnTo>
                  <a:lnTo>
                    <a:pt x="380" y="730"/>
                  </a:lnTo>
                  <a:lnTo>
                    <a:pt x="394" y="730"/>
                  </a:lnTo>
                  <a:lnTo>
                    <a:pt x="408" y="728"/>
                  </a:lnTo>
                  <a:lnTo>
                    <a:pt x="422" y="726"/>
                  </a:lnTo>
                  <a:lnTo>
                    <a:pt x="436" y="720"/>
                  </a:lnTo>
                  <a:lnTo>
                    <a:pt x="462" y="708"/>
                  </a:lnTo>
                  <a:lnTo>
                    <a:pt x="486" y="692"/>
                  </a:lnTo>
                  <a:lnTo>
                    <a:pt x="508" y="672"/>
                  </a:lnTo>
                  <a:lnTo>
                    <a:pt x="528" y="648"/>
                  </a:lnTo>
                  <a:lnTo>
                    <a:pt x="546" y="622"/>
                  </a:lnTo>
                  <a:lnTo>
                    <a:pt x="560" y="592"/>
                  </a:lnTo>
                  <a:lnTo>
                    <a:pt x="564" y="592"/>
                  </a:lnTo>
                  <a:lnTo>
                    <a:pt x="570" y="592"/>
                  </a:lnTo>
                  <a:lnTo>
                    <a:pt x="592" y="592"/>
                  </a:lnTo>
                  <a:lnTo>
                    <a:pt x="616" y="594"/>
                  </a:lnTo>
                  <a:lnTo>
                    <a:pt x="628" y="596"/>
                  </a:lnTo>
                  <a:lnTo>
                    <a:pt x="640" y="602"/>
                  </a:lnTo>
                  <a:lnTo>
                    <a:pt x="652" y="608"/>
                  </a:lnTo>
                  <a:lnTo>
                    <a:pt x="662" y="616"/>
                  </a:lnTo>
                  <a:lnTo>
                    <a:pt x="674" y="630"/>
                  </a:lnTo>
                  <a:lnTo>
                    <a:pt x="680" y="648"/>
                  </a:lnTo>
                  <a:lnTo>
                    <a:pt x="686" y="668"/>
                  </a:lnTo>
                  <a:lnTo>
                    <a:pt x="688" y="694"/>
                  </a:lnTo>
                  <a:lnTo>
                    <a:pt x="688" y="700"/>
                  </a:lnTo>
                  <a:lnTo>
                    <a:pt x="690" y="706"/>
                  </a:lnTo>
                  <a:lnTo>
                    <a:pt x="694" y="712"/>
                  </a:lnTo>
                  <a:lnTo>
                    <a:pt x="698" y="718"/>
                  </a:lnTo>
                  <a:lnTo>
                    <a:pt x="702" y="722"/>
                  </a:lnTo>
                  <a:lnTo>
                    <a:pt x="708" y="724"/>
                  </a:lnTo>
                  <a:lnTo>
                    <a:pt x="714" y="726"/>
                  </a:lnTo>
                  <a:lnTo>
                    <a:pt x="722" y="728"/>
                  </a:lnTo>
                  <a:lnTo>
                    <a:pt x="728" y="726"/>
                  </a:lnTo>
                  <a:lnTo>
                    <a:pt x="734" y="724"/>
                  </a:lnTo>
                  <a:lnTo>
                    <a:pt x="740" y="722"/>
                  </a:lnTo>
                  <a:lnTo>
                    <a:pt x="746" y="718"/>
                  </a:lnTo>
                  <a:lnTo>
                    <a:pt x="750" y="712"/>
                  </a:lnTo>
                  <a:lnTo>
                    <a:pt x="752" y="706"/>
                  </a:lnTo>
                  <a:lnTo>
                    <a:pt x="754" y="700"/>
                  </a:lnTo>
                  <a:lnTo>
                    <a:pt x="756" y="694"/>
                  </a:lnTo>
                  <a:lnTo>
                    <a:pt x="754" y="674"/>
                  </a:lnTo>
                  <a:lnTo>
                    <a:pt x="752" y="656"/>
                  </a:lnTo>
                  <a:lnTo>
                    <a:pt x="748" y="638"/>
                  </a:lnTo>
                  <a:lnTo>
                    <a:pt x="744" y="622"/>
                  </a:lnTo>
                  <a:lnTo>
                    <a:pt x="738" y="606"/>
                  </a:lnTo>
                  <a:lnTo>
                    <a:pt x="730" y="592"/>
                  </a:lnTo>
                  <a:lnTo>
                    <a:pt x="720" y="578"/>
                  </a:lnTo>
                  <a:lnTo>
                    <a:pt x="710" y="568"/>
                  </a:lnTo>
                  <a:lnTo>
                    <a:pt x="694" y="554"/>
                  </a:lnTo>
                  <a:lnTo>
                    <a:pt x="678" y="544"/>
                  </a:lnTo>
                  <a:lnTo>
                    <a:pt x="660" y="536"/>
                  </a:lnTo>
                  <a:lnTo>
                    <a:pt x="644" y="530"/>
                  </a:lnTo>
                  <a:lnTo>
                    <a:pt x="626" y="526"/>
                  </a:lnTo>
                  <a:lnTo>
                    <a:pt x="610" y="524"/>
                  </a:lnTo>
                  <a:lnTo>
                    <a:pt x="582" y="524"/>
                  </a:lnTo>
                  <a:close/>
                  <a:moveTo>
                    <a:pt x="236" y="426"/>
                  </a:moveTo>
                  <a:lnTo>
                    <a:pt x="236" y="426"/>
                  </a:lnTo>
                  <a:lnTo>
                    <a:pt x="238" y="390"/>
                  </a:lnTo>
                  <a:lnTo>
                    <a:pt x="242" y="354"/>
                  </a:lnTo>
                  <a:lnTo>
                    <a:pt x="252" y="322"/>
                  </a:lnTo>
                  <a:lnTo>
                    <a:pt x="262" y="290"/>
                  </a:lnTo>
                  <a:lnTo>
                    <a:pt x="286" y="310"/>
                  </a:lnTo>
                  <a:lnTo>
                    <a:pt x="310" y="324"/>
                  </a:lnTo>
                  <a:lnTo>
                    <a:pt x="336" y="334"/>
                  </a:lnTo>
                  <a:lnTo>
                    <a:pt x="350" y="338"/>
                  </a:lnTo>
                  <a:lnTo>
                    <a:pt x="364" y="340"/>
                  </a:lnTo>
                  <a:lnTo>
                    <a:pt x="364" y="660"/>
                  </a:lnTo>
                  <a:lnTo>
                    <a:pt x="350" y="658"/>
                  </a:lnTo>
                  <a:lnTo>
                    <a:pt x="338" y="652"/>
                  </a:lnTo>
                  <a:lnTo>
                    <a:pt x="326" y="644"/>
                  </a:lnTo>
                  <a:lnTo>
                    <a:pt x="314" y="636"/>
                  </a:lnTo>
                  <a:lnTo>
                    <a:pt x="302" y="624"/>
                  </a:lnTo>
                  <a:lnTo>
                    <a:pt x="292" y="612"/>
                  </a:lnTo>
                  <a:lnTo>
                    <a:pt x="282" y="598"/>
                  </a:lnTo>
                  <a:lnTo>
                    <a:pt x="274" y="582"/>
                  </a:lnTo>
                  <a:lnTo>
                    <a:pt x="264" y="566"/>
                  </a:lnTo>
                  <a:lnTo>
                    <a:pt x="258" y="548"/>
                  </a:lnTo>
                  <a:lnTo>
                    <a:pt x="252" y="530"/>
                  </a:lnTo>
                  <a:lnTo>
                    <a:pt x="246" y="510"/>
                  </a:lnTo>
                  <a:lnTo>
                    <a:pt x="242" y="490"/>
                  </a:lnTo>
                  <a:lnTo>
                    <a:pt x="238" y="470"/>
                  </a:lnTo>
                  <a:lnTo>
                    <a:pt x="236" y="448"/>
                  </a:lnTo>
                  <a:lnTo>
                    <a:pt x="236" y="426"/>
                  </a:lnTo>
                  <a:close/>
                  <a:moveTo>
                    <a:pt x="398" y="660"/>
                  </a:moveTo>
                  <a:lnTo>
                    <a:pt x="398" y="660"/>
                  </a:lnTo>
                  <a:lnTo>
                    <a:pt x="398" y="340"/>
                  </a:lnTo>
                  <a:lnTo>
                    <a:pt x="412" y="338"/>
                  </a:lnTo>
                  <a:lnTo>
                    <a:pt x="424" y="334"/>
                  </a:lnTo>
                  <a:lnTo>
                    <a:pt x="450" y="324"/>
                  </a:lnTo>
                  <a:lnTo>
                    <a:pt x="476" y="310"/>
                  </a:lnTo>
                  <a:lnTo>
                    <a:pt x="500" y="290"/>
                  </a:lnTo>
                  <a:lnTo>
                    <a:pt x="510" y="322"/>
                  </a:lnTo>
                  <a:lnTo>
                    <a:pt x="518" y="354"/>
                  </a:lnTo>
                  <a:lnTo>
                    <a:pt x="524" y="390"/>
                  </a:lnTo>
                  <a:lnTo>
                    <a:pt x="526" y="426"/>
                  </a:lnTo>
                  <a:lnTo>
                    <a:pt x="526" y="448"/>
                  </a:lnTo>
                  <a:lnTo>
                    <a:pt x="524" y="470"/>
                  </a:lnTo>
                  <a:lnTo>
                    <a:pt x="520" y="490"/>
                  </a:lnTo>
                  <a:lnTo>
                    <a:pt x="516" y="510"/>
                  </a:lnTo>
                  <a:lnTo>
                    <a:pt x="510" y="530"/>
                  </a:lnTo>
                  <a:lnTo>
                    <a:pt x="504" y="548"/>
                  </a:lnTo>
                  <a:lnTo>
                    <a:pt x="496" y="566"/>
                  </a:lnTo>
                  <a:lnTo>
                    <a:pt x="488" y="582"/>
                  </a:lnTo>
                  <a:lnTo>
                    <a:pt x="480" y="598"/>
                  </a:lnTo>
                  <a:lnTo>
                    <a:pt x="470" y="612"/>
                  </a:lnTo>
                  <a:lnTo>
                    <a:pt x="458" y="624"/>
                  </a:lnTo>
                  <a:lnTo>
                    <a:pt x="448" y="634"/>
                  </a:lnTo>
                  <a:lnTo>
                    <a:pt x="436" y="644"/>
                  </a:lnTo>
                  <a:lnTo>
                    <a:pt x="424" y="652"/>
                  </a:lnTo>
                  <a:lnTo>
                    <a:pt x="410" y="658"/>
                  </a:lnTo>
                  <a:lnTo>
                    <a:pt x="398" y="660"/>
                  </a:lnTo>
                  <a:close/>
                </a:path>
              </a:pathLst>
            </a:cu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lIns="91419" tIns="45709" rIns="91419" bIns="45709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544921" y="1870179"/>
              <a:ext cx="1079672" cy="28232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情报查询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2366019" y="2509242"/>
              <a:ext cx="1079672" cy="29546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分析研判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H="1">
              <a:off x="1190638" y="3283971"/>
              <a:ext cx="1750900" cy="1656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弧形 951"/>
            <p:cNvSpPr/>
            <p:nvPr/>
          </p:nvSpPr>
          <p:spPr>
            <a:xfrm rot="2052942">
              <a:off x="3134650" y="2228264"/>
              <a:ext cx="2466895" cy="513051"/>
            </a:xfrm>
            <a:custGeom>
              <a:avLst/>
              <a:gdLst>
                <a:gd name="connsiteX0" fmla="*/ 1826 w 2049488"/>
                <a:gd name="connsiteY0" fmla="*/ 580685 h 1235067"/>
                <a:gd name="connsiteX1" fmla="*/ 994978 w 2049488"/>
                <a:gd name="connsiteY1" fmla="*/ 260 h 1235067"/>
                <a:gd name="connsiteX2" fmla="*/ 2025353 w 2049488"/>
                <a:gd name="connsiteY2" fmla="*/ 484297 h 1235067"/>
                <a:gd name="connsiteX3" fmla="*/ 1024744 w 2049488"/>
                <a:gd name="connsiteY3" fmla="*/ 617534 h 1235067"/>
                <a:gd name="connsiteX4" fmla="*/ 1826 w 2049488"/>
                <a:gd name="connsiteY4" fmla="*/ 580685 h 1235067"/>
                <a:gd name="connsiteX0-1" fmla="*/ 1826 w 2049488"/>
                <a:gd name="connsiteY0-2" fmla="*/ 580685 h 1235067"/>
                <a:gd name="connsiteX1-3" fmla="*/ 994978 w 2049488"/>
                <a:gd name="connsiteY1-4" fmla="*/ 260 h 1235067"/>
                <a:gd name="connsiteX2-5" fmla="*/ 2025353 w 2049488"/>
                <a:gd name="connsiteY2-6" fmla="*/ 484297 h 1235067"/>
                <a:gd name="connsiteX0-7" fmla="*/ 0 w 2023527"/>
                <a:gd name="connsiteY0-8" fmla="*/ 803291 h 840140"/>
                <a:gd name="connsiteX1-9" fmla="*/ 993152 w 2023527"/>
                <a:gd name="connsiteY1-10" fmla="*/ 222866 h 840140"/>
                <a:gd name="connsiteX2-11" fmla="*/ 2023527 w 2023527"/>
                <a:gd name="connsiteY2-12" fmla="*/ 706903 h 840140"/>
                <a:gd name="connsiteX3-13" fmla="*/ 1022918 w 2023527"/>
                <a:gd name="connsiteY3-14" fmla="*/ 840140 h 840140"/>
                <a:gd name="connsiteX4-15" fmla="*/ 0 w 2023527"/>
                <a:gd name="connsiteY4-16" fmla="*/ 803291 h 840140"/>
                <a:gd name="connsiteX0-17" fmla="*/ 0 w 2023527"/>
                <a:gd name="connsiteY0-18" fmla="*/ 803291 h 840140"/>
                <a:gd name="connsiteX1-19" fmla="*/ 1004875 w 2023527"/>
                <a:gd name="connsiteY1-20" fmla="*/ 128 h 840140"/>
                <a:gd name="connsiteX2-21" fmla="*/ 2023527 w 2023527"/>
                <a:gd name="connsiteY2-22" fmla="*/ 706903 h 840140"/>
                <a:gd name="connsiteX0-23" fmla="*/ 0 w 2052835"/>
                <a:gd name="connsiteY0-24" fmla="*/ 803357 h 840206"/>
                <a:gd name="connsiteX1-25" fmla="*/ 993152 w 2052835"/>
                <a:gd name="connsiteY1-26" fmla="*/ 222932 h 840206"/>
                <a:gd name="connsiteX2-27" fmla="*/ 2023527 w 2052835"/>
                <a:gd name="connsiteY2-28" fmla="*/ 706969 h 840206"/>
                <a:gd name="connsiteX3-29" fmla="*/ 1022918 w 2052835"/>
                <a:gd name="connsiteY3-30" fmla="*/ 840206 h 840206"/>
                <a:gd name="connsiteX4-31" fmla="*/ 0 w 2052835"/>
                <a:gd name="connsiteY4-32" fmla="*/ 803357 h 840206"/>
                <a:gd name="connsiteX0-33" fmla="*/ 0 w 2052835"/>
                <a:gd name="connsiteY0-34" fmla="*/ 803357 h 840206"/>
                <a:gd name="connsiteX1-35" fmla="*/ 1004875 w 2052835"/>
                <a:gd name="connsiteY1-36" fmla="*/ 194 h 840206"/>
                <a:gd name="connsiteX2-37" fmla="*/ 2052835 w 2052835"/>
                <a:gd name="connsiteY2-38" fmla="*/ 560431 h 840206"/>
                <a:gd name="connsiteX0-39" fmla="*/ 23446 w 2076281"/>
                <a:gd name="connsiteY0-40" fmla="*/ 803357 h 840206"/>
                <a:gd name="connsiteX1-41" fmla="*/ 1016598 w 2076281"/>
                <a:gd name="connsiteY1-42" fmla="*/ 222932 h 840206"/>
                <a:gd name="connsiteX2-43" fmla="*/ 2046973 w 2076281"/>
                <a:gd name="connsiteY2-44" fmla="*/ 706969 h 840206"/>
                <a:gd name="connsiteX3-45" fmla="*/ 1046364 w 2076281"/>
                <a:gd name="connsiteY3-46" fmla="*/ 840206 h 840206"/>
                <a:gd name="connsiteX4-47" fmla="*/ 23446 w 2076281"/>
                <a:gd name="connsiteY4-48" fmla="*/ 803357 h 840206"/>
                <a:gd name="connsiteX0-49" fmla="*/ 0 w 2076281"/>
                <a:gd name="connsiteY0-50" fmla="*/ 838526 h 840206"/>
                <a:gd name="connsiteX1-51" fmla="*/ 1028321 w 2076281"/>
                <a:gd name="connsiteY1-52" fmla="*/ 194 h 840206"/>
                <a:gd name="connsiteX2-53" fmla="*/ 2076281 w 2076281"/>
                <a:gd name="connsiteY2-54" fmla="*/ 560431 h 840206"/>
                <a:gd name="connsiteX0-55" fmla="*/ 222738 w 2275573"/>
                <a:gd name="connsiteY0-56" fmla="*/ 803357 h 840206"/>
                <a:gd name="connsiteX1-57" fmla="*/ 1215890 w 2275573"/>
                <a:gd name="connsiteY1-58" fmla="*/ 222932 h 840206"/>
                <a:gd name="connsiteX2-59" fmla="*/ 2246265 w 2275573"/>
                <a:gd name="connsiteY2-60" fmla="*/ 706969 h 840206"/>
                <a:gd name="connsiteX3-61" fmla="*/ 1245656 w 2275573"/>
                <a:gd name="connsiteY3-62" fmla="*/ 840206 h 840206"/>
                <a:gd name="connsiteX4-63" fmla="*/ 222738 w 2275573"/>
                <a:gd name="connsiteY4-64" fmla="*/ 803357 h 840206"/>
                <a:gd name="connsiteX0-65" fmla="*/ 0 w 2275573"/>
                <a:gd name="connsiteY0-66" fmla="*/ 598203 h 840206"/>
                <a:gd name="connsiteX1-67" fmla="*/ 1227613 w 2275573"/>
                <a:gd name="connsiteY1-68" fmla="*/ 194 h 840206"/>
                <a:gd name="connsiteX2-69" fmla="*/ 2275573 w 2275573"/>
                <a:gd name="connsiteY2-70" fmla="*/ 560431 h 840206"/>
                <a:gd name="connsiteX0-71" fmla="*/ 38879 w 2275573"/>
                <a:gd name="connsiteY0-72" fmla="*/ 873696 h 873696"/>
                <a:gd name="connsiteX1-73" fmla="*/ 1215890 w 2275573"/>
                <a:gd name="connsiteY1-74" fmla="*/ 222932 h 873696"/>
                <a:gd name="connsiteX2-75" fmla="*/ 2246265 w 2275573"/>
                <a:gd name="connsiteY2-76" fmla="*/ 706969 h 873696"/>
                <a:gd name="connsiteX3-77" fmla="*/ 1245656 w 2275573"/>
                <a:gd name="connsiteY3-78" fmla="*/ 840206 h 873696"/>
                <a:gd name="connsiteX4-79" fmla="*/ 38879 w 2275573"/>
                <a:gd name="connsiteY4-80" fmla="*/ 873696 h 873696"/>
                <a:gd name="connsiteX0-81" fmla="*/ 0 w 2275573"/>
                <a:gd name="connsiteY0-82" fmla="*/ 598203 h 873696"/>
                <a:gd name="connsiteX1-83" fmla="*/ 1227613 w 2275573"/>
                <a:gd name="connsiteY1-84" fmla="*/ 194 h 873696"/>
                <a:gd name="connsiteX2-85" fmla="*/ 2275573 w 2275573"/>
                <a:gd name="connsiteY2-86" fmla="*/ 560431 h 873696"/>
                <a:gd name="connsiteX0-87" fmla="*/ 13519 w 2250213"/>
                <a:gd name="connsiteY0-88" fmla="*/ 873696 h 903003"/>
                <a:gd name="connsiteX1-89" fmla="*/ 1190530 w 2250213"/>
                <a:gd name="connsiteY1-90" fmla="*/ 222932 h 903003"/>
                <a:gd name="connsiteX2-91" fmla="*/ 2220905 w 2250213"/>
                <a:gd name="connsiteY2-92" fmla="*/ 706969 h 903003"/>
                <a:gd name="connsiteX3-93" fmla="*/ 1220296 w 2250213"/>
                <a:gd name="connsiteY3-94" fmla="*/ 840206 h 903003"/>
                <a:gd name="connsiteX4-95" fmla="*/ 13519 w 2250213"/>
                <a:gd name="connsiteY4-96" fmla="*/ 873696 h 903003"/>
                <a:gd name="connsiteX0-97" fmla="*/ 0 w 2250213"/>
                <a:gd name="connsiteY0-98" fmla="*/ 903003 h 903003"/>
                <a:gd name="connsiteX1-99" fmla="*/ 1202253 w 2250213"/>
                <a:gd name="connsiteY1-100" fmla="*/ 194 h 903003"/>
                <a:gd name="connsiteX2-101" fmla="*/ 2250213 w 2250213"/>
                <a:gd name="connsiteY2-102" fmla="*/ 560431 h 903003"/>
                <a:gd name="connsiteX0-103" fmla="*/ 13519 w 2250213"/>
                <a:gd name="connsiteY0-104" fmla="*/ 873696 h 903003"/>
                <a:gd name="connsiteX1-105" fmla="*/ 1032030 w 2250213"/>
                <a:gd name="connsiteY1-106" fmla="*/ 76394 h 903003"/>
                <a:gd name="connsiteX2-107" fmla="*/ 2220905 w 2250213"/>
                <a:gd name="connsiteY2-108" fmla="*/ 706969 h 903003"/>
                <a:gd name="connsiteX3-109" fmla="*/ 1220296 w 2250213"/>
                <a:gd name="connsiteY3-110" fmla="*/ 840206 h 903003"/>
                <a:gd name="connsiteX4-111" fmla="*/ 13519 w 2250213"/>
                <a:gd name="connsiteY4-112" fmla="*/ 873696 h 903003"/>
                <a:gd name="connsiteX0-113" fmla="*/ 0 w 2250213"/>
                <a:gd name="connsiteY0-114" fmla="*/ 903003 h 903003"/>
                <a:gd name="connsiteX1-115" fmla="*/ 1202253 w 2250213"/>
                <a:gd name="connsiteY1-116" fmla="*/ 194 h 903003"/>
                <a:gd name="connsiteX2-117" fmla="*/ 2250213 w 2250213"/>
                <a:gd name="connsiteY2-118" fmla="*/ 560431 h 903003"/>
                <a:gd name="connsiteX0-119" fmla="*/ 13519 w 2250213"/>
                <a:gd name="connsiteY0-120" fmla="*/ 902985 h 932292"/>
                <a:gd name="connsiteX1-121" fmla="*/ 1032030 w 2250213"/>
                <a:gd name="connsiteY1-122" fmla="*/ 105683 h 932292"/>
                <a:gd name="connsiteX2-123" fmla="*/ 2220905 w 2250213"/>
                <a:gd name="connsiteY2-124" fmla="*/ 736258 h 932292"/>
                <a:gd name="connsiteX3-125" fmla="*/ 1220296 w 2250213"/>
                <a:gd name="connsiteY3-126" fmla="*/ 869495 h 932292"/>
                <a:gd name="connsiteX4-127" fmla="*/ 13519 w 2250213"/>
                <a:gd name="connsiteY4-128" fmla="*/ 902985 h 932292"/>
                <a:gd name="connsiteX0-129" fmla="*/ 0 w 2250213"/>
                <a:gd name="connsiteY0-130" fmla="*/ 932292 h 932292"/>
                <a:gd name="connsiteX1-131" fmla="*/ 961334 w 2250213"/>
                <a:gd name="connsiteY1-132" fmla="*/ 176 h 932292"/>
                <a:gd name="connsiteX2-133" fmla="*/ 2250213 w 2250213"/>
                <a:gd name="connsiteY2-134" fmla="*/ 589720 h 932292"/>
                <a:gd name="connsiteX0-135" fmla="*/ 13519 w 2250213"/>
                <a:gd name="connsiteY0-136" fmla="*/ 897127 h 926434"/>
                <a:gd name="connsiteX1-137" fmla="*/ 1032030 w 2250213"/>
                <a:gd name="connsiteY1-138" fmla="*/ 99825 h 926434"/>
                <a:gd name="connsiteX2-139" fmla="*/ 2220905 w 2250213"/>
                <a:gd name="connsiteY2-140" fmla="*/ 730400 h 926434"/>
                <a:gd name="connsiteX3-141" fmla="*/ 1220296 w 2250213"/>
                <a:gd name="connsiteY3-142" fmla="*/ 863637 h 926434"/>
                <a:gd name="connsiteX4-143" fmla="*/ 13519 w 2250213"/>
                <a:gd name="connsiteY4-144" fmla="*/ 897127 h 926434"/>
                <a:gd name="connsiteX0-145" fmla="*/ 0 w 2250213"/>
                <a:gd name="connsiteY0-146" fmla="*/ 926434 h 926434"/>
                <a:gd name="connsiteX1-147" fmla="*/ 1126174 w 2250213"/>
                <a:gd name="connsiteY1-148" fmla="*/ 180 h 926434"/>
                <a:gd name="connsiteX2-149" fmla="*/ 2250213 w 2250213"/>
                <a:gd name="connsiteY2-150" fmla="*/ 583862 h 926434"/>
                <a:gd name="connsiteX0-151" fmla="*/ 13519 w 2459678"/>
                <a:gd name="connsiteY0-152" fmla="*/ 897034 h 926341"/>
                <a:gd name="connsiteX1-153" fmla="*/ 1032030 w 2459678"/>
                <a:gd name="connsiteY1-154" fmla="*/ 99732 h 926341"/>
                <a:gd name="connsiteX2-155" fmla="*/ 2220905 w 2459678"/>
                <a:gd name="connsiteY2-156" fmla="*/ 730307 h 926341"/>
                <a:gd name="connsiteX3-157" fmla="*/ 1220296 w 2459678"/>
                <a:gd name="connsiteY3-158" fmla="*/ 863544 h 926341"/>
                <a:gd name="connsiteX4-159" fmla="*/ 13519 w 2459678"/>
                <a:gd name="connsiteY4-160" fmla="*/ 897034 h 926341"/>
                <a:gd name="connsiteX0-161" fmla="*/ 0 w 2459678"/>
                <a:gd name="connsiteY0-162" fmla="*/ 926341 h 926341"/>
                <a:gd name="connsiteX1-163" fmla="*/ 1126174 w 2459678"/>
                <a:gd name="connsiteY1-164" fmla="*/ 87 h 926341"/>
                <a:gd name="connsiteX2-165" fmla="*/ 2459679 w 2459678"/>
                <a:gd name="connsiteY2-166" fmla="*/ 920831 h 926341"/>
                <a:gd name="connsiteX0-167" fmla="*/ 13519 w 2459679"/>
                <a:gd name="connsiteY0-168" fmla="*/ 897034 h 926341"/>
                <a:gd name="connsiteX1-169" fmla="*/ 1032031 w 2459679"/>
                <a:gd name="connsiteY1-170" fmla="*/ 99732 h 926341"/>
                <a:gd name="connsiteX2-171" fmla="*/ 2220905 w 2459679"/>
                <a:gd name="connsiteY2-172" fmla="*/ 730307 h 926341"/>
                <a:gd name="connsiteX3-173" fmla="*/ 1220296 w 2459679"/>
                <a:gd name="connsiteY3-174" fmla="*/ 863544 h 926341"/>
                <a:gd name="connsiteX4-175" fmla="*/ 13519 w 2459679"/>
                <a:gd name="connsiteY4-176" fmla="*/ 897034 h 926341"/>
                <a:gd name="connsiteX0-177" fmla="*/ 0 w 2459679"/>
                <a:gd name="connsiteY0-178" fmla="*/ 926341 h 926341"/>
                <a:gd name="connsiteX1-179" fmla="*/ 1126174 w 2459679"/>
                <a:gd name="connsiteY1-180" fmla="*/ 87 h 926341"/>
                <a:gd name="connsiteX2-181" fmla="*/ 2459679 w 2459679"/>
                <a:gd name="connsiteY2-182" fmla="*/ 920831 h 926341"/>
                <a:gd name="connsiteX0-183" fmla="*/ 13519 w 2462060"/>
                <a:gd name="connsiteY0-184" fmla="*/ 897034 h 929300"/>
                <a:gd name="connsiteX1-185" fmla="*/ 1032031 w 2462060"/>
                <a:gd name="connsiteY1-186" fmla="*/ 99732 h 929300"/>
                <a:gd name="connsiteX2-187" fmla="*/ 2462060 w 2462060"/>
                <a:gd name="connsiteY2-188" fmla="*/ 929300 h 929300"/>
                <a:gd name="connsiteX3-189" fmla="*/ 1220296 w 2462060"/>
                <a:gd name="connsiteY3-190" fmla="*/ 863544 h 929300"/>
                <a:gd name="connsiteX4-191" fmla="*/ 13519 w 2462060"/>
                <a:gd name="connsiteY4-192" fmla="*/ 897034 h 929300"/>
                <a:gd name="connsiteX0-193" fmla="*/ 0 w 2462060"/>
                <a:gd name="connsiteY0-194" fmla="*/ 926341 h 929300"/>
                <a:gd name="connsiteX1-195" fmla="*/ 1126174 w 2462060"/>
                <a:gd name="connsiteY1-196" fmla="*/ 87 h 929300"/>
                <a:gd name="connsiteX2-197" fmla="*/ 2459679 w 2462060"/>
                <a:gd name="connsiteY2-198" fmla="*/ 920831 h 929300"/>
                <a:gd name="connsiteX0-199" fmla="*/ 13519 w 2462060"/>
                <a:gd name="connsiteY0-200" fmla="*/ 897034 h 929300"/>
                <a:gd name="connsiteX1-201" fmla="*/ 1237489 w 2462060"/>
                <a:gd name="connsiteY1-202" fmla="*/ 299984 h 929300"/>
                <a:gd name="connsiteX2-203" fmla="*/ 2462060 w 2462060"/>
                <a:gd name="connsiteY2-204" fmla="*/ 929300 h 929300"/>
                <a:gd name="connsiteX3-205" fmla="*/ 1220296 w 2462060"/>
                <a:gd name="connsiteY3-206" fmla="*/ 863544 h 929300"/>
                <a:gd name="connsiteX4-207" fmla="*/ 13519 w 2462060"/>
                <a:gd name="connsiteY4-208" fmla="*/ 897034 h 929300"/>
                <a:gd name="connsiteX0-209" fmla="*/ 0 w 2462060"/>
                <a:gd name="connsiteY0-210" fmla="*/ 926341 h 929300"/>
                <a:gd name="connsiteX1-211" fmla="*/ 1126174 w 2462060"/>
                <a:gd name="connsiteY1-212" fmla="*/ 87 h 929300"/>
                <a:gd name="connsiteX2-213" fmla="*/ 2459679 w 2462060"/>
                <a:gd name="connsiteY2-214" fmla="*/ 920831 h 929300"/>
                <a:gd name="connsiteX0-215" fmla="*/ 13519 w 2462060"/>
                <a:gd name="connsiteY0-216" fmla="*/ 597126 h 629392"/>
                <a:gd name="connsiteX1-217" fmla="*/ 1237489 w 2462060"/>
                <a:gd name="connsiteY1-218" fmla="*/ 76 h 629392"/>
                <a:gd name="connsiteX2-219" fmla="*/ 2462060 w 2462060"/>
                <a:gd name="connsiteY2-220" fmla="*/ 629392 h 629392"/>
                <a:gd name="connsiteX3-221" fmla="*/ 1220296 w 2462060"/>
                <a:gd name="connsiteY3-222" fmla="*/ 563636 h 629392"/>
                <a:gd name="connsiteX4-223" fmla="*/ 13519 w 2462060"/>
                <a:gd name="connsiteY4-224" fmla="*/ 597126 h 629392"/>
                <a:gd name="connsiteX0-225" fmla="*/ 0 w 2462060"/>
                <a:gd name="connsiteY0-226" fmla="*/ 626433 h 629392"/>
                <a:gd name="connsiteX1-227" fmla="*/ 1273734 w 2462060"/>
                <a:gd name="connsiteY1-228" fmla="*/ 6226 h 629392"/>
                <a:gd name="connsiteX2-229" fmla="*/ 2459679 w 2462060"/>
                <a:gd name="connsiteY2-230" fmla="*/ 620923 h 62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62060" h="629392" stroke="0" extrusionOk="0">
                  <a:moveTo>
                    <a:pt x="13519" y="597126"/>
                  </a:moveTo>
                  <a:cubicBezTo>
                    <a:pt x="45189" y="277855"/>
                    <a:pt x="829399" y="-5302"/>
                    <a:pt x="1237489" y="76"/>
                  </a:cubicBezTo>
                  <a:cubicBezTo>
                    <a:pt x="1645579" y="5454"/>
                    <a:pt x="2355921" y="339920"/>
                    <a:pt x="2462060" y="629392"/>
                  </a:cubicBezTo>
                  <a:lnTo>
                    <a:pt x="1220296" y="563636"/>
                  </a:lnTo>
                  <a:lnTo>
                    <a:pt x="13519" y="597126"/>
                  </a:lnTo>
                  <a:close/>
                </a:path>
                <a:path w="2462060" h="629392" fill="none">
                  <a:moveTo>
                    <a:pt x="0" y="626433"/>
                  </a:moveTo>
                  <a:cubicBezTo>
                    <a:pt x="31670" y="307162"/>
                    <a:pt x="743209" y="15516"/>
                    <a:pt x="1273734" y="6226"/>
                  </a:cubicBezTo>
                  <a:cubicBezTo>
                    <a:pt x="1765465" y="-2385"/>
                    <a:pt x="2353540" y="331451"/>
                    <a:pt x="2459679" y="620923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1129531" y="2940501"/>
              <a:ext cx="589304" cy="444849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2" name="矩形 220"/>
          <p:cNvSpPr>
            <a:spLocks noChangeArrowheads="1"/>
          </p:cNvSpPr>
          <p:nvPr/>
        </p:nvSpPr>
        <p:spPr bwMode="auto">
          <a:xfrm>
            <a:off x="5390939" y="2146142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3" name="直接连接符 52"/>
          <p:cNvCxnSpPr>
            <a:stCxn id="60" idx="1"/>
          </p:cNvCxnSpPr>
          <p:nvPr/>
        </p:nvCxnSpPr>
        <p:spPr bwMode="auto">
          <a:xfrm flipH="1" flipV="1">
            <a:off x="3659854" y="3306291"/>
            <a:ext cx="955714" cy="236795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直接箭头连接符 53"/>
          <p:cNvCxnSpPr/>
          <p:nvPr/>
        </p:nvCxnSpPr>
        <p:spPr>
          <a:xfrm>
            <a:off x="5550705" y="5918455"/>
            <a:ext cx="383043" cy="0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5786568" y="5760102"/>
            <a:ext cx="1079672" cy="28232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联动控制</a:t>
            </a:r>
          </a:p>
        </p:txBody>
      </p:sp>
      <p:pic>
        <p:nvPicPr>
          <p:cNvPr id="56" name="Picture 4" descr="C:\Users\xiejava\Downloads\安全情报态势.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28" y="2324897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959296" y="279895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云端情报平台</a:t>
            </a:r>
          </a:p>
        </p:txBody>
      </p:sp>
      <p:pic>
        <p:nvPicPr>
          <p:cNvPr id="58" name="Picture 5" descr="C:\Users\xiejava\Downloads\数据态势感知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26" y="2707457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740605" y="3125398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XDR</a:t>
            </a:r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扩展威胁检测</a:t>
            </a:r>
            <a:endParaRPr lang="en-US" altLang="zh-CN" sz="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与响应平台</a:t>
            </a:r>
          </a:p>
        </p:txBody>
      </p:sp>
      <p:pic>
        <p:nvPicPr>
          <p:cNvPr id="60" name="Picture 6" descr="C:\Users\xiejava\Downloads\核心交换机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68" y="3354639"/>
            <a:ext cx="376894" cy="3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文本框 46"/>
          <p:cNvSpPr txBox="1"/>
          <p:nvPr/>
        </p:nvSpPr>
        <p:spPr>
          <a:xfrm rot="593669">
            <a:off x="5205577" y="2877824"/>
            <a:ext cx="584007" cy="237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防火墙</a:t>
            </a:r>
          </a:p>
        </p:txBody>
      </p:sp>
      <p:pic>
        <p:nvPicPr>
          <p:cNvPr id="62" name="Picture 2" descr="C:\Users\xiejava\Downloads\防火墙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83" y="2655519"/>
            <a:ext cx="342632" cy="3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50"/>
          <p:cNvSpPr txBox="1"/>
          <p:nvPr/>
        </p:nvSpPr>
        <p:spPr>
          <a:xfrm rot="654799">
            <a:off x="1556262" y="3968505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入侵防御</a:t>
            </a:r>
          </a:p>
        </p:txBody>
      </p:sp>
      <p:sp>
        <p:nvSpPr>
          <p:cNvPr id="64" name="文本框 52"/>
          <p:cNvSpPr txBox="1"/>
          <p:nvPr/>
        </p:nvSpPr>
        <p:spPr>
          <a:xfrm rot="792153">
            <a:off x="4074362" y="4537781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9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EDR</a:t>
            </a:r>
            <a:endParaRPr kumimoji="1" lang="zh-CN" altLang="en-US" sz="9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5" name="Picture 7" descr="C:\Users\xiejava\Downloads\入侵防御系统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89" y="4290225"/>
            <a:ext cx="283165" cy="2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9" descr="C:\Users\xiejava\Downloads\僵木蠕病毒攻击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24" y="3944310"/>
            <a:ext cx="376894" cy="3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C:\Users\xiejava\Downloads\办公电脑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38" y="4964108"/>
            <a:ext cx="376894" cy="3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1" descr="C:\Users\xiejava\Downloads\服务器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13" y="4788470"/>
            <a:ext cx="342631" cy="3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C:\Users\xiejava\Downloads\Web服务器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4" y="4411823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直接箭头连接符 69"/>
          <p:cNvCxnSpPr/>
          <p:nvPr/>
        </p:nvCxnSpPr>
        <p:spPr>
          <a:xfrm flipH="1" flipV="1">
            <a:off x="2077691" y="2535795"/>
            <a:ext cx="915941" cy="263102"/>
          </a:xfrm>
          <a:prstGeom prst="straightConnector1">
            <a:avLst/>
          </a:prstGeom>
          <a:noFill/>
          <a:ln w="9525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>
          <a:xfrm>
            <a:off x="1944210" y="2815573"/>
            <a:ext cx="966974" cy="259934"/>
          </a:xfrm>
          <a:prstGeom prst="straightConnector1">
            <a:avLst/>
          </a:prstGeom>
          <a:noFill/>
          <a:ln w="9525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72" name="矩形 222"/>
          <p:cNvSpPr>
            <a:spLocks noChangeArrowheads="1"/>
          </p:cNvSpPr>
          <p:nvPr/>
        </p:nvSpPr>
        <p:spPr bwMode="auto">
          <a:xfrm>
            <a:off x="2240566" y="2662083"/>
            <a:ext cx="392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②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224"/>
          <p:cNvSpPr>
            <a:spLocks noChangeArrowheads="1"/>
          </p:cNvSpPr>
          <p:nvPr/>
        </p:nvSpPr>
        <p:spPr bwMode="auto">
          <a:xfrm>
            <a:off x="3097695" y="3407982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③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4" name="Picture 13" descr="C:\Users\xiejava\Downloads\黑客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94" y="2279607"/>
            <a:ext cx="342631" cy="3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C:\Users\xiejava\Downloads\入侵防御系统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40" y="3724297"/>
            <a:ext cx="234022" cy="23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" descr="C:\Users\xiejava\Downloads\协同平台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49" y="4534574"/>
            <a:ext cx="312768" cy="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005289" y="3435347"/>
            <a:ext cx="928459" cy="32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⑤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协同处置</a:t>
            </a:r>
          </a:p>
        </p:txBody>
      </p:sp>
      <p:sp>
        <p:nvSpPr>
          <p:cNvPr id="78" name="矩形 77"/>
          <p:cNvSpPr/>
          <p:nvPr/>
        </p:nvSpPr>
        <p:spPr>
          <a:xfrm>
            <a:off x="3802586" y="30833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④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2240566" y="3189733"/>
            <a:ext cx="857129" cy="526224"/>
          </a:xfrm>
          <a:prstGeom prst="straightConnector1">
            <a:avLst/>
          </a:prstGeom>
          <a:noFill/>
          <a:ln w="9525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2541344" y="32305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④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1" name="Picture 14" descr="C:\Users\xiejava\Downloads\告警记录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71" y="5180878"/>
            <a:ext cx="342631" cy="3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5" descr="C:\Users\xiejava\Downloads\我的工单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3" y="5332271"/>
            <a:ext cx="311483" cy="3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5024291" y="4936847"/>
            <a:ext cx="966931" cy="32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⑦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处置恢复</a:t>
            </a:r>
          </a:p>
        </p:txBody>
      </p:sp>
      <p:cxnSp>
        <p:nvCxnSpPr>
          <p:cNvPr id="84" name="直接箭头连接符 83"/>
          <p:cNvCxnSpPr>
            <a:stCxn id="19" idx="2"/>
          </p:cNvCxnSpPr>
          <p:nvPr/>
        </p:nvCxnSpPr>
        <p:spPr>
          <a:xfrm flipH="1">
            <a:off x="4521792" y="4980285"/>
            <a:ext cx="656765" cy="17966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直接箭头连接符 84"/>
          <p:cNvCxnSpPr>
            <a:stCxn id="19" idx="2"/>
          </p:cNvCxnSpPr>
          <p:nvPr/>
        </p:nvCxnSpPr>
        <p:spPr>
          <a:xfrm flipH="1">
            <a:off x="4972256" y="4980285"/>
            <a:ext cx="206301" cy="35198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024839" y="547417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告警通知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18322" y="562781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协同处置</a:t>
            </a:r>
          </a:p>
        </p:txBody>
      </p:sp>
      <p:sp>
        <p:nvSpPr>
          <p:cNvPr id="88" name="文本框 48"/>
          <p:cNvSpPr txBox="1"/>
          <p:nvPr/>
        </p:nvSpPr>
        <p:spPr>
          <a:xfrm>
            <a:off x="6064987" y="2752108"/>
            <a:ext cx="346037" cy="209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WAF</a:t>
            </a:r>
            <a:endParaRPr kumimoji="1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9" name="Picture 7" descr="C:\Users\xiejava\Downloads\wa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09" y="2536759"/>
            <a:ext cx="311484" cy="3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6308140" y="2587249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……</a:t>
            </a:r>
            <a:b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1" name="Picture 2" descr="C:\Users\xiejava\Downloads\网络入侵检测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84" y="2521937"/>
            <a:ext cx="376894" cy="3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689895" y="2837360"/>
            <a:ext cx="377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NDR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6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i"/>
  <p:tag name="KSO_WM_UNIT_INDEX" val="1_1_2"/>
  <p:tag name="KSO_WM_UNIT_ID" val="diagram20187896_3*l_h_i*1_1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a"/>
  <p:tag name="KSO_WM_UNIT_INDEX" val="1_2_1"/>
  <p:tag name="KSO_WM_UNIT_ID" val="diagram20187896_3*l_h_a*1_2_1"/>
  <p:tag name="KSO_WM_UNIT_LAYERLEVEL" val="1_1_1"/>
  <p:tag name="KSO_WM_UNIT_VALUE" val="31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i"/>
  <p:tag name="KSO_WM_UNIT_INDEX" val="1_2_2"/>
  <p:tag name="KSO_WM_UNIT_ID" val="diagram20187896_3*l_h_i*1_2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f"/>
  <p:tag name="KSO_WM_UNIT_INDEX" val="1_2_1"/>
  <p:tag name="KSO_WM_UNIT_ID" val="diagram20187896_3*l_h_f*1_2_1"/>
  <p:tag name="KSO_WM_UNIT_LAYERLEVEL" val="1_1_1"/>
  <p:tag name="KSO_WM_UNIT_VALUE" val="15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a"/>
  <p:tag name="KSO_WM_UNIT_INDEX" val="1_2_1"/>
  <p:tag name="KSO_WM_UNIT_ID" val="diagram20187896_3*l_h_a*1_2_1"/>
  <p:tag name="KSO_WM_UNIT_LAYERLEVEL" val="1_1_1"/>
  <p:tag name="KSO_WM_UNIT_VALUE" val="31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i"/>
  <p:tag name="KSO_WM_UNIT_INDEX" val="1_1_1"/>
  <p:tag name="KSO_WM_UNIT_ID" val="diagram20187896_3*l_h_i*1_1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i"/>
  <p:tag name="KSO_WM_UNIT_INDEX" val="1_1_1"/>
  <p:tag name="KSO_WM_UNIT_ID" val="diagram20187896_3*l_h_i*1_1_1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f"/>
  <p:tag name="KSO_WM_UNIT_INDEX" val="1_1_1"/>
  <p:tag name="KSO_WM_UNIT_ID" val="diagram20187896_3*l_h_f*1_1_1"/>
  <p:tag name="KSO_WM_UNIT_LAYERLEVEL" val="1_1_1"/>
  <p:tag name="KSO_WM_UNIT_VALUE" val="15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a"/>
  <p:tag name="KSO_WM_UNIT_INDEX" val="1_1_1"/>
  <p:tag name="KSO_WM_UNIT_ID" val="diagram20187896_3*l_h_a*1_1_1"/>
  <p:tag name="KSO_WM_UNIT_LAYERLEVEL" val="1_1_1"/>
  <p:tag name="KSO_WM_UNIT_VALUE" val="31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i"/>
  <p:tag name="KSO_WM_UNIT_INDEX" val="1_3_3"/>
  <p:tag name="KSO_WM_UNIT_ID" val="diagram20187896_3*l_h_i*1_3_3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f"/>
  <p:tag name="KSO_WM_UNIT_INDEX" val="1_3_1"/>
  <p:tag name="KSO_WM_UNIT_ID" val="diagram20187896_3*l_h_f*1_3_1"/>
  <p:tag name="KSO_WM_UNIT_LAYERLEVEL" val="1_1_1"/>
  <p:tag name="KSO_WM_UNIT_VALUE" val="15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a"/>
  <p:tag name="KSO_WM_UNIT_INDEX" val="1_3_1"/>
  <p:tag name="KSO_WM_UNIT_ID" val="diagram20187896_3*l_h_a*1_3_1"/>
  <p:tag name="KSO_WM_UNIT_LAYERLEVEL" val="1_1_1"/>
  <p:tag name="KSO_WM_UNIT_VALUE" val="31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添加标题"/>
  <p:tag name="KSO_WM_UNIT_ISCONTENTSTITLE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i"/>
  <p:tag name="KSO_WM_UNIT_INDEX" val="1_2_2"/>
  <p:tag name="KSO_WM_UNIT_ID" val="diagram20187896_3*l_h_i*1_2_2"/>
  <p:tag name="KSO_WM_UNIT_LAYERLEVEL" val="1_1_1"/>
  <p:tag name="KSO_WM_BEAUTIFY_FLAG" val="#wm#"/>
  <p:tag name="KSO_WM_TAG_VERSION" val="1.0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896"/>
  <p:tag name="KSO_WM_UNIT_TYPE" val="l_h_f"/>
  <p:tag name="KSO_WM_UNIT_INDEX" val="1_2_1"/>
  <p:tag name="KSO_WM_UNIT_ID" val="diagram20187896_3*l_h_f*1_2_1"/>
  <p:tag name="KSO_WM_UNIT_LAYERLEVEL" val="1_1_1"/>
  <p:tag name="KSO_WM_UNIT_VALUE" val="15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1409</Words>
  <Application>Microsoft Office PowerPoint</Application>
  <PresentationFormat>自定义</PresentationFormat>
  <Paragraphs>491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110</cp:revision>
  <dcterms:created xsi:type="dcterms:W3CDTF">2022-01-19T13:54:03Z</dcterms:created>
  <dcterms:modified xsi:type="dcterms:W3CDTF">2022-10-13T10:10:02Z</dcterms:modified>
</cp:coreProperties>
</file>