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46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695</Words>
  <Application>Microsoft Office PowerPoint</Application>
  <PresentationFormat>自定义</PresentationFormat>
  <Paragraphs>214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59</cp:revision>
  <dcterms:created xsi:type="dcterms:W3CDTF">2022-01-19T13:54:03Z</dcterms:created>
  <dcterms:modified xsi:type="dcterms:W3CDTF">2022-04-02T07:09:22Z</dcterms:modified>
</cp:coreProperties>
</file>