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2664" y="-15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0DD49-B258-4698-97E8-8884D4156E6D}" type="doc">
      <dgm:prSet loTypeId="urn:microsoft.com/office/officeart/2005/8/layout/cycle4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3B794E37-F29C-4E9D-A892-C01A376D541E}">
      <dgm:prSet phldrT="[文本]"/>
      <dgm:spPr/>
      <dgm:t>
        <a:bodyPr/>
        <a:lstStyle/>
        <a:p>
          <a:r>
            <a:rPr lang="zh-CN" altLang="en-US" dirty="0" smtClean="0"/>
            <a:t>防护</a:t>
          </a:r>
          <a:endParaRPr lang="zh-CN" altLang="en-US" dirty="0"/>
        </a:p>
      </dgm:t>
    </dgm:pt>
    <dgm:pt modelId="{3B115127-6A54-47AD-885F-12033411B9BF}" type="parTrans" cxnId="{5E4C1DE5-F12A-4B40-BD44-9481031EAE91}">
      <dgm:prSet/>
      <dgm:spPr/>
      <dgm:t>
        <a:bodyPr/>
        <a:lstStyle/>
        <a:p>
          <a:endParaRPr lang="zh-CN" altLang="en-US"/>
        </a:p>
      </dgm:t>
    </dgm:pt>
    <dgm:pt modelId="{25A17EC7-FB37-45E8-B2C4-43DF98505962}" type="sibTrans" cxnId="{5E4C1DE5-F12A-4B40-BD44-9481031EAE91}">
      <dgm:prSet/>
      <dgm:spPr/>
      <dgm:t>
        <a:bodyPr/>
        <a:lstStyle/>
        <a:p>
          <a:endParaRPr lang="zh-CN" altLang="en-US"/>
        </a:p>
      </dgm:t>
    </dgm:pt>
    <dgm:pt modelId="{39B3B994-19FD-457D-90EB-F594C936F4AA}">
      <dgm:prSet phldrT="[文本]"/>
      <dgm:spPr/>
      <dgm:t>
        <a:bodyPr/>
        <a:lstStyle/>
        <a:p>
          <a:r>
            <a:rPr lang="zh-CN" altLang="en-US" dirty="0" smtClean="0"/>
            <a:t>检测</a:t>
          </a:r>
          <a:endParaRPr lang="zh-CN" altLang="en-US" dirty="0"/>
        </a:p>
      </dgm:t>
    </dgm:pt>
    <dgm:pt modelId="{21BFC04F-5875-4197-A4BD-4B956AB1953F}" type="parTrans" cxnId="{BCCD90BB-F593-4B31-B7B9-82DA983ADD3E}">
      <dgm:prSet/>
      <dgm:spPr/>
      <dgm:t>
        <a:bodyPr/>
        <a:lstStyle/>
        <a:p>
          <a:endParaRPr lang="zh-CN" altLang="en-US"/>
        </a:p>
      </dgm:t>
    </dgm:pt>
    <dgm:pt modelId="{8ED48239-117E-44B8-9C3A-8982A6CA7634}" type="sibTrans" cxnId="{BCCD90BB-F593-4B31-B7B9-82DA983ADD3E}">
      <dgm:prSet/>
      <dgm:spPr/>
      <dgm:t>
        <a:bodyPr/>
        <a:lstStyle/>
        <a:p>
          <a:endParaRPr lang="zh-CN" altLang="en-US"/>
        </a:p>
      </dgm:t>
    </dgm:pt>
    <dgm:pt modelId="{B442EE55-26EE-4A01-B8F3-F8A04BA5BA26}">
      <dgm:prSet phldrT="[文本]" custT="1"/>
      <dgm:spPr/>
      <dgm:t>
        <a:bodyPr/>
        <a:lstStyle/>
        <a:p>
          <a:r>
            <a:rPr lang="zh-CN" altLang="en-US" sz="1200" b="1" dirty="0" smtClean="0"/>
            <a:t>入侵检测</a:t>
          </a:r>
          <a:endParaRPr lang="zh-CN" altLang="en-US" sz="1200" b="1" dirty="0"/>
        </a:p>
      </dgm:t>
    </dgm:pt>
    <dgm:pt modelId="{A46A66C4-ACF8-4B0B-A062-59931D4D73F8}" type="parTrans" cxnId="{211D3CD5-668A-41C5-9FA7-9A90AD2E6EE7}">
      <dgm:prSet/>
      <dgm:spPr/>
      <dgm:t>
        <a:bodyPr/>
        <a:lstStyle/>
        <a:p>
          <a:endParaRPr lang="zh-CN" altLang="en-US"/>
        </a:p>
      </dgm:t>
    </dgm:pt>
    <dgm:pt modelId="{6CD7AAB9-6DF5-43D0-BA26-E7D1ED32677B}" type="sibTrans" cxnId="{211D3CD5-668A-41C5-9FA7-9A90AD2E6EE7}">
      <dgm:prSet/>
      <dgm:spPr/>
      <dgm:t>
        <a:bodyPr/>
        <a:lstStyle/>
        <a:p>
          <a:endParaRPr lang="zh-CN" altLang="en-US"/>
        </a:p>
      </dgm:t>
    </dgm:pt>
    <dgm:pt modelId="{9CDD0D67-D176-49F1-BE17-0C92310A6056}">
      <dgm:prSet phldrT="[文本]"/>
      <dgm:spPr/>
      <dgm:t>
        <a:bodyPr/>
        <a:lstStyle/>
        <a:p>
          <a:r>
            <a:rPr lang="zh-CN" altLang="en-US" dirty="0" smtClean="0"/>
            <a:t>响应</a:t>
          </a:r>
          <a:endParaRPr lang="zh-CN" altLang="en-US" dirty="0"/>
        </a:p>
      </dgm:t>
    </dgm:pt>
    <dgm:pt modelId="{73B8A835-FF4D-4C30-AD75-2D181DCFF19F}" type="parTrans" cxnId="{4CB34BB3-8F53-4CD8-901C-3C7E86099B28}">
      <dgm:prSet/>
      <dgm:spPr/>
      <dgm:t>
        <a:bodyPr/>
        <a:lstStyle/>
        <a:p>
          <a:endParaRPr lang="zh-CN" altLang="en-US"/>
        </a:p>
      </dgm:t>
    </dgm:pt>
    <dgm:pt modelId="{C95550EB-8370-4C17-A53C-56F0339B4AFF}" type="sibTrans" cxnId="{4CB34BB3-8F53-4CD8-901C-3C7E86099B28}">
      <dgm:prSet/>
      <dgm:spPr/>
      <dgm:t>
        <a:bodyPr/>
        <a:lstStyle/>
        <a:p>
          <a:endParaRPr lang="zh-CN" altLang="en-US"/>
        </a:p>
      </dgm:t>
    </dgm:pt>
    <dgm:pt modelId="{F87E6CB3-726B-47F6-A760-F8B056853B1F}">
      <dgm:prSet phldrT="[文本]"/>
      <dgm:spPr/>
      <dgm:t>
        <a:bodyPr/>
        <a:lstStyle/>
        <a:p>
          <a:r>
            <a:rPr lang="zh-CN" altLang="en-US" dirty="0" smtClean="0"/>
            <a:t>恢复</a:t>
          </a:r>
          <a:endParaRPr lang="zh-CN" altLang="en-US" dirty="0"/>
        </a:p>
      </dgm:t>
    </dgm:pt>
    <dgm:pt modelId="{83E690FB-8775-4138-B380-5FEB721671D3}" type="parTrans" cxnId="{318A16B5-14B3-4BB9-BA7F-A53C083AB558}">
      <dgm:prSet/>
      <dgm:spPr/>
      <dgm:t>
        <a:bodyPr/>
        <a:lstStyle/>
        <a:p>
          <a:endParaRPr lang="zh-CN" altLang="en-US"/>
        </a:p>
      </dgm:t>
    </dgm:pt>
    <dgm:pt modelId="{23184392-808F-4963-919E-65F14CA1AE60}" type="sibTrans" cxnId="{318A16B5-14B3-4BB9-BA7F-A53C083AB558}">
      <dgm:prSet/>
      <dgm:spPr/>
      <dgm:t>
        <a:bodyPr/>
        <a:lstStyle/>
        <a:p>
          <a:endParaRPr lang="zh-CN" altLang="en-US"/>
        </a:p>
      </dgm:t>
    </dgm:pt>
    <dgm:pt modelId="{1663A9A1-7EE9-416A-A8E4-505549A2A52E}">
      <dgm:prSet phldrT="[文本]" custT="1"/>
      <dgm:spPr/>
      <dgm:t>
        <a:bodyPr/>
        <a:lstStyle/>
        <a:p>
          <a:r>
            <a:rPr lang="zh-CN" altLang="en-US" sz="1200" b="1" dirty="0" smtClean="0"/>
            <a:t>系统脆弱性检测</a:t>
          </a:r>
          <a:endParaRPr lang="zh-CN" altLang="en-US" sz="1200" b="1" dirty="0"/>
        </a:p>
      </dgm:t>
    </dgm:pt>
    <dgm:pt modelId="{6C617B3F-113C-427A-B3B1-DA3B4CFEFB95}" type="parTrans" cxnId="{B2771743-050E-4A46-AF1A-E0424C3366CF}">
      <dgm:prSet/>
      <dgm:spPr/>
      <dgm:t>
        <a:bodyPr/>
        <a:lstStyle/>
        <a:p>
          <a:endParaRPr lang="zh-CN" altLang="en-US"/>
        </a:p>
      </dgm:t>
    </dgm:pt>
    <dgm:pt modelId="{90758382-D9E7-45BF-ABB9-CE667C608318}" type="sibTrans" cxnId="{B2771743-050E-4A46-AF1A-E0424C3366CF}">
      <dgm:prSet/>
      <dgm:spPr/>
      <dgm:t>
        <a:bodyPr/>
        <a:lstStyle/>
        <a:p>
          <a:endParaRPr lang="zh-CN" altLang="en-US"/>
        </a:p>
      </dgm:t>
    </dgm:pt>
    <dgm:pt modelId="{1A4E13EE-3203-47B9-B4DB-BFE54EFED129}">
      <dgm:prSet phldrT="[文本]" custT="1"/>
      <dgm:spPr/>
      <dgm:t>
        <a:bodyPr/>
        <a:lstStyle/>
        <a:p>
          <a:r>
            <a:rPr lang="zh-CN" altLang="en-US" sz="1200" b="1" dirty="0" smtClean="0"/>
            <a:t>数据完整性检测</a:t>
          </a:r>
          <a:endParaRPr lang="zh-CN" altLang="en-US" sz="1200" b="1" dirty="0"/>
        </a:p>
      </dgm:t>
    </dgm:pt>
    <dgm:pt modelId="{1ADF7EDD-349A-49E8-9FCB-9616864D887B}" type="parTrans" cxnId="{92852AFB-12EC-4052-9A67-F8E0C3A45297}">
      <dgm:prSet/>
      <dgm:spPr/>
      <dgm:t>
        <a:bodyPr/>
        <a:lstStyle/>
        <a:p>
          <a:endParaRPr lang="zh-CN" altLang="en-US"/>
        </a:p>
      </dgm:t>
    </dgm:pt>
    <dgm:pt modelId="{B3424704-1ED4-4AFA-AC5C-F5604621D557}" type="sibTrans" cxnId="{92852AFB-12EC-4052-9A67-F8E0C3A45297}">
      <dgm:prSet/>
      <dgm:spPr/>
      <dgm:t>
        <a:bodyPr/>
        <a:lstStyle/>
        <a:p>
          <a:endParaRPr lang="zh-CN" altLang="en-US"/>
        </a:p>
      </dgm:t>
    </dgm:pt>
    <dgm:pt modelId="{64A726FC-466A-4081-A84C-97264D53964D}">
      <dgm:prSet phldrT="[文本]" custT="1"/>
      <dgm:spPr/>
      <dgm:t>
        <a:bodyPr/>
        <a:lstStyle/>
        <a:p>
          <a:r>
            <a:rPr lang="zh-CN" altLang="en-US" sz="1200" b="1" dirty="0" smtClean="0"/>
            <a:t>攻击性检测</a:t>
          </a:r>
          <a:endParaRPr lang="zh-CN" altLang="en-US" sz="1200" b="1" dirty="0"/>
        </a:p>
      </dgm:t>
    </dgm:pt>
    <dgm:pt modelId="{862C5B4F-DF41-489A-AEDC-51ECCD55A746}" type="parTrans" cxnId="{0A6529C1-3006-4DEB-BD89-10B407FEF9B6}">
      <dgm:prSet/>
      <dgm:spPr/>
      <dgm:t>
        <a:bodyPr/>
        <a:lstStyle/>
        <a:p>
          <a:endParaRPr lang="zh-CN" altLang="en-US"/>
        </a:p>
      </dgm:t>
    </dgm:pt>
    <dgm:pt modelId="{5D1315BF-728B-4E57-8122-73F7265E945A}" type="sibTrans" cxnId="{0A6529C1-3006-4DEB-BD89-10B407FEF9B6}">
      <dgm:prSet/>
      <dgm:spPr/>
      <dgm:t>
        <a:bodyPr/>
        <a:lstStyle/>
        <a:p>
          <a:endParaRPr lang="zh-CN" altLang="en-US"/>
        </a:p>
      </dgm:t>
    </dgm:pt>
    <dgm:pt modelId="{B24B8C5B-F5EF-4AA0-929B-60F7F010812E}">
      <dgm:prSet phldrT="[文本]" custT="1"/>
      <dgm:spPr/>
      <dgm:t>
        <a:bodyPr/>
        <a:lstStyle/>
        <a:p>
          <a:r>
            <a:rPr lang="zh-CN" altLang="en-US" sz="1200" b="1" dirty="0" smtClean="0"/>
            <a:t>应急策略</a:t>
          </a:r>
          <a:endParaRPr lang="zh-CN" altLang="en-US" sz="1200" b="1" dirty="0"/>
        </a:p>
      </dgm:t>
    </dgm:pt>
    <dgm:pt modelId="{70C814D2-F897-4E0C-96A9-3FAB78B9D99B}" type="parTrans" cxnId="{40CBC910-437E-4911-A588-EB231ADDEDC8}">
      <dgm:prSet/>
      <dgm:spPr/>
      <dgm:t>
        <a:bodyPr/>
        <a:lstStyle/>
        <a:p>
          <a:endParaRPr lang="zh-CN" altLang="en-US"/>
        </a:p>
      </dgm:t>
    </dgm:pt>
    <dgm:pt modelId="{78C57893-6A0E-406C-9B71-B7A0E2AC24D1}" type="sibTrans" cxnId="{40CBC910-437E-4911-A588-EB231ADDEDC8}">
      <dgm:prSet/>
      <dgm:spPr/>
      <dgm:t>
        <a:bodyPr/>
        <a:lstStyle/>
        <a:p>
          <a:endParaRPr lang="zh-CN" altLang="en-US"/>
        </a:p>
      </dgm:t>
    </dgm:pt>
    <dgm:pt modelId="{694EB0DF-D84E-40EC-9DF4-C2054F98674B}">
      <dgm:prSet phldrT="[文本]" custT="1"/>
      <dgm:spPr/>
      <dgm:t>
        <a:bodyPr/>
        <a:lstStyle/>
        <a:p>
          <a:r>
            <a:rPr lang="zh-CN" altLang="en-US" sz="1200" b="1" dirty="0" smtClean="0"/>
            <a:t>数据备份</a:t>
          </a:r>
          <a:endParaRPr lang="zh-CN" altLang="en-US" sz="1200" b="1" dirty="0"/>
        </a:p>
      </dgm:t>
    </dgm:pt>
    <dgm:pt modelId="{2360251B-19E6-4B43-98EA-7F2F48D01A92}" type="parTrans" cxnId="{F0E9EECE-34FE-4021-AFF9-11D019249746}">
      <dgm:prSet/>
      <dgm:spPr/>
      <dgm:t>
        <a:bodyPr/>
        <a:lstStyle/>
        <a:p>
          <a:endParaRPr lang="zh-CN" altLang="en-US"/>
        </a:p>
      </dgm:t>
    </dgm:pt>
    <dgm:pt modelId="{ED4E3C5B-8FCE-4E68-A6A5-7FB972FBA176}" type="sibTrans" cxnId="{F0E9EECE-34FE-4021-AFF9-11D019249746}">
      <dgm:prSet/>
      <dgm:spPr/>
      <dgm:t>
        <a:bodyPr/>
        <a:lstStyle/>
        <a:p>
          <a:endParaRPr lang="zh-CN" altLang="en-US"/>
        </a:p>
      </dgm:t>
    </dgm:pt>
    <dgm:pt modelId="{E1F0516F-1BFE-47DB-9CF7-48D0C05ED9A2}">
      <dgm:prSet custT="1"/>
      <dgm:spPr/>
      <dgm:t>
        <a:bodyPr/>
        <a:lstStyle/>
        <a:p>
          <a:r>
            <a:rPr lang="zh-CN" altLang="en-US" sz="1200" b="1" dirty="0" smtClean="0"/>
            <a:t>数据恢复</a:t>
          </a:r>
          <a:endParaRPr lang="zh-CN" altLang="en-US" sz="1200" b="1" dirty="0"/>
        </a:p>
      </dgm:t>
    </dgm:pt>
    <dgm:pt modelId="{9AF970D9-6A52-4C55-860A-4915A736A57E}" type="parTrans" cxnId="{CD5B99A1-CCC5-4EBE-8352-8E0BE39D96BA}">
      <dgm:prSet/>
      <dgm:spPr/>
      <dgm:t>
        <a:bodyPr/>
        <a:lstStyle/>
        <a:p>
          <a:endParaRPr lang="zh-CN" altLang="en-US"/>
        </a:p>
      </dgm:t>
    </dgm:pt>
    <dgm:pt modelId="{E111E3B2-EF2B-45FC-B689-D86D70814470}" type="sibTrans" cxnId="{CD5B99A1-CCC5-4EBE-8352-8E0BE39D96BA}">
      <dgm:prSet/>
      <dgm:spPr/>
      <dgm:t>
        <a:bodyPr/>
        <a:lstStyle/>
        <a:p>
          <a:endParaRPr lang="zh-CN" altLang="en-US"/>
        </a:p>
      </dgm:t>
    </dgm:pt>
    <dgm:pt modelId="{BEE3D3E8-D59B-4A50-AF07-C7A92764FD35}">
      <dgm:prSet custT="1"/>
      <dgm:spPr/>
      <dgm:t>
        <a:bodyPr/>
        <a:lstStyle/>
        <a:p>
          <a:r>
            <a:rPr lang="zh-CN" altLang="en-US" sz="1200" b="1" dirty="0" smtClean="0"/>
            <a:t>系统恢复</a:t>
          </a:r>
          <a:endParaRPr lang="zh-CN" altLang="en-US" sz="1200" b="1" dirty="0"/>
        </a:p>
      </dgm:t>
    </dgm:pt>
    <dgm:pt modelId="{5AC76511-2BE8-4CBB-872C-F01387B5F46A}" type="parTrans" cxnId="{35800C5F-B55B-44A5-B822-EBBB1006C6E2}">
      <dgm:prSet/>
      <dgm:spPr/>
      <dgm:t>
        <a:bodyPr/>
        <a:lstStyle/>
        <a:p>
          <a:endParaRPr lang="zh-CN" altLang="en-US"/>
        </a:p>
      </dgm:t>
    </dgm:pt>
    <dgm:pt modelId="{4B75DFD8-3A73-4F35-8316-4A162A260278}" type="sibTrans" cxnId="{35800C5F-B55B-44A5-B822-EBBB1006C6E2}">
      <dgm:prSet/>
      <dgm:spPr/>
      <dgm:t>
        <a:bodyPr/>
        <a:lstStyle/>
        <a:p>
          <a:endParaRPr lang="zh-CN" altLang="en-US"/>
        </a:p>
      </dgm:t>
    </dgm:pt>
    <dgm:pt modelId="{D729AC25-CED3-4F2E-B5F9-CA12AE1B5B5B}">
      <dgm:prSet custT="1"/>
      <dgm:spPr/>
      <dgm:t>
        <a:bodyPr/>
        <a:lstStyle/>
        <a:p>
          <a:r>
            <a:rPr lang="zh-CN" altLang="en-US" sz="1200" b="1" dirty="0" smtClean="0"/>
            <a:t>应急机制</a:t>
          </a:r>
          <a:endParaRPr lang="zh-CN" altLang="en-US" sz="1200" b="1" dirty="0"/>
        </a:p>
      </dgm:t>
    </dgm:pt>
    <dgm:pt modelId="{834B2E16-4E57-4C95-BB56-A118A73B6145}" type="parTrans" cxnId="{83184815-65D0-49CF-B706-DEB0A351AE8B}">
      <dgm:prSet/>
      <dgm:spPr/>
      <dgm:t>
        <a:bodyPr/>
        <a:lstStyle/>
        <a:p>
          <a:endParaRPr lang="zh-CN" altLang="en-US"/>
        </a:p>
      </dgm:t>
    </dgm:pt>
    <dgm:pt modelId="{E7F3CAF2-9E42-4050-B1BA-EF4569D5B5A8}" type="sibTrans" cxnId="{83184815-65D0-49CF-B706-DEB0A351AE8B}">
      <dgm:prSet/>
      <dgm:spPr/>
      <dgm:t>
        <a:bodyPr/>
        <a:lstStyle/>
        <a:p>
          <a:endParaRPr lang="zh-CN" altLang="en-US"/>
        </a:p>
      </dgm:t>
    </dgm:pt>
    <dgm:pt modelId="{B9F21A45-BABA-444A-9E3B-CADD87819CF8}">
      <dgm:prSet custT="1"/>
      <dgm:spPr/>
      <dgm:t>
        <a:bodyPr/>
        <a:lstStyle/>
        <a:p>
          <a:r>
            <a:rPr lang="zh-CN" altLang="en-US" sz="1200" b="1" dirty="0" smtClean="0"/>
            <a:t>应急手段</a:t>
          </a:r>
          <a:endParaRPr lang="zh-CN" altLang="en-US" sz="1200" b="1" dirty="0"/>
        </a:p>
      </dgm:t>
    </dgm:pt>
    <dgm:pt modelId="{7C493D8B-8CCD-4D26-9775-F9EBFE388FD5}" type="parTrans" cxnId="{F1B7BE8C-F302-4623-B564-40A29FBA684B}">
      <dgm:prSet/>
      <dgm:spPr/>
      <dgm:t>
        <a:bodyPr/>
        <a:lstStyle/>
        <a:p>
          <a:endParaRPr lang="zh-CN" altLang="en-US"/>
        </a:p>
      </dgm:t>
    </dgm:pt>
    <dgm:pt modelId="{74C62316-984A-4486-BD4F-61FAE6CCDCDC}" type="sibTrans" cxnId="{F1B7BE8C-F302-4623-B564-40A29FBA684B}">
      <dgm:prSet/>
      <dgm:spPr/>
      <dgm:t>
        <a:bodyPr/>
        <a:lstStyle/>
        <a:p>
          <a:endParaRPr lang="zh-CN" altLang="en-US"/>
        </a:p>
      </dgm:t>
    </dgm:pt>
    <dgm:pt modelId="{561E45B8-E2C5-4FBB-85D5-382D0E7F05C5}">
      <dgm:prSet custT="1"/>
      <dgm:spPr/>
      <dgm:t>
        <a:bodyPr/>
        <a:lstStyle/>
        <a:p>
          <a:r>
            <a:rPr lang="zh-CN" altLang="en-US" sz="1200" b="1" dirty="0" smtClean="0"/>
            <a:t>入侵过程分析</a:t>
          </a:r>
          <a:endParaRPr lang="zh-CN" altLang="en-US" sz="1200" b="1" dirty="0"/>
        </a:p>
      </dgm:t>
    </dgm:pt>
    <dgm:pt modelId="{809CBA6B-2B8A-4280-8820-7E89BE63BF67}" type="parTrans" cxnId="{0AE2047A-8529-4CD6-ADB5-5B371ED94572}">
      <dgm:prSet/>
      <dgm:spPr/>
      <dgm:t>
        <a:bodyPr/>
        <a:lstStyle/>
        <a:p>
          <a:endParaRPr lang="zh-CN" altLang="en-US"/>
        </a:p>
      </dgm:t>
    </dgm:pt>
    <dgm:pt modelId="{3465C9BB-5049-4F2F-B854-7E4DD942FAD9}" type="sibTrans" cxnId="{0AE2047A-8529-4CD6-ADB5-5B371ED94572}">
      <dgm:prSet/>
      <dgm:spPr/>
      <dgm:t>
        <a:bodyPr/>
        <a:lstStyle/>
        <a:p>
          <a:endParaRPr lang="zh-CN" altLang="en-US"/>
        </a:p>
      </dgm:t>
    </dgm:pt>
    <dgm:pt modelId="{37AF6F44-F243-4AAC-A473-73112A483467}">
      <dgm:prSet custT="1"/>
      <dgm:spPr/>
      <dgm:t>
        <a:bodyPr/>
        <a:lstStyle/>
        <a:p>
          <a:r>
            <a:rPr lang="zh-CN" altLang="en-US" sz="1200" b="1" dirty="0" smtClean="0"/>
            <a:t>安全状态评估</a:t>
          </a:r>
          <a:endParaRPr lang="zh-CN" altLang="en-US" sz="1200" b="1" dirty="0"/>
        </a:p>
      </dgm:t>
    </dgm:pt>
    <dgm:pt modelId="{EEDE38E1-58B1-4381-AAD8-419968BC4DCE}" type="parTrans" cxnId="{ABA4D098-95F3-4E9B-BAE7-81CED8C737B8}">
      <dgm:prSet/>
      <dgm:spPr/>
      <dgm:t>
        <a:bodyPr/>
        <a:lstStyle/>
        <a:p>
          <a:endParaRPr lang="zh-CN" altLang="en-US"/>
        </a:p>
      </dgm:t>
    </dgm:pt>
    <dgm:pt modelId="{50E932B4-EE15-42F5-8368-A464D786D7BD}" type="sibTrans" cxnId="{ABA4D098-95F3-4E9B-BAE7-81CED8C737B8}">
      <dgm:prSet/>
      <dgm:spPr/>
      <dgm:t>
        <a:bodyPr/>
        <a:lstStyle/>
        <a:p>
          <a:endParaRPr lang="zh-CN" altLang="en-US"/>
        </a:p>
      </dgm:t>
    </dgm:pt>
    <dgm:pt modelId="{CF5DD2DF-D459-4071-9E33-D7D00F8ED28A}">
      <dgm:prSet phldrT="[文本]" custT="1"/>
      <dgm:spPr/>
      <dgm:t>
        <a:bodyPr/>
        <a:lstStyle/>
        <a:p>
          <a:r>
            <a:rPr lang="zh-CN" altLang="en-US" sz="1200" b="1" dirty="0" smtClean="0"/>
            <a:t>防火墙技术</a:t>
          </a:r>
          <a:endParaRPr lang="zh-CN" altLang="en-US" sz="1200" b="1" dirty="0"/>
        </a:p>
      </dgm:t>
    </dgm:pt>
    <dgm:pt modelId="{D695EFD9-6AD1-4697-A91E-97C89F48A615}" type="sibTrans" cxnId="{36C3915B-F7A0-4F81-8260-4B6A383AB7C8}">
      <dgm:prSet/>
      <dgm:spPr/>
      <dgm:t>
        <a:bodyPr/>
        <a:lstStyle/>
        <a:p>
          <a:endParaRPr lang="zh-CN" altLang="en-US"/>
        </a:p>
      </dgm:t>
    </dgm:pt>
    <dgm:pt modelId="{18D22EDC-AA76-49D7-BED1-90E7C295CFAE}" type="parTrans" cxnId="{36C3915B-F7A0-4F81-8260-4B6A383AB7C8}">
      <dgm:prSet/>
      <dgm:spPr/>
      <dgm:t>
        <a:bodyPr/>
        <a:lstStyle/>
        <a:p>
          <a:endParaRPr lang="zh-CN" altLang="en-US"/>
        </a:p>
      </dgm:t>
    </dgm:pt>
    <dgm:pt modelId="{42507583-77FC-4133-85B7-B210FD2264A0}">
      <dgm:prSet phldrT="[文本]" custT="1"/>
      <dgm:spPr/>
      <dgm:t>
        <a:bodyPr/>
        <a:lstStyle/>
        <a:p>
          <a:r>
            <a:rPr lang="zh-CN" altLang="en-US" sz="1200" b="1" dirty="0" smtClean="0"/>
            <a:t>信息隐藏</a:t>
          </a:r>
          <a:endParaRPr lang="zh-CN" altLang="en-US" sz="1200" b="1" dirty="0"/>
        </a:p>
      </dgm:t>
    </dgm:pt>
    <dgm:pt modelId="{DCC4CB68-C1E9-4852-A7D6-E0B5CEF25E7D}" type="sibTrans" cxnId="{2D07DEB6-908A-44F4-AD81-707992246A5C}">
      <dgm:prSet/>
      <dgm:spPr/>
      <dgm:t>
        <a:bodyPr/>
        <a:lstStyle/>
        <a:p>
          <a:endParaRPr lang="zh-CN" altLang="en-US"/>
        </a:p>
      </dgm:t>
    </dgm:pt>
    <dgm:pt modelId="{050645A3-5D2C-4E5F-B807-05F220BB10FA}" type="parTrans" cxnId="{2D07DEB6-908A-44F4-AD81-707992246A5C}">
      <dgm:prSet/>
      <dgm:spPr/>
      <dgm:t>
        <a:bodyPr/>
        <a:lstStyle/>
        <a:p>
          <a:endParaRPr lang="zh-CN" altLang="en-US"/>
        </a:p>
      </dgm:t>
    </dgm:pt>
    <dgm:pt modelId="{3B72E387-9AB5-4F8E-AB6A-0B84CB196C46}">
      <dgm:prSet phldrT="[文本]" custT="1"/>
      <dgm:spPr/>
      <dgm:t>
        <a:bodyPr/>
        <a:lstStyle/>
        <a:p>
          <a:r>
            <a:rPr lang="zh-CN" altLang="en-US" sz="1200" b="1" dirty="0" smtClean="0"/>
            <a:t>认证机制</a:t>
          </a:r>
          <a:endParaRPr lang="zh-CN" altLang="en-US" sz="1200" b="1" dirty="0"/>
        </a:p>
      </dgm:t>
    </dgm:pt>
    <dgm:pt modelId="{40D5C11A-2B7F-4348-AB48-9876E818C41B}" type="sibTrans" cxnId="{7E8BF705-304A-41E8-84C4-0A59ED2871D2}">
      <dgm:prSet/>
      <dgm:spPr/>
      <dgm:t>
        <a:bodyPr/>
        <a:lstStyle/>
        <a:p>
          <a:endParaRPr lang="zh-CN" altLang="en-US"/>
        </a:p>
      </dgm:t>
    </dgm:pt>
    <dgm:pt modelId="{D11BA3D5-21F5-4E02-8502-B741CB9366F0}" type="parTrans" cxnId="{7E8BF705-304A-41E8-84C4-0A59ED2871D2}">
      <dgm:prSet/>
      <dgm:spPr/>
      <dgm:t>
        <a:bodyPr/>
        <a:lstStyle/>
        <a:p>
          <a:endParaRPr lang="zh-CN" altLang="en-US"/>
        </a:p>
      </dgm:t>
    </dgm:pt>
    <dgm:pt modelId="{1B926921-8715-4409-A437-285F4838ED1C}">
      <dgm:prSet phldrT="[文本]" custT="1"/>
      <dgm:spPr/>
      <dgm:t>
        <a:bodyPr/>
        <a:lstStyle/>
        <a:p>
          <a:r>
            <a:rPr lang="zh-CN" altLang="en-US" sz="1200" b="1" dirty="0" smtClean="0"/>
            <a:t>访问控制机制</a:t>
          </a:r>
          <a:endParaRPr lang="zh-CN" altLang="en-US" sz="1200" b="1" dirty="0"/>
        </a:p>
      </dgm:t>
    </dgm:pt>
    <dgm:pt modelId="{71303853-83D5-4500-AEF1-073D25504147}" type="sibTrans" cxnId="{EF31B31F-E32D-4408-BF96-C442FFEBC970}">
      <dgm:prSet/>
      <dgm:spPr/>
      <dgm:t>
        <a:bodyPr/>
        <a:lstStyle/>
        <a:p>
          <a:endParaRPr lang="zh-CN" altLang="en-US"/>
        </a:p>
      </dgm:t>
    </dgm:pt>
    <dgm:pt modelId="{500712EF-961F-4493-AEA7-90ED063A7E01}" type="parTrans" cxnId="{EF31B31F-E32D-4408-BF96-C442FFEBC970}">
      <dgm:prSet/>
      <dgm:spPr/>
      <dgm:t>
        <a:bodyPr/>
        <a:lstStyle/>
        <a:p>
          <a:endParaRPr lang="zh-CN" altLang="en-US"/>
        </a:p>
      </dgm:t>
    </dgm:pt>
    <dgm:pt modelId="{746C54E0-94AE-4DD7-8B04-C72F1AC09718}">
      <dgm:prSet phldrT="[文本]" custT="1"/>
      <dgm:spPr/>
      <dgm:t>
        <a:bodyPr/>
        <a:lstStyle/>
        <a:p>
          <a:r>
            <a:rPr lang="zh-CN" altLang="en-US" sz="1200" b="1" dirty="0" smtClean="0"/>
            <a:t>数字签名机制</a:t>
          </a:r>
          <a:endParaRPr lang="zh-CN" altLang="en-US" sz="1200" b="1" dirty="0"/>
        </a:p>
      </dgm:t>
    </dgm:pt>
    <dgm:pt modelId="{913E6915-E734-4890-B59F-20BDE7BFB86A}" type="sibTrans" cxnId="{6C82742D-4A8F-40F1-A30E-F073701895FE}">
      <dgm:prSet/>
      <dgm:spPr/>
      <dgm:t>
        <a:bodyPr/>
        <a:lstStyle/>
        <a:p>
          <a:endParaRPr lang="zh-CN" altLang="en-US"/>
        </a:p>
      </dgm:t>
    </dgm:pt>
    <dgm:pt modelId="{40D157E1-2A34-4237-BF9B-8D000FF1BDAB}" type="parTrans" cxnId="{6C82742D-4A8F-40F1-A30E-F073701895FE}">
      <dgm:prSet/>
      <dgm:spPr/>
      <dgm:t>
        <a:bodyPr/>
        <a:lstStyle/>
        <a:p>
          <a:endParaRPr lang="zh-CN" altLang="en-US"/>
        </a:p>
      </dgm:t>
    </dgm:pt>
    <dgm:pt modelId="{A0AECF08-A33B-4698-83D3-C8AB9E35E975}">
      <dgm:prSet phldrT="[文本]" custT="1"/>
      <dgm:spPr/>
      <dgm:t>
        <a:bodyPr/>
        <a:lstStyle/>
        <a:p>
          <a:r>
            <a:rPr lang="zh-CN" altLang="en-US" sz="1200" b="1" dirty="0" smtClean="0"/>
            <a:t>加密机制</a:t>
          </a:r>
          <a:endParaRPr lang="zh-CN" altLang="en-US" sz="1200" b="1" dirty="0"/>
        </a:p>
      </dgm:t>
    </dgm:pt>
    <dgm:pt modelId="{CCC9B8EE-347E-4D01-BDAF-184E7638C85B}" type="sibTrans" cxnId="{C02D9120-442D-4E3C-8773-206FB1182C2C}">
      <dgm:prSet/>
      <dgm:spPr/>
      <dgm:t>
        <a:bodyPr/>
        <a:lstStyle/>
        <a:p>
          <a:endParaRPr lang="zh-CN" altLang="en-US"/>
        </a:p>
      </dgm:t>
    </dgm:pt>
    <dgm:pt modelId="{5BA72ED7-D309-4A36-B438-F9438C785AC1}" type="parTrans" cxnId="{C02D9120-442D-4E3C-8773-206FB1182C2C}">
      <dgm:prSet/>
      <dgm:spPr/>
      <dgm:t>
        <a:bodyPr/>
        <a:lstStyle/>
        <a:p>
          <a:endParaRPr lang="zh-CN" altLang="en-US"/>
        </a:p>
      </dgm:t>
    </dgm:pt>
    <dgm:pt modelId="{35A7A3B6-2C27-4AEB-885C-C192B01C6E5D}" type="pres">
      <dgm:prSet presAssocID="{9CE0DD49-B258-4698-97E8-8884D4156E6D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E8579E3-C253-4D06-BA1F-77982245EC61}" type="pres">
      <dgm:prSet presAssocID="{9CE0DD49-B258-4698-97E8-8884D4156E6D}" presName="children" presStyleCnt="0"/>
      <dgm:spPr/>
    </dgm:pt>
    <dgm:pt modelId="{55E20671-188B-46A1-A508-276309B534F3}" type="pres">
      <dgm:prSet presAssocID="{9CE0DD49-B258-4698-97E8-8884D4156E6D}" presName="child1group" presStyleCnt="0"/>
      <dgm:spPr/>
    </dgm:pt>
    <dgm:pt modelId="{03A6D777-F715-4429-959C-008B1575628E}" type="pres">
      <dgm:prSet presAssocID="{9CE0DD49-B258-4698-97E8-8884D4156E6D}" presName="child1" presStyleLbl="bgAcc1" presStyleIdx="0" presStyleCnt="4" custScaleY="125503"/>
      <dgm:spPr/>
      <dgm:t>
        <a:bodyPr/>
        <a:lstStyle/>
        <a:p>
          <a:endParaRPr lang="zh-CN" altLang="en-US"/>
        </a:p>
      </dgm:t>
    </dgm:pt>
    <dgm:pt modelId="{DB786DFE-ED05-40ED-97DA-C95194C0F3B2}" type="pres">
      <dgm:prSet presAssocID="{9CE0DD49-B258-4698-97E8-8884D4156E6D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6B110F-17A5-4870-A6C2-B7F0CD59B2D0}" type="pres">
      <dgm:prSet presAssocID="{9CE0DD49-B258-4698-97E8-8884D4156E6D}" presName="child2group" presStyleCnt="0"/>
      <dgm:spPr/>
    </dgm:pt>
    <dgm:pt modelId="{30F4F4AF-0D50-486B-882A-85E925A956CD}" type="pres">
      <dgm:prSet presAssocID="{9CE0DD49-B258-4698-97E8-8884D4156E6D}" presName="child2" presStyleLbl="bgAcc1" presStyleIdx="1" presStyleCnt="4" custScaleY="125503"/>
      <dgm:spPr/>
      <dgm:t>
        <a:bodyPr/>
        <a:lstStyle/>
        <a:p>
          <a:endParaRPr lang="zh-CN" altLang="en-US"/>
        </a:p>
      </dgm:t>
    </dgm:pt>
    <dgm:pt modelId="{9765A068-B6E2-4886-A5FB-50A995921477}" type="pres">
      <dgm:prSet presAssocID="{9CE0DD49-B258-4698-97E8-8884D4156E6D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3829D3-F25F-4A80-BE50-78199021FAA5}" type="pres">
      <dgm:prSet presAssocID="{9CE0DD49-B258-4698-97E8-8884D4156E6D}" presName="child3group" presStyleCnt="0"/>
      <dgm:spPr/>
    </dgm:pt>
    <dgm:pt modelId="{947A0687-3B8B-457F-B6A6-C63743A42B84}" type="pres">
      <dgm:prSet presAssocID="{9CE0DD49-B258-4698-97E8-8884D4156E6D}" presName="child3" presStyleLbl="bgAcc1" presStyleIdx="2" presStyleCnt="4" custScaleY="128561"/>
      <dgm:spPr/>
      <dgm:t>
        <a:bodyPr/>
        <a:lstStyle/>
        <a:p>
          <a:endParaRPr lang="zh-CN" altLang="en-US"/>
        </a:p>
      </dgm:t>
    </dgm:pt>
    <dgm:pt modelId="{6A9916F7-EC46-4744-B146-333D37987245}" type="pres">
      <dgm:prSet presAssocID="{9CE0DD49-B258-4698-97E8-8884D4156E6D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E9E9EF-C832-4342-9202-8B109E472033}" type="pres">
      <dgm:prSet presAssocID="{9CE0DD49-B258-4698-97E8-8884D4156E6D}" presName="child4group" presStyleCnt="0"/>
      <dgm:spPr/>
    </dgm:pt>
    <dgm:pt modelId="{51AD0882-8434-46C9-B2A6-B650C0F9FDA7}" type="pres">
      <dgm:prSet presAssocID="{9CE0DD49-B258-4698-97E8-8884D4156E6D}" presName="child4" presStyleLbl="bgAcc1" presStyleIdx="3" presStyleCnt="4" custScaleY="128561"/>
      <dgm:spPr/>
      <dgm:t>
        <a:bodyPr/>
        <a:lstStyle/>
        <a:p>
          <a:endParaRPr lang="zh-CN" altLang="en-US"/>
        </a:p>
      </dgm:t>
    </dgm:pt>
    <dgm:pt modelId="{C32B0322-0916-46B3-B0C2-5FBAFA11B257}" type="pres">
      <dgm:prSet presAssocID="{9CE0DD49-B258-4698-97E8-8884D4156E6D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A707BB-FFEB-49DE-8009-DCE2C1D6169F}" type="pres">
      <dgm:prSet presAssocID="{9CE0DD49-B258-4698-97E8-8884D4156E6D}" presName="childPlaceholder" presStyleCnt="0"/>
      <dgm:spPr/>
    </dgm:pt>
    <dgm:pt modelId="{1430C006-54BB-40E5-99E1-88939E768E37}" type="pres">
      <dgm:prSet presAssocID="{9CE0DD49-B258-4698-97E8-8884D4156E6D}" presName="circle" presStyleCnt="0"/>
      <dgm:spPr/>
    </dgm:pt>
    <dgm:pt modelId="{599FACE7-B2BA-4EF1-A244-ED9CC531DA56}" type="pres">
      <dgm:prSet presAssocID="{9CE0DD49-B258-4698-97E8-8884D4156E6D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E5252D-8C07-4643-8EA5-5ECA07D61FB3}" type="pres">
      <dgm:prSet presAssocID="{9CE0DD49-B258-4698-97E8-8884D4156E6D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5405E3-2C89-40EE-965E-18BF3F09E76A}" type="pres">
      <dgm:prSet presAssocID="{9CE0DD49-B258-4698-97E8-8884D4156E6D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791467-E706-43D9-98D9-FE151C871422}" type="pres">
      <dgm:prSet presAssocID="{9CE0DD49-B258-4698-97E8-8884D4156E6D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CC9D9F-C110-44FF-98C9-7FD8C5753BB2}" type="pres">
      <dgm:prSet presAssocID="{9CE0DD49-B258-4698-97E8-8884D4156E6D}" presName="quadrantPlaceholder" presStyleCnt="0"/>
      <dgm:spPr/>
    </dgm:pt>
    <dgm:pt modelId="{ED9E1CFE-5F13-416E-9D3D-52F274427A0B}" type="pres">
      <dgm:prSet presAssocID="{9CE0DD49-B258-4698-97E8-8884D4156E6D}" presName="center1" presStyleLbl="fgShp" presStyleIdx="0" presStyleCnt="2" custScaleX="177156" custScaleY="177156" custLinFactNeighborX="-1996" custLinFactNeighborY="-16072"/>
      <dgm:spPr/>
      <dgm:t>
        <a:bodyPr/>
        <a:lstStyle/>
        <a:p>
          <a:endParaRPr lang="zh-CN" altLang="en-US"/>
        </a:p>
      </dgm:t>
    </dgm:pt>
    <dgm:pt modelId="{040D4516-71A2-4D50-BE5C-31DE1B858BCF}" type="pres">
      <dgm:prSet presAssocID="{9CE0DD49-B258-4698-97E8-8884D4156E6D}" presName="center2" presStyleLbl="fgShp" presStyleIdx="1" presStyleCnt="2" custScaleX="177156" custScaleY="177156" custLinFactNeighborX="-1996" custLinFactNeighborY="6888"/>
      <dgm:spPr/>
    </dgm:pt>
  </dgm:ptLst>
  <dgm:cxnLst>
    <dgm:cxn modelId="{40CBC910-437E-4911-A588-EB231ADDEDC8}" srcId="{9CDD0D67-D176-49F1-BE17-0C92310A6056}" destId="{B24B8C5B-F5EF-4AA0-929B-60F7F010812E}" srcOrd="0" destOrd="0" parTransId="{70C814D2-F897-4E0C-96A9-3FAB78B9D99B}" sibTransId="{78C57893-6A0E-406C-9B71-B7A0E2AC24D1}"/>
    <dgm:cxn modelId="{C02D9120-442D-4E3C-8773-206FB1182C2C}" srcId="{3B794E37-F29C-4E9D-A892-C01A376D541E}" destId="{A0AECF08-A33B-4698-83D3-C8AB9E35E975}" srcOrd="0" destOrd="0" parTransId="{5BA72ED7-D309-4A36-B438-F9438C785AC1}" sibTransId="{CCC9B8EE-347E-4D01-BDAF-184E7638C85B}"/>
    <dgm:cxn modelId="{687EE512-D7D3-4885-83C6-F5D0D731F9FF}" type="presOf" srcId="{561E45B8-E2C5-4FBB-85D5-382D0E7F05C5}" destId="{947A0687-3B8B-457F-B6A6-C63743A42B84}" srcOrd="0" destOrd="3" presId="urn:microsoft.com/office/officeart/2005/8/layout/cycle4"/>
    <dgm:cxn modelId="{07FE4183-5B6C-4E49-99F7-74177C9851FD}" type="presOf" srcId="{D729AC25-CED3-4F2E-B5F9-CA12AE1B5B5B}" destId="{947A0687-3B8B-457F-B6A6-C63743A42B84}" srcOrd="0" destOrd="1" presId="urn:microsoft.com/office/officeart/2005/8/layout/cycle4"/>
    <dgm:cxn modelId="{CD5B99A1-CCC5-4EBE-8352-8E0BE39D96BA}" srcId="{F87E6CB3-726B-47F6-A760-F8B056853B1F}" destId="{E1F0516F-1BFE-47DB-9CF7-48D0C05ED9A2}" srcOrd="1" destOrd="0" parTransId="{9AF970D9-6A52-4C55-860A-4915A736A57E}" sibTransId="{E111E3B2-EF2B-45FC-B689-D86D70814470}"/>
    <dgm:cxn modelId="{ABA4D098-95F3-4E9B-BAE7-81CED8C737B8}" srcId="{9CDD0D67-D176-49F1-BE17-0C92310A6056}" destId="{37AF6F44-F243-4AAC-A473-73112A483467}" srcOrd="4" destOrd="0" parTransId="{EEDE38E1-58B1-4381-AAD8-419968BC4DCE}" sibTransId="{50E932B4-EE15-42F5-8368-A464D786D7BD}"/>
    <dgm:cxn modelId="{002DA1D8-B6C4-4C4D-8AE7-D7ACF82AC420}" type="presOf" srcId="{64A726FC-466A-4081-A84C-97264D53964D}" destId="{30F4F4AF-0D50-486B-882A-85E925A956CD}" srcOrd="0" destOrd="3" presId="urn:microsoft.com/office/officeart/2005/8/layout/cycle4"/>
    <dgm:cxn modelId="{E3664721-08C1-4AC5-93D5-E011FE2F2F3A}" type="presOf" srcId="{BEE3D3E8-D59B-4A50-AF07-C7A92764FD35}" destId="{51AD0882-8434-46C9-B2A6-B650C0F9FDA7}" srcOrd="0" destOrd="2" presId="urn:microsoft.com/office/officeart/2005/8/layout/cycle4"/>
    <dgm:cxn modelId="{0A6529C1-3006-4DEB-BD89-10B407FEF9B6}" srcId="{39B3B994-19FD-457D-90EB-F594C936F4AA}" destId="{64A726FC-466A-4081-A84C-97264D53964D}" srcOrd="3" destOrd="0" parTransId="{862C5B4F-DF41-489A-AEDC-51ECCD55A746}" sibTransId="{5D1315BF-728B-4E57-8122-73F7265E945A}"/>
    <dgm:cxn modelId="{A2F3EDFC-04B4-4C24-96B3-FDD7D0186980}" type="presOf" srcId="{1663A9A1-7EE9-416A-A8E4-505549A2A52E}" destId="{9765A068-B6E2-4886-A5FB-50A995921477}" srcOrd="1" destOrd="1" presId="urn:microsoft.com/office/officeart/2005/8/layout/cycle4"/>
    <dgm:cxn modelId="{810744D2-5286-4DA7-AAB4-1D7F6AE80857}" type="presOf" srcId="{3B794E37-F29C-4E9D-A892-C01A376D541E}" destId="{599FACE7-B2BA-4EF1-A244-ED9CC531DA56}" srcOrd="0" destOrd="0" presId="urn:microsoft.com/office/officeart/2005/8/layout/cycle4"/>
    <dgm:cxn modelId="{5E4C1DE5-F12A-4B40-BD44-9481031EAE91}" srcId="{9CE0DD49-B258-4698-97E8-8884D4156E6D}" destId="{3B794E37-F29C-4E9D-A892-C01A376D541E}" srcOrd="0" destOrd="0" parTransId="{3B115127-6A54-47AD-885F-12033411B9BF}" sibTransId="{25A17EC7-FB37-45E8-B2C4-43DF98505962}"/>
    <dgm:cxn modelId="{2E072F27-50B7-47B7-92D6-13C5BEC65F4A}" type="presOf" srcId="{F87E6CB3-726B-47F6-A760-F8B056853B1F}" destId="{BD791467-E706-43D9-98D9-FE151C871422}" srcOrd="0" destOrd="0" presId="urn:microsoft.com/office/officeart/2005/8/layout/cycle4"/>
    <dgm:cxn modelId="{9D99DD33-A08A-4611-BDF2-0F7199EAAE51}" type="presOf" srcId="{9CDD0D67-D176-49F1-BE17-0C92310A6056}" destId="{675405E3-2C89-40EE-965E-18BF3F09E76A}" srcOrd="0" destOrd="0" presId="urn:microsoft.com/office/officeart/2005/8/layout/cycle4"/>
    <dgm:cxn modelId="{F75EEB48-582A-44E2-8173-4410EDB97664}" type="presOf" srcId="{B9F21A45-BABA-444A-9E3B-CADD87819CF8}" destId="{947A0687-3B8B-457F-B6A6-C63743A42B84}" srcOrd="0" destOrd="2" presId="urn:microsoft.com/office/officeart/2005/8/layout/cycle4"/>
    <dgm:cxn modelId="{00C12EF9-4BAF-4FAB-BD50-95B51BFA4711}" type="presOf" srcId="{694EB0DF-D84E-40EC-9DF4-C2054F98674B}" destId="{C32B0322-0916-46B3-B0C2-5FBAFA11B257}" srcOrd="1" destOrd="0" presId="urn:microsoft.com/office/officeart/2005/8/layout/cycle4"/>
    <dgm:cxn modelId="{3232941A-7F99-46C3-8F1F-05D30748EBCE}" type="presOf" srcId="{694EB0DF-D84E-40EC-9DF4-C2054F98674B}" destId="{51AD0882-8434-46C9-B2A6-B650C0F9FDA7}" srcOrd="0" destOrd="0" presId="urn:microsoft.com/office/officeart/2005/8/layout/cycle4"/>
    <dgm:cxn modelId="{BCCD90BB-F593-4B31-B7B9-82DA983ADD3E}" srcId="{9CE0DD49-B258-4698-97E8-8884D4156E6D}" destId="{39B3B994-19FD-457D-90EB-F594C936F4AA}" srcOrd="1" destOrd="0" parTransId="{21BFC04F-5875-4197-A4BD-4B956AB1953F}" sibTransId="{8ED48239-117E-44B8-9C3A-8982A6CA7634}"/>
    <dgm:cxn modelId="{211D3CD5-668A-41C5-9FA7-9A90AD2E6EE7}" srcId="{39B3B994-19FD-457D-90EB-F594C936F4AA}" destId="{B442EE55-26EE-4A01-B8F3-F8A04BA5BA26}" srcOrd="0" destOrd="0" parTransId="{A46A66C4-ACF8-4B0B-A062-59931D4D73F8}" sibTransId="{6CD7AAB9-6DF5-43D0-BA26-E7D1ED32677B}"/>
    <dgm:cxn modelId="{13020247-A3E5-4463-8104-3B09BA8418DE}" type="presOf" srcId="{39B3B994-19FD-457D-90EB-F594C936F4AA}" destId="{20E5252D-8C07-4643-8EA5-5ECA07D61FB3}" srcOrd="0" destOrd="0" presId="urn:microsoft.com/office/officeart/2005/8/layout/cycle4"/>
    <dgm:cxn modelId="{41E2B546-4006-42B3-81EC-3758917C8715}" type="presOf" srcId="{B442EE55-26EE-4A01-B8F3-F8A04BA5BA26}" destId="{30F4F4AF-0D50-486B-882A-85E925A956CD}" srcOrd="0" destOrd="0" presId="urn:microsoft.com/office/officeart/2005/8/layout/cycle4"/>
    <dgm:cxn modelId="{F0E9EECE-34FE-4021-AFF9-11D019249746}" srcId="{F87E6CB3-726B-47F6-A760-F8B056853B1F}" destId="{694EB0DF-D84E-40EC-9DF4-C2054F98674B}" srcOrd="0" destOrd="0" parTransId="{2360251B-19E6-4B43-98EA-7F2F48D01A92}" sibTransId="{ED4E3C5B-8FCE-4E68-A6A5-7FB972FBA176}"/>
    <dgm:cxn modelId="{1EE05B27-57F3-4AC9-8428-03113BF55EA6}" type="presOf" srcId="{CF5DD2DF-D459-4071-9E33-D7D00F8ED28A}" destId="{DB786DFE-ED05-40ED-97DA-C95194C0F3B2}" srcOrd="1" destOrd="5" presId="urn:microsoft.com/office/officeart/2005/8/layout/cycle4"/>
    <dgm:cxn modelId="{6139E8B0-DA26-49AD-8DB3-F25FF9982870}" type="presOf" srcId="{64A726FC-466A-4081-A84C-97264D53964D}" destId="{9765A068-B6E2-4886-A5FB-50A995921477}" srcOrd="1" destOrd="3" presId="urn:microsoft.com/office/officeart/2005/8/layout/cycle4"/>
    <dgm:cxn modelId="{2A692321-22A5-44DB-A7A5-7BEC9EA9BCBB}" type="presOf" srcId="{B24B8C5B-F5EF-4AA0-929B-60F7F010812E}" destId="{947A0687-3B8B-457F-B6A6-C63743A42B84}" srcOrd="0" destOrd="0" presId="urn:microsoft.com/office/officeart/2005/8/layout/cycle4"/>
    <dgm:cxn modelId="{4CB34BB3-8F53-4CD8-901C-3C7E86099B28}" srcId="{9CE0DD49-B258-4698-97E8-8884D4156E6D}" destId="{9CDD0D67-D176-49F1-BE17-0C92310A6056}" srcOrd="2" destOrd="0" parTransId="{73B8A835-FF4D-4C30-AD75-2D181DCFF19F}" sibTransId="{C95550EB-8370-4C17-A53C-56F0339B4AFF}"/>
    <dgm:cxn modelId="{7E8BF705-304A-41E8-84C4-0A59ED2871D2}" srcId="{3B794E37-F29C-4E9D-A892-C01A376D541E}" destId="{3B72E387-9AB5-4F8E-AB6A-0B84CB196C46}" srcOrd="3" destOrd="0" parTransId="{D11BA3D5-21F5-4E02-8502-B741CB9366F0}" sibTransId="{40D5C11A-2B7F-4348-AB48-9876E818C41B}"/>
    <dgm:cxn modelId="{D41A7116-D831-495E-B171-4B9BFB3AAEEB}" type="presOf" srcId="{37AF6F44-F243-4AAC-A473-73112A483467}" destId="{6A9916F7-EC46-4744-B146-333D37987245}" srcOrd="1" destOrd="4" presId="urn:microsoft.com/office/officeart/2005/8/layout/cycle4"/>
    <dgm:cxn modelId="{FFC6D1F4-BC4B-49BB-ADEE-F3948A44A13B}" type="presOf" srcId="{42507583-77FC-4133-85B7-B210FD2264A0}" destId="{DB786DFE-ED05-40ED-97DA-C95194C0F3B2}" srcOrd="1" destOrd="4" presId="urn:microsoft.com/office/officeart/2005/8/layout/cycle4"/>
    <dgm:cxn modelId="{8DF4777A-49B4-4178-9D7E-64FA4FCE6E94}" type="presOf" srcId="{CF5DD2DF-D459-4071-9E33-D7D00F8ED28A}" destId="{03A6D777-F715-4429-959C-008B1575628E}" srcOrd="0" destOrd="5" presId="urn:microsoft.com/office/officeart/2005/8/layout/cycle4"/>
    <dgm:cxn modelId="{E521DF4C-C884-4171-8393-4770DD7FD373}" type="presOf" srcId="{B9F21A45-BABA-444A-9E3B-CADD87819CF8}" destId="{6A9916F7-EC46-4744-B146-333D37987245}" srcOrd="1" destOrd="2" presId="urn:microsoft.com/office/officeart/2005/8/layout/cycle4"/>
    <dgm:cxn modelId="{1470EA66-87F8-44A1-B918-A65A7BF0187D}" type="presOf" srcId="{B442EE55-26EE-4A01-B8F3-F8A04BA5BA26}" destId="{9765A068-B6E2-4886-A5FB-50A995921477}" srcOrd="1" destOrd="0" presId="urn:microsoft.com/office/officeart/2005/8/layout/cycle4"/>
    <dgm:cxn modelId="{C18F312A-786D-49D1-BFB3-9273CC4FB13B}" type="presOf" srcId="{561E45B8-E2C5-4FBB-85D5-382D0E7F05C5}" destId="{6A9916F7-EC46-4744-B146-333D37987245}" srcOrd="1" destOrd="3" presId="urn:microsoft.com/office/officeart/2005/8/layout/cycle4"/>
    <dgm:cxn modelId="{30CEA41C-5395-4D79-A49F-DD602709794C}" type="presOf" srcId="{A0AECF08-A33B-4698-83D3-C8AB9E35E975}" destId="{03A6D777-F715-4429-959C-008B1575628E}" srcOrd="0" destOrd="0" presId="urn:microsoft.com/office/officeart/2005/8/layout/cycle4"/>
    <dgm:cxn modelId="{92852AFB-12EC-4052-9A67-F8E0C3A45297}" srcId="{39B3B994-19FD-457D-90EB-F594C936F4AA}" destId="{1A4E13EE-3203-47B9-B4DB-BFE54EFED129}" srcOrd="2" destOrd="0" parTransId="{1ADF7EDD-349A-49E8-9FCB-9616864D887B}" sibTransId="{B3424704-1ED4-4AFA-AC5C-F5604621D557}"/>
    <dgm:cxn modelId="{0CCD7EA3-91CB-4FE2-9B84-C493794DF144}" type="presOf" srcId="{9CE0DD49-B258-4698-97E8-8884D4156E6D}" destId="{35A7A3B6-2C27-4AEB-885C-C192B01C6E5D}" srcOrd="0" destOrd="0" presId="urn:microsoft.com/office/officeart/2005/8/layout/cycle4"/>
    <dgm:cxn modelId="{6C82742D-4A8F-40F1-A30E-F073701895FE}" srcId="{3B794E37-F29C-4E9D-A892-C01A376D541E}" destId="{746C54E0-94AE-4DD7-8B04-C72F1AC09718}" srcOrd="1" destOrd="0" parTransId="{40D157E1-2A34-4237-BF9B-8D000FF1BDAB}" sibTransId="{913E6915-E734-4890-B59F-20BDE7BFB86A}"/>
    <dgm:cxn modelId="{318A16B5-14B3-4BB9-BA7F-A53C083AB558}" srcId="{9CE0DD49-B258-4698-97E8-8884D4156E6D}" destId="{F87E6CB3-726B-47F6-A760-F8B056853B1F}" srcOrd="3" destOrd="0" parTransId="{83E690FB-8775-4138-B380-5FEB721671D3}" sibTransId="{23184392-808F-4963-919E-65F14CA1AE60}"/>
    <dgm:cxn modelId="{158F5146-35FB-4048-BA05-2DCB83E83A4B}" type="presOf" srcId="{A0AECF08-A33B-4698-83D3-C8AB9E35E975}" destId="{DB786DFE-ED05-40ED-97DA-C95194C0F3B2}" srcOrd="1" destOrd="0" presId="urn:microsoft.com/office/officeart/2005/8/layout/cycle4"/>
    <dgm:cxn modelId="{35800C5F-B55B-44A5-B822-EBBB1006C6E2}" srcId="{F87E6CB3-726B-47F6-A760-F8B056853B1F}" destId="{BEE3D3E8-D59B-4A50-AF07-C7A92764FD35}" srcOrd="2" destOrd="0" parTransId="{5AC76511-2BE8-4CBB-872C-F01387B5F46A}" sibTransId="{4B75DFD8-3A73-4F35-8316-4A162A260278}"/>
    <dgm:cxn modelId="{AC076BA0-9E8C-41D4-B1DF-1279FF64311D}" type="presOf" srcId="{1B926921-8715-4409-A437-285F4838ED1C}" destId="{03A6D777-F715-4429-959C-008B1575628E}" srcOrd="0" destOrd="2" presId="urn:microsoft.com/office/officeart/2005/8/layout/cycle4"/>
    <dgm:cxn modelId="{EF31B31F-E32D-4408-BF96-C442FFEBC970}" srcId="{3B794E37-F29C-4E9D-A892-C01A376D541E}" destId="{1B926921-8715-4409-A437-285F4838ED1C}" srcOrd="2" destOrd="0" parTransId="{500712EF-961F-4493-AEA7-90ED063A7E01}" sibTransId="{71303853-83D5-4500-AEF1-073D25504147}"/>
    <dgm:cxn modelId="{0AE2047A-8529-4CD6-ADB5-5B371ED94572}" srcId="{9CDD0D67-D176-49F1-BE17-0C92310A6056}" destId="{561E45B8-E2C5-4FBB-85D5-382D0E7F05C5}" srcOrd="3" destOrd="0" parTransId="{809CBA6B-2B8A-4280-8820-7E89BE63BF67}" sibTransId="{3465C9BB-5049-4F2F-B854-7E4DD942FAD9}"/>
    <dgm:cxn modelId="{D0B0BED8-4E9C-430B-B02A-DF9494388897}" type="presOf" srcId="{1A4E13EE-3203-47B9-B4DB-BFE54EFED129}" destId="{30F4F4AF-0D50-486B-882A-85E925A956CD}" srcOrd="0" destOrd="2" presId="urn:microsoft.com/office/officeart/2005/8/layout/cycle4"/>
    <dgm:cxn modelId="{B2771743-050E-4A46-AF1A-E0424C3366CF}" srcId="{39B3B994-19FD-457D-90EB-F594C936F4AA}" destId="{1663A9A1-7EE9-416A-A8E4-505549A2A52E}" srcOrd="1" destOrd="0" parTransId="{6C617B3F-113C-427A-B3B1-DA3B4CFEFB95}" sibTransId="{90758382-D9E7-45BF-ABB9-CE667C608318}"/>
    <dgm:cxn modelId="{D3F9959A-C305-46C5-9060-E1EB2132AC0E}" type="presOf" srcId="{E1F0516F-1BFE-47DB-9CF7-48D0C05ED9A2}" destId="{C32B0322-0916-46B3-B0C2-5FBAFA11B257}" srcOrd="1" destOrd="1" presId="urn:microsoft.com/office/officeart/2005/8/layout/cycle4"/>
    <dgm:cxn modelId="{1424C470-3D0E-4D2D-8014-CA0F85172072}" type="presOf" srcId="{3B72E387-9AB5-4F8E-AB6A-0B84CB196C46}" destId="{DB786DFE-ED05-40ED-97DA-C95194C0F3B2}" srcOrd="1" destOrd="3" presId="urn:microsoft.com/office/officeart/2005/8/layout/cycle4"/>
    <dgm:cxn modelId="{6ADEF71F-E495-4E03-95EA-F18B0B612DE3}" type="presOf" srcId="{E1F0516F-1BFE-47DB-9CF7-48D0C05ED9A2}" destId="{51AD0882-8434-46C9-B2A6-B650C0F9FDA7}" srcOrd="0" destOrd="1" presId="urn:microsoft.com/office/officeart/2005/8/layout/cycle4"/>
    <dgm:cxn modelId="{85BDF215-580E-4FFE-89E7-2117650DDB74}" type="presOf" srcId="{37AF6F44-F243-4AAC-A473-73112A483467}" destId="{947A0687-3B8B-457F-B6A6-C63743A42B84}" srcOrd="0" destOrd="4" presId="urn:microsoft.com/office/officeart/2005/8/layout/cycle4"/>
    <dgm:cxn modelId="{50928EE5-82C2-42C9-AD45-3030BADC8C28}" type="presOf" srcId="{D729AC25-CED3-4F2E-B5F9-CA12AE1B5B5B}" destId="{6A9916F7-EC46-4744-B146-333D37987245}" srcOrd="1" destOrd="1" presId="urn:microsoft.com/office/officeart/2005/8/layout/cycle4"/>
    <dgm:cxn modelId="{36C3915B-F7A0-4F81-8260-4B6A383AB7C8}" srcId="{3B794E37-F29C-4E9D-A892-C01A376D541E}" destId="{CF5DD2DF-D459-4071-9E33-D7D00F8ED28A}" srcOrd="5" destOrd="0" parTransId="{18D22EDC-AA76-49D7-BED1-90E7C295CFAE}" sibTransId="{D695EFD9-6AD1-4697-A91E-97C89F48A615}"/>
    <dgm:cxn modelId="{76B6B2CB-D687-49D8-A3B9-6A74B2E164EA}" type="presOf" srcId="{42507583-77FC-4133-85B7-B210FD2264A0}" destId="{03A6D777-F715-4429-959C-008B1575628E}" srcOrd="0" destOrd="4" presId="urn:microsoft.com/office/officeart/2005/8/layout/cycle4"/>
    <dgm:cxn modelId="{2D07DEB6-908A-44F4-AD81-707992246A5C}" srcId="{3B794E37-F29C-4E9D-A892-C01A376D541E}" destId="{42507583-77FC-4133-85B7-B210FD2264A0}" srcOrd="4" destOrd="0" parTransId="{050645A3-5D2C-4E5F-B807-05F220BB10FA}" sibTransId="{DCC4CB68-C1E9-4852-A7D6-E0B5CEF25E7D}"/>
    <dgm:cxn modelId="{AC29CAC2-EFA5-455D-B15F-33B21875E77C}" type="presOf" srcId="{BEE3D3E8-D59B-4A50-AF07-C7A92764FD35}" destId="{C32B0322-0916-46B3-B0C2-5FBAFA11B257}" srcOrd="1" destOrd="2" presId="urn:microsoft.com/office/officeart/2005/8/layout/cycle4"/>
    <dgm:cxn modelId="{D441D9C9-3F8A-4E22-A327-4BA62AACA754}" type="presOf" srcId="{1A4E13EE-3203-47B9-B4DB-BFE54EFED129}" destId="{9765A068-B6E2-4886-A5FB-50A995921477}" srcOrd="1" destOrd="2" presId="urn:microsoft.com/office/officeart/2005/8/layout/cycle4"/>
    <dgm:cxn modelId="{A625003E-F78A-45D2-94F7-7EB7E1DB9796}" type="presOf" srcId="{746C54E0-94AE-4DD7-8B04-C72F1AC09718}" destId="{DB786DFE-ED05-40ED-97DA-C95194C0F3B2}" srcOrd="1" destOrd="1" presId="urn:microsoft.com/office/officeart/2005/8/layout/cycle4"/>
    <dgm:cxn modelId="{666E89B3-7895-485E-A012-1E8125CE12F9}" type="presOf" srcId="{1663A9A1-7EE9-416A-A8E4-505549A2A52E}" destId="{30F4F4AF-0D50-486B-882A-85E925A956CD}" srcOrd="0" destOrd="1" presId="urn:microsoft.com/office/officeart/2005/8/layout/cycle4"/>
    <dgm:cxn modelId="{63CA0D5F-AEA0-471F-98A9-7076F5AB9083}" type="presOf" srcId="{746C54E0-94AE-4DD7-8B04-C72F1AC09718}" destId="{03A6D777-F715-4429-959C-008B1575628E}" srcOrd="0" destOrd="1" presId="urn:microsoft.com/office/officeart/2005/8/layout/cycle4"/>
    <dgm:cxn modelId="{5359D48B-1735-409D-9B59-2363A8F4A21F}" type="presOf" srcId="{1B926921-8715-4409-A437-285F4838ED1C}" destId="{DB786DFE-ED05-40ED-97DA-C95194C0F3B2}" srcOrd="1" destOrd="2" presId="urn:microsoft.com/office/officeart/2005/8/layout/cycle4"/>
    <dgm:cxn modelId="{A22A3A0C-A3E7-4C8F-AB1B-533DB3AFDC8C}" type="presOf" srcId="{3B72E387-9AB5-4F8E-AB6A-0B84CB196C46}" destId="{03A6D777-F715-4429-959C-008B1575628E}" srcOrd="0" destOrd="3" presId="urn:microsoft.com/office/officeart/2005/8/layout/cycle4"/>
    <dgm:cxn modelId="{F1B7BE8C-F302-4623-B564-40A29FBA684B}" srcId="{9CDD0D67-D176-49F1-BE17-0C92310A6056}" destId="{B9F21A45-BABA-444A-9E3B-CADD87819CF8}" srcOrd="2" destOrd="0" parTransId="{7C493D8B-8CCD-4D26-9775-F9EBFE388FD5}" sibTransId="{74C62316-984A-4486-BD4F-61FAE6CCDCDC}"/>
    <dgm:cxn modelId="{29F2753A-4D08-4070-9129-06DC28FCC7B5}" type="presOf" srcId="{B24B8C5B-F5EF-4AA0-929B-60F7F010812E}" destId="{6A9916F7-EC46-4744-B146-333D37987245}" srcOrd="1" destOrd="0" presId="urn:microsoft.com/office/officeart/2005/8/layout/cycle4"/>
    <dgm:cxn modelId="{83184815-65D0-49CF-B706-DEB0A351AE8B}" srcId="{9CDD0D67-D176-49F1-BE17-0C92310A6056}" destId="{D729AC25-CED3-4F2E-B5F9-CA12AE1B5B5B}" srcOrd="1" destOrd="0" parTransId="{834B2E16-4E57-4C95-BB56-A118A73B6145}" sibTransId="{E7F3CAF2-9E42-4050-B1BA-EF4569D5B5A8}"/>
    <dgm:cxn modelId="{0D5DC4DB-292E-47CB-A04F-426AB0E13911}" type="presParOf" srcId="{35A7A3B6-2C27-4AEB-885C-C192B01C6E5D}" destId="{0E8579E3-C253-4D06-BA1F-77982245EC61}" srcOrd="0" destOrd="0" presId="urn:microsoft.com/office/officeart/2005/8/layout/cycle4"/>
    <dgm:cxn modelId="{2406DFF2-0DA9-404D-AEF3-BBD9919EB887}" type="presParOf" srcId="{0E8579E3-C253-4D06-BA1F-77982245EC61}" destId="{55E20671-188B-46A1-A508-276309B534F3}" srcOrd="0" destOrd="0" presId="urn:microsoft.com/office/officeart/2005/8/layout/cycle4"/>
    <dgm:cxn modelId="{8A48933A-9B4C-4A97-8AEC-AD8C0438DF1F}" type="presParOf" srcId="{55E20671-188B-46A1-A508-276309B534F3}" destId="{03A6D777-F715-4429-959C-008B1575628E}" srcOrd="0" destOrd="0" presId="urn:microsoft.com/office/officeart/2005/8/layout/cycle4"/>
    <dgm:cxn modelId="{1E21FB2F-99BF-462D-96BC-5D6218404878}" type="presParOf" srcId="{55E20671-188B-46A1-A508-276309B534F3}" destId="{DB786DFE-ED05-40ED-97DA-C95194C0F3B2}" srcOrd="1" destOrd="0" presId="urn:microsoft.com/office/officeart/2005/8/layout/cycle4"/>
    <dgm:cxn modelId="{33257FDF-7394-487D-B327-2B62D9B72E08}" type="presParOf" srcId="{0E8579E3-C253-4D06-BA1F-77982245EC61}" destId="{C46B110F-17A5-4870-A6C2-B7F0CD59B2D0}" srcOrd="1" destOrd="0" presId="urn:microsoft.com/office/officeart/2005/8/layout/cycle4"/>
    <dgm:cxn modelId="{2F3BE783-0576-406E-9903-9DD3D6D89F1D}" type="presParOf" srcId="{C46B110F-17A5-4870-A6C2-B7F0CD59B2D0}" destId="{30F4F4AF-0D50-486B-882A-85E925A956CD}" srcOrd="0" destOrd="0" presId="urn:microsoft.com/office/officeart/2005/8/layout/cycle4"/>
    <dgm:cxn modelId="{CCC10812-EC9D-4654-A6E0-E4F546D6FC8A}" type="presParOf" srcId="{C46B110F-17A5-4870-A6C2-B7F0CD59B2D0}" destId="{9765A068-B6E2-4886-A5FB-50A995921477}" srcOrd="1" destOrd="0" presId="urn:microsoft.com/office/officeart/2005/8/layout/cycle4"/>
    <dgm:cxn modelId="{1AE7D298-6447-4C22-A865-B9FE035B3936}" type="presParOf" srcId="{0E8579E3-C253-4D06-BA1F-77982245EC61}" destId="{073829D3-F25F-4A80-BE50-78199021FAA5}" srcOrd="2" destOrd="0" presId="urn:microsoft.com/office/officeart/2005/8/layout/cycle4"/>
    <dgm:cxn modelId="{79B8F466-FD16-4E97-9B13-307E8730B8D3}" type="presParOf" srcId="{073829D3-F25F-4A80-BE50-78199021FAA5}" destId="{947A0687-3B8B-457F-B6A6-C63743A42B84}" srcOrd="0" destOrd="0" presId="urn:microsoft.com/office/officeart/2005/8/layout/cycle4"/>
    <dgm:cxn modelId="{12FD34ED-AE30-489D-8EAB-6C201E120EDF}" type="presParOf" srcId="{073829D3-F25F-4A80-BE50-78199021FAA5}" destId="{6A9916F7-EC46-4744-B146-333D37987245}" srcOrd="1" destOrd="0" presId="urn:microsoft.com/office/officeart/2005/8/layout/cycle4"/>
    <dgm:cxn modelId="{BEB094E6-C828-456B-9C40-F0B1529757B7}" type="presParOf" srcId="{0E8579E3-C253-4D06-BA1F-77982245EC61}" destId="{0DE9E9EF-C832-4342-9202-8B109E472033}" srcOrd="3" destOrd="0" presId="urn:microsoft.com/office/officeart/2005/8/layout/cycle4"/>
    <dgm:cxn modelId="{FD544C23-2EBA-4083-AB0F-3697A778CF4E}" type="presParOf" srcId="{0DE9E9EF-C832-4342-9202-8B109E472033}" destId="{51AD0882-8434-46C9-B2A6-B650C0F9FDA7}" srcOrd="0" destOrd="0" presId="urn:microsoft.com/office/officeart/2005/8/layout/cycle4"/>
    <dgm:cxn modelId="{5FF28FB1-458D-4ADD-A6BC-0DD17CB8ECA8}" type="presParOf" srcId="{0DE9E9EF-C832-4342-9202-8B109E472033}" destId="{C32B0322-0916-46B3-B0C2-5FBAFA11B257}" srcOrd="1" destOrd="0" presId="urn:microsoft.com/office/officeart/2005/8/layout/cycle4"/>
    <dgm:cxn modelId="{49E315AE-2C88-4772-A91E-A1EDACC44DC5}" type="presParOf" srcId="{0E8579E3-C253-4D06-BA1F-77982245EC61}" destId="{0EA707BB-FFEB-49DE-8009-DCE2C1D6169F}" srcOrd="4" destOrd="0" presId="urn:microsoft.com/office/officeart/2005/8/layout/cycle4"/>
    <dgm:cxn modelId="{E75692EE-DE08-4407-A5F1-2D9C891B5250}" type="presParOf" srcId="{35A7A3B6-2C27-4AEB-885C-C192B01C6E5D}" destId="{1430C006-54BB-40E5-99E1-88939E768E37}" srcOrd="1" destOrd="0" presId="urn:microsoft.com/office/officeart/2005/8/layout/cycle4"/>
    <dgm:cxn modelId="{E8E0A90E-BD71-49CC-94E3-DF17EA9F4001}" type="presParOf" srcId="{1430C006-54BB-40E5-99E1-88939E768E37}" destId="{599FACE7-B2BA-4EF1-A244-ED9CC531DA56}" srcOrd="0" destOrd="0" presId="urn:microsoft.com/office/officeart/2005/8/layout/cycle4"/>
    <dgm:cxn modelId="{264BF27C-D27F-447D-AA2B-27449A3F9D4F}" type="presParOf" srcId="{1430C006-54BB-40E5-99E1-88939E768E37}" destId="{20E5252D-8C07-4643-8EA5-5ECA07D61FB3}" srcOrd="1" destOrd="0" presId="urn:microsoft.com/office/officeart/2005/8/layout/cycle4"/>
    <dgm:cxn modelId="{224260A9-79BC-413A-8DAA-67F2EF65D9F6}" type="presParOf" srcId="{1430C006-54BB-40E5-99E1-88939E768E37}" destId="{675405E3-2C89-40EE-965E-18BF3F09E76A}" srcOrd="2" destOrd="0" presId="urn:microsoft.com/office/officeart/2005/8/layout/cycle4"/>
    <dgm:cxn modelId="{A1245AAA-DAFD-4D1B-8BB5-43DD1C1FD1D3}" type="presParOf" srcId="{1430C006-54BB-40E5-99E1-88939E768E37}" destId="{BD791467-E706-43D9-98D9-FE151C871422}" srcOrd="3" destOrd="0" presId="urn:microsoft.com/office/officeart/2005/8/layout/cycle4"/>
    <dgm:cxn modelId="{33044C1C-F8E1-443F-B20B-160F0E8B68AF}" type="presParOf" srcId="{1430C006-54BB-40E5-99E1-88939E768E37}" destId="{BDCC9D9F-C110-44FF-98C9-7FD8C5753BB2}" srcOrd="4" destOrd="0" presId="urn:microsoft.com/office/officeart/2005/8/layout/cycle4"/>
    <dgm:cxn modelId="{9B070ADF-07EB-4BD1-8F0E-DDCC29C590E0}" type="presParOf" srcId="{35A7A3B6-2C27-4AEB-885C-C192B01C6E5D}" destId="{ED9E1CFE-5F13-416E-9D3D-52F274427A0B}" srcOrd="2" destOrd="0" presId="urn:microsoft.com/office/officeart/2005/8/layout/cycle4"/>
    <dgm:cxn modelId="{D8EF7CFC-7920-4E59-9596-54EBD1631AF0}" type="presParOf" srcId="{35A7A3B6-2C27-4AEB-885C-C192B01C6E5D}" destId="{040D4516-71A2-4D50-BE5C-31DE1B858BCF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7A0687-3B8B-457F-B6A6-C63743A42B84}">
      <dsp:nvSpPr>
        <dsp:cNvPr id="0" name=""/>
        <dsp:cNvSpPr/>
      </dsp:nvSpPr>
      <dsp:spPr>
        <a:xfrm>
          <a:off x="4860535" y="3232498"/>
          <a:ext cx="2522360" cy="21005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902231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应急策略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应急机制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应急手段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入侵过程分析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安全状态评估</a:t>
          </a:r>
          <a:endParaRPr lang="zh-CN" altLang="en-US" sz="1200" b="1" kern="1200" dirty="0"/>
        </a:p>
      </dsp:txBody>
      <dsp:txXfrm>
        <a:off x="5663386" y="3803786"/>
        <a:ext cx="1673366" cy="1483149"/>
      </dsp:txXfrm>
    </dsp:sp>
    <dsp:sp modelId="{51AD0882-8434-46C9-B2A6-B650C0F9FDA7}">
      <dsp:nvSpPr>
        <dsp:cNvPr id="0" name=""/>
        <dsp:cNvSpPr/>
      </dsp:nvSpPr>
      <dsp:spPr>
        <a:xfrm>
          <a:off x="745104" y="3232498"/>
          <a:ext cx="2522360" cy="21005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5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数据备份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数据恢复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系统恢复</a:t>
          </a:r>
          <a:endParaRPr lang="zh-CN" altLang="en-US" sz="1200" b="1" kern="1200" dirty="0"/>
        </a:p>
      </dsp:txBody>
      <dsp:txXfrm>
        <a:off x="791247" y="3803786"/>
        <a:ext cx="1673366" cy="1483149"/>
      </dsp:txXfrm>
    </dsp:sp>
    <dsp:sp modelId="{30F4F4AF-0D50-486B-882A-85E925A956CD}">
      <dsp:nvSpPr>
        <dsp:cNvPr id="0" name=""/>
        <dsp:cNvSpPr/>
      </dsp:nvSpPr>
      <dsp:spPr>
        <a:xfrm>
          <a:off x="4860535" y="-214594"/>
          <a:ext cx="2522360" cy="20506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入侵检测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系统脆弱性检测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数据完整性检测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攻击性检测</a:t>
          </a:r>
          <a:endParaRPr lang="zh-CN" altLang="en-US" sz="1200" b="1" kern="1200" dirty="0"/>
        </a:p>
      </dsp:txBody>
      <dsp:txXfrm>
        <a:off x="5662288" y="-169549"/>
        <a:ext cx="1675562" cy="1447872"/>
      </dsp:txXfrm>
    </dsp:sp>
    <dsp:sp modelId="{03A6D777-F715-4429-959C-008B1575628E}">
      <dsp:nvSpPr>
        <dsp:cNvPr id="0" name=""/>
        <dsp:cNvSpPr/>
      </dsp:nvSpPr>
      <dsp:spPr>
        <a:xfrm>
          <a:off x="745104" y="-214594"/>
          <a:ext cx="2522360" cy="20506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加密机制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数字签名机制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访问控制机制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认证机制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信息隐藏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防火墙技术</a:t>
          </a:r>
          <a:endParaRPr lang="zh-CN" altLang="en-US" sz="1200" b="1" kern="1200" dirty="0"/>
        </a:p>
      </dsp:txBody>
      <dsp:txXfrm>
        <a:off x="790149" y="-169549"/>
        <a:ext cx="1675562" cy="1447872"/>
      </dsp:txXfrm>
    </dsp:sp>
    <dsp:sp modelId="{599FACE7-B2BA-4EF1-A244-ED9CC531DA56}">
      <dsp:nvSpPr>
        <dsp:cNvPr id="0" name=""/>
        <dsp:cNvSpPr/>
      </dsp:nvSpPr>
      <dsp:spPr>
        <a:xfrm>
          <a:off x="1802044" y="297287"/>
          <a:ext cx="2210895" cy="2210895"/>
        </a:xfrm>
        <a:prstGeom prst="pieWedg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/>
            <a:t>防护</a:t>
          </a:r>
          <a:endParaRPr lang="zh-CN" altLang="en-US" sz="3900" kern="1200" dirty="0"/>
        </a:p>
      </dsp:txBody>
      <dsp:txXfrm>
        <a:off x="2449600" y="944843"/>
        <a:ext cx="1563339" cy="1563339"/>
      </dsp:txXfrm>
    </dsp:sp>
    <dsp:sp modelId="{20E5252D-8C07-4643-8EA5-5ECA07D61FB3}">
      <dsp:nvSpPr>
        <dsp:cNvPr id="0" name=""/>
        <dsp:cNvSpPr/>
      </dsp:nvSpPr>
      <dsp:spPr>
        <a:xfrm rot="5400000">
          <a:off x="4115059" y="297287"/>
          <a:ext cx="2210895" cy="2210895"/>
        </a:xfrm>
        <a:prstGeom prst="pieWedge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/>
            <a:t>检测</a:t>
          </a:r>
          <a:endParaRPr lang="zh-CN" altLang="en-US" sz="3900" kern="1200" dirty="0"/>
        </a:p>
      </dsp:txBody>
      <dsp:txXfrm rot="-5400000">
        <a:off x="4115059" y="944843"/>
        <a:ext cx="1563339" cy="1563339"/>
      </dsp:txXfrm>
    </dsp:sp>
    <dsp:sp modelId="{675405E3-2C89-40EE-965E-18BF3F09E76A}">
      <dsp:nvSpPr>
        <dsp:cNvPr id="0" name=""/>
        <dsp:cNvSpPr/>
      </dsp:nvSpPr>
      <dsp:spPr>
        <a:xfrm rot="10800000">
          <a:off x="4115059" y="2610302"/>
          <a:ext cx="2210895" cy="2210895"/>
        </a:xfrm>
        <a:prstGeom prst="pieWedge">
          <a:avLst/>
        </a:prstGeom>
        <a:solidFill>
          <a:schemeClr val="accent5">
            <a:hueOff val="-4902231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/>
            <a:t>响应</a:t>
          </a:r>
          <a:endParaRPr lang="zh-CN" altLang="en-US" sz="3900" kern="1200" dirty="0"/>
        </a:p>
      </dsp:txBody>
      <dsp:txXfrm rot="10800000">
        <a:off x="4115059" y="2610302"/>
        <a:ext cx="1563339" cy="1563339"/>
      </dsp:txXfrm>
    </dsp:sp>
    <dsp:sp modelId="{BD791467-E706-43D9-98D9-FE151C871422}">
      <dsp:nvSpPr>
        <dsp:cNvPr id="0" name=""/>
        <dsp:cNvSpPr/>
      </dsp:nvSpPr>
      <dsp:spPr>
        <a:xfrm rot="16200000">
          <a:off x="1802044" y="2610302"/>
          <a:ext cx="2210895" cy="2210895"/>
        </a:xfrm>
        <a:prstGeom prst="pieWedge">
          <a:avLst/>
        </a:prstGeom>
        <a:solidFill>
          <a:schemeClr val="accent5">
            <a:hueOff val="-7353345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/>
            <a:t>恢复</a:t>
          </a:r>
          <a:endParaRPr lang="zh-CN" altLang="en-US" sz="3900" kern="1200" dirty="0"/>
        </a:p>
      </dsp:txBody>
      <dsp:txXfrm rot="5400000">
        <a:off x="2449600" y="2610302"/>
        <a:ext cx="1563339" cy="1563339"/>
      </dsp:txXfrm>
    </dsp:sp>
    <dsp:sp modelId="{ED9E1CFE-5F13-416E-9D3D-52F274427A0B}">
      <dsp:nvSpPr>
        <dsp:cNvPr id="0" name=""/>
        <dsp:cNvSpPr/>
      </dsp:nvSpPr>
      <dsp:spPr>
        <a:xfrm>
          <a:off x="3372606" y="1736947"/>
          <a:ext cx="1352313" cy="1175924"/>
        </a:xfrm>
        <a:prstGeom prst="circular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0D4516-71A2-4D50-BE5C-31DE1B858BCF}">
      <dsp:nvSpPr>
        <dsp:cNvPr id="0" name=""/>
        <dsp:cNvSpPr/>
      </dsp:nvSpPr>
      <dsp:spPr>
        <a:xfrm rot="10800000">
          <a:off x="3372606" y="2144651"/>
          <a:ext cx="1352313" cy="1175924"/>
        </a:xfrm>
        <a:prstGeom prst="circular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13" Type="http://schemas.openxmlformats.org/officeDocument/2006/relationships/image" Target="../media/image12.png"/><Relationship Id="rId18" Type="http://schemas.openxmlformats.org/officeDocument/2006/relationships/image" Target="../media/image17.tiff"/><Relationship Id="rId3" Type="http://schemas.openxmlformats.org/officeDocument/2006/relationships/image" Target="../media/image2.tiff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tiff"/><Relationship Id="rId2" Type="http://schemas.openxmlformats.org/officeDocument/2006/relationships/image" Target="../media/image1.tiff"/><Relationship Id="rId16" Type="http://schemas.openxmlformats.org/officeDocument/2006/relationships/image" Target="../media/image15.tiff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11" Type="http://schemas.openxmlformats.org/officeDocument/2006/relationships/image" Target="../media/image10.png"/><Relationship Id="rId24" Type="http://schemas.microsoft.com/office/2007/relationships/hdphoto" Target="../media/hdphoto1.wdp"/><Relationship Id="rId5" Type="http://schemas.openxmlformats.org/officeDocument/2006/relationships/image" Target="../media/image4.tiff"/><Relationship Id="rId15" Type="http://schemas.openxmlformats.org/officeDocument/2006/relationships/image" Target="../media/image14.tiff"/><Relationship Id="rId23" Type="http://schemas.openxmlformats.org/officeDocument/2006/relationships/image" Target="../media/image22.png"/><Relationship Id="rId10" Type="http://schemas.openxmlformats.org/officeDocument/2006/relationships/image" Target="../media/image9.tiff"/><Relationship Id="rId19" Type="http://schemas.openxmlformats.org/officeDocument/2006/relationships/image" Target="../media/image18.tiff"/><Relationship Id="rId4" Type="http://schemas.openxmlformats.org/officeDocument/2006/relationships/image" Target="../media/image3.tiff"/><Relationship Id="rId9" Type="http://schemas.openxmlformats.org/officeDocument/2006/relationships/image" Target="../media/image8.tiff"/><Relationship Id="rId14" Type="http://schemas.openxmlformats.org/officeDocument/2006/relationships/image" Target="../media/image13.tiff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29.jpeg"/><Relationship Id="rId7" Type="http://schemas.openxmlformats.org/officeDocument/2006/relationships/image" Target="../media/image33.png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Relationship Id="rId9" Type="http://schemas.openxmlformats.org/officeDocument/2006/relationships/image" Target="../media/image3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676743" y="2483092"/>
            <a:ext cx="8340008" cy="3120981"/>
            <a:chOff x="508116" y="1216234"/>
            <a:chExt cx="8340008" cy="3120981"/>
          </a:xfrm>
        </p:grpSpPr>
        <p:sp>
          <p:nvSpPr>
            <p:cNvPr id="5" name="矩形 4"/>
            <p:cNvSpPr/>
            <p:nvPr/>
          </p:nvSpPr>
          <p:spPr>
            <a:xfrm>
              <a:off x="529483" y="1280908"/>
              <a:ext cx="847911" cy="2980104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6" name="Up Arrow 32"/>
            <p:cNvSpPr/>
            <p:nvPr/>
          </p:nvSpPr>
          <p:spPr>
            <a:xfrm rot="5400000">
              <a:off x="1938635" y="2217846"/>
              <a:ext cx="290801" cy="772804"/>
            </a:xfrm>
            <a:prstGeom prst="upArrow">
              <a:avLst>
                <a:gd name="adj1" fmla="val 41294"/>
                <a:gd name="adj2" fmla="val 81354"/>
              </a:avLst>
            </a:prstGeom>
            <a:noFill/>
            <a:ln w="12700" cap="flat" cmpd="sng" algn="ctr">
              <a:solidFill>
                <a:srgbClr val="569DD3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7" name="Bent Arrow 33"/>
            <p:cNvSpPr/>
            <p:nvPr/>
          </p:nvSpPr>
          <p:spPr>
            <a:xfrm rot="10800000" flipH="1" flipV="1">
              <a:off x="1662380" y="3108342"/>
              <a:ext cx="819810" cy="626663"/>
            </a:xfrm>
            <a:prstGeom prst="bentArrow">
              <a:avLst>
                <a:gd name="adj1" fmla="val 17673"/>
                <a:gd name="adj2" fmla="val 16460"/>
                <a:gd name="adj3" fmla="val 31601"/>
                <a:gd name="adj4" fmla="val 29493"/>
              </a:avLst>
            </a:prstGeom>
            <a:noFill/>
            <a:ln w="12700" cap="flat" cmpd="sng" algn="ctr">
              <a:solidFill>
                <a:srgbClr val="569DD3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n-cs"/>
              </a:endParaRPr>
            </a:p>
          </p:txBody>
        </p:sp>
        <p:grpSp>
          <p:nvGrpSpPr>
            <p:cNvPr id="8" name="Group 57"/>
            <p:cNvGrpSpPr/>
            <p:nvPr/>
          </p:nvGrpSpPr>
          <p:grpSpPr>
            <a:xfrm>
              <a:off x="783412" y="1390859"/>
              <a:ext cx="253498" cy="298010"/>
              <a:chOff x="5354638" y="3341688"/>
              <a:chExt cx="827087" cy="795337"/>
            </a:xfrm>
            <a:solidFill>
              <a:srgbClr val="0070C0"/>
            </a:solidFill>
          </p:grpSpPr>
          <p:sp>
            <p:nvSpPr>
              <p:cNvPr id="72" name="Freeform 13"/>
              <p:cNvSpPr>
                <a:spLocks noEditPoints="1"/>
              </p:cNvSpPr>
              <p:nvPr/>
            </p:nvSpPr>
            <p:spPr bwMode="auto">
              <a:xfrm>
                <a:off x="5354638" y="3968750"/>
                <a:ext cx="827087" cy="168275"/>
              </a:xfrm>
              <a:custGeom>
                <a:avLst/>
                <a:gdLst/>
                <a:ahLst/>
                <a:cxnLst>
                  <a:cxn ang="0">
                    <a:pos x="208" y="12"/>
                  </a:cxn>
                  <a:cxn ang="0">
                    <a:pos x="137" y="12"/>
                  </a:cxn>
                  <a:cxn ang="0">
                    <a:pos x="137" y="7"/>
                  </a:cxn>
                  <a:cxn ang="0">
                    <a:pos x="129" y="0"/>
                  </a:cxn>
                  <a:cxn ang="0">
                    <a:pos x="89" y="0"/>
                  </a:cxn>
                  <a:cxn ang="0">
                    <a:pos x="81" y="7"/>
                  </a:cxn>
                  <a:cxn ang="0">
                    <a:pos x="81" y="12"/>
                  </a:cxn>
                  <a:cxn ang="0">
                    <a:pos x="10" y="12"/>
                  </a:cxn>
                  <a:cxn ang="0">
                    <a:pos x="0" y="22"/>
                  </a:cxn>
                  <a:cxn ang="0">
                    <a:pos x="10" y="32"/>
                  </a:cxn>
                  <a:cxn ang="0">
                    <a:pos x="81" y="32"/>
                  </a:cxn>
                  <a:cxn ang="0">
                    <a:pos x="81" y="36"/>
                  </a:cxn>
                  <a:cxn ang="0">
                    <a:pos x="89" y="44"/>
                  </a:cxn>
                  <a:cxn ang="0">
                    <a:pos x="129" y="44"/>
                  </a:cxn>
                  <a:cxn ang="0">
                    <a:pos x="137" y="36"/>
                  </a:cxn>
                  <a:cxn ang="0">
                    <a:pos x="137" y="32"/>
                  </a:cxn>
                  <a:cxn ang="0">
                    <a:pos x="208" y="32"/>
                  </a:cxn>
                  <a:cxn ang="0">
                    <a:pos x="218" y="22"/>
                  </a:cxn>
                  <a:cxn ang="0">
                    <a:pos x="208" y="12"/>
                  </a:cxn>
                  <a:cxn ang="0">
                    <a:pos x="122" y="15"/>
                  </a:cxn>
                  <a:cxn ang="0">
                    <a:pos x="122" y="29"/>
                  </a:cxn>
                  <a:cxn ang="0">
                    <a:pos x="96" y="29"/>
                  </a:cxn>
                  <a:cxn ang="0">
                    <a:pos x="96" y="15"/>
                  </a:cxn>
                  <a:cxn ang="0">
                    <a:pos x="122" y="15"/>
                  </a:cxn>
                  <a:cxn ang="0">
                    <a:pos x="122" y="15"/>
                  </a:cxn>
                  <a:cxn ang="0">
                    <a:pos x="122" y="15"/>
                  </a:cxn>
                </a:cxnLst>
                <a:rect l="0" t="0" r="r" b="b"/>
                <a:pathLst>
                  <a:path w="218" h="44">
                    <a:moveTo>
                      <a:pt x="208" y="12"/>
                    </a:moveTo>
                    <a:cubicBezTo>
                      <a:pt x="137" y="12"/>
                      <a:pt x="137" y="12"/>
                      <a:pt x="137" y="12"/>
                    </a:cubicBezTo>
                    <a:cubicBezTo>
                      <a:pt x="137" y="7"/>
                      <a:pt x="137" y="7"/>
                      <a:pt x="137" y="7"/>
                    </a:cubicBezTo>
                    <a:cubicBezTo>
                      <a:pt x="137" y="3"/>
                      <a:pt x="134" y="0"/>
                      <a:pt x="129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5" y="0"/>
                      <a:pt x="81" y="3"/>
                      <a:pt x="81" y="7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2"/>
                      <a:pt x="0" y="16"/>
                      <a:pt x="0" y="22"/>
                    </a:cubicBezTo>
                    <a:cubicBezTo>
                      <a:pt x="0" y="27"/>
                      <a:pt x="4" y="32"/>
                      <a:pt x="10" y="32"/>
                    </a:cubicBezTo>
                    <a:cubicBezTo>
                      <a:pt x="81" y="32"/>
                      <a:pt x="81" y="32"/>
                      <a:pt x="81" y="32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81" y="40"/>
                      <a:pt x="85" y="44"/>
                      <a:pt x="89" y="44"/>
                    </a:cubicBezTo>
                    <a:cubicBezTo>
                      <a:pt x="129" y="44"/>
                      <a:pt x="129" y="44"/>
                      <a:pt x="129" y="44"/>
                    </a:cubicBezTo>
                    <a:cubicBezTo>
                      <a:pt x="134" y="44"/>
                      <a:pt x="137" y="40"/>
                      <a:pt x="137" y="36"/>
                    </a:cubicBezTo>
                    <a:cubicBezTo>
                      <a:pt x="137" y="32"/>
                      <a:pt x="137" y="32"/>
                      <a:pt x="137" y="32"/>
                    </a:cubicBezTo>
                    <a:cubicBezTo>
                      <a:pt x="208" y="32"/>
                      <a:pt x="208" y="32"/>
                      <a:pt x="208" y="32"/>
                    </a:cubicBezTo>
                    <a:cubicBezTo>
                      <a:pt x="214" y="32"/>
                      <a:pt x="218" y="27"/>
                      <a:pt x="218" y="22"/>
                    </a:cubicBezTo>
                    <a:cubicBezTo>
                      <a:pt x="218" y="16"/>
                      <a:pt x="214" y="12"/>
                      <a:pt x="208" y="12"/>
                    </a:cubicBezTo>
                    <a:close/>
                    <a:moveTo>
                      <a:pt x="122" y="15"/>
                    </a:moveTo>
                    <a:cubicBezTo>
                      <a:pt x="122" y="29"/>
                      <a:pt x="122" y="29"/>
                      <a:pt x="122" y="29"/>
                    </a:cubicBezTo>
                    <a:cubicBezTo>
                      <a:pt x="96" y="29"/>
                      <a:pt x="96" y="29"/>
                      <a:pt x="96" y="29"/>
                    </a:cubicBezTo>
                    <a:cubicBezTo>
                      <a:pt x="96" y="15"/>
                      <a:pt x="96" y="15"/>
                      <a:pt x="96" y="15"/>
                    </a:cubicBezTo>
                    <a:lnTo>
                      <a:pt x="122" y="15"/>
                    </a:lnTo>
                    <a:close/>
                    <a:moveTo>
                      <a:pt x="122" y="15"/>
                    </a:moveTo>
                    <a:cubicBezTo>
                      <a:pt x="122" y="15"/>
                      <a:pt x="122" y="15"/>
                      <a:pt x="122" y="15"/>
                    </a:cubicBezTo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73" name="Freeform 14"/>
              <p:cNvSpPr>
                <a:spLocks noEditPoints="1"/>
              </p:cNvSpPr>
              <p:nvPr/>
            </p:nvSpPr>
            <p:spPr bwMode="auto">
              <a:xfrm>
                <a:off x="5516562" y="3687763"/>
                <a:ext cx="501649" cy="76200"/>
              </a:xfrm>
              <a:custGeom>
                <a:avLst/>
                <a:gdLst/>
                <a:ahLst/>
                <a:cxnLst>
                  <a:cxn ang="0">
                    <a:pos x="316" y="0"/>
                  </a:cxn>
                  <a:cxn ang="0">
                    <a:pos x="0" y="0"/>
                  </a:cxn>
                  <a:cxn ang="0">
                    <a:pos x="0" y="48"/>
                  </a:cxn>
                  <a:cxn ang="0">
                    <a:pos x="316" y="48"/>
                  </a:cxn>
                  <a:cxn ang="0">
                    <a:pos x="316" y="0"/>
                  </a:cxn>
                  <a:cxn ang="0">
                    <a:pos x="36" y="36"/>
                  </a:cxn>
                  <a:cxn ang="0">
                    <a:pos x="12" y="36"/>
                  </a:cxn>
                  <a:cxn ang="0">
                    <a:pos x="12" y="12"/>
                  </a:cxn>
                  <a:cxn ang="0">
                    <a:pos x="36" y="12"/>
                  </a:cxn>
                  <a:cxn ang="0">
                    <a:pos x="36" y="36"/>
                  </a:cxn>
                  <a:cxn ang="0">
                    <a:pos x="72" y="36"/>
                  </a:cxn>
                  <a:cxn ang="0">
                    <a:pos x="48" y="36"/>
                  </a:cxn>
                  <a:cxn ang="0">
                    <a:pos x="48" y="12"/>
                  </a:cxn>
                  <a:cxn ang="0">
                    <a:pos x="72" y="12"/>
                  </a:cxn>
                  <a:cxn ang="0">
                    <a:pos x="72" y="36"/>
                  </a:cxn>
                  <a:cxn ang="0">
                    <a:pos x="108" y="36"/>
                  </a:cxn>
                  <a:cxn ang="0">
                    <a:pos x="84" y="36"/>
                  </a:cxn>
                  <a:cxn ang="0">
                    <a:pos x="84" y="12"/>
                  </a:cxn>
                  <a:cxn ang="0">
                    <a:pos x="108" y="12"/>
                  </a:cxn>
                  <a:cxn ang="0">
                    <a:pos x="108" y="36"/>
                  </a:cxn>
                  <a:cxn ang="0">
                    <a:pos x="108" y="36"/>
                  </a:cxn>
                  <a:cxn ang="0">
                    <a:pos x="108" y="36"/>
                  </a:cxn>
                </a:cxnLst>
                <a:rect l="0" t="0" r="r" b="b"/>
                <a:pathLst>
                  <a:path w="316" h="48">
                    <a:moveTo>
                      <a:pt x="316" y="0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316" y="48"/>
                    </a:lnTo>
                    <a:lnTo>
                      <a:pt x="316" y="0"/>
                    </a:lnTo>
                    <a:close/>
                    <a:moveTo>
                      <a:pt x="36" y="36"/>
                    </a:moveTo>
                    <a:lnTo>
                      <a:pt x="12" y="36"/>
                    </a:lnTo>
                    <a:lnTo>
                      <a:pt x="12" y="12"/>
                    </a:lnTo>
                    <a:lnTo>
                      <a:pt x="36" y="12"/>
                    </a:lnTo>
                    <a:lnTo>
                      <a:pt x="36" y="36"/>
                    </a:lnTo>
                    <a:close/>
                    <a:moveTo>
                      <a:pt x="72" y="36"/>
                    </a:moveTo>
                    <a:lnTo>
                      <a:pt x="48" y="36"/>
                    </a:lnTo>
                    <a:lnTo>
                      <a:pt x="48" y="12"/>
                    </a:lnTo>
                    <a:lnTo>
                      <a:pt x="72" y="12"/>
                    </a:lnTo>
                    <a:lnTo>
                      <a:pt x="72" y="36"/>
                    </a:lnTo>
                    <a:close/>
                    <a:moveTo>
                      <a:pt x="108" y="36"/>
                    </a:moveTo>
                    <a:lnTo>
                      <a:pt x="84" y="36"/>
                    </a:lnTo>
                    <a:lnTo>
                      <a:pt x="84" y="12"/>
                    </a:lnTo>
                    <a:lnTo>
                      <a:pt x="108" y="12"/>
                    </a:lnTo>
                    <a:lnTo>
                      <a:pt x="108" y="36"/>
                    </a:lnTo>
                    <a:close/>
                    <a:moveTo>
                      <a:pt x="108" y="36"/>
                    </a:moveTo>
                    <a:lnTo>
                      <a:pt x="108" y="3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74" name="Freeform 16"/>
              <p:cNvSpPr>
                <a:spLocks noEditPoints="1"/>
              </p:cNvSpPr>
              <p:nvPr/>
            </p:nvSpPr>
            <p:spPr bwMode="auto">
              <a:xfrm>
                <a:off x="5516563" y="3497263"/>
                <a:ext cx="501650" cy="76200"/>
              </a:xfrm>
              <a:custGeom>
                <a:avLst/>
                <a:gdLst/>
                <a:ahLst/>
                <a:cxnLst>
                  <a:cxn ang="0">
                    <a:pos x="316" y="0"/>
                  </a:cxn>
                  <a:cxn ang="0">
                    <a:pos x="0" y="0"/>
                  </a:cxn>
                  <a:cxn ang="0">
                    <a:pos x="0" y="48"/>
                  </a:cxn>
                  <a:cxn ang="0">
                    <a:pos x="316" y="48"/>
                  </a:cxn>
                  <a:cxn ang="0">
                    <a:pos x="316" y="0"/>
                  </a:cxn>
                  <a:cxn ang="0">
                    <a:pos x="36" y="36"/>
                  </a:cxn>
                  <a:cxn ang="0">
                    <a:pos x="12" y="36"/>
                  </a:cxn>
                  <a:cxn ang="0">
                    <a:pos x="12" y="12"/>
                  </a:cxn>
                  <a:cxn ang="0">
                    <a:pos x="36" y="12"/>
                  </a:cxn>
                  <a:cxn ang="0">
                    <a:pos x="36" y="36"/>
                  </a:cxn>
                  <a:cxn ang="0">
                    <a:pos x="72" y="36"/>
                  </a:cxn>
                  <a:cxn ang="0">
                    <a:pos x="48" y="36"/>
                  </a:cxn>
                  <a:cxn ang="0">
                    <a:pos x="48" y="12"/>
                  </a:cxn>
                  <a:cxn ang="0">
                    <a:pos x="72" y="12"/>
                  </a:cxn>
                  <a:cxn ang="0">
                    <a:pos x="72" y="36"/>
                  </a:cxn>
                  <a:cxn ang="0">
                    <a:pos x="108" y="36"/>
                  </a:cxn>
                  <a:cxn ang="0">
                    <a:pos x="84" y="36"/>
                  </a:cxn>
                  <a:cxn ang="0">
                    <a:pos x="84" y="12"/>
                  </a:cxn>
                  <a:cxn ang="0">
                    <a:pos x="108" y="12"/>
                  </a:cxn>
                  <a:cxn ang="0">
                    <a:pos x="108" y="36"/>
                  </a:cxn>
                  <a:cxn ang="0">
                    <a:pos x="108" y="36"/>
                  </a:cxn>
                  <a:cxn ang="0">
                    <a:pos x="108" y="36"/>
                  </a:cxn>
                </a:cxnLst>
                <a:rect l="0" t="0" r="r" b="b"/>
                <a:pathLst>
                  <a:path w="316" h="48">
                    <a:moveTo>
                      <a:pt x="316" y="0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316" y="48"/>
                    </a:lnTo>
                    <a:lnTo>
                      <a:pt x="316" y="0"/>
                    </a:lnTo>
                    <a:close/>
                    <a:moveTo>
                      <a:pt x="36" y="36"/>
                    </a:moveTo>
                    <a:lnTo>
                      <a:pt x="12" y="36"/>
                    </a:lnTo>
                    <a:lnTo>
                      <a:pt x="12" y="12"/>
                    </a:lnTo>
                    <a:lnTo>
                      <a:pt x="36" y="12"/>
                    </a:lnTo>
                    <a:lnTo>
                      <a:pt x="36" y="36"/>
                    </a:lnTo>
                    <a:close/>
                    <a:moveTo>
                      <a:pt x="72" y="36"/>
                    </a:moveTo>
                    <a:lnTo>
                      <a:pt x="48" y="36"/>
                    </a:lnTo>
                    <a:lnTo>
                      <a:pt x="48" y="12"/>
                    </a:lnTo>
                    <a:lnTo>
                      <a:pt x="72" y="12"/>
                    </a:lnTo>
                    <a:lnTo>
                      <a:pt x="72" y="36"/>
                    </a:lnTo>
                    <a:close/>
                    <a:moveTo>
                      <a:pt x="108" y="36"/>
                    </a:moveTo>
                    <a:lnTo>
                      <a:pt x="84" y="36"/>
                    </a:lnTo>
                    <a:lnTo>
                      <a:pt x="84" y="12"/>
                    </a:lnTo>
                    <a:lnTo>
                      <a:pt x="108" y="12"/>
                    </a:lnTo>
                    <a:lnTo>
                      <a:pt x="108" y="36"/>
                    </a:lnTo>
                    <a:close/>
                    <a:moveTo>
                      <a:pt x="108" y="36"/>
                    </a:moveTo>
                    <a:lnTo>
                      <a:pt x="108" y="3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75" name="Freeform 18"/>
              <p:cNvSpPr>
                <a:spLocks noEditPoints="1"/>
              </p:cNvSpPr>
              <p:nvPr/>
            </p:nvSpPr>
            <p:spPr bwMode="auto">
              <a:xfrm>
                <a:off x="5376863" y="3341688"/>
                <a:ext cx="782637" cy="577850"/>
              </a:xfrm>
              <a:custGeom>
                <a:avLst/>
                <a:gdLst/>
                <a:ahLst/>
                <a:cxnLst>
                  <a:cxn ang="0">
                    <a:pos x="196" y="0"/>
                  </a:cxn>
                  <a:cxn ang="0">
                    <a:pos x="10" y="0"/>
                  </a:cxn>
                  <a:cxn ang="0">
                    <a:pos x="3" y="3"/>
                  </a:cxn>
                  <a:cxn ang="0">
                    <a:pos x="0" y="10"/>
                  </a:cxn>
                  <a:cxn ang="0">
                    <a:pos x="0" y="142"/>
                  </a:cxn>
                  <a:cxn ang="0">
                    <a:pos x="3" y="149"/>
                  </a:cxn>
                  <a:cxn ang="0">
                    <a:pos x="10" y="152"/>
                  </a:cxn>
                  <a:cxn ang="0">
                    <a:pos x="196" y="152"/>
                  </a:cxn>
                  <a:cxn ang="0">
                    <a:pos x="203" y="149"/>
                  </a:cxn>
                  <a:cxn ang="0">
                    <a:pos x="206" y="142"/>
                  </a:cxn>
                  <a:cxn ang="0">
                    <a:pos x="206" y="10"/>
                  </a:cxn>
                  <a:cxn ang="0">
                    <a:pos x="196" y="0"/>
                  </a:cxn>
                  <a:cxn ang="0">
                    <a:pos x="179" y="121"/>
                  </a:cxn>
                  <a:cxn ang="0">
                    <a:pos x="27" y="121"/>
                  </a:cxn>
                  <a:cxn ang="0">
                    <a:pos x="27" y="81"/>
                  </a:cxn>
                  <a:cxn ang="0">
                    <a:pos x="179" y="81"/>
                  </a:cxn>
                  <a:cxn ang="0">
                    <a:pos x="179" y="121"/>
                  </a:cxn>
                  <a:cxn ang="0">
                    <a:pos x="179" y="71"/>
                  </a:cxn>
                  <a:cxn ang="0">
                    <a:pos x="27" y="71"/>
                  </a:cxn>
                  <a:cxn ang="0">
                    <a:pos x="27" y="31"/>
                  </a:cxn>
                  <a:cxn ang="0">
                    <a:pos x="179" y="31"/>
                  </a:cxn>
                  <a:cxn ang="0">
                    <a:pos x="179" y="71"/>
                  </a:cxn>
                  <a:cxn ang="0">
                    <a:pos x="179" y="71"/>
                  </a:cxn>
                  <a:cxn ang="0">
                    <a:pos x="179" y="71"/>
                  </a:cxn>
                </a:cxnLst>
                <a:rect l="0" t="0" r="r" b="b"/>
                <a:pathLst>
                  <a:path w="206" h="152">
                    <a:moveTo>
                      <a:pt x="196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5" y="1"/>
                      <a:pt x="3" y="3"/>
                    </a:cubicBezTo>
                    <a:cubicBezTo>
                      <a:pt x="2" y="5"/>
                      <a:pt x="0" y="7"/>
                      <a:pt x="0" y="1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5"/>
                      <a:pt x="2" y="148"/>
                      <a:pt x="3" y="149"/>
                    </a:cubicBezTo>
                    <a:cubicBezTo>
                      <a:pt x="5" y="151"/>
                      <a:pt x="8" y="152"/>
                      <a:pt x="10" y="152"/>
                    </a:cubicBezTo>
                    <a:cubicBezTo>
                      <a:pt x="196" y="152"/>
                      <a:pt x="196" y="152"/>
                      <a:pt x="196" y="152"/>
                    </a:cubicBezTo>
                    <a:cubicBezTo>
                      <a:pt x="199" y="152"/>
                      <a:pt x="201" y="151"/>
                      <a:pt x="203" y="149"/>
                    </a:cubicBezTo>
                    <a:cubicBezTo>
                      <a:pt x="205" y="148"/>
                      <a:pt x="206" y="145"/>
                      <a:pt x="206" y="142"/>
                    </a:cubicBezTo>
                    <a:cubicBezTo>
                      <a:pt x="206" y="10"/>
                      <a:pt x="206" y="10"/>
                      <a:pt x="206" y="10"/>
                    </a:cubicBezTo>
                    <a:cubicBezTo>
                      <a:pt x="206" y="4"/>
                      <a:pt x="201" y="0"/>
                      <a:pt x="196" y="0"/>
                    </a:cubicBezTo>
                    <a:close/>
                    <a:moveTo>
                      <a:pt x="179" y="121"/>
                    </a:moveTo>
                    <a:cubicBezTo>
                      <a:pt x="27" y="121"/>
                      <a:pt x="27" y="121"/>
                      <a:pt x="27" y="121"/>
                    </a:cubicBezTo>
                    <a:cubicBezTo>
                      <a:pt x="27" y="81"/>
                      <a:pt x="27" y="81"/>
                      <a:pt x="27" y="81"/>
                    </a:cubicBezTo>
                    <a:cubicBezTo>
                      <a:pt x="179" y="81"/>
                      <a:pt x="179" y="81"/>
                      <a:pt x="179" y="81"/>
                    </a:cubicBezTo>
                    <a:lnTo>
                      <a:pt x="179" y="121"/>
                    </a:lnTo>
                    <a:close/>
                    <a:moveTo>
                      <a:pt x="179" y="71"/>
                    </a:moveTo>
                    <a:cubicBezTo>
                      <a:pt x="27" y="71"/>
                      <a:pt x="27" y="71"/>
                      <a:pt x="27" y="71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179" y="31"/>
                      <a:pt x="179" y="31"/>
                      <a:pt x="179" y="31"/>
                    </a:cubicBezTo>
                    <a:lnTo>
                      <a:pt x="179" y="71"/>
                    </a:lnTo>
                    <a:close/>
                    <a:moveTo>
                      <a:pt x="179" y="71"/>
                    </a:moveTo>
                    <a:cubicBezTo>
                      <a:pt x="179" y="71"/>
                      <a:pt x="179" y="71"/>
                      <a:pt x="179" y="71"/>
                    </a:cubicBezTo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</a:endParaRPr>
              </a:p>
            </p:txBody>
          </p:sp>
        </p:grpSp>
        <p:sp>
          <p:nvSpPr>
            <p:cNvPr id="9" name="Bent Arrow 91"/>
            <p:cNvSpPr/>
            <p:nvPr/>
          </p:nvSpPr>
          <p:spPr>
            <a:xfrm rot="10800000" flipH="1">
              <a:off x="1709386" y="1534174"/>
              <a:ext cx="772804" cy="532934"/>
            </a:xfrm>
            <a:prstGeom prst="bentArrow">
              <a:avLst>
                <a:gd name="adj1" fmla="val 17673"/>
                <a:gd name="adj2" fmla="val 16460"/>
                <a:gd name="adj3" fmla="val 31601"/>
                <a:gd name="adj4" fmla="val 29493"/>
              </a:avLst>
            </a:prstGeom>
            <a:noFill/>
            <a:ln w="12700" cap="flat" cmpd="sng" algn="ctr">
              <a:solidFill>
                <a:srgbClr val="569DD3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10" name="Freeform 5"/>
            <p:cNvSpPr>
              <a:spLocks noEditPoints="1"/>
            </p:cNvSpPr>
            <p:nvPr/>
          </p:nvSpPr>
          <p:spPr bwMode="auto">
            <a:xfrm>
              <a:off x="740321" y="3489426"/>
              <a:ext cx="326429" cy="414513"/>
            </a:xfrm>
            <a:custGeom>
              <a:avLst/>
              <a:gdLst/>
              <a:ahLst/>
              <a:cxnLst>
                <a:cxn ang="0">
                  <a:pos x="250" y="250"/>
                </a:cxn>
                <a:cxn ang="0">
                  <a:pos x="125" y="296"/>
                </a:cxn>
                <a:cxn ang="0">
                  <a:pos x="0" y="250"/>
                </a:cxn>
                <a:cxn ang="0">
                  <a:pos x="66" y="210"/>
                </a:cxn>
                <a:cxn ang="0">
                  <a:pos x="79" y="219"/>
                </a:cxn>
                <a:cxn ang="0">
                  <a:pos x="70" y="232"/>
                </a:cxn>
                <a:cxn ang="0">
                  <a:pos x="23" y="251"/>
                </a:cxn>
                <a:cxn ang="0">
                  <a:pos x="125" y="273"/>
                </a:cxn>
                <a:cxn ang="0">
                  <a:pos x="228" y="250"/>
                </a:cxn>
                <a:cxn ang="0">
                  <a:pos x="180" y="232"/>
                </a:cxn>
                <a:cxn ang="0">
                  <a:pos x="171" y="219"/>
                </a:cxn>
                <a:cxn ang="0">
                  <a:pos x="184" y="210"/>
                </a:cxn>
                <a:cxn ang="0">
                  <a:pos x="250" y="250"/>
                </a:cxn>
                <a:cxn ang="0">
                  <a:pos x="80" y="182"/>
                </a:cxn>
                <a:cxn ang="0">
                  <a:pos x="91" y="182"/>
                </a:cxn>
                <a:cxn ang="0">
                  <a:pos x="91" y="250"/>
                </a:cxn>
                <a:cxn ang="0">
                  <a:pos x="102" y="262"/>
                </a:cxn>
                <a:cxn ang="0">
                  <a:pos x="148" y="262"/>
                </a:cxn>
                <a:cxn ang="0">
                  <a:pos x="159" y="250"/>
                </a:cxn>
                <a:cxn ang="0">
                  <a:pos x="159" y="182"/>
                </a:cxn>
                <a:cxn ang="0">
                  <a:pos x="171" y="182"/>
                </a:cxn>
                <a:cxn ang="0">
                  <a:pos x="182" y="171"/>
                </a:cxn>
                <a:cxn ang="0">
                  <a:pos x="182" y="102"/>
                </a:cxn>
                <a:cxn ang="0">
                  <a:pos x="157" y="82"/>
                </a:cxn>
                <a:cxn ang="0">
                  <a:pos x="125" y="80"/>
                </a:cxn>
                <a:cxn ang="0">
                  <a:pos x="93" y="82"/>
                </a:cxn>
                <a:cxn ang="0">
                  <a:pos x="68" y="102"/>
                </a:cxn>
                <a:cxn ang="0">
                  <a:pos x="68" y="171"/>
                </a:cxn>
                <a:cxn ang="0">
                  <a:pos x="80" y="182"/>
                </a:cxn>
                <a:cxn ang="0">
                  <a:pos x="125" y="68"/>
                </a:cxn>
                <a:cxn ang="0">
                  <a:pos x="159" y="34"/>
                </a:cxn>
                <a:cxn ang="0">
                  <a:pos x="125" y="0"/>
                </a:cxn>
                <a:cxn ang="0">
                  <a:pos x="91" y="34"/>
                </a:cxn>
                <a:cxn ang="0">
                  <a:pos x="125" y="68"/>
                </a:cxn>
                <a:cxn ang="0">
                  <a:pos x="125" y="68"/>
                </a:cxn>
                <a:cxn ang="0">
                  <a:pos x="125" y="68"/>
                </a:cxn>
              </a:cxnLst>
              <a:rect l="0" t="0" r="r" b="b"/>
              <a:pathLst>
                <a:path w="250" h="296">
                  <a:moveTo>
                    <a:pt x="250" y="250"/>
                  </a:moveTo>
                  <a:cubicBezTo>
                    <a:pt x="250" y="282"/>
                    <a:pt x="185" y="296"/>
                    <a:pt x="125" y="296"/>
                  </a:cubicBezTo>
                  <a:cubicBezTo>
                    <a:pt x="65" y="296"/>
                    <a:pt x="0" y="282"/>
                    <a:pt x="0" y="250"/>
                  </a:cubicBezTo>
                  <a:cubicBezTo>
                    <a:pt x="0" y="226"/>
                    <a:pt x="36" y="215"/>
                    <a:pt x="66" y="210"/>
                  </a:cubicBezTo>
                  <a:cubicBezTo>
                    <a:pt x="72" y="209"/>
                    <a:pt x="78" y="213"/>
                    <a:pt x="79" y="219"/>
                  </a:cubicBezTo>
                  <a:cubicBezTo>
                    <a:pt x="80" y="225"/>
                    <a:pt x="76" y="231"/>
                    <a:pt x="70" y="232"/>
                  </a:cubicBezTo>
                  <a:cubicBezTo>
                    <a:pt x="33" y="239"/>
                    <a:pt x="23" y="249"/>
                    <a:pt x="23" y="251"/>
                  </a:cubicBezTo>
                  <a:cubicBezTo>
                    <a:pt x="24" y="257"/>
                    <a:pt x="58" y="273"/>
                    <a:pt x="125" y="273"/>
                  </a:cubicBezTo>
                  <a:cubicBezTo>
                    <a:pt x="192" y="273"/>
                    <a:pt x="226" y="257"/>
                    <a:pt x="228" y="250"/>
                  </a:cubicBezTo>
                  <a:cubicBezTo>
                    <a:pt x="227" y="249"/>
                    <a:pt x="217" y="238"/>
                    <a:pt x="180" y="232"/>
                  </a:cubicBezTo>
                  <a:cubicBezTo>
                    <a:pt x="174" y="231"/>
                    <a:pt x="170" y="225"/>
                    <a:pt x="171" y="219"/>
                  </a:cubicBezTo>
                  <a:cubicBezTo>
                    <a:pt x="172" y="213"/>
                    <a:pt x="178" y="209"/>
                    <a:pt x="184" y="210"/>
                  </a:cubicBezTo>
                  <a:cubicBezTo>
                    <a:pt x="214" y="215"/>
                    <a:pt x="250" y="226"/>
                    <a:pt x="250" y="250"/>
                  </a:cubicBezTo>
                  <a:close/>
                  <a:moveTo>
                    <a:pt x="80" y="182"/>
                  </a:moveTo>
                  <a:cubicBezTo>
                    <a:pt x="91" y="182"/>
                    <a:pt x="91" y="182"/>
                    <a:pt x="91" y="182"/>
                  </a:cubicBezTo>
                  <a:cubicBezTo>
                    <a:pt x="91" y="250"/>
                    <a:pt x="91" y="250"/>
                    <a:pt x="91" y="250"/>
                  </a:cubicBezTo>
                  <a:cubicBezTo>
                    <a:pt x="91" y="257"/>
                    <a:pt x="96" y="262"/>
                    <a:pt x="102" y="262"/>
                  </a:cubicBezTo>
                  <a:cubicBezTo>
                    <a:pt x="148" y="262"/>
                    <a:pt x="148" y="262"/>
                    <a:pt x="148" y="262"/>
                  </a:cubicBezTo>
                  <a:cubicBezTo>
                    <a:pt x="154" y="262"/>
                    <a:pt x="159" y="257"/>
                    <a:pt x="159" y="250"/>
                  </a:cubicBezTo>
                  <a:cubicBezTo>
                    <a:pt x="159" y="182"/>
                    <a:pt x="159" y="182"/>
                    <a:pt x="159" y="182"/>
                  </a:cubicBezTo>
                  <a:cubicBezTo>
                    <a:pt x="171" y="182"/>
                    <a:pt x="171" y="182"/>
                    <a:pt x="171" y="182"/>
                  </a:cubicBezTo>
                  <a:cubicBezTo>
                    <a:pt x="177" y="182"/>
                    <a:pt x="182" y="177"/>
                    <a:pt x="182" y="171"/>
                  </a:cubicBezTo>
                  <a:cubicBezTo>
                    <a:pt x="182" y="102"/>
                    <a:pt x="182" y="102"/>
                    <a:pt x="182" y="102"/>
                  </a:cubicBezTo>
                  <a:cubicBezTo>
                    <a:pt x="182" y="97"/>
                    <a:pt x="173" y="84"/>
                    <a:pt x="157" y="82"/>
                  </a:cubicBezTo>
                  <a:cubicBezTo>
                    <a:pt x="150" y="81"/>
                    <a:pt x="138" y="80"/>
                    <a:pt x="125" y="80"/>
                  </a:cubicBezTo>
                  <a:cubicBezTo>
                    <a:pt x="112" y="80"/>
                    <a:pt x="100" y="81"/>
                    <a:pt x="93" y="82"/>
                  </a:cubicBezTo>
                  <a:cubicBezTo>
                    <a:pt x="77" y="84"/>
                    <a:pt x="68" y="97"/>
                    <a:pt x="68" y="102"/>
                  </a:cubicBezTo>
                  <a:cubicBezTo>
                    <a:pt x="68" y="171"/>
                    <a:pt x="68" y="171"/>
                    <a:pt x="68" y="171"/>
                  </a:cubicBezTo>
                  <a:cubicBezTo>
                    <a:pt x="68" y="177"/>
                    <a:pt x="73" y="182"/>
                    <a:pt x="80" y="182"/>
                  </a:cubicBezTo>
                  <a:close/>
                  <a:moveTo>
                    <a:pt x="125" y="68"/>
                  </a:moveTo>
                  <a:cubicBezTo>
                    <a:pt x="144" y="68"/>
                    <a:pt x="159" y="53"/>
                    <a:pt x="159" y="34"/>
                  </a:cubicBezTo>
                  <a:cubicBezTo>
                    <a:pt x="159" y="15"/>
                    <a:pt x="144" y="0"/>
                    <a:pt x="125" y="0"/>
                  </a:cubicBezTo>
                  <a:cubicBezTo>
                    <a:pt x="106" y="0"/>
                    <a:pt x="91" y="15"/>
                    <a:pt x="91" y="34"/>
                  </a:cubicBezTo>
                  <a:cubicBezTo>
                    <a:pt x="91" y="53"/>
                    <a:pt x="106" y="68"/>
                    <a:pt x="125" y="68"/>
                  </a:cubicBezTo>
                  <a:close/>
                  <a:moveTo>
                    <a:pt x="125" y="68"/>
                  </a:moveTo>
                  <a:cubicBezTo>
                    <a:pt x="125" y="68"/>
                    <a:pt x="125" y="68"/>
                    <a:pt x="125" y="68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71" name="Rectangle 215"/>
            <p:cNvSpPr>
              <a:spLocks noChangeArrowheads="1"/>
            </p:cNvSpPr>
            <p:nvPr/>
          </p:nvSpPr>
          <p:spPr bwMode="auto">
            <a:xfrm>
              <a:off x="2724436" y="1480699"/>
              <a:ext cx="2982655" cy="19448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sym typeface="+mn-lt"/>
              </a:endParaRPr>
            </a:p>
          </p:txBody>
        </p:sp>
        <p:sp>
          <p:nvSpPr>
            <p:cNvPr id="12" name="文本框 18"/>
            <p:cNvSpPr txBox="1"/>
            <p:nvPr/>
          </p:nvSpPr>
          <p:spPr>
            <a:xfrm>
              <a:off x="2865454" y="2335077"/>
              <a:ext cx="800219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/>
                <a:t>攻防指挥</a:t>
              </a:r>
            </a:p>
          </p:txBody>
        </p:sp>
        <p:sp>
          <p:nvSpPr>
            <p:cNvPr id="13" name="文本框 19"/>
            <p:cNvSpPr txBox="1"/>
            <p:nvPr/>
          </p:nvSpPr>
          <p:spPr>
            <a:xfrm>
              <a:off x="3849226" y="2335077"/>
              <a:ext cx="800219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/>
                <a:t>协同作战</a:t>
              </a:r>
            </a:p>
          </p:txBody>
        </p:sp>
        <p:sp>
          <p:nvSpPr>
            <p:cNvPr id="14" name="文本框 20"/>
            <p:cNvSpPr txBox="1"/>
            <p:nvPr/>
          </p:nvSpPr>
          <p:spPr>
            <a:xfrm>
              <a:off x="4779837" y="2335077"/>
              <a:ext cx="800219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/>
                <a:t>剧本响应</a:t>
              </a:r>
            </a:p>
          </p:txBody>
        </p:sp>
        <p:sp>
          <p:nvSpPr>
            <p:cNvPr id="15" name="文本框 21"/>
            <p:cNvSpPr txBox="1"/>
            <p:nvPr/>
          </p:nvSpPr>
          <p:spPr>
            <a:xfrm>
              <a:off x="1794201" y="1424541"/>
              <a:ext cx="474539" cy="493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接口</a:t>
              </a:r>
            </a:p>
            <a:p>
              <a:r>
                <a:rPr lang="zh-CN" altLang="en-US" sz="1400" dirty="0"/>
                <a:t>调用</a:t>
              </a:r>
            </a:p>
          </p:txBody>
        </p:sp>
        <p:sp>
          <p:nvSpPr>
            <p:cNvPr id="16" name="文本框 22"/>
            <p:cNvSpPr txBox="1"/>
            <p:nvPr/>
          </p:nvSpPr>
          <p:spPr>
            <a:xfrm>
              <a:off x="1748287" y="3298237"/>
              <a:ext cx="474539" cy="493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人工</a:t>
              </a:r>
            </a:p>
            <a:p>
              <a:r>
                <a:rPr lang="zh-CN" altLang="en-US" sz="1400" dirty="0"/>
                <a:t>创建</a:t>
              </a:r>
            </a:p>
          </p:txBody>
        </p:sp>
        <p:sp>
          <p:nvSpPr>
            <p:cNvPr id="17" name="文本框 23"/>
            <p:cNvSpPr txBox="1"/>
            <p:nvPr/>
          </p:nvSpPr>
          <p:spPr>
            <a:xfrm>
              <a:off x="513126" y="389150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安全人员</a:t>
              </a:r>
            </a:p>
          </p:txBody>
        </p:sp>
        <p:sp>
          <p:nvSpPr>
            <p:cNvPr id="18" name="文本框 24"/>
            <p:cNvSpPr txBox="1"/>
            <p:nvPr/>
          </p:nvSpPr>
          <p:spPr>
            <a:xfrm>
              <a:off x="508116" y="1711715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日志系统</a:t>
              </a:r>
            </a:p>
          </p:txBody>
        </p:sp>
        <p:sp>
          <p:nvSpPr>
            <p:cNvPr id="19" name="文本框 25"/>
            <p:cNvSpPr txBox="1"/>
            <p:nvPr/>
          </p:nvSpPr>
          <p:spPr>
            <a:xfrm>
              <a:off x="1753721" y="2066140"/>
              <a:ext cx="474539" cy="493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事件</a:t>
              </a:r>
            </a:p>
            <a:p>
              <a:r>
                <a:rPr lang="zh-CN" altLang="en-US" sz="1400" dirty="0"/>
                <a:t>驱动</a:t>
              </a:r>
            </a:p>
          </p:txBody>
        </p:sp>
        <p:sp>
          <p:nvSpPr>
            <p:cNvPr id="20" name="文本框 26"/>
            <p:cNvSpPr txBox="1"/>
            <p:nvPr/>
          </p:nvSpPr>
          <p:spPr>
            <a:xfrm>
              <a:off x="513126" y="241828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态势感知</a:t>
              </a:r>
            </a:p>
          </p:txBody>
        </p:sp>
        <p:sp>
          <p:nvSpPr>
            <p:cNvPr id="21" name="文本框 27"/>
            <p:cNvSpPr txBox="1"/>
            <p:nvPr/>
          </p:nvSpPr>
          <p:spPr>
            <a:xfrm>
              <a:off x="2878323" y="3102934"/>
              <a:ext cx="800219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/>
                <a:t>事件</a:t>
              </a:r>
              <a:r>
                <a:rPr lang="zh-CN" altLang="en-US" sz="1200" b="1" dirty="0" smtClean="0"/>
                <a:t>处置</a:t>
              </a:r>
              <a:endParaRPr lang="zh-CN" altLang="en-US" sz="1200" b="1" dirty="0"/>
            </a:p>
          </p:txBody>
        </p:sp>
        <p:sp>
          <p:nvSpPr>
            <p:cNvPr id="22" name="文本框 28"/>
            <p:cNvSpPr txBox="1"/>
            <p:nvPr/>
          </p:nvSpPr>
          <p:spPr>
            <a:xfrm>
              <a:off x="3831193" y="3102934"/>
              <a:ext cx="800219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 smtClean="0">
                  <a:latin typeface="+mn-ea"/>
                </a:rPr>
                <a:t>设备联动</a:t>
              </a:r>
              <a:endParaRPr lang="zh-CN" altLang="en-US" sz="1200" b="1" dirty="0">
                <a:latin typeface="+mn-ea"/>
              </a:endParaRPr>
            </a:p>
          </p:txBody>
        </p:sp>
        <p:sp>
          <p:nvSpPr>
            <p:cNvPr id="23" name="文本框 29"/>
            <p:cNvSpPr txBox="1"/>
            <p:nvPr/>
          </p:nvSpPr>
          <p:spPr>
            <a:xfrm>
              <a:off x="4746260" y="3102934"/>
              <a:ext cx="800219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 smtClean="0"/>
                <a:t>风险决策</a:t>
              </a:r>
              <a:endParaRPr lang="zh-CN" altLang="en-US" sz="1200" b="1" dirty="0"/>
            </a:p>
          </p:txBody>
        </p:sp>
        <p:sp>
          <p:nvSpPr>
            <p:cNvPr id="24" name="文本框 30"/>
            <p:cNvSpPr txBox="1"/>
            <p:nvPr/>
          </p:nvSpPr>
          <p:spPr>
            <a:xfrm>
              <a:off x="631760" y="3166905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SIEM</a:t>
              </a:r>
            </a:p>
          </p:txBody>
        </p:sp>
        <p:sp>
          <p:nvSpPr>
            <p:cNvPr id="25" name="左右箭头 24"/>
            <p:cNvSpPr/>
            <p:nvPr/>
          </p:nvSpPr>
          <p:spPr>
            <a:xfrm>
              <a:off x="5824045" y="2527943"/>
              <a:ext cx="1254042" cy="362299"/>
            </a:xfrm>
            <a:prstGeom prst="leftRightArrow">
              <a:avLst/>
            </a:prstGeom>
            <a:noFill/>
            <a:ln w="12700" cmpd="sng">
              <a:solidFill>
                <a:srgbClr val="569D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Freeform 101"/>
            <p:cNvSpPr>
              <a:spLocks noEditPoints="1"/>
            </p:cNvSpPr>
            <p:nvPr/>
          </p:nvSpPr>
          <p:spPr bwMode="auto">
            <a:xfrm>
              <a:off x="718218" y="2892928"/>
              <a:ext cx="383884" cy="273977"/>
            </a:xfrm>
            <a:custGeom>
              <a:avLst/>
              <a:gdLst/>
              <a:ahLst/>
              <a:cxnLst>
                <a:cxn ang="0">
                  <a:pos x="77" y="43"/>
                </a:cxn>
                <a:cxn ang="0">
                  <a:pos x="77" y="47"/>
                </a:cxn>
                <a:cxn ang="0">
                  <a:pos x="70" y="51"/>
                </a:cxn>
                <a:cxn ang="0">
                  <a:pos x="6" y="51"/>
                </a:cxn>
                <a:cxn ang="0">
                  <a:pos x="0" y="47"/>
                </a:cxn>
                <a:cxn ang="0">
                  <a:pos x="0" y="43"/>
                </a:cxn>
                <a:cxn ang="0">
                  <a:pos x="6" y="43"/>
                </a:cxn>
                <a:cxn ang="0">
                  <a:pos x="70" y="43"/>
                </a:cxn>
                <a:cxn ang="0">
                  <a:pos x="77" y="43"/>
                </a:cxn>
                <a:cxn ang="0">
                  <a:pos x="10" y="34"/>
                </a:cxn>
                <a:cxn ang="0">
                  <a:pos x="10" y="6"/>
                </a:cxn>
                <a:cxn ang="0">
                  <a:pos x="16" y="0"/>
                </a:cxn>
                <a:cxn ang="0">
                  <a:pos x="60" y="0"/>
                </a:cxn>
                <a:cxn ang="0">
                  <a:pos x="67" y="6"/>
                </a:cxn>
                <a:cxn ang="0">
                  <a:pos x="67" y="34"/>
                </a:cxn>
                <a:cxn ang="0">
                  <a:pos x="60" y="41"/>
                </a:cxn>
                <a:cxn ang="0">
                  <a:pos x="16" y="41"/>
                </a:cxn>
                <a:cxn ang="0">
                  <a:pos x="10" y="34"/>
                </a:cxn>
                <a:cxn ang="0">
                  <a:pos x="15" y="34"/>
                </a:cxn>
                <a:cxn ang="0">
                  <a:pos x="16" y="36"/>
                </a:cxn>
                <a:cxn ang="0">
                  <a:pos x="60" y="36"/>
                </a:cxn>
                <a:cxn ang="0">
                  <a:pos x="61" y="34"/>
                </a:cxn>
                <a:cxn ang="0">
                  <a:pos x="61" y="6"/>
                </a:cxn>
                <a:cxn ang="0">
                  <a:pos x="60" y="5"/>
                </a:cxn>
                <a:cxn ang="0">
                  <a:pos x="16" y="5"/>
                </a:cxn>
                <a:cxn ang="0">
                  <a:pos x="15" y="6"/>
                </a:cxn>
                <a:cxn ang="0">
                  <a:pos x="15" y="34"/>
                </a:cxn>
                <a:cxn ang="0">
                  <a:pos x="42" y="47"/>
                </a:cxn>
                <a:cxn ang="0">
                  <a:pos x="42" y="46"/>
                </a:cxn>
                <a:cxn ang="0">
                  <a:pos x="35" y="46"/>
                </a:cxn>
                <a:cxn ang="0">
                  <a:pos x="34" y="47"/>
                </a:cxn>
                <a:cxn ang="0">
                  <a:pos x="35" y="47"/>
                </a:cxn>
                <a:cxn ang="0">
                  <a:pos x="42" y="47"/>
                </a:cxn>
                <a:cxn ang="0">
                  <a:pos x="42" y="47"/>
                </a:cxn>
              </a:cxnLst>
              <a:rect l="0" t="0" r="r" b="b"/>
              <a:pathLst>
                <a:path w="77" h="51">
                  <a:moveTo>
                    <a:pt x="77" y="43"/>
                  </a:moveTo>
                  <a:cubicBezTo>
                    <a:pt x="77" y="47"/>
                    <a:pt x="77" y="47"/>
                    <a:pt x="77" y="47"/>
                  </a:cubicBezTo>
                  <a:cubicBezTo>
                    <a:pt x="77" y="49"/>
                    <a:pt x="74" y="51"/>
                    <a:pt x="70" y="51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3" y="51"/>
                    <a:pt x="0" y="49"/>
                    <a:pt x="0" y="4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70" y="43"/>
                    <a:pt x="70" y="43"/>
                    <a:pt x="70" y="43"/>
                  </a:cubicBezTo>
                  <a:lnTo>
                    <a:pt x="77" y="43"/>
                  </a:lnTo>
                  <a:close/>
                  <a:moveTo>
                    <a:pt x="10" y="34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10" y="2"/>
                    <a:pt x="13" y="0"/>
                    <a:pt x="16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7" y="2"/>
                    <a:pt x="67" y="6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67" y="38"/>
                    <a:pt x="64" y="41"/>
                    <a:pt x="60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3" y="41"/>
                    <a:pt x="10" y="38"/>
                    <a:pt x="10" y="34"/>
                  </a:cubicBezTo>
                  <a:close/>
                  <a:moveTo>
                    <a:pt x="15" y="34"/>
                  </a:moveTo>
                  <a:cubicBezTo>
                    <a:pt x="15" y="35"/>
                    <a:pt x="16" y="36"/>
                    <a:pt x="16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1" y="36"/>
                    <a:pt x="61" y="35"/>
                    <a:pt x="61" y="3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61" y="5"/>
                    <a:pt x="61" y="5"/>
                    <a:pt x="60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5" y="5"/>
                    <a:pt x="15" y="6"/>
                  </a:cubicBezTo>
                  <a:lnTo>
                    <a:pt x="15" y="34"/>
                  </a:lnTo>
                  <a:close/>
                  <a:moveTo>
                    <a:pt x="42" y="47"/>
                  </a:moveTo>
                  <a:cubicBezTo>
                    <a:pt x="42" y="46"/>
                    <a:pt x="42" y="46"/>
                    <a:pt x="42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46"/>
                    <a:pt x="34" y="46"/>
                    <a:pt x="34" y="47"/>
                  </a:cubicBezTo>
                  <a:cubicBezTo>
                    <a:pt x="34" y="47"/>
                    <a:pt x="35" y="47"/>
                    <a:pt x="35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7"/>
                    <a:pt x="42" y="47"/>
                    <a:pt x="42" y="47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7137554" y="1216234"/>
              <a:ext cx="1696475" cy="3120981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6290752" y="1523960"/>
              <a:ext cx="309457" cy="2715140"/>
              <a:chOff x="6451370" y="1133110"/>
              <a:chExt cx="432000" cy="3523879"/>
            </a:xfrm>
            <a:noFill/>
          </p:grpSpPr>
          <p:pic>
            <p:nvPicPr>
              <p:cNvPr id="63" name="图片 62"/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6451370" y="4224989"/>
                <a:ext cx="432000" cy="432000"/>
              </a:xfrm>
              <a:prstGeom prst="rect">
                <a:avLst/>
              </a:prstGeom>
              <a:grpFill/>
            </p:spPr>
          </p:pic>
          <p:pic>
            <p:nvPicPr>
              <p:cNvPr id="64" name="图片 63"/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6451370" y="3219822"/>
                <a:ext cx="432000" cy="432000"/>
              </a:xfrm>
              <a:prstGeom prst="rect">
                <a:avLst/>
              </a:prstGeom>
              <a:grpFill/>
            </p:spPr>
          </p:pic>
          <p:pic>
            <p:nvPicPr>
              <p:cNvPr id="65" name="图片 64"/>
              <p:cNvPicPr>
                <a:picLocks noChangeAspect="1"/>
              </p:cNvPicPr>
              <p:nvPr/>
            </p:nvPicPr>
            <p:blipFill>
              <a:blip r:embed="rId4">
                <a:grayscl/>
              </a:blip>
              <a:stretch>
                <a:fillRect/>
              </a:stretch>
            </p:blipFill>
            <p:spPr>
              <a:xfrm>
                <a:off x="6451370" y="1635694"/>
                <a:ext cx="432000" cy="432000"/>
              </a:xfrm>
              <a:prstGeom prst="rect">
                <a:avLst/>
              </a:prstGeom>
              <a:grpFill/>
            </p:spPr>
          </p:pic>
          <p:pic>
            <p:nvPicPr>
              <p:cNvPr id="66" name="图片 65"/>
              <p:cNvPicPr>
                <a:picLocks noChangeAspect="1"/>
              </p:cNvPicPr>
              <p:nvPr/>
            </p:nvPicPr>
            <p:blipFill>
              <a:blip r:embed="rId5">
                <a:grayscl/>
              </a:blip>
              <a:stretch>
                <a:fillRect/>
              </a:stretch>
            </p:blipFill>
            <p:spPr>
              <a:xfrm>
                <a:off x="6451370" y="1133110"/>
                <a:ext cx="432000" cy="432000"/>
              </a:xfrm>
              <a:prstGeom prst="rect">
                <a:avLst/>
              </a:prstGeom>
              <a:grpFill/>
            </p:spPr>
          </p:pic>
          <p:pic>
            <p:nvPicPr>
              <p:cNvPr id="67" name="图片 66"/>
              <p:cNvPicPr>
                <a:picLocks noChangeAspect="1"/>
              </p:cNvPicPr>
              <p:nvPr/>
            </p:nvPicPr>
            <p:blipFill>
              <a:blip r:embed="rId6">
                <a:grayscl/>
              </a:blip>
              <a:stretch>
                <a:fillRect/>
              </a:stretch>
            </p:blipFill>
            <p:spPr>
              <a:xfrm>
                <a:off x="6451370" y="3722405"/>
                <a:ext cx="432000" cy="432000"/>
              </a:xfrm>
              <a:prstGeom prst="rect">
                <a:avLst/>
              </a:prstGeom>
              <a:grpFill/>
            </p:spPr>
          </p:pic>
        </p:grpSp>
        <p:pic>
          <p:nvPicPr>
            <p:cNvPr id="29" name="图片 28" descr="图片包含 游戏机&#10;&#10;描述已自动生成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80682" y="3465552"/>
              <a:ext cx="317252" cy="340627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280682" y="2769138"/>
              <a:ext cx="317252" cy="340627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280682" y="1376310"/>
              <a:ext cx="317252" cy="340627"/>
            </a:xfrm>
            <a:prstGeom prst="rect">
              <a:avLst/>
            </a:prstGeom>
            <a:noFill/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280682" y="2072724"/>
              <a:ext cx="317252" cy="340627"/>
            </a:xfrm>
            <a:prstGeom prst="rect">
              <a:avLst/>
            </a:prstGeom>
          </p:spPr>
        </p:pic>
        <p:pic>
          <p:nvPicPr>
            <p:cNvPr id="33" name="图片 32" descr="图片包含 游戏机, 画&#10;&#10;描述已自动生成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850806" y="1425785"/>
              <a:ext cx="317252" cy="340627"/>
            </a:xfrm>
            <a:prstGeom prst="rect">
              <a:avLst/>
            </a:prstGeom>
          </p:spPr>
        </p:pic>
        <p:pic>
          <p:nvPicPr>
            <p:cNvPr id="34" name="图片 33" descr="图片包含 游戏机, 钟表, 标志&#10;&#10;描述已自动生成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850806" y="2106258"/>
              <a:ext cx="317252" cy="340627"/>
            </a:xfrm>
            <a:prstGeom prst="rect">
              <a:avLst/>
            </a:prstGeom>
          </p:spPr>
        </p:pic>
        <p:pic>
          <p:nvPicPr>
            <p:cNvPr id="35" name="图片 34" descr="图片包含 游戏机, 标志, 画, 钟表&#10;&#10;描述已自动生成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850806" y="2786732"/>
              <a:ext cx="317252" cy="340627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14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8370567" y="1412080"/>
              <a:ext cx="317252" cy="340627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0806" y="3467205"/>
              <a:ext cx="317252" cy="340627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16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8362953" y="2108496"/>
              <a:ext cx="329942" cy="340627"/>
            </a:xfrm>
            <a:prstGeom prst="rect">
              <a:avLst/>
            </a:prstGeom>
          </p:spPr>
        </p:pic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8398409" y="2773052"/>
              <a:ext cx="317252" cy="340627"/>
            </a:xfrm>
            <a:prstGeom prst="rect">
              <a:avLst/>
            </a:prstGeom>
          </p:spPr>
        </p:pic>
        <p:sp>
          <p:nvSpPr>
            <p:cNvPr id="40" name="文本框 46"/>
            <p:cNvSpPr txBox="1"/>
            <p:nvPr/>
          </p:nvSpPr>
          <p:spPr>
            <a:xfrm>
              <a:off x="7211670" y="1746911"/>
              <a:ext cx="518727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防火墙</a:t>
              </a:r>
            </a:p>
          </p:txBody>
        </p:sp>
        <p:sp>
          <p:nvSpPr>
            <p:cNvPr id="41" name="文本框 47"/>
            <p:cNvSpPr txBox="1"/>
            <p:nvPr/>
          </p:nvSpPr>
          <p:spPr>
            <a:xfrm>
              <a:off x="7841126" y="1741997"/>
              <a:ext cx="400064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漏扫</a:t>
              </a:r>
            </a:p>
          </p:txBody>
        </p:sp>
        <p:sp>
          <p:nvSpPr>
            <p:cNvPr id="42" name="文本框 48"/>
            <p:cNvSpPr txBox="1"/>
            <p:nvPr/>
          </p:nvSpPr>
          <p:spPr>
            <a:xfrm>
              <a:off x="7844657" y="2407023"/>
              <a:ext cx="393001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/>
                <a:t>WAF</a:t>
              </a:r>
              <a:endParaRPr kumimoji="1" lang="zh-CN" altLang="en-US" sz="1050" dirty="0"/>
            </a:p>
          </p:txBody>
        </p:sp>
        <p:sp>
          <p:nvSpPr>
            <p:cNvPr id="43" name="文本框 49"/>
            <p:cNvSpPr txBox="1"/>
            <p:nvPr/>
          </p:nvSpPr>
          <p:spPr>
            <a:xfrm>
              <a:off x="7142677" y="2406889"/>
              <a:ext cx="637390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主机安全</a:t>
              </a:r>
            </a:p>
          </p:txBody>
        </p:sp>
        <p:sp>
          <p:nvSpPr>
            <p:cNvPr id="44" name="文本框 50"/>
            <p:cNvSpPr txBox="1"/>
            <p:nvPr/>
          </p:nvSpPr>
          <p:spPr>
            <a:xfrm>
              <a:off x="7152338" y="3089996"/>
              <a:ext cx="637390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入侵检测</a:t>
              </a:r>
            </a:p>
          </p:txBody>
        </p:sp>
        <p:sp>
          <p:nvSpPr>
            <p:cNvPr id="45" name="文本框 51"/>
            <p:cNvSpPr txBox="1"/>
            <p:nvPr/>
          </p:nvSpPr>
          <p:spPr>
            <a:xfrm>
              <a:off x="7271001" y="3803204"/>
              <a:ext cx="400064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消息</a:t>
              </a:r>
            </a:p>
          </p:txBody>
        </p:sp>
        <p:sp>
          <p:nvSpPr>
            <p:cNvPr id="46" name="文本框 52"/>
            <p:cNvSpPr txBox="1"/>
            <p:nvPr/>
          </p:nvSpPr>
          <p:spPr>
            <a:xfrm>
              <a:off x="7762347" y="3103260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防病毒</a:t>
              </a:r>
            </a:p>
          </p:txBody>
        </p:sp>
        <p:sp>
          <p:nvSpPr>
            <p:cNvPr id="47" name="文本框 53"/>
            <p:cNvSpPr txBox="1"/>
            <p:nvPr/>
          </p:nvSpPr>
          <p:spPr>
            <a:xfrm>
              <a:off x="8364418" y="1727082"/>
              <a:ext cx="393001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/>
                <a:t>CRM</a:t>
              </a:r>
              <a:endParaRPr kumimoji="1" lang="zh-CN" altLang="en-US" sz="1050" dirty="0"/>
            </a:p>
          </p:txBody>
        </p:sp>
        <p:sp>
          <p:nvSpPr>
            <p:cNvPr id="48" name="文本框 54"/>
            <p:cNvSpPr txBox="1"/>
            <p:nvPr/>
          </p:nvSpPr>
          <p:spPr>
            <a:xfrm>
              <a:off x="7885624" y="3806136"/>
              <a:ext cx="311067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/>
                <a:t>OA</a:t>
              </a:r>
              <a:endParaRPr kumimoji="1" lang="zh-CN" altLang="en-US" sz="1050" dirty="0"/>
            </a:p>
          </p:txBody>
        </p:sp>
        <p:sp>
          <p:nvSpPr>
            <p:cNvPr id="49" name="文本框 55"/>
            <p:cNvSpPr txBox="1"/>
            <p:nvPr/>
          </p:nvSpPr>
          <p:spPr>
            <a:xfrm>
              <a:off x="8327689" y="2449633"/>
              <a:ext cx="466459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/>
                <a:t>CMDB</a:t>
              </a:r>
              <a:endParaRPr kumimoji="1" lang="zh-CN" altLang="en-US" sz="1050" dirty="0"/>
            </a:p>
          </p:txBody>
        </p:sp>
        <p:sp>
          <p:nvSpPr>
            <p:cNvPr id="50" name="文本框 56"/>
            <p:cNvSpPr txBox="1"/>
            <p:nvPr/>
          </p:nvSpPr>
          <p:spPr>
            <a:xfrm>
              <a:off x="8329397" y="3092667"/>
              <a:ext cx="518727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交换机</a:t>
              </a:r>
            </a:p>
          </p:txBody>
        </p:sp>
        <p:sp>
          <p:nvSpPr>
            <p:cNvPr id="51" name="文本框 57"/>
            <p:cNvSpPr txBox="1"/>
            <p:nvPr/>
          </p:nvSpPr>
          <p:spPr>
            <a:xfrm>
              <a:off x="8393731" y="3559245"/>
              <a:ext cx="326607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/>
                <a:t>……</a:t>
              </a:r>
              <a:endParaRPr kumimoji="1" lang="zh-CN" altLang="en-US" sz="1050" dirty="0"/>
            </a:p>
          </p:txBody>
        </p:sp>
        <p:sp>
          <p:nvSpPr>
            <p:cNvPr id="52" name="文本框 58"/>
            <p:cNvSpPr txBox="1"/>
            <p:nvPr/>
          </p:nvSpPr>
          <p:spPr>
            <a:xfrm>
              <a:off x="6034884" y="2314048"/>
              <a:ext cx="790152" cy="290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/>
                <a:t>信息增强</a:t>
              </a:r>
            </a:p>
          </p:txBody>
        </p:sp>
        <p:sp>
          <p:nvSpPr>
            <p:cNvPr id="53" name="文本框 59"/>
            <p:cNvSpPr txBox="1"/>
            <p:nvPr/>
          </p:nvSpPr>
          <p:spPr>
            <a:xfrm>
              <a:off x="6020335" y="2841575"/>
              <a:ext cx="790152" cy="290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/>
                <a:t>能力调度</a:t>
              </a:r>
            </a:p>
          </p:txBody>
        </p:sp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008711" y="2700380"/>
              <a:ext cx="392278" cy="421180"/>
            </a:xfrm>
            <a:prstGeom prst="rect">
              <a:avLst/>
            </a:prstGeom>
          </p:spPr>
        </p:pic>
        <p:pic>
          <p:nvPicPr>
            <p:cNvPr id="56" name="图片 55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923094" y="2699779"/>
              <a:ext cx="397314" cy="426588"/>
            </a:xfrm>
            <a:prstGeom prst="rect">
              <a:avLst/>
            </a:prstGeom>
          </p:spPr>
        </p:pic>
        <p:pic>
          <p:nvPicPr>
            <p:cNvPr id="57" name="图片 56" descr="图片包含 游戏机, 标志, 钟表&#10;&#10;描述已自动生成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2985208" y="1805147"/>
              <a:ext cx="473979" cy="508901"/>
            </a:xfrm>
            <a:prstGeom prst="rect">
              <a:avLst/>
            </a:prstGeom>
          </p:spPr>
        </p:pic>
        <p:sp>
          <p:nvSpPr>
            <p:cNvPr id="58" name="文本框 64"/>
            <p:cNvSpPr txBox="1"/>
            <p:nvPr/>
          </p:nvSpPr>
          <p:spPr>
            <a:xfrm>
              <a:off x="3121392" y="1477015"/>
              <a:ext cx="2287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 dirty="0" smtClean="0">
                  <a:latin typeface="+mj-ea"/>
                </a:rPr>
                <a:t>SOAR </a:t>
              </a:r>
              <a:r>
                <a:rPr kumimoji="1" lang="zh-CN" altLang="en-US" sz="1400" b="1" dirty="0" smtClean="0">
                  <a:latin typeface="+mj-ea"/>
                </a:rPr>
                <a:t>安全事件自动化响应</a:t>
              </a:r>
              <a:endParaRPr kumimoji="1" lang="zh-CN" altLang="en-US" sz="1400" b="1" dirty="0">
                <a:latin typeface="+mj-ea"/>
              </a:endParaRPr>
            </a:p>
          </p:txBody>
        </p:sp>
        <p:sp>
          <p:nvSpPr>
            <p:cNvPr id="59" name="Freeform 123"/>
            <p:cNvSpPr>
              <a:spLocks noChangeArrowheads="1"/>
            </p:cNvSpPr>
            <p:nvPr/>
          </p:nvSpPr>
          <p:spPr bwMode="auto">
            <a:xfrm>
              <a:off x="4991924" y="1843600"/>
              <a:ext cx="365977" cy="432596"/>
            </a:xfrm>
            <a:custGeom>
              <a:avLst/>
              <a:gdLst>
                <a:gd name="T0" fmla="*/ 123628 w 452"/>
                <a:gd name="T1" fmla="*/ 135490 h 462"/>
                <a:gd name="T2" fmla="*/ 123628 w 452"/>
                <a:gd name="T3" fmla="*/ 135490 h 462"/>
                <a:gd name="T4" fmla="*/ 195108 w 452"/>
                <a:gd name="T5" fmla="*/ 11703 h 462"/>
                <a:gd name="T6" fmla="*/ 195108 w 452"/>
                <a:gd name="T7" fmla="*/ 8102 h 462"/>
                <a:gd name="T8" fmla="*/ 191062 w 452"/>
                <a:gd name="T9" fmla="*/ 8102 h 462"/>
                <a:gd name="T10" fmla="*/ 71480 w 452"/>
                <a:gd name="T11" fmla="*/ 80124 h 462"/>
                <a:gd name="T12" fmla="*/ 4046 w 452"/>
                <a:gd name="T13" fmla="*/ 135490 h 462"/>
                <a:gd name="T14" fmla="*/ 15735 w 452"/>
                <a:gd name="T15" fmla="*/ 147644 h 462"/>
                <a:gd name="T16" fmla="*/ 39561 w 452"/>
                <a:gd name="T17" fmla="*/ 139542 h 462"/>
                <a:gd name="T18" fmla="*/ 67883 w 452"/>
                <a:gd name="T19" fmla="*/ 167450 h 462"/>
                <a:gd name="T20" fmla="*/ 59791 w 452"/>
                <a:gd name="T21" fmla="*/ 191307 h 462"/>
                <a:gd name="T22" fmla="*/ 67883 w 452"/>
                <a:gd name="T23" fmla="*/ 203461 h 462"/>
                <a:gd name="T24" fmla="*/ 123628 w 452"/>
                <a:gd name="T25" fmla="*/ 135490 h 462"/>
                <a:gd name="T26" fmla="*/ 135317 w 452"/>
                <a:gd name="T27" fmla="*/ 67520 h 462"/>
                <a:gd name="T28" fmla="*/ 135317 w 452"/>
                <a:gd name="T29" fmla="*/ 67520 h 462"/>
                <a:gd name="T30" fmla="*/ 135317 w 452"/>
                <a:gd name="T31" fmla="*/ 43663 h 462"/>
                <a:gd name="T32" fmla="*/ 159143 w 452"/>
                <a:gd name="T33" fmla="*/ 43663 h 462"/>
                <a:gd name="T34" fmla="*/ 159143 w 452"/>
                <a:gd name="T35" fmla="*/ 67520 h 462"/>
                <a:gd name="T36" fmla="*/ 135317 w 452"/>
                <a:gd name="T37" fmla="*/ 67520 h 4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52" h="462">
                  <a:moveTo>
                    <a:pt x="275" y="301"/>
                  </a:moveTo>
                  <a:lnTo>
                    <a:pt x="275" y="301"/>
                  </a:lnTo>
                  <a:cubicBezTo>
                    <a:pt x="275" y="301"/>
                    <a:pt x="451" y="169"/>
                    <a:pt x="434" y="26"/>
                  </a:cubicBezTo>
                  <a:lnTo>
                    <a:pt x="434" y="18"/>
                  </a:lnTo>
                  <a:cubicBezTo>
                    <a:pt x="425" y="18"/>
                    <a:pt x="425" y="18"/>
                    <a:pt x="425" y="18"/>
                  </a:cubicBezTo>
                  <a:cubicBezTo>
                    <a:pt x="284" y="0"/>
                    <a:pt x="159" y="178"/>
                    <a:pt x="159" y="178"/>
                  </a:cubicBezTo>
                  <a:cubicBezTo>
                    <a:pt x="53" y="159"/>
                    <a:pt x="62" y="186"/>
                    <a:pt x="9" y="301"/>
                  </a:cubicBezTo>
                  <a:cubicBezTo>
                    <a:pt x="0" y="328"/>
                    <a:pt x="18" y="328"/>
                    <a:pt x="35" y="328"/>
                  </a:cubicBezTo>
                  <a:cubicBezTo>
                    <a:pt x="53" y="319"/>
                    <a:pt x="88" y="310"/>
                    <a:pt x="88" y="310"/>
                  </a:cubicBezTo>
                  <a:cubicBezTo>
                    <a:pt x="151" y="372"/>
                    <a:pt x="151" y="372"/>
                    <a:pt x="151" y="372"/>
                  </a:cubicBezTo>
                  <a:cubicBezTo>
                    <a:pt x="151" y="372"/>
                    <a:pt x="141" y="407"/>
                    <a:pt x="133" y="425"/>
                  </a:cubicBezTo>
                  <a:cubicBezTo>
                    <a:pt x="124" y="443"/>
                    <a:pt x="133" y="461"/>
                    <a:pt x="151" y="452"/>
                  </a:cubicBezTo>
                  <a:cubicBezTo>
                    <a:pt x="266" y="398"/>
                    <a:pt x="292" y="407"/>
                    <a:pt x="275" y="301"/>
                  </a:cubicBezTo>
                  <a:close/>
                  <a:moveTo>
                    <a:pt x="301" y="150"/>
                  </a:moveTo>
                  <a:lnTo>
                    <a:pt x="301" y="150"/>
                  </a:lnTo>
                  <a:cubicBezTo>
                    <a:pt x="284" y="133"/>
                    <a:pt x="284" y="115"/>
                    <a:pt x="301" y="97"/>
                  </a:cubicBezTo>
                  <a:cubicBezTo>
                    <a:pt x="319" y="80"/>
                    <a:pt x="345" y="80"/>
                    <a:pt x="354" y="97"/>
                  </a:cubicBezTo>
                  <a:cubicBezTo>
                    <a:pt x="372" y="115"/>
                    <a:pt x="372" y="133"/>
                    <a:pt x="354" y="150"/>
                  </a:cubicBezTo>
                  <a:cubicBezTo>
                    <a:pt x="345" y="169"/>
                    <a:pt x="319" y="169"/>
                    <a:pt x="301" y="15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sym typeface="+mn-lt"/>
              </a:endParaRPr>
            </a:p>
          </p:txBody>
        </p:sp>
        <p:pic>
          <p:nvPicPr>
            <p:cNvPr id="60" name="图片 59" descr="xietongxito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flipV="1">
              <a:off x="4001996" y="1752274"/>
              <a:ext cx="486290" cy="522119"/>
            </a:xfrm>
            <a:prstGeom prst="rect">
              <a:avLst/>
            </a:prstGeom>
          </p:spPr>
        </p:pic>
        <p:pic>
          <p:nvPicPr>
            <p:cNvPr id="61" name="图片 60" descr="iconsheji--2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3993043" y="2625277"/>
              <a:ext cx="453834" cy="485469"/>
            </a:xfrm>
            <a:prstGeom prst="rect">
              <a:avLst/>
            </a:prstGeom>
          </p:spPr>
        </p:pic>
        <p:pic>
          <p:nvPicPr>
            <p:cNvPr id="62" name="图片 61" descr="图片包含 游戏机, 标志, 画, 钟表&#10;&#10;描述已自动生成"/>
            <p:cNvPicPr>
              <a:picLocks noChangeAspect="1"/>
            </p:cNvPicPr>
            <p:nvPr/>
          </p:nvPicPr>
          <p:blipFill>
            <a:blip r:embed="rId23"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41207" y="2055493"/>
              <a:ext cx="337908" cy="362804"/>
            </a:xfrm>
            <a:prstGeom prst="rect">
              <a:avLst/>
            </a:prstGeom>
          </p:spPr>
        </p:pic>
        <p:sp>
          <p:nvSpPr>
            <p:cNvPr id="76" name="矩形 75"/>
            <p:cNvSpPr/>
            <p:nvPr/>
          </p:nvSpPr>
          <p:spPr>
            <a:xfrm>
              <a:off x="2722667" y="1449152"/>
              <a:ext cx="2984424" cy="1972521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226877" y="488539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人、工具、流程协同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22400" y="3771899"/>
            <a:ext cx="8128000" cy="19341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821" y="4542823"/>
            <a:ext cx="7343171" cy="112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169192" y="4198636"/>
            <a:ext cx="2297367" cy="332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数据解析</a:t>
            </a: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4666909" y="4198636"/>
            <a:ext cx="2297367" cy="332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数据治理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7164625" y="4198636"/>
            <a:ext cx="2297367" cy="332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数据管理</a:t>
            </a:r>
            <a:endParaRPr lang="zh-CN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450801" y="4457181"/>
            <a:ext cx="668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数据中心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169192" y="3816350"/>
            <a:ext cx="7292800" cy="311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数据服务总线</a:t>
            </a:r>
          </a:p>
        </p:txBody>
      </p:sp>
      <p:sp>
        <p:nvSpPr>
          <p:cNvPr id="11" name="矩形 10"/>
          <p:cNvSpPr/>
          <p:nvPr/>
        </p:nvSpPr>
        <p:spPr>
          <a:xfrm>
            <a:off x="1416050" y="1784349"/>
            <a:ext cx="8128000" cy="19341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50801" y="2428272"/>
            <a:ext cx="668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算法分析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169192" y="3074603"/>
            <a:ext cx="7197058" cy="5194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151251" y="3155950"/>
            <a:ext cx="1444498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机器学习引擎</a:t>
            </a:r>
            <a:endParaRPr lang="zh-CN" altLang="en-US" sz="1100" dirty="0"/>
          </a:p>
        </p:txBody>
      </p:sp>
      <p:sp>
        <p:nvSpPr>
          <p:cNvPr id="14" name="矩形 13"/>
          <p:cNvSpPr/>
          <p:nvPr/>
        </p:nvSpPr>
        <p:spPr>
          <a:xfrm>
            <a:off x="4710676" y="3155950"/>
            <a:ext cx="1444498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关联分析引擎</a:t>
            </a:r>
            <a:endParaRPr lang="zh-CN" altLang="en-US" sz="1100" dirty="0"/>
          </a:p>
        </p:txBody>
      </p:sp>
      <p:sp>
        <p:nvSpPr>
          <p:cNvPr id="15" name="矩形 14"/>
          <p:cNvSpPr/>
          <p:nvPr/>
        </p:nvSpPr>
        <p:spPr>
          <a:xfrm>
            <a:off x="6270101" y="3155950"/>
            <a:ext cx="1444498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统计分析引擎</a:t>
            </a:r>
            <a:endParaRPr lang="zh-CN" altLang="en-US" sz="1100" dirty="0"/>
          </a:p>
        </p:txBody>
      </p:sp>
      <p:sp>
        <p:nvSpPr>
          <p:cNvPr id="16" name="矩形 15"/>
          <p:cNvSpPr/>
          <p:nvPr/>
        </p:nvSpPr>
        <p:spPr>
          <a:xfrm>
            <a:off x="7829527" y="3155950"/>
            <a:ext cx="1444498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实时分析引擎</a:t>
            </a:r>
            <a:endParaRPr lang="zh-CN" alt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2169192" y="320675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</a:rPr>
              <a:t>分析引擎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169191" y="1879600"/>
            <a:ext cx="3598529" cy="11493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815592" y="1879600"/>
            <a:ext cx="3550658" cy="11493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568345" y="187960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</a:rPr>
              <a:t>实体安全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90811" y="188595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</a:rPr>
              <a:t>用户安全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470150" y="2162949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数据泄露</a:t>
            </a:r>
            <a:endParaRPr lang="zh-CN" altLang="en-US" sz="900" dirty="0"/>
          </a:p>
        </p:txBody>
      </p:sp>
      <p:sp>
        <p:nvSpPr>
          <p:cNvPr id="24" name="矩形 23"/>
          <p:cNvSpPr/>
          <p:nvPr/>
        </p:nvSpPr>
        <p:spPr>
          <a:xfrm>
            <a:off x="3564859" y="2173851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数据破坏</a:t>
            </a:r>
            <a:endParaRPr lang="zh-CN" altLang="en-US" sz="900" dirty="0"/>
          </a:p>
        </p:txBody>
      </p:sp>
      <p:sp>
        <p:nvSpPr>
          <p:cNvPr id="25" name="矩形 24"/>
          <p:cNvSpPr/>
          <p:nvPr/>
        </p:nvSpPr>
        <p:spPr>
          <a:xfrm>
            <a:off x="4595749" y="2162948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恶意程序</a:t>
            </a:r>
            <a:endParaRPr lang="zh-CN" altLang="en-US" sz="900" dirty="0"/>
          </a:p>
        </p:txBody>
      </p:sp>
      <p:sp>
        <p:nvSpPr>
          <p:cNvPr id="26" name="矩形 25"/>
          <p:cNvSpPr/>
          <p:nvPr/>
        </p:nvSpPr>
        <p:spPr>
          <a:xfrm>
            <a:off x="2470150" y="2543948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邮件欺诈</a:t>
            </a:r>
            <a:endParaRPr lang="zh-CN" altLang="en-US" sz="900" dirty="0"/>
          </a:p>
        </p:txBody>
      </p:sp>
      <p:sp>
        <p:nvSpPr>
          <p:cNvPr id="27" name="矩形 26"/>
          <p:cNvSpPr/>
          <p:nvPr/>
        </p:nvSpPr>
        <p:spPr>
          <a:xfrm>
            <a:off x="3568345" y="2543948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敏感数据访问</a:t>
            </a:r>
            <a:endParaRPr lang="zh-CN" altLang="en-US" sz="900" dirty="0"/>
          </a:p>
        </p:txBody>
      </p:sp>
      <p:sp>
        <p:nvSpPr>
          <p:cNvPr id="28" name="矩形 27"/>
          <p:cNvSpPr/>
          <p:nvPr/>
        </p:nvSpPr>
        <p:spPr>
          <a:xfrm>
            <a:off x="4595749" y="2543948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…….</a:t>
            </a:r>
            <a:endParaRPr lang="zh-CN" altLang="en-US" sz="900" dirty="0"/>
          </a:p>
        </p:txBody>
      </p:sp>
      <p:sp>
        <p:nvSpPr>
          <p:cNvPr id="29" name="矩形 28"/>
          <p:cNvSpPr/>
          <p:nvPr/>
        </p:nvSpPr>
        <p:spPr>
          <a:xfrm>
            <a:off x="5994621" y="2173852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账户失陷</a:t>
            </a:r>
            <a:endParaRPr lang="zh-CN" altLang="en-US" sz="900" dirty="0"/>
          </a:p>
        </p:txBody>
      </p:sp>
      <p:sp>
        <p:nvSpPr>
          <p:cNvPr id="30" name="矩形 29"/>
          <p:cNvSpPr/>
          <p:nvPr/>
        </p:nvSpPr>
        <p:spPr>
          <a:xfrm>
            <a:off x="7089330" y="2184754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暴力破解</a:t>
            </a:r>
            <a:endParaRPr lang="zh-CN" altLang="en-US" sz="900" dirty="0"/>
          </a:p>
        </p:txBody>
      </p:sp>
      <p:sp>
        <p:nvSpPr>
          <p:cNvPr id="31" name="矩形 30"/>
          <p:cNvSpPr/>
          <p:nvPr/>
        </p:nvSpPr>
        <p:spPr>
          <a:xfrm>
            <a:off x="8120220" y="2173851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账户越权</a:t>
            </a:r>
            <a:endParaRPr lang="zh-CN" altLang="en-US" sz="900" dirty="0"/>
          </a:p>
        </p:txBody>
      </p:sp>
      <p:sp>
        <p:nvSpPr>
          <p:cNvPr id="32" name="矩形 31"/>
          <p:cNvSpPr/>
          <p:nvPr/>
        </p:nvSpPr>
        <p:spPr>
          <a:xfrm>
            <a:off x="5994621" y="2554851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异常登录</a:t>
            </a:r>
            <a:endParaRPr lang="zh-CN" altLang="en-US" sz="900" dirty="0"/>
          </a:p>
        </p:txBody>
      </p:sp>
      <p:sp>
        <p:nvSpPr>
          <p:cNvPr id="33" name="矩形 32"/>
          <p:cNvSpPr/>
          <p:nvPr/>
        </p:nvSpPr>
        <p:spPr>
          <a:xfrm>
            <a:off x="7092816" y="2554851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账户异常</a:t>
            </a:r>
            <a:endParaRPr lang="zh-CN" altLang="en-US" sz="900" dirty="0"/>
          </a:p>
        </p:txBody>
      </p:sp>
      <p:sp>
        <p:nvSpPr>
          <p:cNvPr id="34" name="矩形 33"/>
          <p:cNvSpPr/>
          <p:nvPr/>
        </p:nvSpPr>
        <p:spPr>
          <a:xfrm>
            <a:off x="8120220" y="2554851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…….</a:t>
            </a:r>
            <a:endParaRPr lang="zh-CN" altLang="en-US" sz="900" dirty="0"/>
          </a:p>
        </p:txBody>
      </p:sp>
      <p:sp>
        <p:nvSpPr>
          <p:cNvPr id="35" name="矩形 34"/>
          <p:cNvSpPr/>
          <p:nvPr/>
        </p:nvSpPr>
        <p:spPr>
          <a:xfrm>
            <a:off x="1416050" y="984249"/>
            <a:ext cx="81280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450801" y="1042083"/>
            <a:ext cx="668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场景应用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187297" y="1176017"/>
            <a:ext cx="1381048" cy="373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用户总体分险分析</a:t>
            </a:r>
            <a:endParaRPr lang="zh-CN" altLang="en-US" sz="1100" dirty="0"/>
          </a:p>
        </p:txBody>
      </p:sp>
      <p:sp>
        <p:nvSpPr>
          <p:cNvPr id="38" name="矩形 37"/>
          <p:cNvSpPr/>
          <p:nvPr/>
        </p:nvSpPr>
        <p:spPr>
          <a:xfrm>
            <a:off x="3685509" y="1176017"/>
            <a:ext cx="1319171" cy="373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用户行为画像</a:t>
            </a:r>
            <a:endParaRPr lang="zh-CN" altLang="en-US" sz="1100" dirty="0"/>
          </a:p>
        </p:txBody>
      </p:sp>
      <p:sp>
        <p:nvSpPr>
          <p:cNvPr id="39" name="矩形 38"/>
          <p:cNvSpPr/>
          <p:nvPr/>
        </p:nvSpPr>
        <p:spPr>
          <a:xfrm>
            <a:off x="5121844" y="1176017"/>
            <a:ext cx="1319171" cy="373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异常行为溯源研判</a:t>
            </a:r>
            <a:endParaRPr lang="zh-CN" altLang="en-US" sz="1100" dirty="0"/>
          </a:p>
        </p:txBody>
      </p:sp>
      <p:sp>
        <p:nvSpPr>
          <p:cNvPr id="40" name="矩形 39"/>
          <p:cNvSpPr/>
          <p:nvPr/>
        </p:nvSpPr>
        <p:spPr>
          <a:xfrm>
            <a:off x="6558180" y="1176017"/>
            <a:ext cx="1319171" cy="373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用户特征管理</a:t>
            </a:r>
            <a:endParaRPr lang="zh-CN" altLang="en-US" sz="1100" dirty="0"/>
          </a:p>
        </p:txBody>
      </p:sp>
      <p:sp>
        <p:nvSpPr>
          <p:cNvPr id="41" name="矩形 40"/>
          <p:cNvSpPr/>
          <p:nvPr/>
        </p:nvSpPr>
        <p:spPr>
          <a:xfrm>
            <a:off x="7994516" y="1176017"/>
            <a:ext cx="1319171" cy="373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算法模型场景配置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11133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14900" y="4088130"/>
            <a:ext cx="1752600" cy="4419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物理层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914900" y="3425190"/>
            <a:ext cx="1752600" cy="4419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系统层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914900" y="2739390"/>
            <a:ext cx="1752600" cy="4419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网络层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14900" y="2038350"/>
            <a:ext cx="1752600" cy="4419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应用层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290060" y="2038350"/>
            <a:ext cx="518160" cy="24917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管理层</a:t>
            </a:r>
            <a:endParaRPr lang="zh-CN" altLang="en-US" dirty="0"/>
          </a:p>
        </p:txBody>
      </p:sp>
      <p:pic>
        <p:nvPicPr>
          <p:cNvPr id="1026" name="Picture 2" descr="https://gimg2.baidu.com/image_search/src=http%3A%2F%2Fqimg.hxnews.com%2F2016%2F0214%2F1455415164936.jpg&amp;refer=http%3A%2F%2Fqimg.hxnews.com&amp;app=2002&amp;size=f9999,10000&amp;q=a80&amp;n=0&amp;g=0n&amp;fmt=auto?sec=1651030476&amp;t=01bdfd6fed7d77eed496fce06bce410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97" y="2554042"/>
            <a:ext cx="2490487" cy="147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右箭头 8"/>
          <p:cNvSpPr/>
          <p:nvPr/>
        </p:nvSpPr>
        <p:spPr>
          <a:xfrm>
            <a:off x="3421380" y="3048000"/>
            <a:ext cx="5715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 descr="https://img0.baidu.com/it/u=11736292,2294904996&amp;fm=253&amp;fmt=auto&amp;app=138&amp;f=JPEG?w=651&amp;h=43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375" y="2506445"/>
            <a:ext cx="2173334" cy="145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346549" y="37773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攻击</a:t>
            </a:r>
          </a:p>
        </p:txBody>
      </p:sp>
      <p:sp>
        <p:nvSpPr>
          <p:cNvPr id="12" name="左大括号 11"/>
          <p:cNvSpPr/>
          <p:nvPr/>
        </p:nvSpPr>
        <p:spPr>
          <a:xfrm>
            <a:off x="6949440" y="2101215"/>
            <a:ext cx="167640" cy="23812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554980" y="46634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防护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01140" y="409575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/>
              <a:t>攻击者</a:t>
            </a:r>
            <a:endParaRPr lang="zh-CN" altLang="en-US" sz="11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481060" y="4014531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/>
              <a:t>网络信息系统</a:t>
            </a:r>
            <a:endParaRPr lang="zh-CN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4001262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678429708"/>
              </p:ext>
            </p:extLst>
          </p:nvPr>
        </p:nvGraphicFramePr>
        <p:xfrm>
          <a:off x="2032000" y="975591"/>
          <a:ext cx="8128000" cy="5118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745480" y="3200400"/>
            <a:ext cx="646331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安全</a:t>
            </a:r>
            <a:r>
              <a:rPr lang="en-US" altLang="zh-CN" b="1" dirty="0" smtClean="0">
                <a:solidFill>
                  <a:srgbClr val="FF0000"/>
                </a:solidFill>
              </a:rPr>
              <a:t/>
            </a:r>
            <a:br>
              <a:rPr lang="en-US" altLang="zh-CN" b="1" dirty="0" smtClean="0">
                <a:solidFill>
                  <a:srgbClr val="FF0000"/>
                </a:solidFill>
              </a:rPr>
            </a:br>
            <a:r>
              <a:rPr lang="zh-CN" altLang="en-US" b="1" dirty="0" smtClean="0">
                <a:solidFill>
                  <a:srgbClr val="FF0000"/>
                </a:solidFill>
              </a:rPr>
              <a:t>策略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082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87182" y="1296539"/>
            <a:ext cx="2933739" cy="4558352"/>
          </a:xfrm>
          <a:prstGeom prst="rect">
            <a:avLst/>
          </a:prstGeom>
          <a:ln w="12700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13" y="1425046"/>
            <a:ext cx="428958" cy="44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872" y="1425046"/>
            <a:ext cx="428958" cy="44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接连接符 6"/>
          <p:cNvCxnSpPr>
            <a:stCxn id="5" idx="3"/>
            <a:endCxn id="6" idx="1"/>
          </p:cNvCxnSpPr>
          <p:nvPr/>
        </p:nvCxnSpPr>
        <p:spPr>
          <a:xfrm>
            <a:off x="1362371" y="1645257"/>
            <a:ext cx="44365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1429603" y="1605014"/>
            <a:ext cx="75063" cy="81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626321" y="1605014"/>
            <a:ext cx="75063" cy="81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13" y="1998252"/>
            <a:ext cx="428958" cy="44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872" y="1998252"/>
            <a:ext cx="428958" cy="44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直接连接符 11"/>
          <p:cNvCxnSpPr>
            <a:stCxn id="10" idx="3"/>
            <a:endCxn id="11" idx="1"/>
          </p:cNvCxnSpPr>
          <p:nvPr/>
        </p:nvCxnSpPr>
        <p:spPr>
          <a:xfrm>
            <a:off x="1362371" y="2218463"/>
            <a:ext cx="44365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1429603" y="2178220"/>
            <a:ext cx="75063" cy="81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626321" y="2178220"/>
            <a:ext cx="75063" cy="81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12" y="2687464"/>
            <a:ext cx="428958" cy="44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871" y="2687464"/>
            <a:ext cx="428958" cy="44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直接连接符 16"/>
          <p:cNvCxnSpPr>
            <a:stCxn id="15" idx="3"/>
            <a:endCxn id="16" idx="1"/>
          </p:cNvCxnSpPr>
          <p:nvPr/>
        </p:nvCxnSpPr>
        <p:spPr>
          <a:xfrm>
            <a:off x="1362370" y="2907675"/>
            <a:ext cx="44365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1429602" y="2867432"/>
            <a:ext cx="75063" cy="81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5626320" y="2867432"/>
            <a:ext cx="75063" cy="81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12" y="3438090"/>
            <a:ext cx="428958" cy="44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871" y="3438090"/>
            <a:ext cx="428958" cy="44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直接连接符 21"/>
          <p:cNvCxnSpPr/>
          <p:nvPr/>
        </p:nvCxnSpPr>
        <p:spPr>
          <a:xfrm>
            <a:off x="1726496" y="3943057"/>
            <a:ext cx="3705328" cy="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1429602" y="3618058"/>
            <a:ext cx="75063" cy="81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626320" y="3618058"/>
            <a:ext cx="75063" cy="81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569493" y="2094933"/>
            <a:ext cx="45719" cy="23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479608" y="2103157"/>
            <a:ext cx="45719" cy="23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569493" y="2792019"/>
            <a:ext cx="45719" cy="23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692323" y="2694288"/>
            <a:ext cx="45719" cy="440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356778" y="2694288"/>
            <a:ext cx="45719" cy="440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5479607" y="2792019"/>
            <a:ext cx="45719" cy="23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75" y="3949881"/>
            <a:ext cx="428958" cy="44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椭圆 31"/>
          <p:cNvSpPr/>
          <p:nvPr/>
        </p:nvSpPr>
        <p:spPr>
          <a:xfrm>
            <a:off x="1405265" y="4129849"/>
            <a:ext cx="75063" cy="81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702" y="3990824"/>
            <a:ext cx="428958" cy="44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4" name="直接连接符 33"/>
          <p:cNvCxnSpPr>
            <a:stCxn id="20" idx="3"/>
          </p:cNvCxnSpPr>
          <p:nvPr/>
        </p:nvCxnSpPr>
        <p:spPr>
          <a:xfrm>
            <a:off x="1362370" y="3658301"/>
            <a:ext cx="352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1343386" y="4170442"/>
            <a:ext cx="352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1549021" y="3542295"/>
            <a:ext cx="45719" cy="23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019869" y="3730721"/>
            <a:ext cx="45719" cy="440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5042879" y="3729670"/>
            <a:ext cx="45719" cy="440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1549021" y="4055136"/>
            <a:ext cx="45719" cy="23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/>
          <p:cNvCxnSpPr/>
          <p:nvPr/>
        </p:nvCxnSpPr>
        <p:spPr>
          <a:xfrm>
            <a:off x="1715182" y="3658301"/>
            <a:ext cx="0" cy="512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1805578" y="3781447"/>
            <a:ext cx="119457" cy="3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219236" y="3781447"/>
            <a:ext cx="119457" cy="3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5431824" y="3665441"/>
            <a:ext cx="352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5412840" y="4177582"/>
            <a:ext cx="352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5502467" y="3549435"/>
            <a:ext cx="45719" cy="23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5502467" y="4062276"/>
            <a:ext cx="45719" cy="23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5620974" y="4137689"/>
            <a:ext cx="75063" cy="81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连接符 47"/>
          <p:cNvCxnSpPr/>
          <p:nvPr/>
        </p:nvCxnSpPr>
        <p:spPr>
          <a:xfrm>
            <a:off x="5431824" y="3667671"/>
            <a:ext cx="0" cy="512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12" y="4789218"/>
            <a:ext cx="428958" cy="44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871" y="4789218"/>
            <a:ext cx="428958" cy="44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1" name="直接连接符 50"/>
          <p:cNvCxnSpPr/>
          <p:nvPr/>
        </p:nvCxnSpPr>
        <p:spPr>
          <a:xfrm>
            <a:off x="1726496" y="5294185"/>
            <a:ext cx="3705328" cy="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/>
          <p:cNvSpPr/>
          <p:nvPr/>
        </p:nvSpPr>
        <p:spPr>
          <a:xfrm>
            <a:off x="1429602" y="4969186"/>
            <a:ext cx="75063" cy="81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5626320" y="4969186"/>
            <a:ext cx="75063" cy="81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75" y="5301009"/>
            <a:ext cx="428958" cy="44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椭圆 54"/>
          <p:cNvSpPr/>
          <p:nvPr/>
        </p:nvSpPr>
        <p:spPr>
          <a:xfrm>
            <a:off x="1405265" y="5480977"/>
            <a:ext cx="75063" cy="81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702" y="5341952"/>
            <a:ext cx="428958" cy="44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7" name="直接连接符 56"/>
          <p:cNvCxnSpPr>
            <a:stCxn id="49" idx="3"/>
          </p:cNvCxnSpPr>
          <p:nvPr/>
        </p:nvCxnSpPr>
        <p:spPr>
          <a:xfrm>
            <a:off x="1362370" y="5009429"/>
            <a:ext cx="352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1343386" y="5521570"/>
            <a:ext cx="352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549021" y="4893423"/>
            <a:ext cx="45719" cy="23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2183645" y="5080798"/>
            <a:ext cx="45719" cy="440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4865455" y="5080798"/>
            <a:ext cx="45719" cy="440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1549021" y="5406264"/>
            <a:ext cx="45719" cy="23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连接符 62"/>
          <p:cNvCxnSpPr/>
          <p:nvPr/>
        </p:nvCxnSpPr>
        <p:spPr>
          <a:xfrm>
            <a:off x="1715182" y="5009429"/>
            <a:ext cx="0" cy="512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1805578" y="5132575"/>
            <a:ext cx="119457" cy="3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5219236" y="5132575"/>
            <a:ext cx="119457" cy="3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直接连接符 65"/>
          <p:cNvCxnSpPr/>
          <p:nvPr/>
        </p:nvCxnSpPr>
        <p:spPr>
          <a:xfrm>
            <a:off x="5431824" y="5016569"/>
            <a:ext cx="352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5440136" y="5528710"/>
            <a:ext cx="352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5502467" y="4900563"/>
            <a:ext cx="45719" cy="23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5502467" y="5413404"/>
            <a:ext cx="45719" cy="23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5620974" y="5488817"/>
            <a:ext cx="75063" cy="81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连接符 70"/>
          <p:cNvCxnSpPr/>
          <p:nvPr/>
        </p:nvCxnSpPr>
        <p:spPr>
          <a:xfrm>
            <a:off x="5438648" y="5018799"/>
            <a:ext cx="0" cy="512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2441585" y="5080798"/>
            <a:ext cx="45719" cy="440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2685880" y="5080798"/>
            <a:ext cx="45719" cy="440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4338392" y="5073974"/>
            <a:ext cx="45719" cy="440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4582687" y="5073974"/>
            <a:ext cx="45719" cy="440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3069944" y="123568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通信网络</a:t>
            </a:r>
            <a:endParaRPr lang="zh-CN" altLang="en-US" sz="1100" dirty="0"/>
          </a:p>
        </p:txBody>
      </p:sp>
      <p:sp>
        <p:nvSpPr>
          <p:cNvPr id="77" name="TextBox 76"/>
          <p:cNvSpPr txBox="1"/>
          <p:nvPr/>
        </p:nvSpPr>
        <p:spPr>
          <a:xfrm>
            <a:off x="1594740" y="1939523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保密机</a:t>
            </a:r>
            <a:endParaRPr lang="zh-CN" altLang="en-US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5090084" y="1964315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保密机</a:t>
            </a:r>
            <a:endParaRPr lang="zh-CN" altLang="en-US" sz="800" dirty="0"/>
          </a:p>
        </p:txBody>
      </p:sp>
      <p:sp>
        <p:nvSpPr>
          <p:cNvPr id="79" name="TextBox 78"/>
          <p:cNvSpPr txBox="1"/>
          <p:nvPr/>
        </p:nvSpPr>
        <p:spPr>
          <a:xfrm>
            <a:off x="1678813" y="260541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防火墙</a:t>
            </a:r>
            <a:endParaRPr lang="zh-CN" altLang="en-US" sz="800" dirty="0"/>
          </a:p>
        </p:txBody>
      </p:sp>
      <p:sp>
        <p:nvSpPr>
          <p:cNvPr id="80" name="TextBox 79"/>
          <p:cNvSpPr txBox="1"/>
          <p:nvPr/>
        </p:nvSpPr>
        <p:spPr>
          <a:xfrm>
            <a:off x="4931567" y="2651988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防火墙</a:t>
            </a:r>
            <a:endParaRPr lang="zh-CN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1692461" y="3499264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路由器</a:t>
            </a:r>
            <a:endParaRPr lang="zh-CN" alt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5020921" y="348380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路由器</a:t>
            </a:r>
            <a:endParaRPr lang="zh-CN" altLang="en-US" sz="800" dirty="0"/>
          </a:p>
        </p:txBody>
      </p:sp>
      <p:sp>
        <p:nvSpPr>
          <p:cNvPr id="83" name="矩形 82"/>
          <p:cNvSpPr/>
          <p:nvPr/>
        </p:nvSpPr>
        <p:spPr>
          <a:xfrm>
            <a:off x="2087183" y="4969186"/>
            <a:ext cx="2912964" cy="669090"/>
          </a:xfrm>
          <a:prstGeom prst="rect">
            <a:avLst/>
          </a:prstGeom>
          <a:solidFill>
            <a:schemeClr val="lt1">
              <a:alpha val="2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2679978" y="1970269"/>
            <a:ext cx="18133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 dirty="0" smtClean="0"/>
              <a:t>通信保密年代（</a:t>
            </a:r>
            <a:r>
              <a:rPr lang="en-US" altLang="zh-CN" sz="900" b="1" dirty="0" smtClean="0"/>
              <a:t>20</a:t>
            </a:r>
            <a:r>
              <a:rPr lang="zh-CN" altLang="en-US" sz="900" b="1" dirty="0" smtClean="0"/>
              <a:t>世纪</a:t>
            </a:r>
            <a:r>
              <a:rPr lang="en-US" altLang="zh-CN" sz="900" b="1" dirty="0" smtClean="0"/>
              <a:t>40</a:t>
            </a:r>
            <a:r>
              <a:rPr lang="zh-CN" altLang="en-US" sz="900" b="1" dirty="0" smtClean="0"/>
              <a:t>年代）</a:t>
            </a:r>
            <a:endParaRPr lang="zh-CN" altLang="en-US" sz="9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2456558" y="2675878"/>
            <a:ext cx="21595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 dirty="0" smtClean="0"/>
              <a:t>计算机系统安全年代（</a:t>
            </a:r>
            <a:r>
              <a:rPr lang="en-US" altLang="zh-CN" sz="900" b="1" dirty="0" smtClean="0"/>
              <a:t>20</a:t>
            </a:r>
            <a:r>
              <a:rPr lang="zh-CN" altLang="en-US" sz="900" b="1" dirty="0" smtClean="0"/>
              <a:t>世纪</a:t>
            </a:r>
            <a:r>
              <a:rPr lang="en-US" altLang="zh-CN" sz="900" b="1" dirty="0"/>
              <a:t>7</a:t>
            </a:r>
            <a:r>
              <a:rPr lang="en-US" altLang="zh-CN" sz="900" b="1" dirty="0" smtClean="0"/>
              <a:t>0</a:t>
            </a:r>
            <a:r>
              <a:rPr lang="zh-CN" altLang="en-US" sz="900" b="1" dirty="0" smtClean="0"/>
              <a:t>年代）</a:t>
            </a:r>
            <a:endParaRPr lang="zh-CN" altLang="en-US" sz="9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2456558" y="3706835"/>
            <a:ext cx="22621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 dirty="0"/>
              <a:t>信息</a:t>
            </a:r>
            <a:r>
              <a:rPr lang="zh-CN" altLang="en-US" sz="900" b="1" dirty="0" smtClean="0"/>
              <a:t>系统网络安全年代（</a:t>
            </a:r>
            <a:r>
              <a:rPr lang="en-US" altLang="zh-CN" sz="900" b="1" dirty="0" smtClean="0"/>
              <a:t>20</a:t>
            </a:r>
            <a:r>
              <a:rPr lang="zh-CN" altLang="en-US" sz="900" b="1" dirty="0" smtClean="0"/>
              <a:t>世纪</a:t>
            </a:r>
            <a:r>
              <a:rPr lang="en-US" altLang="zh-CN" sz="900" b="1" dirty="0" smtClean="0"/>
              <a:t>90</a:t>
            </a:r>
            <a:r>
              <a:rPr lang="zh-CN" altLang="en-US" sz="900" b="1" dirty="0" smtClean="0"/>
              <a:t>年代）</a:t>
            </a:r>
            <a:endParaRPr lang="zh-CN" altLang="en-US" sz="9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2349723" y="4727952"/>
            <a:ext cx="22156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 dirty="0" smtClean="0"/>
              <a:t>网络空间（</a:t>
            </a:r>
            <a:r>
              <a:rPr lang="en-US" altLang="zh-CN" sz="900" b="1" dirty="0" smtClean="0"/>
              <a:t>cyber</a:t>
            </a:r>
            <a:r>
              <a:rPr lang="zh-CN" altLang="en-US" sz="900" b="1" dirty="0" smtClean="0"/>
              <a:t>）安全年代（</a:t>
            </a:r>
            <a:r>
              <a:rPr lang="en-US" altLang="zh-CN" sz="900" b="1" dirty="0" smtClean="0"/>
              <a:t>21</a:t>
            </a:r>
            <a:r>
              <a:rPr lang="zh-CN" altLang="en-US" sz="900" b="1" dirty="0" smtClean="0"/>
              <a:t>世纪）</a:t>
            </a:r>
            <a:endParaRPr lang="zh-CN" altLang="en-US" sz="9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2795823" y="5638583"/>
            <a:ext cx="13821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/>
              <a:t>标识认证</a:t>
            </a:r>
            <a:r>
              <a:rPr lang="en-US" altLang="zh-CN" sz="900" dirty="0" smtClean="0"/>
              <a:t>/</a:t>
            </a:r>
            <a:r>
              <a:rPr lang="zh-CN" altLang="en-US" sz="900" dirty="0" smtClean="0"/>
              <a:t>网络安全支持</a:t>
            </a:r>
            <a:endParaRPr lang="zh-CN" altLang="en-US" sz="900" dirty="0"/>
          </a:p>
        </p:txBody>
      </p:sp>
      <p:sp>
        <p:nvSpPr>
          <p:cNvPr id="89" name="矩形 88"/>
          <p:cNvSpPr/>
          <p:nvPr/>
        </p:nvSpPr>
        <p:spPr>
          <a:xfrm>
            <a:off x="2019868" y="5073974"/>
            <a:ext cx="45719" cy="440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5065738" y="5073974"/>
            <a:ext cx="45719" cy="440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933413" y="409694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libaba PuHuiTi" pitchFamily="18" charset="-122"/>
                <a:sym typeface="+mn-lt"/>
              </a:rPr>
              <a:t>网络信息系统安全的发展演变</a:t>
            </a:r>
            <a:endParaRPr lang="zh-CN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1796505" y="4218875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防火墙</a:t>
            </a:r>
            <a:endParaRPr lang="zh-CN" altLang="en-US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4796657" y="4172254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防火墙</a:t>
            </a:r>
            <a:endParaRPr lang="zh-CN" altLang="en-US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1315414" y="4277371"/>
            <a:ext cx="4844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IDS/IPS</a:t>
            </a:r>
            <a:endParaRPr lang="zh-CN" altLang="en-US" sz="800" dirty="0"/>
          </a:p>
        </p:txBody>
      </p:sp>
      <p:sp>
        <p:nvSpPr>
          <p:cNvPr id="95" name="TextBox 94"/>
          <p:cNvSpPr txBox="1"/>
          <p:nvPr/>
        </p:nvSpPr>
        <p:spPr>
          <a:xfrm>
            <a:off x="5299204" y="4294288"/>
            <a:ext cx="4844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IDS/IPS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2848580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829050" y="1809751"/>
            <a:ext cx="6762750" cy="259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95525" y="2676524"/>
            <a:ext cx="1266825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情报收集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000500" y="2676524"/>
            <a:ext cx="1266825" cy="5048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防线突破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762625" y="2676524"/>
            <a:ext cx="1266825" cy="5048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通道建立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410450" y="2676524"/>
            <a:ext cx="1266825" cy="5048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横向渗透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115425" y="2676524"/>
            <a:ext cx="1266825" cy="5048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信息收集及外传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4" idx="3"/>
            <a:endCxn id="5" idx="1"/>
          </p:cNvCxnSpPr>
          <p:nvPr/>
        </p:nvCxnSpPr>
        <p:spPr>
          <a:xfrm>
            <a:off x="3562350" y="2928937"/>
            <a:ext cx="43815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5273993" y="2928937"/>
            <a:ext cx="48196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7011266" y="2928936"/>
            <a:ext cx="39831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8677275" y="2928936"/>
            <a:ext cx="43815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4" name="Picture 2" descr="https://gimg2.baidu.com/image_search/src=http%3A%2F%2Fqimg.hxnews.com%2F2016%2F0214%2F1455415164936.jpg&amp;refer=http%3A%2F%2Fqimg.hxnews.com&amp;app=2002&amp;size=f9999,10000&amp;q=a80&amp;n=0&amp;g=0n&amp;fmt=auto?sec=1651030476&amp;t=01bdfd6fed7d77eed496fce06bce410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68" y="2562223"/>
            <a:ext cx="1278014" cy="757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45598" y="3386465"/>
            <a:ext cx="955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/>
              <a:t>攻击者</a:t>
            </a:r>
            <a:endParaRPr lang="zh-CN" altLang="en-US" sz="1400" b="1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1743075" y="2914648"/>
            <a:ext cx="43815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77531" y="3181349"/>
            <a:ext cx="90281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+mn-ea"/>
              </a:rPr>
              <a:t>微</a:t>
            </a:r>
            <a:r>
              <a:rPr lang="zh-CN" altLang="en-US" sz="1400" dirty="0" smtClean="0">
                <a:latin typeface="+mn-ea"/>
              </a:rPr>
              <a:t>博</a:t>
            </a:r>
            <a:endParaRPr lang="en-US" altLang="zh-CN" sz="1400" dirty="0" smtClean="0">
              <a:latin typeface="+mn-ea"/>
            </a:endParaRPr>
          </a:p>
          <a:p>
            <a:r>
              <a:rPr lang="zh-CN" altLang="en-US" sz="1400" dirty="0">
                <a:latin typeface="+mn-ea"/>
              </a:rPr>
              <a:t>博</a:t>
            </a:r>
            <a:r>
              <a:rPr lang="zh-CN" altLang="en-US" sz="1400" dirty="0" smtClean="0">
                <a:latin typeface="+mn-ea"/>
              </a:rPr>
              <a:t>客</a:t>
            </a:r>
            <a:endParaRPr lang="en-US" altLang="zh-CN" sz="1400" dirty="0" smtClean="0">
              <a:latin typeface="+mn-ea"/>
            </a:endParaRPr>
          </a:p>
          <a:p>
            <a:r>
              <a:rPr lang="zh-CN" altLang="en-US" sz="1400" dirty="0" smtClean="0">
                <a:latin typeface="+mn-ea"/>
              </a:rPr>
              <a:t>社交网络</a:t>
            </a:r>
            <a:endParaRPr lang="en-US" altLang="zh-CN" sz="1400" dirty="0" smtClean="0">
              <a:latin typeface="+mn-ea"/>
            </a:endParaRPr>
          </a:p>
          <a:p>
            <a:r>
              <a:rPr lang="zh-CN" altLang="en-US" sz="1400" dirty="0" smtClean="0">
                <a:latin typeface="+mn-ea"/>
              </a:rPr>
              <a:t>公司网站</a:t>
            </a:r>
            <a:endParaRPr lang="en-US" altLang="zh-CN" sz="1400" dirty="0" smtClean="0">
              <a:latin typeface="+mn-ea"/>
            </a:endParaRPr>
          </a:p>
          <a:p>
            <a:r>
              <a:rPr lang="en-US" altLang="zh-CN" sz="1400" dirty="0" smtClean="0">
                <a:latin typeface="+mn-ea"/>
              </a:rPr>
              <a:t>……</a:t>
            </a:r>
            <a:endParaRPr lang="zh-CN" altLang="en-US" sz="1400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58681" y="3181349"/>
            <a:ext cx="11592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+mn-ea"/>
              </a:rPr>
              <a:t>社会工程学</a:t>
            </a:r>
            <a:endParaRPr lang="en-US" altLang="zh-CN" sz="1400" dirty="0" smtClean="0">
              <a:latin typeface="+mn-ea"/>
            </a:endParaRPr>
          </a:p>
          <a:p>
            <a:r>
              <a:rPr lang="zh-CN" altLang="en-US" sz="1400" dirty="0" smtClean="0">
                <a:latin typeface="+mn-ea"/>
              </a:rPr>
              <a:t>木马</a:t>
            </a:r>
            <a:endParaRPr lang="en-US" altLang="zh-CN" sz="1400" dirty="0" smtClean="0">
              <a:latin typeface="+mn-ea"/>
            </a:endParaRPr>
          </a:p>
          <a:p>
            <a:r>
              <a:rPr lang="en-US" altLang="zh-CN" sz="1400" dirty="0" smtClean="0">
                <a:latin typeface="+mn-ea"/>
              </a:rPr>
              <a:t>0Day</a:t>
            </a:r>
            <a:r>
              <a:rPr lang="zh-CN" altLang="en-US" sz="1400" dirty="0" smtClean="0">
                <a:latin typeface="+mn-ea"/>
              </a:rPr>
              <a:t>漏洞等</a:t>
            </a:r>
            <a:endParaRPr lang="en-US" altLang="zh-CN" sz="1400" dirty="0" smtClean="0">
              <a:latin typeface="+mn-ea"/>
            </a:endParaRPr>
          </a:p>
          <a:p>
            <a:r>
              <a:rPr lang="en-US" altLang="zh-CN" sz="1400" dirty="0" smtClean="0">
                <a:latin typeface="+mn-ea"/>
              </a:rPr>
              <a:t>……</a:t>
            </a:r>
            <a:endParaRPr lang="zh-CN" altLang="en-US" sz="1400" dirty="0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78291" y="3181349"/>
            <a:ext cx="1283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+mn-ea"/>
              </a:rPr>
              <a:t>HTTP/HTTPS</a:t>
            </a:r>
          </a:p>
          <a:p>
            <a:r>
              <a:rPr lang="en-US" altLang="zh-CN" sz="1400" dirty="0" smtClean="0">
                <a:latin typeface="+mn-ea"/>
              </a:rPr>
              <a:t>……</a:t>
            </a:r>
            <a:endParaRPr lang="zh-CN" altLang="en-US" sz="1400" dirty="0"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07954" y="3180547"/>
            <a:ext cx="9028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+mn-ea"/>
              </a:rPr>
              <a:t>漏洞攻击</a:t>
            </a:r>
            <a:endParaRPr lang="en-US" altLang="zh-CN" sz="1400" dirty="0" smtClean="0">
              <a:latin typeface="+mn-ea"/>
            </a:endParaRPr>
          </a:p>
          <a:p>
            <a:r>
              <a:rPr lang="zh-CN" altLang="en-US" sz="1400" dirty="0" smtClean="0">
                <a:latin typeface="+mn-ea"/>
              </a:rPr>
              <a:t>口令窃取</a:t>
            </a:r>
            <a:endParaRPr lang="en-US" altLang="zh-CN" sz="1400" dirty="0" smtClean="0">
              <a:latin typeface="+mn-ea"/>
            </a:endParaRPr>
          </a:p>
          <a:p>
            <a:r>
              <a:rPr lang="en-US" altLang="zh-CN" sz="1400" dirty="0" smtClean="0">
                <a:latin typeface="+mn-ea"/>
              </a:rPr>
              <a:t>……</a:t>
            </a:r>
            <a:endParaRPr lang="zh-CN" altLang="en-US" sz="1400" dirty="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297431" y="3180547"/>
            <a:ext cx="54373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+mn-ea"/>
              </a:rPr>
              <a:t>扫描</a:t>
            </a:r>
            <a:endParaRPr lang="en-US" altLang="zh-CN" sz="1400" dirty="0" smtClean="0">
              <a:latin typeface="+mn-ea"/>
            </a:endParaRPr>
          </a:p>
          <a:p>
            <a:r>
              <a:rPr lang="zh-CN" altLang="en-US" sz="1400" dirty="0" smtClean="0">
                <a:latin typeface="+mn-ea"/>
              </a:rPr>
              <a:t>搜索</a:t>
            </a:r>
            <a:endParaRPr lang="en-US" altLang="zh-CN" sz="1400" dirty="0" smtClean="0">
              <a:latin typeface="+mn-ea"/>
            </a:endParaRPr>
          </a:p>
          <a:p>
            <a:r>
              <a:rPr lang="zh-CN" altLang="en-US" sz="1400" dirty="0" smtClean="0">
                <a:latin typeface="+mn-ea"/>
              </a:rPr>
              <a:t>压缩</a:t>
            </a:r>
            <a:endParaRPr lang="en-US" altLang="zh-CN" sz="1400" dirty="0" smtClean="0">
              <a:latin typeface="+mn-ea"/>
            </a:endParaRPr>
          </a:p>
          <a:p>
            <a:r>
              <a:rPr lang="zh-CN" altLang="en-US" sz="1400" dirty="0" smtClean="0">
                <a:latin typeface="+mn-ea"/>
              </a:rPr>
              <a:t>加密</a:t>
            </a:r>
            <a:endParaRPr lang="en-US" altLang="zh-CN" sz="1400" dirty="0" smtClean="0">
              <a:latin typeface="+mn-ea"/>
            </a:endParaRPr>
          </a:p>
          <a:p>
            <a:r>
              <a:rPr lang="en-US" altLang="zh-CN" sz="1400" dirty="0" smtClean="0">
                <a:latin typeface="+mn-ea"/>
              </a:rPr>
              <a:t>……</a:t>
            </a:r>
            <a:endParaRPr lang="zh-CN" altLang="en-US" sz="1400" dirty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89699" y="19050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目标网络系统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181225" y="140231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攻击前准备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166047" y="14023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攻击入侵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920037" y="14023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持续攻击</a:t>
            </a:r>
            <a:endParaRPr lang="zh-CN" altLang="en-US" dirty="0"/>
          </a:p>
        </p:txBody>
      </p:sp>
      <p:cxnSp>
        <p:nvCxnSpPr>
          <p:cNvPr id="29" name="肘形连接符 28"/>
          <p:cNvCxnSpPr>
            <a:stCxn id="8" idx="3"/>
            <a:endCxn id="15" idx="2"/>
          </p:cNvCxnSpPr>
          <p:nvPr/>
        </p:nvCxnSpPr>
        <p:spPr>
          <a:xfrm flipH="1">
            <a:off x="1023575" y="2928937"/>
            <a:ext cx="9358675" cy="765305"/>
          </a:xfrm>
          <a:prstGeom prst="bentConnector4">
            <a:avLst>
              <a:gd name="adj1" fmla="val -5496"/>
              <a:gd name="adj2" fmla="val 266776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endCxn id="17" idx="0"/>
          </p:cNvCxnSpPr>
          <p:nvPr/>
        </p:nvCxnSpPr>
        <p:spPr>
          <a:xfrm flipV="1">
            <a:off x="1023574" y="1809751"/>
            <a:ext cx="6186851" cy="752472"/>
          </a:xfrm>
          <a:prstGeom prst="bentConnector4">
            <a:avLst>
              <a:gd name="adj1" fmla="val -112"/>
              <a:gd name="adj2" fmla="val 191140"/>
            </a:avLst>
          </a:prstGeom>
          <a:ln w="158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66092" y="7620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后续破坏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3829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/>
          <p:cNvSpPr/>
          <p:nvPr/>
        </p:nvSpPr>
        <p:spPr>
          <a:xfrm>
            <a:off x="6753642" y="2590381"/>
            <a:ext cx="3990975" cy="39909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5" name="Picture 1" descr="C:\Users\xiejava\AppData\Local\YNote\data\shygiant@126.com\ce36e885d9dd4d91beefc5548eeb57a9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2266950"/>
            <a:ext cx="444817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85975" y="18976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终端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91100" y="18309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主机</a:t>
            </a:r>
            <a:endParaRPr lang="zh-CN" altLang="en-US" dirty="0"/>
          </a:p>
        </p:txBody>
      </p:sp>
      <p:pic>
        <p:nvPicPr>
          <p:cNvPr id="1027" name="Picture 3" descr="https://www.zccie.com/wp-content/uploads/2021/07/%E5%9B%BE%E7%89%87-300x22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360" y="392849"/>
            <a:ext cx="2163680" cy="162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组合 16"/>
          <p:cNvGrpSpPr/>
          <p:nvPr/>
        </p:nvGrpSpPr>
        <p:grpSpPr>
          <a:xfrm>
            <a:off x="7208779" y="3045519"/>
            <a:ext cx="3080700" cy="3080700"/>
            <a:chOff x="7763292" y="3428582"/>
            <a:chExt cx="2314575" cy="2314575"/>
          </a:xfrm>
        </p:grpSpPr>
        <p:sp>
          <p:nvSpPr>
            <p:cNvPr id="12" name="椭圆 11"/>
            <p:cNvSpPr/>
            <p:nvPr/>
          </p:nvSpPr>
          <p:spPr>
            <a:xfrm>
              <a:off x="7763292" y="3428582"/>
              <a:ext cx="2314575" cy="2314575"/>
            </a:xfrm>
            <a:prstGeom prst="ellips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>
              <a:stCxn id="12" idx="2"/>
            </p:cNvCxnSpPr>
            <p:nvPr/>
          </p:nvCxnSpPr>
          <p:spPr>
            <a:xfrm flipV="1">
              <a:off x="7763292" y="4585869"/>
              <a:ext cx="2314575" cy="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12" idx="4"/>
              <a:endCxn id="12" idx="0"/>
            </p:cNvCxnSpPr>
            <p:nvPr/>
          </p:nvCxnSpPr>
          <p:spPr>
            <a:xfrm flipV="1">
              <a:off x="8920580" y="3428582"/>
              <a:ext cx="0" cy="231457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8497135" y="4162424"/>
              <a:ext cx="846890" cy="846890"/>
            </a:xfrm>
            <a:prstGeom prst="ellips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8098364" y="4262703"/>
            <a:ext cx="1301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端点检测与响应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485937" y="36529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系统加固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874472" y="36529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资产发现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485937" y="51494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威胁检测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874472" y="51494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响应取证</a:t>
            </a:r>
            <a:endParaRPr lang="zh-CN" altLang="en-US" dirty="0"/>
          </a:p>
        </p:txBody>
      </p:sp>
      <p:sp>
        <p:nvSpPr>
          <p:cNvPr id="1024" name="TextBox 1023"/>
          <p:cNvSpPr txBox="1"/>
          <p:nvPr/>
        </p:nvSpPr>
        <p:spPr>
          <a:xfrm>
            <a:off x="6821369" y="4101831"/>
            <a:ext cx="257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抗攻击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0317460" y="4101831"/>
            <a:ext cx="257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防泄漏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1137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34669" y="1223682"/>
            <a:ext cx="1909482" cy="645459"/>
          </a:xfrm>
          <a:prstGeom prst="rect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确定攻击目标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收集目标信息</a:t>
            </a:r>
            <a:endParaRPr lang="zh-CN" altLang="en-US" sz="1600" dirty="0"/>
          </a:p>
        </p:txBody>
      </p:sp>
      <p:sp>
        <p:nvSpPr>
          <p:cNvPr id="5" name="菱形 4"/>
          <p:cNvSpPr/>
          <p:nvPr/>
        </p:nvSpPr>
        <p:spPr>
          <a:xfrm>
            <a:off x="1633816" y="2407024"/>
            <a:ext cx="2111188" cy="672352"/>
          </a:xfrm>
          <a:prstGeom prst="diamond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侵入系统（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6" name="菱形 5"/>
          <p:cNvSpPr/>
          <p:nvPr/>
        </p:nvSpPr>
        <p:spPr>
          <a:xfrm>
            <a:off x="1633816" y="3509683"/>
            <a:ext cx="2111188" cy="672352"/>
          </a:xfrm>
          <a:prstGeom prst="diamond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获得一般用户权限（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4558551" y="3523130"/>
            <a:ext cx="1909482" cy="645459"/>
          </a:xfrm>
          <a:prstGeom prst="rect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实施隐蔽策略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（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4558551" y="4598895"/>
            <a:ext cx="1909482" cy="645459"/>
          </a:xfrm>
          <a:prstGeom prst="rect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获得超级用户权限（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9" name="菱形 8"/>
          <p:cNvSpPr/>
          <p:nvPr/>
        </p:nvSpPr>
        <p:spPr>
          <a:xfrm>
            <a:off x="7469839" y="3509684"/>
            <a:ext cx="2111188" cy="672352"/>
          </a:xfrm>
          <a:prstGeom prst="diamond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条件成熟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（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7570692" y="4598894"/>
            <a:ext cx="1909482" cy="645459"/>
          </a:xfrm>
          <a:prstGeom prst="rect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实施破坏行为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（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4558551" y="1223681"/>
            <a:ext cx="1909482" cy="645459"/>
          </a:xfrm>
          <a:prstGeom prst="rect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恶意代码</a:t>
            </a:r>
            <a:endParaRPr lang="zh-CN" altLang="en-US" sz="1600" dirty="0"/>
          </a:p>
        </p:txBody>
      </p:sp>
      <p:cxnSp>
        <p:nvCxnSpPr>
          <p:cNvPr id="13" name="直接箭头连接符 12"/>
          <p:cNvCxnSpPr>
            <a:stCxn id="11" idx="1"/>
            <a:endCxn id="4" idx="3"/>
          </p:cNvCxnSpPr>
          <p:nvPr/>
        </p:nvCxnSpPr>
        <p:spPr>
          <a:xfrm flipH="1">
            <a:off x="3644151" y="1546411"/>
            <a:ext cx="914400" cy="1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5" idx="1"/>
            <a:endCxn id="4" idx="1"/>
          </p:cNvCxnSpPr>
          <p:nvPr/>
        </p:nvCxnSpPr>
        <p:spPr>
          <a:xfrm rot="10800000" flipH="1">
            <a:off x="1633815" y="1546412"/>
            <a:ext cx="100853" cy="1196788"/>
          </a:xfrm>
          <a:prstGeom prst="bentConnector3">
            <a:avLst>
              <a:gd name="adj1" fmla="val -226667"/>
            </a:avLst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2"/>
            <a:endCxn id="6" idx="0"/>
          </p:cNvCxnSpPr>
          <p:nvPr/>
        </p:nvCxnSpPr>
        <p:spPr>
          <a:xfrm>
            <a:off x="2689410" y="3079376"/>
            <a:ext cx="0" cy="430307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6" idx="2"/>
            <a:endCxn id="8" idx="1"/>
          </p:cNvCxnSpPr>
          <p:nvPr/>
        </p:nvCxnSpPr>
        <p:spPr>
          <a:xfrm rot="16200000" flipH="1">
            <a:off x="3254185" y="3617259"/>
            <a:ext cx="739590" cy="1869141"/>
          </a:xfrm>
          <a:prstGeom prst="bentConnector2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9" idx="3"/>
            <a:endCxn id="9" idx="0"/>
          </p:cNvCxnSpPr>
          <p:nvPr/>
        </p:nvCxnSpPr>
        <p:spPr>
          <a:xfrm flipH="1" flipV="1">
            <a:off x="8525433" y="3509684"/>
            <a:ext cx="1055594" cy="336176"/>
          </a:xfrm>
          <a:prstGeom prst="bentConnector4">
            <a:avLst>
              <a:gd name="adj1" fmla="val -21656"/>
              <a:gd name="adj2" fmla="val 168000"/>
            </a:avLst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6" idx="3"/>
            <a:endCxn id="7" idx="1"/>
          </p:cNvCxnSpPr>
          <p:nvPr/>
        </p:nvCxnSpPr>
        <p:spPr>
          <a:xfrm>
            <a:off x="3745004" y="3845859"/>
            <a:ext cx="813547" cy="1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8" idx="0"/>
            <a:endCxn id="7" idx="2"/>
          </p:cNvCxnSpPr>
          <p:nvPr/>
        </p:nvCxnSpPr>
        <p:spPr>
          <a:xfrm flipV="1">
            <a:off x="5513292" y="4168589"/>
            <a:ext cx="0" cy="430306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7" idx="3"/>
            <a:endCxn id="9" idx="1"/>
          </p:cNvCxnSpPr>
          <p:nvPr/>
        </p:nvCxnSpPr>
        <p:spPr>
          <a:xfrm>
            <a:off x="6468033" y="3845860"/>
            <a:ext cx="1001806" cy="0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9" idx="2"/>
            <a:endCxn id="10" idx="0"/>
          </p:cNvCxnSpPr>
          <p:nvPr/>
        </p:nvCxnSpPr>
        <p:spPr>
          <a:xfrm>
            <a:off x="8525433" y="4182036"/>
            <a:ext cx="0" cy="416858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0" idx="3"/>
            <a:endCxn id="4" idx="0"/>
          </p:cNvCxnSpPr>
          <p:nvPr/>
        </p:nvCxnSpPr>
        <p:spPr>
          <a:xfrm flipH="1" flipV="1">
            <a:off x="2689410" y="1223682"/>
            <a:ext cx="6790764" cy="3697942"/>
          </a:xfrm>
          <a:prstGeom prst="bentConnector4">
            <a:avLst>
              <a:gd name="adj1" fmla="val -9505"/>
              <a:gd name="adj2" fmla="val 106182"/>
            </a:avLst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405896" y="214480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否</a:t>
            </a:r>
            <a:endParaRPr lang="zh-CN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132037" y="310986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是</a:t>
            </a:r>
            <a:endParaRPr lang="zh-CN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9373278" y="347652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否</a:t>
            </a:r>
            <a:endParaRPr lang="zh-CN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8049423" y="416858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是</a:t>
            </a:r>
            <a:endParaRPr lang="zh-CN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4928281" y="573204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恶意代码的攻击模型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087" y="2118626"/>
            <a:ext cx="23336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54" y="531331"/>
            <a:ext cx="3132465" cy="2759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右箭头 3"/>
          <p:cNvSpPr/>
          <p:nvPr/>
        </p:nvSpPr>
        <p:spPr>
          <a:xfrm>
            <a:off x="6070342" y="2894847"/>
            <a:ext cx="633663" cy="6096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949" y="1966226"/>
            <a:ext cx="1695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754" y="2484114"/>
            <a:ext cx="4923732" cy="1541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6956754" y="4348703"/>
            <a:ext cx="45096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200" dirty="0"/>
              <a:t>计分方法：民主评议得分</a:t>
            </a:r>
            <a:r>
              <a:rPr lang="en-US" altLang="zh-CN" sz="1200" dirty="0"/>
              <a:t>=Σ</a:t>
            </a:r>
            <a:r>
              <a:rPr lang="zh-CN" altLang="en-US" sz="1200" dirty="0"/>
              <a:t>各等级票数*等级计分分数</a:t>
            </a:r>
            <a:r>
              <a:rPr lang="en-US" altLang="zh-CN" sz="1200" dirty="0"/>
              <a:t>/</a:t>
            </a:r>
            <a:r>
              <a:rPr lang="zh-CN" altLang="en-US" sz="1200" dirty="0"/>
              <a:t>总票数，其中“优秀”计</a:t>
            </a:r>
            <a:r>
              <a:rPr lang="en-US" altLang="zh-CN" sz="1200" dirty="0"/>
              <a:t>95</a:t>
            </a:r>
            <a:r>
              <a:rPr lang="zh-CN" altLang="en-US" sz="1200" dirty="0"/>
              <a:t>分，“称职”计</a:t>
            </a:r>
            <a:r>
              <a:rPr lang="en-US" altLang="zh-CN" sz="1200" dirty="0"/>
              <a:t>85</a:t>
            </a:r>
            <a:r>
              <a:rPr lang="zh-CN" altLang="en-US" sz="1200" dirty="0"/>
              <a:t>分，“基本称职”计</a:t>
            </a:r>
            <a:r>
              <a:rPr lang="en-US" altLang="zh-CN" sz="1200" dirty="0"/>
              <a:t>75</a:t>
            </a:r>
            <a:r>
              <a:rPr lang="zh-CN" altLang="en-US" sz="1200" dirty="0"/>
              <a:t>分，“不称职”计</a:t>
            </a:r>
            <a:r>
              <a:rPr lang="en-US" altLang="zh-CN" sz="1200" dirty="0"/>
              <a:t>65</a:t>
            </a:r>
            <a:r>
              <a:rPr lang="zh-CN" altLang="en-US" sz="1200" dirty="0"/>
              <a:t>分，“不了解”不计分。</a:t>
            </a:r>
          </a:p>
        </p:txBody>
      </p:sp>
      <p:sp>
        <p:nvSpPr>
          <p:cNvPr id="6" name="左大括号 5"/>
          <p:cNvSpPr/>
          <p:nvPr/>
        </p:nvSpPr>
        <p:spPr>
          <a:xfrm flipH="1">
            <a:off x="3490621" y="1363579"/>
            <a:ext cx="169244" cy="37779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80950" y="5944726"/>
            <a:ext cx="516488" cy="305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13" y="3358991"/>
            <a:ext cx="2996591" cy="2622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801951" y="3579614"/>
            <a:ext cx="12618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解析、汇总、统计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163080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ndas教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169" y="2669034"/>
            <a:ext cx="2934273" cy="94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gimg2.baidu.com/image_search/src=http%3A%2F%2Fpic.51yuansu.com%2Fpic2%2Fcover%2F00%2F36%2F24%2F5811c9f86a6c4_610.jpg&amp;refer=http%3A%2F%2Fpic.51yuansu.com&amp;app=2002&amp;size=f9999,10000&amp;q=a80&amp;n=0&amp;g=0n&amp;fmt=jpeg?sec=1645426835&amp;t=2848284126296b7606c2b78d21770f2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343" y="2953931"/>
            <a:ext cx="724905" cy="72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gimg2.baidu.com/image_search/src=http%3A%2F%2Fwww.ucbug.com%2Fuploads%2Ftag%2Fx19%2F0622%2F1906225d0d4475119de.jpg&amp;refer=http%3A%2F%2Fwww.ucbug.com&amp;app=2002&amp;size=f9999,10000&amp;q=a80&amp;n=0&amp;g=0n&amp;fmt=jpeg?sec=1645426928&amp;t=b1eb08d118f66097571bb906c6de33d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663" y="2036246"/>
            <a:ext cx="743982" cy="74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gimg2.baidu.com/image_search/src=http%3A%2F%2Fbkimg.cdn.bcebos.com%2Fpic%2F6a63f6246b600c3352788017134c510fd8f9a1e8&amp;refer=http%3A%2F%2Fbkimg.cdn.bcebos.com&amp;app=2002&amp;size=f9999,10000&amp;q=a80&amp;n=0&amp;g=0n&amp;fmt=jpeg?sec=1645427016&amp;t=17d892d23818ff1aaedd0a9a18c4eb3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600" y="1195348"/>
            <a:ext cx="765888" cy="76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5b0988e595225.cdn.sohucs.com/images/20190917/9ebcff02cf674653800606fa01aa27fb.jpe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434" y="3856869"/>
            <a:ext cx="924674" cy="64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右箭头 5"/>
          <p:cNvSpPr/>
          <p:nvPr/>
        </p:nvSpPr>
        <p:spPr>
          <a:xfrm>
            <a:off x="3432810" y="2968099"/>
            <a:ext cx="236220" cy="47351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7044690" y="2923003"/>
            <a:ext cx="236220" cy="47351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大括号 6"/>
          <p:cNvSpPr/>
          <p:nvPr/>
        </p:nvSpPr>
        <p:spPr>
          <a:xfrm>
            <a:off x="2948940" y="1584960"/>
            <a:ext cx="266700" cy="323850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294" y="1557641"/>
            <a:ext cx="2234034" cy="143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1" name="Picture 17" descr="https://gimg2.baidu.com/image_search/src=http%3A%2F%2Finews.gtimg.com%2Fnewsapp_match%2F0%2F9225109941%2F0.jpg&amp;refer=http%3A%2F%2Finews.gtimg.com&amp;app=2002&amp;size=f9999,10000&amp;q=a80&amp;n=0&amp;g=0n&amp;fmt=jpeg?sec=1645427357&amp;t=1561034f72d7347cd376b0ba330ba27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685" y="3342645"/>
            <a:ext cx="2218643" cy="147985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475525" y="298093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表格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513625" y="4816288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图表</a:t>
            </a:r>
            <a:endParaRPr lang="zh-CN" altLang="en-US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4135027" y="3913444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读取、汇聚、处理、分析、输出</a:t>
            </a:r>
            <a:endParaRPr lang="zh-CN" altLang="en-US" sz="1400" dirty="0"/>
          </a:p>
        </p:txBody>
      </p:sp>
      <p:pic>
        <p:nvPicPr>
          <p:cNvPr id="1043" name="Picture 19" descr="https://gimg2.baidu.com/image_search/src=http%3A%2F%2F5b0988e595225.cdn.sohucs.com%2Fq_70%2Cc_zoom%2Cw_640%2Fimages%2F20180709%2Fa1f69686edbf4090a483a6885f6b32fe.jpg&amp;refer=http%3A%2F%2F5b0988e595225.cdn.sohucs.com&amp;app=2002&amp;size=f9999,10000&amp;q=a80&amp;n=0&amp;g=0n&amp;fmt=jpeg?sec=1645428574&amp;t=3bed6f70c411cdc8e0fdba38179b3de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213" y="4701477"/>
            <a:ext cx="869037" cy="50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3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666399" y="205006"/>
            <a:ext cx="6105525" cy="2233738"/>
            <a:chOff x="833437" y="1255395"/>
            <a:chExt cx="6105525" cy="223373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437" y="1255395"/>
              <a:ext cx="6105525" cy="222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964966" y="1882140"/>
              <a:ext cx="191287" cy="142494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964966" y="3346008"/>
              <a:ext cx="1008614" cy="14312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295400" y="1882140"/>
              <a:ext cx="678180" cy="142494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76170" y="2078990"/>
              <a:ext cx="24970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rgbClr val="FF0000"/>
                  </a:solidFill>
                </a:rPr>
                <a:t>红色框框为：标签（索引）</a:t>
              </a:r>
              <a:r>
                <a:rPr lang="en-US" altLang="zh-CN" sz="1200" dirty="0" smtClean="0">
                  <a:solidFill>
                    <a:srgbClr val="FF0000"/>
                  </a:solidFill>
                </a:rPr>
                <a:t>-- index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76170" y="2428170"/>
              <a:ext cx="21621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rgbClr val="0070C0"/>
                  </a:solidFill>
                </a:rPr>
                <a:t>蓝色框框为：数据值  </a:t>
              </a:r>
              <a:r>
                <a:rPr lang="en-US" altLang="zh-CN" sz="1200" dirty="0" smtClean="0">
                  <a:solidFill>
                    <a:srgbClr val="0070C0"/>
                  </a:solidFill>
                </a:rPr>
                <a:t>-- values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76170" y="2791460"/>
              <a:ext cx="24336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rgbClr val="00B050"/>
                  </a:solidFill>
                </a:rPr>
                <a:t>绿色框框为：数据值类型  </a:t>
              </a:r>
              <a:r>
                <a:rPr lang="en-US" altLang="zh-CN" sz="1200" dirty="0" smtClean="0">
                  <a:solidFill>
                    <a:srgbClr val="00B050"/>
                  </a:solidFill>
                </a:rPr>
                <a:t>-- dtype</a:t>
              </a:r>
              <a:endParaRPr lang="zh-CN" altLang="en-US" sz="1200" dirty="0">
                <a:solidFill>
                  <a:srgbClr val="00B050"/>
                </a:solidFill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77" y="2633663"/>
            <a:ext cx="626745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矩形 25"/>
          <p:cNvSpPr/>
          <p:nvPr/>
        </p:nvSpPr>
        <p:spPr>
          <a:xfrm>
            <a:off x="873526" y="3725470"/>
            <a:ext cx="191287" cy="229432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120140" y="3740001"/>
            <a:ext cx="4053840" cy="228741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120140" y="3528060"/>
            <a:ext cx="4053840" cy="16764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570219" y="342721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</a:rPr>
              <a:t>columns</a:t>
            </a:r>
            <a:endParaRPr lang="zh-CN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flipH="1" flipV="1">
            <a:off x="5189220" y="3611170"/>
            <a:ext cx="342898" cy="71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647373" y="4514378"/>
            <a:ext cx="611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data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 flipH="1">
            <a:off x="5189220" y="4714284"/>
            <a:ext cx="407667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66399" y="6121718"/>
            <a:ext cx="705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index</a:t>
            </a:r>
            <a:endParaRPr lang="zh-CN" altLang="en-US" dirty="0"/>
          </a:p>
        </p:txBody>
      </p:sp>
      <p:cxnSp>
        <p:nvCxnSpPr>
          <p:cNvPr id="37" name="直接箭头连接符 36"/>
          <p:cNvCxnSpPr/>
          <p:nvPr/>
        </p:nvCxnSpPr>
        <p:spPr>
          <a:xfrm flipV="1">
            <a:off x="987619" y="6037005"/>
            <a:ext cx="0" cy="18466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690118" y="4716249"/>
            <a:ext cx="611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data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725612" y="6132960"/>
            <a:ext cx="54181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b="1" dirty="0"/>
              <a:t>import pandas as pd</a:t>
            </a:r>
          </a:p>
          <a:p>
            <a:r>
              <a:rPr lang="pt-BR" altLang="zh-CN" b="1" dirty="0"/>
              <a:t>d</a:t>
            </a:r>
            <a:r>
              <a:rPr lang="pt-BR" altLang="zh-CN" b="1" dirty="0" smtClean="0"/>
              <a:t>f=pd.DataFrame</a:t>
            </a:r>
            <a:r>
              <a:rPr lang="pt-BR" altLang="zh-CN" b="1" dirty="0"/>
              <a:t>( </a:t>
            </a:r>
            <a:r>
              <a:rPr lang="pt-BR" altLang="zh-CN" b="1" dirty="0">
                <a:solidFill>
                  <a:srgbClr val="0070C0"/>
                </a:solidFill>
              </a:rPr>
              <a:t>data</a:t>
            </a:r>
            <a:r>
              <a:rPr lang="pt-BR" altLang="zh-CN" b="1" dirty="0"/>
              <a:t>, </a:t>
            </a:r>
            <a:r>
              <a:rPr lang="pt-BR" altLang="zh-CN" b="1" dirty="0">
                <a:solidFill>
                  <a:srgbClr val="FF0000"/>
                </a:solidFill>
              </a:rPr>
              <a:t>index</a:t>
            </a:r>
            <a:r>
              <a:rPr lang="pt-BR" altLang="zh-CN" b="1" dirty="0"/>
              <a:t>, </a:t>
            </a:r>
            <a:r>
              <a:rPr lang="pt-BR" altLang="zh-CN" b="1" dirty="0">
                <a:solidFill>
                  <a:schemeClr val="accent4">
                    <a:lumMod val="75000"/>
                  </a:schemeClr>
                </a:solidFill>
              </a:rPr>
              <a:t>columns</a:t>
            </a:r>
            <a:r>
              <a:rPr lang="pt-BR" altLang="zh-CN" b="1" dirty="0"/>
              <a:t>, dtype, copy)</a:t>
            </a:r>
          </a:p>
        </p:txBody>
      </p:sp>
      <p:cxnSp>
        <p:nvCxnSpPr>
          <p:cNvPr id="47" name="直接连接符 46"/>
          <p:cNvCxnSpPr/>
          <p:nvPr/>
        </p:nvCxnSpPr>
        <p:spPr>
          <a:xfrm>
            <a:off x="960001" y="901601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951664" y="1045151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951664" y="1191201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951664" y="1329532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967870" y="1476753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967870" y="1635473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961273" y="1773943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961273" y="1907293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967870" y="2066043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952326" y="2193043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7359957" y="834133"/>
            <a:ext cx="416365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/>
              <a:t>import pandas as pd</a:t>
            </a:r>
          </a:p>
          <a:p>
            <a:r>
              <a:rPr lang="en-US" altLang="zh-CN" b="1" dirty="0"/>
              <a:t>s=pd.Series( </a:t>
            </a:r>
            <a:r>
              <a:rPr lang="en-US" altLang="zh-CN" b="1" dirty="0">
                <a:solidFill>
                  <a:srgbClr val="0070C0"/>
                </a:solidFill>
              </a:rPr>
              <a:t>data</a:t>
            </a:r>
            <a:r>
              <a:rPr lang="en-US" altLang="zh-CN" b="1" dirty="0"/>
              <a:t>, </a:t>
            </a:r>
            <a:r>
              <a:rPr lang="en-US" altLang="zh-CN" b="1" dirty="0">
                <a:solidFill>
                  <a:srgbClr val="FF0000"/>
                </a:solidFill>
              </a:rPr>
              <a:t>index</a:t>
            </a:r>
            <a:r>
              <a:rPr lang="en-US" altLang="zh-CN" b="1" dirty="0"/>
              <a:t>, </a:t>
            </a:r>
            <a:r>
              <a:rPr lang="en-US" altLang="zh-CN" b="1" dirty="0">
                <a:solidFill>
                  <a:srgbClr val="00B050"/>
                </a:solidFill>
              </a:rPr>
              <a:t>dtype</a:t>
            </a:r>
            <a:r>
              <a:rPr lang="en-US" altLang="zh-CN" b="1" dirty="0"/>
              <a:t>, copy)</a:t>
            </a:r>
          </a:p>
        </p:txBody>
      </p:sp>
    </p:spTree>
    <p:extLst>
      <p:ext uri="{BB962C8B-B14F-4D97-AF65-F5344CB8AC3E}">
        <p14:creationId xmlns:p14="http://schemas.microsoft.com/office/powerpoint/2010/main" val="406392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63" y="984048"/>
            <a:ext cx="2016768" cy="162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748" y="1077180"/>
            <a:ext cx="361397" cy="1505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下箭头 3"/>
          <p:cNvSpPr/>
          <p:nvPr/>
        </p:nvSpPr>
        <p:spPr>
          <a:xfrm>
            <a:off x="2693931" y="1157634"/>
            <a:ext cx="222738" cy="141154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逐元素</a:t>
            </a:r>
            <a:r>
              <a:rPr lang="zh-CN" altLang="en-US" sz="1000" dirty="0"/>
              <a:t>映射</a:t>
            </a:r>
          </a:p>
        </p:txBody>
      </p:sp>
      <p:sp>
        <p:nvSpPr>
          <p:cNvPr id="12" name="右箭头 11"/>
          <p:cNvSpPr/>
          <p:nvPr/>
        </p:nvSpPr>
        <p:spPr>
          <a:xfrm>
            <a:off x="3508084" y="2632650"/>
            <a:ext cx="189740" cy="2154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1600" y="2632650"/>
            <a:ext cx="3016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err="1" smtClean="0"/>
              <a:t>df</a:t>
            </a:r>
            <a:endParaRPr lang="zh-CN" altLang="en-US" sz="1050" dirty="0"/>
          </a:p>
        </p:txBody>
      </p:sp>
      <p:sp>
        <p:nvSpPr>
          <p:cNvPr id="16" name="矩形 15"/>
          <p:cNvSpPr/>
          <p:nvPr/>
        </p:nvSpPr>
        <p:spPr>
          <a:xfrm>
            <a:off x="4181294" y="2637146"/>
            <a:ext cx="68480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/>
              <a:t>df</a:t>
            </a:r>
            <a:r>
              <a:rPr lang="en-US" altLang="zh-CN" sz="1000" dirty="0"/>
              <a:t>['</a:t>
            </a:r>
            <a:r>
              <a:rPr lang="zh-CN" altLang="en-US" sz="1000" dirty="0"/>
              <a:t>性别</a:t>
            </a:r>
            <a:r>
              <a:rPr lang="en-US" altLang="zh-CN" sz="1000" dirty="0"/>
              <a:t>']</a:t>
            </a:r>
            <a:endParaRPr lang="zh-CN" altLang="en-US" sz="1000" dirty="0"/>
          </a:p>
        </p:txBody>
      </p:sp>
      <p:sp>
        <p:nvSpPr>
          <p:cNvPr id="8" name="矩形 7"/>
          <p:cNvSpPr/>
          <p:nvPr/>
        </p:nvSpPr>
        <p:spPr>
          <a:xfrm>
            <a:off x="2805300" y="830959"/>
            <a:ext cx="159530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altLang="zh-CN" sz="1000" dirty="0"/>
              <a:t>gender_map={1:'</a:t>
            </a:r>
            <a:r>
              <a:rPr lang="zh-CN" altLang="da-DK" sz="1000" dirty="0"/>
              <a:t>男</a:t>
            </a:r>
            <a:r>
              <a:rPr lang="da-DK" altLang="zh-CN" sz="1000" dirty="0"/>
              <a:t>',2:'</a:t>
            </a:r>
            <a:r>
              <a:rPr lang="zh-CN" altLang="da-DK" sz="1000" dirty="0"/>
              <a:t>女</a:t>
            </a:r>
            <a:r>
              <a:rPr lang="da-DK" altLang="zh-CN" sz="1000" dirty="0"/>
              <a:t>'}</a:t>
            </a:r>
            <a:endParaRPr lang="zh-CN" altLang="en-US" sz="1000" dirty="0"/>
          </a:p>
        </p:txBody>
      </p:sp>
      <p:sp>
        <p:nvSpPr>
          <p:cNvPr id="18" name="矩形 17"/>
          <p:cNvSpPr/>
          <p:nvPr/>
        </p:nvSpPr>
        <p:spPr>
          <a:xfrm>
            <a:off x="2231865" y="2632650"/>
            <a:ext cx="68480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/>
              <a:t>df</a:t>
            </a:r>
            <a:r>
              <a:rPr lang="en-US" altLang="zh-CN" sz="1000" dirty="0"/>
              <a:t>['</a:t>
            </a:r>
            <a:r>
              <a:rPr lang="zh-CN" altLang="en-US" sz="1000" dirty="0"/>
              <a:t>性别</a:t>
            </a:r>
            <a:r>
              <a:rPr lang="en-US" altLang="zh-CN" sz="1000" dirty="0"/>
              <a:t>']</a:t>
            </a:r>
            <a:endParaRPr lang="zh-CN" altLang="en-US" sz="1000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3009051" y="1186482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3009051" y="1351582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009051" y="1478582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009051" y="1630982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009051" y="1775177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009051" y="1927577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009051" y="2067277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009051" y="2226027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009051" y="2353027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3009051" y="2492727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561566" y="1157634"/>
            <a:ext cx="119665" cy="14115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573975" y="1077180"/>
            <a:ext cx="159275" cy="1491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776446" y="2894260"/>
            <a:ext cx="162416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00" dirty="0" err="1"/>
              <a:t>df</a:t>
            </a:r>
            <a:r>
              <a:rPr lang="en-US" altLang="zh-CN" sz="700" dirty="0"/>
              <a:t>['</a:t>
            </a:r>
            <a:r>
              <a:rPr lang="zh-CN" altLang="en-US" sz="700" dirty="0"/>
              <a:t>性别</a:t>
            </a:r>
            <a:r>
              <a:rPr lang="en-US" altLang="zh-CN" sz="700" dirty="0"/>
              <a:t>']=</a:t>
            </a:r>
            <a:r>
              <a:rPr lang="en-US" altLang="zh-CN" sz="700" dirty="0" err="1"/>
              <a:t>df</a:t>
            </a:r>
            <a:r>
              <a:rPr lang="en-US" altLang="zh-CN" sz="700" dirty="0"/>
              <a:t>['</a:t>
            </a:r>
            <a:r>
              <a:rPr lang="zh-CN" altLang="en-US" sz="700" dirty="0"/>
              <a:t>性别</a:t>
            </a:r>
            <a:r>
              <a:rPr lang="en-US" altLang="zh-CN" sz="700" dirty="0"/>
              <a:t>'].map(</a:t>
            </a:r>
            <a:r>
              <a:rPr lang="en-US" altLang="zh-CN" sz="700" dirty="0" err="1"/>
              <a:t>gender_map</a:t>
            </a:r>
            <a:r>
              <a:rPr lang="en-US" altLang="zh-CN" sz="700" dirty="0"/>
              <a:t>)</a:t>
            </a:r>
            <a:endParaRPr lang="zh-CN" altLang="en-US" sz="700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79" y="3803039"/>
            <a:ext cx="3539103" cy="1841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836" y="3829778"/>
            <a:ext cx="945968" cy="186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右箭头 36"/>
          <p:cNvSpPr/>
          <p:nvPr/>
        </p:nvSpPr>
        <p:spPr>
          <a:xfrm>
            <a:off x="3905158" y="4252097"/>
            <a:ext cx="189740" cy="11978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896136" y="5691628"/>
            <a:ext cx="18517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err="1"/>
              <a:t>df.replace</a:t>
            </a:r>
            <a:r>
              <a:rPr lang="en-US" altLang="zh-CN" sz="900" dirty="0"/>
              <a:t>(['</a:t>
            </a:r>
            <a:r>
              <a:rPr lang="zh-CN" altLang="en-US" sz="900" dirty="0"/>
              <a:t>优秀</a:t>
            </a:r>
            <a:r>
              <a:rPr lang="en-US" altLang="zh-CN" sz="900" dirty="0"/>
              <a:t>','</a:t>
            </a:r>
            <a:r>
              <a:rPr lang="zh-CN" altLang="en-US" sz="900" dirty="0"/>
              <a:t>良好</a:t>
            </a:r>
            <a:r>
              <a:rPr lang="en-US" altLang="zh-CN" sz="900" dirty="0"/>
              <a:t>'],['</a:t>
            </a:r>
            <a:r>
              <a:rPr lang="zh-CN" altLang="en-US" sz="900" dirty="0"/>
              <a:t>优</a:t>
            </a:r>
            <a:r>
              <a:rPr lang="en-US" altLang="zh-CN" sz="900" dirty="0"/>
              <a:t>','</a:t>
            </a:r>
            <a:r>
              <a:rPr lang="zh-CN" altLang="en-US" sz="900" dirty="0"/>
              <a:t>良</a:t>
            </a:r>
            <a:r>
              <a:rPr lang="en-US" altLang="zh-CN" sz="900" dirty="0"/>
              <a:t>'])</a:t>
            </a:r>
            <a:endParaRPr lang="zh-CN" altLang="en-US" sz="900" dirty="0"/>
          </a:p>
        </p:txBody>
      </p:sp>
      <p:sp>
        <p:nvSpPr>
          <p:cNvPr id="39" name="矩形 38"/>
          <p:cNvSpPr/>
          <p:nvPr/>
        </p:nvSpPr>
        <p:spPr>
          <a:xfrm>
            <a:off x="2807800" y="3987694"/>
            <a:ext cx="890024" cy="16061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4281133" y="4031508"/>
            <a:ext cx="890024" cy="16061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385498" y="3650342"/>
            <a:ext cx="1204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 err="1" smtClean="0">
                <a:solidFill>
                  <a:srgbClr val="FF0000"/>
                </a:solidFill>
              </a:rPr>
              <a:t>df</a:t>
            </a:r>
            <a:r>
              <a:rPr lang="zh-CN" altLang="en-US" sz="900" dirty="0" smtClean="0">
                <a:solidFill>
                  <a:srgbClr val="FF0000"/>
                </a:solidFill>
              </a:rPr>
              <a:t>中的数据全部替换</a:t>
            </a:r>
            <a:endParaRPr lang="en-US" altLang="zh-CN" sz="9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900" dirty="0">
                <a:solidFill>
                  <a:srgbClr val="FF0000"/>
                </a:solidFill>
              </a:rPr>
              <a:t>良好</a:t>
            </a:r>
            <a:r>
              <a:rPr lang="en-US" altLang="zh-CN" sz="900" dirty="0">
                <a:solidFill>
                  <a:srgbClr val="FF0000"/>
                </a:solidFill>
              </a:rPr>
              <a:t>-&gt;</a:t>
            </a:r>
            <a:r>
              <a:rPr lang="zh-CN" altLang="en-US" sz="900" dirty="0">
                <a:solidFill>
                  <a:srgbClr val="FF0000"/>
                </a:solidFill>
              </a:rPr>
              <a:t>良</a:t>
            </a:r>
            <a:endParaRPr lang="en-US" altLang="zh-CN" sz="900" dirty="0">
              <a:solidFill>
                <a:srgbClr val="FF0000"/>
              </a:solidFill>
            </a:endParaRPr>
          </a:p>
          <a:p>
            <a:pPr algn="ctr"/>
            <a:r>
              <a:rPr lang="zh-CN" altLang="en-US" sz="900" dirty="0">
                <a:solidFill>
                  <a:srgbClr val="FF0000"/>
                </a:solidFill>
              </a:rPr>
              <a:t>优秀</a:t>
            </a:r>
            <a:r>
              <a:rPr lang="en-US" altLang="zh-CN" sz="900" dirty="0">
                <a:solidFill>
                  <a:srgbClr val="FF0000"/>
                </a:solidFill>
              </a:rPr>
              <a:t>-&gt;</a:t>
            </a:r>
            <a:r>
              <a:rPr lang="zh-CN" altLang="en-US" sz="900" dirty="0">
                <a:solidFill>
                  <a:srgbClr val="FF0000"/>
                </a:solidFill>
              </a:rPr>
              <a:t>优</a:t>
            </a:r>
            <a:endParaRPr lang="en-US" altLang="zh-CN" sz="900" dirty="0">
              <a:solidFill>
                <a:srgbClr val="FF0000"/>
              </a:solidFill>
            </a:endParaRPr>
          </a:p>
          <a:p>
            <a:pPr algn="ctr"/>
            <a:endParaRPr lang="zh-CN" altLang="en-US" sz="900" dirty="0">
              <a:solidFill>
                <a:srgbClr val="FF0000"/>
              </a:solidFill>
            </a:endParaRP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675" y="1275822"/>
            <a:ext cx="150495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230" y="1275822"/>
            <a:ext cx="1134341" cy="2610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矩形 45"/>
          <p:cNvSpPr/>
          <p:nvPr/>
        </p:nvSpPr>
        <p:spPr>
          <a:xfrm>
            <a:off x="5965166" y="1328831"/>
            <a:ext cx="1356384" cy="201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8397874" y="1307132"/>
            <a:ext cx="971551" cy="201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819650" y="3968280"/>
            <a:ext cx="6096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900" dirty="0" err="1"/>
              <a:t>df</a:t>
            </a:r>
            <a:r>
              <a:rPr lang="en-US" altLang="zh-CN" sz="900" dirty="0"/>
              <a:t>[['1-</a:t>
            </a:r>
            <a:r>
              <a:rPr lang="zh-CN" altLang="en-US" sz="900" dirty="0"/>
              <a:t>学号</a:t>
            </a:r>
            <a:r>
              <a:rPr lang="en-US" altLang="zh-CN" sz="900" dirty="0"/>
              <a:t>','2-</a:t>
            </a:r>
            <a:r>
              <a:rPr lang="zh-CN" altLang="en-US" sz="900" dirty="0"/>
              <a:t>姓名</a:t>
            </a:r>
            <a:r>
              <a:rPr lang="en-US" altLang="zh-CN" sz="900" dirty="0"/>
              <a:t>','3-</a:t>
            </a:r>
            <a:r>
              <a:rPr lang="zh-CN" altLang="en-US" sz="900" dirty="0"/>
              <a:t>年龄</a:t>
            </a:r>
            <a:r>
              <a:rPr lang="en-US" altLang="zh-CN" sz="900" dirty="0"/>
              <a:t>']].rename(columns={'1-</a:t>
            </a:r>
            <a:r>
              <a:rPr lang="zh-CN" altLang="en-US" sz="900" dirty="0"/>
              <a:t>学号</a:t>
            </a:r>
            <a:r>
              <a:rPr lang="en-US" altLang="zh-CN" sz="900" dirty="0"/>
              <a:t>':'ID','2-</a:t>
            </a:r>
            <a:r>
              <a:rPr lang="zh-CN" altLang="en-US" sz="900" dirty="0"/>
              <a:t>姓名</a:t>
            </a:r>
            <a:r>
              <a:rPr lang="en-US" altLang="zh-CN" sz="900" dirty="0"/>
              <a:t>':'name','3-</a:t>
            </a:r>
            <a:r>
              <a:rPr lang="zh-CN" altLang="en-US" sz="900" dirty="0"/>
              <a:t>年龄</a:t>
            </a:r>
            <a:r>
              <a:rPr lang="en-US" altLang="zh-CN" sz="900" dirty="0"/>
              <a:t>':'age'})</a:t>
            </a:r>
            <a:endParaRPr lang="zh-CN" altLang="en-US" sz="900" dirty="0"/>
          </a:p>
        </p:txBody>
      </p:sp>
      <p:cxnSp>
        <p:nvCxnSpPr>
          <p:cNvPr id="31" name="直接箭头连接符 30"/>
          <p:cNvCxnSpPr>
            <a:endCxn id="47" idx="1"/>
          </p:cNvCxnSpPr>
          <p:nvPr/>
        </p:nvCxnSpPr>
        <p:spPr>
          <a:xfrm flipV="1">
            <a:off x="7321550" y="1407892"/>
            <a:ext cx="1076324" cy="217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239232" y="1564820"/>
            <a:ext cx="13965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</a:rPr>
              <a:t>列</a:t>
            </a:r>
            <a:r>
              <a:rPr lang="zh-CN" altLang="en-US" sz="1050" dirty="0" smtClean="0">
                <a:solidFill>
                  <a:srgbClr val="FF0000"/>
                </a:solidFill>
              </a:rPr>
              <a:t>索引进行了重命名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82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1462088"/>
            <a:ext cx="16097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925" y="647700"/>
            <a:ext cx="142875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178300" y="1162050"/>
            <a:ext cx="311150" cy="6604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178300" y="1868487"/>
            <a:ext cx="311150" cy="6604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178300" y="2574924"/>
            <a:ext cx="311150" cy="6604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178300" y="3281361"/>
            <a:ext cx="311150" cy="6604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178300" y="3987800"/>
            <a:ext cx="311150" cy="6604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593848" y="1714500"/>
            <a:ext cx="944565" cy="2159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2584450" y="1462088"/>
            <a:ext cx="1549400" cy="3603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22011" y="4724400"/>
            <a:ext cx="1023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堆叠</a:t>
            </a:r>
            <a:r>
              <a:rPr lang="en-US" altLang="zh-CN" sz="1400" dirty="0" smtClean="0"/>
              <a:t>stack()</a:t>
            </a:r>
            <a:endParaRPr lang="zh-CN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418409" y="3787774"/>
            <a:ext cx="6976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rgbClr val="FF0000"/>
                </a:solidFill>
              </a:rPr>
              <a:t> 将列</a:t>
            </a:r>
            <a:endParaRPr lang="en-US" altLang="zh-CN" sz="11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1100" dirty="0" smtClean="0">
                <a:solidFill>
                  <a:srgbClr val="FF0000"/>
                </a:solidFill>
              </a:rPr>
              <a:t>“堆叠”</a:t>
            </a:r>
            <a:endParaRPr lang="en-US" altLang="zh-CN" sz="11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1100" dirty="0" smtClean="0">
                <a:solidFill>
                  <a:srgbClr val="FF0000"/>
                </a:solidFill>
              </a:rPr>
              <a:t>成行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28773" y="2198687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628773" y="2430263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628772" y="2661839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628771" y="2893415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628773" y="3124992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543423" y="1162050"/>
            <a:ext cx="244477" cy="6604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529800" y="1868487"/>
            <a:ext cx="244477" cy="6604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543423" y="2574924"/>
            <a:ext cx="244477" cy="6604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523450" y="3281361"/>
            <a:ext cx="244477" cy="6604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529800" y="3987800"/>
            <a:ext cx="244477" cy="6604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 flipV="1">
            <a:off x="2503484" y="1492250"/>
            <a:ext cx="2019966" cy="81676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22" idx="1"/>
          </p:cNvCxnSpPr>
          <p:nvPr/>
        </p:nvCxnSpPr>
        <p:spPr>
          <a:xfrm flipV="1">
            <a:off x="2509834" y="2198687"/>
            <a:ext cx="2019966" cy="37623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8" idx="3"/>
          </p:cNvCxnSpPr>
          <p:nvPr/>
        </p:nvCxnSpPr>
        <p:spPr>
          <a:xfrm>
            <a:off x="2503484" y="2790030"/>
            <a:ext cx="1985966" cy="11509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25" idx="1"/>
          </p:cNvCxnSpPr>
          <p:nvPr/>
        </p:nvCxnSpPr>
        <p:spPr>
          <a:xfrm>
            <a:off x="2503484" y="3056531"/>
            <a:ext cx="2019966" cy="55503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26" idx="1"/>
          </p:cNvCxnSpPr>
          <p:nvPr/>
        </p:nvCxnSpPr>
        <p:spPr>
          <a:xfrm>
            <a:off x="2486484" y="3292474"/>
            <a:ext cx="2043316" cy="102552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488" y="1492250"/>
            <a:ext cx="16097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矩形 45"/>
          <p:cNvSpPr/>
          <p:nvPr/>
        </p:nvSpPr>
        <p:spPr>
          <a:xfrm>
            <a:off x="6851648" y="1744662"/>
            <a:ext cx="944565" cy="2159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6886573" y="2228849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6886573" y="2460425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886572" y="2692001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886571" y="2923577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6886573" y="3155154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箭头连接符 51"/>
          <p:cNvCxnSpPr/>
          <p:nvPr/>
        </p:nvCxnSpPr>
        <p:spPr>
          <a:xfrm>
            <a:off x="4489450" y="1397000"/>
            <a:ext cx="2362198" cy="4714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endCxn id="47" idx="1"/>
          </p:cNvCxnSpPr>
          <p:nvPr/>
        </p:nvCxnSpPr>
        <p:spPr>
          <a:xfrm>
            <a:off x="4787900" y="1582736"/>
            <a:ext cx="2098673" cy="75644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4787900" y="2207021"/>
            <a:ext cx="2098671" cy="37822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endCxn id="49" idx="1"/>
          </p:cNvCxnSpPr>
          <p:nvPr/>
        </p:nvCxnSpPr>
        <p:spPr>
          <a:xfrm flipV="1">
            <a:off x="4787899" y="2802333"/>
            <a:ext cx="2098673" cy="9048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endCxn id="50" idx="1"/>
          </p:cNvCxnSpPr>
          <p:nvPr/>
        </p:nvCxnSpPr>
        <p:spPr>
          <a:xfrm flipV="1">
            <a:off x="4787898" y="3033909"/>
            <a:ext cx="2098673" cy="59590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V="1">
            <a:off x="4787897" y="3265485"/>
            <a:ext cx="2063751" cy="102026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320761" y="4724400"/>
            <a:ext cx="1571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取消</a:t>
            </a:r>
            <a:r>
              <a:rPr lang="zh-CN" altLang="en-US" sz="1400" dirty="0" smtClean="0"/>
              <a:t>堆叠</a:t>
            </a:r>
            <a:r>
              <a:rPr lang="en-US" altLang="zh-CN" sz="1400" dirty="0" smtClean="0"/>
              <a:t>unstack()</a:t>
            </a:r>
            <a:endParaRPr lang="zh-CN" alt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5670549" y="3805237"/>
            <a:ext cx="6976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rgbClr val="FF0000"/>
                </a:solidFill>
              </a:rPr>
              <a:t> 将行</a:t>
            </a:r>
            <a:endParaRPr lang="en-US" altLang="zh-CN" sz="11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1100" dirty="0" smtClean="0">
                <a:solidFill>
                  <a:srgbClr val="FF0000"/>
                </a:solidFill>
              </a:rPr>
              <a:t>“拆堆”</a:t>
            </a:r>
            <a:endParaRPr lang="en-US" altLang="zh-CN" sz="11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1100" dirty="0" smtClean="0">
                <a:solidFill>
                  <a:srgbClr val="FF0000"/>
                </a:solidFill>
              </a:rPr>
              <a:t>成列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221711" y="47244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原始数据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56113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822450"/>
            <a:ext cx="1905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25" y="1509712"/>
            <a:ext cx="1581150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939800" y="4454436"/>
            <a:ext cx="41973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</a:rPr>
              <a:t>df_student[0:5].melt(id_vars=['</a:t>
            </a:r>
            <a:r>
              <a:rPr lang="zh-CN" altLang="en-US" sz="1400" b="1" dirty="0">
                <a:solidFill>
                  <a:srgbClr val="0070C0"/>
                </a:solidFill>
              </a:rPr>
              <a:t>班级</a:t>
            </a:r>
            <a:r>
              <a:rPr lang="en-US" altLang="zh-CN" sz="1400" b="1" dirty="0">
                <a:solidFill>
                  <a:srgbClr val="0070C0"/>
                </a:solidFill>
              </a:rPr>
              <a:t>','</a:t>
            </a:r>
            <a:r>
              <a:rPr lang="zh-CN" altLang="en-US" sz="1400" b="1" dirty="0">
                <a:solidFill>
                  <a:srgbClr val="0070C0"/>
                </a:solidFill>
              </a:rPr>
              <a:t>姓名</a:t>
            </a:r>
            <a:r>
              <a:rPr lang="en-US" altLang="zh-CN" sz="1400" b="1" dirty="0">
                <a:solidFill>
                  <a:srgbClr val="0070C0"/>
                </a:solidFill>
              </a:rPr>
              <a:t>'],</a:t>
            </a:r>
          </a:p>
          <a:p>
            <a:r>
              <a:rPr lang="en-US" altLang="zh-CN" sz="1400" b="1" dirty="0">
                <a:solidFill>
                  <a:srgbClr val="0070C0"/>
                </a:solidFill>
              </a:rPr>
              <a:t>                     value_vars=['</a:t>
            </a:r>
            <a:r>
              <a:rPr lang="zh-CN" altLang="en-US" sz="1400" b="1" dirty="0">
                <a:solidFill>
                  <a:srgbClr val="0070C0"/>
                </a:solidFill>
              </a:rPr>
              <a:t>语文</a:t>
            </a:r>
            <a:r>
              <a:rPr lang="en-US" altLang="zh-CN" sz="1400" b="1" dirty="0">
                <a:solidFill>
                  <a:srgbClr val="0070C0"/>
                </a:solidFill>
              </a:rPr>
              <a:t>','</a:t>
            </a:r>
            <a:r>
              <a:rPr lang="zh-CN" altLang="en-US" sz="1400" b="1" dirty="0">
                <a:solidFill>
                  <a:srgbClr val="0070C0"/>
                </a:solidFill>
              </a:rPr>
              <a:t>数学</a:t>
            </a:r>
            <a:r>
              <a:rPr lang="en-US" altLang="zh-CN" sz="1400" b="1" dirty="0">
                <a:solidFill>
                  <a:srgbClr val="0070C0"/>
                </a:solidFill>
              </a:rPr>
              <a:t>','</a:t>
            </a:r>
            <a:r>
              <a:rPr lang="zh-CN" altLang="en-US" sz="1400" b="1" dirty="0">
                <a:solidFill>
                  <a:srgbClr val="0070C0"/>
                </a:solidFill>
              </a:rPr>
              <a:t>英语</a:t>
            </a:r>
            <a:r>
              <a:rPr lang="en-US" altLang="zh-CN" sz="1400" b="1" dirty="0">
                <a:solidFill>
                  <a:srgbClr val="0070C0"/>
                </a:solidFill>
              </a:rPr>
              <a:t>'],</a:t>
            </a:r>
          </a:p>
          <a:p>
            <a:r>
              <a:rPr lang="en-US" altLang="zh-CN" sz="1400" b="1" dirty="0">
                <a:solidFill>
                  <a:srgbClr val="0070C0"/>
                </a:solidFill>
              </a:rPr>
              <a:t>                     var_name='</a:t>
            </a:r>
            <a:r>
              <a:rPr lang="zh-CN" altLang="en-US" sz="1400" b="1" dirty="0">
                <a:solidFill>
                  <a:srgbClr val="0070C0"/>
                </a:solidFill>
              </a:rPr>
              <a:t>学科</a:t>
            </a:r>
            <a:r>
              <a:rPr lang="en-US" altLang="zh-CN" sz="1400" b="1" dirty="0">
                <a:solidFill>
                  <a:srgbClr val="0070C0"/>
                </a:solidFill>
              </a:rPr>
              <a:t>',</a:t>
            </a:r>
          </a:p>
          <a:p>
            <a:r>
              <a:rPr lang="en-US" altLang="zh-CN" sz="1400" b="1" dirty="0">
                <a:solidFill>
                  <a:srgbClr val="0070C0"/>
                </a:solidFill>
              </a:rPr>
              <a:t>                     value_name='</a:t>
            </a:r>
            <a:r>
              <a:rPr lang="zh-CN" altLang="en-US" sz="1400" b="1" dirty="0">
                <a:solidFill>
                  <a:srgbClr val="0070C0"/>
                </a:solidFill>
              </a:rPr>
              <a:t>分数</a:t>
            </a:r>
            <a:r>
              <a:rPr lang="en-US" altLang="zh-CN" sz="1400" b="1" dirty="0">
                <a:solidFill>
                  <a:srgbClr val="0070C0"/>
                </a:solidFill>
              </a:rPr>
              <a:t>',col_level=1)</a:t>
            </a:r>
            <a:endParaRPr lang="zh-CN" altLang="en-US" sz="1400" b="1" dirty="0">
              <a:solidFill>
                <a:srgbClr val="0070C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52550" y="2178050"/>
            <a:ext cx="584200" cy="139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594350" y="1574800"/>
            <a:ext cx="584200" cy="3702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006600" y="2178050"/>
            <a:ext cx="908050" cy="196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191250" y="1778000"/>
            <a:ext cx="266700" cy="3498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008332" y="2432050"/>
            <a:ext cx="288636" cy="1143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489700" y="1778000"/>
            <a:ext cx="317500" cy="1143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496050" y="2955925"/>
            <a:ext cx="317500" cy="1143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489700" y="4133850"/>
            <a:ext cx="317500" cy="1143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085975" y="1137244"/>
            <a:ext cx="28676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id_vars</a:t>
            </a: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=[‘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班级</a:t>
            </a: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’,‘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姓名</a:t>
            </a: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’]   </a:t>
            </a:r>
            <a:r>
              <a:rPr lang="en-US" altLang="zh-CN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--</a:t>
            </a:r>
            <a:r>
              <a:rPr lang="zh-CN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基准列，固定</a:t>
            </a:r>
            <a:endParaRPr lang="zh-CN" altLang="en-US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1727200" y="1506576"/>
            <a:ext cx="1428750" cy="57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752850" y="1447800"/>
            <a:ext cx="1778000" cy="250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778125" y="1422400"/>
            <a:ext cx="10287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2638748" y="1821934"/>
            <a:ext cx="26128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value_vars=['</a:t>
            </a:r>
            <a:r>
              <a:rPr lang="zh-CN" altLang="en-US" sz="1400" dirty="0">
                <a:solidFill>
                  <a:srgbClr val="FF0000"/>
                </a:solidFill>
              </a:rPr>
              <a:t>语文</a:t>
            </a:r>
            <a:r>
              <a:rPr lang="en-US" altLang="zh-CN" sz="1400" dirty="0">
                <a:solidFill>
                  <a:srgbClr val="FF0000"/>
                </a:solidFill>
              </a:rPr>
              <a:t>','</a:t>
            </a:r>
            <a:r>
              <a:rPr lang="zh-CN" altLang="en-US" sz="1400" dirty="0">
                <a:solidFill>
                  <a:srgbClr val="FF0000"/>
                </a:solidFill>
              </a:rPr>
              <a:t>数学</a:t>
            </a:r>
            <a:r>
              <a:rPr lang="en-US" altLang="zh-CN" sz="1400" dirty="0">
                <a:solidFill>
                  <a:srgbClr val="FF0000"/>
                </a:solidFill>
              </a:rPr>
              <a:t>','</a:t>
            </a:r>
            <a:r>
              <a:rPr lang="zh-CN" altLang="en-US" sz="1400" dirty="0">
                <a:solidFill>
                  <a:srgbClr val="FF0000"/>
                </a:solidFill>
              </a:rPr>
              <a:t>英语</a:t>
            </a:r>
            <a:r>
              <a:rPr lang="en-US" altLang="zh-CN" sz="1400" dirty="0">
                <a:solidFill>
                  <a:srgbClr val="FF0000"/>
                </a:solidFill>
              </a:rPr>
              <a:t>'],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155950" y="2129711"/>
            <a:ext cx="14452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var_name='</a:t>
            </a:r>
            <a:r>
              <a:rPr lang="zh-CN" altLang="en-US" sz="1400" dirty="0">
                <a:solidFill>
                  <a:srgbClr val="FF0000"/>
                </a:solidFill>
              </a:rPr>
              <a:t>学科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flipH="1">
            <a:off x="2914650" y="2082800"/>
            <a:ext cx="317500" cy="952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直接箭头连接符 2048"/>
          <p:cNvCxnSpPr/>
          <p:nvPr/>
        </p:nvCxnSpPr>
        <p:spPr>
          <a:xfrm flipV="1">
            <a:off x="4476750" y="1698625"/>
            <a:ext cx="1765300" cy="58497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矩形 2052"/>
          <p:cNvSpPr/>
          <p:nvPr/>
        </p:nvSpPr>
        <p:spPr>
          <a:xfrm>
            <a:off x="3006439" y="2445663"/>
            <a:ext cx="213071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'</a:t>
            </a:r>
            <a:r>
              <a:rPr lang="zh-CN" altLang="en-US" sz="1100" dirty="0"/>
              <a:t>语文</a:t>
            </a:r>
            <a:r>
              <a:rPr lang="en-US" altLang="zh-CN" sz="1100" dirty="0"/>
              <a:t>','</a:t>
            </a:r>
            <a:r>
              <a:rPr lang="zh-CN" altLang="en-US" sz="1100" dirty="0"/>
              <a:t>数学</a:t>
            </a:r>
            <a:r>
              <a:rPr lang="en-US" altLang="zh-CN" sz="1100" dirty="0"/>
              <a:t>','</a:t>
            </a:r>
            <a:r>
              <a:rPr lang="zh-CN" altLang="en-US" sz="1100" dirty="0"/>
              <a:t>英语</a:t>
            </a:r>
            <a:r>
              <a:rPr lang="en-US" altLang="zh-CN" sz="1100" dirty="0"/>
              <a:t>'</a:t>
            </a:r>
            <a:r>
              <a:rPr lang="zh-CN" altLang="en-US" sz="1100" dirty="0"/>
              <a:t>三列转换</a:t>
            </a:r>
            <a:r>
              <a:rPr lang="zh-CN" altLang="en-US" sz="1100" dirty="0" smtClean="0"/>
              <a:t>成行</a:t>
            </a:r>
            <a:endParaRPr lang="en-US" altLang="zh-CN" sz="1100" dirty="0" smtClean="0"/>
          </a:p>
          <a:p>
            <a:r>
              <a:rPr lang="zh-CN" altLang="en-US" sz="1100" dirty="0" smtClean="0"/>
              <a:t>融合</a:t>
            </a:r>
            <a:r>
              <a:rPr lang="zh-CN" altLang="en-US" sz="1100" dirty="0"/>
              <a:t>为“学科”字段</a:t>
            </a:r>
          </a:p>
        </p:txBody>
      </p:sp>
      <p:sp>
        <p:nvSpPr>
          <p:cNvPr id="38" name="矩形 37"/>
          <p:cNvSpPr/>
          <p:nvPr/>
        </p:nvSpPr>
        <p:spPr>
          <a:xfrm>
            <a:off x="2350237" y="2432050"/>
            <a:ext cx="268725" cy="1143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664400" y="2432050"/>
            <a:ext cx="244295" cy="1143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4" name="矩形 2053"/>
          <p:cNvSpPr/>
          <p:nvPr/>
        </p:nvSpPr>
        <p:spPr>
          <a:xfrm>
            <a:off x="3112944" y="3466584"/>
            <a:ext cx="1619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accent2">
                    <a:lumMod val="75000"/>
                  </a:schemeClr>
                </a:solidFill>
              </a:rPr>
              <a:t>value_name='</a:t>
            </a:r>
            <a:r>
              <a:rPr lang="zh-CN" altLang="en-US" sz="1400" dirty="0">
                <a:solidFill>
                  <a:schemeClr val="accent2">
                    <a:lumMod val="75000"/>
                  </a:schemeClr>
                </a:solidFill>
              </a:rPr>
              <a:t>分数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'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55" name="矩形 2054"/>
          <p:cNvSpPr/>
          <p:nvPr/>
        </p:nvSpPr>
        <p:spPr>
          <a:xfrm>
            <a:off x="2865412" y="3766066"/>
            <a:ext cx="21595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/>
              <a:t>这三个列的值定义为“分数”列</a:t>
            </a:r>
          </a:p>
        </p:txBody>
      </p:sp>
      <p:cxnSp>
        <p:nvCxnSpPr>
          <p:cNvPr id="2057" name="直接箭头连接符 2056"/>
          <p:cNvCxnSpPr>
            <a:stCxn id="2054" idx="1"/>
          </p:cNvCxnSpPr>
          <p:nvPr/>
        </p:nvCxnSpPr>
        <p:spPr>
          <a:xfrm flipH="1" flipV="1">
            <a:off x="2519815" y="3613150"/>
            <a:ext cx="593129" cy="381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054" idx="3"/>
          </p:cNvCxnSpPr>
          <p:nvPr/>
        </p:nvCxnSpPr>
        <p:spPr>
          <a:xfrm flipV="1">
            <a:off x="4732875" y="3219450"/>
            <a:ext cx="1756825" cy="4318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1" name="矩形 2060"/>
          <p:cNvSpPr/>
          <p:nvPr/>
        </p:nvSpPr>
        <p:spPr>
          <a:xfrm>
            <a:off x="416139" y="2137658"/>
            <a:ext cx="8322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dirty="0"/>
              <a:t>col_level=1</a:t>
            </a:r>
            <a:endParaRPr lang="zh-CN" altLang="en-US" sz="1050" dirty="0"/>
          </a:p>
        </p:txBody>
      </p:sp>
      <p:sp>
        <p:nvSpPr>
          <p:cNvPr id="51" name="矩形 50"/>
          <p:cNvSpPr/>
          <p:nvPr/>
        </p:nvSpPr>
        <p:spPr>
          <a:xfrm>
            <a:off x="6813550" y="1497934"/>
            <a:ext cx="8322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dirty="0"/>
              <a:t>col_level=1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734345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8" y="1196975"/>
            <a:ext cx="1571625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775" y="2293938"/>
            <a:ext cx="16954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212850" y="5169585"/>
            <a:ext cx="53467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df_student5.pivot(index=['</a:t>
            </a:r>
            <a:r>
              <a:rPr lang="zh-CN" altLang="en-US" sz="1400" dirty="0"/>
              <a:t>班级</a:t>
            </a:r>
            <a:r>
              <a:rPr lang="en-US" altLang="zh-CN" sz="1400" dirty="0"/>
              <a:t>','</a:t>
            </a:r>
            <a:r>
              <a:rPr lang="zh-CN" altLang="en-US" sz="1400" dirty="0"/>
              <a:t>姓名</a:t>
            </a:r>
            <a:r>
              <a:rPr lang="en-US" altLang="zh-CN" sz="1400" dirty="0"/>
              <a:t>'],columns='</a:t>
            </a:r>
            <a:r>
              <a:rPr lang="zh-CN" altLang="en-US" sz="1400" dirty="0"/>
              <a:t>学科</a:t>
            </a:r>
            <a:r>
              <a:rPr lang="en-US" altLang="zh-CN" sz="1400" dirty="0"/>
              <a:t>',values='</a:t>
            </a:r>
            <a:r>
              <a:rPr lang="zh-CN" altLang="en-US" sz="1400" dirty="0"/>
              <a:t>分数</a:t>
            </a:r>
            <a:r>
              <a:rPr lang="en-US" altLang="zh-CN" sz="1400" dirty="0"/>
              <a:t>')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1638300" y="1289050"/>
            <a:ext cx="558800" cy="37147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737100" y="2603500"/>
            <a:ext cx="615950" cy="1490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254250" y="1289050"/>
            <a:ext cx="285750" cy="3714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353050" y="2374900"/>
            <a:ext cx="908050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597150" y="1289050"/>
            <a:ext cx="265113" cy="371475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391943" y="2876550"/>
            <a:ext cx="869157" cy="121761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197100" y="1289050"/>
            <a:ext cx="2540000" cy="131445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154285" y="1900277"/>
            <a:ext cx="14807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solidFill>
                  <a:srgbClr val="0070C0"/>
                </a:solidFill>
              </a:rPr>
              <a:t>index</a:t>
            </a:r>
            <a:r>
              <a:rPr lang="en-US" altLang="zh-CN" sz="1200" dirty="0">
                <a:solidFill>
                  <a:srgbClr val="0070C0"/>
                </a:solidFill>
              </a:rPr>
              <a:t>=['</a:t>
            </a:r>
            <a:r>
              <a:rPr lang="zh-CN" altLang="en-US" sz="1200" dirty="0">
                <a:solidFill>
                  <a:srgbClr val="0070C0"/>
                </a:solidFill>
              </a:rPr>
              <a:t>班级</a:t>
            </a:r>
            <a:r>
              <a:rPr lang="en-US" altLang="zh-CN" sz="1200" dirty="0">
                <a:solidFill>
                  <a:srgbClr val="0070C0"/>
                </a:solidFill>
              </a:rPr>
              <a:t>','</a:t>
            </a:r>
            <a:r>
              <a:rPr lang="zh-CN" altLang="en-US" sz="1200" dirty="0">
                <a:solidFill>
                  <a:srgbClr val="0070C0"/>
                </a:solidFill>
              </a:rPr>
              <a:t>姓名</a:t>
            </a:r>
            <a:r>
              <a:rPr lang="en-US" altLang="zh-CN" sz="1200" dirty="0">
                <a:solidFill>
                  <a:srgbClr val="0070C0"/>
                </a:solidFill>
              </a:rPr>
              <a:t>']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cxnSp>
        <p:nvCxnSpPr>
          <p:cNvPr id="16" name="直接箭头连接符 15"/>
          <p:cNvCxnSpPr>
            <a:endCxn id="11" idx="1"/>
          </p:cNvCxnSpPr>
          <p:nvPr/>
        </p:nvCxnSpPr>
        <p:spPr>
          <a:xfrm flipV="1">
            <a:off x="2540000" y="2460625"/>
            <a:ext cx="2813050" cy="2143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154285" y="2431534"/>
            <a:ext cx="11628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columns='</a:t>
            </a:r>
            <a:r>
              <a:rPr lang="zh-CN" altLang="en-US" sz="1200" dirty="0">
                <a:solidFill>
                  <a:srgbClr val="FF0000"/>
                </a:solidFill>
              </a:rPr>
              <a:t>学科</a:t>
            </a:r>
            <a:r>
              <a:rPr lang="en-US" altLang="zh-CN" sz="1200" dirty="0">
                <a:solidFill>
                  <a:srgbClr val="FF0000"/>
                </a:solidFill>
              </a:rPr>
              <a:t>'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22" name="直接箭头连接符 21"/>
          <p:cNvCxnSpPr>
            <a:endCxn id="3075" idx="2"/>
          </p:cNvCxnSpPr>
          <p:nvPr/>
        </p:nvCxnSpPr>
        <p:spPr>
          <a:xfrm flipV="1">
            <a:off x="2862263" y="4094163"/>
            <a:ext cx="2662237" cy="90963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361072" y="4534857"/>
            <a:ext cx="10304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</a:rPr>
              <a:t>values='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</a:rPr>
              <a:t>分数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</a:rPr>
              <a:t>'</a:t>
            </a:r>
            <a:endParaRPr lang="zh-CN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134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</TotalTime>
  <Words>713</Words>
  <Application>Microsoft Office PowerPoint</Application>
  <PresentationFormat>自定义</PresentationFormat>
  <Paragraphs>223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xiejava</dc:creator>
  <cp:lastModifiedBy>xiejava</cp:lastModifiedBy>
  <cp:revision>64</cp:revision>
  <dcterms:created xsi:type="dcterms:W3CDTF">2022-01-19T13:54:03Z</dcterms:created>
  <dcterms:modified xsi:type="dcterms:W3CDTF">2022-04-16T06:57:13Z</dcterms:modified>
</cp:coreProperties>
</file>