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04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578</Words>
  <Application>Microsoft Office PowerPoint</Application>
  <PresentationFormat>自定义</PresentationFormat>
  <Paragraphs>167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49</cp:revision>
  <dcterms:created xsi:type="dcterms:W3CDTF">2022-01-19T13:54:03Z</dcterms:created>
  <dcterms:modified xsi:type="dcterms:W3CDTF">2022-03-31T02:07:06Z</dcterms:modified>
</cp:coreProperties>
</file>