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>
        <p:scale>
          <a:sx n="100" d="100"/>
          <a:sy n="100" d="100"/>
        </p:scale>
        <p:origin x="10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32BC-B18C-4722-BB28-A9C2AA5F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44101-D796-43CA-9974-4064C8AC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AC4FA-4E35-49F9-A173-72BD90C3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C98B9-C209-4285-B4A4-9EED0A5C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A4CEE-AF48-497B-A48A-1A9C1160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6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73406-571B-4D40-BE8A-3F98DDC2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A0BE3-8A18-4D4D-B93A-AF1AF8FE0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B48D1-20DE-4152-BD42-D2A020FF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FA7C6-77E0-4584-8DD3-191884BB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9DD44-BEEA-496F-946B-F5BF8C9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9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BA6BB6-2B84-471D-8E1B-D255F14B9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28BBF-1B28-44B8-95C1-CF44EEB8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AEBC5-BFF7-46C4-94DD-7D707A3E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A20F3-02DD-42F3-B46D-FBCE9E93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BF9CB-A490-40AF-BCAA-48FF552E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0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5798-045F-4B4B-86DE-262539CB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3D2FA-E14F-4960-8F0C-44831F65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8CA45-2D91-4D5F-9A7E-91DCACEA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27F6E-3A43-45CE-B51D-4DDB3AFF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A06DA-5449-4650-BDC6-9E897680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0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21DC-E6D5-4C30-9FAC-85B6F6A2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2639C-E8D6-4812-A587-C2ACE875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274E6-CAB8-46F0-B08A-2418CAF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64A91-CDD1-4C46-B4D6-29E8ED6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B6BE1-B307-47EA-B71F-B223C5FE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6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1518-816A-4B2A-B317-62834D0C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0460C-C4DB-4120-BDC4-659A609E9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3AA8A-66A9-44CF-BE6C-0BC97AC16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BE5BA-8479-4773-8493-559F7F80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BF7EB-0920-449E-AD59-E4DCB6B3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E1041-9CE1-4C91-B5E3-A7A8A1BB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5815C-63B5-448E-81BE-35AF2581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E4EDF-EEA2-4849-ACC5-0F28912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9CE58-C006-4C5F-A5D9-2629C3596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F3C6A5-41A9-4045-922F-32F1E7E5B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578CA6-CB5C-4A2A-9158-B5E2B1226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02DBED-23B7-4BB1-8CF8-0747A0B0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A90228-F650-46D7-9F2B-220E47A6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8E01E9-FC75-4A30-8482-093FBC06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9C0C1-8A4A-4F9F-B9BA-2ED8C7BF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3E9547-2738-4AD2-932A-C878C3DD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2E795-E76A-470F-83CC-B3160309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B7192A-2053-4244-BC1F-A5B25C6D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3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817836-B706-49A4-952B-7C5F196F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7BA5E-303C-4F8F-958B-9007F3A7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69842-FC35-4D3F-A1EF-1FF9B062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6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1ED2-EF31-4262-BE22-83069B8B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DC480-B4D7-4B85-94B2-793E15EF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1F80E-94B5-41E1-8CB8-07B1F06BF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D3040-4C0D-4ABB-B6E2-0F9C2FB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E949D-3F80-4CC5-9A58-C37156E5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4B8D5-F901-4C4F-8267-F5B27E4B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0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5660-68EA-4047-B967-6E29D925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ADA621-E43B-4E5B-8145-480DA6284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2146A-E0F3-41D0-B4C9-C48AC9629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9D4C5-A0F1-4A52-80E6-92467624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815E3-66CA-4BE7-A18D-F0124B52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551A7-55CA-4691-ADD9-F4CF9A5B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3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8E806-D04B-4B4F-99AC-94A7650D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24E3A-FA72-4D91-A809-E8F83F02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3402D-7B6B-4EA4-ACF2-9D1C81582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8BDD-4CC3-4D6F-B114-13CA3DBAB3B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C980F-8356-432E-8612-572C6EBB2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D975B-4429-41FF-88BD-53D4F7582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BE9-A1B5-4DD0-8AE5-E74D67DD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1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A8561-078C-4C90-AF6D-FF3F25E71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UDS &amp; </a:t>
            </a:r>
            <a:r>
              <a:rPr lang="zh-CN" altLang="en-US" dirty="0"/>
              <a:t>接口说明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265068-0D1C-452F-8429-A22A5556A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Jiangcan Xie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3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D7A-A402-4119-8C63-C274EAA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layer timing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BE217C3-BA96-4052-A0D7-F61715390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980" y="84842"/>
            <a:ext cx="4997780" cy="663712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1EF3D5-E692-4924-B697-0FF535F46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40" y="1812936"/>
            <a:ext cx="6819089" cy="49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D7A-A402-4119-8C63-C274EAA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UDS</a:t>
            </a:r>
            <a:r>
              <a:rPr lang="zh-CN" altLang="en-US" dirty="0"/>
              <a:t>工具的设计背景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1AE93-995F-48D6-8EE0-04C1F56B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底层硬件采用的是</a:t>
            </a:r>
            <a:r>
              <a:rPr lang="en-US" altLang="zh-CN" dirty="0"/>
              <a:t>CAN</a:t>
            </a:r>
            <a:r>
              <a:rPr lang="zh-CN" altLang="en-US" dirty="0"/>
              <a:t>盒链接，由供应方提供的</a:t>
            </a:r>
            <a:r>
              <a:rPr lang="en-US" altLang="zh-CN" dirty="0"/>
              <a:t>API</a:t>
            </a:r>
            <a:r>
              <a:rPr lang="zh-CN" altLang="en-US" dirty="0"/>
              <a:t>接口封装了一个</a:t>
            </a:r>
            <a:r>
              <a:rPr lang="en-US" altLang="zh-CN" dirty="0" err="1"/>
              <a:t>YCanHandle</a:t>
            </a:r>
            <a:r>
              <a:rPr lang="zh-CN" altLang="en-US" dirty="0"/>
              <a:t>工具，实现</a:t>
            </a:r>
            <a:r>
              <a:rPr lang="en-US" altLang="zh-CN" dirty="0"/>
              <a:t>IOS</a:t>
            </a:r>
            <a:r>
              <a:rPr lang="zh-CN" altLang="en-US" dirty="0"/>
              <a:t>中的网络层</a:t>
            </a:r>
            <a:endParaRPr lang="en-US" altLang="zh-CN" dirty="0"/>
          </a:p>
          <a:p>
            <a:pPr lvl="1"/>
            <a:r>
              <a:rPr lang="zh-CN" altLang="en-US" dirty="0"/>
              <a:t>主要接口有</a:t>
            </a:r>
            <a:r>
              <a:rPr lang="en-US" altLang="zh-CN" dirty="0"/>
              <a:t>Open</a:t>
            </a:r>
            <a:r>
              <a:rPr lang="zh-CN" altLang="en-US" dirty="0"/>
              <a:t>、</a:t>
            </a:r>
            <a:r>
              <a:rPr lang="en-US" altLang="zh-CN" dirty="0"/>
              <a:t>Close</a:t>
            </a:r>
            <a:r>
              <a:rPr lang="zh-CN" altLang="en-US" dirty="0"/>
              <a:t>、</a:t>
            </a:r>
            <a:r>
              <a:rPr lang="en-US" altLang="zh-CN" dirty="0" err="1"/>
              <a:t>SendData</a:t>
            </a:r>
            <a:endParaRPr lang="en-US" altLang="zh-CN" dirty="0"/>
          </a:p>
          <a:p>
            <a:r>
              <a:rPr lang="zh-CN" altLang="en-US" dirty="0"/>
              <a:t>针对</a:t>
            </a:r>
            <a:r>
              <a:rPr lang="en-US" altLang="zh-CN" dirty="0"/>
              <a:t>UDS</a:t>
            </a:r>
            <a:r>
              <a:rPr lang="zh-CN" altLang="en-US" dirty="0"/>
              <a:t>的协议标准，实现</a:t>
            </a:r>
            <a:r>
              <a:rPr lang="en-US" altLang="zh-CN" dirty="0"/>
              <a:t>IOS</a:t>
            </a:r>
            <a:r>
              <a:rPr lang="zh-CN" altLang="en-US" dirty="0"/>
              <a:t>中的传输层协议，主要任务有以下几条</a:t>
            </a:r>
            <a:endParaRPr lang="en-US" altLang="zh-CN" dirty="0"/>
          </a:p>
          <a:p>
            <a:pPr lvl="1"/>
            <a:r>
              <a:rPr lang="zh-CN" altLang="en-US" dirty="0"/>
              <a:t>利用底层通讯工具收发</a:t>
            </a:r>
            <a:r>
              <a:rPr lang="en-US" altLang="zh-CN" dirty="0"/>
              <a:t>CAN</a:t>
            </a:r>
            <a:r>
              <a:rPr lang="zh-CN" altLang="en-US" dirty="0"/>
              <a:t>总线数据</a:t>
            </a:r>
            <a:endParaRPr lang="en-US" altLang="zh-CN" dirty="0"/>
          </a:p>
          <a:p>
            <a:pPr lvl="1"/>
            <a:r>
              <a:rPr lang="zh-CN" altLang="en-US" dirty="0"/>
              <a:t>为应用层提供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根据协议解析数据、拆分数据、验证数据</a:t>
            </a:r>
            <a:endParaRPr lang="en-US" altLang="zh-CN" dirty="0"/>
          </a:p>
          <a:p>
            <a:pPr lvl="1"/>
            <a:r>
              <a:rPr lang="zh-CN" altLang="en-US" dirty="0"/>
              <a:t>根据协议做超时检测和超时处理</a:t>
            </a:r>
            <a:endParaRPr lang="en-US" altLang="zh-CN" dirty="0"/>
          </a:p>
          <a:p>
            <a:pPr lvl="1"/>
            <a:r>
              <a:rPr lang="zh-CN" altLang="en-US" dirty="0"/>
              <a:t>根据协议做异常检测和异常处理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178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D7A-A402-4119-8C63-C274EAA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UDS</a:t>
            </a:r>
            <a:r>
              <a:rPr lang="zh-CN" altLang="en-US" dirty="0"/>
              <a:t>传输层协议细节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1AE93-995F-48D6-8EE0-04C1F56B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单次数据传输最大长度为：</a:t>
            </a:r>
            <a:r>
              <a:rPr lang="en-US" altLang="zh-CN" dirty="0"/>
              <a:t>4095 byte</a:t>
            </a:r>
          </a:p>
          <a:p>
            <a:r>
              <a:rPr lang="zh-CN" altLang="en-US" dirty="0"/>
              <a:t>单帧数据传输最大长度：</a:t>
            </a:r>
            <a:endParaRPr lang="en-US" altLang="zh-CN" dirty="0"/>
          </a:p>
          <a:p>
            <a:pPr lvl="1"/>
            <a:r>
              <a:rPr lang="en-US" altLang="zh-CN" dirty="0"/>
              <a:t>Extended or mixed addressing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</a:p>
          <a:p>
            <a:pPr lvl="1"/>
            <a:r>
              <a:rPr lang="en-US" altLang="zh-CN" dirty="0"/>
              <a:t>Normal addressing</a:t>
            </a:r>
            <a:r>
              <a:rPr lang="zh-CN" altLang="en-US" dirty="0"/>
              <a:t>：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多帧数据传输</a:t>
            </a:r>
            <a:endParaRPr lang="en-US" altLang="zh-CN" dirty="0"/>
          </a:p>
          <a:p>
            <a:pPr lvl="1"/>
            <a:r>
              <a:rPr lang="en-US" altLang="zh-CN" dirty="0"/>
              <a:t>FF</a:t>
            </a:r>
            <a:r>
              <a:rPr lang="zh-CN" altLang="en-US" dirty="0"/>
              <a:t>包含</a:t>
            </a:r>
            <a:r>
              <a:rPr lang="en-US" altLang="zh-CN" dirty="0"/>
              <a:t>5/6</a:t>
            </a:r>
            <a:r>
              <a:rPr lang="zh-CN" altLang="en-US" dirty="0"/>
              <a:t>个数据位</a:t>
            </a:r>
            <a:endParaRPr lang="en-US" altLang="zh-CN" dirty="0"/>
          </a:p>
          <a:p>
            <a:pPr lvl="1"/>
            <a:r>
              <a:rPr lang="zh-CN" altLang="en-US" dirty="0"/>
              <a:t>数据帧流最多包含</a:t>
            </a:r>
            <a:r>
              <a:rPr lang="en-US" altLang="zh-CN" dirty="0"/>
              <a:t>6/7</a:t>
            </a:r>
            <a:r>
              <a:rPr lang="zh-CN" altLang="en-US" dirty="0"/>
              <a:t>个数据位</a:t>
            </a:r>
            <a:endParaRPr lang="en-US" altLang="zh-CN" dirty="0"/>
          </a:p>
          <a:p>
            <a:pPr lvl="1"/>
            <a:r>
              <a:rPr lang="zh-CN" altLang="en-US" dirty="0"/>
              <a:t>最后一帧包含实际有效位数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63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C5524-6358-4F9D-B806-819ECBF8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UDS</a:t>
            </a:r>
            <a:r>
              <a:rPr lang="zh-CN" altLang="en-US" dirty="0"/>
              <a:t>传输层协议细节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99C7E-C684-4CF0-8C34-F1A9D0CD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65536" cy="495224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FlowControl</a:t>
            </a:r>
            <a:r>
              <a:rPr lang="en-US" altLang="zh-CN" dirty="0"/>
              <a:t> </a:t>
            </a:r>
            <a:r>
              <a:rPr lang="en-US" altLang="zh-CN" dirty="0" err="1"/>
              <a:t>mechainism</a:t>
            </a:r>
            <a:r>
              <a:rPr lang="zh-CN" altLang="en-US" dirty="0"/>
              <a:t>：当数据为多帧数据源时，发送方需要得到接收方的数据流控制，指导发送方发送数据</a:t>
            </a:r>
            <a:endParaRPr lang="en-US" altLang="zh-CN" dirty="0"/>
          </a:p>
          <a:p>
            <a:pPr lvl="1"/>
            <a:r>
              <a:rPr lang="en-US" altLang="zh-CN" dirty="0" err="1"/>
              <a:t>BlockSize</a:t>
            </a:r>
            <a:r>
              <a:rPr lang="zh-CN" altLang="en-US" dirty="0"/>
              <a:t>：单条数据流控制指令约束的最大数据块数</a:t>
            </a:r>
            <a:endParaRPr lang="en-US" altLang="zh-CN" dirty="0"/>
          </a:p>
          <a:p>
            <a:pPr lvl="1"/>
            <a:r>
              <a:rPr lang="en-US" altLang="zh-CN" dirty="0" err="1"/>
              <a:t>SeparationTime</a:t>
            </a:r>
            <a:r>
              <a:rPr lang="en-US" altLang="zh-CN" dirty="0"/>
              <a:t> minimum</a:t>
            </a:r>
            <a:r>
              <a:rPr lang="zh-CN" altLang="en-US" dirty="0"/>
              <a:t>：发送方发送两条数据之间的最小时间间隔</a:t>
            </a:r>
            <a:endParaRPr lang="en-US" altLang="zh-CN" dirty="0"/>
          </a:p>
          <a:p>
            <a:pPr lvl="1"/>
            <a:r>
              <a:rPr lang="en-US" altLang="zh-CN" dirty="0"/>
              <a:t>Authorization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FC.CTS</a:t>
            </a:r>
            <a:r>
              <a:rPr lang="zh-CN" altLang="en-US" dirty="0"/>
              <a:t>：继续发送</a:t>
            </a:r>
            <a:endParaRPr lang="en-US" altLang="zh-CN" dirty="0"/>
          </a:p>
          <a:p>
            <a:pPr lvl="2"/>
            <a:r>
              <a:rPr lang="en-US" altLang="zh-CN" dirty="0"/>
              <a:t>FC.WAIT</a:t>
            </a:r>
            <a:r>
              <a:rPr lang="zh-CN" altLang="en-US" dirty="0"/>
              <a:t>：等待发送，有次数限制的，不能无限制的</a:t>
            </a:r>
            <a:r>
              <a:rPr lang="en-US" altLang="zh-CN" dirty="0"/>
              <a:t>WAIT</a:t>
            </a:r>
          </a:p>
          <a:p>
            <a:pPr lvl="2"/>
            <a:r>
              <a:rPr lang="en-US" altLang="zh-CN" dirty="0"/>
              <a:t>FC.OVFLW</a:t>
            </a:r>
            <a:r>
              <a:rPr lang="zh-CN" altLang="en-US" dirty="0"/>
              <a:t>：缓冲区溢出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98032FD-AEC6-4D4E-AD05-B8C6CBD7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42" y="619977"/>
            <a:ext cx="4502801" cy="5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6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D7A-A402-4119-8C63-C274EAA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 Layer Protocol Data Units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1AE93-995F-48D6-8EE0-04C1F56B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en-US" altLang="zh-CN" dirty="0"/>
              <a:t>SF</a:t>
            </a:r>
            <a:r>
              <a:rPr lang="zh-CN" altLang="en-US" dirty="0"/>
              <a:t>：单帧</a:t>
            </a:r>
            <a:endParaRPr lang="en-US" altLang="zh-CN" dirty="0"/>
          </a:p>
          <a:p>
            <a:pPr lvl="1"/>
            <a:r>
              <a:rPr lang="en-US" altLang="zh-CN" dirty="0"/>
              <a:t>FF</a:t>
            </a:r>
            <a:r>
              <a:rPr lang="zh-CN" altLang="en-US" dirty="0"/>
              <a:t>：第一帧</a:t>
            </a:r>
            <a:endParaRPr lang="en-US" altLang="zh-CN" dirty="0"/>
          </a:p>
          <a:p>
            <a:pPr lvl="1"/>
            <a:r>
              <a:rPr lang="en-US" altLang="zh-CN" dirty="0"/>
              <a:t>CF</a:t>
            </a:r>
            <a:r>
              <a:rPr lang="zh-CN" altLang="en-US" dirty="0"/>
              <a:t>：连续帧</a:t>
            </a:r>
            <a:endParaRPr lang="en-US" altLang="zh-CN" dirty="0"/>
          </a:p>
          <a:p>
            <a:pPr lvl="1"/>
            <a:r>
              <a:rPr lang="en-US" altLang="zh-CN" dirty="0"/>
              <a:t>FC</a:t>
            </a:r>
            <a:r>
              <a:rPr lang="zh-CN" altLang="en-US" dirty="0"/>
              <a:t>：帧控制</a:t>
            </a:r>
            <a:endParaRPr lang="en-US" altLang="zh-CN" dirty="0"/>
          </a:p>
          <a:p>
            <a:r>
              <a:rPr lang="zh-CN" altLang="en-US" dirty="0"/>
              <a:t>数据格式</a:t>
            </a:r>
            <a:endParaRPr lang="en-US" altLang="zh-CN" dirty="0"/>
          </a:p>
          <a:p>
            <a:pPr lvl="1"/>
            <a:r>
              <a:rPr lang="en-US" altLang="zh-CN" dirty="0"/>
              <a:t>N_PDU = N_AI + N_PCI + </a:t>
            </a:r>
            <a:r>
              <a:rPr lang="en-US" altLang="zh-CN" dirty="0" err="1"/>
              <a:t>N_Data</a:t>
            </a:r>
            <a:endParaRPr lang="en-US" altLang="zh-CN" dirty="0"/>
          </a:p>
          <a:p>
            <a:r>
              <a:rPr lang="en-US" altLang="zh-CN" dirty="0"/>
              <a:t>N_PCI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1EFDD-6397-40A0-B67C-7BD024E7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89" y="5140982"/>
            <a:ext cx="716380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7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D7A-A402-4119-8C63-C274EAA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SingleFrame</a:t>
            </a:r>
            <a:r>
              <a:rPr lang="en-US" altLang="zh-CN" dirty="0"/>
              <a:t> N_PCI parameter definition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670637-7F31-49EE-B78A-94670709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537" y="2033520"/>
            <a:ext cx="5430008" cy="9621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7CE96F-13F3-4E32-8DC0-779A943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37" y="3617925"/>
            <a:ext cx="717332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5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D7A-A402-4119-8C63-C274EAA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FirstFrame</a:t>
            </a:r>
            <a:r>
              <a:rPr lang="en-US" altLang="zh-CN" dirty="0"/>
              <a:t> N_PCI parameter definition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DE9D36-2EE1-41EF-BD9D-566B50E7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2028205"/>
            <a:ext cx="5372850" cy="962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D6DA21-970A-45C6-80ED-1F0BD99F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3" y="3867637"/>
            <a:ext cx="715427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0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D7A-A402-4119-8C63-C274EAA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ConsecutiveFrame</a:t>
            </a:r>
            <a:r>
              <a:rPr lang="en-US" altLang="zh-CN" dirty="0"/>
              <a:t> N_PCI parameter definition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80A1C6-4400-498E-A905-1DA79C26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843292"/>
            <a:ext cx="5430008" cy="1286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4E6FAF-7818-4012-A2E4-BA1951CF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58" y="3728655"/>
            <a:ext cx="723048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FD7A-A402-4119-8C63-C274EAA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FlowControl</a:t>
            </a:r>
            <a:r>
              <a:rPr lang="en-US" altLang="zh-CN" dirty="0"/>
              <a:t> N_PCI parameter definition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DA0424-C2C3-48B8-98A3-1220DB0B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407884"/>
            <a:ext cx="7230484" cy="12670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F7A7E6-5FA3-4608-A669-6996C9A8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8572"/>
            <a:ext cx="6337796" cy="37594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F14B27-D50D-4A6A-84D5-C6C5C2F91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166" y="2818313"/>
            <a:ext cx="5705848" cy="17986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4D2670-A778-49BE-99AC-97BD554B0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66" y="4800277"/>
            <a:ext cx="5705848" cy="20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3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311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UDS &amp; 接口说明</vt:lpstr>
      <vt:lpstr>UDS工具的设计背景</vt:lpstr>
      <vt:lpstr>UDS传输层协议细节</vt:lpstr>
      <vt:lpstr>UDS传输层协议细节</vt:lpstr>
      <vt:lpstr>Transport Layer Protocol Data Units</vt:lpstr>
      <vt:lpstr>SingleFrame N_PCI parameter definition</vt:lpstr>
      <vt:lpstr>FirstFrame N_PCI parameter definition</vt:lpstr>
      <vt:lpstr>ConsecutiveFrame N_PCI parameter definition</vt:lpstr>
      <vt:lpstr>FlowControl N_PCI parameter definition</vt:lpstr>
      <vt:lpstr>Network layer timing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UDS &amp; 接口说明</dc:title>
  <dc:creator>xie jiangcan</dc:creator>
  <cp:lastModifiedBy>xie jiangcan</cp:lastModifiedBy>
  <cp:revision>16</cp:revision>
  <dcterms:created xsi:type="dcterms:W3CDTF">2021-06-15T03:21:27Z</dcterms:created>
  <dcterms:modified xsi:type="dcterms:W3CDTF">2021-06-17T02:21:27Z</dcterms:modified>
</cp:coreProperties>
</file>