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688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62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2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2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F870-1168-4D87-993C-0A52141EB5C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兴趣小组管理系统设计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2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管理员、普通用户权限管理</a:t>
            </a:r>
            <a:endParaRPr lang="en-US" altLang="zh-CN" dirty="0"/>
          </a:p>
          <a:p>
            <a:r>
              <a:rPr lang="zh-CN" altLang="en-US" dirty="0"/>
              <a:t>用户管理</a:t>
            </a:r>
            <a:endParaRPr lang="en-US" altLang="zh-CN" dirty="0"/>
          </a:p>
          <a:p>
            <a:r>
              <a:rPr lang="zh-CN" altLang="en-US" dirty="0"/>
              <a:t>场地管理</a:t>
            </a:r>
            <a:endParaRPr lang="en-US" altLang="zh-CN" dirty="0"/>
          </a:p>
          <a:p>
            <a:r>
              <a:rPr lang="zh-CN" altLang="en-US" dirty="0"/>
              <a:t>费用管理（含充值）</a:t>
            </a:r>
            <a:endParaRPr lang="en-US" altLang="zh-CN" dirty="0"/>
          </a:p>
          <a:p>
            <a:r>
              <a:rPr lang="zh-CN" altLang="en-US" dirty="0"/>
              <a:t>报名管理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公共费用管理（充值、消费（含原因））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22036"/>
          </a:xfrm>
        </p:spPr>
        <p:txBody>
          <a:bodyPr/>
          <a:lstStyle/>
          <a:p>
            <a:r>
              <a:rPr lang="zh-CN" altLang="en-US" dirty="0"/>
              <a:t>系统框图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E777D3-C827-473D-979B-CB140FDF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56" y="386898"/>
            <a:ext cx="9478444" cy="64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5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FC1A-AF28-410D-94EA-C1181955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4EE5D-9489-41A5-800F-CF58386F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前端由</a:t>
            </a:r>
            <a:r>
              <a:rPr lang="en-US" altLang="zh-CN" dirty="0" err="1"/>
              <a:t>nginx</a:t>
            </a:r>
            <a:r>
              <a:rPr lang="zh-CN" altLang="en-US" dirty="0"/>
              <a:t>代理静态页面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zuul+ribbon</a:t>
            </a:r>
            <a:r>
              <a:rPr lang="zh-CN" altLang="en-US" dirty="0"/>
              <a:t>实现网关，在网关上实现权限的校验（不存储状态）</a:t>
            </a:r>
            <a:endParaRPr lang="en-US" altLang="zh-CN" dirty="0"/>
          </a:p>
          <a:p>
            <a:r>
              <a:rPr lang="zh-CN" altLang="en-US" dirty="0"/>
              <a:t>业务分为三个微服务</a:t>
            </a:r>
            <a:endParaRPr lang="en-US" altLang="zh-CN" dirty="0"/>
          </a:p>
          <a:p>
            <a:pPr lvl="1"/>
            <a:r>
              <a:rPr lang="en-US" altLang="zh-CN" dirty="0" err="1"/>
              <a:t>Auth</a:t>
            </a:r>
            <a:r>
              <a:rPr lang="en-US" altLang="zh-CN" dirty="0"/>
              <a:t>/user</a:t>
            </a:r>
            <a:r>
              <a:rPr lang="zh-CN" altLang="en-US" dirty="0"/>
              <a:t>：鉴权和用户管理模块，存储会话状态，第一个版本只能部署一个，后续支持高可用，需要加会话同步机制，暂时使用</a:t>
            </a:r>
            <a:r>
              <a:rPr lang="en-US" altLang="zh-CN" dirty="0"/>
              <a:t>Session</a:t>
            </a:r>
            <a:r>
              <a:rPr lang="zh-CN" altLang="en-US" dirty="0"/>
              <a:t>（后续可以考虑使用</a:t>
            </a:r>
            <a:r>
              <a:rPr lang="en-US" altLang="zh-CN" dirty="0" err="1"/>
              <a:t>Oauth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场地</a:t>
            </a:r>
            <a:r>
              <a:rPr lang="en-US" altLang="zh-CN" dirty="0"/>
              <a:t>/</a:t>
            </a:r>
            <a:r>
              <a:rPr lang="zh-CN" altLang="en-US" dirty="0"/>
              <a:t>活动管理，暂时不处理权限，对外暴露活动和场地管理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费用管理，暂时不处理权限，对外暴露费用管理</a:t>
            </a:r>
            <a:r>
              <a:rPr lang="en-US" altLang="zh-CN" dirty="0"/>
              <a:t>API</a:t>
            </a:r>
            <a:r>
              <a:rPr lang="zh-CN" altLang="en-US" dirty="0"/>
              <a:t>（考虑和场地管理服务合并）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:</a:t>
            </a:r>
            <a:r>
              <a:rPr lang="zh-CN" altLang="en-US" dirty="0"/>
              <a:t>数据库，每个微服务用一个用户，相互独立</a:t>
            </a:r>
            <a:endParaRPr lang="en-US" altLang="zh-CN" dirty="0"/>
          </a:p>
          <a:p>
            <a:r>
              <a:rPr lang="en-US" altLang="zh-CN" dirty="0"/>
              <a:t>Eureka Server</a:t>
            </a:r>
            <a:r>
              <a:rPr lang="zh-CN" altLang="en-US" dirty="0"/>
              <a:t>：服务注册中心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9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8907A-F256-412D-A9EA-417D9111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网关接口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B26E9-45E7-4C71-BE9E-BB2EDE1E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登录认证接口</a:t>
            </a:r>
            <a:endParaRPr lang="en-US" altLang="zh-CN" dirty="0"/>
          </a:p>
          <a:p>
            <a:r>
              <a:rPr lang="zh-CN" altLang="en-US" dirty="0"/>
              <a:t>用户管理（增删改查）</a:t>
            </a:r>
            <a:endParaRPr lang="en-US" altLang="zh-CN" dirty="0"/>
          </a:p>
          <a:p>
            <a:r>
              <a:rPr lang="zh-CN" altLang="en-US" dirty="0"/>
              <a:t>场地管理（增删改查）</a:t>
            </a:r>
            <a:endParaRPr lang="en-US" altLang="zh-CN" dirty="0"/>
          </a:p>
          <a:p>
            <a:r>
              <a:rPr lang="zh-CN" altLang="en-US" dirty="0"/>
              <a:t>活动管理（增删改查）</a:t>
            </a:r>
            <a:endParaRPr lang="en-US" altLang="zh-CN" dirty="0"/>
          </a:p>
          <a:p>
            <a:r>
              <a:rPr lang="zh-CN" altLang="en-US" dirty="0"/>
              <a:t>费用管理（个人、场地、公共经费的充值和消费记录）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58507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</TotalTime>
  <Words>215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华文新魏</vt:lpstr>
      <vt:lpstr>方正姚体</vt:lpstr>
      <vt:lpstr>Arial</vt:lpstr>
      <vt:lpstr>Trebuchet MS</vt:lpstr>
      <vt:lpstr>Wingdings 3</vt:lpstr>
      <vt:lpstr>平面</vt:lpstr>
      <vt:lpstr>兴趣小组管理系统设计</vt:lpstr>
      <vt:lpstr>功能</vt:lpstr>
      <vt:lpstr>系统框图</vt:lpstr>
      <vt:lpstr>模块说明</vt:lpstr>
      <vt:lpstr>网关接口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兴趣小组管理软件设计</dc:title>
  <dc:creator>xiejieyi2003@qq.com</dc:creator>
  <cp:lastModifiedBy>jieyi xie</cp:lastModifiedBy>
  <cp:revision>33</cp:revision>
  <dcterms:created xsi:type="dcterms:W3CDTF">2018-01-27T12:19:34Z</dcterms:created>
  <dcterms:modified xsi:type="dcterms:W3CDTF">2018-02-24T10:24:50Z</dcterms:modified>
</cp:coreProperties>
</file>