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62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2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4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2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F870-1168-4D87-993C-0A52141EB5C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85AD2-61FF-4A32-88D7-84707B70C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兴趣小组管理软件设计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2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管理员、普通用户权限管理</a:t>
            </a:r>
            <a:endParaRPr lang="en-US" altLang="zh-CN" dirty="0"/>
          </a:p>
          <a:p>
            <a:r>
              <a:rPr lang="zh-CN" altLang="en-US" dirty="0"/>
              <a:t>用户管理</a:t>
            </a:r>
            <a:endParaRPr lang="en-US" altLang="zh-CN" dirty="0"/>
          </a:p>
          <a:p>
            <a:r>
              <a:rPr lang="zh-CN" altLang="en-US" dirty="0"/>
              <a:t>场地管理</a:t>
            </a:r>
            <a:endParaRPr lang="en-US" altLang="zh-CN" dirty="0"/>
          </a:p>
          <a:p>
            <a:r>
              <a:rPr lang="zh-CN" altLang="en-US" dirty="0"/>
              <a:t>费用管理（含充值）</a:t>
            </a:r>
            <a:endParaRPr lang="en-US" altLang="zh-CN" dirty="0"/>
          </a:p>
          <a:p>
            <a:r>
              <a:rPr lang="zh-CN" altLang="en-US" dirty="0"/>
              <a:t>报名管理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公共费用管理（充值、消费（含原因））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95" y="2099541"/>
            <a:ext cx="5676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首页排版</a:t>
            </a:r>
          </a:p>
        </p:txBody>
      </p:sp>
      <p:sp>
        <p:nvSpPr>
          <p:cNvPr id="5" name="矩形 4"/>
          <p:cNvSpPr/>
          <p:nvPr/>
        </p:nvSpPr>
        <p:spPr>
          <a:xfrm>
            <a:off x="542838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0" name="矩形 9"/>
          <p:cNvSpPr/>
          <p:nvPr/>
        </p:nvSpPr>
        <p:spPr>
          <a:xfrm>
            <a:off x="2872509" y="2798618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872509" y="3359726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地点：</a:t>
            </a:r>
          </a:p>
        </p:txBody>
      </p:sp>
      <p:sp>
        <p:nvSpPr>
          <p:cNvPr id="12" name="矩形 11"/>
          <p:cNvSpPr/>
          <p:nvPr/>
        </p:nvSpPr>
        <p:spPr>
          <a:xfrm>
            <a:off x="2872509" y="3930072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费用：</a:t>
            </a:r>
          </a:p>
        </p:txBody>
      </p:sp>
      <p:sp>
        <p:nvSpPr>
          <p:cNvPr id="13" name="矩形 12"/>
          <p:cNvSpPr/>
          <p:nvPr/>
        </p:nvSpPr>
        <p:spPr>
          <a:xfrm>
            <a:off x="2872509" y="4491180"/>
            <a:ext cx="17733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已报名（人）：</a:t>
            </a:r>
          </a:p>
        </p:txBody>
      </p:sp>
      <p:sp>
        <p:nvSpPr>
          <p:cNvPr id="15" name="矩形 14"/>
          <p:cNvSpPr/>
          <p:nvPr/>
        </p:nvSpPr>
        <p:spPr>
          <a:xfrm>
            <a:off x="4334933" y="2228272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创建活动</a:t>
            </a:r>
          </a:p>
        </p:txBody>
      </p:sp>
      <p:sp>
        <p:nvSpPr>
          <p:cNvPr id="16" name="矩形 15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D3FBEB-CD91-41DD-A0BB-165F870E8E65}"/>
              </a:ext>
            </a:extLst>
          </p:cNvPr>
          <p:cNvSpPr/>
          <p:nvPr/>
        </p:nvSpPr>
        <p:spPr>
          <a:xfrm>
            <a:off x="3358958" y="511232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F2D307-059A-4B99-BCE9-6E3EF95A6B22}"/>
              </a:ext>
            </a:extLst>
          </p:cNvPr>
          <p:cNvSpPr/>
          <p:nvPr/>
        </p:nvSpPr>
        <p:spPr>
          <a:xfrm>
            <a:off x="4645891" y="50522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取消报名</a:t>
            </a:r>
          </a:p>
        </p:txBody>
      </p:sp>
    </p:spTree>
    <p:extLst>
      <p:ext uri="{BB962C8B-B14F-4D97-AF65-F5344CB8AC3E}">
        <p14:creationId xmlns:p14="http://schemas.microsoft.com/office/powerpoint/2010/main" val="4640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场地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3" y="3602180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346036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场地名称</a:t>
            </a:r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场地地址</a:t>
            </a:r>
          </a:p>
        </p:txBody>
      </p:sp>
      <p:sp>
        <p:nvSpPr>
          <p:cNvPr id="14" name="矩形 13"/>
          <p:cNvSpPr/>
          <p:nvPr/>
        </p:nvSpPr>
        <p:spPr>
          <a:xfrm>
            <a:off x="4543136" y="2770906"/>
            <a:ext cx="1413164" cy="32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费用（</a:t>
            </a:r>
            <a:r>
              <a:rPr lang="en-US" altLang="zh-CN" sz="1200" dirty="0"/>
              <a:t>/</a:t>
            </a:r>
            <a:r>
              <a:rPr lang="zh-CN" altLang="en-US" sz="1200" dirty="0"/>
              <a:t>小时）</a:t>
            </a:r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场地电话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是否会员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会员卡余额</a:t>
            </a:r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</p:spTree>
    <p:extLst>
      <p:ext uri="{BB962C8B-B14F-4D97-AF65-F5344CB8AC3E}">
        <p14:creationId xmlns:p14="http://schemas.microsoft.com/office/powerpoint/2010/main" val="54357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en-US" altLang="zh-CN" sz="1200" dirty="0"/>
              <a:t>ID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用户姓名</a:t>
            </a:r>
          </a:p>
        </p:txBody>
      </p:sp>
      <p:sp>
        <p:nvSpPr>
          <p:cNvPr id="14" name="矩形 13"/>
          <p:cNvSpPr/>
          <p:nvPr/>
        </p:nvSpPr>
        <p:spPr>
          <a:xfrm>
            <a:off x="4543136" y="2770907"/>
            <a:ext cx="684646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</a:t>
            </a:r>
          </a:p>
        </p:txBody>
      </p:sp>
      <p:sp>
        <p:nvSpPr>
          <p:cNvPr id="15" name="矩形 14"/>
          <p:cNvSpPr/>
          <p:nvPr/>
        </p:nvSpPr>
        <p:spPr>
          <a:xfrm>
            <a:off x="6205682" y="2770906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电话信息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2244436" y="37592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活动记录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权限信息</a:t>
            </a:r>
            <a:endParaRPr lang="en-US" altLang="zh-CN" sz="1200" dirty="0"/>
          </a:p>
        </p:txBody>
      </p:sp>
      <p:sp>
        <p:nvSpPr>
          <p:cNvPr id="10" name="矩形 9"/>
          <p:cNvSpPr/>
          <p:nvPr/>
        </p:nvSpPr>
        <p:spPr>
          <a:xfrm>
            <a:off x="2807855" y="2346036"/>
            <a:ext cx="2826327" cy="27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</a:p>
        </p:txBody>
      </p:sp>
      <p:sp>
        <p:nvSpPr>
          <p:cNvPr id="20" name="矩形 19"/>
          <p:cNvSpPr/>
          <p:nvPr/>
        </p:nvSpPr>
        <p:spPr>
          <a:xfrm>
            <a:off x="2244435" y="4724402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头像</a:t>
            </a:r>
            <a:endParaRPr lang="en-US" altLang="zh-CN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22334" y="41933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只区分普通用户和管理员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费用报表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5CDDF3-62D4-411E-9AC4-7DA47F70C8A7}"/>
              </a:ext>
            </a:extLst>
          </p:cNvPr>
          <p:cNvSpPr/>
          <p:nvPr/>
        </p:nvSpPr>
        <p:spPr>
          <a:xfrm>
            <a:off x="4738832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</a:t>
            </a:r>
          </a:p>
        </p:txBody>
      </p:sp>
    </p:spTree>
    <p:extLst>
      <p:ext uri="{BB962C8B-B14F-4D97-AF65-F5344CB8AC3E}">
        <p14:creationId xmlns:p14="http://schemas.microsoft.com/office/powerpoint/2010/main" val="42688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6" y="279861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3471717" y="2770906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活动地点</a:t>
            </a:r>
          </a:p>
        </p:txBody>
      </p:sp>
      <p:sp>
        <p:nvSpPr>
          <p:cNvPr id="14" name="矩形 13"/>
          <p:cNvSpPr/>
          <p:nvPr/>
        </p:nvSpPr>
        <p:spPr>
          <a:xfrm>
            <a:off x="4633344" y="2770903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参与人数</a:t>
            </a:r>
          </a:p>
        </p:txBody>
      </p:sp>
      <p:sp>
        <p:nvSpPr>
          <p:cNvPr id="15" name="矩形 14"/>
          <p:cNvSpPr/>
          <p:nvPr/>
        </p:nvSpPr>
        <p:spPr>
          <a:xfrm>
            <a:off x="5818717" y="2757117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参与人员</a:t>
            </a:r>
          </a:p>
        </p:txBody>
      </p:sp>
      <p:sp>
        <p:nvSpPr>
          <p:cNvPr id="16" name="矩形 15"/>
          <p:cNvSpPr/>
          <p:nvPr/>
        </p:nvSpPr>
        <p:spPr>
          <a:xfrm>
            <a:off x="2244436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消费总额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人均费用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22334" y="41933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只区分普通用户和管理员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1" y="42054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活动列表</a:t>
            </a:r>
          </a:p>
        </p:txBody>
      </p:sp>
    </p:spTree>
    <p:extLst>
      <p:ext uri="{BB962C8B-B14F-4D97-AF65-F5344CB8AC3E}">
        <p14:creationId xmlns:p14="http://schemas.microsoft.com/office/powerpoint/2010/main" val="317622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2691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41170" y="3180078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</a:t>
            </a:r>
          </a:p>
        </p:txBody>
      </p:sp>
      <p:sp>
        <p:nvSpPr>
          <p:cNvPr id="13" name="矩形 12"/>
          <p:cNvSpPr/>
          <p:nvPr/>
        </p:nvSpPr>
        <p:spPr>
          <a:xfrm>
            <a:off x="4403838" y="3172690"/>
            <a:ext cx="822037" cy="350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原因</a:t>
            </a:r>
          </a:p>
        </p:txBody>
      </p:sp>
      <p:sp>
        <p:nvSpPr>
          <p:cNvPr id="14" name="矩形 13"/>
          <p:cNvSpPr/>
          <p:nvPr/>
        </p:nvSpPr>
        <p:spPr>
          <a:xfrm>
            <a:off x="5510645" y="3200399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金额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1" y="420548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活动列表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B9B403-3081-4E21-AE8C-0DD053F2EFA7}"/>
              </a:ext>
            </a:extLst>
          </p:cNvPr>
          <p:cNvSpPr/>
          <p:nvPr/>
        </p:nvSpPr>
        <p:spPr>
          <a:xfrm>
            <a:off x="677331" y="4899893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公共经费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499BE-73BF-41D0-B321-2C612B35F44A}"/>
              </a:ext>
            </a:extLst>
          </p:cNvPr>
          <p:cNvSpPr/>
          <p:nvPr/>
        </p:nvSpPr>
        <p:spPr>
          <a:xfrm>
            <a:off x="1996151" y="3172690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类型（支出</a:t>
            </a:r>
            <a:r>
              <a:rPr lang="en-US" altLang="zh-CN" sz="1200" dirty="0"/>
              <a:t>/</a:t>
            </a:r>
            <a:r>
              <a:rPr lang="zh-CN" altLang="en-US" sz="1200" dirty="0"/>
              <a:t>收入）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F2CCC3-401E-4EEB-B3B0-E1C2D2B3E3A7}"/>
              </a:ext>
            </a:extLst>
          </p:cNvPr>
          <p:cNvSpPr/>
          <p:nvPr/>
        </p:nvSpPr>
        <p:spPr>
          <a:xfrm>
            <a:off x="3172342" y="2467883"/>
            <a:ext cx="822037" cy="32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剩余额度</a:t>
            </a:r>
          </a:p>
        </p:txBody>
      </p:sp>
    </p:spTree>
    <p:extLst>
      <p:ext uri="{BB962C8B-B14F-4D97-AF65-F5344CB8AC3E}">
        <p14:creationId xmlns:p14="http://schemas.microsoft.com/office/powerpoint/2010/main" val="4829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zh-CN" altLang="en-US" dirty="0"/>
              <a:t>用户</a:t>
            </a:r>
          </a:p>
        </p:txBody>
      </p:sp>
      <p:sp>
        <p:nvSpPr>
          <p:cNvPr id="5" name="矩形 4"/>
          <p:cNvSpPr/>
          <p:nvPr/>
        </p:nvSpPr>
        <p:spPr>
          <a:xfrm>
            <a:off x="572655" y="1431636"/>
            <a:ext cx="7924800" cy="535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48145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退出</a:t>
            </a:r>
            <a:r>
              <a:rPr lang="en-US" altLang="zh-CN" sz="800" dirty="0"/>
              <a:t>/</a:t>
            </a:r>
            <a:r>
              <a:rPr lang="zh-CN" altLang="en-US" sz="800" dirty="0"/>
              <a:t>登录</a:t>
            </a:r>
          </a:p>
        </p:txBody>
      </p:sp>
      <p:sp>
        <p:nvSpPr>
          <p:cNvPr id="6" name="矩形 5"/>
          <p:cNvSpPr/>
          <p:nvPr/>
        </p:nvSpPr>
        <p:spPr>
          <a:xfrm>
            <a:off x="6704907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切换语言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5921664" y="1551710"/>
            <a:ext cx="701964" cy="26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个人信息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2346036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报名</a:t>
            </a:r>
          </a:p>
        </p:txBody>
      </p:sp>
      <p:sp>
        <p:nvSpPr>
          <p:cNvPr id="8" name="矩形 7"/>
          <p:cNvSpPr/>
          <p:nvPr/>
        </p:nvSpPr>
        <p:spPr>
          <a:xfrm>
            <a:off x="677333" y="2974108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场地管理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677332" y="3532911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用户管理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903846" y="2253672"/>
            <a:ext cx="5504180" cy="37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44435" y="2798618"/>
            <a:ext cx="738909" cy="29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r>
              <a:rPr lang="en-US" altLang="zh-CN" sz="1200" dirty="0"/>
              <a:t>	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232726" y="2770903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充值总额</a:t>
            </a:r>
          </a:p>
        </p:txBody>
      </p:sp>
      <p:sp>
        <p:nvSpPr>
          <p:cNvPr id="15" name="矩形 14"/>
          <p:cNvSpPr/>
          <p:nvPr/>
        </p:nvSpPr>
        <p:spPr>
          <a:xfrm>
            <a:off x="5461692" y="2770903"/>
            <a:ext cx="799292" cy="3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综合费用</a:t>
            </a:r>
          </a:p>
        </p:txBody>
      </p:sp>
      <p:sp>
        <p:nvSpPr>
          <p:cNvPr id="16" name="矩形 15"/>
          <p:cNvSpPr/>
          <p:nvPr/>
        </p:nvSpPr>
        <p:spPr>
          <a:xfrm>
            <a:off x="4652584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3425303" y="3292764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充值记录</a:t>
            </a:r>
          </a:p>
        </p:txBody>
      </p:sp>
      <p:sp>
        <p:nvSpPr>
          <p:cNvPr id="18" name="矩形 17"/>
          <p:cNvSpPr/>
          <p:nvPr/>
        </p:nvSpPr>
        <p:spPr>
          <a:xfrm>
            <a:off x="3442849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活动场地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244435" y="4230253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活动时间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455237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总人数</a:t>
            </a:r>
            <a:endParaRPr lang="en-US" altLang="zh-CN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46412" y="32420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按钮，根据时间显示详细</a:t>
            </a:r>
          </a:p>
        </p:txBody>
      </p:sp>
      <p:sp>
        <p:nvSpPr>
          <p:cNvPr id="22" name="矩形 21"/>
          <p:cNvSpPr/>
          <p:nvPr/>
        </p:nvSpPr>
        <p:spPr>
          <a:xfrm>
            <a:off x="677333" y="4264889"/>
            <a:ext cx="97597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费用报表</a:t>
            </a:r>
          </a:p>
        </p:txBody>
      </p:sp>
      <p:sp>
        <p:nvSpPr>
          <p:cNvPr id="23" name="矩形 22"/>
          <p:cNvSpPr/>
          <p:nvPr/>
        </p:nvSpPr>
        <p:spPr>
          <a:xfrm>
            <a:off x="4274588" y="2766317"/>
            <a:ext cx="840510" cy="36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消费总额</a:t>
            </a:r>
          </a:p>
        </p:txBody>
      </p:sp>
      <p:sp>
        <p:nvSpPr>
          <p:cNvPr id="24" name="矩形 23"/>
          <p:cNvSpPr/>
          <p:nvPr/>
        </p:nvSpPr>
        <p:spPr>
          <a:xfrm>
            <a:off x="5848980" y="4221075"/>
            <a:ext cx="977899" cy="29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平均费用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4875174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</TotalTime>
  <Words>254</Words>
  <Application>Microsoft Office PowerPoint</Application>
  <PresentationFormat>宽屏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华文新魏</vt:lpstr>
      <vt:lpstr>方正姚体</vt:lpstr>
      <vt:lpstr>Arial</vt:lpstr>
      <vt:lpstr>Trebuchet MS</vt:lpstr>
      <vt:lpstr>Wingdings 3</vt:lpstr>
      <vt:lpstr>平面</vt:lpstr>
      <vt:lpstr>兴趣小组管理软件设计</vt:lpstr>
      <vt:lpstr>功能</vt:lpstr>
      <vt:lpstr>登录界面</vt:lpstr>
      <vt:lpstr>首页排版</vt:lpstr>
      <vt:lpstr>场地</vt:lpstr>
      <vt:lpstr>用户</vt:lpstr>
      <vt:lpstr>用户</vt:lpstr>
      <vt:lpstr>用户</vt:lpstr>
      <vt:lpstr>用户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兴趣小组管理软件设计</dc:title>
  <dc:creator>xiejieyi2003@qq.com</dc:creator>
  <cp:lastModifiedBy>jieyi xie</cp:lastModifiedBy>
  <cp:revision>16</cp:revision>
  <dcterms:created xsi:type="dcterms:W3CDTF">2018-01-27T12:19:34Z</dcterms:created>
  <dcterms:modified xsi:type="dcterms:W3CDTF">2018-01-30T01:06:35Z</dcterms:modified>
</cp:coreProperties>
</file>