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62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2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2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2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2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F870-1168-4D87-993C-0A52141EB5C0}" type="datetimeFigureOut">
              <a:rPr lang="zh-CN" altLang="en-US" smtClean="0"/>
              <a:t>2018/1/27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兴趣小组管理软件设计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2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管理员、普通用户权限管理</a:t>
            </a:r>
            <a:endParaRPr lang="en-US" altLang="zh-CN" dirty="0" smtClean="0"/>
          </a:p>
          <a:p>
            <a:r>
              <a:rPr lang="zh-CN" altLang="en-US" dirty="0" smtClean="0"/>
              <a:t>用户管理</a:t>
            </a:r>
            <a:endParaRPr lang="en-US" altLang="zh-CN" dirty="0" smtClean="0"/>
          </a:p>
          <a:p>
            <a:r>
              <a:rPr lang="zh-CN" altLang="en-US" dirty="0" smtClean="0"/>
              <a:t>场地管理</a:t>
            </a:r>
            <a:endParaRPr lang="en-US" altLang="zh-CN" dirty="0" smtClean="0"/>
          </a:p>
          <a:p>
            <a:r>
              <a:rPr lang="zh-CN" altLang="en-US" smtClean="0"/>
              <a:t>费用管理（含充值）</a:t>
            </a:r>
            <a:endParaRPr lang="en-US" altLang="zh-CN" dirty="0" smtClean="0"/>
          </a:p>
          <a:p>
            <a:r>
              <a:rPr lang="zh-CN" altLang="en-US" dirty="0" smtClean="0"/>
              <a:t>报名管理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7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 smtClean="0"/>
              <a:t>登录界面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95" y="2099541"/>
            <a:ext cx="5676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9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首页</a:t>
            </a:r>
            <a:r>
              <a:rPr lang="zh-CN" altLang="en-US" dirty="0" smtClean="0"/>
              <a:t>排版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退出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登录</a:t>
            </a:r>
            <a:endParaRPr lang="zh-CN" altLang="en-US" sz="800" dirty="0"/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切换语言</a:t>
            </a:r>
            <a:endParaRPr lang="zh-CN" altLang="en-US" sz="800" dirty="0"/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个人信息</a:t>
            </a: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</a:rPr>
              <a:t>报名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场地管理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77333" y="3602180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用户管理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872509" y="2798618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72509" y="3359726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地点：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72509" y="3930072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费用：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72509" y="4491180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已报名（人）：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34933" y="2228272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创建活动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费用报表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40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 smtClean="0"/>
              <a:t>场地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退出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登录</a:t>
            </a:r>
            <a:endParaRPr lang="zh-CN" altLang="en-US" sz="800" dirty="0"/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切换语言</a:t>
            </a:r>
            <a:endParaRPr lang="zh-CN" altLang="en-US" sz="800" dirty="0"/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个人信息</a:t>
            </a: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报名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</a:rPr>
              <a:t>场地管理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333" y="3602180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用户管理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902691" y="2346036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44436" y="279861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场地名称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471717" y="2770906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场地地址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543136" y="2770906"/>
            <a:ext cx="1413164" cy="32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费用（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小时）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205682" y="2770906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场地电话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2244436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是否会员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会员卡余额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244436" y="375920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充值记录</a:t>
            </a:r>
            <a:endParaRPr lang="en-US" altLang="zh-CN" sz="1200" dirty="0" smtClean="0"/>
          </a:p>
        </p:txBody>
      </p:sp>
      <p:sp>
        <p:nvSpPr>
          <p:cNvPr id="19" name="矩形 18"/>
          <p:cNvSpPr/>
          <p:nvPr/>
        </p:nvSpPr>
        <p:spPr>
          <a:xfrm>
            <a:off x="2244435" y="4230253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消费记录</a:t>
            </a:r>
            <a:endParaRPr lang="en-US" altLang="zh-CN" sz="1200" dirty="0" smtClean="0"/>
          </a:p>
        </p:txBody>
      </p:sp>
      <p:sp>
        <p:nvSpPr>
          <p:cNvPr id="20" name="矩形 19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费用报表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357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退出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登录</a:t>
            </a:r>
            <a:endParaRPr lang="zh-CN" altLang="en-US" sz="800" dirty="0"/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切换语言</a:t>
            </a:r>
            <a:endParaRPr lang="zh-CN" altLang="en-US" sz="800" dirty="0"/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个人信息</a:t>
            </a: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报名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场地管理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</a:rPr>
              <a:t>用户管理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2691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4436" y="279861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</a:t>
            </a:r>
            <a:r>
              <a:rPr lang="en-US" altLang="zh-CN" sz="1200" dirty="0" smtClean="0"/>
              <a:t>ID	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471717" y="2770906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用户姓名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543136" y="2770907"/>
            <a:ext cx="684646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密码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205682" y="2770906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电话信息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2244436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消费记录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充值记录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244436" y="375920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活动记录</a:t>
            </a:r>
            <a:endParaRPr lang="en-US" altLang="zh-CN" sz="1200" dirty="0" smtClean="0"/>
          </a:p>
        </p:txBody>
      </p:sp>
      <p:sp>
        <p:nvSpPr>
          <p:cNvPr id="19" name="矩形 18"/>
          <p:cNvSpPr/>
          <p:nvPr/>
        </p:nvSpPr>
        <p:spPr>
          <a:xfrm>
            <a:off x="2244435" y="4230253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权限信息</a:t>
            </a:r>
            <a:endParaRPr lang="en-US" altLang="zh-CN" sz="1200" dirty="0" smtClean="0"/>
          </a:p>
        </p:txBody>
      </p:sp>
      <p:sp>
        <p:nvSpPr>
          <p:cNvPr id="10" name="矩形 9"/>
          <p:cNvSpPr/>
          <p:nvPr/>
        </p:nvSpPr>
        <p:spPr>
          <a:xfrm>
            <a:off x="2807855" y="2346036"/>
            <a:ext cx="2826327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44435" y="472440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头像</a:t>
            </a:r>
            <a:endParaRPr lang="en-US" altLang="zh-CN" sz="12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3222334" y="41933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只区分普通用户和管理员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费用报表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88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退出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登录</a:t>
            </a:r>
            <a:endParaRPr lang="zh-CN" altLang="en-US" sz="800" dirty="0"/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切换语言</a:t>
            </a:r>
            <a:endParaRPr lang="zh-CN" altLang="en-US" sz="800" dirty="0"/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个人信息</a:t>
            </a: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报名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场地管理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用户管理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3846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4435" y="2798618"/>
            <a:ext cx="738909" cy="29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</a:t>
            </a:r>
            <a:r>
              <a:rPr lang="en-US" altLang="zh-CN" sz="1200" dirty="0" smtClean="0"/>
              <a:t>	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232726" y="2770903"/>
            <a:ext cx="840510" cy="36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充值总额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5461692" y="2770903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综合费用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652584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消费记录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充值记录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3442849" y="422107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活动场地</a:t>
            </a:r>
            <a:endParaRPr lang="en-US" altLang="zh-CN" sz="1200" dirty="0" smtClean="0"/>
          </a:p>
        </p:txBody>
      </p:sp>
      <p:sp>
        <p:nvSpPr>
          <p:cNvPr id="19" name="矩形 18"/>
          <p:cNvSpPr/>
          <p:nvPr/>
        </p:nvSpPr>
        <p:spPr>
          <a:xfrm>
            <a:off x="2244435" y="4230253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活动时间</a:t>
            </a:r>
            <a:endParaRPr lang="en-US" altLang="zh-CN" sz="1200" dirty="0" smtClean="0"/>
          </a:p>
        </p:txBody>
      </p:sp>
      <p:sp>
        <p:nvSpPr>
          <p:cNvPr id="20" name="矩形 19"/>
          <p:cNvSpPr/>
          <p:nvPr/>
        </p:nvSpPr>
        <p:spPr>
          <a:xfrm>
            <a:off x="4552370" y="422107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总人数</a:t>
            </a:r>
            <a:endParaRPr lang="en-US" altLang="zh-CN" sz="12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646412" y="32420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按钮，根据时间显示详细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</a:rPr>
              <a:t>费用报表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74588" y="2766317"/>
            <a:ext cx="840510" cy="36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消费总额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5848980" y="422107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平均费用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14875174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177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兴趣小组管理软件设计</vt:lpstr>
      <vt:lpstr>功能</vt:lpstr>
      <vt:lpstr>登录界面</vt:lpstr>
      <vt:lpstr>首页排版</vt:lpstr>
      <vt:lpstr>场地</vt:lpstr>
      <vt:lpstr>用户</vt:lpstr>
      <vt:lpstr>用户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兴趣小组管理软件设计</dc:title>
  <dc:creator>xiejieyi2003@qq.com</dc:creator>
  <cp:lastModifiedBy>xiejieyi2003@qq.com</cp:lastModifiedBy>
  <cp:revision>9</cp:revision>
  <dcterms:created xsi:type="dcterms:W3CDTF">2018-01-27T12:19:34Z</dcterms:created>
  <dcterms:modified xsi:type="dcterms:W3CDTF">2018-01-27T13:09:29Z</dcterms:modified>
</cp:coreProperties>
</file>