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55365-3B88-6D45-A8AF-4D32E4A22C8E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9CA5A-997E-474B-96A5-224A05001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663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9CA5A-997E-474B-96A5-224A050017E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30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F56C4-0DCD-4C5D-A98F-352ED9D2D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DEB02-9E5C-4F1F-902B-BDE1DC8B4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76421-C2B0-461A-8777-31568D7E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B4BD-CAD1-4D06-A920-8DDFE0B1BE94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8E1A8-4F51-4499-A7C4-C9101533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3F52C-0495-4F6F-93B6-C0D5FE54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820-B36E-45CC-8ADB-B94953B15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32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2F19C-4FFF-486B-9E3B-16FB22CE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EDFE7-E07C-44F8-8B9B-D3D7067DE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1FBEF-4AAB-4824-8808-91E7EAFA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B4BD-CAD1-4D06-A920-8DDFE0B1BE94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4DB7B-2855-4BB4-B50C-F6B93B7B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F3670-AE5A-412C-9DA6-5F308919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820-B36E-45CC-8ADB-B94953B15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4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71E1EB-0563-479A-B1ED-C40B7872B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8FC4A-AEF1-4B13-AB23-058724960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B6318-32B5-46C2-8AF0-C779BE5D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B4BD-CAD1-4D06-A920-8DDFE0B1BE94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04A32-B713-4C44-A177-AA5C053D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0801E-8B7F-430B-8076-A0D7E091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820-B36E-45CC-8ADB-B94953B15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8248-EB64-4C9B-99DF-442E9CFC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65586-85AD-45F8-ABB3-30B6E82C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AB782-ED70-43D2-82ED-F3A1D818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B4BD-CAD1-4D06-A920-8DDFE0B1BE94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5D01E-C4BD-4CED-AAE4-032F168E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0AA44-ECCC-4190-99E8-E045C55D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820-B36E-45CC-8ADB-B94953B15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8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C3D2B-5BD5-44C4-82C4-9BEE49C9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15352-C47A-4109-B198-DAA29186C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F2A78-F1A8-4DD0-9F95-71EAF170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B4BD-CAD1-4D06-A920-8DDFE0B1BE94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BEA6B-996C-451D-943C-C33DEFEF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693B3-A759-4DBB-9AEC-78254A5A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820-B36E-45CC-8ADB-B94953B15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48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2B53F-5282-4C59-98E9-A4AEF28B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87ED0-243C-4B63-AB43-2F1CC1D20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1B8BAE-4D2D-42B8-899F-BA0BCB44E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182E43-FB66-449A-945A-48E2D6DD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B4BD-CAD1-4D06-A920-8DDFE0B1BE94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C7347-4696-42CB-A6BF-BB0BA0E6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420B1-99F9-44B6-9948-37F51826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820-B36E-45CC-8ADB-B94953B15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72403-71B9-4688-B526-53919B80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C623CE-039E-4C1F-B5D6-AB930E65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7D9C2F-91AB-4BA2-ADCD-D9B39D626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71CF0C-D41C-49B5-9128-73D9E95E9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A72D50-7893-4F1D-BBF2-0F6FF230D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B56FFA-EDB2-439D-8D0D-9ED60903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B4BD-CAD1-4D06-A920-8DDFE0B1BE94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133D2B-B9D8-4231-B173-164F5BF4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02042C-1874-4E6E-A1DB-C4E7D31D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820-B36E-45CC-8ADB-B94953B15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0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918CC-044E-4010-B532-AA9E6051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4AC172-A700-4231-8783-43CB5B9B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B4BD-CAD1-4D06-A920-8DDFE0B1BE94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5B5EAE-84FF-4623-8F48-812D6538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0BC341-EE86-4E2E-8C9F-BC414680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820-B36E-45CC-8ADB-B94953B15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C9ACAA-1FA2-4DE5-9B98-A4486C50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B4BD-CAD1-4D06-A920-8DDFE0B1BE94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9709C3-C1C9-4583-B3C8-455BECE9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03401-D4D4-440C-8AE8-95767018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820-B36E-45CC-8ADB-B94953B15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9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0B04A-B151-4B4D-886D-02FA59CC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2F8BE-8568-4A5C-B7F7-59FDBC98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EC9801-2A48-46E7-9419-E221BB849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DEF3A9-2370-4103-A110-0581C2D2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B4BD-CAD1-4D06-A920-8DDFE0B1BE94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67BC6-B666-4E8E-B11C-B3DACB33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82BD9-C2FE-4115-B3C0-5698E7C2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820-B36E-45CC-8ADB-B94953B15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1978D-DCD2-4A66-94DF-AFB79E93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7DB5CA-39AF-4C1E-8960-BEECFC4AC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9136F1-8615-4351-8E34-CCBC71224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E6831-1128-4F1E-8811-A5EC87F8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B4BD-CAD1-4D06-A920-8DDFE0B1BE94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BE7B1B-597D-44B0-AD17-D0C89F6C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0C727-EBAF-4E93-8B93-5E750025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9820-B36E-45CC-8ADB-B94953B15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52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1F73AD-E2C9-4AE4-82DF-F403C7D9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AD05F-B119-4B39-A6C9-F67A8CD2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B10BC-FC19-4060-BA74-43BAAE838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B4BD-CAD1-4D06-A920-8DDFE0B1BE94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C03DC-51A4-47A9-9552-018D1115F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AA08A-9345-40A8-8493-960216956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79820-B36E-45CC-8ADB-B94953B15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6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neufoundry.jd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archive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.tuna.tsinghua.edu.cn/help/anaconda/" TargetMode="External"/><Relationship Id="rId2" Type="http://schemas.openxmlformats.org/officeDocument/2006/relationships/hyperlink" Target="https://pypi.tuna.tsinghua.edu.cn/simpl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irrors.tuna.tsinghua.edu.cn/pypi/web/simpl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D0FBE9-58E6-A34B-98A5-2F9EFB7A8F23}"/>
              </a:ext>
            </a:extLst>
          </p:cNvPr>
          <p:cNvSpPr txBox="1"/>
          <p:nvPr/>
        </p:nvSpPr>
        <p:spPr>
          <a:xfrm>
            <a:off x="1917404" y="2615609"/>
            <a:ext cx="8357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/>
              <a:t>编程环境的搭建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C93BB5-DF11-D442-9A63-DD5B8F682AFD}"/>
              </a:ext>
            </a:extLst>
          </p:cNvPr>
          <p:cNvSpPr txBox="1"/>
          <p:nvPr/>
        </p:nvSpPr>
        <p:spPr>
          <a:xfrm>
            <a:off x="8899451" y="6081824"/>
            <a:ext cx="339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逍遥</a:t>
            </a:r>
          </a:p>
        </p:txBody>
      </p:sp>
    </p:spTree>
    <p:extLst>
      <p:ext uri="{BB962C8B-B14F-4D97-AF65-F5344CB8AC3E}">
        <p14:creationId xmlns:p14="http://schemas.microsoft.com/office/powerpoint/2010/main" val="45382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4887CF-8514-8048-A588-AF15D07FBADE}"/>
              </a:ext>
            </a:extLst>
          </p:cNvPr>
          <p:cNvSpPr txBox="1"/>
          <p:nvPr/>
        </p:nvSpPr>
        <p:spPr>
          <a:xfrm>
            <a:off x="2454349" y="2644170"/>
            <a:ext cx="7283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600" dirty="0"/>
              <a:t>Thank You!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0027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D0FBE9-58E6-A34B-98A5-2F9EFB7A8F23}"/>
              </a:ext>
            </a:extLst>
          </p:cNvPr>
          <p:cNvSpPr txBox="1"/>
          <p:nvPr/>
        </p:nvSpPr>
        <p:spPr>
          <a:xfrm>
            <a:off x="1130595" y="1977655"/>
            <a:ext cx="83571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sz="4000" dirty="0"/>
              <a:t>介绍</a:t>
            </a:r>
            <a:endParaRPr kumimoji="1"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sz="4000" dirty="0"/>
              <a:t>京东</a:t>
            </a:r>
            <a:r>
              <a:rPr kumimoji="1" lang="en-US" altLang="zh-CN" sz="4000" dirty="0" err="1"/>
              <a:t>NeuFoundary</a:t>
            </a:r>
            <a:r>
              <a:rPr kumimoji="1" lang="zh-CN" altLang="en-US" sz="4000" dirty="0"/>
              <a:t>平台的使用</a:t>
            </a:r>
            <a:endParaRPr kumimoji="1"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sz="4000" dirty="0"/>
              <a:t>本地编程环境的搭建</a:t>
            </a:r>
            <a:endParaRPr kumimoji="1"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zh-CN" altLang="en-US" sz="4000" dirty="0"/>
              <a:t>各类安装包的配置</a:t>
            </a:r>
            <a:endParaRPr kumimoji="1" lang="en-US" altLang="zh-CN" sz="4000" dirty="0"/>
          </a:p>
          <a:p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3934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3C3745-ECF5-EF40-802F-3385B6124224}"/>
              </a:ext>
            </a:extLst>
          </p:cNvPr>
          <p:cNvSpPr txBox="1"/>
          <p:nvPr/>
        </p:nvSpPr>
        <p:spPr>
          <a:xfrm>
            <a:off x="1130595" y="414670"/>
            <a:ext cx="689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7F9E87-DF9A-584F-8868-F6D112AA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910" y="2733158"/>
            <a:ext cx="2616200" cy="254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A4BFF3-4F99-F84B-A146-1A3403B71D50}"/>
              </a:ext>
            </a:extLst>
          </p:cNvPr>
          <p:cNvSpPr txBox="1"/>
          <p:nvPr/>
        </p:nvSpPr>
        <p:spPr>
          <a:xfrm>
            <a:off x="8317910" y="1892595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未来希望学习什么内容？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C1E19E-E503-6B4F-9A39-0C3A42FD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395" y="2733158"/>
            <a:ext cx="2819400" cy="2552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10E496E-7E36-AC44-95C7-414EB6608085}"/>
              </a:ext>
            </a:extLst>
          </p:cNvPr>
          <p:cNvSpPr txBox="1"/>
          <p:nvPr/>
        </p:nvSpPr>
        <p:spPr>
          <a:xfrm>
            <a:off x="2441265" y="18925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课程意见反馈</a:t>
            </a:r>
          </a:p>
        </p:txBody>
      </p:sp>
    </p:spTree>
    <p:extLst>
      <p:ext uri="{BB962C8B-B14F-4D97-AF65-F5344CB8AC3E}">
        <p14:creationId xmlns:p14="http://schemas.microsoft.com/office/powerpoint/2010/main" val="265419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3C3745-ECF5-EF40-802F-3385B6124224}"/>
              </a:ext>
            </a:extLst>
          </p:cNvPr>
          <p:cNvSpPr txBox="1"/>
          <p:nvPr/>
        </p:nvSpPr>
        <p:spPr>
          <a:xfrm>
            <a:off x="1130595" y="414670"/>
            <a:ext cx="689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/>
              <a:t>NeuFoundary</a:t>
            </a:r>
            <a:r>
              <a:rPr kumimoji="1" lang="zh-CN" altLang="en-US" sz="3200" dirty="0"/>
              <a:t>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29387C-1C43-2542-B4AE-B74AD728F5A9}"/>
              </a:ext>
            </a:extLst>
          </p:cNvPr>
          <p:cNvSpPr txBox="1"/>
          <p:nvPr/>
        </p:nvSpPr>
        <p:spPr>
          <a:xfrm>
            <a:off x="1541721" y="1998921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2"/>
              </a:rPr>
              <a:t>http://neufoundry.jd.com/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78A51C-CDFB-B04A-BD42-EED87E45B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21" y="2962064"/>
            <a:ext cx="2583712" cy="9338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1C76983-0D99-DE43-B770-E413A2057332}"/>
              </a:ext>
            </a:extLst>
          </p:cNvPr>
          <p:cNvSpPr/>
          <p:nvPr/>
        </p:nvSpPr>
        <p:spPr>
          <a:xfrm>
            <a:off x="1541721" y="5041237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nvidia-smi</a:t>
            </a:r>
          </a:p>
        </p:txBody>
      </p:sp>
    </p:spTree>
    <p:extLst>
      <p:ext uri="{BB962C8B-B14F-4D97-AF65-F5344CB8AC3E}">
        <p14:creationId xmlns:p14="http://schemas.microsoft.com/office/powerpoint/2010/main" val="320893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3C3745-ECF5-EF40-802F-3385B6124224}"/>
              </a:ext>
            </a:extLst>
          </p:cNvPr>
          <p:cNvSpPr txBox="1"/>
          <p:nvPr/>
        </p:nvSpPr>
        <p:spPr>
          <a:xfrm>
            <a:off x="1130595" y="414670"/>
            <a:ext cx="689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本地环境的搭建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62FF89-1398-1843-98A1-C5E0EE17B446}"/>
              </a:ext>
            </a:extLst>
          </p:cNvPr>
          <p:cNvSpPr txBox="1"/>
          <p:nvPr/>
        </p:nvSpPr>
        <p:spPr>
          <a:xfrm>
            <a:off x="1265274" y="999445"/>
            <a:ext cx="934601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Python / Anaconda /</a:t>
            </a:r>
          </a:p>
          <a:p>
            <a:r>
              <a:rPr lang="en" altLang="zh-CN" sz="3200" dirty="0">
                <a:hlinkClick r:id="rId2"/>
              </a:rPr>
              <a:t>https://repo.anaconda.com/archive/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 err="1"/>
              <a:t>Virturalenv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&amp;</a:t>
            </a:r>
            <a:r>
              <a:rPr kumimoji="1" lang="zh-CN" altLang="en-US" sz="3200" dirty="0"/>
              <a:t> </a:t>
            </a:r>
            <a:r>
              <a:rPr kumimoji="1" lang="en-US" altLang="zh-CN" sz="3200" dirty="0" err="1"/>
              <a:t>virtualenvwrapper</a:t>
            </a:r>
            <a:endParaRPr kumimoji="1" lang="en-US" altLang="zh-CN" sz="3200" dirty="0"/>
          </a:p>
          <a:p>
            <a:pPr lvl="1"/>
            <a:r>
              <a:rPr lang="en" altLang="zh-CN" sz="2800" dirty="0" err="1"/>
              <a:t>lsvirtualenv</a:t>
            </a:r>
            <a:r>
              <a:rPr lang="en" altLang="zh-CN" sz="2800" dirty="0"/>
              <a:t> -b # </a:t>
            </a:r>
            <a:r>
              <a:rPr lang="zh-CN" altLang="en-US" sz="2800" dirty="0"/>
              <a:t>列出虚拟环境 </a:t>
            </a:r>
            <a:br>
              <a:rPr lang="en-US" altLang="zh-CN" sz="2800" dirty="0"/>
            </a:br>
            <a:r>
              <a:rPr lang="en" altLang="zh-CN" sz="2800" dirty="0" err="1"/>
              <a:t>workon</a:t>
            </a:r>
            <a:r>
              <a:rPr lang="en" altLang="zh-CN" sz="2800" dirty="0"/>
              <a:t> [</a:t>
            </a:r>
            <a:r>
              <a:rPr lang="zh-CN" altLang="en-US" sz="2800" dirty="0"/>
              <a:t>虚拟环境名称</a:t>
            </a:r>
            <a:r>
              <a:rPr lang="en-US" altLang="zh-CN" sz="2800" dirty="0"/>
              <a:t>] # </a:t>
            </a:r>
            <a:r>
              <a:rPr lang="zh-CN" altLang="en-US" sz="2800" dirty="0"/>
              <a:t>切换虚拟环境 </a:t>
            </a:r>
            <a:r>
              <a:rPr lang="en" altLang="zh-CN" sz="2800" dirty="0" err="1"/>
              <a:t>lssitepackages</a:t>
            </a:r>
            <a:r>
              <a:rPr lang="en" altLang="zh-CN" sz="2800" dirty="0"/>
              <a:t> # </a:t>
            </a:r>
            <a:r>
              <a:rPr lang="zh-CN" altLang="en-US" sz="2800" dirty="0"/>
              <a:t>查看环境里安装了哪些包 </a:t>
            </a:r>
            <a:r>
              <a:rPr lang="en" altLang="zh-CN" sz="2800" dirty="0" err="1"/>
              <a:t>cdvirtualenv</a:t>
            </a:r>
            <a:r>
              <a:rPr lang="en" altLang="zh-CN" sz="2800" dirty="0"/>
              <a:t> [</a:t>
            </a:r>
            <a:r>
              <a:rPr lang="zh-CN" altLang="en-US" sz="2800" dirty="0"/>
              <a:t>子目录名</a:t>
            </a:r>
            <a:r>
              <a:rPr lang="en-US" altLang="zh-CN" sz="2800" dirty="0"/>
              <a:t>] # </a:t>
            </a:r>
            <a:r>
              <a:rPr lang="zh-CN" altLang="en-US" sz="2800" dirty="0"/>
              <a:t>进入当前环境的目录 </a:t>
            </a:r>
            <a:r>
              <a:rPr lang="en" altLang="zh-CN" sz="2800" dirty="0" err="1"/>
              <a:t>cpvirtualenv</a:t>
            </a:r>
            <a:r>
              <a:rPr lang="en" altLang="zh-CN" sz="2800" dirty="0"/>
              <a:t> [source] [</a:t>
            </a:r>
            <a:r>
              <a:rPr lang="en" altLang="zh-CN" sz="2800" dirty="0" err="1"/>
              <a:t>dest</a:t>
            </a:r>
            <a:r>
              <a:rPr lang="en" altLang="zh-CN" sz="2800" dirty="0"/>
              <a:t>] # </a:t>
            </a:r>
            <a:r>
              <a:rPr lang="zh-CN" altLang="en-US" sz="2800" dirty="0"/>
              <a:t>复制虚拟环境 </a:t>
            </a:r>
            <a:r>
              <a:rPr lang="en" altLang="zh-CN" sz="2800" dirty="0"/>
              <a:t>deactivate # </a:t>
            </a:r>
            <a:r>
              <a:rPr lang="zh-CN" altLang="en-US" sz="2800" dirty="0"/>
              <a:t>退出虚拟环境 </a:t>
            </a:r>
            <a:br>
              <a:rPr lang="en-US" altLang="zh-CN" sz="2800" dirty="0"/>
            </a:br>
            <a:r>
              <a:rPr lang="en" altLang="zh-CN" sz="2800" dirty="0" err="1"/>
              <a:t>rmvirtualenv</a:t>
            </a:r>
            <a:r>
              <a:rPr lang="en" altLang="zh-CN" sz="2800" dirty="0"/>
              <a:t> [</a:t>
            </a:r>
            <a:r>
              <a:rPr lang="zh-CN" altLang="en-US" sz="2800" dirty="0"/>
              <a:t>虚拟环境名称</a:t>
            </a:r>
            <a:r>
              <a:rPr lang="en-US" altLang="zh-CN" sz="2800" dirty="0"/>
              <a:t>] # </a:t>
            </a:r>
            <a:r>
              <a:rPr lang="zh-CN" altLang="en-US" sz="2800" dirty="0"/>
              <a:t>删除虚拟环境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499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3C3745-ECF5-EF40-802F-3385B6124224}"/>
              </a:ext>
            </a:extLst>
          </p:cNvPr>
          <p:cNvSpPr txBox="1"/>
          <p:nvPr/>
        </p:nvSpPr>
        <p:spPr>
          <a:xfrm>
            <a:off x="1130595" y="414670"/>
            <a:ext cx="689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/>
              <a:t>Vitualenv</a:t>
            </a:r>
            <a:endParaRPr kumimoji="1"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62FF89-1398-1843-98A1-C5E0EE17B446}"/>
              </a:ext>
            </a:extLst>
          </p:cNvPr>
          <p:cNvSpPr txBox="1"/>
          <p:nvPr/>
        </p:nvSpPr>
        <p:spPr>
          <a:xfrm>
            <a:off x="1265274" y="999445"/>
            <a:ext cx="934601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sz="3200" dirty="0" err="1"/>
              <a:t>sudo</a:t>
            </a:r>
            <a:r>
              <a:rPr lang="en" altLang="zh-CN" sz="3200" dirty="0"/>
              <a:t> pip install </a:t>
            </a:r>
            <a:r>
              <a:rPr lang="en" altLang="zh-CN" sz="3200" dirty="0" err="1"/>
              <a:t>virtualenv</a:t>
            </a:r>
            <a:r>
              <a:rPr lang="en" altLang="zh-CN" sz="3200" dirty="0"/>
              <a:t> </a:t>
            </a:r>
            <a:br>
              <a:rPr lang="en" altLang="zh-CN" sz="3200" dirty="0"/>
            </a:br>
            <a:r>
              <a:rPr lang="en" altLang="zh-CN" sz="3200" dirty="0" err="1"/>
              <a:t>sudo</a:t>
            </a:r>
            <a:r>
              <a:rPr lang="en" altLang="zh-CN" sz="3200" dirty="0"/>
              <a:t> pip install </a:t>
            </a:r>
            <a:r>
              <a:rPr lang="en" altLang="zh-CN" sz="3200" dirty="0" err="1"/>
              <a:t>virtualenvwrapper</a:t>
            </a:r>
            <a:endParaRPr lang="en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sz="3200" dirty="0"/>
              <a:t>which </a:t>
            </a:r>
            <a:r>
              <a:rPr lang="en" altLang="zh-CN" sz="3200" dirty="0" err="1"/>
              <a:t>virtualenvwrapper.sh</a:t>
            </a:r>
            <a:r>
              <a:rPr lang="en" altLang="zh-CN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# </a:t>
            </a:r>
            <a:r>
              <a:rPr lang="zh-CN" altLang="en-US" sz="3200" dirty="0"/>
              <a:t>配置文件位置</a:t>
            </a:r>
            <a:r>
              <a:rPr lang="en-US" altLang="zh-CN" sz="3200" dirty="0"/>
              <a:t>: ~/.</a:t>
            </a:r>
            <a:r>
              <a:rPr lang="en" altLang="zh-CN" sz="3200" dirty="0" err="1"/>
              <a:t>bashrc</a:t>
            </a:r>
            <a:r>
              <a:rPr lang="en" altLang="zh-CN" sz="3200" dirty="0"/>
              <a:t> (bash) </a:t>
            </a:r>
            <a:r>
              <a:rPr lang="zh-CN" altLang="en-US" sz="3200" dirty="0"/>
              <a:t>或 </a:t>
            </a:r>
            <a:r>
              <a:rPr lang="en-US" altLang="zh-CN" sz="3200" dirty="0"/>
              <a:t>~/.</a:t>
            </a:r>
            <a:r>
              <a:rPr lang="en" altLang="zh-CN" sz="3200" dirty="0" err="1"/>
              <a:t>zshrc</a:t>
            </a:r>
            <a:r>
              <a:rPr lang="en" altLang="zh-CN" sz="3200" dirty="0"/>
              <a:t> (</a:t>
            </a:r>
            <a:r>
              <a:rPr lang="en" altLang="zh-CN" sz="3200" dirty="0" err="1"/>
              <a:t>zsh</a:t>
            </a:r>
            <a:r>
              <a:rPr lang="en" altLang="zh-CN" sz="3200" dirty="0"/>
              <a:t>)</a:t>
            </a:r>
          </a:p>
          <a:p>
            <a:pPr lvl="1"/>
            <a:r>
              <a:rPr lang="en" altLang="zh-CN" dirty="0"/>
              <a:t>export WORKON_HOME=$HOME/.</a:t>
            </a:r>
            <a:r>
              <a:rPr lang="en" altLang="zh-CN" dirty="0" err="1"/>
              <a:t>virtualenvs</a:t>
            </a:r>
            <a:r>
              <a:rPr lang="en" altLang="zh-CN" dirty="0"/>
              <a:t> export VIRTUALENVWRAPPER_SCRIPT=/Library/Frameworks/</a:t>
            </a:r>
            <a:r>
              <a:rPr lang="en" altLang="zh-CN" dirty="0" err="1"/>
              <a:t>Python.framework</a:t>
            </a:r>
            <a:r>
              <a:rPr lang="en" altLang="zh-CN" dirty="0"/>
              <a:t>/Versions/3.4/bin/</a:t>
            </a:r>
            <a:r>
              <a:rPr lang="en" altLang="zh-CN" dirty="0" err="1"/>
              <a:t>virtualenvwrapper.sh</a:t>
            </a:r>
            <a:r>
              <a:rPr lang="en" altLang="zh-CN" dirty="0"/>
              <a:t> </a:t>
            </a:r>
            <a:br>
              <a:rPr lang="en" altLang="zh-CN" dirty="0"/>
            </a:br>
            <a:r>
              <a:rPr lang="en" altLang="zh-CN" dirty="0"/>
              <a:t>export VIRTUALENVWRAPPER_PYTHON=/Library/Frameworks/</a:t>
            </a:r>
            <a:r>
              <a:rPr lang="en" altLang="zh-CN" dirty="0" err="1"/>
              <a:t>Python.framework</a:t>
            </a:r>
            <a:r>
              <a:rPr lang="en" altLang="zh-CN" dirty="0"/>
              <a:t>/Versions/3.4/bin/python3 </a:t>
            </a:r>
            <a:br>
              <a:rPr lang="en" altLang="zh-CN" dirty="0"/>
            </a:br>
            <a:r>
              <a:rPr lang="en" altLang="zh-CN" dirty="0"/>
              <a:t>export VIRTUALENVWRAPPER_VIRTUALENV=/Library/Frameworks/</a:t>
            </a:r>
            <a:r>
              <a:rPr lang="en" altLang="zh-CN" dirty="0" err="1"/>
              <a:t>Python.framework</a:t>
            </a:r>
            <a:r>
              <a:rPr lang="en" altLang="zh-CN" dirty="0"/>
              <a:t>/Versions/3.4/bin/</a:t>
            </a:r>
            <a:r>
              <a:rPr lang="en" altLang="zh-CN" dirty="0" err="1"/>
              <a:t>virtualenv</a:t>
            </a:r>
            <a:r>
              <a:rPr lang="en" altLang="zh-CN" dirty="0"/>
              <a:t> </a:t>
            </a:r>
            <a:br>
              <a:rPr lang="en" altLang="zh-CN" dirty="0"/>
            </a:br>
            <a:r>
              <a:rPr lang="en" altLang="zh-CN" dirty="0"/>
              <a:t>source /Library/Frameworks/</a:t>
            </a:r>
            <a:r>
              <a:rPr lang="en" altLang="zh-CN" dirty="0" err="1"/>
              <a:t>Python.framework</a:t>
            </a:r>
            <a:r>
              <a:rPr lang="en" altLang="zh-CN" dirty="0"/>
              <a:t>/Versions/3.4/bin/</a:t>
            </a:r>
            <a:r>
              <a:rPr lang="en" altLang="zh-CN" dirty="0" err="1"/>
              <a:t>virtualenvwrapper.sh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33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3C3745-ECF5-EF40-802F-3385B6124224}"/>
              </a:ext>
            </a:extLst>
          </p:cNvPr>
          <p:cNvSpPr txBox="1"/>
          <p:nvPr/>
        </p:nvSpPr>
        <p:spPr>
          <a:xfrm>
            <a:off x="1130595" y="414670"/>
            <a:ext cx="689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IDE</a:t>
            </a:r>
            <a:endParaRPr kumimoji="1"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62FF89-1398-1843-98A1-C5E0EE17B446}"/>
              </a:ext>
            </a:extLst>
          </p:cNvPr>
          <p:cNvSpPr txBox="1"/>
          <p:nvPr/>
        </p:nvSpPr>
        <p:spPr>
          <a:xfrm>
            <a:off x="1265274" y="999445"/>
            <a:ext cx="934601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 err="1"/>
              <a:t>Jupyter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 err="1"/>
              <a:t>Pycharm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VS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code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+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Flake8 +</a:t>
            </a:r>
            <a:r>
              <a:rPr kumimoji="1" lang="zh-CN" altLang="en-US" sz="3200" dirty="0"/>
              <a:t> </a:t>
            </a:r>
            <a:r>
              <a:rPr kumimoji="1" lang="en-US" altLang="zh-CN" sz="3200" dirty="0" err="1"/>
              <a:t>yapf</a:t>
            </a:r>
            <a:endParaRPr kumimoji="1" lang="en-US" altLang="zh-CN" sz="3200" dirty="0"/>
          </a:p>
          <a:p>
            <a:r>
              <a:rPr kumimoji="1" lang="en-US" altLang="zh-CN" sz="3200" b="1" dirty="0"/>
              <a:t>pip install flake8</a:t>
            </a:r>
          </a:p>
          <a:p>
            <a:r>
              <a:rPr kumimoji="1" lang="en" altLang="zh-CN" sz="3200" b="1" dirty="0"/>
              <a:t>pip install </a:t>
            </a:r>
            <a:r>
              <a:rPr kumimoji="1" lang="en" altLang="zh-CN" sz="3200" b="1" dirty="0" err="1"/>
              <a:t>yapf</a:t>
            </a:r>
            <a:endParaRPr kumimoji="1" lang="en" altLang="zh-CN" sz="3200" b="1" dirty="0"/>
          </a:p>
          <a:p>
            <a:r>
              <a:rPr lang="en" altLang="zh-CN" sz="2000" dirty="0"/>
              <a:t>{ "python.linting.flake8Enabled": true, "</a:t>
            </a:r>
            <a:r>
              <a:rPr lang="en" altLang="zh-CN" sz="2000" dirty="0" err="1"/>
              <a:t>python.formatting.provider</a:t>
            </a:r>
            <a:r>
              <a:rPr lang="en" altLang="zh-CN" sz="2000" dirty="0"/>
              <a:t>": "</a:t>
            </a:r>
            <a:r>
              <a:rPr lang="en" altLang="zh-CN" sz="2000" dirty="0" err="1"/>
              <a:t>yapf</a:t>
            </a:r>
            <a:r>
              <a:rPr lang="en" altLang="zh-CN" sz="2000" dirty="0"/>
              <a:t>", "python.linting.flake8Args": ["--max-line-length=248"], # </a:t>
            </a:r>
            <a:r>
              <a:rPr lang="zh-CN" altLang="en-US" sz="2000" dirty="0"/>
              <a:t>设置单行最长字符限制 </a:t>
            </a:r>
            <a:r>
              <a:rPr lang="en-US" altLang="zh-CN" sz="2000" dirty="0"/>
              <a:t>"</a:t>
            </a:r>
            <a:r>
              <a:rPr lang="en" altLang="zh-CN" sz="2000" dirty="0" err="1"/>
              <a:t>python.linting.pylintEnabled</a:t>
            </a:r>
            <a:r>
              <a:rPr lang="en" altLang="zh-CN" sz="2000" dirty="0"/>
              <a:t>": false # </a:t>
            </a:r>
            <a:r>
              <a:rPr lang="zh-CN" altLang="en-US" sz="2000" dirty="0"/>
              <a:t>关闭</a:t>
            </a:r>
            <a:r>
              <a:rPr lang="en" altLang="zh-CN" sz="2000" dirty="0" err="1"/>
              <a:t>pylint</a:t>
            </a:r>
            <a:r>
              <a:rPr lang="zh-CN" altLang="en-US" sz="2000" dirty="0"/>
              <a:t>工具 </a:t>
            </a:r>
            <a:r>
              <a:rPr lang="en-US" altLang="zh-CN" sz="2000" dirty="0"/>
              <a:t>}</a:t>
            </a:r>
            <a:endParaRPr kumimoji="1" lang="en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11076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3C3745-ECF5-EF40-802F-3385B6124224}"/>
              </a:ext>
            </a:extLst>
          </p:cNvPr>
          <p:cNvSpPr txBox="1"/>
          <p:nvPr/>
        </p:nvSpPr>
        <p:spPr>
          <a:xfrm>
            <a:off x="1130595" y="414670"/>
            <a:ext cx="689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PIP &amp; </a:t>
            </a:r>
            <a:r>
              <a:rPr kumimoji="1" lang="en-US" altLang="zh-CN" sz="3200" dirty="0" err="1"/>
              <a:t>Conda</a:t>
            </a:r>
            <a:endParaRPr kumimoji="1"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62FF89-1398-1843-98A1-C5E0EE17B446}"/>
              </a:ext>
            </a:extLst>
          </p:cNvPr>
          <p:cNvSpPr txBox="1"/>
          <p:nvPr/>
        </p:nvSpPr>
        <p:spPr>
          <a:xfrm>
            <a:off x="1130595" y="1520441"/>
            <a:ext cx="93460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sz="2000" dirty="0"/>
              <a:t>pip install -</a:t>
            </a:r>
            <a:r>
              <a:rPr lang="en" altLang="zh-CN" sz="2000" dirty="0" err="1"/>
              <a:t>i</a:t>
            </a:r>
            <a:r>
              <a:rPr lang="en" altLang="zh-CN" sz="2000" dirty="0"/>
              <a:t> https://</a:t>
            </a:r>
            <a:r>
              <a:rPr lang="en" altLang="zh-CN" sz="2000" dirty="0" err="1"/>
              <a:t>pypi.tuna.tsinghua.edu.cn</a:t>
            </a:r>
            <a:r>
              <a:rPr lang="en" altLang="zh-CN" sz="2000" dirty="0"/>
              <a:t>/simple some-package</a:t>
            </a:r>
            <a:endParaRPr kumimoji="1"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dirty="0"/>
              <a:t>pip install pip -U pip config set </a:t>
            </a:r>
            <a:r>
              <a:rPr lang="en" altLang="zh-CN" dirty="0" err="1"/>
              <a:t>global.index-url</a:t>
            </a:r>
            <a:r>
              <a:rPr lang="en" altLang="zh-CN" dirty="0"/>
              <a:t> </a:t>
            </a:r>
            <a:r>
              <a:rPr lang="en" altLang="zh-CN" dirty="0">
                <a:hlinkClick r:id="rId2"/>
              </a:rPr>
              <a:t>https://</a:t>
            </a:r>
            <a:r>
              <a:rPr lang="en" altLang="zh-CN" dirty="0" err="1">
                <a:hlinkClick r:id="rId2"/>
              </a:rPr>
              <a:t>pypi.tuna.tsinghua.edu.cn</a:t>
            </a:r>
            <a:r>
              <a:rPr lang="en" altLang="zh-CN" dirty="0">
                <a:hlinkClick r:id="rId2"/>
              </a:rPr>
              <a:t>/simple</a:t>
            </a:r>
            <a:endParaRPr kumimoji="1"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sz="3200" dirty="0">
                <a:hlinkClick r:id="rId3"/>
              </a:rPr>
              <a:t>https://mirror.tuna.tsinghua.edu.cn/help/anaconda/</a:t>
            </a:r>
            <a:endParaRPr lang="en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sz="3200" dirty="0">
                <a:hlinkClick r:id="rId4"/>
              </a:rPr>
              <a:t>https://mirrors.tuna.tsinghua.edu.cn/pypi/web/simple/</a:t>
            </a:r>
            <a:endParaRPr lang="en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b="1" dirty="0"/>
              <a:t>pip freeze &gt; </a:t>
            </a:r>
            <a:r>
              <a:rPr lang="en" altLang="zh-CN" b="1" dirty="0" err="1"/>
              <a:t>requirements.txt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8075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4887CF-8514-8048-A588-AF15D07FBADE}"/>
              </a:ext>
            </a:extLst>
          </p:cNvPr>
          <p:cNvSpPr txBox="1"/>
          <p:nvPr/>
        </p:nvSpPr>
        <p:spPr>
          <a:xfrm>
            <a:off x="2454349" y="2644170"/>
            <a:ext cx="7283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/>
              <a:t>讨论</a:t>
            </a:r>
          </a:p>
        </p:txBody>
      </p:sp>
    </p:spTree>
    <p:extLst>
      <p:ext uri="{BB962C8B-B14F-4D97-AF65-F5344CB8AC3E}">
        <p14:creationId xmlns:p14="http://schemas.microsoft.com/office/powerpoint/2010/main" val="390138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415</Words>
  <Application>Microsoft Macintosh PowerPoint</Application>
  <PresentationFormat>宽屏</PresentationFormat>
  <Paragraphs>46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d</dc:creator>
  <cp:lastModifiedBy>Eric Jiang</cp:lastModifiedBy>
  <cp:revision>15</cp:revision>
  <dcterms:created xsi:type="dcterms:W3CDTF">2020-06-10T12:48:51Z</dcterms:created>
  <dcterms:modified xsi:type="dcterms:W3CDTF">2020-06-14T03:33:47Z</dcterms:modified>
</cp:coreProperties>
</file>