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autoCompressPictures="0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34"/>
  </p:handoutMasterIdLst>
  <p:sldIdLst>
    <p:sldId id="1085" r:id="rId4"/>
    <p:sldId id="1304" r:id="rId6"/>
    <p:sldId id="1203" r:id="rId7"/>
    <p:sldId id="1277" r:id="rId8"/>
    <p:sldId id="1337" r:id="rId9"/>
    <p:sldId id="1339" r:id="rId10"/>
    <p:sldId id="1340" r:id="rId11"/>
    <p:sldId id="1374" r:id="rId12"/>
    <p:sldId id="1375" r:id="rId13"/>
    <p:sldId id="1377" r:id="rId14"/>
    <p:sldId id="1378" r:id="rId15"/>
    <p:sldId id="1341" r:id="rId16"/>
    <p:sldId id="1368" r:id="rId17"/>
    <p:sldId id="1369" r:id="rId18"/>
    <p:sldId id="1370" r:id="rId19"/>
    <p:sldId id="1371" r:id="rId20"/>
    <p:sldId id="1372" r:id="rId21"/>
    <p:sldId id="1342" r:id="rId22"/>
    <p:sldId id="1349" r:id="rId23"/>
    <p:sldId id="1350" r:id="rId24"/>
    <p:sldId id="1359" r:id="rId25"/>
    <p:sldId id="1360" r:id="rId26"/>
    <p:sldId id="1343" r:id="rId27"/>
    <p:sldId id="1344" r:id="rId28"/>
    <p:sldId id="1345" r:id="rId29"/>
    <p:sldId id="1346" r:id="rId30"/>
    <p:sldId id="1347" r:id="rId31"/>
    <p:sldId id="1348" r:id="rId32"/>
    <p:sldId id="1243" r:id="rId33"/>
  </p:sldIdLst>
  <p:sldSz cx="12188825" cy="6858000"/>
  <p:notesSz cx="9928225" cy="6668770"/>
  <p:embeddedFontLst>
    <p:embeddedFont>
      <p:font typeface="Credit Suisse Type Light" panose="02010600030101010101" pitchFamily="34" charset="-122"/>
      <p:regular r:id="rId38"/>
    </p:embeddedFont>
    <p:embeddedFont>
      <p:font typeface="微软雅黑" panose="020B0503020204020204" pitchFamily="34" charset="-122"/>
      <p:regular r:id="rId39"/>
    </p:embeddedFont>
    <p:embeddedFont>
      <p:font typeface="Calibri" panose="020F050202020403020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1pPr>
    <a:lvl2pPr marL="457200"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2pPr>
    <a:lvl3pPr marL="914400"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3pPr>
    <a:lvl4pPr marL="1371600"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4pPr>
    <a:lvl5pPr marL="1828800"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397A"/>
    <a:srgbClr val="7F7F7F"/>
    <a:srgbClr val="8B8B8B"/>
    <a:srgbClr val="66A2BC"/>
    <a:srgbClr val="F3A9C5"/>
    <a:srgbClr val="F7C5D8"/>
    <a:srgbClr val="D9A86C"/>
    <a:srgbClr val="EEECF8"/>
    <a:srgbClr val="E4E1F3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2784" autoAdjust="0"/>
  </p:normalViewPr>
  <p:slideViewPr>
    <p:cSldViewPr snapToGrid="0" snapToObjects="1">
      <p:cViewPr varScale="1">
        <p:scale>
          <a:sx n="72" d="100"/>
          <a:sy n="72" d="100"/>
        </p:scale>
        <p:origin x="1051" y="62"/>
      </p:cViewPr>
      <p:guideLst>
        <p:guide orient="horz" pos="3332"/>
        <p:guide orient="horz" pos="673"/>
        <p:guide orient="horz" pos="2159"/>
        <p:guide orient="horz" pos="4149"/>
        <p:guide orient="horz" pos="3436"/>
        <p:guide orient="horz" pos="1933"/>
        <p:guide orient="horz" pos="242"/>
        <p:guide orient="horz" pos="121"/>
        <p:guide pos="3838"/>
        <p:guide pos="270"/>
        <p:guide pos="7394"/>
        <p:guide pos="3907"/>
        <p:guide pos="9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1704" y="84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" Target="slides/slide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2E4C7-2DBC-45BC-B933-FAAF417E8C6B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DA8A2D07-F387-4404-9FCB-397A6A02821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吱呀小程序时代（2017年）</a:t>
          </a:r>
          <a:r>
            <a:rPr lang="zh-CN" altLang="en-US"/>
            <a:t/>
          </a:r>
          <a:endParaRPr lang="zh-CN" altLang="en-US"/>
        </a:p>
      </dgm:t>
    </dgm:pt>
    <dgm:pt modelId="{6834AA20-CCB2-4B69-B573-CB4D31C014E6}" cxnId="{75BB5059-7E64-4C30-ADD0-2B2C20B352BF}" type="parTrans">
      <dgm:prSet/>
      <dgm:spPr/>
      <dgm:t>
        <a:bodyPr/>
        <a:p>
          <a:endParaRPr lang="zh-CN" altLang="en-US"/>
        </a:p>
      </dgm:t>
    </dgm:pt>
    <dgm:pt modelId="{8755279E-20A5-4AEE-BDD2-C54EFA6328A6}" cxnId="{75BB5059-7E64-4C30-ADD0-2B2C20B352BF}" type="sibTrans">
      <dgm:prSet/>
      <dgm:spPr/>
      <dgm:t>
        <a:bodyPr/>
        <a:p>
          <a:endParaRPr lang="zh-CN" altLang="en-US"/>
        </a:p>
      </dgm:t>
    </dgm:pt>
    <dgm:pt modelId="{53D702ED-E96E-4941-BA20-41AE6A6F015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语音直播</a:t>
          </a:r>
          <a:r>
            <a:rPr lang="zh-CN" altLang="en-US"/>
            <a:t/>
          </a:r>
          <a:endParaRPr lang="zh-CN" altLang="en-US"/>
        </a:p>
      </dgm:t>
    </dgm:pt>
    <dgm:pt modelId="{4B4AB1F2-37AB-4077-87A2-6C914D410ACB}" cxnId="{856F311C-B6A9-4A27-9961-A112D6E6AD2E}" type="parTrans">
      <dgm:prSet/>
      <dgm:spPr/>
    </dgm:pt>
    <dgm:pt modelId="{FA5541D1-24A4-4382-8221-FBDCDCDBCE58}" cxnId="{856F311C-B6A9-4A27-9961-A112D6E6AD2E}" type="sibTrans">
      <dgm:prSet/>
      <dgm:spPr/>
    </dgm:pt>
    <dgm:pt modelId="{AF4F9AAF-F462-4E9D-A3D0-AC852B92694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声</a:t>
          </a:r>
          <a:r>
            <a:rPr lang="zh-CN" altLang="en-US">
              <a:sym typeface="+mn-ea"/>
            </a:rPr>
            <a:t>鉴</a:t>
          </a:r>
          <a:r>
            <a:rPr lang="zh-CN" altLang="en-US"/>
            <a:t/>
          </a:r>
          <a:endParaRPr lang="zh-CN" altLang="en-US"/>
        </a:p>
      </dgm:t>
    </dgm:pt>
    <dgm:pt modelId="{C4AA35C3-CD13-4007-8962-D9EEB642C19C}" cxnId="{FE50633E-DD1F-4EE9-9702-775C4BA151C8}" type="parTrans">
      <dgm:prSet/>
      <dgm:spPr/>
    </dgm:pt>
    <dgm:pt modelId="{F9DC903C-D0DD-48B0-A609-74C8C15C3BB5}" cxnId="{FE50633E-DD1F-4EE9-9702-775C4BA151C8}" type="sibTrans">
      <dgm:prSet/>
      <dgm:spPr/>
    </dgm:pt>
    <dgm:pt modelId="{81E573FE-AD6C-479E-B906-95ECFEFD00CE}">
      <dgm:prSet/>
      <dgm:spPr/>
      <dgm:t>
        <a:bodyPr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4898501F-6EFC-49E0-9672-BB5C41F9B154}" cxnId="{D8818BC9-7817-47A4-8570-A223CC5CD8DA}" type="parTrans">
      <dgm:prSet/>
      <dgm:spPr/>
    </dgm:pt>
    <dgm:pt modelId="{44E5590B-BB32-4BB9-B389-3F9D911A1634}" cxnId="{D8818BC9-7817-47A4-8570-A223CC5CD8DA}" type="sibTrans">
      <dgm:prSet/>
      <dgm:spPr/>
    </dgm:pt>
    <dgm:pt modelId="{38E02F63-8460-4815-8487-D73C73B75C7E}">
      <dgm:prSet/>
      <dgm:spPr/>
      <dgm:t>
        <a:bodyPr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FD0B850E-5302-4B35-9FAC-9B05132EACAB}" cxnId="{3D33C11E-89CD-4368-84F4-835C4839DF40}" type="parTrans">
      <dgm:prSet/>
      <dgm:spPr/>
    </dgm:pt>
    <dgm:pt modelId="{48F1ACBF-03CA-4940-8F2A-E0316348A9DF}" cxnId="{3D33C11E-89CD-4368-84F4-835C4839DF40}" type="sibTrans">
      <dgm:prSet/>
      <dgm:spPr/>
    </dgm:pt>
    <dgm:pt modelId="{216B37F2-60A7-41CC-BE19-90C6E1D9613D}">
      <dgm:prSet/>
      <dgm:spPr/>
      <dgm:t>
        <a:bodyPr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E1C86AA5-9514-4931-AC5A-9BEEF5450B80}" cxnId="{136E7685-9726-4EAD-890F-B97BE374801B}" type="parTrans">
      <dgm:prSet/>
      <dgm:spPr/>
    </dgm:pt>
    <dgm:pt modelId="{A843BE52-361E-4AA6-8E04-8C8B3AA8A5E8}" cxnId="{136E7685-9726-4EAD-890F-B97BE374801B}" type="sibTrans">
      <dgm:prSet/>
      <dgm:spPr/>
    </dgm:pt>
    <dgm:pt modelId="{D7AF1C1D-144B-4B25-A777-792381B7ED5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吱呀App时代（2018年</a:t>
          </a:r>
          <a:r>
            <a:rPr lang="zh-CN" altLang="en-US"/>
            <a:t>起</a:t>
          </a:r>
          <a:r>
            <a:rPr lang="zh-CN" altLang="en-US"/>
            <a:t>）</a:t>
          </a:r>
          <a:r>
            <a:rPr lang="zh-CN" altLang="en-US"/>
            <a:t/>
          </a:r>
          <a:endParaRPr lang="zh-CN" altLang="en-US"/>
        </a:p>
      </dgm:t>
    </dgm:pt>
    <dgm:pt modelId="{24B9E243-8415-4A77-8486-6B84ADEA7DB0}" cxnId="{6CFE9987-7E53-4A78-BB3E-99DF907E24BF}" type="parTrans">
      <dgm:prSet/>
      <dgm:spPr/>
      <dgm:t>
        <a:bodyPr/>
        <a:p>
          <a:endParaRPr lang="zh-CN" altLang="en-US"/>
        </a:p>
      </dgm:t>
    </dgm:pt>
    <dgm:pt modelId="{B5AE4F68-C44C-4384-AF42-66197C13C64E}" cxnId="{6CFE9987-7E53-4A78-BB3E-99DF907E24BF}" type="sibTrans">
      <dgm:prSet/>
      <dgm:spPr/>
      <dgm:t>
        <a:bodyPr/>
        <a:p>
          <a:endParaRPr lang="zh-CN" altLang="en-US"/>
        </a:p>
      </dgm:t>
    </dgm:pt>
    <dgm:pt modelId="{3EEA93B5-A1C2-46A5-B779-15BDDB2299A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找CP三件套（录制声鉴卡、匹配声音瓶、聊天）</a:t>
          </a:r>
          <a:r>
            <a:rPr lang="zh-CN" altLang="en-US"/>
            <a:t/>
          </a:r>
          <a:endParaRPr lang="zh-CN" altLang="en-US"/>
        </a:p>
      </dgm:t>
    </dgm:pt>
    <dgm:pt modelId="{E74DA456-5265-4041-8975-8C923CF153CB}" cxnId="{C4E6DD38-9C48-4EF2-9F92-A69CB20316DE}" type="parTrans">
      <dgm:prSet/>
      <dgm:spPr/>
    </dgm:pt>
    <dgm:pt modelId="{86EB2459-A2C8-4F92-A853-8A2D749511CF}" cxnId="{C4E6DD38-9C48-4EF2-9F92-A69CB20316DE}" type="sibTrans">
      <dgm:prSet/>
      <dgm:spPr/>
    </dgm:pt>
    <dgm:pt modelId="{3E2C4FBE-692D-416B-8F92-DA8C62B01D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派对直播</a:t>
          </a:r>
          <a:r>
            <a:rPr lang="zh-CN" altLang="en-US"/>
            <a:t/>
          </a:r>
          <a:endParaRPr lang="zh-CN" altLang="en-US"/>
        </a:p>
      </dgm:t>
    </dgm:pt>
    <dgm:pt modelId="{463E8DA1-9986-4B53-9C59-4422D477AFE3}" cxnId="{AE8C9788-5ECF-47F8-B15E-74FF0992B95B}" type="parTrans">
      <dgm:prSet/>
      <dgm:spPr/>
    </dgm:pt>
    <dgm:pt modelId="{71AEEC74-F714-4F25-A893-8CDC27967760}" cxnId="{AE8C9788-5ECF-47F8-B15E-74FF0992B95B}" type="sibTrans">
      <dgm:prSet/>
      <dgm:spPr/>
    </dgm:pt>
    <dgm:pt modelId="{B05A43C4-CC4A-4D99-8984-9BC8E2D419A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2019年初下架（短暂的欢聊App时期）</a:t>
          </a:r>
          <a:r>
            <a:rPr lang="zh-CN" altLang="en-US"/>
            <a:t/>
          </a:r>
          <a:endParaRPr lang="zh-CN" altLang="en-US"/>
        </a:p>
      </dgm:t>
    </dgm:pt>
    <dgm:pt modelId="{0F90E635-EE23-4053-B31D-CE53AA28447C}" cxnId="{323BE269-05F2-4EE4-AE73-1141BFE8355D}" type="parTrans">
      <dgm:prSet/>
      <dgm:spPr/>
    </dgm:pt>
    <dgm:pt modelId="{60A4A653-FA64-40DC-A2F0-86C9A626BA26}" cxnId="{323BE269-05F2-4EE4-AE73-1141BFE8355D}" type="sibTrans">
      <dgm:prSet/>
      <dgm:spPr/>
    </dgm:pt>
    <dgm:pt modelId="{07FA4ADD-8D96-4B06-AE7F-902B878DD8B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TIYA时代</a:t>
          </a:r>
          <a:r>
            <a:rPr lang="zh-CN" altLang="en-US"/>
            <a:t/>
          </a:r>
          <a:endParaRPr lang="zh-CN" alt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（2019年</a:t>
          </a:r>
          <a:r>
            <a:rPr lang="zh-CN" altLang="en-US"/>
            <a:t>起</a:t>
          </a:r>
          <a:r>
            <a:rPr lang="zh-CN" altLang="en-US"/>
            <a:t>）</a:t>
          </a:r>
          <a:r>
            <a:rPr lang="zh-CN" altLang="en-US"/>
            <a:t/>
          </a:r>
          <a:endParaRPr lang="zh-CN" altLang="en-US"/>
        </a:p>
      </dgm:t>
    </dgm:pt>
    <dgm:pt modelId="{A8B4A2D4-51F6-4657-92F3-DB580AE5F569}" cxnId="{D7A0809C-0463-4166-BC83-68C2B14F39BC}" type="parTrans">
      <dgm:prSet/>
      <dgm:spPr/>
      <dgm:t>
        <a:bodyPr/>
        <a:p>
          <a:endParaRPr lang="zh-CN" altLang="en-US"/>
        </a:p>
      </dgm:t>
    </dgm:pt>
    <dgm:pt modelId="{33BF6C47-5256-4D8E-874B-728742A8CEC4}" cxnId="{D7A0809C-0463-4166-BC83-68C2B14F39BC}" type="sibTrans">
      <dgm:prSet/>
      <dgm:spPr/>
      <dgm:t>
        <a:bodyPr/>
        <a:p>
          <a:endParaRPr lang="zh-CN" altLang="en-US"/>
        </a:p>
      </dgm:t>
    </dgm:pt>
    <dgm:pt modelId="{EB1C8211-C7BD-4D6B-B1E8-C1BBA1E0F28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地</a:t>
          </a:r>
          <a:r>
            <a:rPr lang="zh-CN" altLang="en-US"/>
            <a:t>区</a:t>
          </a:r>
          <a:r>
            <a:rPr lang="zh-CN" altLang="en-US"/>
            <a:t/>
          </a:r>
          <a:endParaRPr lang="zh-CN" altLang="en-US"/>
        </a:p>
      </dgm:t>
    </dgm:pt>
    <dgm:pt modelId="{EE8A61A7-6F3A-40BB-A250-344CB62DFBC6}" cxnId="{B962BB47-003D-4018-82C1-6925811F3FE7}" type="parTrans">
      <dgm:prSet/>
      <dgm:spPr/>
    </dgm:pt>
    <dgm:pt modelId="{EDA01C96-1CFF-4D03-A6EC-58202FE5D6E3}" cxnId="{B962BB47-003D-4018-82C1-6925811F3FE7}" type="sibTrans">
      <dgm:prSet/>
      <dgm:spPr/>
    </dgm:pt>
    <dgm:pt modelId="{95A97334-9B68-4611-B9F9-CCA6990D239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产</a:t>
          </a:r>
          <a:r>
            <a:rPr lang="zh-CN" altLang="en-US"/>
            <a:t>品</a:t>
          </a:r>
          <a:endParaRPr lang="zh-CN" altLang="en-US"/>
        </a:p>
      </dgm:t>
    </dgm:pt>
    <dgm:pt modelId="{8110502A-C62A-4F2D-BF72-65507ECC0D98}" cxnId="{8BCF1912-631A-49A4-921D-164B48355DF6}" type="parTrans">
      <dgm:prSet/>
      <dgm:spPr/>
    </dgm:pt>
    <dgm:pt modelId="{0E967B0A-A583-4A82-9247-5BFD73387448}" cxnId="{8BCF1912-631A-49A4-921D-164B48355DF6}" type="sibTrans">
      <dgm:prSet/>
      <dgm:spPr/>
    </dgm:pt>
    <dgm:pt modelId="{940C2FFB-BA12-4113-9CBD-85B25F86E10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功能</a:t>
          </a:r>
          <a:r>
            <a:rPr lang="zh-CN" altLang="en-US"/>
            <a:t/>
          </a:r>
          <a:endParaRPr lang="zh-CN" altLang="en-US"/>
        </a:p>
      </dgm:t>
    </dgm:pt>
    <dgm:pt modelId="{589E98C8-17BA-4EDB-8EA1-7013E9F8A017}" cxnId="{01CCDA9F-4E7E-4C91-9571-F43C6D6BA289}" type="parTrans">
      <dgm:prSet/>
      <dgm:spPr/>
    </dgm:pt>
    <dgm:pt modelId="{2DFC0067-0D4B-4940-B488-8DADFFF66E71}" cxnId="{01CCDA9F-4E7E-4C91-9571-F43C6D6BA289}" type="sibTrans">
      <dgm:prSet/>
      <dgm:spPr/>
    </dgm:pt>
    <dgm:pt modelId="{DE36D10E-86CD-4C6D-B150-31E525EF527D}" type="pres">
      <dgm:prSet presAssocID="{ACB2E4C7-2DBC-45BC-B933-FAAF417E8C6B}" presName="Name0" presStyleCnt="0">
        <dgm:presLayoutVars>
          <dgm:dir/>
          <dgm:resizeHandles val="exact"/>
        </dgm:presLayoutVars>
      </dgm:prSet>
      <dgm:spPr/>
    </dgm:pt>
    <dgm:pt modelId="{E561ED5B-86C5-4F33-9AFB-CF29287F5ADA}" type="pres">
      <dgm:prSet presAssocID="{DA8A2D07-F387-4404-9FCB-397A6A028210}" presName="node" presStyleLbl="node1" presStyleIdx="0" presStyleCnt="3">
        <dgm:presLayoutVars>
          <dgm:bulletEnabled val="1"/>
        </dgm:presLayoutVars>
      </dgm:prSet>
      <dgm:spPr/>
    </dgm:pt>
    <dgm:pt modelId="{2AE1D4D4-A63C-4622-84B0-74ED38324CB1}" type="pres">
      <dgm:prSet presAssocID="{8755279E-20A5-4AEE-BDD2-C54EFA6328A6}" presName="sibTrans" presStyleCnt="0"/>
      <dgm:spPr/>
    </dgm:pt>
    <dgm:pt modelId="{CB90536C-45AA-4FBE-BCAF-99890DDD97C8}" type="pres">
      <dgm:prSet presAssocID="{D7AF1C1D-144B-4B25-A777-792381B7ED5B}" presName="node" presStyleLbl="node1" presStyleIdx="1" presStyleCnt="3">
        <dgm:presLayoutVars>
          <dgm:bulletEnabled val="1"/>
        </dgm:presLayoutVars>
      </dgm:prSet>
      <dgm:spPr/>
    </dgm:pt>
    <dgm:pt modelId="{155DCBB0-73F9-4F8F-A361-B90F0294764B}" type="pres">
      <dgm:prSet presAssocID="{B5AE4F68-C44C-4384-AF42-66197C13C64E}" presName="sibTrans" presStyleCnt="0"/>
      <dgm:spPr/>
    </dgm:pt>
    <dgm:pt modelId="{35A89FA7-451D-44F0-A02E-1277ECD1BBE6}" type="pres">
      <dgm:prSet presAssocID="{07FA4ADD-8D96-4B06-AE7F-902B878DD8B1}" presName="node" presStyleLbl="node1" presStyleIdx="2" presStyleCnt="3">
        <dgm:presLayoutVars>
          <dgm:bulletEnabled val="1"/>
        </dgm:presLayoutVars>
      </dgm:prSet>
      <dgm:spPr/>
    </dgm:pt>
  </dgm:ptLst>
  <dgm:cxnLst>
    <dgm:cxn modelId="{75BB5059-7E64-4C30-ADD0-2B2C20B352BF}" srcId="{ACB2E4C7-2DBC-45BC-B933-FAAF417E8C6B}" destId="{DA8A2D07-F387-4404-9FCB-397A6A028210}" srcOrd="0" destOrd="0" parTransId="{6834AA20-CCB2-4B69-B573-CB4D31C014E6}" sibTransId="{8755279E-20A5-4AEE-BDD2-C54EFA6328A6}"/>
    <dgm:cxn modelId="{856F311C-B6A9-4A27-9961-A112D6E6AD2E}" srcId="{DA8A2D07-F387-4404-9FCB-397A6A028210}" destId="{53D702ED-E96E-4941-BA20-41AE6A6F0155}" srcOrd="0" destOrd="0" parTransId="{4B4AB1F2-37AB-4077-87A2-6C914D410ACB}" sibTransId="{FA5541D1-24A4-4382-8221-FBDCDCDBCE58}"/>
    <dgm:cxn modelId="{FE50633E-DD1F-4EE9-9702-775C4BA151C8}" srcId="{DA8A2D07-F387-4404-9FCB-397A6A028210}" destId="{AF4F9AAF-F462-4E9D-A3D0-AC852B92694E}" srcOrd="1" destOrd="0" parTransId="{C4AA35C3-CD13-4007-8962-D9EEB642C19C}" sibTransId="{F9DC903C-D0DD-48B0-A609-74C8C15C3BB5}"/>
    <dgm:cxn modelId="{D8818BC9-7817-47A4-8570-A223CC5CD8DA}" srcId="{DA8A2D07-F387-4404-9FCB-397A6A028210}" destId="{81E573FE-AD6C-479E-B906-95ECFEFD00CE}" srcOrd="2" destOrd="0" parTransId="{4898501F-6EFC-49E0-9672-BB5C41F9B154}" sibTransId="{44E5590B-BB32-4BB9-B389-3F9D911A1634}"/>
    <dgm:cxn modelId="{3D33C11E-89CD-4368-84F4-835C4839DF40}" srcId="{DA8A2D07-F387-4404-9FCB-397A6A028210}" destId="{38E02F63-8460-4815-8487-D73C73B75C7E}" srcOrd="3" destOrd="0" parTransId="{FD0B850E-5302-4B35-9FAC-9B05132EACAB}" sibTransId="{48F1ACBF-03CA-4940-8F2A-E0316348A9DF}"/>
    <dgm:cxn modelId="{136E7685-9726-4EAD-890F-B97BE374801B}" srcId="{DA8A2D07-F387-4404-9FCB-397A6A028210}" destId="{216B37F2-60A7-41CC-BE19-90C6E1D9613D}" srcOrd="4" destOrd="0" parTransId="{E1C86AA5-9514-4931-AC5A-9BEEF5450B80}" sibTransId="{A843BE52-361E-4AA6-8E04-8C8B3AA8A5E8}"/>
    <dgm:cxn modelId="{6CFE9987-7E53-4A78-BB3E-99DF907E24BF}" srcId="{ACB2E4C7-2DBC-45BC-B933-FAAF417E8C6B}" destId="{D7AF1C1D-144B-4B25-A777-792381B7ED5B}" srcOrd="1" destOrd="0" parTransId="{24B9E243-8415-4A77-8486-6B84ADEA7DB0}" sibTransId="{B5AE4F68-C44C-4384-AF42-66197C13C64E}"/>
    <dgm:cxn modelId="{C4E6DD38-9C48-4EF2-9F92-A69CB20316DE}" srcId="{D7AF1C1D-144B-4B25-A777-792381B7ED5B}" destId="{3EEA93B5-A1C2-46A5-B779-15BDDB2299A0}" srcOrd="0" destOrd="1" parTransId="{E74DA456-5265-4041-8975-8C923CF153CB}" sibTransId="{86EB2459-A2C8-4F92-A853-8A2D749511CF}"/>
    <dgm:cxn modelId="{AE8C9788-5ECF-47F8-B15E-74FF0992B95B}" srcId="{D7AF1C1D-144B-4B25-A777-792381B7ED5B}" destId="{3E2C4FBE-692D-416B-8F92-DA8C62B01D6C}" srcOrd="1" destOrd="1" parTransId="{463E8DA1-9986-4B53-9C59-4422D477AFE3}" sibTransId="{71AEEC74-F714-4F25-A893-8CDC27967760}"/>
    <dgm:cxn modelId="{323BE269-05F2-4EE4-AE73-1141BFE8355D}" srcId="{D7AF1C1D-144B-4B25-A777-792381B7ED5B}" destId="{B05A43C4-CC4A-4D99-8984-9BC8E2D419AE}" srcOrd="2" destOrd="1" parTransId="{0F90E635-EE23-4053-B31D-CE53AA28447C}" sibTransId="{60A4A653-FA64-40DC-A2F0-86C9A626BA26}"/>
    <dgm:cxn modelId="{D7A0809C-0463-4166-BC83-68C2B14F39BC}" srcId="{ACB2E4C7-2DBC-45BC-B933-FAAF417E8C6B}" destId="{07FA4ADD-8D96-4B06-AE7F-902B878DD8B1}" srcOrd="2" destOrd="0" parTransId="{A8B4A2D4-51F6-4657-92F3-DB580AE5F569}" sibTransId="{33BF6C47-5256-4D8E-874B-728742A8CEC4}"/>
    <dgm:cxn modelId="{B962BB47-003D-4018-82C1-6925811F3FE7}" srcId="{07FA4ADD-8D96-4B06-AE7F-902B878DD8B1}" destId="{EB1C8211-C7BD-4D6B-B1E8-C1BBA1E0F281}" srcOrd="0" destOrd="2" parTransId="{EE8A61A7-6F3A-40BB-A250-344CB62DFBC6}" sibTransId="{EDA01C96-1CFF-4D03-A6EC-58202FE5D6E3}"/>
    <dgm:cxn modelId="{8BCF1912-631A-49A4-921D-164B48355DF6}" srcId="{07FA4ADD-8D96-4B06-AE7F-902B878DD8B1}" destId="{95A97334-9B68-4611-B9F9-CCA6990D2399}" srcOrd="1" destOrd="2" parTransId="{8110502A-C62A-4F2D-BF72-65507ECC0D98}" sibTransId="{0E967B0A-A583-4A82-9247-5BFD73387448}"/>
    <dgm:cxn modelId="{01CCDA9F-4E7E-4C91-9571-F43C6D6BA289}" srcId="{07FA4ADD-8D96-4B06-AE7F-902B878DD8B1}" destId="{940C2FFB-BA12-4113-9CBD-85B25F86E105}" srcOrd="2" destOrd="2" parTransId="{589E98C8-17BA-4EDB-8EA1-7013E9F8A017}" sibTransId="{2DFC0067-0D4B-4940-B488-8DADFFF66E71}"/>
    <dgm:cxn modelId="{FBA89F20-7FFA-4597-AA80-C4F5E777BD19}" type="presOf" srcId="{ACB2E4C7-2DBC-45BC-B933-FAAF417E8C6B}" destId="{DE36D10E-86CD-4C6D-B150-31E525EF527D}" srcOrd="0" destOrd="0" presId="urn:microsoft.com/office/officeart/2005/8/layout/hList6"/>
    <dgm:cxn modelId="{4B829B4A-759B-4F97-9157-BB603285116B}" type="presParOf" srcId="{DE36D10E-86CD-4C6D-B150-31E525EF527D}" destId="{E561ED5B-86C5-4F33-9AFB-CF29287F5ADA}" srcOrd="0" destOrd="0" presId="urn:microsoft.com/office/officeart/2005/8/layout/hList6"/>
    <dgm:cxn modelId="{2516718D-2B11-446C-BE74-007FD8EF3CA5}" type="presOf" srcId="{DA8A2D07-F387-4404-9FCB-397A6A028210}" destId="{E561ED5B-86C5-4F33-9AFB-CF29287F5ADA}" srcOrd="0" destOrd="0" presId="urn:microsoft.com/office/officeart/2005/8/layout/hList6"/>
    <dgm:cxn modelId="{2788E858-7441-48C2-B607-B3BFAFE26694}" type="presOf" srcId="{53D702ED-E96E-4941-BA20-41AE6A6F0155}" destId="{E561ED5B-86C5-4F33-9AFB-CF29287F5ADA}" srcOrd="0" destOrd="1" presId="urn:microsoft.com/office/officeart/2005/8/layout/hList6"/>
    <dgm:cxn modelId="{B14C7E56-AC0E-4E13-A9CE-F52FCA7E0CDC}" type="presOf" srcId="{AF4F9AAF-F462-4E9D-A3D0-AC852B92694E}" destId="{E561ED5B-86C5-4F33-9AFB-CF29287F5ADA}" srcOrd="0" destOrd="2" presId="urn:microsoft.com/office/officeart/2005/8/layout/hList6"/>
    <dgm:cxn modelId="{CEFFE0A4-CA98-4A38-9D9A-E602422C707D}" type="presOf" srcId="{81E573FE-AD6C-479E-B906-95ECFEFD00CE}" destId="{E561ED5B-86C5-4F33-9AFB-CF29287F5ADA}" srcOrd="0" destOrd="3" presId="urn:microsoft.com/office/officeart/2005/8/layout/hList6"/>
    <dgm:cxn modelId="{487DE994-B877-4C55-B87D-9C9D682CAD6D}" type="presOf" srcId="{38E02F63-8460-4815-8487-D73C73B75C7E}" destId="{E561ED5B-86C5-4F33-9AFB-CF29287F5ADA}" srcOrd="0" destOrd="4" presId="urn:microsoft.com/office/officeart/2005/8/layout/hList6"/>
    <dgm:cxn modelId="{22FDA151-AF9E-4D36-AD24-BA14A2A56CB6}" type="presOf" srcId="{216B37F2-60A7-41CC-BE19-90C6E1D9613D}" destId="{E561ED5B-86C5-4F33-9AFB-CF29287F5ADA}" srcOrd="0" destOrd="5" presId="urn:microsoft.com/office/officeart/2005/8/layout/hList6"/>
    <dgm:cxn modelId="{53A36751-96DA-41AA-B61B-9D183A9F5AFE}" type="presParOf" srcId="{DE36D10E-86CD-4C6D-B150-31E525EF527D}" destId="{2AE1D4D4-A63C-4622-84B0-74ED38324CB1}" srcOrd="1" destOrd="0" presId="urn:microsoft.com/office/officeart/2005/8/layout/hList6"/>
    <dgm:cxn modelId="{0E47E0D9-86F2-4ADC-99D3-82FB0419367B}" type="presParOf" srcId="{DE36D10E-86CD-4C6D-B150-31E525EF527D}" destId="{CB90536C-45AA-4FBE-BCAF-99890DDD97C8}" srcOrd="2" destOrd="0" presId="urn:microsoft.com/office/officeart/2005/8/layout/hList6"/>
    <dgm:cxn modelId="{05007319-DB9E-4E17-90DB-A9D4E5784EB0}" type="presOf" srcId="{D7AF1C1D-144B-4B25-A777-792381B7ED5B}" destId="{CB90536C-45AA-4FBE-BCAF-99890DDD97C8}" srcOrd="0" destOrd="0" presId="urn:microsoft.com/office/officeart/2005/8/layout/hList6"/>
    <dgm:cxn modelId="{EE5A7D5D-66AB-4737-B229-51126DC11743}" type="presOf" srcId="{3EEA93B5-A1C2-46A5-B779-15BDDB2299A0}" destId="{CB90536C-45AA-4FBE-BCAF-99890DDD97C8}" srcOrd="0" destOrd="1" presId="urn:microsoft.com/office/officeart/2005/8/layout/hList6"/>
    <dgm:cxn modelId="{615430AB-6F45-41B7-9FFE-5E016FA92A36}" type="presOf" srcId="{3E2C4FBE-692D-416B-8F92-DA8C62B01D6C}" destId="{CB90536C-45AA-4FBE-BCAF-99890DDD97C8}" srcOrd="0" destOrd="2" presId="urn:microsoft.com/office/officeart/2005/8/layout/hList6"/>
    <dgm:cxn modelId="{BA58E928-9BA2-493D-A707-EFE3CF06E0F1}" type="presOf" srcId="{B05A43C4-CC4A-4D99-8984-9BC8E2D419AE}" destId="{CB90536C-45AA-4FBE-BCAF-99890DDD97C8}" srcOrd="0" destOrd="3" presId="urn:microsoft.com/office/officeart/2005/8/layout/hList6"/>
    <dgm:cxn modelId="{09D6A88A-4DAC-4554-B820-E5B7D5996A11}" type="presParOf" srcId="{DE36D10E-86CD-4C6D-B150-31E525EF527D}" destId="{155DCBB0-73F9-4F8F-A361-B90F0294764B}" srcOrd="3" destOrd="0" presId="urn:microsoft.com/office/officeart/2005/8/layout/hList6"/>
    <dgm:cxn modelId="{A003C2C4-8574-4F9C-8381-A7388B416333}" type="presParOf" srcId="{DE36D10E-86CD-4C6D-B150-31E525EF527D}" destId="{35A89FA7-451D-44F0-A02E-1277ECD1BBE6}" srcOrd="4" destOrd="0" presId="urn:microsoft.com/office/officeart/2005/8/layout/hList6"/>
    <dgm:cxn modelId="{D295FBD9-8716-4994-BF0D-26E223B598AD}" type="presOf" srcId="{07FA4ADD-8D96-4B06-AE7F-902B878DD8B1}" destId="{35A89FA7-451D-44F0-A02E-1277ECD1BBE6}" srcOrd="0" destOrd="0" presId="urn:microsoft.com/office/officeart/2005/8/layout/hList6"/>
    <dgm:cxn modelId="{937C515B-64E9-4731-B7A6-BD45940C2B8C}" type="presOf" srcId="{EB1C8211-C7BD-4D6B-B1E8-C1BBA1E0F281}" destId="{35A89FA7-451D-44F0-A02E-1277ECD1BBE6}" srcOrd="0" destOrd="1" presId="urn:microsoft.com/office/officeart/2005/8/layout/hList6"/>
    <dgm:cxn modelId="{BB130B16-8081-4EF5-B31E-E1D489370A0B}" type="presOf" srcId="{95A97334-9B68-4611-B9F9-CCA6990D2399}" destId="{35A89FA7-451D-44F0-A02E-1277ECD1BBE6}" srcOrd="0" destOrd="2" presId="urn:microsoft.com/office/officeart/2005/8/layout/hList6"/>
    <dgm:cxn modelId="{04DFA52A-83D8-49FA-B86A-A3B3A4B956A8}" type="presOf" srcId="{940C2FFB-BA12-4113-9CBD-85B25F86E105}" destId="{35A89FA7-451D-44F0-A02E-1277ECD1BBE6}" srcOrd="0" destOrd="3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地区</a:t>
          </a:r>
          <a:r>
            <a:rPr lang="zh-CN" altLang="en-US" sz="2400"/>
            <a:t/>
          </a:r>
          <a:endParaRPr lang="zh-CN" altLang="en-US" sz="2400"/>
        </a:p>
      </dgm:t>
    </dgm:pt>
    <dgm:pt modelId="{A2F6D805-3B53-408A-A2A3-20BC3BF0D242}" cxnId="{971EC009-8E9C-4251-95DB-42296EE9891A}" type="parTrans">
      <dgm:prSet/>
      <dgm:spPr/>
      <dgm:t>
        <a:bodyPr/>
        <a:p>
          <a:endParaRPr lang="zh-CN" altLang="en-US"/>
        </a:p>
      </dgm:t>
    </dgm:pt>
    <dgm:pt modelId="{D47F9812-1256-4E44-A6BE-BEC559BE8FF3}" cxnId="{971EC009-8E9C-4251-95DB-42296EE9891A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第一站：</a:t>
          </a:r>
          <a:r>
            <a:rPr lang="zh-CN" altLang="en-US" sz="2000"/>
            <a:t>中东</a:t>
          </a:r>
          <a:r>
            <a:rPr lang="en-US" altLang="zh-CN" sz="2000"/>
            <a:t>-</a:t>
          </a:r>
          <a:r>
            <a:rPr lang="zh-CN" altLang="en-US" sz="2000"/>
            <a:t>埃及</a:t>
          </a:r>
          <a:r>
            <a:rPr lang="zh-CN" altLang="en-US" sz="2000"/>
            <a:t/>
          </a:r>
          <a:endParaRPr lang="zh-CN" altLang="en-US" sz="2000"/>
        </a:p>
      </dgm:t>
    </dgm:pt>
    <dgm:pt modelId="{DC4BEA23-BF6E-42AD-9BF0-CFBDE86A80F1}" cxnId="{DBF93727-7629-495C-B08E-1E7FFE02532B}" type="parTrans">
      <dgm:prSet/>
      <dgm:spPr/>
      <dgm:t>
        <a:bodyPr/>
        <a:p>
          <a:endParaRPr lang="zh-CN" altLang="en-US"/>
        </a:p>
      </dgm:t>
    </dgm:pt>
    <dgm:pt modelId="{0BF6ACD3-AE1A-4691-8CBE-DBE77AB8A685}" cxnId="{DBF93727-7629-495C-B08E-1E7FFE02532B}" type="sibTrans">
      <dgm:prSet/>
      <dgm:spPr/>
      <dgm:t>
        <a:bodyPr/>
        <a:p>
          <a:endParaRPr lang="zh-CN" altLang="en-US"/>
        </a:p>
      </dgm:t>
    </dgm:pt>
    <dgm:pt modelId="{8FC6B8DD-B20D-4B2D-B4AC-E5D45FC9484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第</a:t>
          </a:r>
          <a:r>
            <a:rPr lang="zh-CN" altLang="en-US" sz="2000"/>
            <a:t>二</a:t>
          </a:r>
          <a:r>
            <a:rPr lang="zh-CN" altLang="en-US" sz="2000"/>
            <a:t>站：印尼、</a:t>
          </a:r>
          <a:r>
            <a:rPr lang="zh-CN" altLang="en-US" sz="2000"/>
            <a:t>日</a:t>
          </a:r>
          <a:r>
            <a:rPr lang="zh-CN" altLang="en-US" sz="2000"/>
            <a:t>本</a:t>
          </a:r>
          <a:r>
            <a:rPr lang="zh-CN" altLang="en-US" sz="2000"/>
            <a:t/>
          </a:r>
          <a:endParaRPr lang="zh-CN" altLang="en-US" sz="2000"/>
        </a:p>
      </dgm:t>
    </dgm:pt>
    <dgm:pt modelId="{47DB180C-74E3-44F6-90C0-55AFD59350C3}" cxnId="{81606872-EB82-46DA-B363-B42A118083A8}" type="parTrans">
      <dgm:prSet/>
      <dgm:spPr/>
    </dgm:pt>
    <dgm:pt modelId="{80B79CD1-DC12-4F87-A146-B98ABA4AE731}" cxnId="{81606872-EB82-46DA-B363-B42A118083A8}" type="sibTrans">
      <dgm:prSet/>
      <dgm:spPr/>
    </dgm:pt>
    <dgm:pt modelId="{61F33281-14BE-4D56-8B40-BCBAD8ADDF6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第</a:t>
          </a:r>
          <a:r>
            <a:rPr lang="zh-CN" altLang="en-US" sz="2000"/>
            <a:t>三</a:t>
          </a:r>
          <a:r>
            <a:rPr lang="zh-CN" altLang="en-US" sz="2000"/>
            <a:t>站：美国</a:t>
          </a:r>
          <a:r>
            <a:rPr lang="zh-CN" altLang="en-US" sz="2000"/>
            <a:t/>
          </a:r>
          <a:endParaRPr lang="zh-CN" altLang="en-US" sz="2000"/>
        </a:p>
      </dgm:t>
    </dgm:pt>
    <dgm:pt modelId="{DCE03B51-4982-4CCD-AC5C-B59EC620DD8A}" cxnId="{CB8EB172-602C-4389-94EB-8744F5C66A96}" type="parTrans">
      <dgm:prSet/>
      <dgm:spPr/>
    </dgm:pt>
    <dgm:pt modelId="{702C0872-CB47-482E-9C9A-1BBA0C3C5276}" cxnId="{CB8EB172-602C-4389-94EB-8744F5C66A96}" type="sibTrans">
      <dgm:prSet/>
      <dgm:spPr/>
    </dgm:pt>
    <dgm:pt modelId="{6F38C0F4-1445-47A8-BD92-62C2E674CE0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第</a:t>
          </a:r>
          <a:r>
            <a:rPr lang="zh-CN" altLang="en-US" sz="2000"/>
            <a:t>四</a:t>
          </a:r>
          <a:r>
            <a:rPr lang="zh-CN" altLang="en-US" sz="2000"/>
            <a:t>站：</a:t>
          </a:r>
          <a:r>
            <a:rPr lang="zh-CN" altLang="en-US" sz="2000"/>
            <a:t>新</a:t>
          </a:r>
          <a:r>
            <a:rPr lang="zh-CN" altLang="en-US" sz="2000"/>
            <a:t>大</a:t>
          </a:r>
          <a:r>
            <a:rPr lang="zh-CN" altLang="en-US" sz="2000"/>
            <a:t>区</a:t>
          </a:r>
          <a:r>
            <a:rPr lang="en-US" altLang="zh-CN" sz="2000"/>
            <a:t>(</a:t>
          </a:r>
          <a:r>
            <a:rPr lang="en-US" altLang="zh-CN" sz="1800" i="1"/>
            <a:t>西语</a:t>
          </a:r>
          <a:r>
            <a:rPr lang="zh-CN" altLang="en-US" sz="1800" i="1"/>
            <a:t>、葡语、越南</a:t>
          </a:r>
          <a:r>
            <a:rPr lang="en-US" altLang="zh-CN" sz="2000"/>
            <a:t>)</a:t>
          </a:r>
          <a:r>
            <a:rPr lang="en-US" altLang="zh-CN" sz="2000"/>
            <a:t/>
          </a:r>
          <a:endParaRPr lang="en-US" altLang="zh-CN" sz="2000"/>
        </a:p>
      </dgm:t>
    </dgm:pt>
    <dgm:pt modelId="{58047CE7-BA4F-4125-9283-167F1E17659F}" cxnId="{DBDB1768-BD28-49B8-95B3-D742EC81AADE}" type="parTrans">
      <dgm:prSet/>
      <dgm:spPr/>
    </dgm:pt>
    <dgm:pt modelId="{46FC3324-CA0B-4E27-891A-B1A5B1C0CFE9}" cxnId="{DBDB1768-BD28-49B8-95B3-D742EC81AADE}" type="sibTrans">
      <dgm:prSet/>
      <dgm:spPr/>
    </dgm:pt>
    <dgm:pt modelId="{FE969E54-0D5D-4815-BDC4-3309E2F7325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产</a:t>
          </a:r>
          <a:r>
            <a:rPr lang="zh-CN" altLang="en-US" sz="2400"/>
            <a:t>品</a:t>
          </a:r>
          <a:r>
            <a:rPr lang="zh-CN" altLang="en-US" sz="2400"/>
            <a:t/>
          </a:r>
          <a:endParaRPr lang="zh-CN" altLang="en-US" sz="2400"/>
        </a:p>
      </dgm:t>
    </dgm:pt>
    <dgm:pt modelId="{B5D9FB86-EEBE-488F-B7DE-B7CF5C9166C5}" cxnId="{BA347C45-9C88-49E3-A18C-48932020065A}" type="parTrans">
      <dgm:prSet/>
      <dgm:spPr/>
      <dgm:t>
        <a:bodyPr/>
        <a:p>
          <a:endParaRPr lang="zh-CN" altLang="en-US"/>
        </a:p>
      </dgm:t>
    </dgm:pt>
    <dgm:pt modelId="{D7D19B67-C01A-45D3-B5C7-B7E1B18A9F62}" cxnId="{BA347C45-9C88-49E3-A18C-48932020065A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找</a:t>
          </a:r>
          <a:r>
            <a:rPr lang="en-US" altLang="en-US" sz="2000"/>
            <a:t>CP</a:t>
          </a:r>
          <a:endParaRPr lang="en-US" altLang="en-US" sz="2000"/>
        </a:p>
      </dgm:t>
    </dgm:pt>
    <dgm:pt modelId="{B4BC79E1-FDBA-43D1-A988-1BE8090EDA7A}" cxnId="{7C4E0DA9-26AF-4D3E-A94A-D7117E54A5A8}" type="parTrans">
      <dgm:prSet/>
      <dgm:spPr/>
      <dgm:t>
        <a:bodyPr/>
        <a:p>
          <a:endParaRPr lang="zh-CN" altLang="en-US"/>
        </a:p>
      </dgm:t>
    </dgm:pt>
    <dgm:pt modelId="{AD46A0AA-C45A-46D2-89AF-28390F99F9D0}" cxnId="{7C4E0DA9-26AF-4D3E-A94A-D7117E54A5A8}" type="sibTrans">
      <dgm:prSet/>
      <dgm:spPr/>
      <dgm:t>
        <a:bodyPr/>
        <a:p>
          <a:endParaRPr lang="zh-CN" altLang="en-US"/>
        </a:p>
      </dgm:t>
    </dgm:pt>
    <dgm:pt modelId="{4FE00A51-D88F-4699-8BC7-91648DE6DD9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房间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做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营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收（</a:t>
          </a: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2020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年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初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）</a:t>
          </a:r>
          <a:r>
            <a:rPr lang="zh-CN" altLang="en-US" sz="2000"/>
            <a:t/>
          </a:r>
          <a:endParaRPr lang="zh-CN" altLang="en-US" sz="2000"/>
        </a:p>
      </dgm:t>
    </dgm:pt>
    <dgm:pt modelId="{7EE21663-7C69-4C2F-B605-53CAD69FD48A}" cxnId="{B36012A8-FD2B-4AB6-A5A8-DE1AB7A2682A}" type="parTrans">
      <dgm:prSet/>
      <dgm:spPr/>
    </dgm:pt>
    <dgm:pt modelId="{E17B48BE-B608-4648-8C95-CC88E0382BC1}" cxnId="{B36012A8-FD2B-4AB6-A5A8-DE1AB7A2682A}" type="sibTrans">
      <dgm:prSet/>
      <dgm:spPr/>
    </dgm:pt>
    <dgm:pt modelId="{30293A53-8287-4B6C-A87F-9F77BD6847E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跟朋友一起玩</a:t>
          </a:r>
          <a:r>
            <a:rPr lang="zh-CN" altLang="en-US" sz="2000"/>
            <a:t/>
          </a:r>
          <a:endParaRPr lang="zh-CN" altLang="en-US" sz="2000"/>
        </a:p>
      </dgm:t>
    </dgm:pt>
    <dgm:pt modelId="{E8ED4C85-2A04-452D-B596-02B8CB4435C8}" cxnId="{824CD6C0-DE90-4B6F-ADD0-E128CD2D517B}" type="parTrans">
      <dgm:prSet/>
      <dgm:spPr/>
    </dgm:pt>
    <dgm:pt modelId="{F6C16DBF-91B8-4901-B512-7BC00B339A76}" cxnId="{824CD6C0-DE90-4B6F-ADD0-E128CD2D517B}" type="sibTrans">
      <dgm:prSet/>
      <dgm:spPr/>
    </dgm:pt>
    <dgm:pt modelId="{F78E8AA1-0015-4B5F-B381-A2B22E9EBF1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熟人</a:t>
          </a:r>
          <a:r>
            <a:rPr lang="zh-CN" altLang="en-US" sz="2000"/>
            <a:t>？</a:t>
          </a:r>
          <a:r>
            <a:rPr lang="zh-CN" altLang="en-US" sz="1800"/>
            <a:t/>
          </a:r>
          <a:endParaRPr lang="zh-CN" altLang="en-US" sz="1800"/>
        </a:p>
      </dgm:t>
    </dgm:pt>
    <dgm:pt modelId="{461D6423-E584-4752-9B30-5B83C288606E}" cxnId="{1E32D634-96CC-4BD0-8079-EFB70430B8BA}" type="parTrans">
      <dgm:prSet/>
      <dgm:spPr/>
    </dgm:pt>
    <dgm:pt modelId="{4E33E16C-4011-4265-B1C4-D5574AF7146F}" cxnId="{1E32D634-96CC-4BD0-8079-EFB70430B8BA}" type="sibTrans">
      <dgm:prSet/>
      <dgm:spPr/>
    </dgm:pt>
    <dgm:pt modelId="{7F46C796-8EBF-4A52-9D27-94A93306C10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6DC68B53-89B0-405D-ACA7-77E4C4D8D138}" cxnId="{B5AD2A84-6CEF-488E-B5EB-FC8D144F58A5}" type="parTrans">
      <dgm:prSet/>
      <dgm:spPr/>
    </dgm:pt>
    <dgm:pt modelId="{560E1050-EAE5-4E4B-B039-FD4ADDB3EB6A}" cxnId="{B5AD2A84-6CEF-488E-B5EB-FC8D144F58A5}" type="sibTrans">
      <dgm:prSet/>
      <dgm:spPr/>
    </dgm:pt>
    <dgm:pt modelId="{F7E96DB2-BC27-4869-B83D-BCEC0E4B627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BB55E111-598B-4698-A7DF-1A2899ECBE5D}" cxnId="{F7E3C353-FF2B-4EBF-97FE-50792261EC5A}" type="parTrans">
      <dgm:prSet/>
      <dgm:spPr/>
    </dgm:pt>
    <dgm:pt modelId="{FDBE51F1-D3E6-4870-AB62-5D23DB42958B}" cxnId="{F7E3C353-FF2B-4EBF-97FE-50792261EC5A}" type="sibTrans">
      <dgm:prSet/>
      <dgm:spPr/>
    </dgm:pt>
    <dgm:pt modelId="{61F0DC84-7FFF-4FDD-9B5D-40960093AE8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功能</a:t>
          </a:r>
          <a:r>
            <a:rPr lang="zh-CN" altLang="en-US" sz="2400"/>
            <a:t/>
          </a:r>
          <a:endParaRPr lang="zh-CN" altLang="en-US" sz="2400"/>
        </a:p>
      </dgm:t>
    </dgm:pt>
    <dgm:pt modelId="{2CB3CEFC-83E6-4DB9-B636-5287ACC11553}" cxnId="{CA32E8D1-DF6A-4CCF-AA62-805345C15B88}" type="parTrans">
      <dgm:prSet/>
      <dgm:spPr/>
      <dgm:t>
        <a:bodyPr/>
        <a:p>
          <a:endParaRPr lang="zh-CN" altLang="en-US"/>
        </a:p>
      </dgm:t>
    </dgm:pt>
    <dgm:pt modelId="{1FAE29ED-22A2-40FA-904A-0706E8542FE7}" cxnId="{CA32E8D1-DF6A-4CCF-AA62-805345C15B88}" type="sibTrans">
      <dgm:prSet/>
      <dgm:spPr/>
      <dgm:t>
        <a:bodyPr/>
        <a:p>
          <a:endParaRPr lang="zh-CN" altLang="en-US"/>
        </a:p>
      </dgm:t>
    </dgm:pt>
    <dgm:pt modelId="{2C0D9F89-7CE9-4195-96AC-FB27D6AA2E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原</a:t>
          </a:r>
          <a:r>
            <a:rPr lang="zh-CN" altLang="en-US" sz="2000"/>
            <a:t>吱</a:t>
          </a:r>
          <a:r>
            <a:rPr lang="zh-CN" altLang="en-US" sz="2000"/>
            <a:t>呀</a:t>
          </a:r>
          <a:r>
            <a:rPr lang="zh-CN" altLang="en-US" sz="2000"/>
            <a:t>所</a:t>
          </a:r>
          <a:r>
            <a:rPr lang="zh-CN" altLang="en-US" sz="2000"/>
            <a:t>有</a:t>
          </a:r>
          <a:r>
            <a:rPr lang="zh-CN" altLang="en-US" sz="2000"/>
            <a:t>功能</a:t>
          </a:r>
          <a:r>
            <a:rPr lang="zh-CN" altLang="en-US" sz="2000"/>
            <a:t/>
          </a:r>
          <a:endParaRPr lang="zh-CN" altLang="en-US" sz="2000"/>
        </a:p>
      </dgm:t>
    </dgm:pt>
    <dgm:pt modelId="{24D9371C-2787-474E-A690-5A09190A9707}" cxnId="{E92B58CA-6C04-49FD-9F3D-2768CBADF605}" type="parTrans">
      <dgm:prSet/>
      <dgm:spPr/>
      <dgm:t>
        <a:bodyPr/>
        <a:p>
          <a:endParaRPr lang="zh-CN" altLang="en-US"/>
        </a:p>
      </dgm:t>
    </dgm:pt>
    <dgm:pt modelId="{39E6AF7E-E529-4319-B552-AB363EF4CE26}" cxnId="{E92B58CA-6C04-49FD-9F3D-2768CBADF605}" type="sibTrans">
      <dgm:prSet/>
      <dgm:spPr/>
      <dgm:t>
        <a:bodyPr/>
        <a:p>
          <a:endParaRPr lang="zh-CN" altLang="en-US"/>
        </a:p>
      </dgm:t>
    </dgm:pt>
    <dgm:pt modelId="{A64F93BC-5B54-4B50-A5B4-BCFD4E91331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匹配（</a:t>
          </a:r>
          <a:r>
            <a:rPr lang="zh-CN" altLang="en-US" sz="1800" i="1"/>
            <a:t>随机</a:t>
          </a:r>
          <a:r>
            <a:rPr lang="zh-CN" altLang="en-US" sz="1800" i="1"/>
            <a:t>房间、</a:t>
          </a:r>
          <a:r>
            <a:rPr lang="en-US" altLang="en-US" sz="1800" i="1"/>
            <a:t>1v1</a:t>
          </a:r>
          <a:r>
            <a:rPr lang="zh-CN" altLang="en-US" sz="1800" i="1"/>
            <a:t>文字</a:t>
          </a:r>
          <a:r>
            <a:rPr lang="zh-CN" altLang="en-US" sz="1800" i="1"/>
            <a:t>匹配</a:t>
          </a:r>
          <a:r>
            <a:rPr lang="zh-CN" altLang="en-US" sz="1800" i="1"/>
            <a:t>、</a:t>
          </a:r>
          <a:r>
            <a:rPr lang="en-US" altLang="en-US" sz="1800" i="1"/>
            <a:t>1v1</a:t>
          </a:r>
          <a:r>
            <a:rPr lang="zh-CN" altLang="en-US" sz="1800" i="1"/>
            <a:t>实</a:t>
          </a:r>
          <a:r>
            <a:rPr lang="zh-CN" altLang="en-US" sz="1800" i="1"/>
            <a:t>时</a:t>
          </a:r>
          <a:r>
            <a:rPr lang="zh-CN" altLang="en-US" sz="1800" i="1"/>
            <a:t>匹配、话题</a:t>
          </a:r>
          <a:r>
            <a:rPr lang="zh-CN" altLang="en-US" sz="1800" i="1"/>
            <a:t>房间</a:t>
          </a:r>
          <a:r>
            <a:rPr lang="zh-CN" altLang="en-US" sz="2000"/>
            <a:t>）</a:t>
          </a:r>
          <a:r>
            <a:rPr lang="zh-CN" altLang="en-US" sz="2000"/>
            <a:t/>
          </a:r>
          <a:endParaRPr lang="zh-CN" altLang="en-US" sz="2000"/>
        </a:p>
      </dgm:t>
    </dgm:pt>
    <dgm:pt modelId="{C376AF55-B7CF-480C-8BF9-23AFA21D948A}" cxnId="{3BB1FD0F-EEB9-4E82-BF67-A61ACB7B4C2B}" type="parTrans">
      <dgm:prSet/>
      <dgm:spPr/>
    </dgm:pt>
    <dgm:pt modelId="{60698CBD-0F39-473E-A06C-DB8D8704D69F}" cxnId="{3BB1FD0F-EEB9-4E82-BF67-A61ACB7B4C2B}" type="sibTrans">
      <dgm:prSet/>
      <dgm:spPr/>
    </dgm:pt>
    <dgm:pt modelId="{B555A2DE-DE39-46B3-A8D3-DAA5B6DFBC7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群（</a:t>
          </a:r>
          <a:r>
            <a:rPr lang="zh-CN" altLang="en-US" sz="2000"/>
            <a:t>社交</a:t>
          </a:r>
          <a:r>
            <a:rPr lang="zh-CN" altLang="en-US" sz="2000"/>
            <a:t>关系</a:t>
          </a:r>
          <a:r>
            <a:rPr lang="zh-CN" altLang="en-US" sz="2000"/>
            <a:t>）</a:t>
          </a:r>
          <a:r>
            <a:rPr lang="zh-CN" altLang="en-US" sz="2000"/>
            <a:t/>
          </a:r>
          <a:endParaRPr lang="zh-CN" altLang="en-US" sz="2000"/>
        </a:p>
      </dgm:t>
    </dgm:pt>
    <dgm:pt modelId="{E2710ED6-56F5-4499-B3AA-361A69923A3E}" cxnId="{069D0AFB-C30E-4AD6-A5CA-8A3A9361B81A}" type="parTrans">
      <dgm:prSet/>
      <dgm:spPr/>
    </dgm:pt>
    <dgm:pt modelId="{95B72A09-C4BF-4873-8150-193656CB0346}" cxnId="{069D0AFB-C30E-4AD6-A5CA-8A3A9361B81A}" type="sibTrans">
      <dgm:prSet/>
      <dgm:spPr/>
    </dgm:pt>
    <dgm:pt modelId="{83718E02-00DE-4BDE-8FC9-8374876BA24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状态、</a:t>
          </a:r>
          <a:r>
            <a:rPr lang="zh-CN" altLang="en-US" sz="2000"/>
            <a:t>房间</a:t>
          </a:r>
          <a:r>
            <a:rPr lang="zh-CN" altLang="en-US" sz="2000"/>
            <a:t>玩</a:t>
          </a:r>
          <a:r>
            <a:rPr lang="zh-CN" altLang="en-US" sz="2000"/>
            <a:t>法</a:t>
          </a:r>
          <a:r>
            <a:rPr lang="zh-CN" altLang="en-US" sz="2000"/>
            <a:t/>
          </a:r>
          <a:endParaRPr lang="zh-CN" altLang="en-US" sz="2000"/>
        </a:p>
      </dgm:t>
    </dgm:pt>
    <dgm:pt modelId="{8E0910AA-D811-4D31-840D-FE3A36F07070}" cxnId="{C6D6B1C8-EA47-4505-A38E-9B7C9D3096B0}" type="parTrans">
      <dgm:prSet/>
      <dgm:spPr/>
    </dgm:pt>
    <dgm:pt modelId="{6BE849A4-EA2E-4139-840A-D9E75EF3D343}" cxnId="{C6D6B1C8-EA47-4505-A38E-9B7C9D3096B0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71EC009-8E9C-4251-95DB-42296EE9891A}" srcId="{468FBB7B-694A-47BF-865D-2F44C1051453}" destId="{BD5427FF-4EB1-4006-BF7F-42158E0C5129}" srcOrd="0" destOrd="0" parTransId="{A2F6D805-3B53-408A-A2A3-20BC3BF0D242}" sibTransId="{D47F9812-1256-4E44-A6BE-BEC559BE8FF3}"/>
    <dgm:cxn modelId="{DBF93727-7629-495C-B08E-1E7FFE02532B}" srcId="{BD5427FF-4EB1-4006-BF7F-42158E0C5129}" destId="{3A7B819B-DBE9-4610-B22A-5573EA6D532D}" srcOrd="0" destOrd="0" parTransId="{DC4BEA23-BF6E-42AD-9BF0-CFBDE86A80F1}" sibTransId="{0BF6ACD3-AE1A-4691-8CBE-DBE77AB8A685}"/>
    <dgm:cxn modelId="{81606872-EB82-46DA-B363-B42A118083A8}" srcId="{BD5427FF-4EB1-4006-BF7F-42158E0C5129}" destId="{8FC6B8DD-B20D-4B2D-B4AC-E5D45FC94847}" srcOrd="1" destOrd="0" parTransId="{47DB180C-74E3-44F6-90C0-55AFD59350C3}" sibTransId="{80B79CD1-DC12-4F87-A146-B98ABA4AE731}"/>
    <dgm:cxn modelId="{CB8EB172-602C-4389-94EB-8744F5C66A96}" srcId="{BD5427FF-4EB1-4006-BF7F-42158E0C5129}" destId="{61F33281-14BE-4D56-8B40-BCBAD8ADDF69}" srcOrd="2" destOrd="0" parTransId="{DCE03B51-4982-4CCD-AC5C-B59EC620DD8A}" sibTransId="{702C0872-CB47-482E-9C9A-1BBA0C3C5276}"/>
    <dgm:cxn modelId="{DBDB1768-BD28-49B8-95B3-D742EC81AADE}" srcId="{BD5427FF-4EB1-4006-BF7F-42158E0C5129}" destId="{6F38C0F4-1445-47A8-BD92-62C2E674CE03}" srcOrd="3" destOrd="0" parTransId="{58047CE7-BA4F-4125-9283-167F1E17659F}" sibTransId="{46FC3324-CA0B-4E27-891A-B1A5B1C0CFE9}"/>
    <dgm:cxn modelId="{BA347C45-9C88-49E3-A18C-48932020065A}" srcId="{468FBB7B-694A-47BF-865D-2F44C1051453}" destId="{FE969E54-0D5D-4815-BDC4-3309E2F7325D}" srcOrd="1" destOrd="0" parTransId="{B5D9FB86-EEBE-488F-B7DE-B7CF5C9166C5}" sibTransId="{D7D19B67-C01A-45D3-B5C7-B7E1B18A9F62}"/>
    <dgm:cxn modelId="{7C4E0DA9-26AF-4D3E-A94A-D7117E54A5A8}" srcId="{FE969E54-0D5D-4815-BDC4-3309E2F7325D}" destId="{35600F67-42C2-4D1B-B072-DC2A36FCB136}" srcOrd="0" destOrd="1" parTransId="{B4BC79E1-FDBA-43D1-A988-1BE8090EDA7A}" sibTransId="{AD46A0AA-C45A-46D2-89AF-28390F99F9D0}"/>
    <dgm:cxn modelId="{B36012A8-FD2B-4AB6-A5A8-DE1AB7A2682A}" srcId="{FE969E54-0D5D-4815-BDC4-3309E2F7325D}" destId="{4FE00A51-D88F-4699-8BC7-91648DE6DD9B}" srcOrd="1" destOrd="1" parTransId="{7EE21663-7C69-4C2F-B605-53CAD69FD48A}" sibTransId="{E17B48BE-B608-4648-8C95-CC88E0382BC1}"/>
    <dgm:cxn modelId="{824CD6C0-DE90-4B6F-ADD0-E128CD2D517B}" srcId="{FE969E54-0D5D-4815-BDC4-3309E2F7325D}" destId="{30293A53-8287-4B6C-A87F-9F77BD6847E9}" srcOrd="2" destOrd="1" parTransId="{E8ED4C85-2A04-452D-B596-02B8CB4435C8}" sibTransId="{F6C16DBF-91B8-4901-B512-7BC00B339A76}"/>
    <dgm:cxn modelId="{1E32D634-96CC-4BD0-8079-EFB70430B8BA}" srcId="{FE969E54-0D5D-4815-BDC4-3309E2F7325D}" destId="{F78E8AA1-0015-4B5F-B381-A2B22E9EBF14}" srcOrd="3" destOrd="1" parTransId="{461D6423-E584-4752-9B30-5B83C288606E}" sibTransId="{4E33E16C-4011-4265-B1C4-D5574AF7146F}"/>
    <dgm:cxn modelId="{B5AD2A84-6CEF-488E-B5EB-FC8D144F58A5}" srcId="{FE969E54-0D5D-4815-BDC4-3309E2F7325D}" destId="{7F46C796-8EBF-4A52-9D27-94A93306C105}" srcOrd="4" destOrd="1" parTransId="{6DC68B53-89B0-405D-ACA7-77E4C4D8D138}" sibTransId="{560E1050-EAE5-4E4B-B039-FD4ADDB3EB6A}"/>
    <dgm:cxn modelId="{F7E3C353-FF2B-4EBF-97FE-50792261EC5A}" srcId="{FE969E54-0D5D-4815-BDC4-3309E2F7325D}" destId="{F7E96DB2-BC27-4869-B83D-BCEC0E4B6276}" srcOrd="5" destOrd="1" parTransId="{BB55E111-598B-4698-A7DF-1A2899ECBE5D}" sibTransId="{FDBE51F1-D3E6-4870-AB62-5D23DB42958B}"/>
    <dgm:cxn modelId="{CA32E8D1-DF6A-4CCF-AA62-805345C15B88}" srcId="{468FBB7B-694A-47BF-865D-2F44C1051453}" destId="{61F0DC84-7FFF-4FDD-9B5D-40960093AE83}" srcOrd="2" destOrd="0" parTransId="{2CB3CEFC-83E6-4DB9-B636-5287ACC11553}" sibTransId="{1FAE29ED-22A2-40FA-904A-0706E8542FE7}"/>
    <dgm:cxn modelId="{E92B58CA-6C04-49FD-9F3D-2768CBADF605}" srcId="{61F0DC84-7FFF-4FDD-9B5D-40960093AE83}" destId="{2C0D9F89-7CE9-4195-96AC-FB27D6AA2EF6}" srcOrd="0" destOrd="2" parTransId="{24D9371C-2787-474E-A690-5A09190A9707}" sibTransId="{39E6AF7E-E529-4319-B552-AB363EF4CE26}"/>
    <dgm:cxn modelId="{3BB1FD0F-EEB9-4E82-BF67-A61ACB7B4C2B}" srcId="{61F0DC84-7FFF-4FDD-9B5D-40960093AE83}" destId="{A64F93BC-5B54-4B50-A5B4-BCFD4E91331D}" srcOrd="1" destOrd="2" parTransId="{C376AF55-B7CF-480C-8BF9-23AFA21D948A}" sibTransId="{60698CBD-0F39-473E-A06C-DB8D8704D69F}"/>
    <dgm:cxn modelId="{069D0AFB-C30E-4AD6-A5CA-8A3A9361B81A}" srcId="{61F0DC84-7FFF-4FDD-9B5D-40960093AE83}" destId="{B555A2DE-DE39-46B3-A8D3-DAA5B6DFBC76}" srcOrd="2" destOrd="2" parTransId="{E2710ED6-56F5-4499-B3AA-361A69923A3E}" sibTransId="{95B72A09-C4BF-4873-8150-193656CB0346}"/>
    <dgm:cxn modelId="{C6D6B1C8-EA47-4505-A38E-9B7C9D3096B0}" srcId="{61F0DC84-7FFF-4FDD-9B5D-40960093AE83}" destId="{83718E02-00DE-4BDE-8FC9-8374876BA244}" srcOrd="3" destOrd="2" parTransId="{8E0910AA-D811-4D31-840D-FE3A36F07070}" sibTransId="{6BE849A4-EA2E-4139-840A-D9E75EF3D343}"/>
    <dgm:cxn modelId="{981D5093-0249-4F63-A18B-D105683AFA1F}" type="presOf" srcId="{468FBB7B-694A-47BF-865D-2F44C1051453}" destId="{D5FB6A06-3991-4223-AD64-C4F7F6F4DF69}" srcOrd="0" destOrd="0" presId="urn:microsoft.com/office/officeart/2005/8/layout/hList1"/>
    <dgm:cxn modelId="{DF1302E0-6459-4861-BF97-2A1A5170F590}" type="presParOf" srcId="{D5FB6A06-3991-4223-AD64-C4F7F6F4DF69}" destId="{5EB24CCF-928A-4018-A934-89F31F564A83}" srcOrd="0" destOrd="0" presId="urn:microsoft.com/office/officeart/2005/8/layout/hList1"/>
    <dgm:cxn modelId="{139824D8-48BE-475E-ADAB-5CB402686246}" type="presParOf" srcId="{5EB24CCF-928A-4018-A934-89F31F564A83}" destId="{5D9704F8-5A95-419F-B794-1E2F82666BDB}" srcOrd="0" destOrd="0" presId="urn:microsoft.com/office/officeart/2005/8/layout/hList1"/>
    <dgm:cxn modelId="{E321D36C-806D-45E8-81C9-1EBB8E71E938}" type="presOf" srcId="{BD5427FF-4EB1-4006-BF7F-42158E0C5129}" destId="{5D9704F8-5A95-419F-B794-1E2F82666BDB}" srcOrd="0" destOrd="0" presId="urn:microsoft.com/office/officeart/2005/8/layout/hList1"/>
    <dgm:cxn modelId="{1AEFB528-6C43-40D1-8172-C2AB0E458549}" type="presParOf" srcId="{5EB24CCF-928A-4018-A934-89F31F564A83}" destId="{C0A6D3D8-DBC2-45B6-8DEF-789A72552BB4}" srcOrd="1" destOrd="0" presId="urn:microsoft.com/office/officeart/2005/8/layout/hList1"/>
    <dgm:cxn modelId="{58826F41-1794-4142-A156-45CB902185EF}" type="presOf" srcId="{3A7B819B-DBE9-4610-B22A-5573EA6D532D}" destId="{C0A6D3D8-DBC2-45B6-8DEF-789A72552BB4}" srcOrd="0" destOrd="0" presId="urn:microsoft.com/office/officeart/2005/8/layout/hList1"/>
    <dgm:cxn modelId="{1137F0B3-5958-4F7D-9D39-92DEA30BE513}" type="presOf" srcId="{8FC6B8DD-B20D-4B2D-B4AC-E5D45FC94847}" destId="{C0A6D3D8-DBC2-45B6-8DEF-789A72552BB4}" srcOrd="0" destOrd="1" presId="urn:microsoft.com/office/officeart/2005/8/layout/hList1"/>
    <dgm:cxn modelId="{8FA13462-DFB7-4426-92D9-879918CD15F2}" type="presOf" srcId="{61F33281-14BE-4D56-8B40-BCBAD8ADDF69}" destId="{C0A6D3D8-DBC2-45B6-8DEF-789A72552BB4}" srcOrd="0" destOrd="2" presId="urn:microsoft.com/office/officeart/2005/8/layout/hList1"/>
    <dgm:cxn modelId="{FF68E716-23F4-48E8-A7C9-2570CEA731C2}" type="presOf" srcId="{6F38C0F4-1445-47A8-BD92-62C2E674CE03}" destId="{C0A6D3D8-DBC2-45B6-8DEF-789A72552BB4}" srcOrd="0" destOrd="3" presId="urn:microsoft.com/office/officeart/2005/8/layout/hList1"/>
    <dgm:cxn modelId="{9887D64F-136B-44A4-8C2D-D0C6FBD3E390}" type="presParOf" srcId="{D5FB6A06-3991-4223-AD64-C4F7F6F4DF69}" destId="{C4F6D2AE-A2A5-43DC-B705-8E8ECE0E1613}" srcOrd="1" destOrd="0" presId="urn:microsoft.com/office/officeart/2005/8/layout/hList1"/>
    <dgm:cxn modelId="{A63E1045-27A3-47DE-B187-4C9F658C16E0}" type="presParOf" srcId="{D5FB6A06-3991-4223-AD64-C4F7F6F4DF69}" destId="{C1832C44-4F6B-4ABA-88DC-7D5A80779E4B}" srcOrd="2" destOrd="0" presId="urn:microsoft.com/office/officeart/2005/8/layout/hList1"/>
    <dgm:cxn modelId="{E0F080F3-9A62-47A5-BEDB-BC55BD343D9E}" type="presParOf" srcId="{C1832C44-4F6B-4ABA-88DC-7D5A80779E4B}" destId="{3E0BA246-3456-471B-AD87-1436FD251DD8}" srcOrd="0" destOrd="2" presId="urn:microsoft.com/office/officeart/2005/8/layout/hList1"/>
    <dgm:cxn modelId="{922BE5EA-F132-4361-9782-E6BD05D08AEB}" type="presOf" srcId="{FE969E54-0D5D-4815-BDC4-3309E2F7325D}" destId="{3E0BA246-3456-471B-AD87-1436FD251DD8}" srcOrd="0" destOrd="0" presId="urn:microsoft.com/office/officeart/2005/8/layout/hList1"/>
    <dgm:cxn modelId="{9BB55DD8-7F4E-479C-B3E3-A487C9FBDF19}" type="presParOf" srcId="{C1832C44-4F6B-4ABA-88DC-7D5A80779E4B}" destId="{33CF15AD-8A19-4E9A-9BED-239A79CAF737}" srcOrd="1" destOrd="2" presId="urn:microsoft.com/office/officeart/2005/8/layout/hList1"/>
    <dgm:cxn modelId="{B868D82A-832A-4ABF-BA5B-8C4E7D04D175}" type="presOf" srcId="{35600F67-42C2-4D1B-B072-DC2A36FCB136}" destId="{33CF15AD-8A19-4E9A-9BED-239A79CAF737}" srcOrd="0" destOrd="0" presId="urn:microsoft.com/office/officeart/2005/8/layout/hList1"/>
    <dgm:cxn modelId="{D508FCD5-5BD2-440C-A26D-D3F26F108D6A}" type="presOf" srcId="{4FE00A51-D88F-4699-8BC7-91648DE6DD9B}" destId="{33CF15AD-8A19-4E9A-9BED-239A79CAF737}" srcOrd="0" destOrd="1" presId="urn:microsoft.com/office/officeart/2005/8/layout/hList1"/>
    <dgm:cxn modelId="{3530A41A-CA0A-40BE-982D-24C2ACC139E7}" type="presOf" srcId="{30293A53-8287-4B6C-A87F-9F77BD6847E9}" destId="{33CF15AD-8A19-4E9A-9BED-239A79CAF737}" srcOrd="0" destOrd="2" presId="urn:microsoft.com/office/officeart/2005/8/layout/hList1"/>
    <dgm:cxn modelId="{6ACFB440-4725-48ED-9E3F-4FFE82830FD1}" type="presOf" srcId="{F78E8AA1-0015-4B5F-B381-A2B22E9EBF14}" destId="{33CF15AD-8A19-4E9A-9BED-239A79CAF737}" srcOrd="0" destOrd="3" presId="urn:microsoft.com/office/officeart/2005/8/layout/hList1"/>
    <dgm:cxn modelId="{7F76A4AE-C710-45A3-B842-559B058C420B}" type="presOf" srcId="{7F46C796-8EBF-4A52-9D27-94A93306C105}" destId="{33CF15AD-8A19-4E9A-9BED-239A79CAF737}" srcOrd="0" destOrd="4" presId="urn:microsoft.com/office/officeart/2005/8/layout/hList1"/>
    <dgm:cxn modelId="{350EA457-C4E1-4600-B5DC-A46FE1A52933}" type="presOf" srcId="{F7E96DB2-BC27-4869-B83D-BCEC0E4B6276}" destId="{33CF15AD-8A19-4E9A-9BED-239A79CAF737}" srcOrd="0" destOrd="5" presId="urn:microsoft.com/office/officeart/2005/8/layout/hList1"/>
    <dgm:cxn modelId="{02937716-C0D3-4ABD-9E7B-AF07BEE0F3E0}" type="presParOf" srcId="{D5FB6A06-3991-4223-AD64-C4F7F6F4DF69}" destId="{F4639A07-76C8-4329-80D5-712628979A9A}" srcOrd="3" destOrd="0" presId="urn:microsoft.com/office/officeart/2005/8/layout/hList1"/>
    <dgm:cxn modelId="{A3A33268-340D-48F4-BAF1-88A17FDE8A94}" type="presParOf" srcId="{D5FB6A06-3991-4223-AD64-C4F7F6F4DF69}" destId="{7F710124-E259-48A5-9895-471DE20AF50E}" srcOrd="4" destOrd="0" presId="urn:microsoft.com/office/officeart/2005/8/layout/hList1"/>
    <dgm:cxn modelId="{39AD3C4D-4EB5-4FAD-9662-830BE0A4A69D}" type="presParOf" srcId="{7F710124-E259-48A5-9895-471DE20AF50E}" destId="{FC453BFD-315B-4968-86FA-B7D3125F3320}" srcOrd="0" destOrd="4" presId="urn:microsoft.com/office/officeart/2005/8/layout/hList1"/>
    <dgm:cxn modelId="{AC467A95-DA83-4AFD-B78D-5066BE81517E}" type="presOf" srcId="{61F0DC84-7FFF-4FDD-9B5D-40960093AE83}" destId="{FC453BFD-315B-4968-86FA-B7D3125F3320}" srcOrd="0" destOrd="0" presId="urn:microsoft.com/office/officeart/2005/8/layout/hList1"/>
    <dgm:cxn modelId="{C7D620EA-8006-4C67-BD2A-F5D31E442054}" type="presParOf" srcId="{7F710124-E259-48A5-9895-471DE20AF50E}" destId="{B357C82A-FE93-416B-AFBF-A74F9E99C4E4}" srcOrd="1" destOrd="4" presId="urn:microsoft.com/office/officeart/2005/8/layout/hList1"/>
    <dgm:cxn modelId="{2A2BC702-2D11-4AE2-AA9D-21024445ED7E}" type="presOf" srcId="{2C0D9F89-7CE9-4195-96AC-FB27D6AA2EF6}" destId="{B357C82A-FE93-416B-AFBF-A74F9E99C4E4}" srcOrd="0" destOrd="0" presId="urn:microsoft.com/office/officeart/2005/8/layout/hList1"/>
    <dgm:cxn modelId="{0C56741E-7A0C-4EC9-A693-73925B6DB73E}" type="presOf" srcId="{A64F93BC-5B54-4B50-A5B4-BCFD4E91331D}" destId="{B357C82A-FE93-416B-AFBF-A74F9E99C4E4}" srcOrd="0" destOrd="1" presId="urn:microsoft.com/office/officeart/2005/8/layout/hList1"/>
    <dgm:cxn modelId="{555AE88F-71BE-41BD-96B4-E907A233AE74}" type="presOf" srcId="{B555A2DE-DE39-46B3-A8D3-DAA5B6DFBC76}" destId="{B357C82A-FE93-416B-AFBF-A74F9E99C4E4}" srcOrd="0" destOrd="2" presId="urn:microsoft.com/office/officeart/2005/8/layout/hList1"/>
    <dgm:cxn modelId="{A7AD5AC9-0ED3-4EBA-B9A7-2D2C7FF99D25}" type="presOf" srcId="{83718E02-00DE-4BDE-8FC9-8374876BA244}" destId="{B357C82A-FE93-416B-AFBF-A74F9E99C4E4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技术能力建设-五彩石</a:t>
          </a:r>
          <a:r>
            <a:rPr lang="zh-CN" altLang="en-US" sz="1600"/>
            <a:t>（</a:t>
          </a:r>
          <a:r>
            <a:rPr lang="zh-CN" altLang="en-US" sz="1600" i="1"/>
            <a:t>2019年下半年至2020年</a:t>
          </a:r>
          <a:r>
            <a:rPr lang="zh-CN" altLang="en-US" sz="1600"/>
            <a:t>）</a:t>
          </a:r>
          <a:r>
            <a:rPr lang="zh-CN" altLang="en-US" sz="1600"/>
            <a:t/>
          </a:r>
          <a:endParaRPr lang="zh-CN" altLang="en-US" sz="1600"/>
        </a:p>
      </dgm:t>
    </dgm:pt>
    <dgm:pt modelId="{A2F6D805-3B53-408A-A2A3-20BC3BF0D242}" cxnId="{FC3E43DC-5274-4876-9488-EE3A19ED4ABB}" type="parTrans">
      <dgm:prSet/>
      <dgm:spPr/>
      <dgm:t>
        <a:bodyPr/>
        <a:p>
          <a:endParaRPr lang="zh-CN" altLang="en-US"/>
        </a:p>
      </dgm:t>
    </dgm:pt>
    <dgm:pt modelId="{D47F9812-1256-4E44-A6BE-BEC559BE8FF3}" cxnId="{FC3E43DC-5274-4876-9488-EE3A19ED4ABB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>监控能力</a:t>
          </a: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4BEA23-BF6E-42AD-9BF0-CFBDE86A80F1}" cxnId="{6CCFC335-AA96-4D25-B943-972DCC66F4F4}" type="parTrans">
      <dgm:prSet/>
      <dgm:spPr/>
      <dgm:t>
        <a:bodyPr/>
        <a:p>
          <a:endParaRPr lang="zh-CN" altLang="en-US"/>
        </a:p>
      </dgm:t>
    </dgm:pt>
    <dgm:pt modelId="{0BF6ACD3-AE1A-4691-8CBE-DBE77AB8A685}" cxnId="{6CCFC335-AA96-4D25-B943-972DCC66F4F4}" type="sibTrans">
      <dgm:prSet/>
      <dgm:spPr/>
      <dgm:t>
        <a:bodyPr/>
        <a:p>
          <a:endParaRPr lang="zh-CN" altLang="en-US"/>
        </a:p>
      </dgm:t>
    </dgm:pt>
    <dgm:pt modelId="{EFE059A1-E381-4F03-BBD8-D8290BBD6AC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>增长能力</a:t>
          </a: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8CDCEC-B4FF-4155-9CC0-4691DFB5EBB4}" cxnId="{B4DD6906-987E-4D1C-B9C5-A78175A7D57A}" type="parTrans">
      <dgm:prSet/>
      <dgm:spPr/>
    </dgm:pt>
    <dgm:pt modelId="{2B113F3B-6CBF-4663-99C8-EA9F49A19DB1}" cxnId="{B4DD6906-987E-4D1C-B9C5-A78175A7D57A}" type="sibTrans">
      <dgm:prSet/>
      <dgm:spPr/>
    </dgm:pt>
    <dgm:pt modelId="{C207BCF3-151E-4FE2-933F-7E293FCE944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>画像</a:t>
          </a: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B6662-892E-4993-A0B5-643CA0F333B2}" cxnId="{EF66AA80-AD59-494D-9B55-675C592C389B}" type="parTrans">
      <dgm:prSet/>
      <dgm:spPr/>
    </dgm:pt>
    <dgm:pt modelId="{BCCB9C8D-80B5-4017-8230-7DD2CCB92C1F}" cxnId="{EF66AA80-AD59-494D-9B55-675C592C389B}" type="sibTrans">
      <dgm:prSet/>
      <dgm:spPr/>
    </dgm:pt>
    <dgm:pt modelId="{DD623717-7A73-4A4E-BC25-2A318AAC137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>推荐</a:t>
          </a: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F689BD-E79A-4972-B559-222214E81EF7}" cxnId="{ADA2ADB3-81CE-443B-B428-32A797EFB740}" type="parTrans">
      <dgm:prSet/>
      <dgm:spPr/>
    </dgm:pt>
    <dgm:pt modelId="{BB676037-54FF-4036-949F-CC2C34737F8E}" cxnId="{ADA2ADB3-81CE-443B-B428-32A797EFB740}" type="sibTrans">
      <dgm:prSet/>
      <dgm:spPr/>
    </dgm:pt>
    <dgm:pt modelId="{C5654D12-BFE5-4767-B167-02094564A7F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>通用能力</a:t>
          </a: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C16576-79FA-4378-B1C5-42FA8E076E59}" cxnId="{1A66B1C3-43D7-49F4-95AC-1787ED877A39}" type="parTrans">
      <dgm:prSet/>
      <dgm:spPr/>
    </dgm:pt>
    <dgm:pt modelId="{A10156F7-4EDD-4EBA-83CA-F969DA4FBE90}" cxnId="{1A66B1C3-43D7-49F4-95AC-1787ED877A39}" type="sibTrans">
      <dgm:prSet/>
      <dgm:spPr/>
    </dgm:pt>
    <dgm:pt modelId="{E4D30C69-60EE-4A7C-BAB8-9DA319CA6E5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FF03E7-E0BA-43B2-A113-49F7C200366C}" cxnId="{065CD13B-15E6-4C78-B316-053278BFEEDF}" type="parTrans">
      <dgm:prSet/>
      <dgm:spPr/>
    </dgm:pt>
    <dgm:pt modelId="{0E519811-3B50-445A-B122-1BB2E702FCB7}" cxnId="{065CD13B-15E6-4C78-B316-053278BFEEDF}" type="sibTrans">
      <dgm:prSet/>
      <dgm:spPr/>
    </dgm:pt>
    <dgm:pt modelId="{3B2D7E23-0699-4168-B1FB-ED1319D9C87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en-US" altLang="zh-CN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9A27E6-981D-4BEF-AC27-B8599FF3424E}" cxnId="{18A5732E-55EB-43B1-B120-55FEA25FE2C4}" type="parTrans">
      <dgm:prSet/>
      <dgm:spPr/>
    </dgm:pt>
    <dgm:pt modelId="{82F38C30-5D9F-4143-A7E5-A30EA74E8EF8}" cxnId="{18A5732E-55EB-43B1-B120-55FEA25FE2C4}" type="sibTrans">
      <dgm:prSet/>
      <dgm:spPr/>
    </dgm:pt>
    <dgm:pt modelId="{FE969E54-0D5D-4815-BDC4-3309E2F7325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服务治理-自由女神</a:t>
          </a:r>
          <a:r>
            <a:rPr lang="zh-CN" altLang="en-US" sz="1600"/>
            <a:t>（</a:t>
          </a:r>
          <a:r>
            <a:rPr lang="zh-CN" altLang="en-US" sz="1600"/>
            <a:t>2020年底至2021年</a:t>
          </a:r>
          <a:r>
            <a:rPr lang="zh-CN" altLang="en-US" sz="1600"/>
            <a:t>）</a:t>
          </a:r>
          <a:r>
            <a:rPr lang="zh-CN" altLang="en-US" sz="1600"/>
            <a:t/>
          </a:r>
          <a:endParaRPr lang="zh-CN" altLang="en-US" sz="1600"/>
        </a:p>
      </dgm:t>
    </dgm:pt>
    <dgm:pt modelId="{B5D9FB86-EEBE-488F-B7DE-B7CF5C9166C5}" cxnId="{DB379A86-68C8-4EB4-8707-17E344129F98}" type="parTrans">
      <dgm:prSet/>
      <dgm:spPr/>
      <dgm:t>
        <a:bodyPr/>
        <a:p>
          <a:endParaRPr lang="zh-CN" altLang="en-US"/>
        </a:p>
      </dgm:t>
    </dgm:pt>
    <dgm:pt modelId="{D7D19B67-C01A-45D3-B5C7-B7E1B18A9F62}" cxnId="{DB379A86-68C8-4EB4-8707-17E344129F98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存储</a:t>
          </a:r>
          <a:r>
            <a:rPr lang="zh-CN" altLang="en-US" sz="2000"/>
            <a:t>层</a:t>
          </a:r>
          <a:r>
            <a:rPr lang="zh-CN" altLang="en-US" sz="2000"/>
            <a:t/>
          </a:r>
          <a:endParaRPr lang="zh-CN" altLang="en-US" sz="2000"/>
        </a:p>
      </dgm:t>
    </dgm:pt>
    <dgm:pt modelId="{B4BC79E1-FDBA-43D1-A988-1BE8090EDA7A}" cxnId="{F2168CEF-B248-4C7C-8370-A4D9ED4C653A}" type="parTrans">
      <dgm:prSet/>
      <dgm:spPr/>
      <dgm:t>
        <a:bodyPr/>
        <a:p>
          <a:endParaRPr lang="zh-CN" altLang="en-US"/>
        </a:p>
      </dgm:t>
    </dgm:pt>
    <dgm:pt modelId="{AD46A0AA-C45A-46D2-89AF-28390F99F9D0}" cxnId="{F2168CEF-B248-4C7C-8370-A4D9ED4C653A}" type="sibTrans">
      <dgm:prSet/>
      <dgm:spPr/>
      <dgm:t>
        <a:bodyPr/>
        <a:p>
          <a:endParaRPr lang="zh-CN" altLang="en-US"/>
        </a:p>
      </dgm:t>
    </dgm:pt>
    <dgm:pt modelId="{557D57A2-6E96-4C55-8B97-73C289836A6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 </a:t>
          </a:r>
          <a:r>
            <a:rPr lang="zh-CN" altLang="en-US" sz="2000"/>
            <a:t>应用</a:t>
          </a:r>
          <a:r>
            <a:rPr lang="zh-CN" altLang="en-US" sz="2000"/>
            <a:t>层</a:t>
          </a:r>
          <a:r>
            <a:rPr lang="zh-CN" altLang="en-US" sz="1800"/>
            <a:t/>
          </a:r>
          <a:endParaRPr lang="zh-CN" altLang="en-US" sz="1800"/>
        </a:p>
      </dgm:t>
    </dgm:pt>
    <dgm:pt modelId="{0B4CFA58-87AB-4540-B48A-3806054BF7DB}" cxnId="{C5D6046D-F708-4621-96DC-333CF5300E82}" type="parTrans">
      <dgm:prSet/>
      <dgm:spPr/>
    </dgm:pt>
    <dgm:pt modelId="{90F027CB-C2FD-410C-A1FE-DCA13D3EADFC}" cxnId="{C5D6046D-F708-4621-96DC-333CF5300E82}" type="sibTrans">
      <dgm:prSet/>
      <dgm:spPr/>
    </dgm:pt>
    <dgm:pt modelId="{75B542C9-B523-4EA9-ACA0-E8D89C7D8A2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组</a:t>
          </a:r>
          <a:r>
            <a:rPr lang="zh-CN" altLang="en-US" sz="2000"/>
            <a:t>件</a:t>
          </a:r>
          <a:r>
            <a:rPr lang="zh-CN" altLang="en-US" sz="2000"/>
            <a:t>层</a:t>
          </a:r>
          <a:r>
            <a:rPr lang="zh-CN" altLang="en-US" sz="2000"/>
            <a:t/>
          </a:r>
          <a:endParaRPr lang="zh-CN" altLang="en-US" sz="2000"/>
        </a:p>
      </dgm:t>
    </dgm:pt>
    <dgm:pt modelId="{1E4CAEBC-29A7-4D86-8104-B9AA0C4E45EB}" cxnId="{73A10B26-A271-48FC-A093-CC057D64C9DF}" type="parTrans">
      <dgm:prSet/>
      <dgm:spPr/>
    </dgm:pt>
    <dgm:pt modelId="{870D344E-5C9A-48E6-A353-7CCD10BEE1F2}" cxnId="{73A10B26-A271-48FC-A093-CC057D64C9DF}" type="sibTrans">
      <dgm:prSet/>
      <dgm:spPr/>
    </dgm:pt>
    <dgm:pt modelId="{5192F54A-9D76-4DA8-A4CC-2B8701963BA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业务层</a:t>
          </a:r>
          <a:r>
            <a:rPr lang="zh-CN" altLang="en-US" sz="2000"/>
            <a:t/>
          </a:r>
          <a:endParaRPr lang="zh-CN" altLang="en-US" sz="2000"/>
        </a:p>
      </dgm:t>
    </dgm:pt>
    <dgm:pt modelId="{BF790590-4365-43BA-8221-DF07C8956E53}" cxnId="{26090E93-0443-4589-A34D-3ABB21E6F60C}" type="parTrans">
      <dgm:prSet/>
      <dgm:spPr/>
    </dgm:pt>
    <dgm:pt modelId="{BBE53247-300E-46C3-B395-A5B5C3FD9E20}" cxnId="{26090E93-0443-4589-A34D-3ABB21E6F60C}" type="sibTrans">
      <dgm:prSet/>
      <dgm:spPr/>
    </dgm:pt>
    <dgm:pt modelId="{4BABF3C7-B709-4BEC-A7EC-D850858E789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DFABFEFE-F915-4D20-8364-EBE2B8AE268C}" cxnId="{BFA387AE-AB8A-4AF1-B595-8ACA7A559259}" type="parTrans">
      <dgm:prSet/>
      <dgm:spPr/>
    </dgm:pt>
    <dgm:pt modelId="{C6B7A490-34AD-4742-9C59-C85527E06AFF}" cxnId="{BFA387AE-AB8A-4AF1-B595-8ACA7A559259}" type="sibTrans">
      <dgm:prSet/>
      <dgm:spPr/>
    </dgm:pt>
    <dgm:pt modelId="{75798317-017C-4234-96A7-A0EEB9AE6AA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12A42426-87CE-4511-8003-DEEAA335C97B}" cxnId="{05D97ED6-DFDB-435C-AFC8-46806FC9D493}" type="parTrans">
      <dgm:prSet/>
      <dgm:spPr/>
    </dgm:pt>
    <dgm:pt modelId="{23C494A5-2B82-4FD1-BEE1-39C6BAD896EE}" cxnId="{05D97ED6-DFDB-435C-AFC8-46806FC9D493}" type="sibTrans">
      <dgm:prSet/>
      <dgm:spPr/>
    </dgm:pt>
    <dgm:pt modelId="{6A5A6C7A-46C3-417F-9956-35D595E38BC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674696F6-1BF4-4884-9AE7-A2F776E26C45}" cxnId="{980A3117-A69F-4D38-B4B4-B4CD62B2D15B}" type="parTrans">
      <dgm:prSet/>
      <dgm:spPr/>
    </dgm:pt>
    <dgm:pt modelId="{DFAB61A9-DF50-443E-88DB-F8567209C7AC}" cxnId="{980A3117-A69F-4D38-B4B4-B4CD62B2D15B}" type="sibTrans">
      <dgm:prSet/>
      <dgm:spPr/>
    </dgm:pt>
    <dgm:pt modelId="{61F0DC84-7FFF-4FDD-9B5D-40960093AE8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AWS迁移              </a:t>
          </a:r>
          <a:r>
            <a:rPr lang="zh-CN" altLang="en-US" sz="2000"/>
            <a:t/>
          </a:r>
          <a:endParaRPr lang="zh-CN" altLang="en-US" sz="20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/>
            <a:t>（</a:t>
          </a:r>
          <a:r>
            <a:rPr lang="zh-CN" altLang="en-US" sz="1600"/>
            <a:t>2021年4月底至6月初</a:t>
          </a:r>
          <a:r>
            <a:rPr lang="zh-CN" altLang="en-US" sz="1600"/>
            <a:t>）</a:t>
          </a:r>
          <a:r>
            <a:rPr lang="zh-CN" altLang="en-US" sz="1600"/>
            <a:t/>
          </a:r>
          <a:endParaRPr lang="zh-CN" altLang="en-US" sz="1600"/>
        </a:p>
      </dgm:t>
    </dgm:pt>
    <dgm:pt modelId="{2CB3CEFC-83E6-4DB9-B636-5287ACC11553}" cxnId="{40A8D9D5-4AD8-4577-B0A6-C2FBFBFDFE4A}" type="parTrans">
      <dgm:prSet/>
      <dgm:spPr/>
      <dgm:t>
        <a:bodyPr/>
        <a:p>
          <a:endParaRPr lang="zh-CN" altLang="en-US"/>
        </a:p>
      </dgm:t>
    </dgm:pt>
    <dgm:pt modelId="{1FAE29ED-22A2-40FA-904A-0706E8542FE7}" cxnId="{40A8D9D5-4AD8-4577-B0A6-C2FBFBFDFE4A}" type="sibTrans">
      <dgm:prSet/>
      <dgm:spPr/>
      <dgm:t>
        <a:bodyPr/>
        <a:p>
          <a:endParaRPr lang="zh-CN" altLang="en-US"/>
        </a:p>
      </dgm:t>
    </dgm:pt>
    <dgm:pt modelId="{2C0D9F89-7CE9-4195-96AC-FB27D6AA2E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背景</a:t>
          </a:r>
          <a:endParaRPr lang="zh-CN" altLang="en-US" sz="2000"/>
        </a:p>
      </dgm:t>
    </dgm:pt>
    <dgm:pt modelId="{24D9371C-2787-474E-A690-5A09190A9707}" cxnId="{B92555F5-9ED0-44FF-8281-027C9447653F}" type="parTrans">
      <dgm:prSet/>
      <dgm:spPr/>
      <dgm:t>
        <a:bodyPr/>
        <a:p>
          <a:endParaRPr lang="zh-CN" altLang="en-US"/>
        </a:p>
      </dgm:t>
    </dgm:pt>
    <dgm:pt modelId="{39E6AF7E-E529-4319-B552-AB363EF4CE26}" cxnId="{B92555F5-9ED0-44FF-8281-027C9447653F}" type="sibTrans">
      <dgm:prSet/>
      <dgm:spPr/>
      <dgm:t>
        <a:bodyPr/>
        <a:p>
          <a:endParaRPr lang="zh-CN" altLang="en-US"/>
        </a:p>
      </dgm:t>
    </dgm:pt>
    <dgm:pt modelId="{B0DE4ECB-A6D6-4325-962F-C2EA2EDE119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endParaRPr lang="zh-CN" altLang="en-US" sz="2000"/>
        </a:p>
      </dgm:t>
    </dgm:pt>
    <dgm:pt modelId="{CEE92EBE-6C08-4228-B369-1FC40A65B065}" cxnId="{46AAADDB-891E-4CE2-8F62-264316F28CEF}" type="parTrans">
      <dgm:prSet/>
      <dgm:spPr/>
    </dgm:pt>
    <dgm:pt modelId="{CD7405C6-3561-4F53-B4C7-60004B05915F}" cxnId="{46AAADDB-891E-4CE2-8F62-264316F28CEF}" type="sibTrans">
      <dgm:prSet/>
      <dgm:spPr/>
    </dgm:pt>
    <dgm:pt modelId="{708C1F37-6399-4BBD-9C14-05B5AAD5A01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过</a:t>
          </a:r>
          <a:r>
            <a:rPr lang="zh-CN" altLang="en-US" sz="2000"/>
            <a:t>程</a:t>
          </a:r>
          <a:r>
            <a:rPr lang="zh-CN" altLang="en-US" sz="2000"/>
            <a:t/>
          </a:r>
          <a:endParaRPr lang="zh-CN" altLang="en-US" sz="2000"/>
        </a:p>
      </dgm:t>
    </dgm:pt>
    <dgm:pt modelId="{CAAB8815-FBAA-4450-9BC3-0613EA97672F}" cxnId="{06AC05B8-CC22-4B61-892D-59AB0C66D35B}" type="parTrans">
      <dgm:prSet/>
      <dgm:spPr/>
    </dgm:pt>
    <dgm:pt modelId="{61EE2A41-8165-4F6F-9D6D-1C3DF420B722}" cxnId="{06AC05B8-CC22-4B61-892D-59AB0C66D35B}" type="sibTrans">
      <dgm:prSet/>
      <dgm:spPr/>
    </dgm:pt>
    <dgm:pt modelId="{B4D0C908-E758-44E8-9F2F-67F6EA3A7B1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结果</a:t>
          </a:r>
          <a:endParaRPr lang="zh-CN" altLang="en-US" sz="2000"/>
        </a:p>
      </dgm:t>
    </dgm:pt>
    <dgm:pt modelId="{305E3A1B-5E22-4B45-B0AA-3A1307A96618}" cxnId="{F067F5EE-96F5-4764-814B-DF0D44ED1B2D}" type="parTrans">
      <dgm:prSet/>
      <dgm:spPr/>
    </dgm:pt>
    <dgm:pt modelId="{C1543D0D-7C27-435E-8FDF-6C905D0BD841}" cxnId="{F067F5EE-96F5-4764-814B-DF0D44ED1B2D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C3E43DC-5274-4876-9488-EE3A19ED4ABB}" srcId="{468FBB7B-694A-47BF-865D-2F44C1051453}" destId="{BD5427FF-4EB1-4006-BF7F-42158E0C5129}" srcOrd="0" destOrd="0" parTransId="{A2F6D805-3B53-408A-A2A3-20BC3BF0D242}" sibTransId="{D47F9812-1256-4E44-A6BE-BEC559BE8FF3}"/>
    <dgm:cxn modelId="{6CCFC335-AA96-4D25-B943-972DCC66F4F4}" srcId="{BD5427FF-4EB1-4006-BF7F-42158E0C5129}" destId="{3A7B819B-DBE9-4610-B22A-5573EA6D532D}" srcOrd="0" destOrd="0" parTransId="{DC4BEA23-BF6E-42AD-9BF0-CFBDE86A80F1}" sibTransId="{0BF6ACD3-AE1A-4691-8CBE-DBE77AB8A685}"/>
    <dgm:cxn modelId="{B4DD6906-987E-4D1C-B9C5-A78175A7D57A}" srcId="{BD5427FF-4EB1-4006-BF7F-42158E0C5129}" destId="{EFE059A1-E381-4F03-BBD8-D8290BBD6ACE}" srcOrd="1" destOrd="0" parTransId="{9F8CDCEC-B4FF-4155-9CC0-4691DFB5EBB4}" sibTransId="{2B113F3B-6CBF-4663-99C8-EA9F49A19DB1}"/>
    <dgm:cxn modelId="{EF66AA80-AD59-494D-9B55-675C592C389B}" srcId="{BD5427FF-4EB1-4006-BF7F-42158E0C5129}" destId="{C207BCF3-151E-4FE2-933F-7E293FCE9448}" srcOrd="2" destOrd="0" parTransId="{5E4B6662-892E-4993-A0B5-643CA0F333B2}" sibTransId="{BCCB9C8D-80B5-4017-8230-7DD2CCB92C1F}"/>
    <dgm:cxn modelId="{ADA2ADB3-81CE-443B-B428-32A797EFB740}" srcId="{BD5427FF-4EB1-4006-BF7F-42158E0C5129}" destId="{DD623717-7A73-4A4E-BC25-2A318AAC137F}" srcOrd="3" destOrd="0" parTransId="{5AF689BD-E79A-4972-B559-222214E81EF7}" sibTransId="{BB676037-54FF-4036-949F-CC2C34737F8E}"/>
    <dgm:cxn modelId="{1A66B1C3-43D7-49F4-95AC-1787ED877A39}" srcId="{BD5427FF-4EB1-4006-BF7F-42158E0C5129}" destId="{C5654D12-BFE5-4767-B167-02094564A7F4}" srcOrd="4" destOrd="0" parTransId="{F7C16576-79FA-4378-B1C5-42FA8E076E59}" sibTransId="{A10156F7-4EDD-4EBA-83CA-F969DA4FBE90}"/>
    <dgm:cxn modelId="{065CD13B-15E6-4C78-B316-053278BFEEDF}" srcId="{BD5427FF-4EB1-4006-BF7F-42158E0C5129}" destId="{E4D30C69-60EE-4A7C-BAB8-9DA319CA6E58}" srcOrd="5" destOrd="0" parTransId="{A9FF03E7-E0BA-43B2-A113-49F7C200366C}" sibTransId="{0E519811-3B50-445A-B122-1BB2E702FCB7}"/>
    <dgm:cxn modelId="{18A5732E-55EB-43B1-B120-55FEA25FE2C4}" srcId="{BD5427FF-4EB1-4006-BF7F-42158E0C5129}" destId="{3B2D7E23-0699-4168-B1FB-ED1319D9C878}" srcOrd="6" destOrd="0" parTransId="{799A27E6-981D-4BEF-AC27-B8599FF3424E}" sibTransId="{82F38C30-5D9F-4143-A7E5-A30EA74E8EF8}"/>
    <dgm:cxn modelId="{DB379A86-68C8-4EB4-8707-17E344129F98}" srcId="{468FBB7B-694A-47BF-865D-2F44C1051453}" destId="{FE969E54-0D5D-4815-BDC4-3309E2F7325D}" srcOrd="1" destOrd="0" parTransId="{B5D9FB86-EEBE-488F-B7DE-B7CF5C9166C5}" sibTransId="{D7D19B67-C01A-45D3-B5C7-B7E1B18A9F62}"/>
    <dgm:cxn modelId="{F2168CEF-B248-4C7C-8370-A4D9ED4C653A}" srcId="{FE969E54-0D5D-4815-BDC4-3309E2F7325D}" destId="{35600F67-42C2-4D1B-B072-DC2A36FCB136}" srcOrd="0" destOrd="1" parTransId="{B4BC79E1-FDBA-43D1-A988-1BE8090EDA7A}" sibTransId="{AD46A0AA-C45A-46D2-89AF-28390F99F9D0}"/>
    <dgm:cxn modelId="{C5D6046D-F708-4621-96DC-333CF5300E82}" srcId="{FE969E54-0D5D-4815-BDC4-3309E2F7325D}" destId="{557D57A2-6E96-4C55-8B97-73C289836A64}" srcOrd="1" destOrd="1" parTransId="{0B4CFA58-87AB-4540-B48A-3806054BF7DB}" sibTransId="{90F027CB-C2FD-410C-A1FE-DCA13D3EADFC}"/>
    <dgm:cxn modelId="{73A10B26-A271-48FC-A093-CC057D64C9DF}" srcId="{FE969E54-0D5D-4815-BDC4-3309E2F7325D}" destId="{75B542C9-B523-4EA9-ACA0-E8D89C7D8A2D}" srcOrd="2" destOrd="1" parTransId="{1E4CAEBC-29A7-4D86-8104-B9AA0C4E45EB}" sibTransId="{870D344E-5C9A-48E6-A353-7CCD10BEE1F2}"/>
    <dgm:cxn modelId="{26090E93-0443-4589-A34D-3ABB21E6F60C}" srcId="{FE969E54-0D5D-4815-BDC4-3309E2F7325D}" destId="{5192F54A-9D76-4DA8-A4CC-2B8701963BAB}" srcOrd="3" destOrd="1" parTransId="{BF790590-4365-43BA-8221-DF07C8956E53}" sibTransId="{BBE53247-300E-46C3-B395-A5B5C3FD9E20}"/>
    <dgm:cxn modelId="{BFA387AE-AB8A-4AF1-B595-8ACA7A559259}" srcId="{FE969E54-0D5D-4815-BDC4-3309E2F7325D}" destId="{4BABF3C7-B709-4BEC-A7EC-D850858E7890}" srcOrd="4" destOrd="1" parTransId="{DFABFEFE-F915-4D20-8364-EBE2B8AE268C}" sibTransId="{C6B7A490-34AD-4742-9C59-C85527E06AFF}"/>
    <dgm:cxn modelId="{05D97ED6-DFDB-435C-AFC8-46806FC9D493}" srcId="{FE969E54-0D5D-4815-BDC4-3309E2F7325D}" destId="{75798317-017C-4234-96A7-A0EEB9AE6AAB}" srcOrd="5" destOrd="1" parTransId="{12A42426-87CE-4511-8003-DEEAA335C97B}" sibTransId="{23C494A5-2B82-4FD1-BEE1-39C6BAD896EE}"/>
    <dgm:cxn modelId="{980A3117-A69F-4D38-B4B4-B4CD62B2D15B}" srcId="{FE969E54-0D5D-4815-BDC4-3309E2F7325D}" destId="{6A5A6C7A-46C3-417F-9956-35D595E38BCE}" srcOrd="6" destOrd="1" parTransId="{674696F6-1BF4-4884-9AE7-A2F776E26C45}" sibTransId="{DFAB61A9-DF50-443E-88DB-F8567209C7AC}"/>
    <dgm:cxn modelId="{40A8D9D5-4AD8-4577-B0A6-C2FBFBFDFE4A}" srcId="{468FBB7B-694A-47BF-865D-2F44C1051453}" destId="{61F0DC84-7FFF-4FDD-9B5D-40960093AE83}" srcOrd="2" destOrd="0" parTransId="{2CB3CEFC-83E6-4DB9-B636-5287ACC11553}" sibTransId="{1FAE29ED-22A2-40FA-904A-0706E8542FE7}"/>
    <dgm:cxn modelId="{B92555F5-9ED0-44FF-8281-027C9447653F}" srcId="{61F0DC84-7FFF-4FDD-9B5D-40960093AE83}" destId="{2C0D9F89-7CE9-4195-96AC-FB27D6AA2EF6}" srcOrd="0" destOrd="2" parTransId="{24D9371C-2787-474E-A690-5A09190A9707}" sibTransId="{39E6AF7E-E529-4319-B552-AB363EF4CE26}"/>
    <dgm:cxn modelId="{46AAADDB-891E-4CE2-8F62-264316F28CEF}" srcId="{61F0DC84-7FFF-4FDD-9B5D-40960093AE83}" destId="{B0DE4ECB-A6D6-4325-962F-C2EA2EDE1198}" srcOrd="1" destOrd="2" parTransId="{CEE92EBE-6C08-4228-B369-1FC40A65B065}" sibTransId="{CD7405C6-3561-4F53-B4C7-60004B05915F}"/>
    <dgm:cxn modelId="{06AC05B8-CC22-4B61-892D-59AB0C66D35B}" srcId="{61F0DC84-7FFF-4FDD-9B5D-40960093AE83}" destId="{708C1F37-6399-4BBD-9C14-05B5AAD5A01F}" srcOrd="2" destOrd="2" parTransId="{CAAB8815-FBAA-4450-9BC3-0613EA97672F}" sibTransId="{61EE2A41-8165-4F6F-9D6D-1C3DF420B722}"/>
    <dgm:cxn modelId="{F067F5EE-96F5-4764-814B-DF0D44ED1B2D}" srcId="{61F0DC84-7FFF-4FDD-9B5D-40960093AE83}" destId="{B4D0C908-E758-44E8-9F2F-67F6EA3A7B1F}" srcOrd="3" destOrd="2" parTransId="{305E3A1B-5E22-4B45-B0AA-3A1307A96618}" sibTransId="{C1543D0D-7C27-435E-8FDF-6C905D0BD841}"/>
    <dgm:cxn modelId="{EFEF5304-193C-460F-8E26-45998276D4CB}" type="presOf" srcId="{468FBB7B-694A-47BF-865D-2F44C1051453}" destId="{D5FB6A06-3991-4223-AD64-C4F7F6F4DF69}" srcOrd="0" destOrd="0" presId="urn:microsoft.com/office/officeart/2005/8/layout/hList1"/>
    <dgm:cxn modelId="{F69A80E7-018B-42D9-BE2F-D534244E1CE2}" type="presParOf" srcId="{D5FB6A06-3991-4223-AD64-C4F7F6F4DF69}" destId="{5EB24CCF-928A-4018-A934-89F31F564A83}" srcOrd="0" destOrd="0" presId="urn:microsoft.com/office/officeart/2005/8/layout/hList1"/>
    <dgm:cxn modelId="{970A28B4-C885-4F80-900A-2F1209782FDD}" type="presParOf" srcId="{5EB24CCF-928A-4018-A934-89F31F564A83}" destId="{5D9704F8-5A95-419F-B794-1E2F82666BDB}" srcOrd="0" destOrd="0" presId="urn:microsoft.com/office/officeart/2005/8/layout/hList1"/>
    <dgm:cxn modelId="{AEEAE797-3BFC-4827-B28C-A7FE03AA2325}" type="presOf" srcId="{BD5427FF-4EB1-4006-BF7F-42158E0C5129}" destId="{5D9704F8-5A95-419F-B794-1E2F82666BDB}" srcOrd="0" destOrd="0" presId="urn:microsoft.com/office/officeart/2005/8/layout/hList1"/>
    <dgm:cxn modelId="{01710AA2-2838-451B-9AC7-5EC5CE132952}" type="presParOf" srcId="{5EB24CCF-928A-4018-A934-89F31F564A83}" destId="{C0A6D3D8-DBC2-45B6-8DEF-789A72552BB4}" srcOrd="1" destOrd="0" presId="urn:microsoft.com/office/officeart/2005/8/layout/hList1"/>
    <dgm:cxn modelId="{4BF262B6-121F-4F2F-8317-C6E4F1ABD035}" type="presOf" srcId="{3A7B819B-DBE9-4610-B22A-5573EA6D532D}" destId="{C0A6D3D8-DBC2-45B6-8DEF-789A72552BB4}" srcOrd="0" destOrd="0" presId="urn:microsoft.com/office/officeart/2005/8/layout/hList1"/>
    <dgm:cxn modelId="{E0344CCD-A3A9-4D7D-93E7-3935C4A2C57B}" type="presOf" srcId="{EFE059A1-E381-4F03-BBD8-D8290BBD6ACE}" destId="{C0A6D3D8-DBC2-45B6-8DEF-789A72552BB4}" srcOrd="0" destOrd="1" presId="urn:microsoft.com/office/officeart/2005/8/layout/hList1"/>
    <dgm:cxn modelId="{62533EFA-C610-424C-8CA0-591F03882EE7}" type="presOf" srcId="{C207BCF3-151E-4FE2-933F-7E293FCE9448}" destId="{C0A6D3D8-DBC2-45B6-8DEF-789A72552BB4}" srcOrd="0" destOrd="2" presId="urn:microsoft.com/office/officeart/2005/8/layout/hList1"/>
    <dgm:cxn modelId="{787EA8FC-9566-4329-B4EE-DB88A5C2D3C9}" type="presOf" srcId="{DD623717-7A73-4A4E-BC25-2A318AAC137F}" destId="{C0A6D3D8-DBC2-45B6-8DEF-789A72552BB4}" srcOrd="0" destOrd="3" presId="urn:microsoft.com/office/officeart/2005/8/layout/hList1"/>
    <dgm:cxn modelId="{460D3FB3-C979-4882-820E-17933A55BC83}" type="presOf" srcId="{C5654D12-BFE5-4767-B167-02094564A7F4}" destId="{C0A6D3D8-DBC2-45B6-8DEF-789A72552BB4}" srcOrd="0" destOrd="4" presId="urn:microsoft.com/office/officeart/2005/8/layout/hList1"/>
    <dgm:cxn modelId="{F2DBAD7D-C805-47B4-9050-1FA690147E45}" type="presOf" srcId="{E4D30C69-60EE-4A7C-BAB8-9DA319CA6E58}" destId="{C0A6D3D8-DBC2-45B6-8DEF-789A72552BB4}" srcOrd="0" destOrd="5" presId="urn:microsoft.com/office/officeart/2005/8/layout/hList1"/>
    <dgm:cxn modelId="{6D177D76-E3C9-40EF-9258-8499C3FF1360}" type="presOf" srcId="{3B2D7E23-0699-4168-B1FB-ED1319D9C878}" destId="{C0A6D3D8-DBC2-45B6-8DEF-789A72552BB4}" srcOrd="0" destOrd="6" presId="urn:microsoft.com/office/officeart/2005/8/layout/hList1"/>
    <dgm:cxn modelId="{11688CEB-3EFC-4FD8-B8AC-B5B802B9236C}" type="presParOf" srcId="{D5FB6A06-3991-4223-AD64-C4F7F6F4DF69}" destId="{C4F6D2AE-A2A5-43DC-B705-8E8ECE0E1613}" srcOrd="1" destOrd="0" presId="urn:microsoft.com/office/officeart/2005/8/layout/hList1"/>
    <dgm:cxn modelId="{8B55299B-4A05-41CD-919E-EDB48FBD0900}" type="presParOf" srcId="{D5FB6A06-3991-4223-AD64-C4F7F6F4DF69}" destId="{C1832C44-4F6B-4ABA-88DC-7D5A80779E4B}" srcOrd="2" destOrd="0" presId="urn:microsoft.com/office/officeart/2005/8/layout/hList1"/>
    <dgm:cxn modelId="{FA1DA15A-3CEF-438A-822D-56AFD290F7AB}" type="presParOf" srcId="{C1832C44-4F6B-4ABA-88DC-7D5A80779E4B}" destId="{3E0BA246-3456-471B-AD87-1436FD251DD8}" srcOrd="0" destOrd="2" presId="urn:microsoft.com/office/officeart/2005/8/layout/hList1"/>
    <dgm:cxn modelId="{3EF32F58-5646-4C12-9966-361A8F3A702E}" type="presOf" srcId="{FE969E54-0D5D-4815-BDC4-3309E2F7325D}" destId="{3E0BA246-3456-471B-AD87-1436FD251DD8}" srcOrd="0" destOrd="0" presId="urn:microsoft.com/office/officeart/2005/8/layout/hList1"/>
    <dgm:cxn modelId="{63BF14B8-EDAB-41D5-8237-2443D17FA030}" type="presParOf" srcId="{C1832C44-4F6B-4ABA-88DC-7D5A80779E4B}" destId="{33CF15AD-8A19-4E9A-9BED-239A79CAF737}" srcOrd="1" destOrd="2" presId="urn:microsoft.com/office/officeart/2005/8/layout/hList1"/>
    <dgm:cxn modelId="{9C10887F-B9F0-4AA3-9E78-BC4A38BD9348}" type="presOf" srcId="{35600F67-42C2-4D1B-B072-DC2A36FCB136}" destId="{33CF15AD-8A19-4E9A-9BED-239A79CAF737}" srcOrd="0" destOrd="0" presId="urn:microsoft.com/office/officeart/2005/8/layout/hList1"/>
    <dgm:cxn modelId="{E1BA817E-7868-4014-8975-E42B72E0256A}" type="presOf" srcId="{557D57A2-6E96-4C55-8B97-73C289836A64}" destId="{33CF15AD-8A19-4E9A-9BED-239A79CAF737}" srcOrd="0" destOrd="1" presId="urn:microsoft.com/office/officeart/2005/8/layout/hList1"/>
    <dgm:cxn modelId="{1886A035-B516-416F-9F64-C88F3FA4DF93}" type="presOf" srcId="{75B542C9-B523-4EA9-ACA0-E8D89C7D8A2D}" destId="{33CF15AD-8A19-4E9A-9BED-239A79CAF737}" srcOrd="0" destOrd="2" presId="urn:microsoft.com/office/officeart/2005/8/layout/hList1"/>
    <dgm:cxn modelId="{248E3E6F-7641-4E69-8440-06BAE1D1239A}" type="presOf" srcId="{5192F54A-9D76-4DA8-A4CC-2B8701963BAB}" destId="{33CF15AD-8A19-4E9A-9BED-239A79CAF737}" srcOrd="0" destOrd="3" presId="urn:microsoft.com/office/officeart/2005/8/layout/hList1"/>
    <dgm:cxn modelId="{C89824CF-EEB9-4CC5-9B10-EA1D6A632621}" type="presOf" srcId="{4BABF3C7-B709-4BEC-A7EC-D850858E7890}" destId="{33CF15AD-8A19-4E9A-9BED-239A79CAF737}" srcOrd="0" destOrd="4" presId="urn:microsoft.com/office/officeart/2005/8/layout/hList1"/>
    <dgm:cxn modelId="{C0AF1196-C7CF-4868-B786-530847B808A8}" type="presOf" srcId="{75798317-017C-4234-96A7-A0EEB9AE6AAB}" destId="{33CF15AD-8A19-4E9A-9BED-239A79CAF737}" srcOrd="0" destOrd="5" presId="urn:microsoft.com/office/officeart/2005/8/layout/hList1"/>
    <dgm:cxn modelId="{2788F35F-9CE6-406B-B566-D46D4935A421}" type="presOf" srcId="{6A5A6C7A-46C3-417F-9956-35D595E38BCE}" destId="{33CF15AD-8A19-4E9A-9BED-239A79CAF737}" srcOrd="0" destOrd="6" presId="urn:microsoft.com/office/officeart/2005/8/layout/hList1"/>
    <dgm:cxn modelId="{43F46693-177A-4839-AFF2-C3E4ADECC26C}" type="presParOf" srcId="{D5FB6A06-3991-4223-AD64-C4F7F6F4DF69}" destId="{F4639A07-76C8-4329-80D5-712628979A9A}" srcOrd="3" destOrd="0" presId="urn:microsoft.com/office/officeart/2005/8/layout/hList1"/>
    <dgm:cxn modelId="{C6652789-B039-41FA-BF62-B294285C456C}" type="presParOf" srcId="{D5FB6A06-3991-4223-AD64-C4F7F6F4DF69}" destId="{7F710124-E259-48A5-9895-471DE20AF50E}" srcOrd="4" destOrd="0" presId="urn:microsoft.com/office/officeart/2005/8/layout/hList1"/>
    <dgm:cxn modelId="{77BA3053-CE35-45D9-BFE5-F4C79BCA954E}" type="presParOf" srcId="{7F710124-E259-48A5-9895-471DE20AF50E}" destId="{FC453BFD-315B-4968-86FA-B7D3125F3320}" srcOrd="0" destOrd="4" presId="urn:microsoft.com/office/officeart/2005/8/layout/hList1"/>
    <dgm:cxn modelId="{9E96C4C1-005A-4E56-8356-2DD91652F25A}" type="presOf" srcId="{61F0DC84-7FFF-4FDD-9B5D-40960093AE83}" destId="{FC453BFD-315B-4968-86FA-B7D3125F3320}" srcOrd="0" destOrd="0" presId="urn:microsoft.com/office/officeart/2005/8/layout/hList1"/>
    <dgm:cxn modelId="{3602FB58-6147-45D3-93ED-1FAF097824CB}" type="presParOf" srcId="{7F710124-E259-48A5-9895-471DE20AF50E}" destId="{B357C82A-FE93-416B-AFBF-A74F9E99C4E4}" srcOrd="1" destOrd="4" presId="urn:microsoft.com/office/officeart/2005/8/layout/hList1"/>
    <dgm:cxn modelId="{32DD4C91-F1AB-441D-83C9-F06A1462BFBA}" type="presOf" srcId="{2C0D9F89-7CE9-4195-96AC-FB27D6AA2EF6}" destId="{B357C82A-FE93-416B-AFBF-A74F9E99C4E4}" srcOrd="0" destOrd="0" presId="urn:microsoft.com/office/officeart/2005/8/layout/hList1"/>
    <dgm:cxn modelId="{94D6F9A1-68BB-4A4B-862C-AC02C0876C15}" type="presOf" srcId="{B0DE4ECB-A6D6-4325-962F-C2EA2EDE1198}" destId="{B357C82A-FE93-416B-AFBF-A74F9E99C4E4}" srcOrd="0" destOrd="1" presId="urn:microsoft.com/office/officeart/2005/8/layout/hList1"/>
    <dgm:cxn modelId="{A3A453C3-B29D-488E-9686-4E89B3C97668}" type="presOf" srcId="{708C1F37-6399-4BBD-9C14-05B5AAD5A01F}" destId="{B357C82A-FE93-416B-AFBF-A74F9E99C4E4}" srcOrd="0" destOrd="2" presId="urn:microsoft.com/office/officeart/2005/8/layout/hList1"/>
    <dgm:cxn modelId="{BB700A4A-91B1-4CB5-8282-F06A10AE64BB}" type="presOf" srcId="{B4D0C908-E758-44E8-9F2F-67F6EA3A7B1F}" destId="{B357C82A-FE93-416B-AFBF-A74F9E99C4E4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r>
            <a:rPr lang="zh-CN" altLang="en-US" sz="2000"/>
            <a:t/>
          </a:r>
          <a:endParaRPr lang="zh-CN" altLang="en-US" sz="2000"/>
        </a:p>
      </dgm:t>
    </dgm:pt>
    <dgm:pt modelId="{C8BB0B8A-C63A-4F83-B8DD-3A7CE259E4EE}" cxnId="{248137C0-3B66-4766-8A3A-47DCD8396907}" type="parTrans">
      <dgm:prSet/>
      <dgm:spPr/>
      <dgm:t>
        <a:bodyPr/>
        <a:p>
          <a:endParaRPr lang="zh-CN" altLang="en-US"/>
        </a:p>
      </dgm:t>
    </dgm:pt>
    <dgm:pt modelId="{35E5E878-0907-4014-9CFA-56AEFE6C22E5}" cxnId="{248137C0-3B66-4766-8A3A-47DCD8396907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 i="1">
              <a:sym typeface="+mn-ea"/>
            </a:rPr>
            <a:t>2019年下半年至2020年</a:t>
          </a:r>
          <a:r>
            <a:rPr lang="zh-CN" altLang="en-US" sz="1800" i="1">
              <a:sym typeface="+mn-ea"/>
            </a:rPr>
            <a:t/>
          </a:r>
          <a:endParaRPr lang="zh-CN" altLang="en-US" sz="1800" i="1">
            <a:sym typeface="+mn-ea"/>
          </a:endParaRPr>
        </a:p>
      </dgm:t>
    </dgm:pt>
    <dgm:pt modelId="{FB4BCC77-44E9-4065-8A2F-90CD32DE34E3}" cxnId="{E462FBC1-3D5A-4A70-A245-3E3EFBF52F97}" type="parTrans">
      <dgm:prSet/>
      <dgm:spPr/>
      <dgm:t>
        <a:bodyPr/>
        <a:p>
          <a:endParaRPr lang="zh-CN" altLang="en-US"/>
        </a:p>
      </dgm:t>
    </dgm:pt>
    <dgm:pt modelId="{41FED480-3E2E-47A2-B997-02D527BC8082}" cxnId="{E462FBC1-3D5A-4A70-A245-3E3EFBF52F97}" type="sibTrans">
      <dgm:prSet/>
      <dgm:spPr/>
      <dgm:t>
        <a:bodyPr/>
        <a:p>
          <a:endParaRPr lang="zh-CN" altLang="en-US"/>
        </a:p>
      </dgm:t>
    </dgm:pt>
    <dgm:pt modelId="{BE80D3C0-434D-4D0E-A310-878A65903E2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文档</a:t>
          </a:r>
          <a:r>
            <a:rPr lang="zh-CN" altLang="en-US" sz="1800"/>
            <a:t>地</a:t>
          </a:r>
          <a:r>
            <a:rPr lang="zh-CN" altLang="en-US" sz="1800"/>
            <a:t>址</a:t>
          </a:r>
          <a:r>
            <a:rPr lang="zh-CN" altLang="en-US" sz="1400" i="1"/>
            <a:t>https://lizhi2021.feishu.cn/wiki/wikcncdk1bw95FUU3c5fJJfYf5e?sheet=fad1fa</a:t>
          </a:r>
          <a:r>
            <a:rPr lang="zh-CN" altLang="en-US" sz="1400" i="1"/>
            <a:t/>
          </a:r>
          <a:endParaRPr lang="zh-CN" altLang="en-US" sz="1400" i="1"/>
        </a:p>
      </dgm:t>
    </dgm:pt>
    <dgm:pt modelId="{877EB8CD-9CC8-4D94-A9C3-E8CA923063D5}" cxnId="{3648E0BC-5FDE-4CBB-879B-7B4096DF890C}" type="parTrans">
      <dgm:prSet/>
      <dgm:spPr/>
    </dgm:pt>
    <dgm:pt modelId="{C124077C-D4C2-413A-B492-66FCB0E9ED15}" cxnId="{3648E0BC-5FDE-4CBB-879B-7B4096DF890C}" type="sibTrans">
      <dgm:prSet/>
      <dgm:spPr/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r>
            <a:rPr lang="zh-CN" altLang="en-US" sz="2000"/>
            <a:t/>
          </a:r>
          <a:endParaRPr lang="zh-CN" altLang="en-US" sz="2000"/>
        </a:p>
      </dgm:t>
    </dgm:pt>
    <dgm:pt modelId="{FECC43A3-D59E-4EE1-9557-8FBB90D5B362}" cxnId="{B4804C97-C018-44ED-902C-18E5079C529B}" type="parTrans">
      <dgm:prSet/>
      <dgm:spPr/>
      <dgm:t>
        <a:bodyPr/>
        <a:p>
          <a:endParaRPr lang="zh-CN" altLang="en-US"/>
        </a:p>
      </dgm:t>
    </dgm:pt>
    <dgm:pt modelId="{68BB6C9A-B7F0-43A0-955B-FC8C4D4009BF}" cxnId="{B4804C97-C018-44ED-902C-18E5079C529B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缺乏</a:t>
          </a:r>
          <a:r>
            <a:rPr lang="zh-CN" altLang="en-US" sz="1800"/>
            <a:t>海</a:t>
          </a:r>
          <a:r>
            <a:rPr lang="zh-CN" altLang="en-US" sz="1800"/>
            <a:t>外</a:t>
          </a:r>
          <a:r>
            <a:rPr lang="zh-CN" altLang="en-US" sz="1800"/>
            <a:t>服务</a:t>
          </a:r>
          <a:r>
            <a:rPr lang="zh-CN" altLang="en-US" sz="1800"/>
            <a:t>经验。</a:t>
          </a:r>
          <a:r>
            <a:rPr lang="zh-CN" altLang="en-US" sz="1800"/>
            <a:t/>
          </a:r>
          <a:endParaRPr lang="zh-CN" altLang="en-US" sz="1800"/>
        </a:p>
      </dgm:t>
    </dgm:pt>
    <dgm:pt modelId="{73E2772F-165D-4B56-ACC2-969CBF53B0A8}" cxnId="{9244F047-F3B6-48B9-8B55-67E4BA2FFC22}" type="parTrans">
      <dgm:prSet/>
      <dgm:spPr/>
      <dgm:t>
        <a:bodyPr/>
        <a:p>
          <a:endParaRPr lang="zh-CN" altLang="en-US"/>
        </a:p>
      </dgm:t>
    </dgm:pt>
    <dgm:pt modelId="{7BFD1607-7356-4D3D-A829-75D002A3A4B0}" cxnId="{9244F047-F3B6-48B9-8B55-67E4BA2FFC22}" type="sibTrans">
      <dgm:prSet/>
      <dgm:spPr/>
      <dgm:t>
        <a:bodyPr/>
        <a:p>
          <a:endParaRPr lang="zh-CN" altLang="en-US"/>
        </a:p>
      </dgm:t>
    </dgm:pt>
    <dgm:pt modelId="{373057C7-DF23-4BF8-A289-3B847054BAB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业务</a:t>
          </a:r>
          <a:r>
            <a:rPr lang="zh-CN" altLang="en-US" sz="1800"/>
            <a:t>体量</a:t>
          </a:r>
          <a:r>
            <a:rPr lang="zh-CN" altLang="en-US" sz="1800"/>
            <a:t>较</a:t>
          </a:r>
          <a:r>
            <a:rPr lang="zh-CN" altLang="en-US" sz="1800"/>
            <a:t>少，</a:t>
          </a:r>
          <a:r>
            <a:rPr lang="zh-CN" altLang="en-US" sz="1800"/>
            <a:t>得</a:t>
          </a:r>
          <a:r>
            <a:rPr lang="zh-CN" altLang="en-US" sz="1800"/>
            <a:t>不</a:t>
          </a:r>
          <a:r>
            <a:rPr lang="zh-CN" altLang="en-US" sz="1800"/>
            <a:t>到</a:t>
          </a:r>
          <a:r>
            <a:rPr lang="zh-CN" altLang="en-US" sz="1800"/>
            <a:t>诸</a:t>
          </a:r>
          <a:r>
            <a:rPr lang="zh-CN" altLang="en-US" sz="1800"/>
            <a:t>如</a:t>
          </a:r>
          <a:r>
            <a:rPr lang="zh-CN" altLang="en-US" sz="1800"/>
            <a:t>推荐、</a:t>
          </a:r>
          <a:r>
            <a:rPr lang="zh-CN" altLang="en-US" sz="1800"/>
            <a:t>大</a:t>
          </a:r>
          <a:r>
            <a:rPr lang="zh-CN" altLang="en-US" sz="1800"/>
            <a:t>数据</a:t>
          </a:r>
          <a:r>
            <a:rPr lang="zh-CN" altLang="en-US" sz="1800"/>
            <a:t>等</a:t>
          </a:r>
          <a:r>
            <a:rPr lang="zh-CN" altLang="en-US" sz="1800"/>
            <a:t>支持。</a:t>
          </a:r>
          <a:r>
            <a:rPr lang="zh-CN" altLang="en-US" sz="1800"/>
            <a:t/>
          </a:r>
          <a:endParaRPr lang="zh-CN" altLang="en-US" sz="1800"/>
        </a:p>
      </dgm:t>
    </dgm:pt>
    <dgm:pt modelId="{993069D7-D0AD-48E9-B3D5-0ACE16E78D33}" cxnId="{9165B729-01AF-4352-9555-5C7844322B95}" type="parTrans">
      <dgm:prSet/>
      <dgm:spPr/>
    </dgm:pt>
    <dgm:pt modelId="{83CD61A1-7EE4-45E4-8680-038350B104E0}" cxnId="{9165B729-01AF-4352-9555-5C7844322B95}" type="sibTrans">
      <dgm:prSet/>
      <dgm:spPr/>
    </dgm:pt>
    <dgm:pt modelId="{986BEEBB-BDBA-472E-9A1F-8E96C89BA9D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集</a:t>
          </a:r>
          <a:r>
            <a:rPr lang="zh-CN" altLang="en-US" sz="1800"/>
            <a:t>团</a:t>
          </a:r>
          <a:r>
            <a:rPr lang="zh-CN" altLang="en-US" sz="1800"/>
            <a:t>业务</a:t>
          </a:r>
          <a:r>
            <a:rPr lang="zh-CN" altLang="en-US" sz="1800"/>
            <a:t>中</a:t>
          </a:r>
          <a:r>
            <a:rPr lang="zh-CN" altLang="en-US" sz="1800"/>
            <a:t>台</a:t>
          </a:r>
          <a:r>
            <a:rPr lang="zh-CN" altLang="en-US" sz="1800"/>
            <a:t>服务</a:t>
          </a:r>
          <a:r>
            <a:rPr lang="zh-CN" altLang="en-US" sz="1800"/>
            <a:t>亦</a:t>
          </a:r>
          <a:r>
            <a:rPr lang="zh-CN" altLang="en-US" sz="1800"/>
            <a:t>处</a:t>
          </a:r>
          <a:r>
            <a:rPr lang="zh-CN" altLang="en-US" sz="1800"/>
            <a:t>初级</a:t>
          </a:r>
          <a:r>
            <a:rPr lang="zh-CN" altLang="en-US" sz="1800"/>
            <a:t>阶段，</a:t>
          </a:r>
          <a:r>
            <a:rPr lang="zh-CN" altLang="en-US" sz="1800"/>
            <a:t>没</a:t>
          </a:r>
          <a:r>
            <a:rPr lang="zh-CN" altLang="en-US" sz="1800"/>
            <a:t>有</a:t>
          </a:r>
          <a:r>
            <a:rPr lang="zh-CN" altLang="en-US" sz="1800"/>
            <a:t>诸</a:t>
          </a:r>
          <a:r>
            <a:rPr lang="zh-CN" altLang="en-US" sz="1800"/>
            <a:t>如</a:t>
          </a:r>
          <a:r>
            <a:rPr lang="zh-CN" altLang="en-US" sz="1800"/>
            <a:t>增长</a:t>
          </a:r>
          <a:r>
            <a:rPr lang="zh-CN" altLang="en-US" sz="1800"/>
            <a:t>组、</a:t>
          </a:r>
          <a:r>
            <a:rPr lang="zh-CN" altLang="en-US" sz="1800"/>
            <a:t>业务</a:t>
          </a:r>
          <a:r>
            <a:rPr lang="zh-CN" altLang="en-US" sz="1800"/>
            <a:t>架构</a:t>
          </a:r>
          <a:r>
            <a:rPr lang="zh-CN" altLang="en-US" sz="1800"/>
            <a:t>组</a:t>
          </a:r>
          <a:r>
            <a:rPr lang="zh-CN" altLang="en-US" sz="1800"/>
            <a:t>等。</a:t>
          </a:r>
          <a:r>
            <a:rPr lang="zh-CN" altLang="en-US" sz="1800"/>
            <a:t/>
          </a:r>
          <a:endParaRPr lang="zh-CN" altLang="en-US" sz="1800"/>
        </a:p>
      </dgm:t>
    </dgm:pt>
    <dgm:pt modelId="{353A8F16-A301-4ED5-B54F-5B0B288B4922}" cxnId="{FB14841E-087D-4B47-A82C-21811AA7B69A}" type="parTrans">
      <dgm:prSet/>
      <dgm:spPr/>
    </dgm:pt>
    <dgm:pt modelId="{46EC7C0C-FBEB-4597-9042-CE8E24137E35}" cxnId="{FB14841E-087D-4B47-A82C-21811AA7B69A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r>
            <a:rPr lang="zh-CN" altLang="en-US" sz="2000"/>
            <a:t/>
          </a:r>
          <a:endParaRPr lang="zh-CN" altLang="en-US" sz="2000"/>
        </a:p>
      </dgm:t>
    </dgm:pt>
    <dgm:pt modelId="{26EA520A-5891-4EBA-B2AD-1840663D8C07}" cxnId="{7D7707A3-6B6C-431D-BDC7-C45EADA133D3}" type="parTrans">
      <dgm:prSet/>
      <dgm:spPr/>
      <dgm:t>
        <a:bodyPr/>
        <a:p>
          <a:endParaRPr lang="zh-CN" altLang="en-US"/>
        </a:p>
      </dgm:t>
    </dgm:pt>
    <dgm:pt modelId="{CE2287C8-6424-4771-88FD-4DADE15C5A04}" cxnId="{7D7707A3-6B6C-431D-BDC7-C45EADA133D3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有</a:t>
          </a:r>
          <a:r>
            <a:rPr lang="zh-CN" altLang="en-US" sz="1800"/>
            <a:t>效</a:t>
          </a:r>
          <a:r>
            <a:rPr lang="zh-CN" altLang="en-US" sz="1800"/>
            <a:t>支撑</a:t>
          </a:r>
          <a:r>
            <a:rPr lang="zh-CN" altLang="en-US" sz="1800"/>
            <a:t>业务</a:t>
          </a:r>
          <a:r>
            <a:rPr lang="zh-CN" altLang="en-US" sz="1800"/>
            <a:t>的</a:t>
          </a:r>
          <a:r>
            <a:rPr lang="zh-CN" altLang="en-US" sz="1800"/>
            <a:t>探索。</a:t>
          </a:r>
          <a:r>
            <a:rPr lang="zh-CN" altLang="en-US" sz="1800"/>
            <a:t/>
          </a:r>
          <a:endParaRPr lang="zh-CN" altLang="en-US" sz="1800"/>
        </a:p>
      </dgm:t>
    </dgm:pt>
    <dgm:pt modelId="{D0D77647-95BE-4607-B2F0-006D9CAB8F0E}" cxnId="{E9B392EF-C1DB-4D17-AE48-5C21E4F75E50}" type="parTrans">
      <dgm:prSet/>
      <dgm:spPr/>
      <dgm:t>
        <a:bodyPr/>
        <a:p>
          <a:endParaRPr lang="zh-CN" altLang="en-US"/>
        </a:p>
      </dgm:t>
    </dgm:pt>
    <dgm:pt modelId="{3DBF6B9F-A188-4D67-ABE8-0633561FA9E5}" cxnId="{E9B392EF-C1DB-4D17-AE48-5C21E4F75E50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56336" custScaleY="91456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55771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Y="11366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56898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48137C0-3B66-4766-8A3A-47DCD8396907}" srcId="{2E15931E-1654-4B73-89B2-8E333D9C42E0}" destId="{90DDC401-903F-495B-A387-FFA8A45891F6}" srcOrd="0" destOrd="0" parTransId="{C8BB0B8A-C63A-4F83-B8DD-3A7CE259E4EE}" sibTransId="{35E5E878-0907-4014-9CFA-56AEFE6C22E5}"/>
    <dgm:cxn modelId="{E462FBC1-3D5A-4A70-A245-3E3EFBF52F97}" srcId="{90DDC401-903F-495B-A387-FFA8A45891F6}" destId="{E08CEB0C-E37F-4DCA-A8EA-4B2CD3AD7754}" srcOrd="0" destOrd="0" parTransId="{FB4BCC77-44E9-4065-8A2F-90CD32DE34E3}" sibTransId="{41FED480-3E2E-47A2-B997-02D527BC8082}"/>
    <dgm:cxn modelId="{3648E0BC-5FDE-4CBB-879B-7B4096DF890C}" srcId="{90DDC401-903F-495B-A387-FFA8A45891F6}" destId="{BE80D3C0-434D-4D0E-A310-878A65903E24}" srcOrd="1" destOrd="0" parTransId="{877EB8CD-9CC8-4D94-A9C3-E8CA923063D5}" sibTransId="{C124077C-D4C2-413A-B492-66FCB0E9ED15}"/>
    <dgm:cxn modelId="{B4804C97-C018-44ED-902C-18E5079C529B}" srcId="{2E15931E-1654-4B73-89B2-8E333D9C42E0}" destId="{A6685E83-BEEC-49B3-B40A-539E2C0D7A1A}" srcOrd="1" destOrd="0" parTransId="{FECC43A3-D59E-4EE1-9557-8FBB90D5B362}" sibTransId="{68BB6C9A-B7F0-43A0-955B-FC8C4D4009BF}"/>
    <dgm:cxn modelId="{9244F047-F3B6-48B9-8B55-67E4BA2FFC22}" srcId="{A6685E83-BEEC-49B3-B40A-539E2C0D7A1A}" destId="{CBA50553-63FA-4B5A-9888-EDDBA06CA593}" srcOrd="0" destOrd="1" parTransId="{73E2772F-165D-4B56-ACC2-969CBF53B0A8}" sibTransId="{7BFD1607-7356-4D3D-A829-75D002A3A4B0}"/>
    <dgm:cxn modelId="{9165B729-01AF-4352-9555-5C7844322B95}" srcId="{A6685E83-BEEC-49B3-B40A-539E2C0D7A1A}" destId="{373057C7-DF23-4BF8-A289-3B847054BAB9}" srcOrd="1" destOrd="1" parTransId="{993069D7-D0AD-48E9-B3D5-0ACE16E78D33}" sibTransId="{83CD61A1-7EE4-45E4-8680-038350B104E0}"/>
    <dgm:cxn modelId="{FB14841E-087D-4B47-A82C-21811AA7B69A}" srcId="{A6685E83-BEEC-49B3-B40A-539E2C0D7A1A}" destId="{986BEEBB-BDBA-472E-9A1F-8E96C89BA9D6}" srcOrd="2" destOrd="1" parTransId="{353A8F16-A301-4ED5-B54F-5B0B288B4922}" sibTransId="{46EC7C0C-FBEB-4597-9042-CE8E24137E35}"/>
    <dgm:cxn modelId="{7D7707A3-6B6C-431D-BDC7-C45EADA133D3}" srcId="{2E15931E-1654-4B73-89B2-8E333D9C42E0}" destId="{C8DDDFA1-AF37-4444-AAEB-D51CEE212719}" srcOrd="2" destOrd="0" parTransId="{26EA520A-5891-4EBA-B2AD-1840663D8C07}" sibTransId="{CE2287C8-6424-4771-88FD-4DADE15C5A04}"/>
    <dgm:cxn modelId="{E9B392EF-C1DB-4D17-AE48-5C21E4F75E50}" srcId="{C8DDDFA1-AF37-4444-AAEB-D51CEE212719}" destId="{5AA02751-379E-46DB-884A-F23ACBC498EE}" srcOrd="0" destOrd="2" parTransId="{D0D77647-95BE-4607-B2F0-006D9CAB8F0E}" sibTransId="{3DBF6B9F-A188-4D67-ABE8-0633561FA9E5}"/>
    <dgm:cxn modelId="{9B519209-A5AB-494C-9404-24B85189E086}" type="presOf" srcId="{2E15931E-1654-4B73-89B2-8E333D9C42E0}" destId="{D5935282-3C7C-4F88-A1AE-C27DB8591514}" srcOrd="0" destOrd="0" presId="urn:microsoft.com/office/officeart/2005/8/layout/vList5"/>
    <dgm:cxn modelId="{C2D82C85-E56A-479E-BC05-CF3CA60C83E5}" type="presParOf" srcId="{D5935282-3C7C-4F88-A1AE-C27DB8591514}" destId="{E61486FD-113E-4C87-8ADF-B1A8E2A84801}" srcOrd="0" destOrd="0" presId="urn:microsoft.com/office/officeart/2005/8/layout/vList5"/>
    <dgm:cxn modelId="{65D5020C-D89B-4F07-8024-AF38619989E9}" type="presParOf" srcId="{E61486FD-113E-4C87-8ADF-B1A8E2A84801}" destId="{96BE2B31-D87C-43E1-BE64-4C27B13F4AA4}" srcOrd="0" destOrd="0" presId="urn:microsoft.com/office/officeart/2005/8/layout/vList5"/>
    <dgm:cxn modelId="{B2046A42-F07B-47E8-A689-44EB9F0089DA}" type="presOf" srcId="{90DDC401-903F-495B-A387-FFA8A45891F6}" destId="{96BE2B31-D87C-43E1-BE64-4C27B13F4AA4}" srcOrd="0" destOrd="0" presId="urn:microsoft.com/office/officeart/2005/8/layout/vList5"/>
    <dgm:cxn modelId="{04B8BAAF-24D4-48F8-AFC0-7EC0C9EC9E0B}" type="presParOf" srcId="{E61486FD-113E-4C87-8ADF-B1A8E2A84801}" destId="{DD9406C3-FC80-4468-A55B-122D744D43F0}" srcOrd="1" destOrd="0" presId="urn:microsoft.com/office/officeart/2005/8/layout/vList5"/>
    <dgm:cxn modelId="{E7C8EBA7-98F6-4771-85F5-474FCD753435}" type="presOf" srcId="{E08CEB0C-E37F-4DCA-A8EA-4B2CD3AD7754}" destId="{DD9406C3-FC80-4468-A55B-122D744D43F0}" srcOrd="0" destOrd="0" presId="urn:microsoft.com/office/officeart/2005/8/layout/vList5"/>
    <dgm:cxn modelId="{9324F478-E347-4837-ABED-5FBBDA151B40}" type="presOf" srcId="{BE80D3C0-434D-4D0E-A310-878A65903E24}" destId="{DD9406C3-FC80-4468-A55B-122D744D43F0}" srcOrd="0" destOrd="1" presId="urn:microsoft.com/office/officeart/2005/8/layout/vList5"/>
    <dgm:cxn modelId="{52B0BD27-2C46-4FEA-A9CE-70F4267849C2}" type="presParOf" srcId="{D5935282-3C7C-4F88-A1AE-C27DB8591514}" destId="{F1941F29-E51C-4282-956D-50CFAFAEB9B8}" srcOrd="1" destOrd="0" presId="urn:microsoft.com/office/officeart/2005/8/layout/vList5"/>
    <dgm:cxn modelId="{D998E06C-70AD-4D27-A131-710A6CB02EF2}" type="presParOf" srcId="{D5935282-3C7C-4F88-A1AE-C27DB8591514}" destId="{B589D1EC-5156-4FB2-BB1C-8E1290A868B9}" srcOrd="2" destOrd="0" presId="urn:microsoft.com/office/officeart/2005/8/layout/vList5"/>
    <dgm:cxn modelId="{674F4424-E91C-449E-B0B8-3D4F482618C6}" type="presParOf" srcId="{B589D1EC-5156-4FB2-BB1C-8E1290A868B9}" destId="{EBD335B5-8308-49CB-9630-99D852747B1F}" srcOrd="0" destOrd="2" presId="urn:microsoft.com/office/officeart/2005/8/layout/vList5"/>
    <dgm:cxn modelId="{571EEDF1-1085-4B06-97E5-30F76F0EB37C}" type="presOf" srcId="{A6685E83-BEEC-49B3-B40A-539E2C0D7A1A}" destId="{EBD335B5-8308-49CB-9630-99D852747B1F}" srcOrd="0" destOrd="0" presId="urn:microsoft.com/office/officeart/2005/8/layout/vList5"/>
    <dgm:cxn modelId="{4C095D0E-AE80-4958-AE05-032EA03FA80D}" type="presParOf" srcId="{B589D1EC-5156-4FB2-BB1C-8E1290A868B9}" destId="{6EB2A58E-CA03-4F76-94B6-D8FE50231963}" srcOrd="1" destOrd="2" presId="urn:microsoft.com/office/officeart/2005/8/layout/vList5"/>
    <dgm:cxn modelId="{B8AF03BB-7A64-40BA-BA4F-718776C64947}" type="presOf" srcId="{CBA50553-63FA-4B5A-9888-EDDBA06CA593}" destId="{6EB2A58E-CA03-4F76-94B6-D8FE50231963}" srcOrd="0" destOrd="0" presId="urn:microsoft.com/office/officeart/2005/8/layout/vList5"/>
    <dgm:cxn modelId="{D9DC899D-6C10-4DBF-B8D5-54C493CAFADB}" type="presOf" srcId="{373057C7-DF23-4BF8-A289-3B847054BAB9}" destId="{6EB2A58E-CA03-4F76-94B6-D8FE50231963}" srcOrd="0" destOrd="1" presId="urn:microsoft.com/office/officeart/2005/8/layout/vList5"/>
    <dgm:cxn modelId="{0E3678D7-3C61-4711-8D8D-0AEBE027AFFC}" type="presOf" srcId="{986BEEBB-BDBA-472E-9A1F-8E96C89BA9D6}" destId="{6EB2A58E-CA03-4F76-94B6-D8FE50231963}" srcOrd="0" destOrd="2" presId="urn:microsoft.com/office/officeart/2005/8/layout/vList5"/>
    <dgm:cxn modelId="{162E0A66-09BF-4720-8B9E-A2CEA0AFE53D}" type="presParOf" srcId="{D5935282-3C7C-4F88-A1AE-C27DB8591514}" destId="{A76EE5BB-CBA4-4DD9-BFB7-3F3F246C9BF0}" srcOrd="3" destOrd="0" presId="urn:microsoft.com/office/officeart/2005/8/layout/vList5"/>
    <dgm:cxn modelId="{246B0B65-CD98-4833-B8DD-EBD46D8DBE98}" type="presParOf" srcId="{D5935282-3C7C-4F88-A1AE-C27DB8591514}" destId="{2BB2A428-FB05-47E5-AC5F-C6A7936A9AC0}" srcOrd="4" destOrd="0" presId="urn:microsoft.com/office/officeart/2005/8/layout/vList5"/>
    <dgm:cxn modelId="{6379A4C6-4FA3-4E2F-9FA3-963B5091A84C}" type="presParOf" srcId="{2BB2A428-FB05-47E5-AC5F-C6A7936A9AC0}" destId="{B093CE78-670B-40EB-95CF-315E334D550F}" srcOrd="0" destOrd="4" presId="urn:microsoft.com/office/officeart/2005/8/layout/vList5"/>
    <dgm:cxn modelId="{39793168-373B-4A7E-BBED-30C233F32DF6}" type="presOf" srcId="{C8DDDFA1-AF37-4444-AAEB-D51CEE212719}" destId="{B093CE78-670B-40EB-95CF-315E334D550F}" srcOrd="0" destOrd="0" presId="urn:microsoft.com/office/officeart/2005/8/layout/vList5"/>
    <dgm:cxn modelId="{5F58D9DD-7408-479B-A1DF-1E20CB9AA3EA}" type="presParOf" srcId="{2BB2A428-FB05-47E5-AC5F-C6A7936A9AC0}" destId="{64028F0D-BE57-4642-92F7-303D4E45C524}" srcOrd="1" destOrd="4" presId="urn:microsoft.com/office/officeart/2005/8/layout/vList5"/>
    <dgm:cxn modelId="{36A975CB-F44F-48D4-9AE7-2CF0C5BCD431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需求</a:t>
          </a:r>
          <a:r>
            <a:rPr lang="zh-CN" altLang="en-US" sz="1800"/>
            <a:t>背景</a:t>
          </a:r>
          <a:r>
            <a:rPr lang="zh-CN" altLang="en-US" sz="1800"/>
            <a:t/>
          </a:r>
          <a:endParaRPr lang="zh-CN" altLang="en-US" sz="1800"/>
        </a:p>
      </dgm:t>
    </dgm:pt>
    <dgm:pt modelId="{C8BB0B8A-C63A-4F83-B8DD-3A7CE259E4EE}" cxnId="{71EF6C33-80EE-43DD-B596-A3EFAD472588}" type="parTrans">
      <dgm:prSet/>
      <dgm:spPr/>
      <dgm:t>
        <a:bodyPr/>
        <a:p>
          <a:endParaRPr lang="zh-CN" altLang="en-US"/>
        </a:p>
      </dgm:t>
    </dgm:pt>
    <dgm:pt modelId="{35E5E878-0907-4014-9CFA-56AEFE6C22E5}" cxnId="{71EF6C33-80EE-43DD-B596-A3EFAD472588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产品根据多个业务情况，有不同的消息推送，以达用户激励触发、召回、增加留存等产品需求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.</a:t>
          </a:r>
          <a:r>
            <a: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。</a:t>
          </a:r>
          <a:r>
            <a:rPr lang="zh-CN" altLang="en-US" sz="1600"/>
            <a:t/>
          </a:r>
          <a:endParaRPr lang="zh-CN" altLang="en-US" sz="1600"/>
        </a:p>
      </dgm:t>
    </dgm:pt>
    <dgm:pt modelId="{FB4BCC77-44E9-4065-8A2F-90CD32DE34E3}" cxnId="{EA5D38EF-6D71-46E0-A8F4-28BBE90817EB}" type="parTrans">
      <dgm:prSet/>
      <dgm:spPr/>
      <dgm:t>
        <a:bodyPr/>
        <a:p>
          <a:endParaRPr lang="zh-CN" altLang="en-US"/>
        </a:p>
      </dgm:t>
    </dgm:pt>
    <dgm:pt modelId="{41FED480-3E2E-47A2-B997-02D527BC8082}" cxnId="{EA5D38EF-6D71-46E0-A8F4-28BBE90817EB}" type="sibTrans">
      <dgm:prSet/>
      <dgm:spPr/>
      <dgm:t>
        <a:bodyPr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问题</a:t>
          </a:r>
          <a:r>
            <a:rPr lang="zh-CN" altLang="en-US" sz="1800"/>
            <a:t/>
          </a:r>
          <a:endParaRPr lang="zh-CN" altLang="en-US" sz="1800"/>
        </a:p>
      </dgm:t>
    </dgm:pt>
    <dgm:pt modelId="{FECC43A3-D59E-4EE1-9557-8FBB90D5B362}" cxnId="{485D61AC-7CF0-4E81-865C-D272EE0B9FFE}" type="parTrans">
      <dgm:prSet/>
      <dgm:spPr/>
      <dgm:t>
        <a:bodyPr/>
        <a:p>
          <a:endParaRPr lang="zh-CN" altLang="en-US"/>
        </a:p>
      </dgm:t>
    </dgm:pt>
    <dgm:pt modelId="{68BB6C9A-B7F0-43A0-955B-FC8C4D4009BF}" cxnId="{485D61AC-7CF0-4E81-865C-D272EE0B9FFE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各个推送规则没有抽象，导致推送代码在各个业务系统里也有复杂。如未注册用户消息发送提醒消息、录制声音瓶的被激励喜欢的提醒消息等，需要在用户服务和声音瓶编写不同的策略代码统计人群。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2772F-165D-4B56-ACC2-969CBF53B0A8}" cxnId="{67B385D8-D165-47B6-9A12-26D186C83025}" type="parTrans">
      <dgm:prSet/>
      <dgm:spPr/>
      <dgm:t>
        <a:bodyPr/>
        <a:p>
          <a:endParaRPr lang="zh-CN" altLang="en-US"/>
        </a:p>
      </dgm:t>
    </dgm:pt>
    <dgm:pt modelId="{7BFD1607-7356-4D3D-A829-75D002A3A4B0}" cxnId="{67B385D8-D165-47B6-9A12-26D186C83025}" type="sibTrans">
      <dgm:prSet/>
      <dgm:spPr/>
      <dgm:t>
        <a:bodyPr/>
        <a:p>
          <a:endParaRPr lang="zh-CN" altLang="en-US"/>
        </a:p>
      </dgm:t>
    </dgm:pt>
    <dgm:pt modelId="{BD9FA443-72BF-4884-8C76-6FC1176EF61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不方便快速开发新的推送策略和验证效果。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F5C411-B9D4-4E8F-B584-D6DD7EA8A743}" cxnId="{BCDACDF2-FC10-47E6-A546-2DD3DB5E9525}" type="parTrans">
      <dgm:prSet/>
      <dgm:spPr/>
    </dgm:pt>
    <dgm:pt modelId="{C68C5747-AF61-41C0-B9FE-E597F44A5C07}" cxnId="{BCDACDF2-FC10-47E6-A546-2DD3DB5E9525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方案</a:t>
          </a:r>
          <a:r>
            <a:rPr lang="zh-CN" altLang="en-US" sz="1800"/>
            <a:t/>
          </a:r>
          <a:endParaRPr lang="zh-CN" altLang="en-US" sz="1800"/>
        </a:p>
      </dgm:t>
    </dgm:pt>
    <dgm:pt modelId="{26EA520A-5891-4EBA-B2AD-1840663D8C07}" cxnId="{F765D6F2-1A02-46C1-9F78-26DB37C687B4}" type="parTrans">
      <dgm:prSet/>
      <dgm:spPr/>
      <dgm:t>
        <a:bodyPr/>
        <a:p>
          <a:endParaRPr lang="zh-CN" altLang="en-US"/>
        </a:p>
      </dgm:t>
    </dgm:pt>
    <dgm:pt modelId="{CE2287C8-6424-4771-88FD-4DADE15C5A04}" cxnId="{F765D6F2-1A02-46C1-9F78-26DB37C687B4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将产品功能推送和运营推送功能与业务系统解耦。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推送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平台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项目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来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由。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D0D77647-95BE-4607-B2F0-006D9CAB8F0E}" cxnId="{E9D36EE5-3385-4111-88DC-371FDDBDDD7A}" type="parTrans">
      <dgm:prSet/>
      <dgm:spPr/>
      <dgm:t>
        <a:bodyPr/>
        <a:p>
          <a:endParaRPr lang="zh-CN" altLang="en-US"/>
        </a:p>
      </dgm:t>
    </dgm:pt>
    <dgm:pt modelId="{3DBF6B9F-A188-4D67-ABE8-0633561FA9E5}" cxnId="{E9D36EE5-3385-4111-88DC-371FDDBDDD7A}" type="sibTrans">
      <dgm:prSet/>
      <dgm:spPr/>
      <dgm:t>
        <a:bodyPr/>
        <a:p>
          <a:endParaRPr lang="zh-CN" altLang="en-US"/>
        </a:p>
      </dgm:t>
    </dgm:pt>
    <dgm:pt modelId="{4A8C0E5E-39F7-4FED-8E73-CDDC31E5AB80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将推送平台的功能抽象为目标人群圈选、推送规则调度、推送消息三部分。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EBDEE949-D595-4225-930B-1AFA51A54C7E}" cxnId="{9211D040-3F8B-41AD-8997-4A12786D4DBC}" type="parTrans">
      <dgm:prSet/>
      <dgm:spPr/>
    </dgm:pt>
    <dgm:pt modelId="{431A57C3-3F9D-44B8-8183-B8ADD33A0C80}" cxnId="{9211D040-3F8B-41AD-8997-4A12786D4DBC}" type="sibTrans">
      <dgm:prSet/>
      <dgm:spPr/>
    </dgm:pt>
    <dgm:pt modelId="{5FF2D7AF-EE6C-4F1E-A4D6-52C617DD18B0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其中目标人群圈选，使用数仓服务提供用户画像查询。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7D06B118-1529-4607-8418-40F4849C9A67}" cxnId="{607DFE13-1DBF-457C-BB40-D8432D07A08D}" type="parTrans">
      <dgm:prSet/>
      <dgm:spPr/>
    </dgm:pt>
    <dgm:pt modelId="{E8896784-16B8-4DFB-AC1A-327FE446B130}" cxnId="{607DFE13-1DBF-457C-BB40-D8432D07A08D}" type="sibTrans">
      <dgm:prSet/>
      <dgm:spPr/>
    </dgm:pt>
    <dgm:pt modelId="{D8C9491A-A52E-4923-A225-A371D5CDAF8C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其中推送规则调度，使用基于服务端埋点，以事件驱动的方式调度消息推送。如监听录制声音瓶录制完成的消息，调度立即推送或延迟几分钟推送。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gm:t>
    </dgm:pt>
    <dgm:pt modelId="{25DEDC20-DA29-4E5A-8C86-280443794B8B}" cxnId="{E40617C9-8842-41AD-82A6-CF75B882D10A}" type="parTrans">
      <dgm:prSet/>
      <dgm:spPr/>
    </dgm:pt>
    <dgm:pt modelId="{82B35161-8B65-47C5-A96A-3D729BCCB5C5}" cxnId="{E40617C9-8842-41AD-82A6-CF75B882D10A}" type="sibTrans">
      <dgm:prSet/>
      <dgm:spPr/>
    </dgm:pt>
    <dgm:pt modelId="{E1C863D3-2632-40AD-888A-2DD38CE5D746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反思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讨论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研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发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角度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设计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产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品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功能。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/>
          </a:r>
          <a:endParaRPr lang="zh-CN" altLang="en-US" sz="16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gm:t>
    </dgm:pt>
    <dgm:pt modelId="{81FA1B87-BA24-47E1-A21B-232489910A66}" cxnId="{DD4105B8-5F27-4C07-BBA2-B4B1D8006A35}" type="parTrans">
      <dgm:prSet/>
      <dgm:spPr/>
    </dgm:pt>
    <dgm:pt modelId="{8437DF89-D670-4201-B25F-A7553EB4BF42}" cxnId="{DD4105B8-5F27-4C07-BBA2-B4B1D8006A35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28935" custScaleY="45355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ScaleX="124238" custScaleY="50573" custLinFactNeighborX="22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28849" custScaleY="4400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X="124039" custScaleY="54777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28873" custScaleY="114345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ScaleX="124445" custScaleY="132281" custLinFactNeighborX="-326">
        <dgm:presLayoutVars>
          <dgm:bulletEnabled val="1"/>
        </dgm:presLayoutVars>
      </dgm:prSet>
      <dgm:spPr/>
    </dgm:pt>
  </dgm:ptLst>
  <dgm:cxnLst>
    <dgm:cxn modelId="{71EF6C33-80EE-43DD-B596-A3EFAD472588}" srcId="{2E15931E-1654-4B73-89B2-8E333D9C42E0}" destId="{90DDC401-903F-495B-A387-FFA8A45891F6}" srcOrd="0" destOrd="0" parTransId="{C8BB0B8A-C63A-4F83-B8DD-3A7CE259E4EE}" sibTransId="{35E5E878-0907-4014-9CFA-56AEFE6C22E5}"/>
    <dgm:cxn modelId="{EA5D38EF-6D71-46E0-A8F4-28BBE90817EB}" srcId="{90DDC401-903F-495B-A387-FFA8A45891F6}" destId="{E08CEB0C-E37F-4DCA-A8EA-4B2CD3AD7754}" srcOrd="0" destOrd="0" parTransId="{FB4BCC77-44E9-4065-8A2F-90CD32DE34E3}" sibTransId="{41FED480-3E2E-47A2-B997-02D527BC8082}"/>
    <dgm:cxn modelId="{485D61AC-7CF0-4E81-865C-D272EE0B9FFE}" srcId="{2E15931E-1654-4B73-89B2-8E333D9C42E0}" destId="{A6685E83-BEEC-49B3-B40A-539E2C0D7A1A}" srcOrd="1" destOrd="0" parTransId="{FECC43A3-D59E-4EE1-9557-8FBB90D5B362}" sibTransId="{68BB6C9A-B7F0-43A0-955B-FC8C4D4009BF}"/>
    <dgm:cxn modelId="{67B385D8-D165-47B6-9A12-26D186C83025}" srcId="{A6685E83-BEEC-49B3-B40A-539E2C0D7A1A}" destId="{CBA50553-63FA-4B5A-9888-EDDBA06CA593}" srcOrd="0" destOrd="1" parTransId="{73E2772F-165D-4B56-ACC2-969CBF53B0A8}" sibTransId="{7BFD1607-7356-4D3D-A829-75D002A3A4B0}"/>
    <dgm:cxn modelId="{BCDACDF2-FC10-47E6-A546-2DD3DB5E9525}" srcId="{A6685E83-BEEC-49B3-B40A-539E2C0D7A1A}" destId="{BD9FA443-72BF-4884-8C76-6FC1176EF618}" srcOrd="1" destOrd="1" parTransId="{62F5C411-B9D4-4E8F-B584-D6DD7EA8A743}" sibTransId="{C68C5747-AF61-41C0-B9FE-E597F44A5C07}"/>
    <dgm:cxn modelId="{F765D6F2-1A02-46C1-9F78-26DB37C687B4}" srcId="{2E15931E-1654-4B73-89B2-8E333D9C42E0}" destId="{C8DDDFA1-AF37-4444-AAEB-D51CEE212719}" srcOrd="2" destOrd="0" parTransId="{26EA520A-5891-4EBA-B2AD-1840663D8C07}" sibTransId="{CE2287C8-6424-4771-88FD-4DADE15C5A04}"/>
    <dgm:cxn modelId="{E9D36EE5-3385-4111-88DC-371FDDBDDD7A}" srcId="{C8DDDFA1-AF37-4444-AAEB-D51CEE212719}" destId="{5AA02751-379E-46DB-884A-F23ACBC498EE}" srcOrd="0" destOrd="2" parTransId="{D0D77647-95BE-4607-B2F0-006D9CAB8F0E}" sibTransId="{3DBF6B9F-A188-4D67-ABE8-0633561FA9E5}"/>
    <dgm:cxn modelId="{9211D040-3F8B-41AD-8997-4A12786D4DBC}" srcId="{C8DDDFA1-AF37-4444-AAEB-D51CEE212719}" destId="{4A8C0E5E-39F7-4FED-8E73-CDDC31E5AB80}" srcOrd="1" destOrd="2" parTransId="{EBDEE949-D595-4225-930B-1AFA51A54C7E}" sibTransId="{431A57C3-3F9D-44B8-8183-B8ADD33A0C80}"/>
    <dgm:cxn modelId="{607DFE13-1DBF-457C-BB40-D8432D07A08D}" srcId="{C8DDDFA1-AF37-4444-AAEB-D51CEE212719}" destId="{5FF2D7AF-EE6C-4F1E-A4D6-52C617DD18B0}" srcOrd="2" destOrd="2" parTransId="{7D06B118-1529-4607-8418-40F4849C9A67}" sibTransId="{E8896784-16B8-4DFB-AC1A-327FE446B130}"/>
    <dgm:cxn modelId="{E40617C9-8842-41AD-82A6-CF75B882D10A}" srcId="{C8DDDFA1-AF37-4444-AAEB-D51CEE212719}" destId="{D8C9491A-A52E-4923-A225-A371D5CDAF8C}" srcOrd="3" destOrd="2" parTransId="{25DEDC20-DA29-4E5A-8C86-280443794B8B}" sibTransId="{82B35161-8B65-47C5-A96A-3D729BCCB5C5}"/>
    <dgm:cxn modelId="{DD4105B8-5F27-4C07-BBA2-B4B1D8006A35}" srcId="{C8DDDFA1-AF37-4444-AAEB-D51CEE212719}" destId="{E1C863D3-2632-40AD-888A-2DD38CE5D746}" srcOrd="4" destOrd="2" parTransId="{81FA1B87-BA24-47E1-A21B-232489910A66}" sibTransId="{8437DF89-D670-4201-B25F-A7553EB4BF42}"/>
    <dgm:cxn modelId="{B3CA1D0D-11B0-452E-A6E6-BCB4642EC161}" type="presOf" srcId="{2E15931E-1654-4B73-89B2-8E333D9C42E0}" destId="{D5935282-3C7C-4F88-A1AE-C27DB8591514}" srcOrd="0" destOrd="0" presId="urn:microsoft.com/office/officeart/2005/8/layout/vList5"/>
    <dgm:cxn modelId="{E05B6F64-59BB-4B62-B636-BC7BF5212FD2}" type="presParOf" srcId="{D5935282-3C7C-4F88-A1AE-C27DB8591514}" destId="{E61486FD-113E-4C87-8ADF-B1A8E2A84801}" srcOrd="0" destOrd="0" presId="urn:microsoft.com/office/officeart/2005/8/layout/vList5"/>
    <dgm:cxn modelId="{47F1D2E4-76A7-4E87-8A47-84F19979AD18}" type="presParOf" srcId="{E61486FD-113E-4C87-8ADF-B1A8E2A84801}" destId="{96BE2B31-D87C-43E1-BE64-4C27B13F4AA4}" srcOrd="0" destOrd="0" presId="urn:microsoft.com/office/officeart/2005/8/layout/vList5"/>
    <dgm:cxn modelId="{C8BA3E42-3265-44BE-8E46-AAB3200167BD}" type="presOf" srcId="{90DDC401-903F-495B-A387-FFA8A45891F6}" destId="{96BE2B31-D87C-43E1-BE64-4C27B13F4AA4}" srcOrd="0" destOrd="0" presId="urn:microsoft.com/office/officeart/2005/8/layout/vList5"/>
    <dgm:cxn modelId="{6D68CB2A-1E0E-4D92-890B-EE3D424D44E6}" type="presParOf" srcId="{E61486FD-113E-4C87-8ADF-B1A8E2A84801}" destId="{DD9406C3-FC80-4468-A55B-122D744D43F0}" srcOrd="1" destOrd="0" presId="urn:microsoft.com/office/officeart/2005/8/layout/vList5"/>
    <dgm:cxn modelId="{36F69AFB-CBE1-415A-A67B-CCECF790B5F4}" type="presOf" srcId="{E08CEB0C-E37F-4DCA-A8EA-4B2CD3AD7754}" destId="{DD9406C3-FC80-4468-A55B-122D744D43F0}" srcOrd="0" destOrd="0" presId="urn:microsoft.com/office/officeart/2005/8/layout/vList5"/>
    <dgm:cxn modelId="{FA2280E8-08EF-4308-9130-9A4C59E8FCC1}" type="presParOf" srcId="{D5935282-3C7C-4F88-A1AE-C27DB8591514}" destId="{F1941F29-E51C-4282-956D-50CFAFAEB9B8}" srcOrd="1" destOrd="0" presId="urn:microsoft.com/office/officeart/2005/8/layout/vList5"/>
    <dgm:cxn modelId="{0E6E65FB-18B3-4989-BC65-1091C68F0578}" type="presParOf" srcId="{D5935282-3C7C-4F88-A1AE-C27DB8591514}" destId="{B589D1EC-5156-4FB2-BB1C-8E1290A868B9}" srcOrd="2" destOrd="0" presId="urn:microsoft.com/office/officeart/2005/8/layout/vList5"/>
    <dgm:cxn modelId="{DBB75CAB-B29F-4984-A8DE-BD301A3EF943}" type="presParOf" srcId="{B589D1EC-5156-4FB2-BB1C-8E1290A868B9}" destId="{EBD335B5-8308-49CB-9630-99D852747B1F}" srcOrd="0" destOrd="2" presId="urn:microsoft.com/office/officeart/2005/8/layout/vList5"/>
    <dgm:cxn modelId="{3A5FC595-A506-44A6-84A4-C6B9BE37C6F2}" type="presOf" srcId="{A6685E83-BEEC-49B3-B40A-539E2C0D7A1A}" destId="{EBD335B5-8308-49CB-9630-99D852747B1F}" srcOrd="0" destOrd="0" presId="urn:microsoft.com/office/officeart/2005/8/layout/vList5"/>
    <dgm:cxn modelId="{5DE9441C-A870-43B2-A14A-183FDD4AF972}" type="presParOf" srcId="{B589D1EC-5156-4FB2-BB1C-8E1290A868B9}" destId="{6EB2A58E-CA03-4F76-94B6-D8FE50231963}" srcOrd="1" destOrd="2" presId="urn:microsoft.com/office/officeart/2005/8/layout/vList5"/>
    <dgm:cxn modelId="{BD914E5A-1453-4679-BCBF-8E3717A4974E}" type="presOf" srcId="{CBA50553-63FA-4B5A-9888-EDDBA06CA593}" destId="{6EB2A58E-CA03-4F76-94B6-D8FE50231963}" srcOrd="0" destOrd="0" presId="urn:microsoft.com/office/officeart/2005/8/layout/vList5"/>
    <dgm:cxn modelId="{ACD3AAB8-1406-4787-BA9A-8C2292DA9017}" type="presOf" srcId="{BD9FA443-72BF-4884-8C76-6FC1176EF618}" destId="{6EB2A58E-CA03-4F76-94B6-D8FE50231963}" srcOrd="0" destOrd="1" presId="urn:microsoft.com/office/officeart/2005/8/layout/vList5"/>
    <dgm:cxn modelId="{209906BE-AAA4-492B-914C-12A23296AC08}" type="presParOf" srcId="{D5935282-3C7C-4F88-A1AE-C27DB8591514}" destId="{A76EE5BB-CBA4-4DD9-BFB7-3F3F246C9BF0}" srcOrd="3" destOrd="0" presId="urn:microsoft.com/office/officeart/2005/8/layout/vList5"/>
    <dgm:cxn modelId="{A2FE3E11-095A-48AD-96D4-5600843447CA}" type="presParOf" srcId="{D5935282-3C7C-4F88-A1AE-C27DB8591514}" destId="{2BB2A428-FB05-47E5-AC5F-C6A7936A9AC0}" srcOrd="4" destOrd="0" presId="urn:microsoft.com/office/officeart/2005/8/layout/vList5"/>
    <dgm:cxn modelId="{8FB1C6A6-BAAD-4284-9237-B633C8AA9F21}" type="presParOf" srcId="{2BB2A428-FB05-47E5-AC5F-C6A7936A9AC0}" destId="{B093CE78-670B-40EB-95CF-315E334D550F}" srcOrd="0" destOrd="4" presId="urn:microsoft.com/office/officeart/2005/8/layout/vList5"/>
    <dgm:cxn modelId="{89720AE2-AEB5-491D-BA67-29BD1F298564}" type="presOf" srcId="{C8DDDFA1-AF37-4444-AAEB-D51CEE212719}" destId="{B093CE78-670B-40EB-95CF-315E334D550F}" srcOrd="0" destOrd="0" presId="urn:microsoft.com/office/officeart/2005/8/layout/vList5"/>
    <dgm:cxn modelId="{87383FDB-A344-4286-A193-7927C27F4003}" type="presParOf" srcId="{2BB2A428-FB05-47E5-AC5F-C6A7936A9AC0}" destId="{64028F0D-BE57-4642-92F7-303D4E45C524}" srcOrd="1" destOrd="4" presId="urn:microsoft.com/office/officeart/2005/8/layout/vList5"/>
    <dgm:cxn modelId="{510337D2-183E-431F-BB0B-F2572AA9B775}" type="presOf" srcId="{5AA02751-379E-46DB-884A-F23ACBC498EE}" destId="{64028F0D-BE57-4642-92F7-303D4E45C524}" srcOrd="0" destOrd="0" presId="urn:microsoft.com/office/officeart/2005/8/layout/vList5"/>
    <dgm:cxn modelId="{82C0866A-587B-4B75-A063-5A59E86E76B8}" type="presOf" srcId="{4A8C0E5E-39F7-4FED-8E73-CDDC31E5AB80}" destId="{64028F0D-BE57-4642-92F7-303D4E45C524}" srcOrd="0" destOrd="1" presId="urn:microsoft.com/office/officeart/2005/8/layout/vList5"/>
    <dgm:cxn modelId="{2BE3BAFD-3C68-42D6-BD20-397AFBBA9719}" type="presOf" srcId="{5FF2D7AF-EE6C-4F1E-A4D6-52C617DD18B0}" destId="{64028F0D-BE57-4642-92F7-303D4E45C524}" srcOrd="0" destOrd="2" presId="urn:microsoft.com/office/officeart/2005/8/layout/vList5"/>
    <dgm:cxn modelId="{3A8D9CD2-3011-4F84-B2BE-0CDC609EC329}" type="presOf" srcId="{D8C9491A-A52E-4923-A225-A371D5CDAF8C}" destId="{64028F0D-BE57-4642-92F7-303D4E45C524}" srcOrd="0" destOrd="3" presId="urn:microsoft.com/office/officeart/2005/8/layout/vList5"/>
    <dgm:cxn modelId="{5E58DFE9-8F01-408B-B064-14131044B4B8}" type="presOf" srcId="{E1C863D3-2632-40AD-888A-2DD38CE5D746}" destId="{64028F0D-BE57-4642-92F7-303D4E45C524}" srcOrd="0" destOrd="4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需求</a:t>
          </a:r>
          <a:r>
            <a:rPr lang="zh-CN" altLang="en-US" sz="1800"/>
            <a:t/>
          </a:r>
          <a:endParaRPr lang="zh-CN" altLang="en-US" sz="1800"/>
        </a:p>
      </dgm:t>
    </dgm:pt>
    <dgm:pt modelId="{C8BB0B8A-C63A-4F83-B8DD-3A7CE259E4EE}" cxnId="{5CEF4BBF-94DD-4896-8897-5BED0C6619CB}" type="parTrans">
      <dgm:prSet/>
      <dgm:spPr/>
      <dgm:t>
        <a:bodyPr/>
        <a:p>
          <a:endParaRPr lang="zh-CN" altLang="en-US"/>
        </a:p>
      </dgm:t>
    </dgm:pt>
    <dgm:pt modelId="{35E5E878-0907-4014-9CFA-56AEFE6C22E5}" cxnId="{5CEF4BBF-94DD-4896-8897-5BED0C6619CB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/>
            <a:t/>
          </a:r>
          <a:endParaRPr lang="zh-CN" altLang="en-US" sz="1600"/>
        </a:p>
      </dgm:t>
    </dgm:pt>
    <dgm:pt modelId="{FB4BCC77-44E9-4065-8A2F-90CD32DE34E3}" cxnId="{C605127A-DC5C-45B2-9A4B-E36F9A34CABA}" type="parTrans">
      <dgm:prSet/>
      <dgm:spPr/>
      <dgm:t>
        <a:bodyPr/>
        <a:p>
          <a:endParaRPr lang="zh-CN" altLang="en-US"/>
        </a:p>
      </dgm:t>
    </dgm:pt>
    <dgm:pt modelId="{41FED480-3E2E-47A2-B997-02D527BC8082}" cxnId="{C605127A-DC5C-45B2-9A4B-E36F9A34CABA}" type="sibTrans">
      <dgm:prSet/>
      <dgm:spPr/>
      <dgm:t>
        <a:bodyPr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FECC43A3-D59E-4EE1-9557-8FBB90D5B362}" cxnId="{F11563E5-6EB9-469D-A942-0EB813D7ADAF}" type="parTrans">
      <dgm:prSet/>
      <dgm:spPr/>
      <dgm:t>
        <a:bodyPr/>
        <a:p>
          <a:endParaRPr lang="zh-CN" altLang="en-US"/>
        </a:p>
      </dgm:t>
    </dgm:pt>
    <dgm:pt modelId="{68BB6C9A-B7F0-43A0-955B-FC8C4D4009BF}" cxnId="{F11563E5-6EB9-469D-A942-0EB813D7ADAF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2772F-165D-4B56-ACC2-969CBF53B0A8}" cxnId="{9112FA83-6447-4C02-BB13-CF64E988B124}" type="parTrans">
      <dgm:prSet/>
      <dgm:spPr/>
      <dgm:t>
        <a:bodyPr/>
        <a:p>
          <a:endParaRPr lang="zh-CN" altLang="en-US"/>
        </a:p>
      </dgm:t>
    </dgm:pt>
    <dgm:pt modelId="{7BFD1607-7356-4D3D-A829-75D002A3A4B0}" cxnId="{9112FA83-6447-4C02-BB13-CF64E988B124}" type="sibTrans">
      <dgm:prSet/>
      <dgm:spPr/>
      <dgm:t>
        <a:bodyPr/>
        <a:p>
          <a:endParaRPr lang="zh-CN" altLang="en-US"/>
        </a:p>
      </dgm:t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方案</a:t>
          </a:r>
          <a:r>
            <a:rPr lang="zh-CN" altLang="en-US" sz="1800"/>
            <a:t/>
          </a:r>
          <a:endParaRPr lang="zh-CN" altLang="en-US" sz="1800"/>
        </a:p>
      </dgm:t>
    </dgm:pt>
    <dgm:pt modelId="{26EA520A-5891-4EBA-B2AD-1840663D8C07}" cxnId="{1357E835-36C8-4DC4-B89D-E51FF88F9914}" type="parTrans">
      <dgm:prSet/>
      <dgm:spPr/>
      <dgm:t>
        <a:bodyPr/>
        <a:p>
          <a:endParaRPr lang="zh-CN" altLang="en-US"/>
        </a:p>
      </dgm:t>
    </dgm:pt>
    <dgm:pt modelId="{CE2287C8-6424-4771-88FD-4DADE15C5A04}" cxnId="{1357E835-36C8-4DC4-B89D-E51FF88F9914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/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gm:t>
    </dgm:pt>
    <dgm:pt modelId="{D0D77647-95BE-4607-B2F0-006D9CAB8F0E}" cxnId="{119C9DA5-FABB-46A4-9F18-6839579C3F29}" type="parTrans">
      <dgm:prSet/>
      <dgm:spPr/>
      <dgm:t>
        <a:bodyPr/>
        <a:p>
          <a:endParaRPr lang="zh-CN" altLang="en-US"/>
        </a:p>
      </dgm:t>
    </dgm:pt>
    <dgm:pt modelId="{3DBF6B9F-A188-4D67-ABE8-0633561FA9E5}" cxnId="{119C9DA5-FABB-46A4-9F18-6839579C3F29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28935" custScaleY="45355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ScaleX="124238" custScaleY="50573" custLinFactNeighborX="22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28849" custScaleY="4400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X="124039" custScaleY="54777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28873" custScaleY="114345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ScaleX="124445" custScaleY="132281" custLinFactNeighborX="-326">
        <dgm:presLayoutVars>
          <dgm:bulletEnabled val="1"/>
        </dgm:presLayoutVars>
      </dgm:prSet>
      <dgm:spPr/>
    </dgm:pt>
  </dgm:ptLst>
  <dgm:cxnLst>
    <dgm:cxn modelId="{5CEF4BBF-94DD-4896-8897-5BED0C6619CB}" srcId="{2E15931E-1654-4B73-89B2-8E333D9C42E0}" destId="{90DDC401-903F-495B-A387-FFA8A45891F6}" srcOrd="0" destOrd="0" parTransId="{C8BB0B8A-C63A-4F83-B8DD-3A7CE259E4EE}" sibTransId="{35E5E878-0907-4014-9CFA-56AEFE6C22E5}"/>
    <dgm:cxn modelId="{C605127A-DC5C-45B2-9A4B-E36F9A34CABA}" srcId="{90DDC401-903F-495B-A387-FFA8A45891F6}" destId="{E08CEB0C-E37F-4DCA-A8EA-4B2CD3AD7754}" srcOrd="0" destOrd="0" parTransId="{FB4BCC77-44E9-4065-8A2F-90CD32DE34E3}" sibTransId="{41FED480-3E2E-47A2-B997-02D527BC8082}"/>
    <dgm:cxn modelId="{F11563E5-6EB9-469D-A942-0EB813D7ADAF}" srcId="{2E15931E-1654-4B73-89B2-8E333D9C42E0}" destId="{A6685E83-BEEC-49B3-B40A-539E2C0D7A1A}" srcOrd="1" destOrd="0" parTransId="{FECC43A3-D59E-4EE1-9557-8FBB90D5B362}" sibTransId="{68BB6C9A-B7F0-43A0-955B-FC8C4D4009BF}"/>
    <dgm:cxn modelId="{9112FA83-6447-4C02-BB13-CF64E988B124}" srcId="{A6685E83-BEEC-49B3-B40A-539E2C0D7A1A}" destId="{CBA50553-63FA-4B5A-9888-EDDBA06CA593}" srcOrd="0" destOrd="1" parTransId="{73E2772F-165D-4B56-ACC2-969CBF53B0A8}" sibTransId="{7BFD1607-7356-4D3D-A829-75D002A3A4B0}"/>
    <dgm:cxn modelId="{1357E835-36C8-4DC4-B89D-E51FF88F9914}" srcId="{2E15931E-1654-4B73-89B2-8E333D9C42E0}" destId="{C8DDDFA1-AF37-4444-AAEB-D51CEE212719}" srcOrd="2" destOrd="0" parTransId="{26EA520A-5891-4EBA-B2AD-1840663D8C07}" sibTransId="{CE2287C8-6424-4771-88FD-4DADE15C5A04}"/>
    <dgm:cxn modelId="{119C9DA5-FABB-46A4-9F18-6839579C3F29}" srcId="{C8DDDFA1-AF37-4444-AAEB-D51CEE212719}" destId="{5AA02751-379E-46DB-884A-F23ACBC498EE}" srcOrd="0" destOrd="2" parTransId="{D0D77647-95BE-4607-B2F0-006D9CAB8F0E}" sibTransId="{3DBF6B9F-A188-4D67-ABE8-0633561FA9E5}"/>
    <dgm:cxn modelId="{774FDB13-0405-40FA-AF02-71ED1A2ADAB4}" type="presOf" srcId="{2E15931E-1654-4B73-89B2-8E333D9C42E0}" destId="{D5935282-3C7C-4F88-A1AE-C27DB8591514}" srcOrd="0" destOrd="0" presId="urn:microsoft.com/office/officeart/2005/8/layout/vList5"/>
    <dgm:cxn modelId="{BAE76796-4986-4B2F-B2B3-314F838F1E84}" type="presParOf" srcId="{D5935282-3C7C-4F88-A1AE-C27DB8591514}" destId="{E61486FD-113E-4C87-8ADF-B1A8E2A84801}" srcOrd="0" destOrd="0" presId="urn:microsoft.com/office/officeart/2005/8/layout/vList5"/>
    <dgm:cxn modelId="{D8211363-DD8C-4829-AC6E-A4C2089167BA}" type="presParOf" srcId="{E61486FD-113E-4C87-8ADF-B1A8E2A84801}" destId="{96BE2B31-D87C-43E1-BE64-4C27B13F4AA4}" srcOrd="0" destOrd="0" presId="urn:microsoft.com/office/officeart/2005/8/layout/vList5"/>
    <dgm:cxn modelId="{C13AAD78-7EBD-4886-938F-FD496E9ABBE1}" type="presOf" srcId="{90DDC401-903F-495B-A387-FFA8A45891F6}" destId="{96BE2B31-D87C-43E1-BE64-4C27B13F4AA4}" srcOrd="0" destOrd="0" presId="urn:microsoft.com/office/officeart/2005/8/layout/vList5"/>
    <dgm:cxn modelId="{AE4D08CD-8F02-4A77-BC46-BC89150B84FD}" type="presParOf" srcId="{E61486FD-113E-4C87-8ADF-B1A8E2A84801}" destId="{DD9406C3-FC80-4468-A55B-122D744D43F0}" srcOrd="1" destOrd="0" presId="urn:microsoft.com/office/officeart/2005/8/layout/vList5"/>
    <dgm:cxn modelId="{2AD6A9E6-BA45-4C1C-9EA8-4C6AF2FDD7F8}" type="presOf" srcId="{E08CEB0C-E37F-4DCA-A8EA-4B2CD3AD7754}" destId="{DD9406C3-FC80-4468-A55B-122D744D43F0}" srcOrd="0" destOrd="0" presId="urn:microsoft.com/office/officeart/2005/8/layout/vList5"/>
    <dgm:cxn modelId="{71AA7A86-4816-4B0A-8E41-D82BAB7845E7}" type="presParOf" srcId="{D5935282-3C7C-4F88-A1AE-C27DB8591514}" destId="{F1941F29-E51C-4282-956D-50CFAFAEB9B8}" srcOrd="1" destOrd="0" presId="urn:microsoft.com/office/officeart/2005/8/layout/vList5"/>
    <dgm:cxn modelId="{1AB02945-A1D1-42A8-8DBE-7761563F4346}" type="presParOf" srcId="{D5935282-3C7C-4F88-A1AE-C27DB8591514}" destId="{B589D1EC-5156-4FB2-BB1C-8E1290A868B9}" srcOrd="2" destOrd="0" presId="urn:microsoft.com/office/officeart/2005/8/layout/vList5"/>
    <dgm:cxn modelId="{FED426AD-7687-494D-A41C-3C239523F9A9}" type="presParOf" srcId="{B589D1EC-5156-4FB2-BB1C-8E1290A868B9}" destId="{EBD335B5-8308-49CB-9630-99D852747B1F}" srcOrd="0" destOrd="2" presId="urn:microsoft.com/office/officeart/2005/8/layout/vList5"/>
    <dgm:cxn modelId="{49929932-CF32-4DF9-8FA7-DEE537A77FBD}" type="presOf" srcId="{A6685E83-BEEC-49B3-B40A-539E2C0D7A1A}" destId="{EBD335B5-8308-49CB-9630-99D852747B1F}" srcOrd="0" destOrd="0" presId="urn:microsoft.com/office/officeart/2005/8/layout/vList5"/>
    <dgm:cxn modelId="{F7550FBE-E7D2-4982-9EEF-B5A61FEBD526}" type="presParOf" srcId="{B589D1EC-5156-4FB2-BB1C-8E1290A868B9}" destId="{6EB2A58E-CA03-4F76-94B6-D8FE50231963}" srcOrd="1" destOrd="2" presId="urn:microsoft.com/office/officeart/2005/8/layout/vList5"/>
    <dgm:cxn modelId="{EBAB19C3-ABB9-43E0-950D-B8E20C0BAD7F}" type="presOf" srcId="{CBA50553-63FA-4B5A-9888-EDDBA06CA593}" destId="{6EB2A58E-CA03-4F76-94B6-D8FE50231963}" srcOrd="0" destOrd="0" presId="urn:microsoft.com/office/officeart/2005/8/layout/vList5"/>
    <dgm:cxn modelId="{A8786DAF-F066-4D8D-BFD2-65123DA94AA0}" type="presParOf" srcId="{D5935282-3C7C-4F88-A1AE-C27DB8591514}" destId="{A76EE5BB-CBA4-4DD9-BFB7-3F3F246C9BF0}" srcOrd="3" destOrd="0" presId="urn:microsoft.com/office/officeart/2005/8/layout/vList5"/>
    <dgm:cxn modelId="{1D461932-5717-44D8-A1FB-56E73692FB44}" type="presParOf" srcId="{D5935282-3C7C-4F88-A1AE-C27DB8591514}" destId="{2BB2A428-FB05-47E5-AC5F-C6A7936A9AC0}" srcOrd="4" destOrd="0" presId="urn:microsoft.com/office/officeart/2005/8/layout/vList5"/>
    <dgm:cxn modelId="{805C27B7-63C1-42A2-9CB4-9B57E3E65AA9}" type="presParOf" srcId="{2BB2A428-FB05-47E5-AC5F-C6A7936A9AC0}" destId="{B093CE78-670B-40EB-95CF-315E334D550F}" srcOrd="0" destOrd="4" presId="urn:microsoft.com/office/officeart/2005/8/layout/vList5"/>
    <dgm:cxn modelId="{65A79649-77D4-4B0A-AD30-4C7C1A0E3E3A}" type="presOf" srcId="{C8DDDFA1-AF37-4444-AAEB-D51CEE212719}" destId="{B093CE78-670B-40EB-95CF-315E334D550F}" srcOrd="0" destOrd="0" presId="urn:microsoft.com/office/officeart/2005/8/layout/vList5"/>
    <dgm:cxn modelId="{2669ACCA-7898-44A1-931B-238DE6E958EA}" type="presParOf" srcId="{2BB2A428-FB05-47E5-AC5F-C6A7936A9AC0}" destId="{64028F0D-BE57-4642-92F7-303D4E45C524}" srcOrd="1" destOrd="4" presId="urn:microsoft.com/office/officeart/2005/8/layout/vList5"/>
    <dgm:cxn modelId="{659748B8-B46D-4D58-86DB-14F22A7FA549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r>
            <a:rPr lang="zh-CN" altLang="en-US" sz="2000"/>
            <a:t/>
          </a:r>
          <a:endParaRPr lang="zh-CN" altLang="en-US" sz="2000"/>
        </a:p>
      </dgm:t>
    </dgm:pt>
    <dgm:pt modelId="{C8BB0B8A-C63A-4F83-B8DD-3A7CE259E4EE}" cxnId="{CBB95EA4-4CCB-4DA2-A6F1-89382FACF7A6}" type="parTrans">
      <dgm:prSet/>
      <dgm:spPr/>
      <dgm:t>
        <a:bodyPr/>
        <a:p>
          <a:endParaRPr lang="zh-CN" altLang="en-US"/>
        </a:p>
      </dgm:t>
    </dgm:pt>
    <dgm:pt modelId="{35E5E878-0907-4014-9CFA-56AEFE6C22E5}" cxnId="{CBB95EA4-4CCB-4DA2-A6F1-89382FACF7A6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 i="1">
              <a:sym typeface="+mn-ea"/>
            </a:rPr>
            <a:t>2020年底至2021年</a:t>
          </a:r>
          <a:r>
            <a:rPr lang="zh-CN" altLang="en-US" sz="1400" i="1"/>
            <a:t>https://lizhi2021.feishu.cn/wiki/wikcnmgobSGr0hLa6vXlhpZNlNb?sheet=fad1fa</a:t>
          </a:r>
          <a:r>
            <a:rPr lang="zh-CN" altLang="en-US" sz="1400" i="1"/>
            <a:t/>
          </a:r>
          <a:endParaRPr lang="zh-CN" altLang="en-US" sz="1400" i="1"/>
        </a:p>
      </dgm:t>
    </dgm:pt>
    <dgm:pt modelId="{FB4BCC77-44E9-4065-8A2F-90CD32DE34E3}" cxnId="{C51F6C8B-7A7F-4E4D-858A-70DCC970B00B}" type="parTrans">
      <dgm:prSet/>
      <dgm:spPr/>
      <dgm:t>
        <a:bodyPr/>
        <a:p>
          <a:endParaRPr lang="zh-CN" altLang="en-US"/>
        </a:p>
      </dgm:t>
    </dgm:pt>
    <dgm:pt modelId="{41FED480-3E2E-47A2-B997-02D527BC8082}" cxnId="{C51F6C8B-7A7F-4E4D-858A-70DCC970B00B}" type="sibTrans">
      <dgm:prSet/>
      <dgm:spPr/>
      <dgm:t>
        <a:bodyPr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r>
            <a:rPr lang="zh-CN" altLang="en-US" sz="2000"/>
            <a:t/>
          </a:r>
          <a:endParaRPr lang="zh-CN" altLang="en-US" sz="2000"/>
        </a:p>
      </dgm:t>
    </dgm:pt>
    <dgm:pt modelId="{FECC43A3-D59E-4EE1-9557-8FBB90D5B362}" cxnId="{22491998-49FA-42EE-8584-D36C2BCC710E}" type="parTrans">
      <dgm:prSet/>
      <dgm:spPr/>
      <dgm:t>
        <a:bodyPr/>
        <a:p>
          <a:endParaRPr lang="zh-CN" altLang="en-US"/>
        </a:p>
      </dgm:t>
    </dgm:pt>
    <dgm:pt modelId="{68BB6C9A-B7F0-43A0-955B-FC8C4D4009BF}" cxnId="{22491998-49FA-42EE-8584-D36C2BCC710E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业务</a:t>
          </a:r>
          <a:r>
            <a:rPr lang="zh-CN" altLang="en-US" sz="1800"/>
            <a:t>在</a:t>
          </a:r>
          <a:r>
            <a:rPr lang="zh-CN" altLang="en-US" sz="1800"/>
            <a:t>美</a:t>
          </a:r>
          <a:r>
            <a:rPr lang="zh-CN" altLang="en-US" sz="1800"/>
            <a:t>区</a:t>
          </a:r>
          <a:r>
            <a:rPr lang="zh-CN" altLang="en-US" sz="1800"/>
            <a:t>取得</a:t>
          </a:r>
          <a:r>
            <a:rPr lang="zh-CN" altLang="en-US" sz="1800"/>
            <a:t>发</a:t>
          </a:r>
          <a:r>
            <a:rPr lang="zh-CN" altLang="en-US" sz="1800"/>
            <a:t>展</a:t>
          </a:r>
          <a:r>
            <a:rPr lang="zh-CN" altLang="en-US" sz="1800"/>
            <a:t>机遇。</a:t>
          </a:r>
          <a:r>
            <a:rPr lang="zh-CN" altLang="en-US" sz="1800"/>
            <a:t/>
          </a:r>
          <a:endParaRPr lang="zh-CN" altLang="en-US" sz="1800"/>
        </a:p>
      </dgm:t>
    </dgm:pt>
    <dgm:pt modelId="{73E2772F-165D-4B56-ACC2-969CBF53B0A8}" cxnId="{2BB896BC-B200-4841-B55B-B82730847B32}" type="parTrans">
      <dgm:prSet/>
      <dgm:spPr/>
      <dgm:t>
        <a:bodyPr/>
        <a:p>
          <a:endParaRPr lang="zh-CN" altLang="en-US"/>
        </a:p>
      </dgm:t>
    </dgm:pt>
    <dgm:pt modelId="{7BFD1607-7356-4D3D-A829-75D002A3A4B0}" cxnId="{2BB896BC-B200-4841-B55B-B82730847B32}" type="sibTrans">
      <dgm:prSet/>
      <dgm:spPr/>
      <dgm:t>
        <a:bodyPr/>
        <a:p>
          <a:endParaRPr lang="zh-CN" altLang="en-US"/>
        </a:p>
      </dgm:t>
    </dgm:pt>
    <dgm:pt modelId="{6D761156-1565-44DC-9D90-F6E13E9C6EB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服务</a:t>
          </a:r>
          <a:r>
            <a:rPr lang="zh-CN" altLang="en-US" sz="1800"/>
            <a:t>稳定</a:t>
          </a:r>
          <a:r>
            <a:rPr lang="zh-CN" altLang="en-US" sz="1800"/>
            <a:t>和</a:t>
          </a:r>
          <a:r>
            <a:rPr lang="zh-CN" altLang="en-US" sz="1800"/>
            <a:t>容量</a:t>
          </a:r>
          <a:r>
            <a:rPr lang="zh-CN" altLang="en-US" sz="1800"/>
            <a:t>保障</a:t>
          </a:r>
          <a:r>
            <a:rPr lang="zh-CN" altLang="en-US" sz="1800"/>
            <a:t>需要</a:t>
          </a:r>
          <a:r>
            <a:rPr lang="zh-CN" altLang="en-US" sz="1800"/>
            <a:t>增强。</a:t>
          </a:r>
          <a:r>
            <a:rPr lang="zh-CN" altLang="en-US" sz="1800"/>
            <a:t/>
          </a:r>
          <a:endParaRPr lang="zh-CN" altLang="en-US" sz="1800"/>
        </a:p>
      </dgm:t>
    </dgm:pt>
    <dgm:pt modelId="{6040EEF1-D1CB-457B-9BBD-8EF28E64F422}" cxnId="{6BA579B1-8BC3-4EF4-AA66-18D1041BD5E4}" type="parTrans">
      <dgm:prSet/>
      <dgm:spPr/>
    </dgm:pt>
    <dgm:pt modelId="{1AC9F7EE-FB16-432E-92A7-AC99F841E8FC}" cxnId="{6BA579B1-8BC3-4EF4-AA66-18D1041BD5E4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r>
            <a:rPr lang="zh-CN" altLang="en-US" sz="2000"/>
            <a:t/>
          </a:r>
          <a:endParaRPr lang="zh-CN" altLang="en-US" sz="2000"/>
        </a:p>
      </dgm:t>
    </dgm:pt>
    <dgm:pt modelId="{26EA520A-5891-4EBA-B2AD-1840663D8C07}" cxnId="{3F1A579A-0CDA-4DE8-8E44-AECFFDA8AD73}" type="parTrans">
      <dgm:prSet/>
      <dgm:spPr/>
      <dgm:t>
        <a:bodyPr/>
        <a:p>
          <a:endParaRPr lang="zh-CN" altLang="en-US"/>
        </a:p>
      </dgm:t>
    </dgm:pt>
    <dgm:pt modelId="{CE2287C8-6424-4771-88FD-4DADE15C5A04}" cxnId="{3F1A579A-0CDA-4DE8-8E44-AECFFDA8AD73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完善</a:t>
          </a:r>
          <a:r>
            <a:rPr lang="zh-CN" altLang="en-US" sz="1800"/>
            <a:t>服务</a:t>
          </a:r>
          <a:r>
            <a:rPr lang="zh-CN" altLang="en-US" sz="1800"/>
            <a:t>治</a:t>
          </a:r>
          <a:r>
            <a:rPr lang="zh-CN" altLang="en-US" sz="1800"/>
            <a:t>理，</a:t>
          </a:r>
          <a:r>
            <a:rPr lang="zh-CN" altLang="en-US" sz="1800"/>
            <a:t>稳</a:t>
          </a:r>
          <a:r>
            <a:rPr lang="zh-CN" altLang="en-US" sz="1800"/>
            <a:t>定</a:t>
          </a:r>
          <a:r>
            <a:rPr lang="zh-CN" altLang="en-US" sz="1800"/>
            <a:t>保障</a:t>
          </a:r>
          <a:r>
            <a:rPr lang="zh-CN" altLang="en-US" sz="1800"/>
            <a:t>业务</a:t>
          </a:r>
          <a:r>
            <a:rPr lang="zh-CN" altLang="en-US" sz="1800"/>
            <a:t>发</a:t>
          </a:r>
          <a:r>
            <a:rPr lang="zh-CN" altLang="en-US" sz="1800"/>
            <a:t>展。</a:t>
          </a:r>
          <a:r>
            <a:rPr lang="en-US" altLang="en-US" sz="1800"/>
            <a:t>(</a:t>
          </a:r>
          <a:r>
            <a:rPr lang="en-US" altLang="zh-CN" sz="1800"/>
            <a:t>5</a:t>
          </a:r>
          <a:r>
            <a:rPr lang="zh-CN" altLang="en-US" sz="1800"/>
            <a:t>倍</a:t>
          </a:r>
          <a:r>
            <a:rPr lang="en-US" altLang="zh-CN" sz="1800"/>
            <a:t>Dau)</a:t>
          </a:r>
          <a:r>
            <a:rPr lang="zh-CN" altLang="en-US" sz="1800"/>
            <a:t/>
          </a:r>
          <a:endParaRPr lang="zh-CN" altLang="en-US" sz="1800"/>
        </a:p>
      </dgm:t>
    </dgm:pt>
    <dgm:pt modelId="{D0D77647-95BE-4607-B2F0-006D9CAB8F0E}" cxnId="{AE0E725D-B5A3-453F-8283-484C401BBD3E}" type="parTrans">
      <dgm:prSet/>
      <dgm:spPr/>
      <dgm:t>
        <a:bodyPr/>
        <a:p>
          <a:endParaRPr lang="zh-CN" altLang="en-US"/>
        </a:p>
      </dgm:t>
    </dgm:pt>
    <dgm:pt modelId="{3DBF6B9F-A188-4D67-ABE8-0633561FA9E5}" cxnId="{AE0E725D-B5A3-453F-8283-484C401BBD3E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56336" custScaleY="91456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55771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Y="11366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56898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BB95EA4-4CCB-4DA2-A6F1-89382FACF7A6}" srcId="{2E15931E-1654-4B73-89B2-8E333D9C42E0}" destId="{90DDC401-903F-495B-A387-FFA8A45891F6}" srcOrd="0" destOrd="0" parTransId="{C8BB0B8A-C63A-4F83-B8DD-3A7CE259E4EE}" sibTransId="{35E5E878-0907-4014-9CFA-56AEFE6C22E5}"/>
    <dgm:cxn modelId="{C51F6C8B-7A7F-4E4D-858A-70DCC970B00B}" srcId="{90DDC401-903F-495B-A387-FFA8A45891F6}" destId="{E08CEB0C-E37F-4DCA-A8EA-4B2CD3AD7754}" srcOrd="0" destOrd="0" parTransId="{FB4BCC77-44E9-4065-8A2F-90CD32DE34E3}" sibTransId="{41FED480-3E2E-47A2-B997-02D527BC8082}"/>
    <dgm:cxn modelId="{22491998-49FA-42EE-8584-D36C2BCC710E}" srcId="{2E15931E-1654-4B73-89B2-8E333D9C42E0}" destId="{A6685E83-BEEC-49B3-B40A-539E2C0D7A1A}" srcOrd="1" destOrd="0" parTransId="{FECC43A3-D59E-4EE1-9557-8FBB90D5B362}" sibTransId="{68BB6C9A-B7F0-43A0-955B-FC8C4D4009BF}"/>
    <dgm:cxn modelId="{2BB896BC-B200-4841-B55B-B82730847B32}" srcId="{A6685E83-BEEC-49B3-B40A-539E2C0D7A1A}" destId="{CBA50553-63FA-4B5A-9888-EDDBA06CA593}" srcOrd="0" destOrd="1" parTransId="{73E2772F-165D-4B56-ACC2-969CBF53B0A8}" sibTransId="{7BFD1607-7356-4D3D-A829-75D002A3A4B0}"/>
    <dgm:cxn modelId="{6BA579B1-8BC3-4EF4-AA66-18D1041BD5E4}" srcId="{A6685E83-BEEC-49B3-B40A-539E2C0D7A1A}" destId="{6D761156-1565-44DC-9D90-F6E13E9C6EB4}" srcOrd="1" destOrd="1" parTransId="{6040EEF1-D1CB-457B-9BBD-8EF28E64F422}" sibTransId="{1AC9F7EE-FB16-432E-92A7-AC99F841E8FC}"/>
    <dgm:cxn modelId="{3F1A579A-0CDA-4DE8-8E44-AECFFDA8AD73}" srcId="{2E15931E-1654-4B73-89B2-8E333D9C42E0}" destId="{C8DDDFA1-AF37-4444-AAEB-D51CEE212719}" srcOrd="2" destOrd="0" parTransId="{26EA520A-5891-4EBA-B2AD-1840663D8C07}" sibTransId="{CE2287C8-6424-4771-88FD-4DADE15C5A04}"/>
    <dgm:cxn modelId="{AE0E725D-B5A3-453F-8283-484C401BBD3E}" srcId="{C8DDDFA1-AF37-4444-AAEB-D51CEE212719}" destId="{5AA02751-379E-46DB-884A-F23ACBC498EE}" srcOrd="0" destOrd="2" parTransId="{D0D77647-95BE-4607-B2F0-006D9CAB8F0E}" sibTransId="{3DBF6B9F-A188-4D67-ABE8-0633561FA9E5}"/>
    <dgm:cxn modelId="{657403F3-460F-4D24-8757-2BAFE2101452}" type="presOf" srcId="{2E15931E-1654-4B73-89B2-8E333D9C42E0}" destId="{D5935282-3C7C-4F88-A1AE-C27DB8591514}" srcOrd="0" destOrd="0" presId="urn:microsoft.com/office/officeart/2005/8/layout/vList5"/>
    <dgm:cxn modelId="{EFCB2811-7FB0-4267-B062-5B10109D2B56}" type="presParOf" srcId="{D5935282-3C7C-4F88-A1AE-C27DB8591514}" destId="{E61486FD-113E-4C87-8ADF-B1A8E2A84801}" srcOrd="0" destOrd="0" presId="urn:microsoft.com/office/officeart/2005/8/layout/vList5"/>
    <dgm:cxn modelId="{075B45E5-B19E-431E-8BD7-2E25A061C64F}" type="presParOf" srcId="{E61486FD-113E-4C87-8ADF-B1A8E2A84801}" destId="{96BE2B31-D87C-43E1-BE64-4C27B13F4AA4}" srcOrd="0" destOrd="0" presId="urn:microsoft.com/office/officeart/2005/8/layout/vList5"/>
    <dgm:cxn modelId="{33793E39-4D4E-441E-9445-FF6909E16115}" type="presOf" srcId="{90DDC401-903F-495B-A387-FFA8A45891F6}" destId="{96BE2B31-D87C-43E1-BE64-4C27B13F4AA4}" srcOrd="0" destOrd="0" presId="urn:microsoft.com/office/officeart/2005/8/layout/vList5"/>
    <dgm:cxn modelId="{D6EF0837-8630-437D-AA0B-CBD4FC80E494}" type="presParOf" srcId="{E61486FD-113E-4C87-8ADF-B1A8E2A84801}" destId="{DD9406C3-FC80-4468-A55B-122D744D43F0}" srcOrd="1" destOrd="0" presId="urn:microsoft.com/office/officeart/2005/8/layout/vList5"/>
    <dgm:cxn modelId="{9CA1E0E1-5CA9-4EB0-8DFE-77C73CBAA48C}" type="presOf" srcId="{E08CEB0C-E37F-4DCA-A8EA-4B2CD3AD7754}" destId="{DD9406C3-FC80-4468-A55B-122D744D43F0}" srcOrd="0" destOrd="0" presId="urn:microsoft.com/office/officeart/2005/8/layout/vList5"/>
    <dgm:cxn modelId="{E300D6DE-38DD-41DB-BC44-F86DFBAAC9D3}" type="presParOf" srcId="{D5935282-3C7C-4F88-A1AE-C27DB8591514}" destId="{F1941F29-E51C-4282-956D-50CFAFAEB9B8}" srcOrd="1" destOrd="0" presId="urn:microsoft.com/office/officeart/2005/8/layout/vList5"/>
    <dgm:cxn modelId="{E7ABD732-B875-48CA-A732-DDA42A292DEE}" type="presParOf" srcId="{D5935282-3C7C-4F88-A1AE-C27DB8591514}" destId="{B589D1EC-5156-4FB2-BB1C-8E1290A868B9}" srcOrd="2" destOrd="0" presId="urn:microsoft.com/office/officeart/2005/8/layout/vList5"/>
    <dgm:cxn modelId="{07949CE5-5F92-4CFC-A867-49809A0BEB5C}" type="presParOf" srcId="{B589D1EC-5156-4FB2-BB1C-8E1290A868B9}" destId="{EBD335B5-8308-49CB-9630-99D852747B1F}" srcOrd="0" destOrd="2" presId="urn:microsoft.com/office/officeart/2005/8/layout/vList5"/>
    <dgm:cxn modelId="{97C83F84-3D3F-4AE5-8C7C-2E2DC67963C3}" type="presOf" srcId="{A6685E83-BEEC-49B3-B40A-539E2C0D7A1A}" destId="{EBD335B5-8308-49CB-9630-99D852747B1F}" srcOrd="0" destOrd="0" presId="urn:microsoft.com/office/officeart/2005/8/layout/vList5"/>
    <dgm:cxn modelId="{3660EC7E-45FA-4383-A3DA-2DACF702A4F3}" type="presParOf" srcId="{B589D1EC-5156-4FB2-BB1C-8E1290A868B9}" destId="{6EB2A58E-CA03-4F76-94B6-D8FE50231963}" srcOrd="1" destOrd="2" presId="urn:microsoft.com/office/officeart/2005/8/layout/vList5"/>
    <dgm:cxn modelId="{D3902F25-6F6F-4078-8D5E-C949631FF49F}" type="presOf" srcId="{CBA50553-63FA-4B5A-9888-EDDBA06CA593}" destId="{6EB2A58E-CA03-4F76-94B6-D8FE50231963}" srcOrd="0" destOrd="0" presId="urn:microsoft.com/office/officeart/2005/8/layout/vList5"/>
    <dgm:cxn modelId="{2C24F0EC-CACD-4A15-9A5C-0FB602A43A64}" type="presOf" srcId="{6D761156-1565-44DC-9D90-F6E13E9C6EB4}" destId="{6EB2A58E-CA03-4F76-94B6-D8FE50231963}" srcOrd="0" destOrd="1" presId="urn:microsoft.com/office/officeart/2005/8/layout/vList5"/>
    <dgm:cxn modelId="{FB15F897-3158-4C06-8354-7D96509B49EC}" type="presParOf" srcId="{D5935282-3C7C-4F88-A1AE-C27DB8591514}" destId="{A76EE5BB-CBA4-4DD9-BFB7-3F3F246C9BF0}" srcOrd="3" destOrd="0" presId="urn:microsoft.com/office/officeart/2005/8/layout/vList5"/>
    <dgm:cxn modelId="{5E3BB999-EABC-4789-A2E8-0B5B4674D476}" type="presParOf" srcId="{D5935282-3C7C-4F88-A1AE-C27DB8591514}" destId="{2BB2A428-FB05-47E5-AC5F-C6A7936A9AC0}" srcOrd="4" destOrd="0" presId="urn:microsoft.com/office/officeart/2005/8/layout/vList5"/>
    <dgm:cxn modelId="{4E587F97-EA7B-4FEE-A1E3-C629933C8B8C}" type="presParOf" srcId="{2BB2A428-FB05-47E5-AC5F-C6A7936A9AC0}" destId="{B093CE78-670B-40EB-95CF-315E334D550F}" srcOrd="0" destOrd="4" presId="urn:microsoft.com/office/officeart/2005/8/layout/vList5"/>
    <dgm:cxn modelId="{97C2DCF3-DA83-435B-BD67-9B19A6E107FC}" type="presOf" srcId="{C8DDDFA1-AF37-4444-AAEB-D51CEE212719}" destId="{B093CE78-670B-40EB-95CF-315E334D550F}" srcOrd="0" destOrd="0" presId="urn:microsoft.com/office/officeart/2005/8/layout/vList5"/>
    <dgm:cxn modelId="{00566AFE-90CF-42AA-8969-68117819C647}" type="presParOf" srcId="{2BB2A428-FB05-47E5-AC5F-C6A7936A9AC0}" destId="{64028F0D-BE57-4642-92F7-303D4E45C524}" srcOrd="1" destOrd="4" presId="urn:microsoft.com/office/officeart/2005/8/layout/vList5"/>
    <dgm:cxn modelId="{D9224A98-C617-4056-91BF-CBC36563C548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b="1" u="heavy"/>
            <a:t>容</a:t>
          </a:r>
          <a:r>
            <a:rPr lang="zh-CN" altLang="zh-CN" sz="2400" b="1" u="heavy"/>
            <a:t>量</a:t>
          </a:r>
          <a:r>
            <a:rPr lang="zh-CN" altLang="zh-CN" sz="2400" b="1" u="heavy"/>
            <a:t>保障</a:t>
          </a:r>
          <a:r>
            <a:rPr lang="zh-CN" altLang="zh-CN" sz="2400" b="1" u="heavy"/>
            <a:t/>
          </a:r>
          <a:endParaRPr lang="zh-CN" altLang="zh-CN" sz="2400" b="1" u="heavy"/>
        </a:p>
      </dgm:t>
    </dgm:pt>
    <dgm:pt modelId="{2AFB1B2A-8749-4E5E-9CB9-0B60F81C46F8}" cxnId="{9D576D22-FD82-4CCF-9FC5-EA90BE5ECACE}" type="parTrans">
      <dgm:prSet/>
      <dgm:spPr/>
      <dgm:t>
        <a:bodyPr/>
        <a:p>
          <a:endParaRPr lang="zh-CN" altLang="en-US"/>
        </a:p>
      </dgm:t>
    </dgm:pt>
    <dgm:pt modelId="{E0FFEB56-236E-4FE9-83BF-31494E265D5A}" cxnId="{9D576D22-FD82-4CCF-9FC5-EA90BE5ECACE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ym typeface="+mn-ea"/>
            </a:rPr>
            <a:t>竞争</a:t>
          </a:r>
          <a:r>
            <a:rPr lang="zh-CN" altLang="en-US" sz="2400">
              <a:sym typeface="+mn-ea"/>
            </a:rPr>
            <a:t>资源</a:t>
          </a:r>
          <a:r>
            <a:rPr lang="zh-CN" altLang="en-US" sz="2400"/>
            <a:t/>
          </a:r>
          <a:endParaRPr lang="zh-CN" altLang="en-US" sz="2400"/>
        </a:p>
      </dgm:t>
    </dgm:pt>
    <dgm:pt modelId="{AC2BFF99-DAE2-494A-88AB-85D75BC6D2EE}" cxnId="{DF2E2084-28EF-4B32-9F38-A1BB9AE740DF}" type="parTrans">
      <dgm:prSet/>
      <dgm:spPr/>
      <dgm:t>
        <a:bodyPr/>
        <a:p>
          <a:endParaRPr lang="zh-CN" altLang="en-US"/>
        </a:p>
      </dgm:t>
    </dgm:pt>
    <dgm:pt modelId="{B98A0394-6758-42EB-8D0E-4491BED52B6C}" cxnId="{DF2E2084-28EF-4B32-9F38-A1BB9AE740DF}" type="sibTrans">
      <dgm:prSet/>
      <dgm:spPr/>
      <dgm:t>
        <a:bodyPr/>
        <a:p>
          <a:endParaRPr lang="zh-CN" altLang="en-US"/>
        </a:p>
      </dgm:t>
    </dgm:pt>
    <dgm:pt modelId="{2C2A4BF3-AA22-4080-9546-909CF9AC3EC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ym typeface="+mn-ea"/>
            </a:rPr>
            <a:t>有</a:t>
          </a:r>
          <a:r>
            <a:rPr lang="zh-CN" altLang="en-US" sz="2400">
              <a:sym typeface="+mn-ea"/>
            </a:rPr>
            <a:t>状态，诸</a:t>
          </a:r>
          <a:r>
            <a:rPr lang="zh-CN" altLang="en-US" sz="2400">
              <a:sym typeface="+mn-ea"/>
            </a:rPr>
            <a:t>如</a:t>
          </a:r>
          <a:r>
            <a:rPr lang="zh-CN" altLang="en-US" sz="2400">
              <a:sym typeface="+mn-ea"/>
            </a:rPr>
            <a:t>存储</a:t>
          </a:r>
          <a:r>
            <a:rPr lang="zh-CN" altLang="en-US" sz="2400"/>
            <a:t/>
          </a:r>
          <a:endParaRPr lang="zh-CN" altLang="en-US" sz="2400"/>
        </a:p>
      </dgm:t>
    </dgm:pt>
    <dgm:pt modelId="{4A6A0524-D9B7-4A37-8E78-5FE688BDCCE6}" cxnId="{DA598822-7C0E-4B6B-8E61-09595136828A}" type="parTrans">
      <dgm:prSet/>
      <dgm:spPr/>
      <dgm:t>
        <a:bodyPr/>
        <a:p>
          <a:endParaRPr lang="zh-CN" altLang="en-US"/>
        </a:p>
      </dgm:t>
    </dgm:pt>
    <dgm:pt modelId="{39CECE7E-7D7C-4022-9437-1E0813814145}" cxnId="{DA598822-7C0E-4B6B-8E61-09595136828A}" type="sibTrans">
      <dgm:prSet/>
      <dgm:spPr/>
      <dgm:t>
        <a:bodyPr/>
        <a:p>
          <a:endParaRPr lang="zh-CN" altLang="en-US"/>
        </a:p>
      </dgm:t>
    </dgm:pt>
    <dgm:pt modelId="{4E4A1E17-A3EC-4A54-9171-277E11A0B28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ym typeface="+mn-ea"/>
            </a:rPr>
            <a:t>非</a:t>
          </a:r>
          <a:r>
            <a:rPr lang="zh-CN" altLang="en-US" sz="2400">
              <a:sym typeface="+mn-ea"/>
            </a:rPr>
            <a:t>竞争</a:t>
          </a:r>
          <a:r>
            <a:rPr lang="zh-CN" altLang="en-US" sz="2400">
              <a:sym typeface="+mn-ea"/>
            </a:rPr>
            <a:t>资源</a:t>
          </a:r>
          <a:r>
            <a:rPr lang="zh-CN" altLang="en-US" sz="2400"/>
            <a:t/>
          </a:r>
          <a:endParaRPr lang="zh-CN" altLang="en-US" sz="2400"/>
        </a:p>
      </dgm:t>
    </dgm:pt>
    <dgm:pt modelId="{367D7799-1E5C-4947-8AD1-85D1E0D367AF}" cxnId="{325A60F5-B70E-4F94-895F-94451B4821D2}" type="parTrans">
      <dgm:prSet/>
      <dgm:spPr/>
      <dgm:t>
        <a:bodyPr/>
        <a:p>
          <a:endParaRPr lang="zh-CN" altLang="en-US"/>
        </a:p>
      </dgm:t>
    </dgm:pt>
    <dgm:pt modelId="{7FFEBD18-7D5B-41C0-A8F3-60942A71708D}" cxnId="{325A60F5-B70E-4F94-895F-94451B4821D2}" type="sibTrans">
      <dgm:prSet/>
      <dgm:spPr/>
      <dgm:t>
        <a:bodyPr/>
        <a:p>
          <a:endParaRPr lang="zh-CN" altLang="en-US"/>
        </a:p>
      </dgm:t>
    </dgm:pt>
    <dgm:pt modelId="{2B9D6902-DCB2-4AC4-BFAC-AF964742FD3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无</a:t>
          </a:r>
          <a:r>
            <a:rPr lang="zh-CN" altLang="en-US" sz="2400"/>
            <a:t>状态，诸</a:t>
          </a:r>
          <a:r>
            <a:rPr lang="zh-CN" altLang="en-US" sz="2400"/>
            <a:t>应用</a:t>
          </a:r>
          <a:r>
            <a:rPr lang="zh-CN" altLang="en-US" sz="2400"/>
            <a:t>实例</a:t>
          </a:r>
          <a:r>
            <a:rPr lang="zh-CN" altLang="en-US" sz="2400"/>
            <a:t/>
          </a:r>
          <a:endParaRPr lang="zh-CN" altLang="en-US" sz="2400"/>
        </a:p>
      </dgm:t>
    </dgm:pt>
    <dgm:pt modelId="{9EAB334F-AA91-4141-B6FE-557B19FCD964}" cxnId="{4B74EC1E-E469-435F-8CE4-E483956D182E}" type="parTrans">
      <dgm:prSet/>
      <dgm:spPr/>
      <dgm:t>
        <a:bodyPr/>
        <a:p>
          <a:endParaRPr lang="zh-CN" altLang="en-US"/>
        </a:p>
      </dgm:t>
    </dgm:pt>
    <dgm:pt modelId="{EB4A7ACA-5833-4A98-973D-A8E863091431}" cxnId="{4B74EC1E-E469-435F-8CE4-E483956D182E}" type="sibTrans">
      <dgm:prSet/>
      <dgm:spPr/>
      <dgm:t>
        <a:bodyPr/>
        <a:p>
          <a:endParaRPr lang="zh-CN" altLang="en-US"/>
        </a:p>
      </dgm:t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2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2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2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2" custScaleX="116636" custLinFactNeighborX="445" custLinFactNeighborY="-891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2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2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1" presStyleCnt="2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1" presStyleCnt="2" custScaleX="117934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</dgm:ptLst>
  <dgm:cxnLst>
    <dgm:cxn modelId="{9D576D22-FD82-4CCF-9FC5-EA90BE5ECACE}" srcId="{EFE73B03-4D71-4565-8C52-4902BE6377A4}" destId="{0605F139-5EF0-48E7-A091-192233D2011D}" srcOrd="0" destOrd="0" parTransId="{2AFB1B2A-8749-4E5E-9CB9-0B60F81C46F8}" sibTransId="{E0FFEB56-236E-4FE9-83BF-31494E265D5A}"/>
    <dgm:cxn modelId="{DF2E2084-28EF-4B32-9F38-A1BB9AE740DF}" srcId="{0605F139-5EF0-48E7-A091-192233D2011D}" destId="{4530EE7D-F557-4815-9ED2-EABC47F46978}" srcOrd="0" destOrd="0" parTransId="{AC2BFF99-DAE2-494A-88AB-85D75BC6D2EE}" sibTransId="{B98A0394-6758-42EB-8D0E-4491BED52B6C}"/>
    <dgm:cxn modelId="{DA598822-7C0E-4B6B-8E61-09595136828A}" srcId="{4530EE7D-F557-4815-9ED2-EABC47F46978}" destId="{2C2A4BF3-AA22-4080-9546-909CF9AC3ECB}" srcOrd="0" destOrd="0" parTransId="{4A6A0524-D9B7-4A37-8E78-5FE688BDCCE6}" sibTransId="{39CECE7E-7D7C-4022-9437-1E0813814145}"/>
    <dgm:cxn modelId="{325A60F5-B70E-4F94-895F-94451B4821D2}" srcId="{0605F139-5EF0-48E7-A091-192233D2011D}" destId="{4E4A1E17-A3EC-4A54-9171-277E11A0B287}" srcOrd="1" destOrd="0" parTransId="{367D7799-1E5C-4947-8AD1-85D1E0D367AF}" sibTransId="{7FFEBD18-7D5B-41C0-A8F3-60942A71708D}"/>
    <dgm:cxn modelId="{4B74EC1E-E469-435F-8CE4-E483956D182E}" srcId="{4E4A1E17-A3EC-4A54-9171-277E11A0B287}" destId="{2B9D6902-DCB2-4AC4-BFAC-AF964742FD39}" srcOrd="0" destOrd="1" parTransId="{9EAB334F-AA91-4141-B6FE-557B19FCD964}" sibTransId="{EB4A7ACA-5833-4A98-973D-A8E863091431}"/>
    <dgm:cxn modelId="{AFDE46E5-67CD-462A-BF8D-EEB3B167DB5F}" type="presOf" srcId="{EFE73B03-4D71-4565-8C52-4902BE6377A4}" destId="{5FBAB40F-6011-4629-9B30-77C9439C91BF}" srcOrd="0" destOrd="0" presId="urn:microsoft.com/office/officeart/2005/8/layout/hierarchy2"/>
    <dgm:cxn modelId="{E83AF455-50F8-4862-91AE-AA90A041099F}" type="presParOf" srcId="{5FBAB40F-6011-4629-9B30-77C9439C91BF}" destId="{2332AA2E-A989-4175-BB73-78EA4C3BDB65}" srcOrd="0" destOrd="0" presId="urn:microsoft.com/office/officeart/2005/8/layout/hierarchy2"/>
    <dgm:cxn modelId="{A3DA0723-4809-4D87-80C7-AFFD509EEBC8}" type="presParOf" srcId="{2332AA2E-A989-4175-BB73-78EA4C3BDB65}" destId="{24E3F4AB-32FB-4CE0-9DAC-FC4DD26B5900}" srcOrd="0" destOrd="0" presId="urn:microsoft.com/office/officeart/2005/8/layout/hierarchy2"/>
    <dgm:cxn modelId="{AE42E0DE-4A38-4521-8A28-4EF36B30D976}" type="presOf" srcId="{0605F139-5EF0-48E7-A091-192233D2011D}" destId="{24E3F4AB-32FB-4CE0-9DAC-FC4DD26B5900}" srcOrd="0" destOrd="0" presId="urn:microsoft.com/office/officeart/2005/8/layout/hierarchy2"/>
    <dgm:cxn modelId="{EC19A1EB-4F91-44C2-B4C1-BD4B38084FE6}" type="presParOf" srcId="{2332AA2E-A989-4175-BB73-78EA4C3BDB65}" destId="{44F25638-8073-4DA7-9390-5AC06A304565}" srcOrd="1" destOrd="0" presId="urn:microsoft.com/office/officeart/2005/8/layout/hierarchy2"/>
    <dgm:cxn modelId="{40126BDB-C65C-464C-8E62-7BC2C99F267F}" type="presParOf" srcId="{44F25638-8073-4DA7-9390-5AC06A304565}" destId="{B47BD6C9-6D53-4A69-975F-9CF96E25F10F}" srcOrd="0" destOrd="1" presId="urn:microsoft.com/office/officeart/2005/8/layout/hierarchy2"/>
    <dgm:cxn modelId="{CF360B3E-875A-41CF-BB8F-CA848776F606}" type="presOf" srcId="{AC2BFF99-DAE2-494A-88AB-85D75BC6D2EE}" destId="{B47BD6C9-6D53-4A69-975F-9CF96E25F10F}" srcOrd="0" destOrd="0" presId="urn:microsoft.com/office/officeart/2005/8/layout/hierarchy2"/>
    <dgm:cxn modelId="{4942BF7D-70EF-4792-8081-C73A27E06D88}" type="presParOf" srcId="{B47BD6C9-6D53-4A69-975F-9CF96E25F10F}" destId="{C1833E64-0598-4ED8-B73B-4C820BB35531}" srcOrd="0" destOrd="0" presId="urn:microsoft.com/office/officeart/2005/8/layout/hierarchy2"/>
    <dgm:cxn modelId="{1F8EECE2-E277-4042-A70A-B18DF80B1BE2}" type="presOf" srcId="{AC2BFF99-DAE2-494A-88AB-85D75BC6D2EE}" destId="{C1833E64-0598-4ED8-B73B-4C820BB35531}" srcOrd="1" destOrd="0" presId="urn:microsoft.com/office/officeart/2005/8/layout/hierarchy2"/>
    <dgm:cxn modelId="{BE8B0E62-0D46-4F5F-8BB6-0E38F2D3FE6E}" type="presParOf" srcId="{44F25638-8073-4DA7-9390-5AC06A304565}" destId="{46F58ACF-5130-428E-B3EF-87D6FEC0C921}" srcOrd="1" destOrd="1" presId="urn:microsoft.com/office/officeart/2005/8/layout/hierarchy2"/>
    <dgm:cxn modelId="{7C220781-453A-4CC2-B0D9-24557A88E07E}" type="presParOf" srcId="{46F58ACF-5130-428E-B3EF-87D6FEC0C921}" destId="{3C0D5057-54F2-42F8-ADAD-AA27A1CC1A1B}" srcOrd="0" destOrd="1" presId="urn:microsoft.com/office/officeart/2005/8/layout/hierarchy2"/>
    <dgm:cxn modelId="{CD1FFEEB-2BA7-4B8A-ABDC-DAAF9F4317AF}" type="presOf" srcId="{4530EE7D-F557-4815-9ED2-EABC47F46978}" destId="{3C0D5057-54F2-42F8-ADAD-AA27A1CC1A1B}" srcOrd="0" destOrd="0" presId="urn:microsoft.com/office/officeart/2005/8/layout/hierarchy2"/>
    <dgm:cxn modelId="{69D21E0B-31C7-4D68-B50A-0DFCDA36A2E8}" type="presParOf" srcId="{46F58ACF-5130-428E-B3EF-87D6FEC0C921}" destId="{48673F39-879C-4946-8DC7-FD68F0552920}" srcOrd="1" destOrd="1" presId="urn:microsoft.com/office/officeart/2005/8/layout/hierarchy2"/>
    <dgm:cxn modelId="{8591CE9D-9600-43A4-AF6C-638548D7AF9A}" type="presParOf" srcId="{48673F39-879C-4946-8DC7-FD68F0552920}" destId="{FA61825B-C877-4D42-AAFB-0586288A9783}" srcOrd="0" destOrd="1" presId="urn:microsoft.com/office/officeart/2005/8/layout/hierarchy2"/>
    <dgm:cxn modelId="{4BC6D930-4F5E-4BCA-804F-6450F257BFA5}" type="presOf" srcId="{4A6A0524-D9B7-4A37-8E78-5FE688BDCCE6}" destId="{FA61825B-C877-4D42-AAFB-0586288A9783}" srcOrd="0" destOrd="0" presId="urn:microsoft.com/office/officeart/2005/8/layout/hierarchy2"/>
    <dgm:cxn modelId="{B3522679-19AF-4378-AF21-A4E7896729CE}" type="presParOf" srcId="{FA61825B-C877-4D42-AAFB-0586288A9783}" destId="{66B35CF0-1806-4E4A-8B50-99A64DECDBA9}" srcOrd="0" destOrd="0" presId="urn:microsoft.com/office/officeart/2005/8/layout/hierarchy2"/>
    <dgm:cxn modelId="{0153B590-CF70-4355-9F6B-1EC22672BDDA}" type="presOf" srcId="{4A6A0524-D9B7-4A37-8E78-5FE688BDCCE6}" destId="{66B35CF0-1806-4E4A-8B50-99A64DECDBA9}" srcOrd="1" destOrd="0" presId="urn:microsoft.com/office/officeart/2005/8/layout/hierarchy2"/>
    <dgm:cxn modelId="{2960553E-7975-43C5-9BAA-4CD90F2EA508}" type="presParOf" srcId="{48673F39-879C-4946-8DC7-FD68F0552920}" destId="{F95D7524-EA0E-4F9D-9D6F-B10856D5C83F}" srcOrd="1" destOrd="1" presId="urn:microsoft.com/office/officeart/2005/8/layout/hierarchy2"/>
    <dgm:cxn modelId="{BEFCF383-22AA-45B2-88F1-286BC4EEA546}" type="presParOf" srcId="{F95D7524-EA0E-4F9D-9D6F-B10856D5C83F}" destId="{63712EDC-9AF8-41BC-8F72-ADF8D554FF07}" srcOrd="0" destOrd="1" presId="urn:microsoft.com/office/officeart/2005/8/layout/hierarchy2"/>
    <dgm:cxn modelId="{8D88AF1C-9B89-4801-9F05-64B08D471DC4}" type="presOf" srcId="{2C2A4BF3-AA22-4080-9546-909CF9AC3ECB}" destId="{63712EDC-9AF8-41BC-8F72-ADF8D554FF07}" srcOrd="0" destOrd="0" presId="urn:microsoft.com/office/officeart/2005/8/layout/hierarchy2"/>
    <dgm:cxn modelId="{E88E268C-769B-4CEE-B574-569072755155}" type="presParOf" srcId="{F95D7524-EA0E-4F9D-9D6F-B10856D5C83F}" destId="{E0C65410-D9BC-4E23-87DE-EBBC54AD2166}" srcOrd="1" destOrd="1" presId="urn:microsoft.com/office/officeart/2005/8/layout/hierarchy2"/>
    <dgm:cxn modelId="{3F30F781-32E2-44A6-A3C3-AECA2375A4EB}" type="presParOf" srcId="{44F25638-8073-4DA7-9390-5AC06A304565}" destId="{2E81B90F-7494-41FF-808F-F7F82B993B40}" srcOrd="2" destOrd="1" presId="urn:microsoft.com/office/officeart/2005/8/layout/hierarchy2"/>
    <dgm:cxn modelId="{24C3C913-2402-494A-98CE-545C112AF4D9}" type="presOf" srcId="{367D7799-1E5C-4947-8AD1-85D1E0D367AF}" destId="{2E81B90F-7494-41FF-808F-F7F82B993B40}" srcOrd="0" destOrd="0" presId="urn:microsoft.com/office/officeart/2005/8/layout/hierarchy2"/>
    <dgm:cxn modelId="{BE519BB8-E3B6-4553-8643-56074AEB9778}" type="presParOf" srcId="{2E81B90F-7494-41FF-808F-F7F82B993B40}" destId="{0F4B7785-0023-487B-801C-9850969E1D34}" srcOrd="0" destOrd="2" presId="urn:microsoft.com/office/officeart/2005/8/layout/hierarchy2"/>
    <dgm:cxn modelId="{CB88704A-61D3-4582-A786-66939EAA3161}" type="presOf" srcId="{367D7799-1E5C-4947-8AD1-85D1E0D367AF}" destId="{0F4B7785-0023-487B-801C-9850969E1D34}" srcOrd="1" destOrd="0" presId="urn:microsoft.com/office/officeart/2005/8/layout/hierarchy2"/>
    <dgm:cxn modelId="{837F8719-EB49-4622-83B8-6220069B4830}" type="presParOf" srcId="{44F25638-8073-4DA7-9390-5AC06A304565}" destId="{4925E953-147A-4210-9A9C-63730A307231}" srcOrd="3" destOrd="1" presId="urn:microsoft.com/office/officeart/2005/8/layout/hierarchy2"/>
    <dgm:cxn modelId="{1B86DCA3-5664-4C25-A6EE-DF523E4E74C6}" type="presParOf" srcId="{4925E953-147A-4210-9A9C-63730A307231}" destId="{3D382021-A429-4403-82FF-5A95DD3EBB20}" srcOrd="0" destOrd="3" presId="urn:microsoft.com/office/officeart/2005/8/layout/hierarchy2"/>
    <dgm:cxn modelId="{B5614BFA-7F04-48C5-9B26-C24A61724605}" type="presOf" srcId="{4E4A1E17-A3EC-4A54-9171-277E11A0B287}" destId="{3D382021-A429-4403-82FF-5A95DD3EBB20}" srcOrd="0" destOrd="0" presId="urn:microsoft.com/office/officeart/2005/8/layout/hierarchy2"/>
    <dgm:cxn modelId="{C3CF0753-B15F-4BED-92F6-58421DE386B2}" type="presParOf" srcId="{4925E953-147A-4210-9A9C-63730A307231}" destId="{6D231649-1A42-47D5-A289-01058E6A05B6}" srcOrd="1" destOrd="3" presId="urn:microsoft.com/office/officeart/2005/8/layout/hierarchy2"/>
    <dgm:cxn modelId="{B97DC65A-870E-4359-91CE-E5BF106C3923}" type="presParOf" srcId="{6D231649-1A42-47D5-A289-01058E6A05B6}" destId="{B68D4CB7-ED76-4EEE-B7F0-455597F5F947}" srcOrd="0" destOrd="1" presId="urn:microsoft.com/office/officeart/2005/8/layout/hierarchy2"/>
    <dgm:cxn modelId="{FC4960D4-7E08-40DC-B8E0-4427D43F33F8}" type="presOf" srcId="{9EAB334F-AA91-4141-B6FE-557B19FCD964}" destId="{B68D4CB7-ED76-4EEE-B7F0-455597F5F947}" srcOrd="0" destOrd="0" presId="urn:microsoft.com/office/officeart/2005/8/layout/hierarchy2"/>
    <dgm:cxn modelId="{03E05C91-8343-40C8-A1A8-03A19EBA45FD}" type="presParOf" srcId="{B68D4CB7-ED76-4EEE-B7F0-455597F5F947}" destId="{5CB1AA4B-5999-455A-85BE-A2532A5BECF0}" srcOrd="0" destOrd="0" presId="urn:microsoft.com/office/officeart/2005/8/layout/hierarchy2"/>
    <dgm:cxn modelId="{705653D6-5D16-4F73-82E8-06ADFB275E6F}" type="presOf" srcId="{9EAB334F-AA91-4141-B6FE-557B19FCD964}" destId="{5CB1AA4B-5999-455A-85BE-A2532A5BECF0}" srcOrd="1" destOrd="0" presId="urn:microsoft.com/office/officeart/2005/8/layout/hierarchy2"/>
    <dgm:cxn modelId="{ECB51A8B-9A3D-4907-9F7D-D143CCA80A3E}" type="presParOf" srcId="{6D231649-1A42-47D5-A289-01058E6A05B6}" destId="{A1B09372-2280-4FF7-9810-328BF9428FDA}" srcOrd="1" destOrd="1" presId="urn:microsoft.com/office/officeart/2005/8/layout/hierarchy2"/>
    <dgm:cxn modelId="{DA87B79B-CB4C-4750-BBAD-16A26267B5CB}" type="presParOf" srcId="{A1B09372-2280-4FF7-9810-328BF9428FDA}" destId="{402901F7-4C4B-47C4-BE12-824FDFB99F9B}" srcOrd="0" destOrd="1" presId="urn:microsoft.com/office/officeart/2005/8/layout/hierarchy2"/>
    <dgm:cxn modelId="{032583FE-8F04-47DE-9846-50ECCBE7E946}" type="presOf" srcId="{2B9D6902-DCB2-4AC4-BFAC-AF964742FD39}" destId="{402901F7-4C4B-47C4-BE12-824FDFB99F9B}" srcOrd="0" destOrd="0" presId="urn:microsoft.com/office/officeart/2005/8/layout/hierarchy2"/>
    <dgm:cxn modelId="{FE008F28-60E8-4E41-9428-6C9DBF2FD599}" type="presParOf" srcId="{A1B09372-2280-4FF7-9810-328BF9428FDA}" destId="{48115C91-152F-4201-BB89-A30029998550}" srcOrd="1" destOrd="1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r>
            <a:rPr lang="zh-CN" altLang="en-US" sz="2000"/>
            <a:t/>
          </a:r>
          <a:endParaRPr lang="zh-CN" altLang="en-US" sz="2000"/>
        </a:p>
      </dgm:t>
    </dgm:pt>
    <dgm:pt modelId="{C8BB0B8A-C63A-4F83-B8DD-3A7CE259E4EE}" cxnId="{242A6D8E-984F-4197-AC42-E94C5E8995CF}" type="parTrans">
      <dgm:prSet/>
      <dgm:spPr/>
      <dgm:t>
        <a:bodyPr/>
        <a:p>
          <a:endParaRPr lang="zh-CN" altLang="en-US"/>
        </a:p>
      </dgm:t>
    </dgm:pt>
    <dgm:pt modelId="{35E5E878-0907-4014-9CFA-56AEFE6C22E5}" cxnId="{242A6D8E-984F-4197-AC42-E94C5E8995CF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>
              <a:sym typeface="+mn-ea"/>
            </a:rPr>
            <a:t>2021年4月至6月初</a:t>
          </a:r>
          <a:r>
            <a:rPr lang="zh-CN" altLang="en-US" sz="1800" i="1">
              <a:sym typeface="+mn-ea"/>
            </a:rPr>
            <a:t/>
          </a:r>
          <a:endParaRPr lang="zh-CN" altLang="en-US" sz="1800" i="1">
            <a:sym typeface="+mn-ea"/>
          </a:endParaRPr>
        </a:p>
      </dgm:t>
    </dgm:pt>
    <dgm:pt modelId="{FB4BCC77-44E9-4065-8A2F-90CD32DE34E3}" cxnId="{5F3A4B96-8365-4464-B995-08D097F7F2AC}" type="parTrans">
      <dgm:prSet/>
      <dgm:spPr/>
      <dgm:t>
        <a:bodyPr/>
        <a:p>
          <a:endParaRPr lang="zh-CN" altLang="en-US"/>
        </a:p>
      </dgm:t>
    </dgm:pt>
    <dgm:pt modelId="{41FED480-3E2E-47A2-B997-02D527BC8082}" cxnId="{5F3A4B96-8365-4464-B995-08D097F7F2AC}" type="sibTrans">
      <dgm:prSet/>
      <dgm:spPr/>
      <dgm:t>
        <a:bodyPr/>
        <a:p>
          <a:endParaRPr lang="zh-CN" altLang="en-US"/>
        </a:p>
      </dgm:t>
    </dgm:pt>
    <dgm:pt modelId="{A88C8E2B-9A47-490A-9AB8-933AA910BE6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i="1"/>
            <a:t>https://lizhi2021.feishu.cn/wiki/wikcnTDvU9qHF6eb0SU0XnO1JPh?sheet=fad1fa</a:t>
          </a:r>
          <a:r>
            <a:rPr lang="zh-CN" altLang="en-US" sz="1400" i="1"/>
            <a:t/>
          </a:r>
          <a:endParaRPr lang="zh-CN" altLang="en-US" sz="1400" i="1"/>
        </a:p>
      </dgm:t>
    </dgm:pt>
    <dgm:pt modelId="{EBFFEE21-67DD-4ED8-955A-403179EF27DB}" cxnId="{7731B989-3034-4CDF-A665-D8A9EEFE7F6F}" type="parTrans">
      <dgm:prSet/>
      <dgm:spPr/>
    </dgm:pt>
    <dgm:pt modelId="{4B6B1383-912D-4AB4-BC00-5CC236628718}" cxnId="{7731B989-3034-4CDF-A665-D8A9EEFE7F6F}" type="sibTrans">
      <dgm:prSet/>
      <dgm:spPr/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>
              <a:sym typeface="+mn-ea"/>
            </a:rPr>
            <a:t>目</a:t>
          </a:r>
          <a:r>
            <a:rPr lang="zh-CN" altLang="en-US" sz="2000">
              <a:sym typeface="+mn-ea"/>
            </a:rPr>
            <a:t>标</a:t>
          </a:r>
          <a:r>
            <a:rPr lang="zh-CN" altLang="en-US" sz="2000">
              <a:sym typeface="+mn-ea"/>
            </a:rPr>
            <a:t>与</a:t>
          </a:r>
          <a:r>
            <a:rPr lang="zh-CN" altLang="en-US" sz="2000">
              <a:sym typeface="+mn-ea"/>
            </a:rPr>
            <a:t>结果</a:t>
          </a:r>
          <a:r>
            <a:rPr lang="zh-CN" altLang="en-US" sz="2000"/>
            <a:t/>
          </a:r>
          <a:endParaRPr lang="zh-CN" altLang="en-US" sz="2000"/>
        </a:p>
      </dgm:t>
    </dgm:pt>
    <dgm:pt modelId="{FECC43A3-D59E-4EE1-9557-8FBB90D5B362}" cxnId="{755037A2-D734-4EE8-8EC3-FE944FF14B29}" type="parTrans">
      <dgm:prSet/>
      <dgm:spPr/>
      <dgm:t>
        <a:bodyPr/>
        <a:p>
          <a:endParaRPr lang="zh-CN" altLang="en-US"/>
        </a:p>
      </dgm:t>
    </dgm:pt>
    <dgm:pt modelId="{68BB6C9A-B7F0-43A0-955B-FC8C4D4009BF}" cxnId="{755037A2-D734-4EE8-8EC3-FE944FF14B29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800">
              <a:sym typeface="+mn-ea"/>
            </a:rPr>
            <a:t>T</a:t>
          </a:r>
          <a:r>
            <a:rPr lang="en-US" sz="1800">
              <a:sym typeface="+mn-ea"/>
            </a:rPr>
            <a:t>IYA</a:t>
          </a:r>
          <a:r>
            <a:rPr sz="1800">
              <a:sym typeface="+mn-ea"/>
            </a:rPr>
            <a:t>在阿里云的法兰克福服务迁移至美东（弗吉尼亚）的aws。</a:t>
          </a:r>
          <a:r>
            <a:rPr sz="1800"/>
            <a:t/>
          </a:r>
          <a:endParaRPr sz="1800"/>
        </a:p>
      </dgm:t>
    </dgm:pt>
    <dgm:pt modelId="{73E2772F-165D-4B56-ACC2-969CBF53B0A8}" cxnId="{37B3B388-E7CD-43AF-B084-34849C2E9E79}" type="parTrans">
      <dgm:prSet/>
      <dgm:spPr/>
      <dgm:t>
        <a:bodyPr/>
        <a:p>
          <a:endParaRPr lang="zh-CN" altLang="en-US"/>
        </a:p>
      </dgm:t>
    </dgm:pt>
    <dgm:pt modelId="{7BFD1607-7356-4D3D-A829-75D002A3A4B0}" cxnId="{37B3B388-E7CD-43AF-B084-34849C2E9E79}" type="sibTrans">
      <dgm:prSet/>
      <dgm:spPr/>
      <dgm:t>
        <a:bodyPr/>
        <a:p>
          <a:endParaRPr lang="zh-CN" altLang="en-US"/>
        </a:p>
      </dgm:t>
    </dgm:pt>
    <dgm:pt modelId="{2CCDCED2-19D2-4143-8375-5DBD075A90A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800">
              <a:sym typeface="+mn-ea"/>
            </a:rPr>
            <a:t>大数据仓库同步部署aws以支撑业务。</a:t>
          </a:r>
          <a:r>
            <a:rPr lang="zh-CN" altLang="en-US" sz="1800"/>
            <a:t/>
          </a:r>
          <a:endParaRPr lang="zh-CN" altLang="en-US" sz="1800"/>
        </a:p>
      </dgm:t>
    </dgm:pt>
    <dgm:pt modelId="{DF746ABD-D0E6-4887-8CA2-47AE3BCAE80B}" cxnId="{434FB530-417B-42CF-8390-1874F1EF7448}" type="parTrans">
      <dgm:prSet/>
      <dgm:spPr/>
    </dgm:pt>
    <dgm:pt modelId="{33309CAC-6AF2-4BF1-8686-1B6589B97D3C}" cxnId="{434FB530-417B-42CF-8390-1874F1EF7448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000">
              <a:sym typeface="+mn-ea"/>
            </a:rPr>
            <a:t>背</a:t>
          </a:r>
          <a:r>
            <a:rPr lang="zh-CN" altLang="en-US" sz="2000">
              <a:sym typeface="+mn-ea"/>
            </a:rPr>
            <a:t>景</a:t>
          </a:r>
          <a:r>
            <a:rPr lang="zh-CN" altLang="en-US" sz="2000"/>
            <a:t/>
          </a:r>
          <a:endParaRPr lang="zh-CN" altLang="en-US" sz="2000"/>
        </a:p>
      </dgm:t>
    </dgm:pt>
    <dgm:pt modelId="{26EA520A-5891-4EBA-B2AD-1840663D8C07}" cxnId="{F52D7F78-FFFF-48A4-8276-27D2991DCD8B}" type="parTrans">
      <dgm:prSet/>
      <dgm:spPr/>
      <dgm:t>
        <a:bodyPr/>
        <a:p>
          <a:endParaRPr lang="zh-CN" altLang="en-US"/>
        </a:p>
      </dgm:t>
    </dgm:pt>
    <dgm:pt modelId="{CE2287C8-6424-4771-88FD-4DADE15C5A04}" cxnId="{F52D7F78-FFFF-48A4-8276-27D2991DCD8B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800">
              <a:sym typeface="+mn-ea"/>
            </a:rPr>
            <a:t>T</a:t>
          </a:r>
          <a:r>
            <a:rPr sz="1800">
              <a:sym typeface="+mn-ea"/>
            </a:rPr>
            <a:t>I</a:t>
          </a:r>
          <a:r>
            <a:rPr lang="en-US" altLang="zh-CN" sz="1800">
              <a:sym typeface="+mn-ea"/>
            </a:rPr>
            <a:t>YA</a:t>
          </a:r>
          <a:r>
            <a:rPr sz="1800">
              <a:sym typeface="+mn-ea"/>
            </a:rPr>
            <a:t>发</a:t>
          </a:r>
          <a:r>
            <a:rPr lang="zh-CN" altLang="en-US" sz="1800">
              <a:sym typeface="+mn-ea"/>
            </a:rPr>
            <a:t>展美国市场，避免法务风险。</a:t>
          </a:r>
          <a:r>
            <a:rPr lang="zh-CN" altLang="en-US" sz="1800"/>
            <a:t/>
          </a:r>
          <a:endParaRPr lang="zh-CN" altLang="en-US" sz="1800"/>
        </a:p>
      </dgm:t>
    </dgm:pt>
    <dgm:pt modelId="{D0D77647-95BE-4607-B2F0-006D9CAB8F0E}" cxnId="{7FDB3F0F-D691-4714-A471-D922FF47B02F}" type="parTrans">
      <dgm:prSet/>
      <dgm:spPr/>
      <dgm:t>
        <a:bodyPr/>
        <a:p>
          <a:endParaRPr lang="zh-CN" altLang="en-US"/>
        </a:p>
      </dgm:t>
    </dgm:pt>
    <dgm:pt modelId="{3DBF6B9F-A188-4D67-ABE8-0633561FA9E5}" cxnId="{7FDB3F0F-D691-4714-A471-D922FF47B02F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56336" custScaleY="91456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55771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Y="11366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56898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42A6D8E-984F-4197-AC42-E94C5E8995CF}" srcId="{2E15931E-1654-4B73-89B2-8E333D9C42E0}" destId="{90DDC401-903F-495B-A387-FFA8A45891F6}" srcOrd="0" destOrd="0" parTransId="{C8BB0B8A-C63A-4F83-B8DD-3A7CE259E4EE}" sibTransId="{35E5E878-0907-4014-9CFA-56AEFE6C22E5}"/>
    <dgm:cxn modelId="{5F3A4B96-8365-4464-B995-08D097F7F2AC}" srcId="{90DDC401-903F-495B-A387-FFA8A45891F6}" destId="{E08CEB0C-E37F-4DCA-A8EA-4B2CD3AD7754}" srcOrd="0" destOrd="0" parTransId="{FB4BCC77-44E9-4065-8A2F-90CD32DE34E3}" sibTransId="{41FED480-3E2E-47A2-B997-02D527BC8082}"/>
    <dgm:cxn modelId="{7731B989-3034-4CDF-A665-D8A9EEFE7F6F}" srcId="{90DDC401-903F-495B-A387-FFA8A45891F6}" destId="{A88C8E2B-9A47-490A-9AB8-933AA910BE6A}" srcOrd="1" destOrd="0" parTransId="{EBFFEE21-67DD-4ED8-955A-403179EF27DB}" sibTransId="{4B6B1383-912D-4AB4-BC00-5CC236628718}"/>
    <dgm:cxn modelId="{755037A2-D734-4EE8-8EC3-FE944FF14B29}" srcId="{2E15931E-1654-4B73-89B2-8E333D9C42E0}" destId="{A6685E83-BEEC-49B3-B40A-539E2C0D7A1A}" srcOrd="1" destOrd="0" parTransId="{FECC43A3-D59E-4EE1-9557-8FBB90D5B362}" sibTransId="{68BB6C9A-B7F0-43A0-955B-FC8C4D4009BF}"/>
    <dgm:cxn modelId="{37B3B388-E7CD-43AF-B084-34849C2E9E79}" srcId="{A6685E83-BEEC-49B3-B40A-539E2C0D7A1A}" destId="{CBA50553-63FA-4B5A-9888-EDDBA06CA593}" srcOrd="0" destOrd="1" parTransId="{73E2772F-165D-4B56-ACC2-969CBF53B0A8}" sibTransId="{7BFD1607-7356-4D3D-A829-75D002A3A4B0}"/>
    <dgm:cxn modelId="{434FB530-417B-42CF-8390-1874F1EF7448}" srcId="{A6685E83-BEEC-49B3-B40A-539E2C0D7A1A}" destId="{2CCDCED2-19D2-4143-8375-5DBD075A90A3}" srcOrd="1" destOrd="1" parTransId="{DF746ABD-D0E6-4887-8CA2-47AE3BCAE80B}" sibTransId="{33309CAC-6AF2-4BF1-8686-1B6589B97D3C}"/>
    <dgm:cxn modelId="{F52D7F78-FFFF-48A4-8276-27D2991DCD8B}" srcId="{2E15931E-1654-4B73-89B2-8E333D9C42E0}" destId="{C8DDDFA1-AF37-4444-AAEB-D51CEE212719}" srcOrd="2" destOrd="0" parTransId="{26EA520A-5891-4EBA-B2AD-1840663D8C07}" sibTransId="{CE2287C8-6424-4771-88FD-4DADE15C5A04}"/>
    <dgm:cxn modelId="{7FDB3F0F-D691-4714-A471-D922FF47B02F}" srcId="{C8DDDFA1-AF37-4444-AAEB-D51CEE212719}" destId="{5AA02751-379E-46DB-884A-F23ACBC498EE}" srcOrd="0" destOrd="2" parTransId="{D0D77647-95BE-4607-B2F0-006D9CAB8F0E}" sibTransId="{3DBF6B9F-A188-4D67-ABE8-0633561FA9E5}"/>
    <dgm:cxn modelId="{52190AD4-325B-4DD7-9143-ED7044D8E54B}" type="presOf" srcId="{2E15931E-1654-4B73-89B2-8E333D9C42E0}" destId="{D5935282-3C7C-4F88-A1AE-C27DB8591514}" srcOrd="0" destOrd="0" presId="urn:microsoft.com/office/officeart/2005/8/layout/vList5"/>
    <dgm:cxn modelId="{2F897747-13DA-4FDB-884E-A61D47394F8A}" type="presParOf" srcId="{D5935282-3C7C-4F88-A1AE-C27DB8591514}" destId="{E61486FD-113E-4C87-8ADF-B1A8E2A84801}" srcOrd="0" destOrd="0" presId="urn:microsoft.com/office/officeart/2005/8/layout/vList5"/>
    <dgm:cxn modelId="{0E8398F4-205C-4DF4-8184-9095809FFD66}" type="presParOf" srcId="{E61486FD-113E-4C87-8ADF-B1A8E2A84801}" destId="{96BE2B31-D87C-43E1-BE64-4C27B13F4AA4}" srcOrd="0" destOrd="0" presId="urn:microsoft.com/office/officeart/2005/8/layout/vList5"/>
    <dgm:cxn modelId="{F1C98B5F-029A-46EC-9884-E4C82E764D3F}" type="presOf" srcId="{90DDC401-903F-495B-A387-FFA8A45891F6}" destId="{96BE2B31-D87C-43E1-BE64-4C27B13F4AA4}" srcOrd="0" destOrd="0" presId="urn:microsoft.com/office/officeart/2005/8/layout/vList5"/>
    <dgm:cxn modelId="{E9DE9B4A-0B0D-49A5-87BC-E3031A59AB3D}" type="presParOf" srcId="{E61486FD-113E-4C87-8ADF-B1A8E2A84801}" destId="{DD9406C3-FC80-4468-A55B-122D744D43F0}" srcOrd="1" destOrd="0" presId="urn:microsoft.com/office/officeart/2005/8/layout/vList5"/>
    <dgm:cxn modelId="{E2F1A330-F14F-4D2D-A8A0-5BBB3F01057E}" type="presOf" srcId="{E08CEB0C-E37F-4DCA-A8EA-4B2CD3AD7754}" destId="{DD9406C3-FC80-4468-A55B-122D744D43F0}" srcOrd="0" destOrd="0" presId="urn:microsoft.com/office/officeart/2005/8/layout/vList5"/>
    <dgm:cxn modelId="{84E4947E-759C-46D0-B396-25FCD6B02FE7}" type="presOf" srcId="{A88C8E2B-9A47-490A-9AB8-933AA910BE6A}" destId="{DD9406C3-FC80-4468-A55B-122D744D43F0}" srcOrd="0" destOrd="1" presId="urn:microsoft.com/office/officeart/2005/8/layout/vList5"/>
    <dgm:cxn modelId="{15373212-A1B1-4F0E-9340-AA492AD657F5}" type="presParOf" srcId="{D5935282-3C7C-4F88-A1AE-C27DB8591514}" destId="{F1941F29-E51C-4282-956D-50CFAFAEB9B8}" srcOrd="1" destOrd="0" presId="urn:microsoft.com/office/officeart/2005/8/layout/vList5"/>
    <dgm:cxn modelId="{769CB132-2379-4CE6-85CA-95E497081878}" type="presParOf" srcId="{D5935282-3C7C-4F88-A1AE-C27DB8591514}" destId="{B589D1EC-5156-4FB2-BB1C-8E1290A868B9}" srcOrd="2" destOrd="0" presId="urn:microsoft.com/office/officeart/2005/8/layout/vList5"/>
    <dgm:cxn modelId="{614192B9-95CD-4AF2-B486-DE8CA7C05FC2}" type="presParOf" srcId="{B589D1EC-5156-4FB2-BB1C-8E1290A868B9}" destId="{EBD335B5-8308-49CB-9630-99D852747B1F}" srcOrd="0" destOrd="2" presId="urn:microsoft.com/office/officeart/2005/8/layout/vList5"/>
    <dgm:cxn modelId="{BCF77927-D5E7-429C-8C54-CD531D6088E8}" type="presOf" srcId="{A6685E83-BEEC-49B3-B40A-539E2C0D7A1A}" destId="{EBD335B5-8308-49CB-9630-99D852747B1F}" srcOrd="0" destOrd="0" presId="urn:microsoft.com/office/officeart/2005/8/layout/vList5"/>
    <dgm:cxn modelId="{487E4D80-25E7-43C4-AD9A-967EE82A42B2}" type="presParOf" srcId="{B589D1EC-5156-4FB2-BB1C-8E1290A868B9}" destId="{6EB2A58E-CA03-4F76-94B6-D8FE50231963}" srcOrd="1" destOrd="2" presId="urn:microsoft.com/office/officeart/2005/8/layout/vList5"/>
    <dgm:cxn modelId="{D5E2C5AF-FC46-4291-AAF9-9B65A3A096B8}" type="presOf" srcId="{CBA50553-63FA-4B5A-9888-EDDBA06CA593}" destId="{6EB2A58E-CA03-4F76-94B6-D8FE50231963}" srcOrd="0" destOrd="0" presId="urn:microsoft.com/office/officeart/2005/8/layout/vList5"/>
    <dgm:cxn modelId="{DE0B2A17-4F49-4E32-8437-60C435786406}" type="presOf" srcId="{2CCDCED2-19D2-4143-8375-5DBD075A90A3}" destId="{6EB2A58E-CA03-4F76-94B6-D8FE50231963}" srcOrd="0" destOrd="1" presId="urn:microsoft.com/office/officeart/2005/8/layout/vList5"/>
    <dgm:cxn modelId="{0DCBFEAF-F67A-4E2A-BFF8-57DF6552A93E}" type="presParOf" srcId="{D5935282-3C7C-4F88-A1AE-C27DB8591514}" destId="{A76EE5BB-CBA4-4DD9-BFB7-3F3F246C9BF0}" srcOrd="3" destOrd="0" presId="urn:microsoft.com/office/officeart/2005/8/layout/vList5"/>
    <dgm:cxn modelId="{E787E2EA-7DD9-4560-9379-300539D0BB60}" type="presParOf" srcId="{D5935282-3C7C-4F88-A1AE-C27DB8591514}" destId="{2BB2A428-FB05-47E5-AC5F-C6A7936A9AC0}" srcOrd="4" destOrd="0" presId="urn:microsoft.com/office/officeart/2005/8/layout/vList5"/>
    <dgm:cxn modelId="{3FBD8064-7A22-4158-9BD7-710169962CC2}" type="presParOf" srcId="{2BB2A428-FB05-47E5-AC5F-C6A7936A9AC0}" destId="{B093CE78-670B-40EB-95CF-315E334D550F}" srcOrd="0" destOrd="4" presId="urn:microsoft.com/office/officeart/2005/8/layout/vList5"/>
    <dgm:cxn modelId="{34BF6249-DF76-4FAF-A250-9AFD9D0F7D76}" type="presOf" srcId="{C8DDDFA1-AF37-4444-AAEB-D51CEE212719}" destId="{B093CE78-670B-40EB-95CF-315E334D550F}" srcOrd="0" destOrd="0" presId="urn:microsoft.com/office/officeart/2005/8/layout/vList5"/>
    <dgm:cxn modelId="{09D8F63D-2DA8-4492-8E1A-ACE39E52BFC2}" type="presParOf" srcId="{2BB2A428-FB05-47E5-AC5F-C6A7936A9AC0}" destId="{64028F0D-BE57-4642-92F7-303D4E45C524}" srcOrd="1" destOrd="4" presId="urn:microsoft.com/office/officeart/2005/8/layout/vList5"/>
    <dgm:cxn modelId="{438301F7-CD89-4139-B085-D09142BAF34D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3889375"/>
        <a:chOff x="0" y="0"/>
        <a:chExt cx="8128000" cy="3889375"/>
      </a:xfrm>
    </dsp:grpSpPr>
    <dsp:sp modelId="{E561ED5B-86C5-4F33-9AFB-CF29287F5ADA}">
      <dsp:nvSpPr>
        <dsp:cNvPr id="3" name="流程图: 手动操作 2"/>
        <dsp:cNvSpPr/>
      </dsp:nvSpPr>
      <dsp:spPr bwMode="white">
        <a:xfrm rot="-5400000">
          <a:off x="-654529" y="654529"/>
          <a:ext cx="3889375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吱呀小程序时代（2017年）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语音直播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声</a:t>
          </a:r>
          <a:r>
            <a:rPr lang="zh-CN" altLang="en-US">
              <a:sym typeface="+mn-ea"/>
            </a:rPr>
            <a:t>鉴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</dsp:txBody>
      <dsp:txXfrm rot="-5400000">
        <a:off x="-654529" y="654529"/>
        <a:ext cx="3889375" cy="2580317"/>
      </dsp:txXfrm>
    </dsp:sp>
    <dsp:sp modelId="{CB90536C-45AA-4FBE-BCAF-99890DDD97C8}">
      <dsp:nvSpPr>
        <dsp:cNvPr id="4" name="流程图: 手动操作 3"/>
        <dsp:cNvSpPr/>
      </dsp:nvSpPr>
      <dsp:spPr bwMode="white">
        <a:xfrm rot="-5400000">
          <a:off x="2119312" y="654529"/>
          <a:ext cx="3889375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吱呀App时代（2018年</a:t>
          </a:r>
          <a:r>
            <a:rPr lang="zh-CN" altLang="en-US"/>
            <a:t>起</a:t>
          </a:r>
          <a:r>
            <a:rPr lang="zh-CN" altLang="en-US"/>
            <a:t>）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找CP三件套（录制声鉴卡、匹配声音瓶、聊天）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派对直播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2019年初下架（短暂的欢聊App时期）</a:t>
          </a:r>
          <a:endParaRPr lang="zh-CN" altLang="en-US"/>
        </a:p>
      </dsp:txBody>
      <dsp:txXfrm rot="-5400000">
        <a:off x="2119312" y="654529"/>
        <a:ext cx="3889375" cy="2580317"/>
      </dsp:txXfrm>
    </dsp:sp>
    <dsp:sp modelId="{35A89FA7-451D-44F0-A02E-1277ECD1BBE6}">
      <dsp:nvSpPr>
        <dsp:cNvPr id="5" name="流程图: 手动操作 4"/>
        <dsp:cNvSpPr/>
      </dsp:nvSpPr>
      <dsp:spPr bwMode="white">
        <a:xfrm rot="-5400000">
          <a:off x="4893154" y="654529"/>
          <a:ext cx="3889375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TIYA时代</a:t>
          </a:r>
          <a:endParaRPr lang="zh-CN" alt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（2019年</a:t>
          </a:r>
          <a:r>
            <a:rPr lang="zh-CN" altLang="en-US"/>
            <a:t>起</a:t>
          </a:r>
          <a:r>
            <a:rPr lang="zh-CN" altLang="en-US"/>
            <a:t>）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地</a:t>
          </a:r>
          <a:r>
            <a:rPr lang="zh-CN" altLang="en-US"/>
            <a:t>区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产</a:t>
          </a:r>
          <a:r>
            <a:rPr lang="zh-CN" altLang="en-US"/>
            <a:t>品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功能</a:t>
          </a:r>
          <a:endParaRPr lang="zh-CN" altLang="en-US"/>
        </a:p>
      </dsp:txBody>
      <dsp:txXfrm rot="-5400000">
        <a:off x="4893154" y="654529"/>
        <a:ext cx="3889375" cy="2580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78621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地区</a:t>
          </a:r>
          <a:endParaRPr lang="zh-CN" altLang="en-US" sz="2400"/>
        </a:p>
      </dsp:txBody>
      <dsp:txXfrm>
        <a:off x="0" y="786218"/>
        <a:ext cx="2478049" cy="99122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1777437"/>
          <a:ext cx="2478049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第一站：</a:t>
          </a:r>
          <a:r>
            <a:rPr lang="zh-CN" altLang="en-US" sz="2000">
              <a:solidFill>
                <a:schemeClr val="dk1"/>
              </a:solidFill>
            </a:rPr>
            <a:t>中东</a:t>
          </a:r>
          <a:r>
            <a:rPr lang="en-US" altLang="zh-CN" sz="2000">
              <a:solidFill>
                <a:schemeClr val="dk1"/>
              </a:solidFill>
            </a:rPr>
            <a:t>-</a:t>
          </a:r>
          <a:r>
            <a:rPr lang="zh-CN" altLang="en-US" sz="2000">
              <a:solidFill>
                <a:schemeClr val="dk1"/>
              </a:solidFill>
            </a:rPr>
            <a:t>埃及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二</a:t>
          </a:r>
          <a:r>
            <a:rPr lang="zh-CN" altLang="en-US" sz="2000">
              <a:solidFill>
                <a:schemeClr val="dk1"/>
              </a:solidFill>
            </a:rPr>
            <a:t>站：印尼、</a:t>
          </a:r>
          <a:r>
            <a:rPr lang="zh-CN" altLang="en-US" sz="2000">
              <a:solidFill>
                <a:schemeClr val="dk1"/>
              </a:solidFill>
            </a:rPr>
            <a:t>日</a:t>
          </a:r>
          <a:r>
            <a:rPr lang="zh-CN" altLang="en-US" sz="2000">
              <a:solidFill>
                <a:schemeClr val="dk1"/>
              </a:solidFill>
            </a:rPr>
            <a:t>本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三</a:t>
          </a:r>
          <a:r>
            <a:rPr lang="zh-CN" altLang="en-US" sz="2000">
              <a:solidFill>
                <a:schemeClr val="dk1"/>
              </a:solidFill>
            </a:rPr>
            <a:t>站：美国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四</a:t>
          </a:r>
          <a:r>
            <a:rPr lang="zh-CN" altLang="en-US" sz="2000">
              <a:solidFill>
                <a:schemeClr val="dk1"/>
              </a:solidFill>
            </a:rPr>
            <a:t>站：</a:t>
          </a:r>
          <a:r>
            <a:rPr lang="zh-CN" altLang="en-US" sz="2000">
              <a:solidFill>
                <a:schemeClr val="dk1"/>
              </a:solidFill>
            </a:rPr>
            <a:t>新</a:t>
          </a:r>
          <a:r>
            <a:rPr lang="zh-CN" altLang="en-US" sz="2000">
              <a:solidFill>
                <a:schemeClr val="dk1"/>
              </a:solidFill>
            </a:rPr>
            <a:t>大</a:t>
          </a:r>
          <a:r>
            <a:rPr lang="zh-CN" altLang="en-US" sz="2000">
              <a:solidFill>
                <a:schemeClr val="dk1"/>
              </a:solidFill>
            </a:rPr>
            <a:t>区</a:t>
          </a:r>
          <a:r>
            <a:rPr lang="en-US" altLang="zh-CN" sz="2000">
              <a:solidFill>
                <a:schemeClr val="dk1"/>
              </a:solidFill>
            </a:rPr>
            <a:t>(</a:t>
          </a:r>
          <a:r>
            <a:rPr lang="en-US" altLang="zh-CN" sz="1800" i="1">
              <a:solidFill>
                <a:schemeClr val="dk1"/>
              </a:solidFill>
            </a:rPr>
            <a:t>西语</a:t>
          </a:r>
          <a:r>
            <a:rPr lang="zh-CN" altLang="en-US" sz="1800" i="1">
              <a:solidFill>
                <a:schemeClr val="dk1"/>
              </a:solidFill>
            </a:rPr>
            <a:t>、葡语、越南</a:t>
          </a:r>
          <a:r>
            <a:rPr lang="en-US" altLang="zh-CN" sz="2000">
              <a:solidFill>
                <a:schemeClr val="dk1"/>
              </a:solidFill>
            </a:rPr>
            <a:t>)</a:t>
          </a:r>
          <a:endParaRPr lang="en-US" altLang="zh-CN" sz="2000">
            <a:solidFill>
              <a:schemeClr val="dk1"/>
            </a:solidFill>
          </a:endParaRPr>
        </a:p>
      </dsp:txBody>
      <dsp:txXfrm>
        <a:off x="0" y="1777437"/>
        <a:ext cx="2478049" cy="2854800"/>
      </dsp:txXfrm>
    </dsp:sp>
    <dsp:sp modelId="{3E0BA246-3456-471B-AD87-1436FD251DD8}">
      <dsp:nvSpPr>
        <dsp:cNvPr id="5" name="矩形 4"/>
        <dsp:cNvSpPr/>
      </dsp:nvSpPr>
      <dsp:spPr bwMode="white">
        <a:xfrm>
          <a:off x="2824976" y="78621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产</a:t>
          </a:r>
          <a:r>
            <a:rPr lang="zh-CN" altLang="en-US" sz="2400"/>
            <a:t>品</a:t>
          </a:r>
          <a:endParaRPr lang="zh-CN" altLang="en-US" sz="2400"/>
        </a:p>
      </dsp:txBody>
      <dsp:txXfrm>
        <a:off x="2824976" y="786218"/>
        <a:ext cx="2478049" cy="991220"/>
      </dsp:txXfrm>
    </dsp:sp>
    <dsp:sp modelId="{33CF15AD-8A19-4E9A-9BED-239A79CAF737}">
      <dsp:nvSpPr>
        <dsp:cNvPr id="6" name="矩形 5"/>
        <dsp:cNvSpPr/>
      </dsp:nvSpPr>
      <dsp:spPr bwMode="white">
        <a:xfrm>
          <a:off x="2824976" y="1777437"/>
          <a:ext cx="2478049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找</a:t>
          </a:r>
          <a:r>
            <a:rPr lang="en-US" altLang="en-US" sz="2000">
              <a:solidFill>
                <a:schemeClr val="dk1"/>
              </a:solidFill>
            </a:rPr>
            <a:t>CP</a:t>
          </a:r>
          <a:endParaRPr lang="en-US" altLang="en-US" sz="20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房间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做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营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收（</a:t>
          </a:r>
          <a:r>
            <a:rPr lang="en-US" altLang="zh-CN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2020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年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初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）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跟朋友一起玩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熟人</a:t>
          </a:r>
          <a:r>
            <a:rPr lang="zh-CN" altLang="en-US" sz="2000">
              <a:solidFill>
                <a:schemeClr val="dk1"/>
              </a:solidFill>
            </a:rPr>
            <a:t>？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>
            <a:solidFill>
              <a:schemeClr val="dk1"/>
            </a:solidFill>
          </a:endParaRPr>
        </a:p>
      </dsp:txBody>
      <dsp:txXfrm>
        <a:off x="2824976" y="1777437"/>
        <a:ext cx="2478049" cy="2854800"/>
      </dsp:txXfrm>
    </dsp:sp>
    <dsp:sp modelId="{FC453BFD-315B-4968-86FA-B7D3125F3320}">
      <dsp:nvSpPr>
        <dsp:cNvPr id="7" name="矩形 6"/>
        <dsp:cNvSpPr/>
      </dsp:nvSpPr>
      <dsp:spPr bwMode="white">
        <a:xfrm>
          <a:off x="5649951" y="78621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功能</a:t>
          </a:r>
          <a:endParaRPr lang="zh-CN" altLang="en-US" sz="2400"/>
        </a:p>
      </dsp:txBody>
      <dsp:txXfrm>
        <a:off x="5649951" y="786218"/>
        <a:ext cx="2478049" cy="991220"/>
      </dsp:txXfrm>
    </dsp:sp>
    <dsp:sp modelId="{B357C82A-FE93-416B-AFBF-A74F9E99C4E4}">
      <dsp:nvSpPr>
        <dsp:cNvPr id="8" name="矩形 7"/>
        <dsp:cNvSpPr/>
      </dsp:nvSpPr>
      <dsp:spPr bwMode="white">
        <a:xfrm>
          <a:off x="5649951" y="1777437"/>
          <a:ext cx="2478049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原</a:t>
          </a:r>
          <a:r>
            <a:rPr lang="zh-CN" altLang="en-US" sz="2000">
              <a:solidFill>
                <a:schemeClr val="dk1"/>
              </a:solidFill>
            </a:rPr>
            <a:t>吱</a:t>
          </a:r>
          <a:r>
            <a:rPr lang="zh-CN" altLang="en-US" sz="2000">
              <a:solidFill>
                <a:schemeClr val="dk1"/>
              </a:solidFill>
            </a:rPr>
            <a:t>呀</a:t>
          </a:r>
          <a:r>
            <a:rPr lang="zh-CN" altLang="en-US" sz="2000">
              <a:solidFill>
                <a:schemeClr val="dk1"/>
              </a:solidFill>
            </a:rPr>
            <a:t>所</a:t>
          </a:r>
          <a:r>
            <a:rPr lang="zh-CN" altLang="en-US" sz="2000">
              <a:solidFill>
                <a:schemeClr val="dk1"/>
              </a:solidFill>
            </a:rPr>
            <a:t>有</a:t>
          </a:r>
          <a:r>
            <a:rPr lang="zh-CN" altLang="en-US" sz="2000">
              <a:solidFill>
                <a:schemeClr val="dk1"/>
              </a:solidFill>
            </a:rPr>
            <a:t>功能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匹配（</a:t>
          </a:r>
          <a:r>
            <a:rPr lang="zh-CN" altLang="en-US" sz="1800" i="1">
              <a:solidFill>
                <a:schemeClr val="dk1"/>
              </a:solidFill>
            </a:rPr>
            <a:t>随机</a:t>
          </a:r>
          <a:r>
            <a:rPr lang="zh-CN" altLang="en-US" sz="1800" i="1">
              <a:solidFill>
                <a:schemeClr val="dk1"/>
              </a:solidFill>
            </a:rPr>
            <a:t>房间、</a:t>
          </a:r>
          <a:r>
            <a:rPr lang="en-US" altLang="en-US" sz="1800" i="1">
              <a:solidFill>
                <a:schemeClr val="dk1"/>
              </a:solidFill>
            </a:rPr>
            <a:t>1v1</a:t>
          </a:r>
          <a:r>
            <a:rPr lang="zh-CN" altLang="en-US" sz="1800" i="1">
              <a:solidFill>
                <a:schemeClr val="dk1"/>
              </a:solidFill>
            </a:rPr>
            <a:t>文字</a:t>
          </a:r>
          <a:r>
            <a:rPr lang="zh-CN" altLang="en-US" sz="1800" i="1">
              <a:solidFill>
                <a:schemeClr val="dk1"/>
              </a:solidFill>
            </a:rPr>
            <a:t>匹配</a:t>
          </a:r>
          <a:r>
            <a:rPr lang="zh-CN" altLang="en-US" sz="1800" i="1">
              <a:solidFill>
                <a:schemeClr val="dk1"/>
              </a:solidFill>
            </a:rPr>
            <a:t>、</a:t>
          </a:r>
          <a:r>
            <a:rPr lang="en-US" altLang="en-US" sz="1800" i="1">
              <a:solidFill>
                <a:schemeClr val="dk1"/>
              </a:solidFill>
            </a:rPr>
            <a:t>1v1</a:t>
          </a:r>
          <a:r>
            <a:rPr lang="zh-CN" altLang="en-US" sz="1800" i="1">
              <a:solidFill>
                <a:schemeClr val="dk1"/>
              </a:solidFill>
            </a:rPr>
            <a:t>实</a:t>
          </a:r>
          <a:r>
            <a:rPr lang="zh-CN" altLang="en-US" sz="1800" i="1">
              <a:solidFill>
                <a:schemeClr val="dk1"/>
              </a:solidFill>
            </a:rPr>
            <a:t>时</a:t>
          </a:r>
          <a:r>
            <a:rPr lang="zh-CN" altLang="en-US" sz="1800" i="1">
              <a:solidFill>
                <a:schemeClr val="dk1"/>
              </a:solidFill>
            </a:rPr>
            <a:t>匹配、话题</a:t>
          </a:r>
          <a:r>
            <a:rPr lang="zh-CN" altLang="en-US" sz="1800" i="1">
              <a:solidFill>
                <a:schemeClr val="dk1"/>
              </a:solidFill>
            </a:rPr>
            <a:t>房间</a:t>
          </a:r>
          <a:r>
            <a:rPr lang="zh-CN" altLang="en-US" sz="2000">
              <a:solidFill>
                <a:schemeClr val="dk1"/>
              </a:solidFill>
            </a:rPr>
            <a:t>）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群（</a:t>
          </a:r>
          <a:r>
            <a:rPr lang="zh-CN" altLang="en-US" sz="2000">
              <a:solidFill>
                <a:schemeClr val="dk1"/>
              </a:solidFill>
            </a:rPr>
            <a:t>社交</a:t>
          </a:r>
          <a:r>
            <a:rPr lang="zh-CN" altLang="en-US" sz="2000">
              <a:solidFill>
                <a:schemeClr val="dk1"/>
              </a:solidFill>
            </a:rPr>
            <a:t>关系</a:t>
          </a:r>
          <a:r>
            <a:rPr lang="zh-CN" altLang="en-US" sz="2000">
              <a:solidFill>
                <a:schemeClr val="dk1"/>
              </a:solidFill>
            </a:rPr>
            <a:t>）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状态、</a:t>
          </a:r>
          <a:r>
            <a:rPr lang="zh-CN" altLang="en-US" sz="2000">
              <a:solidFill>
                <a:schemeClr val="dk1"/>
              </a:solidFill>
            </a:rPr>
            <a:t>房间</a:t>
          </a:r>
          <a:r>
            <a:rPr lang="zh-CN" altLang="en-US" sz="2000">
              <a:solidFill>
                <a:schemeClr val="dk1"/>
              </a:solidFill>
            </a:rPr>
            <a:t>玩</a:t>
          </a:r>
          <a:r>
            <a:rPr lang="zh-CN" altLang="en-US" sz="2000">
              <a:solidFill>
                <a:schemeClr val="dk1"/>
              </a:solidFill>
            </a:rPr>
            <a:t>法</a:t>
          </a:r>
          <a:endParaRPr lang="zh-CN" altLang="en-US" sz="2000">
            <a:solidFill>
              <a:schemeClr val="dk1"/>
            </a:solidFill>
          </a:endParaRPr>
        </a:p>
      </dsp:txBody>
      <dsp:txXfrm>
        <a:off x="5649951" y="1777437"/>
        <a:ext cx="2478049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786218"/>
          <a:ext cx="2478049" cy="991220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62280" tIns="264160" rIns="462280" bIns="264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/>
            <a:t>地区</a:t>
          </a:r>
          <a:endParaRPr lang="zh-CN" altLang="en-US" sz="2400"/>
        </a:p>
      </dsp:txBody>
      <dsp:txXfrm>
        <a:off x="0" y="786218"/>
        <a:ext cx="2478049" cy="99122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1777437"/>
          <a:ext cx="2478049" cy="2854800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第一站：</a:t>
          </a:r>
          <a:r>
            <a:rPr lang="zh-CN" altLang="en-US" sz="2000">
              <a:solidFill>
                <a:schemeClr val="dk1"/>
              </a:solidFill>
            </a:rPr>
            <a:t>中东</a:t>
          </a:r>
          <a:r>
            <a:rPr lang="en-US" altLang="zh-CN" sz="2000">
              <a:solidFill>
                <a:schemeClr val="dk1"/>
              </a:solidFill>
            </a:rPr>
            <a:t>-</a:t>
          </a:r>
          <a:r>
            <a:rPr lang="zh-CN" altLang="en-US" sz="2000">
              <a:solidFill>
                <a:schemeClr val="dk1"/>
              </a:solidFill>
            </a:rPr>
            <a:t>埃及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二</a:t>
          </a:r>
          <a:r>
            <a:rPr lang="zh-CN" altLang="en-US" sz="2000">
              <a:solidFill>
                <a:schemeClr val="dk1"/>
              </a:solidFill>
            </a:rPr>
            <a:t>站：印尼、</a:t>
          </a:r>
          <a:r>
            <a:rPr lang="zh-CN" altLang="en-US" sz="2000">
              <a:solidFill>
                <a:schemeClr val="dk1"/>
              </a:solidFill>
            </a:rPr>
            <a:t>日</a:t>
          </a:r>
          <a:r>
            <a:rPr lang="zh-CN" altLang="en-US" sz="2000">
              <a:solidFill>
                <a:schemeClr val="dk1"/>
              </a:solidFill>
            </a:rPr>
            <a:t>本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三</a:t>
          </a:r>
          <a:r>
            <a:rPr lang="zh-CN" altLang="en-US" sz="2000">
              <a:solidFill>
                <a:schemeClr val="dk1"/>
              </a:solidFill>
            </a:rPr>
            <a:t>站：美国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四</a:t>
          </a:r>
          <a:r>
            <a:rPr lang="zh-CN" altLang="en-US" sz="2000">
              <a:solidFill>
                <a:schemeClr val="dk1"/>
              </a:solidFill>
            </a:rPr>
            <a:t>站：</a:t>
          </a:r>
          <a:r>
            <a:rPr lang="zh-CN" altLang="en-US" sz="2000">
              <a:solidFill>
                <a:schemeClr val="dk1"/>
              </a:solidFill>
            </a:rPr>
            <a:t>新</a:t>
          </a:r>
          <a:r>
            <a:rPr lang="zh-CN" altLang="en-US" sz="2000">
              <a:solidFill>
                <a:schemeClr val="dk1"/>
              </a:solidFill>
            </a:rPr>
            <a:t>大</a:t>
          </a:r>
          <a:r>
            <a:rPr lang="zh-CN" altLang="en-US" sz="2000">
              <a:solidFill>
                <a:schemeClr val="dk1"/>
              </a:solidFill>
            </a:rPr>
            <a:t>区</a:t>
          </a:r>
          <a:r>
            <a:rPr lang="en-US" altLang="zh-CN" sz="2000">
              <a:solidFill>
                <a:schemeClr val="dk1"/>
              </a:solidFill>
            </a:rPr>
            <a:t>(</a:t>
          </a:r>
          <a:r>
            <a:rPr lang="en-US" altLang="zh-CN" sz="1800" i="1">
              <a:solidFill>
                <a:schemeClr val="dk1"/>
              </a:solidFill>
            </a:rPr>
            <a:t>西语</a:t>
          </a:r>
          <a:r>
            <a:rPr lang="zh-CN" altLang="en-US" sz="1800" i="1">
              <a:solidFill>
                <a:schemeClr val="dk1"/>
              </a:solidFill>
            </a:rPr>
            <a:t>、葡语、越南</a:t>
          </a:r>
          <a:r>
            <a:rPr lang="en-US" altLang="zh-CN" sz="2000">
              <a:solidFill>
                <a:schemeClr val="dk1"/>
              </a:solidFill>
            </a:rPr>
            <a:t>)</a:t>
          </a:r>
          <a:endParaRPr lang="en-US" altLang="zh-CN" sz="2000">
            <a:solidFill>
              <a:schemeClr val="dk1"/>
            </a:solidFill>
          </a:endParaRPr>
        </a:p>
      </dsp:txBody>
      <dsp:txXfrm>
        <a:off x="0" y="1777437"/>
        <a:ext cx="2478049" cy="2854800"/>
      </dsp:txXfrm>
    </dsp:sp>
    <dsp:sp modelId="{3E0BA246-3456-471B-AD87-1436FD251DD8}">
      <dsp:nvSpPr>
        <dsp:cNvPr id="5" name="矩形 4"/>
        <dsp:cNvSpPr/>
      </dsp:nvSpPr>
      <dsp:spPr bwMode="white">
        <a:xfrm>
          <a:off x="2824976" y="786218"/>
          <a:ext cx="2478049" cy="991220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产</a:t>
          </a:r>
          <a:r>
            <a:rPr lang="zh-CN" altLang="en-US" sz="2400"/>
            <a:t>品</a:t>
          </a:r>
          <a:endParaRPr lang="zh-CN" altLang="en-US" sz="2400"/>
        </a:p>
      </dsp:txBody>
      <dsp:txXfrm>
        <a:off x="2824976" y="786218"/>
        <a:ext cx="2478049" cy="991220"/>
      </dsp:txXfrm>
    </dsp:sp>
    <dsp:sp modelId="{33CF15AD-8A19-4E9A-9BED-239A79CAF737}">
      <dsp:nvSpPr>
        <dsp:cNvPr id="6" name="矩形 5"/>
        <dsp:cNvSpPr/>
      </dsp:nvSpPr>
      <dsp:spPr bwMode="white">
        <a:xfrm>
          <a:off x="2824976" y="1777437"/>
          <a:ext cx="2478049" cy="2854800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找</a:t>
          </a:r>
          <a:r>
            <a:rPr lang="en-US" altLang="en-US" sz="2000">
              <a:solidFill>
                <a:schemeClr val="dk1"/>
              </a:solidFill>
            </a:rPr>
            <a:t>CP</a:t>
          </a:r>
          <a:r>
            <a:rPr lang="en-US" altLang="en-US" sz="2000">
              <a:solidFill>
                <a:schemeClr val="dk1"/>
              </a:solidFill>
            </a:rPr>
            <a:t>(</a:t>
          </a:r>
          <a:r>
            <a:rPr lang="zh-CN" altLang="en-US" sz="1800" i="1">
              <a:solidFill>
                <a:schemeClr val="dk1"/>
              </a:solidFill>
            </a:rPr>
            <a:t>兼</a:t>
          </a:r>
          <a:r>
            <a:rPr lang="zh-CN" altLang="en-US" sz="1800" i="1">
              <a:solidFill>
                <a:schemeClr val="dk1"/>
              </a:solidFill>
            </a:rPr>
            <a:t>房间</a:t>
          </a:r>
          <a:r>
            <a:rPr lang="zh-CN" altLang="en-US" sz="1800" i="1">
              <a:solidFill>
                <a:schemeClr val="dk1"/>
              </a:solidFill>
            </a:rPr>
            <a:t>做</a:t>
          </a:r>
          <a:r>
            <a:rPr lang="zh-CN" altLang="en-US" sz="1800" i="1">
              <a:solidFill>
                <a:schemeClr val="dk1"/>
              </a:solidFill>
            </a:rPr>
            <a:t>营</a:t>
          </a:r>
          <a:r>
            <a:rPr lang="zh-CN" altLang="en-US" sz="1800" i="1">
              <a:solidFill>
                <a:schemeClr val="dk1"/>
              </a:solidFill>
            </a:rPr>
            <a:t>收</a:t>
          </a:r>
          <a:r>
            <a:rPr lang="en-US" altLang="en-US" sz="2000">
              <a:solidFill>
                <a:schemeClr val="dk1"/>
              </a:solidFill>
            </a:rPr>
            <a:t>)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跟朋友一起玩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熟人</a:t>
          </a:r>
          <a:r>
            <a:rPr lang="zh-CN" altLang="en-US" sz="2000">
              <a:solidFill>
                <a:schemeClr val="dk1"/>
              </a:solidFill>
            </a:rPr>
            <a:t>？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>
            <a:solidFill>
              <a:schemeClr val="dk1"/>
            </a:solidFill>
          </a:endParaRPr>
        </a:p>
      </dsp:txBody>
      <dsp:txXfrm>
        <a:off x="2824976" y="1777437"/>
        <a:ext cx="2478049" cy="2854800"/>
      </dsp:txXfrm>
    </dsp:sp>
    <dsp:sp modelId="{FC453BFD-315B-4968-86FA-B7D3125F3320}">
      <dsp:nvSpPr>
        <dsp:cNvPr id="7" name="矩形 6"/>
        <dsp:cNvSpPr/>
      </dsp:nvSpPr>
      <dsp:spPr bwMode="white">
        <a:xfrm>
          <a:off x="5649951" y="786218"/>
          <a:ext cx="2478049" cy="991220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功能</a:t>
          </a:r>
          <a:endParaRPr lang="zh-CN" altLang="en-US" sz="2400"/>
        </a:p>
      </dsp:txBody>
      <dsp:txXfrm>
        <a:off x="5649951" y="786218"/>
        <a:ext cx="2478049" cy="991220"/>
      </dsp:txXfrm>
    </dsp:sp>
    <dsp:sp modelId="{B357C82A-FE93-416B-AFBF-A74F9E99C4E4}">
      <dsp:nvSpPr>
        <dsp:cNvPr id="8" name="矩形 7"/>
        <dsp:cNvSpPr/>
      </dsp:nvSpPr>
      <dsp:spPr bwMode="white">
        <a:xfrm>
          <a:off x="5649951" y="1777437"/>
          <a:ext cx="2478049" cy="2854800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原</a:t>
          </a:r>
          <a:r>
            <a:rPr lang="zh-CN" altLang="en-US" sz="2000">
              <a:solidFill>
                <a:schemeClr val="dk1"/>
              </a:solidFill>
            </a:rPr>
            <a:t>吱</a:t>
          </a:r>
          <a:r>
            <a:rPr lang="zh-CN" altLang="en-US" sz="2000">
              <a:solidFill>
                <a:schemeClr val="dk1"/>
              </a:solidFill>
            </a:rPr>
            <a:t>呀</a:t>
          </a:r>
          <a:r>
            <a:rPr lang="zh-CN" altLang="en-US" sz="2000">
              <a:solidFill>
                <a:schemeClr val="dk1"/>
              </a:solidFill>
            </a:rPr>
            <a:t>所</a:t>
          </a:r>
          <a:r>
            <a:rPr lang="zh-CN" altLang="en-US" sz="2000">
              <a:solidFill>
                <a:schemeClr val="dk1"/>
              </a:solidFill>
            </a:rPr>
            <a:t>有</a:t>
          </a:r>
          <a:r>
            <a:rPr lang="zh-CN" altLang="en-US" sz="2000">
              <a:solidFill>
                <a:schemeClr val="dk1"/>
              </a:solidFill>
            </a:rPr>
            <a:t>功能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匹配（</a:t>
          </a:r>
          <a:r>
            <a:rPr lang="zh-CN" altLang="en-US" sz="1800" i="1">
              <a:solidFill>
                <a:schemeClr val="dk1"/>
              </a:solidFill>
            </a:rPr>
            <a:t>随机</a:t>
          </a:r>
          <a:r>
            <a:rPr lang="zh-CN" altLang="en-US" sz="1800" i="1">
              <a:solidFill>
                <a:schemeClr val="dk1"/>
              </a:solidFill>
            </a:rPr>
            <a:t>房间、</a:t>
          </a:r>
          <a:r>
            <a:rPr lang="en-US" altLang="en-US" sz="1800" i="1">
              <a:solidFill>
                <a:schemeClr val="dk1"/>
              </a:solidFill>
            </a:rPr>
            <a:t>1v1</a:t>
          </a:r>
          <a:r>
            <a:rPr lang="zh-CN" altLang="en-US" sz="1800" i="1">
              <a:solidFill>
                <a:schemeClr val="dk1"/>
              </a:solidFill>
            </a:rPr>
            <a:t>文字</a:t>
          </a:r>
          <a:r>
            <a:rPr lang="zh-CN" altLang="en-US" sz="1800" i="1">
              <a:solidFill>
                <a:schemeClr val="dk1"/>
              </a:solidFill>
            </a:rPr>
            <a:t>匹配</a:t>
          </a:r>
          <a:r>
            <a:rPr lang="zh-CN" altLang="en-US" sz="1800" i="1">
              <a:solidFill>
                <a:schemeClr val="dk1"/>
              </a:solidFill>
            </a:rPr>
            <a:t>、</a:t>
          </a:r>
          <a:r>
            <a:rPr lang="en-US" altLang="en-US" sz="1800" i="1">
              <a:solidFill>
                <a:schemeClr val="dk1"/>
              </a:solidFill>
            </a:rPr>
            <a:t>1v1</a:t>
          </a:r>
          <a:r>
            <a:rPr lang="zh-CN" altLang="en-US" sz="1800" i="1">
              <a:solidFill>
                <a:schemeClr val="dk1"/>
              </a:solidFill>
            </a:rPr>
            <a:t>实</a:t>
          </a:r>
          <a:r>
            <a:rPr lang="zh-CN" altLang="en-US" sz="1800" i="1">
              <a:solidFill>
                <a:schemeClr val="dk1"/>
              </a:solidFill>
            </a:rPr>
            <a:t>时</a:t>
          </a:r>
          <a:r>
            <a:rPr lang="zh-CN" altLang="en-US" sz="1800" i="1">
              <a:solidFill>
                <a:schemeClr val="dk1"/>
              </a:solidFill>
            </a:rPr>
            <a:t>匹配、话题</a:t>
          </a:r>
          <a:r>
            <a:rPr lang="zh-CN" altLang="en-US" sz="1800" i="1">
              <a:solidFill>
                <a:schemeClr val="dk1"/>
              </a:solidFill>
            </a:rPr>
            <a:t>房间</a:t>
          </a:r>
          <a:r>
            <a:rPr lang="zh-CN" altLang="en-US" sz="2000">
              <a:solidFill>
                <a:schemeClr val="dk1"/>
              </a:solidFill>
            </a:rPr>
            <a:t>）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群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状态、</a:t>
          </a:r>
          <a:r>
            <a:rPr lang="zh-CN" altLang="en-US" sz="2000">
              <a:solidFill>
                <a:schemeClr val="dk1"/>
              </a:solidFill>
            </a:rPr>
            <a:t>房间</a:t>
          </a:r>
          <a:r>
            <a:rPr lang="zh-CN" altLang="en-US" sz="2000">
              <a:solidFill>
                <a:schemeClr val="dk1"/>
              </a:solidFill>
            </a:rPr>
            <a:t>玩</a:t>
          </a:r>
          <a:r>
            <a:rPr lang="zh-CN" altLang="en-US" sz="2000">
              <a:solidFill>
                <a:schemeClr val="dk1"/>
              </a:solidFill>
            </a:rPr>
            <a:t>法</a:t>
          </a:r>
          <a:endParaRPr lang="zh-CN" altLang="en-US" sz="2000">
            <a:solidFill>
              <a:schemeClr val="dk1"/>
            </a:solidFill>
          </a:endParaRPr>
        </a:p>
      </dsp:txBody>
      <dsp:txXfrm>
        <a:off x="5649951" y="1777437"/>
        <a:ext cx="2478049" cy="285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728210"/>
        <a:chOff x="0" y="0"/>
        <a:chExt cx="8128000" cy="47282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4252613" y="-1883736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i="1">
              <a:solidFill>
                <a:schemeClr val="dk1"/>
              </a:solidFill>
              <a:sym typeface="+mn-ea"/>
            </a:rPr>
            <a:t>2019年下半年至2020年</a:t>
          </a:r>
          <a:endParaRPr lang="zh-CN" altLang="en-US" sz="1800" i="1">
            <a:solidFill>
              <a:schemeClr val="dk1"/>
            </a:solidFill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文档</a:t>
          </a:r>
          <a:r>
            <a:rPr lang="zh-CN" altLang="en-US" sz="1800">
              <a:solidFill>
                <a:schemeClr val="dk1"/>
              </a:solidFill>
            </a:rPr>
            <a:t>地</a:t>
          </a:r>
          <a:r>
            <a:rPr lang="zh-CN" altLang="en-US" sz="1800">
              <a:solidFill>
                <a:schemeClr val="dk1"/>
              </a:solidFill>
            </a:rPr>
            <a:t>址</a:t>
          </a:r>
          <a:r>
            <a:rPr lang="zh-CN" altLang="en-US" sz="1400" i="1">
              <a:solidFill>
                <a:schemeClr val="dk1"/>
              </a:solidFill>
            </a:rPr>
            <a:t>https://lizhi2021.feishu.cn/wiki/wikcncdk1bw95FUU3c5fJJfYf5e?sheet=fad1fa</a:t>
          </a:r>
          <a:endParaRPr lang="zh-CN" altLang="en-US" sz="1400" i="1">
            <a:solidFill>
              <a:schemeClr val="dk1"/>
            </a:solidFill>
          </a:endParaRPr>
        </a:p>
      </dsp:txBody>
      <dsp:txXfrm rot="5400000">
        <a:off x="4252613" y="-1883736"/>
        <a:ext cx="1254766" cy="5201920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630600" y="0"/>
          <a:ext cx="1648436" cy="1434449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endParaRPr lang="zh-CN" altLang="en-US" sz="2000"/>
        </a:p>
      </dsp:txBody>
      <dsp:txXfrm>
        <a:off x="630600" y="0"/>
        <a:ext cx="1648436" cy="143444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4150361" y="-303860"/>
          <a:ext cx="1426205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缺乏</a:t>
          </a:r>
          <a:r>
            <a:rPr lang="zh-CN" altLang="en-US" sz="1800">
              <a:solidFill>
                <a:schemeClr val="dk1"/>
              </a:solidFill>
            </a:rPr>
            <a:t>海</a:t>
          </a:r>
          <a:r>
            <a:rPr lang="zh-CN" altLang="en-US" sz="1800">
              <a:solidFill>
                <a:schemeClr val="dk1"/>
              </a:solidFill>
            </a:rPr>
            <a:t>外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经验。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体量</a:t>
          </a:r>
          <a:r>
            <a:rPr lang="zh-CN" altLang="en-US" sz="1800">
              <a:solidFill>
                <a:schemeClr val="dk1"/>
              </a:solidFill>
            </a:rPr>
            <a:t>较</a:t>
          </a:r>
          <a:r>
            <a:rPr lang="zh-CN" altLang="en-US" sz="1800">
              <a:solidFill>
                <a:schemeClr val="dk1"/>
              </a:solidFill>
            </a:rPr>
            <a:t>少，</a:t>
          </a:r>
          <a:r>
            <a:rPr lang="zh-CN" altLang="en-US" sz="1800">
              <a:solidFill>
                <a:schemeClr val="dk1"/>
              </a:solidFill>
            </a:rPr>
            <a:t>得</a:t>
          </a:r>
          <a:r>
            <a:rPr lang="zh-CN" altLang="en-US" sz="1800">
              <a:solidFill>
                <a:schemeClr val="dk1"/>
              </a:solidFill>
            </a:rPr>
            <a:t>不</a:t>
          </a:r>
          <a:r>
            <a:rPr lang="zh-CN" altLang="en-US" sz="1800">
              <a:solidFill>
                <a:schemeClr val="dk1"/>
              </a:solidFill>
            </a:rPr>
            <a:t>到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推荐、</a:t>
          </a:r>
          <a:r>
            <a:rPr lang="zh-CN" altLang="en-US" sz="1800">
              <a:solidFill>
                <a:schemeClr val="dk1"/>
              </a:solidFill>
            </a:rPr>
            <a:t>大</a:t>
          </a:r>
          <a:r>
            <a:rPr lang="zh-CN" altLang="en-US" sz="1800">
              <a:solidFill>
                <a:schemeClr val="dk1"/>
              </a:solidFill>
            </a:rPr>
            <a:t>数据</a:t>
          </a:r>
          <a:r>
            <a:rPr lang="zh-CN" altLang="en-US" sz="1800">
              <a:solidFill>
                <a:schemeClr val="dk1"/>
              </a:solidFill>
            </a:rPr>
            <a:t>等</a:t>
          </a:r>
          <a:r>
            <a:rPr lang="zh-CN" altLang="en-US" sz="1800">
              <a:solidFill>
                <a:schemeClr val="dk1"/>
              </a:solidFill>
            </a:rPr>
            <a:t>支持。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集</a:t>
          </a:r>
          <a:r>
            <a:rPr lang="zh-CN" altLang="en-US" sz="1800">
              <a:solidFill>
                <a:schemeClr val="dk1"/>
              </a:solidFill>
            </a:rPr>
            <a:t>团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中</a:t>
          </a:r>
          <a:r>
            <a:rPr lang="zh-CN" altLang="en-US" sz="1800">
              <a:solidFill>
                <a:schemeClr val="dk1"/>
              </a:solidFill>
            </a:rPr>
            <a:t>台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亦</a:t>
          </a:r>
          <a:r>
            <a:rPr lang="zh-CN" altLang="en-US" sz="1800">
              <a:solidFill>
                <a:schemeClr val="dk1"/>
              </a:solidFill>
            </a:rPr>
            <a:t>处</a:t>
          </a:r>
          <a:r>
            <a:rPr lang="zh-CN" altLang="en-US" sz="1800">
              <a:solidFill>
                <a:schemeClr val="dk1"/>
              </a:solidFill>
            </a:rPr>
            <a:t>初级</a:t>
          </a:r>
          <a:r>
            <a:rPr lang="zh-CN" altLang="en-US" sz="1800">
              <a:solidFill>
                <a:schemeClr val="dk1"/>
              </a:solidFill>
            </a:rPr>
            <a:t>阶段，</a:t>
          </a:r>
          <a:r>
            <a:rPr lang="zh-CN" altLang="en-US" sz="1800">
              <a:solidFill>
                <a:schemeClr val="dk1"/>
              </a:solidFill>
            </a:rPr>
            <a:t>没</a:t>
          </a: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增长</a:t>
          </a:r>
          <a:r>
            <a:rPr lang="zh-CN" altLang="en-US" sz="1800">
              <a:solidFill>
                <a:schemeClr val="dk1"/>
              </a:solidFill>
            </a:rPr>
            <a:t>组、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架构</a:t>
          </a:r>
          <a:r>
            <a:rPr lang="zh-CN" altLang="en-US" sz="1800">
              <a:solidFill>
                <a:schemeClr val="dk1"/>
              </a:solidFill>
            </a:rPr>
            <a:t>组</a:t>
          </a:r>
          <a:r>
            <a:rPr lang="zh-CN" altLang="en-US" sz="1800">
              <a:solidFill>
                <a:schemeClr val="dk1"/>
              </a:solidFill>
            </a:rPr>
            <a:t>等。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150361" y="-303860"/>
        <a:ext cx="1426205" cy="5201920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630600" y="1512872"/>
          <a:ext cx="1631904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endParaRPr lang="zh-CN" altLang="en-US" sz="2000"/>
        </a:p>
      </dsp:txBody>
      <dsp:txXfrm>
        <a:off x="630600" y="1512872"/>
        <a:ext cx="1631904" cy="1568458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4269057" y="1343021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效</a:t>
          </a:r>
          <a:r>
            <a:rPr lang="zh-CN" altLang="en-US" sz="1800">
              <a:solidFill>
                <a:schemeClr val="dk1"/>
              </a:solidFill>
            </a:rPr>
            <a:t>支撑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的</a:t>
          </a:r>
          <a:r>
            <a:rPr lang="zh-CN" altLang="en-US" sz="1800">
              <a:solidFill>
                <a:schemeClr val="dk1"/>
              </a:solidFill>
            </a:rPr>
            <a:t>探索。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269057" y="1343021"/>
        <a:ext cx="1254766" cy="520192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630600" y="3159752"/>
          <a:ext cx="1664881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endParaRPr lang="zh-CN" altLang="en-US" sz="2000"/>
        </a:p>
      </dsp:txBody>
      <dsp:txXfrm>
        <a:off x="630600" y="3159752"/>
        <a:ext cx="1664881" cy="1568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838305" cy="4773930"/>
        <a:chOff x="0" y="0"/>
        <a:chExt cx="11838305" cy="477393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6086770" y="-4199861"/>
          <a:ext cx="903804" cy="9412911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产品根据多个业务情况，有不同的消息推送，以达用户激励触发、召回、增加留存等产品需求</a:t>
          </a:r>
          <a:r>
            <a: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.</a:t>
          </a:r>
          <a:r>
            <a:rPr lang="zh-CN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。</a:t>
          </a:r>
          <a:endParaRPr lang="zh-CN" altLang="en-US" sz="1600">
            <a:solidFill>
              <a:schemeClr val="dk1"/>
            </a:solidFill>
          </a:endParaRPr>
        </a:p>
      </dsp:txBody>
      <dsp:txXfrm rot="5400000">
        <a:off x="6086770" y="-4199861"/>
        <a:ext cx="903804" cy="9412911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589564" y="0"/>
          <a:ext cx="1233149" cy="101318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需求</a:t>
          </a:r>
          <a:r>
            <a:rPr lang="zh-CN" altLang="en-US" sz="1800"/>
            <a:t>背景</a:t>
          </a:r>
          <a:endParaRPr lang="zh-CN" altLang="en-US" sz="1800"/>
        </a:p>
      </dsp:txBody>
      <dsp:txXfrm>
        <a:off x="589564" y="0"/>
        <a:ext cx="1233149" cy="101318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6028540" y="-3082539"/>
          <a:ext cx="978935" cy="939783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各个推送规则没有抽象，导致推送代码在各个业务系统里也有复杂。如未注册用户消息发送提醒消息、录制声音瓶的被激励喜欢的提醒消息等，需要在用户服务和声音瓶编写不同的策略代码统计人群。</a:t>
          </a:r>
          <a:endParaRPr lang="zh-CN" altLang="en-US" sz="16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不方便快速开发新的推送策略和验证效果。</a:t>
          </a:r>
          <a:endParaRPr lang="zh-CN" altLang="en-US" sz="16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6028540" y="-3082539"/>
        <a:ext cx="978935" cy="9397834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589564" y="1124885"/>
          <a:ext cx="1229526" cy="98298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问题</a:t>
          </a:r>
          <a:endParaRPr lang="zh-CN" altLang="en-US" sz="1800"/>
        </a:p>
      </dsp:txBody>
      <dsp:txXfrm>
        <a:off x="589564" y="1124885"/>
        <a:ext cx="1229526" cy="982987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5338498" y="-1217587"/>
          <a:ext cx="2364029" cy="942867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将产品功能推送和运营推送功能与业务系统解耦。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推送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平台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项目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来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由。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将推送平台的功能抽象为目标人群圈选、推送规则调度、推送消息三部分。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其中目标人群圈选，使用数仓服务提供用户画像查询。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其中推送规则调度，使用基于服务端埋点，以事件驱动的方式调度消息推送。如监听录制声音瓶录制完成的消息，调度立即推送或延迟几分钟推送。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反思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讨论</a:t>
          </a:r>
          <a:endParaRPr lang="zh-CN" altLang="en-US" sz="16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sp:txBody>
      <dsp:txXfrm rot="5400000">
        <a:off x="5338498" y="-1217587"/>
        <a:ext cx="2364029" cy="942867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589564" y="2219567"/>
          <a:ext cx="1230507" cy="255436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方案</a:t>
          </a:r>
          <a:endParaRPr lang="zh-CN" altLang="en-US" sz="1800"/>
        </a:p>
      </dsp:txBody>
      <dsp:txXfrm>
        <a:off x="589564" y="2219567"/>
        <a:ext cx="1230507" cy="2554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838305" cy="4773930"/>
        <a:chOff x="0" y="0"/>
        <a:chExt cx="11838305" cy="477393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6086770" y="-4199861"/>
          <a:ext cx="903804" cy="9412911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产品根据多个业务情况，有不同的消息推送，以达用户激励触发、召回、增加留存等产品需求</a:t>
          </a:r>
          <a:r>
            <a: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.</a:t>
          </a:r>
          <a:r>
            <a:rPr lang="zh-CN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。</a:t>
          </a:r>
          <a:endParaRPr lang="zh-CN" altLang="en-US" sz="1600">
            <a:solidFill>
              <a:schemeClr val="dk1"/>
            </a:solidFill>
          </a:endParaRPr>
        </a:p>
      </dsp:txBody>
      <dsp:txXfrm rot="5400000">
        <a:off x="6086770" y="-4199861"/>
        <a:ext cx="903804" cy="9412911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589564" y="0"/>
          <a:ext cx="1233149" cy="101318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需求</a:t>
          </a:r>
          <a:r>
            <a:rPr lang="zh-CN" altLang="en-US" sz="1800"/>
            <a:t>背景</a:t>
          </a:r>
          <a:endParaRPr lang="zh-CN" altLang="en-US" sz="1800"/>
        </a:p>
      </dsp:txBody>
      <dsp:txXfrm>
        <a:off x="589564" y="0"/>
        <a:ext cx="1233149" cy="101318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6028540" y="-3082539"/>
          <a:ext cx="978935" cy="939783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各个推送规则没有抽象，导致推送代码在各个业务系统里也有复杂。如未注册用户消息发送提醒消息、录制声音瓶的被激励喜欢的提醒消息等，需要在用户服务和声音瓶编写不同的策略代码统计人群。</a:t>
          </a:r>
          <a:endParaRPr lang="zh-CN" altLang="en-US" sz="16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不方便快速开发新的推送策略和验证效果。</a:t>
          </a:r>
          <a:endParaRPr lang="zh-CN" altLang="en-US" sz="16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6028540" y="-3082539"/>
        <a:ext cx="978935" cy="9397834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589564" y="1124885"/>
          <a:ext cx="1229526" cy="98298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问题</a:t>
          </a:r>
          <a:endParaRPr lang="zh-CN" altLang="en-US" sz="1800"/>
        </a:p>
      </dsp:txBody>
      <dsp:txXfrm>
        <a:off x="589564" y="1124885"/>
        <a:ext cx="1229526" cy="982987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5338498" y="-1217587"/>
          <a:ext cx="2364029" cy="942867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将产品功能推送和运营推送功能与业务系统解耦。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推送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平台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项目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来</a:t>
          </a: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由。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将推送平台的功能抽象为目标人群圈选、推送规则调度、推送消息三部分。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其中目标人群圈选，使用数仓服务提供用户画像查询。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其中推送规则调度，使用基于服务端埋点，以事件驱动的方式调度消息推送。如监听录制声音瓶录制完成的消息，调度立即推送或延迟几分钟推送。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endParaRPr>
        </a:p>
      </dsp:txBody>
      <dsp:txXfrm rot="5400000">
        <a:off x="5338498" y="-1217587"/>
        <a:ext cx="2364029" cy="942867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589564" y="2219567"/>
          <a:ext cx="1230507" cy="255436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方案</a:t>
          </a:r>
          <a:endParaRPr lang="zh-CN" altLang="en-US" sz="1800"/>
        </a:p>
      </dsp:txBody>
      <dsp:txXfrm>
        <a:off x="589564" y="2219567"/>
        <a:ext cx="1230507" cy="25543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728210"/>
        <a:chOff x="0" y="0"/>
        <a:chExt cx="8128000" cy="47282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4252613" y="-1883736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i="1">
              <a:solidFill>
                <a:schemeClr val="dk1"/>
              </a:solidFill>
              <a:sym typeface="+mn-ea"/>
            </a:rPr>
            <a:t>2019年下半年至2020年</a:t>
          </a:r>
          <a:endParaRPr lang="zh-CN" altLang="en-US" sz="1800" i="1">
            <a:solidFill>
              <a:schemeClr val="dk1"/>
            </a:solidFill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文档</a:t>
          </a:r>
          <a:r>
            <a:rPr lang="zh-CN" altLang="en-US" sz="1800">
              <a:solidFill>
                <a:schemeClr val="dk1"/>
              </a:solidFill>
            </a:rPr>
            <a:t>地</a:t>
          </a:r>
          <a:r>
            <a:rPr lang="zh-CN" altLang="en-US" sz="1800">
              <a:solidFill>
                <a:schemeClr val="dk1"/>
              </a:solidFill>
            </a:rPr>
            <a:t>址</a:t>
          </a:r>
          <a:r>
            <a:rPr lang="zh-CN" altLang="en-US" sz="1400" i="1">
              <a:solidFill>
                <a:schemeClr val="dk1"/>
              </a:solidFill>
            </a:rPr>
            <a:t>https://lizhi2021.feishu.cn/wiki/wikcncdk1bw95FUU3c5fJJfYf5e?sheet=fad1fa</a:t>
          </a:r>
          <a:endParaRPr lang="zh-CN" altLang="en-US" sz="1400" i="1">
            <a:solidFill>
              <a:schemeClr val="dk1"/>
            </a:solidFill>
          </a:endParaRPr>
        </a:p>
      </dsp:txBody>
      <dsp:txXfrm rot="5400000">
        <a:off x="4252613" y="-1883736"/>
        <a:ext cx="1254766" cy="5201920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630600" y="0"/>
          <a:ext cx="1648436" cy="1434449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endParaRPr lang="zh-CN" altLang="en-US" sz="2000"/>
        </a:p>
      </dsp:txBody>
      <dsp:txXfrm>
        <a:off x="630600" y="0"/>
        <a:ext cx="1648436" cy="143444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4150361" y="-303860"/>
          <a:ext cx="1426205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缺乏</a:t>
          </a:r>
          <a:r>
            <a:rPr lang="zh-CN" altLang="en-US" sz="1800">
              <a:solidFill>
                <a:schemeClr val="dk1"/>
              </a:solidFill>
            </a:rPr>
            <a:t>海</a:t>
          </a:r>
          <a:r>
            <a:rPr lang="zh-CN" altLang="en-US" sz="1800">
              <a:solidFill>
                <a:schemeClr val="dk1"/>
              </a:solidFill>
            </a:rPr>
            <a:t>外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经验。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体量</a:t>
          </a:r>
          <a:r>
            <a:rPr lang="zh-CN" altLang="en-US" sz="1800">
              <a:solidFill>
                <a:schemeClr val="dk1"/>
              </a:solidFill>
            </a:rPr>
            <a:t>较</a:t>
          </a:r>
          <a:r>
            <a:rPr lang="zh-CN" altLang="en-US" sz="1800">
              <a:solidFill>
                <a:schemeClr val="dk1"/>
              </a:solidFill>
            </a:rPr>
            <a:t>少，</a:t>
          </a:r>
          <a:r>
            <a:rPr lang="zh-CN" altLang="en-US" sz="1800">
              <a:solidFill>
                <a:schemeClr val="dk1"/>
              </a:solidFill>
            </a:rPr>
            <a:t>得</a:t>
          </a:r>
          <a:r>
            <a:rPr lang="zh-CN" altLang="en-US" sz="1800">
              <a:solidFill>
                <a:schemeClr val="dk1"/>
              </a:solidFill>
            </a:rPr>
            <a:t>不</a:t>
          </a:r>
          <a:r>
            <a:rPr lang="zh-CN" altLang="en-US" sz="1800">
              <a:solidFill>
                <a:schemeClr val="dk1"/>
              </a:solidFill>
            </a:rPr>
            <a:t>到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推荐、</a:t>
          </a:r>
          <a:r>
            <a:rPr lang="zh-CN" altLang="en-US" sz="1800">
              <a:solidFill>
                <a:schemeClr val="dk1"/>
              </a:solidFill>
            </a:rPr>
            <a:t>大</a:t>
          </a:r>
          <a:r>
            <a:rPr lang="zh-CN" altLang="en-US" sz="1800">
              <a:solidFill>
                <a:schemeClr val="dk1"/>
              </a:solidFill>
            </a:rPr>
            <a:t>数据</a:t>
          </a:r>
          <a:r>
            <a:rPr lang="zh-CN" altLang="en-US" sz="1800">
              <a:solidFill>
                <a:schemeClr val="dk1"/>
              </a:solidFill>
            </a:rPr>
            <a:t>等</a:t>
          </a:r>
          <a:r>
            <a:rPr lang="zh-CN" altLang="en-US" sz="1800">
              <a:solidFill>
                <a:schemeClr val="dk1"/>
              </a:solidFill>
            </a:rPr>
            <a:t>支持。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集</a:t>
          </a:r>
          <a:r>
            <a:rPr lang="zh-CN" altLang="en-US" sz="1800">
              <a:solidFill>
                <a:schemeClr val="dk1"/>
              </a:solidFill>
            </a:rPr>
            <a:t>团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中</a:t>
          </a:r>
          <a:r>
            <a:rPr lang="zh-CN" altLang="en-US" sz="1800">
              <a:solidFill>
                <a:schemeClr val="dk1"/>
              </a:solidFill>
            </a:rPr>
            <a:t>台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亦</a:t>
          </a:r>
          <a:r>
            <a:rPr lang="zh-CN" altLang="en-US" sz="1800">
              <a:solidFill>
                <a:schemeClr val="dk1"/>
              </a:solidFill>
            </a:rPr>
            <a:t>处</a:t>
          </a:r>
          <a:r>
            <a:rPr lang="zh-CN" altLang="en-US" sz="1800">
              <a:solidFill>
                <a:schemeClr val="dk1"/>
              </a:solidFill>
            </a:rPr>
            <a:t>初级</a:t>
          </a:r>
          <a:r>
            <a:rPr lang="zh-CN" altLang="en-US" sz="1800">
              <a:solidFill>
                <a:schemeClr val="dk1"/>
              </a:solidFill>
            </a:rPr>
            <a:t>阶段，</a:t>
          </a:r>
          <a:r>
            <a:rPr lang="zh-CN" altLang="en-US" sz="1800">
              <a:solidFill>
                <a:schemeClr val="dk1"/>
              </a:solidFill>
            </a:rPr>
            <a:t>没</a:t>
          </a: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增长</a:t>
          </a:r>
          <a:r>
            <a:rPr lang="zh-CN" altLang="en-US" sz="1800">
              <a:solidFill>
                <a:schemeClr val="dk1"/>
              </a:solidFill>
            </a:rPr>
            <a:t>组、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架构</a:t>
          </a:r>
          <a:r>
            <a:rPr lang="zh-CN" altLang="en-US" sz="1800">
              <a:solidFill>
                <a:schemeClr val="dk1"/>
              </a:solidFill>
            </a:rPr>
            <a:t>组</a:t>
          </a:r>
          <a:r>
            <a:rPr lang="zh-CN" altLang="en-US" sz="1800">
              <a:solidFill>
                <a:schemeClr val="dk1"/>
              </a:solidFill>
            </a:rPr>
            <a:t>等。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150361" y="-303860"/>
        <a:ext cx="1426205" cy="5201920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630600" y="1512872"/>
          <a:ext cx="1631904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endParaRPr lang="zh-CN" altLang="en-US" sz="2000"/>
        </a:p>
      </dsp:txBody>
      <dsp:txXfrm>
        <a:off x="630600" y="1512872"/>
        <a:ext cx="1631904" cy="1568458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4269057" y="1343021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效</a:t>
          </a:r>
          <a:r>
            <a:rPr lang="zh-CN" altLang="en-US" sz="1800">
              <a:solidFill>
                <a:schemeClr val="dk1"/>
              </a:solidFill>
            </a:rPr>
            <a:t>支撑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的</a:t>
          </a:r>
          <a:r>
            <a:rPr lang="zh-CN" altLang="en-US" sz="1800">
              <a:solidFill>
                <a:schemeClr val="dk1"/>
              </a:solidFill>
            </a:rPr>
            <a:t>探索。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269057" y="1343021"/>
        <a:ext cx="1254766" cy="520192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630600" y="3159752"/>
          <a:ext cx="1664881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endParaRPr lang="zh-CN" altLang="en-US" sz="2000"/>
        </a:p>
      </dsp:txBody>
      <dsp:txXfrm>
        <a:off x="630600" y="3159752"/>
        <a:ext cx="1664881" cy="1568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641205" cy="4663440"/>
        <a:chOff x="0" y="0"/>
        <a:chExt cx="9641205" cy="4663440"/>
      </a:xfrm>
    </dsp:grpSpPr>
    <dsp:sp modelId="{24E3F4AB-32FB-4CE0-9DAC-FC4DD26B5900}">
      <dsp:nvSpPr>
        <dsp:cNvPr id="3" name="圆角矩形 2"/>
        <dsp:cNvSpPr/>
      </dsp:nvSpPr>
      <dsp:spPr bwMode="white">
        <a:xfrm>
          <a:off x="0" y="1726018"/>
          <a:ext cx="2422809" cy="12114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b="1" u="heavy"/>
            <a:t>容</a:t>
          </a:r>
          <a:r>
            <a:rPr lang="zh-CN" altLang="zh-CN" sz="2400" b="1" u="heavy"/>
            <a:t>量</a:t>
          </a:r>
          <a:r>
            <a:rPr lang="zh-CN" altLang="zh-CN" sz="2400" b="1" u="heavy"/>
            <a:t>保障</a:t>
          </a:r>
          <a:endParaRPr lang="zh-CN" altLang="zh-CN" sz="2400" b="1" u="heavy"/>
        </a:p>
      </dsp:txBody>
      <dsp:txXfrm>
        <a:off x="0" y="1726018"/>
        <a:ext cx="2422809" cy="1211405"/>
      </dsp:txXfrm>
    </dsp:sp>
    <dsp:sp modelId="{B47BD6C9-6D53-4A69-975F-9CF96E25F10F}">
      <dsp:nvSpPr>
        <dsp:cNvPr id="4" name="任意多边形 3"/>
        <dsp:cNvSpPr/>
      </dsp:nvSpPr>
      <dsp:spPr bwMode="white">
        <a:xfrm>
          <a:off x="2310631" y="1960062"/>
          <a:ext cx="1193479" cy="46758"/>
        </a:xfrm>
        <a:custGeom>
          <a:avLst/>
          <a:gdLst/>
          <a:ahLst/>
          <a:cxnLst/>
          <a:pathLst>
            <a:path w="1879" h="74">
              <a:moveTo>
                <a:pt x="177" y="585"/>
              </a:moveTo>
              <a:lnTo>
                <a:pt x="1703" y="-51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10631" y="1960062"/>
        <a:ext cx="1193479" cy="46758"/>
      </dsp:txXfrm>
    </dsp:sp>
    <dsp:sp modelId="{3C0D5057-54F2-42F8-ADAD-AA27A1CC1A1B}">
      <dsp:nvSpPr>
        <dsp:cNvPr id="5" name="圆角矩形 4"/>
        <dsp:cNvSpPr/>
      </dsp:nvSpPr>
      <dsp:spPr bwMode="white">
        <a:xfrm>
          <a:off x="3391933" y="1029460"/>
          <a:ext cx="2422809" cy="12114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ym typeface="+mn-ea"/>
            </a:rPr>
            <a:t>竞争</a:t>
          </a:r>
          <a:r>
            <a:rPr lang="zh-CN" altLang="en-US" sz="2400">
              <a:sym typeface="+mn-ea"/>
            </a:rPr>
            <a:t>资源</a:t>
          </a:r>
          <a:endParaRPr lang="zh-CN" altLang="en-US" sz="2400"/>
        </a:p>
      </dsp:txBody>
      <dsp:txXfrm>
        <a:off x="3391933" y="1029460"/>
        <a:ext cx="2422809" cy="1211405"/>
      </dsp:txXfrm>
    </dsp:sp>
    <dsp:sp modelId="{FA61825B-C877-4D42-AAFB-0586288A9783}">
      <dsp:nvSpPr>
        <dsp:cNvPr id="6" name="任意多边形 5"/>
        <dsp:cNvSpPr/>
      </dsp:nvSpPr>
      <dsp:spPr bwMode="white">
        <a:xfrm>
          <a:off x="5814712" y="1606387"/>
          <a:ext cx="979965" cy="46758"/>
        </a:xfrm>
        <a:custGeom>
          <a:avLst/>
          <a:gdLst/>
          <a:ahLst/>
          <a:cxnLst/>
          <a:pathLst>
            <a:path w="1543" h="74">
              <a:moveTo>
                <a:pt x="0" y="45"/>
              </a:moveTo>
              <a:lnTo>
                <a:pt x="1543" y="2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814712" y="1606387"/>
        <a:ext cx="979965" cy="46758"/>
      </dsp:txXfrm>
    </dsp:sp>
    <dsp:sp modelId="{63712EDC-9AF8-41BC-8F72-ADF8D554FF07}">
      <dsp:nvSpPr>
        <dsp:cNvPr id="7" name="圆角矩形 6"/>
        <dsp:cNvSpPr/>
      </dsp:nvSpPr>
      <dsp:spPr bwMode="white">
        <a:xfrm>
          <a:off x="6794647" y="1018667"/>
          <a:ext cx="2825892" cy="12114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ym typeface="+mn-ea"/>
            </a:rPr>
            <a:t>有</a:t>
          </a:r>
          <a:r>
            <a:rPr lang="zh-CN" altLang="en-US" sz="2400">
              <a:sym typeface="+mn-ea"/>
            </a:rPr>
            <a:t>状态，诸</a:t>
          </a:r>
          <a:r>
            <a:rPr lang="zh-CN" altLang="en-US" sz="2400">
              <a:sym typeface="+mn-ea"/>
            </a:rPr>
            <a:t>如</a:t>
          </a:r>
          <a:r>
            <a:rPr lang="zh-CN" altLang="en-US" sz="2400">
              <a:sym typeface="+mn-ea"/>
            </a:rPr>
            <a:t>存储</a:t>
          </a:r>
          <a:endParaRPr lang="zh-CN" altLang="en-US" sz="2400"/>
        </a:p>
      </dsp:txBody>
      <dsp:txXfrm>
        <a:off x="6794647" y="1018667"/>
        <a:ext cx="2825892" cy="1211405"/>
      </dsp:txXfrm>
    </dsp:sp>
    <dsp:sp modelId="{2E81B90F-7494-41FF-808F-F7F82B993B40}">
      <dsp:nvSpPr>
        <dsp:cNvPr id="10" name="任意多边形 9"/>
        <dsp:cNvSpPr/>
      </dsp:nvSpPr>
      <dsp:spPr bwMode="white">
        <a:xfrm>
          <a:off x="2310631" y="2656620"/>
          <a:ext cx="1193479" cy="46758"/>
        </a:xfrm>
        <a:custGeom>
          <a:avLst/>
          <a:gdLst/>
          <a:ahLst/>
          <a:cxnLst/>
          <a:pathLst>
            <a:path w="1879" h="74">
              <a:moveTo>
                <a:pt x="177" y="-512"/>
              </a:moveTo>
              <a:lnTo>
                <a:pt x="1703" y="58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10631" y="2656620"/>
        <a:ext cx="1193479" cy="46758"/>
      </dsp:txXfrm>
    </dsp:sp>
    <dsp:sp modelId="{3D382021-A429-4403-82FF-5A95DD3EBB20}">
      <dsp:nvSpPr>
        <dsp:cNvPr id="11" name="圆角矩形 10"/>
        <dsp:cNvSpPr/>
      </dsp:nvSpPr>
      <dsp:spPr bwMode="white">
        <a:xfrm>
          <a:off x="3391933" y="2422575"/>
          <a:ext cx="2422809" cy="12114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ym typeface="+mn-ea"/>
            </a:rPr>
            <a:t>非</a:t>
          </a:r>
          <a:r>
            <a:rPr lang="zh-CN" altLang="en-US" sz="2400">
              <a:sym typeface="+mn-ea"/>
            </a:rPr>
            <a:t>竞争</a:t>
          </a:r>
          <a:r>
            <a:rPr lang="zh-CN" altLang="en-US" sz="2400">
              <a:sym typeface="+mn-ea"/>
            </a:rPr>
            <a:t>资源</a:t>
          </a:r>
          <a:endParaRPr lang="zh-CN" altLang="en-US" sz="2400"/>
        </a:p>
      </dsp:txBody>
      <dsp:txXfrm>
        <a:off x="3391933" y="2422575"/>
        <a:ext cx="2422809" cy="1211405"/>
      </dsp:txXfrm>
    </dsp:sp>
    <dsp:sp modelId="{B68D4CB7-ED76-4EEE-B7F0-455597F5F947}">
      <dsp:nvSpPr>
        <dsp:cNvPr id="12" name="任意多边形 11"/>
        <dsp:cNvSpPr/>
      </dsp:nvSpPr>
      <dsp:spPr bwMode="white">
        <a:xfrm>
          <a:off x="5814742" y="3004899"/>
          <a:ext cx="969124" cy="46758"/>
        </a:xfrm>
        <a:custGeom>
          <a:avLst/>
          <a:gdLst/>
          <a:ahLst/>
          <a:cxnLst/>
          <a:pathLst>
            <a:path w="1526" h="74">
              <a:moveTo>
                <a:pt x="0" y="37"/>
              </a:moveTo>
              <a:lnTo>
                <a:pt x="1526" y="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814742" y="3004899"/>
        <a:ext cx="969124" cy="46758"/>
      </dsp:txXfrm>
    </dsp:sp>
    <dsp:sp modelId="{402901F7-4C4B-47C4-BE12-824FDFB99F9B}">
      <dsp:nvSpPr>
        <dsp:cNvPr id="13" name="圆角矩形 12"/>
        <dsp:cNvSpPr/>
      </dsp:nvSpPr>
      <dsp:spPr bwMode="white">
        <a:xfrm>
          <a:off x="6783865" y="2422575"/>
          <a:ext cx="2857340" cy="12114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无</a:t>
          </a:r>
          <a:r>
            <a:rPr lang="zh-CN" altLang="en-US" sz="2400"/>
            <a:t>状态，诸</a:t>
          </a:r>
          <a:r>
            <a:rPr lang="zh-CN" altLang="en-US" sz="2400"/>
            <a:t>应用</a:t>
          </a:r>
          <a:r>
            <a:rPr lang="zh-CN" altLang="en-US" sz="2400"/>
            <a:t>实例</a:t>
          </a:r>
          <a:endParaRPr lang="zh-CN" altLang="en-US" sz="2400"/>
        </a:p>
      </dsp:txBody>
      <dsp:txXfrm>
        <a:off x="6783865" y="2422575"/>
        <a:ext cx="2857340" cy="12114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728210"/>
        <a:chOff x="0" y="0"/>
        <a:chExt cx="8128000" cy="47282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4252613" y="-1883736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i="1">
              <a:solidFill>
                <a:schemeClr val="dk1"/>
              </a:solidFill>
              <a:sym typeface="+mn-ea"/>
            </a:rPr>
            <a:t>2019年下半年至2020年</a:t>
          </a:r>
          <a:endParaRPr lang="zh-CN" altLang="en-US" sz="1800" i="1">
            <a:solidFill>
              <a:schemeClr val="dk1"/>
            </a:solidFill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文档</a:t>
          </a:r>
          <a:r>
            <a:rPr lang="zh-CN" altLang="en-US" sz="1800">
              <a:solidFill>
                <a:schemeClr val="dk1"/>
              </a:solidFill>
            </a:rPr>
            <a:t>地</a:t>
          </a:r>
          <a:r>
            <a:rPr lang="zh-CN" altLang="en-US" sz="1800">
              <a:solidFill>
                <a:schemeClr val="dk1"/>
              </a:solidFill>
            </a:rPr>
            <a:t>址</a:t>
          </a:r>
          <a:r>
            <a:rPr lang="zh-CN" altLang="en-US" sz="1400" i="1">
              <a:solidFill>
                <a:schemeClr val="dk1"/>
              </a:solidFill>
            </a:rPr>
            <a:t>https://lizhi2021.feishu.cn/wiki/wikcncdk1bw95FUU3c5fJJfYf5e?sheet=fad1fa</a:t>
          </a:r>
          <a:endParaRPr lang="zh-CN" altLang="en-US" sz="1400" i="1">
            <a:solidFill>
              <a:schemeClr val="dk1"/>
            </a:solidFill>
          </a:endParaRPr>
        </a:p>
      </dsp:txBody>
      <dsp:txXfrm rot="5400000">
        <a:off x="4252613" y="-1883736"/>
        <a:ext cx="1254766" cy="5201920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630600" y="0"/>
          <a:ext cx="1648436" cy="1434449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endParaRPr lang="zh-CN" altLang="en-US" sz="2000"/>
        </a:p>
      </dsp:txBody>
      <dsp:txXfrm>
        <a:off x="630600" y="0"/>
        <a:ext cx="1648436" cy="143444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4150361" y="-303860"/>
          <a:ext cx="1426205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缺乏</a:t>
          </a:r>
          <a:r>
            <a:rPr lang="zh-CN" altLang="en-US" sz="1800">
              <a:solidFill>
                <a:schemeClr val="dk1"/>
              </a:solidFill>
            </a:rPr>
            <a:t>海</a:t>
          </a:r>
          <a:r>
            <a:rPr lang="zh-CN" altLang="en-US" sz="1800">
              <a:solidFill>
                <a:schemeClr val="dk1"/>
              </a:solidFill>
            </a:rPr>
            <a:t>外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经验。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体量</a:t>
          </a:r>
          <a:r>
            <a:rPr lang="zh-CN" altLang="en-US" sz="1800">
              <a:solidFill>
                <a:schemeClr val="dk1"/>
              </a:solidFill>
            </a:rPr>
            <a:t>较</a:t>
          </a:r>
          <a:r>
            <a:rPr lang="zh-CN" altLang="en-US" sz="1800">
              <a:solidFill>
                <a:schemeClr val="dk1"/>
              </a:solidFill>
            </a:rPr>
            <a:t>少，</a:t>
          </a:r>
          <a:r>
            <a:rPr lang="zh-CN" altLang="en-US" sz="1800">
              <a:solidFill>
                <a:schemeClr val="dk1"/>
              </a:solidFill>
            </a:rPr>
            <a:t>得</a:t>
          </a:r>
          <a:r>
            <a:rPr lang="zh-CN" altLang="en-US" sz="1800">
              <a:solidFill>
                <a:schemeClr val="dk1"/>
              </a:solidFill>
            </a:rPr>
            <a:t>不</a:t>
          </a:r>
          <a:r>
            <a:rPr lang="zh-CN" altLang="en-US" sz="1800">
              <a:solidFill>
                <a:schemeClr val="dk1"/>
              </a:solidFill>
            </a:rPr>
            <a:t>到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推荐、</a:t>
          </a:r>
          <a:r>
            <a:rPr lang="zh-CN" altLang="en-US" sz="1800">
              <a:solidFill>
                <a:schemeClr val="dk1"/>
              </a:solidFill>
            </a:rPr>
            <a:t>大</a:t>
          </a:r>
          <a:r>
            <a:rPr lang="zh-CN" altLang="en-US" sz="1800">
              <a:solidFill>
                <a:schemeClr val="dk1"/>
              </a:solidFill>
            </a:rPr>
            <a:t>数据</a:t>
          </a:r>
          <a:r>
            <a:rPr lang="zh-CN" altLang="en-US" sz="1800">
              <a:solidFill>
                <a:schemeClr val="dk1"/>
              </a:solidFill>
            </a:rPr>
            <a:t>等</a:t>
          </a:r>
          <a:r>
            <a:rPr lang="zh-CN" altLang="en-US" sz="1800">
              <a:solidFill>
                <a:schemeClr val="dk1"/>
              </a:solidFill>
            </a:rPr>
            <a:t>支持。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集</a:t>
          </a:r>
          <a:r>
            <a:rPr lang="zh-CN" altLang="en-US" sz="1800">
              <a:solidFill>
                <a:schemeClr val="dk1"/>
              </a:solidFill>
            </a:rPr>
            <a:t>团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中</a:t>
          </a:r>
          <a:r>
            <a:rPr lang="zh-CN" altLang="en-US" sz="1800">
              <a:solidFill>
                <a:schemeClr val="dk1"/>
              </a:solidFill>
            </a:rPr>
            <a:t>台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亦</a:t>
          </a:r>
          <a:r>
            <a:rPr lang="zh-CN" altLang="en-US" sz="1800">
              <a:solidFill>
                <a:schemeClr val="dk1"/>
              </a:solidFill>
            </a:rPr>
            <a:t>处</a:t>
          </a:r>
          <a:r>
            <a:rPr lang="zh-CN" altLang="en-US" sz="1800">
              <a:solidFill>
                <a:schemeClr val="dk1"/>
              </a:solidFill>
            </a:rPr>
            <a:t>初级</a:t>
          </a:r>
          <a:r>
            <a:rPr lang="zh-CN" altLang="en-US" sz="1800">
              <a:solidFill>
                <a:schemeClr val="dk1"/>
              </a:solidFill>
            </a:rPr>
            <a:t>阶段，</a:t>
          </a:r>
          <a:r>
            <a:rPr lang="zh-CN" altLang="en-US" sz="1800">
              <a:solidFill>
                <a:schemeClr val="dk1"/>
              </a:solidFill>
            </a:rPr>
            <a:t>没</a:t>
          </a: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增长</a:t>
          </a:r>
          <a:r>
            <a:rPr lang="zh-CN" altLang="en-US" sz="1800">
              <a:solidFill>
                <a:schemeClr val="dk1"/>
              </a:solidFill>
            </a:rPr>
            <a:t>组、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架构</a:t>
          </a:r>
          <a:r>
            <a:rPr lang="zh-CN" altLang="en-US" sz="1800">
              <a:solidFill>
                <a:schemeClr val="dk1"/>
              </a:solidFill>
            </a:rPr>
            <a:t>组</a:t>
          </a:r>
          <a:r>
            <a:rPr lang="zh-CN" altLang="en-US" sz="1800">
              <a:solidFill>
                <a:schemeClr val="dk1"/>
              </a:solidFill>
            </a:rPr>
            <a:t>等。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150361" y="-303860"/>
        <a:ext cx="1426205" cy="5201920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630600" y="1512872"/>
          <a:ext cx="1631904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endParaRPr lang="zh-CN" altLang="en-US" sz="2000"/>
        </a:p>
      </dsp:txBody>
      <dsp:txXfrm>
        <a:off x="630600" y="1512872"/>
        <a:ext cx="1631904" cy="1568458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4269057" y="1343021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效</a:t>
          </a:r>
          <a:r>
            <a:rPr lang="zh-CN" altLang="en-US" sz="1800">
              <a:solidFill>
                <a:schemeClr val="dk1"/>
              </a:solidFill>
            </a:rPr>
            <a:t>支撑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的</a:t>
          </a:r>
          <a:r>
            <a:rPr lang="zh-CN" altLang="en-US" sz="1800">
              <a:solidFill>
                <a:schemeClr val="dk1"/>
              </a:solidFill>
            </a:rPr>
            <a:t>探索。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269057" y="1343021"/>
        <a:ext cx="1254766" cy="520192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630600" y="3159752"/>
          <a:ext cx="1664881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endParaRPr lang="zh-CN" altLang="en-US" sz="2000"/>
        </a:p>
      </dsp:txBody>
      <dsp:txXfrm>
        <a:off x="630600" y="3159752"/>
        <a:ext cx="1664881" cy="1568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"/>
            <a:ext cx="4302126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84" rIns="0" bIns="42884" numCol="1" anchor="b" anchorCtr="0" compatLnSpc="1"/>
          <a:lstStyle>
            <a:lvl1pPr algn="l" defTabSz="938530" eaLnBrk="0" hangingPunct="0">
              <a:lnSpc>
                <a:spcPct val="100000"/>
              </a:lnSpc>
              <a:buClrTx/>
              <a:defRPr sz="1300"/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9588" y="1"/>
            <a:ext cx="4295776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84" rIns="0" bIns="42884" numCol="1" anchor="b" anchorCtr="0" compatLnSpc="1"/>
          <a:lstStyle>
            <a:lvl1pPr algn="r" defTabSz="938530" eaLnBrk="0" hangingPunct="0">
              <a:lnSpc>
                <a:spcPct val="100000"/>
              </a:lnSpc>
              <a:buClrTx/>
              <a:defRPr sz="1300"/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64288"/>
            <a:ext cx="430212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84" rIns="0" bIns="42884" numCol="1" anchor="b" anchorCtr="0" compatLnSpc="1"/>
          <a:lstStyle>
            <a:lvl1pPr algn="l" defTabSz="938530" eaLnBrk="0" hangingPunct="0">
              <a:lnSpc>
                <a:spcPct val="100000"/>
              </a:lnSpc>
              <a:buClrTx/>
              <a:defRPr sz="1300"/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9588" y="6364288"/>
            <a:ext cx="429577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84" rIns="0" bIns="42884" numCol="1" anchor="b" anchorCtr="0" compatLnSpc="1"/>
          <a:lstStyle>
            <a:lvl1pPr algn="r" defTabSz="938530" eaLnBrk="0" hangingPunct="0">
              <a:lnSpc>
                <a:spcPct val="100000"/>
              </a:lnSpc>
              <a:buClrTx/>
              <a:defRPr sz="1300"/>
            </a:lvl1pPr>
          </a:lstStyle>
          <a:p>
            <a:fld id="{0D307AED-C199-47F2-9269-BE9F8E27F552}" type="slidenum">
              <a:rPr lang="en-US">
                <a:latin typeface="+mn-lt"/>
              </a:rPr>
            </a:fld>
            <a:endParaRPr lang="en-U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Box2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0" name="HeadingBox25" descr="&lt;tags&gt;&lt;tag n=&quot;Format&quot; v=&quot;1&quot; /&gt;&lt;/tags&gt;" hidden="1"/>
          <p:cNvSpPr>
            <a:spLocks noGrp="1"/>
          </p:cNvSpPr>
          <p:nvPr>
            <p:ph type="body" sz="quarter" idx="5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1" name="ObjectBox2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2" name="HeadingBox24" descr="&lt;tags&gt;&lt;tag n=&quot;Format&quot; v=&quot;1&quot; /&gt;&lt;/tags&gt;" hidden="1"/>
          <p:cNvSpPr>
            <a:spLocks noGrp="1"/>
          </p:cNvSpPr>
          <p:nvPr>
            <p:ph type="body" sz="quarter" idx="5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3" name="ObjectBox2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4" name="HeadingBox23" descr="&lt;tags&gt;&lt;tag n=&quot;Format&quot; v=&quot;1&quot; /&gt;&lt;/tags&gt;" hidden="1"/>
          <p:cNvSpPr>
            <a:spLocks noGrp="1"/>
          </p:cNvSpPr>
          <p:nvPr>
            <p:ph type="body" sz="quarter" idx="5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5" name="ObjectBox2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6" name="HeadingBox22" descr="&lt;tags&gt;&lt;tag n=&quot;Format&quot; v=&quot;1&quot; /&gt;&lt;/tags&gt;" hidden="1"/>
          <p:cNvSpPr>
            <a:spLocks noGrp="1"/>
          </p:cNvSpPr>
          <p:nvPr>
            <p:ph type="body" sz="quarter" idx="5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7" name="ObjectBox2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8" name="HeadingBox21" descr="&lt;tags&gt;&lt;tag n=&quot;Format&quot; v=&quot;1&quot; /&gt;&lt;/tags&gt;" hidden="1"/>
          <p:cNvSpPr>
            <a:spLocks noGrp="1"/>
          </p:cNvSpPr>
          <p:nvPr>
            <p:ph type="body" sz="quarter" idx="5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9" name="ObjectBox2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0" name="HeadingBox20" descr="&lt;tags&gt;&lt;tag n=&quot;Format&quot; v=&quot;1&quot; /&gt;&lt;/tags&gt;" hidden="1"/>
          <p:cNvSpPr>
            <a:spLocks noGrp="1"/>
          </p:cNvSpPr>
          <p:nvPr>
            <p:ph type="body" sz="quarter" idx="6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1" name="ObjectBox1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2" name="HeadingBox19" descr="&lt;tags&gt;&lt;tag n=&quot;Format&quot; v=&quot;1&quot; /&gt;&lt;/tags&gt;" hidden="1"/>
          <p:cNvSpPr>
            <a:spLocks noGrp="1"/>
          </p:cNvSpPr>
          <p:nvPr>
            <p:ph type="body" sz="quarter" idx="6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3" name="ObjectBox1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4" name="HeadingBox18" descr="&lt;tags&gt;&lt;tag n=&quot;Format&quot; v=&quot;1&quot; /&gt;&lt;/tags&gt;" hidden="1"/>
          <p:cNvSpPr>
            <a:spLocks noGrp="1"/>
          </p:cNvSpPr>
          <p:nvPr>
            <p:ph type="body" sz="quarter" idx="6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5" name="ObjectBox1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6" name="HeadingBox17" descr="&lt;tags&gt;&lt;tag n=&quot;Format&quot; v=&quot;1&quot; /&gt;&lt;/tags&gt;" hidden="1"/>
          <p:cNvSpPr>
            <a:spLocks noGrp="1"/>
          </p:cNvSpPr>
          <p:nvPr>
            <p:ph type="body" sz="quarter" idx="6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6" name="ObjectBox1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HeadingBox16" descr="&lt;tags&gt;&lt;tag n=&quot;Format&quot; v=&quot;1&quot; /&gt;&lt;/tags&gt;" hidden="1"/>
          <p:cNvSpPr>
            <a:spLocks noGrp="1"/>
          </p:cNvSpPr>
          <p:nvPr>
            <p:ph type="body" sz="quarter" idx="4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8" name="ObjectBox1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HeadingBox15" descr="&lt;tags&gt;&lt;tag n=&quot;Format&quot; v=&quot;1&quot; /&gt;&lt;/tags&gt;" hidden="1"/>
          <p:cNvSpPr>
            <a:spLocks noGrp="1"/>
          </p:cNvSpPr>
          <p:nvPr>
            <p:ph type="body" sz="quarter" idx="4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1" name="ObjectBox1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HeadingBox14" descr="&lt;tags&gt;&lt;tag n=&quot;Format&quot; v=&quot;1&quot; /&gt;&lt;/tags&gt;" hidden="1"/>
          <p:cNvSpPr>
            <a:spLocks noGrp="1"/>
          </p:cNvSpPr>
          <p:nvPr>
            <p:ph type="body" sz="quarter" idx="4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3" name="ObjectBox1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HeadingBox13" descr="&lt;tags&gt;&lt;tag n=&quot;Format&quot; v=&quot;1&quot; /&gt;&lt;/tags&gt;" hidden="1"/>
          <p:cNvSpPr>
            <a:spLocks noGrp="1"/>
          </p:cNvSpPr>
          <p:nvPr>
            <p:ph type="body" sz="quarter" idx="4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5" name="ObjectBox1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HeadingBox12" descr="&lt;tags&gt;&lt;tag n=&quot;Format&quot; v=&quot;1&quot; /&gt;&lt;/tags&gt;" hidden="1"/>
          <p:cNvSpPr>
            <a:spLocks noGrp="1"/>
          </p:cNvSpPr>
          <p:nvPr>
            <p:ph type="body" sz="quarter" idx="3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7" name="ObjectBox1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HeadingBox11" descr="&lt;tags&gt;&lt;tag n=&quot;Format&quot; v=&quot;1&quot; /&gt;&lt;/tags&gt;" hidden="1"/>
          <p:cNvSpPr>
            <a:spLocks noGrp="1"/>
          </p:cNvSpPr>
          <p:nvPr>
            <p:ph type="body" sz="quarter" idx="3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9" name="ObjectBox1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HeadingBox10" descr="&lt;tags&gt;&lt;tag n=&quot;Format&quot; v=&quot;1&quot; /&gt;&lt;/tags&gt;" hidden="1"/>
          <p:cNvSpPr>
            <a:spLocks noGrp="1"/>
          </p:cNvSpPr>
          <p:nvPr>
            <p:ph type="body" sz="quarter" idx="3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1" name="ObjectBox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HeadingBox9" descr="&lt;tags&gt;&lt;tag n=&quot;Format&quot; v=&quot;1&quot; /&gt;&lt;/tags&gt;" hidden="1"/>
          <p:cNvSpPr>
            <a:spLocks noGrp="1"/>
          </p:cNvSpPr>
          <p:nvPr>
            <p:ph type="body" sz="quarter" idx="3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3" name="ObjectBox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4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HeadingBox8" descr="&lt;tags&gt;&lt;tag n=&quot;Format&quot; v=&quot;1&quot; /&gt;&lt;/tags&gt;" hidden="1"/>
          <p:cNvSpPr>
            <a:spLocks noGrp="1"/>
          </p:cNvSpPr>
          <p:nvPr>
            <p:ph type="body" sz="quarter" idx="23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5" name="ObjectBox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8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HeadingBox7" descr="&lt;tags&gt;&lt;tag n=&quot;Format&quot; v=&quot;1&quot; /&gt;&lt;/tags&gt;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7" name="ObjectBox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HeadingBox6" descr="&lt;tags&gt;&lt;tag n=&quot;Format&quot; v=&quot;1&quot; /&gt;&lt;/tags&gt;" hidden="1"/>
          <p:cNvSpPr>
            <a:spLocks noGrp="1"/>
          </p:cNvSpPr>
          <p:nvPr>
            <p:ph type="body" sz="quarter" idx="31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9" name="ObjectBox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HeadingBox5" descr="&lt;tags&gt;&lt;tag n=&quot;Format&quot; v=&quot;1&quot; /&gt;&lt;/tags&gt;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1" name="ObjectBox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HeadingBox4" descr="&lt;tags&gt;&lt;tag n=&quot;Format&quot; v=&quot;1&quot; /&gt;&lt;/tags&gt;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3" name="ObjectBox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8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4" name="HeadingBox3" descr="&lt;tags&gt;&lt;tag n=&quot;Format&quot; v=&quot;1&quot; /&gt;&lt;/tags&gt;" hidden="1"/>
          <p:cNvSpPr>
            <a:spLocks noGrp="1"/>
          </p:cNvSpPr>
          <p:nvPr>
            <p:ph type="body" sz="quarter" idx="3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5" name="ObjectBox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2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HeadingBox2" descr="&lt;tags&gt;&lt;tag n=&quot;Format&quot; v=&quot;1&quot; /&gt;&lt;/tags&gt;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7" name="ObjectBox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HeadingBox1" descr="&lt;tags&gt;&lt;tag n=&quot;Format&quot; v=&quot;1&quot; /&gt;&lt;/tags&gt;" hidden="1"/>
          <p:cNvSpPr>
            <a:spLocks noGrp="1"/>
          </p:cNvSpPr>
          <p:nvPr>
            <p:ph type="body" sz="quarter" idx="4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" name="MessageStatement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9845" y="5672337"/>
            <a:ext cx="10979541" cy="357663"/>
          </a:xfrm>
          <a:noFill/>
          <a:ln w="6350">
            <a:noFill/>
          </a:ln>
          <a:effectLst/>
        </p:spPr>
        <p:txBody>
          <a:bodyPr vert="horz" wrap="square" lIns="91440" tIns="46800" rIns="90000" bIns="46800" numCol="1" anchor="b" anchorCtr="0" compatLnSpc="1">
            <a:spAutoFit/>
          </a:bodyPr>
          <a:lstStyle>
            <a:lvl1pPr algn="ctr">
              <a:defRPr lang="en-US" sz="180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Message statement</a:t>
            </a:r>
            <a:endParaRPr lang="en-US" noProof="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64" y="273050"/>
            <a:ext cx="139663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10258928" y="200025"/>
            <a:ext cx="132045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400" noProof="1">
                <a:latin typeface="+mn-lt"/>
                <a:ea typeface="+mn-ea"/>
              </a:rPr>
              <a:t> </a:t>
            </a:r>
            <a:endParaRPr lang="en-US" sz="1400" noProof="1"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"/>
            <a:ext cx="12188952" cy="68580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64" y="273050"/>
            <a:ext cx="139663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10258928" y="200025"/>
            <a:ext cx="132045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400" noProof="1">
                <a:latin typeface="+mn-lt"/>
                <a:ea typeface="+mn-ea"/>
              </a:rPr>
              <a:t> </a:t>
            </a:r>
            <a:endParaRPr lang="en-US" sz="1400" noProof="1">
              <a:latin typeface="+mn-lt"/>
              <a:ea typeface="+mn-ea"/>
            </a:endParaRPr>
          </a:p>
        </p:txBody>
      </p:sp>
      <p:sp>
        <p:nvSpPr>
          <p:cNvPr id="17" name="Slide Number Placeholder 62"/>
          <p:cNvSpPr>
            <a:spLocks noGrp="1"/>
          </p:cNvSpPr>
          <p:nvPr userDrawn="1">
            <p:ph type="sldNum" sz="quarter" idx="67"/>
          </p:nvPr>
        </p:nvSpPr>
        <p:spPr>
          <a:xfrm>
            <a:off x="11280948" y="6296634"/>
            <a:ext cx="329299" cy="3571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779370" y="2785683"/>
            <a:ext cx="7032287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l">
              <a:defRPr sz="2400" b="1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heading</a:t>
            </a:r>
            <a:endParaRPr lang="en-US" noProof="0" dirty="0"/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779370" y="3585320"/>
            <a:ext cx="7032287" cy="33110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l">
              <a:defRPr sz="2400" b="0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subheading</a:t>
            </a:r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5705341"/>
            <a:ext cx="12188825" cy="137160"/>
            <a:chOff x="0" y="5705341"/>
            <a:chExt cx="12188825" cy="137160"/>
          </a:xfrm>
        </p:grpSpPr>
        <p:sp>
          <p:nvSpPr>
            <p:cNvPr id="20" name="Rectangle 19"/>
            <p:cNvSpPr/>
            <p:nvPr userDrawn="1"/>
          </p:nvSpPr>
          <p:spPr bwMode="gray">
            <a:xfrm>
              <a:off x="2779370" y="5705341"/>
              <a:ext cx="1586568" cy="137160"/>
            </a:xfrm>
            <a:prstGeom prst="rect">
              <a:avLst/>
            </a:prstGeom>
            <a:solidFill>
              <a:srgbClr val="F7C5D8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gray">
            <a:xfrm>
              <a:off x="4365938" y="5705341"/>
              <a:ext cx="7822887" cy="137160"/>
            </a:xfrm>
            <a:prstGeom prst="rect">
              <a:avLst/>
            </a:prstGeom>
            <a:solidFill>
              <a:srgbClr val="F3A9C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0" y="5705341"/>
              <a:ext cx="2792413" cy="137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lvl="0"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Box2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0" name="HeadingBox25" descr="&lt;tags&gt;&lt;tag n=&quot;Format&quot; v=&quot;1&quot; /&gt;&lt;/tags&gt;" hidden="1"/>
          <p:cNvSpPr>
            <a:spLocks noGrp="1"/>
          </p:cNvSpPr>
          <p:nvPr>
            <p:ph type="body" sz="quarter" idx="5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1" name="ObjectBox2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2" name="HeadingBox24" descr="&lt;tags&gt;&lt;tag n=&quot;Format&quot; v=&quot;1&quot; /&gt;&lt;/tags&gt;" hidden="1"/>
          <p:cNvSpPr>
            <a:spLocks noGrp="1"/>
          </p:cNvSpPr>
          <p:nvPr>
            <p:ph type="body" sz="quarter" idx="5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3" name="ObjectBox2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4" name="HeadingBox23" descr="&lt;tags&gt;&lt;tag n=&quot;Format&quot; v=&quot;1&quot; /&gt;&lt;/tags&gt;" hidden="1"/>
          <p:cNvSpPr>
            <a:spLocks noGrp="1"/>
          </p:cNvSpPr>
          <p:nvPr>
            <p:ph type="body" sz="quarter" idx="5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5" name="ObjectBox2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6" name="HeadingBox22" descr="&lt;tags&gt;&lt;tag n=&quot;Format&quot; v=&quot;1&quot; /&gt;&lt;/tags&gt;" hidden="1"/>
          <p:cNvSpPr>
            <a:spLocks noGrp="1"/>
          </p:cNvSpPr>
          <p:nvPr>
            <p:ph type="body" sz="quarter" idx="5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7" name="ObjectBox2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8" name="HeadingBox21" descr="&lt;tags&gt;&lt;tag n=&quot;Format&quot; v=&quot;1&quot; /&gt;&lt;/tags&gt;" hidden="1"/>
          <p:cNvSpPr>
            <a:spLocks noGrp="1"/>
          </p:cNvSpPr>
          <p:nvPr>
            <p:ph type="body" sz="quarter" idx="5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9" name="ObjectBox2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0" name="HeadingBox20" descr="&lt;tags&gt;&lt;tag n=&quot;Format&quot; v=&quot;1&quot; /&gt;&lt;/tags&gt;" hidden="1"/>
          <p:cNvSpPr>
            <a:spLocks noGrp="1"/>
          </p:cNvSpPr>
          <p:nvPr>
            <p:ph type="body" sz="quarter" idx="6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1" name="ObjectBox1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2" name="HeadingBox19" descr="&lt;tags&gt;&lt;tag n=&quot;Format&quot; v=&quot;1&quot; /&gt;&lt;/tags&gt;" hidden="1"/>
          <p:cNvSpPr>
            <a:spLocks noGrp="1"/>
          </p:cNvSpPr>
          <p:nvPr>
            <p:ph type="body" sz="quarter" idx="6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3" name="ObjectBox1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4" name="HeadingBox18" descr="&lt;tags&gt;&lt;tag n=&quot;Format&quot; v=&quot;1&quot; /&gt;&lt;/tags&gt;" hidden="1"/>
          <p:cNvSpPr>
            <a:spLocks noGrp="1"/>
          </p:cNvSpPr>
          <p:nvPr>
            <p:ph type="body" sz="quarter" idx="6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5" name="ObjectBox1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6" name="HeadingBox17" descr="&lt;tags&gt;&lt;tag n=&quot;Format&quot; v=&quot;1&quot; /&gt;&lt;/tags&gt;" hidden="1"/>
          <p:cNvSpPr>
            <a:spLocks noGrp="1"/>
          </p:cNvSpPr>
          <p:nvPr>
            <p:ph type="body" sz="quarter" idx="6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6" name="ObjectBox1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HeadingBox16" descr="&lt;tags&gt;&lt;tag n=&quot;Format&quot; v=&quot;1&quot; /&gt;&lt;/tags&gt;" hidden="1"/>
          <p:cNvSpPr>
            <a:spLocks noGrp="1"/>
          </p:cNvSpPr>
          <p:nvPr>
            <p:ph type="body" sz="quarter" idx="4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8" name="ObjectBox1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HeadingBox15" descr="&lt;tags&gt;&lt;tag n=&quot;Format&quot; v=&quot;1&quot; /&gt;&lt;/tags&gt;" hidden="1"/>
          <p:cNvSpPr>
            <a:spLocks noGrp="1"/>
          </p:cNvSpPr>
          <p:nvPr>
            <p:ph type="body" sz="quarter" idx="4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1" name="ObjectBox1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HeadingBox14" descr="&lt;tags&gt;&lt;tag n=&quot;Format&quot; v=&quot;1&quot; /&gt;&lt;/tags&gt;" hidden="1"/>
          <p:cNvSpPr>
            <a:spLocks noGrp="1"/>
          </p:cNvSpPr>
          <p:nvPr>
            <p:ph type="body" sz="quarter" idx="4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3" name="ObjectBox1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HeadingBox13" descr="&lt;tags&gt;&lt;tag n=&quot;Format&quot; v=&quot;1&quot; /&gt;&lt;/tags&gt;" hidden="1"/>
          <p:cNvSpPr>
            <a:spLocks noGrp="1"/>
          </p:cNvSpPr>
          <p:nvPr>
            <p:ph type="body" sz="quarter" idx="4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5" name="ObjectBox1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HeadingBox12" descr="&lt;tags&gt;&lt;tag n=&quot;Format&quot; v=&quot;1&quot; /&gt;&lt;/tags&gt;" hidden="1"/>
          <p:cNvSpPr>
            <a:spLocks noGrp="1"/>
          </p:cNvSpPr>
          <p:nvPr>
            <p:ph type="body" sz="quarter" idx="3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7" name="ObjectBox1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HeadingBox11" descr="&lt;tags&gt;&lt;tag n=&quot;Format&quot; v=&quot;1&quot; /&gt;&lt;/tags&gt;" hidden="1"/>
          <p:cNvSpPr>
            <a:spLocks noGrp="1"/>
          </p:cNvSpPr>
          <p:nvPr>
            <p:ph type="body" sz="quarter" idx="3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9" name="ObjectBox1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HeadingBox10" descr="&lt;tags&gt;&lt;tag n=&quot;Format&quot; v=&quot;1&quot; /&gt;&lt;/tags&gt;" hidden="1"/>
          <p:cNvSpPr>
            <a:spLocks noGrp="1"/>
          </p:cNvSpPr>
          <p:nvPr>
            <p:ph type="body" sz="quarter" idx="3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1" name="ObjectBox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HeadingBox9" descr="&lt;tags&gt;&lt;tag n=&quot;Format&quot; v=&quot;1&quot; /&gt;&lt;/tags&gt;" hidden="1"/>
          <p:cNvSpPr>
            <a:spLocks noGrp="1"/>
          </p:cNvSpPr>
          <p:nvPr>
            <p:ph type="body" sz="quarter" idx="3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3" name="ObjectBox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4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HeadingBox8" descr="&lt;tags&gt;&lt;tag n=&quot;Format&quot; v=&quot;1&quot; /&gt;&lt;/tags&gt;" hidden="1"/>
          <p:cNvSpPr>
            <a:spLocks noGrp="1"/>
          </p:cNvSpPr>
          <p:nvPr>
            <p:ph type="body" sz="quarter" idx="23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5" name="ObjectBox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8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HeadingBox7" descr="&lt;tags&gt;&lt;tag n=&quot;Format&quot; v=&quot;1&quot; /&gt;&lt;/tags&gt;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7" name="ObjectBox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HeadingBox6" descr="&lt;tags&gt;&lt;tag n=&quot;Format&quot; v=&quot;1&quot; /&gt;&lt;/tags&gt;" hidden="1"/>
          <p:cNvSpPr>
            <a:spLocks noGrp="1"/>
          </p:cNvSpPr>
          <p:nvPr>
            <p:ph type="body" sz="quarter" idx="31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9" name="ObjectBox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HeadingBox5" descr="&lt;tags&gt;&lt;tag n=&quot;Format&quot; v=&quot;1&quot; /&gt;&lt;/tags&gt;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1" name="ObjectBox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HeadingBox4" descr="&lt;tags&gt;&lt;tag n=&quot;Format&quot; v=&quot;1&quot; /&gt;&lt;/tags&gt;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3" name="ObjectBox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8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4" name="HeadingBox3" descr="&lt;tags&gt;&lt;tag n=&quot;Format&quot; v=&quot;1&quot; /&gt;&lt;/tags&gt;" hidden="1"/>
          <p:cNvSpPr>
            <a:spLocks noGrp="1"/>
          </p:cNvSpPr>
          <p:nvPr>
            <p:ph type="body" sz="quarter" idx="3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5" name="ObjectBox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2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HeadingBox2" descr="&lt;tags&gt;&lt;tag n=&quot;Format&quot; v=&quot;1&quot; /&gt;&lt;/tags&gt;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7" name="ObjectBox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HeadingBox1" descr="&lt;tags&gt;&lt;tag n=&quot;Format&quot; v=&quot;1&quot; /&gt;&lt;/tags&gt;" hidden="1"/>
          <p:cNvSpPr>
            <a:spLocks noGrp="1"/>
          </p:cNvSpPr>
          <p:nvPr>
            <p:ph type="body" sz="quarter" idx="4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" name="MessageStatement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9845" y="5672337"/>
            <a:ext cx="10979541" cy="357663"/>
          </a:xfrm>
          <a:noFill/>
          <a:ln w="6350">
            <a:noFill/>
          </a:ln>
          <a:effectLst/>
        </p:spPr>
        <p:txBody>
          <a:bodyPr vert="horz" wrap="square" lIns="91440" tIns="46800" rIns="90000" bIns="46800" numCol="1" anchor="b" anchorCtr="0" compatLnSpc="1">
            <a:spAutoFit/>
          </a:bodyPr>
          <a:lstStyle>
            <a:lvl1pPr algn="ctr">
              <a:defRPr lang="en-US" sz="180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Message statement</a:t>
            </a:r>
            <a:endParaRPr lang="en-US" noProof="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64" y="273050"/>
            <a:ext cx="139663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10258928" y="200025"/>
            <a:ext cx="132045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400" noProof="1">
                <a:latin typeface="+mn-lt"/>
                <a:ea typeface="+mn-ea"/>
              </a:rPr>
              <a:t> </a:t>
            </a:r>
            <a:endParaRPr lang="en-US" sz="1400" noProof="1"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"/>
            <a:ext cx="12188952" cy="68580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64" y="273050"/>
            <a:ext cx="139663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10258928" y="200025"/>
            <a:ext cx="132045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400" noProof="1">
                <a:latin typeface="+mn-lt"/>
                <a:ea typeface="+mn-ea"/>
              </a:rPr>
              <a:t> </a:t>
            </a:r>
            <a:endParaRPr lang="en-US" sz="1400" noProof="1">
              <a:latin typeface="+mn-lt"/>
              <a:ea typeface="+mn-ea"/>
            </a:endParaRPr>
          </a:p>
        </p:txBody>
      </p:sp>
      <p:sp>
        <p:nvSpPr>
          <p:cNvPr id="17" name="Slide Number Placeholder 62"/>
          <p:cNvSpPr>
            <a:spLocks noGrp="1"/>
          </p:cNvSpPr>
          <p:nvPr userDrawn="1">
            <p:ph type="sldNum" sz="quarter" idx="67"/>
          </p:nvPr>
        </p:nvSpPr>
        <p:spPr>
          <a:xfrm>
            <a:off x="11280948" y="6296634"/>
            <a:ext cx="329299" cy="3571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779370" y="2785683"/>
            <a:ext cx="7032287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l">
              <a:defRPr sz="2400" b="1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heading</a:t>
            </a:r>
            <a:endParaRPr lang="en-US" noProof="0" dirty="0"/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779370" y="3585320"/>
            <a:ext cx="7032287" cy="33110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l">
              <a:defRPr sz="2400" b="0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subheading</a:t>
            </a:r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5705341"/>
            <a:ext cx="12188825" cy="137160"/>
            <a:chOff x="0" y="5705341"/>
            <a:chExt cx="12188825" cy="137160"/>
          </a:xfrm>
        </p:grpSpPr>
        <p:sp>
          <p:nvSpPr>
            <p:cNvPr id="20" name="Rectangle 19"/>
            <p:cNvSpPr/>
            <p:nvPr userDrawn="1"/>
          </p:nvSpPr>
          <p:spPr bwMode="gray">
            <a:xfrm>
              <a:off x="2779370" y="5705341"/>
              <a:ext cx="1586568" cy="137160"/>
            </a:xfrm>
            <a:prstGeom prst="rect">
              <a:avLst/>
            </a:prstGeom>
            <a:solidFill>
              <a:srgbClr val="F7C5D8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gray">
            <a:xfrm>
              <a:off x="4365938" y="5705341"/>
              <a:ext cx="7822887" cy="137160"/>
            </a:xfrm>
            <a:prstGeom prst="rect">
              <a:avLst/>
            </a:prstGeom>
            <a:solidFill>
              <a:srgbClr val="F3A9C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0" y="5705341"/>
              <a:ext cx="2792413" cy="137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lvl="0"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80948" y="6296634"/>
            <a:ext cx="329299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/>
          <a:lstStyle>
            <a:lvl1pPr algn="r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  <p:sp>
        <p:nvSpPr>
          <p:cNvPr id="16" name="BasicText" descr="AQAAAAAQAJsitqL/o71Fr/n8VlUb3tm53ElHHxQG6ivMdzzJreiMPSnX4IOz5e/ziy27xe/3ZNvq8hJLhzEPd4eFleibagZysBrf0EL9LcwiX+XKRiQPJHMGnRK9zXfhQ+8YuIeS+w=="/>
          <p:cNvSpPr>
            <a:spLocks noGrp="1" noChangeArrowheads="1"/>
          </p:cNvSpPr>
          <p:nvPr>
            <p:ph type="body" idx="1"/>
          </p:nvPr>
        </p:nvSpPr>
        <p:spPr bwMode="gray">
          <a:xfrm>
            <a:off x="598863" y="1468538"/>
            <a:ext cx="10991104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Subheading</a:t>
            </a:r>
            <a:endParaRPr lang="en-US" dirty="0"/>
          </a:p>
          <a:p>
            <a:pPr lvl="1"/>
            <a:r>
              <a:rPr lang="en-US" dirty="0"/>
              <a:t>Basic text</a:t>
            </a:r>
            <a:endParaRPr lang="en-US" dirty="0"/>
          </a:p>
          <a:p>
            <a:pPr lvl="2"/>
            <a:r>
              <a:rPr lang="en-US" dirty="0"/>
              <a:t>Bullet level one</a:t>
            </a:r>
            <a:endParaRPr lang="en-US" dirty="0"/>
          </a:p>
          <a:p>
            <a:pPr lvl="3"/>
            <a:r>
              <a:rPr lang="en-US" dirty="0"/>
              <a:t>Bullet level two</a:t>
            </a:r>
            <a:endParaRPr lang="en-US" dirty="0"/>
          </a:p>
          <a:p>
            <a:pPr lvl="4"/>
            <a:r>
              <a:rPr lang="en-US" dirty="0"/>
              <a:t>Bullet level three</a:t>
            </a:r>
            <a:endParaRPr lang="en-US" dirty="0"/>
          </a:p>
        </p:txBody>
      </p:sp>
      <p:sp>
        <p:nvSpPr>
          <p:cNvPr id="15" name="Title" descr="Text Box: Title"/>
          <p:cNvSpPr>
            <a:spLocks noGrp="1" noChangeArrowheads="1"/>
          </p:cNvSpPr>
          <p:nvPr>
            <p:ph type="title"/>
          </p:nvPr>
        </p:nvSpPr>
        <p:spPr bwMode="gray">
          <a:xfrm>
            <a:off x="598863" y="846576"/>
            <a:ext cx="10991088" cy="40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-127" y="378469"/>
            <a:ext cx="411480" cy="91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6800"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11777345" y="6456398"/>
            <a:ext cx="411480" cy="91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6800"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27" y="-4845"/>
            <a:ext cx="12188952" cy="6862845"/>
            <a:chOff x="-127" y="-4845"/>
            <a:chExt cx="12188952" cy="6862845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 bwMode="gray">
            <a:xfrm>
              <a:off x="12049125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 bwMode="gray">
            <a:xfrm rot="5400000">
              <a:off x="6024499" y="-6029471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 bwMode="gray">
            <a:xfrm rot="5400000">
              <a:off x="6024499" y="693673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3" y="235179"/>
            <a:ext cx="1343669" cy="29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oup 47"/>
          <p:cNvGrpSpPr/>
          <p:nvPr userDrawn="1"/>
        </p:nvGrpSpPr>
        <p:grpSpPr>
          <a:xfrm>
            <a:off x="-2231814" y="45947"/>
            <a:ext cx="1866815" cy="6760165"/>
            <a:chOff x="-2231814" y="45947"/>
            <a:chExt cx="1866815" cy="6760165"/>
          </a:xfrm>
        </p:grpSpPr>
        <p:sp>
          <p:nvSpPr>
            <p:cNvPr id="49" name="Rounded Rectangle 48"/>
            <p:cNvSpPr/>
            <p:nvPr userDrawn="1"/>
          </p:nvSpPr>
          <p:spPr bwMode="auto">
            <a:xfrm>
              <a:off x="-2231814" y="45947"/>
              <a:ext cx="1866815" cy="6760165"/>
            </a:xfrm>
            <a:prstGeom prst="roundRect">
              <a:avLst>
                <a:gd name="adj" fmla="val 6781"/>
              </a:avLst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800" tIns="64800" rIns="46800" bIns="64800" numCol="1" rtlCol="0" anchor="ctr" anchorCtr="0" compatLnSpc="1"/>
            <a:lstStyle/>
            <a:p>
              <a:pPr marL="0" marR="0" indent="0" algn="ctr" defTabSz="831215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>
                  <a:tab pos="4890770" algn="l"/>
                </a:tabLst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50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1547221" cy="235871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230 230 230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1547221" cy="235871"/>
            </a:xfrm>
            <a:prstGeom prst="rect">
              <a:avLst/>
            </a:prstGeom>
            <a:solidFill>
              <a:srgbClr val="7F7F7F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127 127 127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1547221" cy="238631"/>
            </a:xfrm>
            <a:prstGeom prst="rect">
              <a:avLst/>
            </a:prstGeom>
            <a:solidFill>
              <a:schemeClr val="accent3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123 113 160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1547221" cy="238631"/>
            </a:xfrm>
            <a:prstGeom prst="rect">
              <a:avLst/>
            </a:prstGeom>
            <a:solidFill>
              <a:schemeClr val="accent4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TW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90 90 90</a:t>
              </a:r>
              <a:endParaRPr lang="en-US" altLang="zh-TW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1547221" cy="23725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235 111 158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1547221" cy="238630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157 150 184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1547221" cy="235872"/>
            </a:xfrm>
            <a:prstGeom prst="rect">
              <a:avLst/>
            </a:prstGeom>
            <a:solidFill>
              <a:schemeClr val="accent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102 162 188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A8: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A3: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TW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A4:</a:t>
              </a:r>
              <a:endParaRPr lang="en-US" altLang="zh-TW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327509" cy="23725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A5: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327509" cy="23863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A6: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327509" cy="235872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A2: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A1: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A7: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9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350010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Excel color scheme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2004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Page title 28</a:t>
              </a:r>
              <a:r>
                <a:rPr lang="en-US" altLang="zh-CN" sz="8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zh-CN" sz="800" b="1" baseline="0" dirty="0" err="1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pt</a:t>
              </a:r>
              <a:r>
                <a:rPr lang="en-US" altLang="zh-CN" sz="8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 non bold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Rectangle 193"/>
            <p:cNvSpPr>
              <a:spLocks noChangeArrowheads="1"/>
            </p:cNvSpPr>
            <p:nvPr userDrawn="1"/>
          </p:nvSpPr>
          <p:spPr bwMode="auto">
            <a:xfrm>
              <a:off x="-2072017" y="427877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</a:pPr>
              <a:r>
                <a:rPr lang="en-US" altLang="zh-CN" sz="800" b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789257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Page subtitle 22pt non bold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019613"/>
              <a:ext cx="1547221" cy="23587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526356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Heading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HeadingBox1" descr="&lt;tags&gt;&lt;tag n=&quot;TagName&quot; v=&quot;HeadingBox1&quot; /&gt;&lt;tag n=&quot;Top&quot; v=&quot;80.30197&quot; /&gt;&lt;tag n=&quot;Left&quot; v=&quot;35.43307&quot; /&gt;&lt;tag n=&quot;Height&quot; v=&quot;13.51496&quot; /&gt;&lt;tag n=&quot;Width&quot; v=&quot;314.6457&quot; /&gt;&lt;/tags&gt;"/>
            <p:cNvSpPr txBox="1"/>
            <p:nvPr userDrawn="1"/>
          </p:nvSpPr>
          <p:spPr>
            <a:xfrm>
              <a:off x="-2072016" y="1708159"/>
              <a:ext cx="1544744" cy="170303"/>
            </a:xfrm>
            <a:prstGeom prst="rect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outerShdw dist="12700" dir="5400000" sx="99899" sy="99899" algn="ctr" rotWithShape="0">
                <a:schemeClr val="accent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27432" rIns="0" bIns="25400" numCol="1" anchor="b" anchorCtr="0" compatLnSpc="1">
              <a:spAutoFit/>
            </a:bodyPr>
            <a:lstStyle>
              <a:lvl1pPr algn="l" defTabSz="728980">
                <a:buClr>
                  <a:schemeClr val="tx1"/>
                </a:buClr>
                <a:buSzPct val="120000"/>
                <a:buFont typeface="Wingdings" panose="05000000000000000000" pitchFamily="2" charset="2"/>
                <a:defRPr b="1">
                  <a:solidFill>
                    <a:schemeClr val="accent2"/>
                  </a:solidFill>
                  <a:latin typeface="Arial" panose="020B0604020202020204"/>
                  <a:ea typeface="MS PGothic" panose="020B0600070205080204" pitchFamily="34" charset="-128"/>
                </a:defRPr>
              </a:lvl1pPr>
              <a:lvl2pPr marL="1905" algn="l" defTabSz="728980">
                <a:spcBef>
                  <a:spcPct val="36000"/>
                </a:spcBef>
                <a:buClr>
                  <a:schemeClr val="tx1"/>
                </a:buClr>
                <a:buSzPct val="120000"/>
                <a:defRPr sz="1400">
                  <a:latin typeface="Arial" panose="020B0604020202020204"/>
                </a:defRPr>
              </a:lvl2pPr>
              <a:lvl3pPr marL="228600" indent="-225425" algn="l" defTabSz="728980">
                <a:buClr>
                  <a:schemeClr val="tx2"/>
                </a:buClr>
                <a:buSzPct val="80000"/>
                <a:buFont typeface="Wingdings" panose="05000000000000000000" pitchFamily="2" charset="2"/>
                <a:buChar char="n"/>
                <a:defRPr sz="1400">
                  <a:latin typeface="Arial" panose="020B0604020202020204"/>
                </a:defRPr>
              </a:lvl3pPr>
              <a:lvl4pPr marL="466725" indent="-236855" algn="l" defTabSz="728980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20204"/>
                </a:defRPr>
              </a:lvl4pPr>
              <a:lvl5pPr marL="706755" indent="-238125" algn="l" defTabSz="728980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20204"/>
                </a:defRPr>
              </a:lvl5pPr>
              <a:lvl6pPr marL="11639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6pPr>
              <a:lvl7pPr marL="16211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7pPr>
              <a:lvl8pPr marL="20783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8pPr>
              <a:lvl9pPr marL="25355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2"/>
                  </a:solidFill>
                  <a:latin typeface="+mj-lt"/>
                  <a:ea typeface="+mn-ea"/>
                </a:rPr>
                <a:t>Font color – 228 57 122</a:t>
              </a:r>
              <a:endParaRPr lang="en-US" sz="800" dirty="0">
                <a:solidFill>
                  <a:schemeClr val="tx2"/>
                </a:solidFill>
                <a:latin typeface="+mj-lt"/>
                <a:ea typeface="+mn-ea"/>
              </a:endParaRPr>
            </a:p>
          </p:txBody>
        </p:sp>
        <p:sp>
          <p:nvSpPr>
            <p:cNvPr id="7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01574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kern="1200" dirty="0">
                  <a:solidFill>
                    <a:schemeClr val="accent1"/>
                  </a:solidFill>
                  <a:latin typeface="+mj-lt"/>
                  <a:ea typeface="+mn-ea"/>
                  <a:cs typeface="+mn-cs"/>
                </a:rPr>
                <a:t>Line: 228 57 122</a:t>
              </a:r>
              <a:endParaRPr lang="en-US" altLang="zh-CN" sz="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7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07477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For client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A1: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82622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Highlight in tables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082789"/>
              <a:ext cx="1547221" cy="235872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831215"/>
              <a:r>
                <a:rPr lang="en-US" altLang="zh-CN" sz="800" b="1">
                  <a:latin typeface="+mj-lt"/>
                  <a:ea typeface="+mn-ea"/>
                  <a:cs typeface="Arial" panose="020B0604020202020204" pitchFamily="34" charset="0"/>
                </a:rPr>
                <a:t>230 230 230</a:t>
              </a:r>
              <a:endParaRPr lang="en-US" altLang="zh-CN" sz="800" b="1" dirty="0"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421423"/>
              <a:ext cx="1547221" cy="2358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831215"/>
              <a:r>
                <a:rPr lang="en-US" altLang="zh-CN" sz="800" b="1">
                  <a:latin typeface="+mj-lt"/>
                  <a:ea typeface="+mn-ea"/>
                  <a:cs typeface="Arial" panose="020B0604020202020204" pitchFamily="34" charset="0"/>
                </a:rPr>
                <a:t>229 227 236</a:t>
              </a:r>
              <a:endParaRPr lang="en-US" altLang="zh-CN" sz="800" b="1" dirty="0"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" name="Rectangle 189"/>
            <p:cNvSpPr>
              <a:spLocks noChangeArrowheads="1"/>
            </p:cNvSpPr>
            <p:nvPr userDrawn="1"/>
          </p:nvSpPr>
          <p:spPr bwMode="auto">
            <a:xfrm>
              <a:off x="-2072017" y="642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H2:</a:t>
              </a:r>
              <a:endParaRPr lang="en-US" altLang="zh-CN" sz="800" b="1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8" name="Rectangle 193"/>
            <p:cNvSpPr>
              <a:spLocks noChangeArrowheads="1"/>
            </p:cNvSpPr>
            <p:nvPr userDrawn="1"/>
          </p:nvSpPr>
          <p:spPr bwMode="auto">
            <a:xfrm>
              <a:off x="-2072017" y="6082790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H1:</a:t>
              </a:r>
              <a:endParaRPr lang="en-US" altLang="zh-CN" sz="800" b="1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595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60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30505" indent="-226695" algn="l" defTabSz="914400" rtl="0" eaLnBrk="1" latinLnBrk="0" hangingPunct="1">
        <a:lnSpc>
          <a:spcPct val="95000"/>
        </a:lnSpc>
        <a:spcBef>
          <a:spcPts val="0"/>
        </a:spcBef>
        <a:buClr>
          <a:schemeClr val="tx2"/>
        </a:buClr>
        <a:buSzPct val="80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7995" indent="-237490" algn="l" defTabSz="9144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anose="02010600030101010101" pitchFamily="34" charset="-122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05485" indent="-237490" algn="l" defTabSz="9144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anose="02010600030101010101" pitchFamily="34" charset="-122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80948" y="6296634"/>
            <a:ext cx="329299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/>
          <a:lstStyle>
            <a:lvl1pPr algn="r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  <p:sp>
        <p:nvSpPr>
          <p:cNvPr id="16" name="BasicText" descr="AQAAAAAQAJsitqL/o71Fr/n8VlUb3tm53ElHHxQG6ivMdzzJreiMPSnX4IOz5e/ziy27xe/3ZNvq8hJLhzEPd4eFleibagZysBrf0EL9LcwiX+XKRiQPJHMGnRK9zXfhQ+8YuIeS+w=="/>
          <p:cNvSpPr>
            <a:spLocks noGrp="1" noChangeArrowheads="1"/>
          </p:cNvSpPr>
          <p:nvPr>
            <p:ph type="body" idx="1"/>
          </p:nvPr>
        </p:nvSpPr>
        <p:spPr bwMode="gray">
          <a:xfrm>
            <a:off x="598863" y="1468538"/>
            <a:ext cx="10991104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Subheading</a:t>
            </a:r>
            <a:endParaRPr lang="en-US" dirty="0"/>
          </a:p>
          <a:p>
            <a:pPr lvl="1"/>
            <a:r>
              <a:rPr lang="en-US" dirty="0"/>
              <a:t>Basic text</a:t>
            </a:r>
            <a:endParaRPr lang="en-US" dirty="0"/>
          </a:p>
          <a:p>
            <a:pPr lvl="2"/>
            <a:r>
              <a:rPr lang="en-US" dirty="0"/>
              <a:t>Bullet level one</a:t>
            </a:r>
            <a:endParaRPr lang="en-US" dirty="0"/>
          </a:p>
          <a:p>
            <a:pPr lvl="3"/>
            <a:r>
              <a:rPr lang="en-US" dirty="0"/>
              <a:t>Bullet level two</a:t>
            </a:r>
            <a:endParaRPr lang="en-US" dirty="0"/>
          </a:p>
          <a:p>
            <a:pPr lvl="4"/>
            <a:r>
              <a:rPr lang="en-US" dirty="0"/>
              <a:t>Bullet level three</a:t>
            </a:r>
            <a:endParaRPr lang="en-US" dirty="0"/>
          </a:p>
        </p:txBody>
      </p:sp>
      <p:sp>
        <p:nvSpPr>
          <p:cNvPr id="15" name="Title" descr="Text Box: Title"/>
          <p:cNvSpPr>
            <a:spLocks noGrp="1" noChangeArrowheads="1"/>
          </p:cNvSpPr>
          <p:nvPr>
            <p:ph type="title"/>
          </p:nvPr>
        </p:nvSpPr>
        <p:spPr bwMode="gray">
          <a:xfrm>
            <a:off x="598863" y="846576"/>
            <a:ext cx="10991088" cy="40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-127" y="378469"/>
            <a:ext cx="411480" cy="91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6800"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11777345" y="6456398"/>
            <a:ext cx="411480" cy="91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6800"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27" y="-4845"/>
            <a:ext cx="12188952" cy="6862845"/>
            <a:chOff x="-127" y="-4845"/>
            <a:chExt cx="12188952" cy="6862845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 bwMode="gray">
            <a:xfrm>
              <a:off x="12049125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 bwMode="gray">
            <a:xfrm rot="5400000">
              <a:off x="6024499" y="-6029471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 bwMode="gray">
            <a:xfrm rot="5400000">
              <a:off x="6024499" y="693673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3" y="235179"/>
            <a:ext cx="1343669" cy="29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oup 47"/>
          <p:cNvGrpSpPr/>
          <p:nvPr userDrawn="1"/>
        </p:nvGrpSpPr>
        <p:grpSpPr>
          <a:xfrm>
            <a:off x="-2231814" y="45947"/>
            <a:ext cx="1866815" cy="6760165"/>
            <a:chOff x="-2231814" y="45947"/>
            <a:chExt cx="1866815" cy="6760165"/>
          </a:xfrm>
        </p:grpSpPr>
        <p:sp>
          <p:nvSpPr>
            <p:cNvPr id="49" name="Rounded Rectangle 48"/>
            <p:cNvSpPr/>
            <p:nvPr userDrawn="1"/>
          </p:nvSpPr>
          <p:spPr bwMode="auto">
            <a:xfrm>
              <a:off x="-2231814" y="45947"/>
              <a:ext cx="1866815" cy="6760165"/>
            </a:xfrm>
            <a:prstGeom prst="roundRect">
              <a:avLst>
                <a:gd name="adj" fmla="val 6781"/>
              </a:avLst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800" tIns="64800" rIns="46800" bIns="64800" numCol="1" rtlCol="0" anchor="ctr" anchorCtr="0" compatLnSpc="1"/>
            <a:lstStyle/>
            <a:p>
              <a:pPr marL="0" marR="0" indent="0" algn="ctr" defTabSz="831215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>
                  <a:tab pos="4890770" algn="l"/>
                </a:tabLst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50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1547221" cy="235871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230 230 230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1547221" cy="235871"/>
            </a:xfrm>
            <a:prstGeom prst="rect">
              <a:avLst/>
            </a:prstGeom>
            <a:solidFill>
              <a:srgbClr val="7F7F7F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127 127 127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1547221" cy="238631"/>
            </a:xfrm>
            <a:prstGeom prst="rect">
              <a:avLst/>
            </a:prstGeom>
            <a:solidFill>
              <a:schemeClr val="accent3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123 113 160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1547221" cy="238631"/>
            </a:xfrm>
            <a:prstGeom prst="rect">
              <a:avLst/>
            </a:prstGeom>
            <a:solidFill>
              <a:schemeClr val="accent4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TW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90 90 90</a:t>
              </a:r>
              <a:endParaRPr lang="en-US" altLang="zh-TW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1547221" cy="23725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235 111 158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1547221" cy="238630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157 150 184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1547221" cy="235872"/>
            </a:xfrm>
            <a:prstGeom prst="rect">
              <a:avLst/>
            </a:prstGeom>
            <a:solidFill>
              <a:schemeClr val="accent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102 162 188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A8: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A3: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TW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A4:</a:t>
              </a:r>
              <a:endParaRPr lang="en-US" altLang="zh-TW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327509" cy="23725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A5: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327509" cy="23863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A6: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327509" cy="235872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A2: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A1: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A7: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9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350010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Excel color scheme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2004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Page title 28</a:t>
              </a:r>
              <a:r>
                <a:rPr lang="en-US" altLang="zh-CN" sz="8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zh-CN" sz="800" b="1" baseline="0" dirty="0" err="1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pt</a:t>
              </a:r>
              <a:r>
                <a:rPr lang="en-US" altLang="zh-CN" sz="8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 non bold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Rectangle 193"/>
            <p:cNvSpPr>
              <a:spLocks noChangeArrowheads="1"/>
            </p:cNvSpPr>
            <p:nvPr userDrawn="1"/>
          </p:nvSpPr>
          <p:spPr bwMode="auto">
            <a:xfrm>
              <a:off x="-2072017" y="427877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</a:pPr>
              <a:r>
                <a:rPr lang="en-US" altLang="zh-CN" sz="800" b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789257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Page subtitle 22pt non bold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019613"/>
              <a:ext cx="1547221" cy="23587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526356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Heading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HeadingBox1" descr="&lt;tags&gt;&lt;tag n=&quot;TagName&quot; v=&quot;HeadingBox1&quot; /&gt;&lt;tag n=&quot;Top&quot; v=&quot;80.30197&quot; /&gt;&lt;tag n=&quot;Left&quot; v=&quot;35.43307&quot; /&gt;&lt;tag n=&quot;Height&quot; v=&quot;13.51496&quot; /&gt;&lt;tag n=&quot;Width&quot; v=&quot;314.6457&quot; /&gt;&lt;/tags&gt;"/>
            <p:cNvSpPr txBox="1"/>
            <p:nvPr userDrawn="1"/>
          </p:nvSpPr>
          <p:spPr>
            <a:xfrm>
              <a:off x="-2072016" y="1708159"/>
              <a:ext cx="1544744" cy="170303"/>
            </a:xfrm>
            <a:prstGeom prst="rect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outerShdw dist="12700" dir="5400000" sx="99899" sy="99899" algn="ctr" rotWithShape="0">
                <a:schemeClr val="accent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27432" rIns="0" bIns="25400" numCol="1" anchor="b" anchorCtr="0" compatLnSpc="1">
              <a:spAutoFit/>
            </a:bodyPr>
            <a:lstStyle>
              <a:lvl1pPr algn="l" defTabSz="728980">
                <a:buClr>
                  <a:schemeClr val="tx1"/>
                </a:buClr>
                <a:buSzPct val="120000"/>
                <a:buFont typeface="Wingdings" panose="05000000000000000000" pitchFamily="2" charset="2"/>
                <a:defRPr b="1">
                  <a:solidFill>
                    <a:schemeClr val="accent2"/>
                  </a:solidFill>
                  <a:latin typeface="Arial" panose="020B0604020202020204"/>
                  <a:ea typeface="MS PGothic" panose="020B0600070205080204" pitchFamily="34" charset="-128"/>
                </a:defRPr>
              </a:lvl1pPr>
              <a:lvl2pPr marL="1905" algn="l" defTabSz="728980">
                <a:spcBef>
                  <a:spcPct val="36000"/>
                </a:spcBef>
                <a:buClr>
                  <a:schemeClr val="tx1"/>
                </a:buClr>
                <a:buSzPct val="120000"/>
                <a:defRPr sz="1400">
                  <a:latin typeface="Arial" panose="020B0604020202020204"/>
                </a:defRPr>
              </a:lvl2pPr>
              <a:lvl3pPr marL="228600" indent="-225425" algn="l" defTabSz="728980">
                <a:buClr>
                  <a:schemeClr val="tx2"/>
                </a:buClr>
                <a:buSzPct val="80000"/>
                <a:buFont typeface="Wingdings" panose="05000000000000000000" pitchFamily="2" charset="2"/>
                <a:buChar char="n"/>
                <a:defRPr sz="1400">
                  <a:latin typeface="Arial" panose="020B0604020202020204"/>
                </a:defRPr>
              </a:lvl3pPr>
              <a:lvl4pPr marL="466725" indent="-236855" algn="l" defTabSz="728980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20204"/>
                </a:defRPr>
              </a:lvl4pPr>
              <a:lvl5pPr marL="706755" indent="-238125" algn="l" defTabSz="728980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20204"/>
                </a:defRPr>
              </a:lvl5pPr>
              <a:lvl6pPr marL="11639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6pPr>
              <a:lvl7pPr marL="16211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7pPr>
              <a:lvl8pPr marL="20783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8pPr>
              <a:lvl9pPr marL="25355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2"/>
                  </a:solidFill>
                  <a:latin typeface="+mj-lt"/>
                  <a:ea typeface="+mn-ea"/>
                </a:rPr>
                <a:t>Font color – 228 57 122</a:t>
              </a:r>
              <a:endParaRPr lang="en-US" sz="800" dirty="0">
                <a:solidFill>
                  <a:schemeClr val="tx2"/>
                </a:solidFill>
                <a:latin typeface="+mj-lt"/>
                <a:ea typeface="+mn-ea"/>
              </a:endParaRPr>
            </a:p>
          </p:txBody>
        </p:sp>
        <p:sp>
          <p:nvSpPr>
            <p:cNvPr id="7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01574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kern="1200" dirty="0">
                  <a:solidFill>
                    <a:schemeClr val="accent1"/>
                  </a:solidFill>
                  <a:latin typeface="+mj-lt"/>
                  <a:ea typeface="+mn-ea"/>
                  <a:cs typeface="+mn-cs"/>
                </a:rPr>
                <a:t>Line: 228 57 122</a:t>
              </a:r>
              <a:endParaRPr lang="en-US" altLang="zh-CN" sz="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7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07477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For client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A1: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82622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Highlight in tables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082789"/>
              <a:ext cx="1547221" cy="235872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831215"/>
              <a:r>
                <a:rPr lang="en-US" altLang="zh-CN" sz="800" b="1">
                  <a:latin typeface="+mj-lt"/>
                  <a:ea typeface="+mn-ea"/>
                  <a:cs typeface="Arial" panose="020B0604020202020204" pitchFamily="34" charset="0"/>
                </a:rPr>
                <a:t>230 230 230</a:t>
              </a:r>
              <a:endParaRPr lang="en-US" altLang="zh-CN" sz="800" b="1" dirty="0"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421423"/>
              <a:ext cx="1547221" cy="2358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831215"/>
              <a:r>
                <a:rPr lang="en-US" altLang="zh-CN" sz="800" b="1">
                  <a:latin typeface="+mj-lt"/>
                  <a:ea typeface="+mn-ea"/>
                  <a:cs typeface="Arial" panose="020B0604020202020204" pitchFamily="34" charset="0"/>
                </a:rPr>
                <a:t>229 227 236</a:t>
              </a:r>
              <a:endParaRPr lang="en-US" altLang="zh-CN" sz="800" b="1" dirty="0"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" name="Rectangle 189"/>
            <p:cNvSpPr>
              <a:spLocks noChangeArrowheads="1"/>
            </p:cNvSpPr>
            <p:nvPr userDrawn="1"/>
          </p:nvSpPr>
          <p:spPr bwMode="auto">
            <a:xfrm>
              <a:off x="-2072017" y="642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H2:</a:t>
              </a:r>
              <a:endParaRPr lang="en-US" altLang="zh-CN" sz="800" b="1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8" name="Rectangle 193"/>
            <p:cNvSpPr>
              <a:spLocks noChangeArrowheads="1"/>
            </p:cNvSpPr>
            <p:nvPr userDrawn="1"/>
          </p:nvSpPr>
          <p:spPr bwMode="auto">
            <a:xfrm>
              <a:off x="-2072017" y="6082790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H1:</a:t>
              </a:r>
              <a:endParaRPr lang="en-US" altLang="zh-CN" sz="800" b="1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595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60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30505" indent="-226695" algn="l" defTabSz="914400" rtl="0" eaLnBrk="1" latinLnBrk="0" hangingPunct="1">
        <a:lnSpc>
          <a:spcPct val="95000"/>
        </a:lnSpc>
        <a:spcBef>
          <a:spcPts val="0"/>
        </a:spcBef>
        <a:buClr>
          <a:schemeClr val="tx2"/>
        </a:buClr>
        <a:buSzPct val="80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7995" indent="-237490" algn="l" defTabSz="9144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anose="02010600030101010101" pitchFamily="34" charset="-122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05485" indent="-237490" algn="l" defTabSz="9144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anose="02010600030101010101" pitchFamily="34" charset="-122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5.xml"/><Relationship Id="rId6" Type="http://schemas.openxmlformats.org/officeDocument/2006/relationships/hyperlink" Target="https://lizhi2021.feishu.cn/wiki/wikcnD2v416T4z7ODUWgy9DNOGh?sheet=fad1fa" TargetMode="External"/><Relationship Id="rId5" Type="http://schemas.openxmlformats.org/officeDocument/2006/relationships/hyperlink" Target="https://lizhi2021.feishu.cn/wiki/wikcnKG1Quc1AU4BTZgT2OU5Kqh?sheet=fad1fa" TargetMode="External"/><Relationship Id="rId4" Type="http://schemas.openxmlformats.org/officeDocument/2006/relationships/hyperlink" Target="https://lizhi2021.feishu.cn/wiki/wikcnHBfRHYCWVbwnvxLnZVCade?sheet=fad1fa" TargetMode="External"/><Relationship Id="rId3" Type="http://schemas.openxmlformats.org/officeDocument/2006/relationships/hyperlink" Target="https://lizhi2021.feishu.cn/wiki/wikcnT675ltFbjbz9tYmEqkO0uh?sheet=fad1fa" TargetMode="External"/><Relationship Id="rId2" Type="http://schemas.openxmlformats.org/officeDocument/2006/relationships/hyperlink" Target="https://lizhi2021.feishu.cn/wiki/wikcnVhr2zbXcYipgkXVvoQZUmh?sheet=fad1fa" TargetMode="Externa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hyperlink" Target="https://lizhi2021.feishu.cn/wiki/wikcndoKP5ipoWrwsX9wmJHFOTb?sheet=Jp0uyG&amp;table=tblv8hO1fIteIZUJ&amp;view=vew7PzKpOp" TargetMode="External"/><Relationship Id="rId8" Type="http://schemas.openxmlformats.org/officeDocument/2006/relationships/hyperlink" Target="https://lizhi2021.feishu.cn/wiki/wikcndoKP5ipoWrwsX9wmJHFOTb?sheet=nhaagz&amp;table=tbliFEmqVXTMxP50&amp;view=vewEw5Ad86" TargetMode="External"/><Relationship Id="rId7" Type="http://schemas.openxmlformats.org/officeDocument/2006/relationships/hyperlink" Target="https://lizhi2021.feishu.cn/wiki/wikcnsHfwpGtCNHkvUKZNiReMAd?sheet=fad1fa" TargetMode="External"/><Relationship Id="rId6" Type="http://schemas.openxmlformats.org/officeDocument/2006/relationships/hyperlink" Target="https://lizhi2021.feishu.cn/wiki/wikcn4kJBuIAQ3CwBjj1yiLesXg?sheet=fad1fa" TargetMode="External"/><Relationship Id="rId5" Type="http://schemas.openxmlformats.org/officeDocument/2006/relationships/hyperlink" Target="https://lizhi2021.feishu.cn/wiki/wikcncFFo60Bz0HEcU0RSMezE7V?sheet=fad1fa" TargetMode="External"/><Relationship Id="rId4" Type="http://schemas.openxmlformats.org/officeDocument/2006/relationships/hyperlink" Target="https://lizhi2021.feishu.cn/wiki/wikcnbUK1MR9H46XOjkk2ZVLG1g?from=from_parent_docs" TargetMode="External"/><Relationship Id="rId3" Type="http://schemas.openxmlformats.org/officeDocument/2006/relationships/hyperlink" Target="https://lizhi2021.feishu.cn/wiki/wikcnWmiEqKOnTtqpcsvQXrT64f?sheet=fad1fa" TargetMode="External"/><Relationship Id="rId2" Type="http://schemas.openxmlformats.org/officeDocument/2006/relationships/hyperlink" Target="https://lizhi2021.feishu.cn/wiki/wikcnjQLPzW3HCgLTCJUSvazJ6g?sheet=fad1fa" TargetMode="Externa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0.xml"/><Relationship Id="rId5" Type="http://schemas.openxmlformats.org/officeDocument/2006/relationships/hyperlink" Target="https://lizhi2021.feishu.cn/wiki/wikcnotDSxxNCeyDbclqFIuxtrf" TargetMode="External"/><Relationship Id="rId4" Type="http://schemas.openxmlformats.org/officeDocument/2006/relationships/hyperlink" Target="https://lizhi2021.feishu.cn/wiki/wikcnWzhEm2g7QFq4IbH7xX1zDg" TargetMode="External"/><Relationship Id="rId3" Type="http://schemas.openxmlformats.org/officeDocument/2006/relationships/hyperlink" Target="https://lizhi2021.feishu.cn/wiki/wikcneT3YaL7eeyT4NsspVFyL1e" TargetMode="External"/><Relationship Id="rId2" Type="http://schemas.openxmlformats.org/officeDocument/2006/relationships/hyperlink" Target="https://lizhi2021.feishu.cn/wiki/wikcnmOzHpkh8aBaJG6U4scE6ZJ?sheet=Jp0uyG&amp;table=tblv8hO1fIteIZUJ&amp;view=vew7PzKpOp" TargetMode="Externa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1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2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Relationship Id="rId3" Type="http://schemas.openxmlformats.org/officeDocument/2006/relationships/hyperlink" Target="https://lizhi2021.feishu.cn/wiki/wikcn8ggwlfnu1r3eXVS3esjRVh?sheet=fad1fa" TargetMode="External"/><Relationship Id="rId2" Type="http://schemas.openxmlformats.org/officeDocument/2006/relationships/hyperlink" Target="https://lizhi2021.feishu.cn/wiki/wikcnqPVh31QBIxYCeL26jaM95b?sheet=fad1fa" TargetMode="Externa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9.xml"/><Relationship Id="rId5" Type="http://schemas.openxmlformats.org/officeDocument/2006/relationships/hyperlink" Target="https://aws.amazon.com/cn/s3/?nc=sn&amp;loc=0" TargetMode="External"/><Relationship Id="rId4" Type="http://schemas.openxmlformats.org/officeDocument/2006/relationships/hyperlink" Target="https://aws.amazon.com/cn/efs/" TargetMode="External"/><Relationship Id="rId3" Type="http://schemas.openxmlformats.org/officeDocument/2006/relationships/hyperlink" Target="https://lizhi2021.feishu.cn/wiki/wikcnzICWrDkrBItxYVt9LlmfLq?sheet=fad1fa" TargetMode="External"/><Relationship Id="rId2" Type="http://schemas.openxmlformats.org/officeDocument/2006/relationships/hyperlink" Target="https://aws.amazon.com/cn/eks/" TargetMode="Externa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1.xml"/><Relationship Id="rId3" Type="http://schemas.openxmlformats.org/officeDocument/2006/relationships/hyperlink" Target="https://lizhi2021.feishu.cn/wiki/wikcnsEIfSW3r3CbPzV7tFDkrcc?from=from_parent_docs" TargetMode="External"/><Relationship Id="rId2" Type="http://schemas.openxmlformats.org/officeDocument/2006/relationships/hyperlink" Target="https://lizhi2021.feishu.cn/wiki/wikcnGkfCjorsjdX05vqWmdNeuc" TargetMode="Externa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hyperlink" Target="https://lizhi2021.feishu.cn/wiki/wikcniWiNPn7i1fVRtM1lQrCV0d?sheet=fad1fa" TargetMode="External"/><Relationship Id="rId7" Type="http://schemas.openxmlformats.org/officeDocument/2006/relationships/hyperlink" Target="https://lizhi2021.feishu.cn/wiki/wikcnBBqO85UNY7wTSye4do1tSh?sheet=fad1fa" TargetMode="External"/><Relationship Id="rId6" Type="http://schemas.openxmlformats.org/officeDocument/2006/relationships/hyperlink" Target="https://lizhi2021.feishu.cn/wiki/wikcn503rF8TfroIcIWhlM7ZLRG?sheet=fad1fa" TargetMode="External"/><Relationship Id="rId5" Type="http://schemas.openxmlformats.org/officeDocument/2006/relationships/hyperlink" Target="https://lizhi2021.feishu.cn/wiki/wikcnbIIRM2yh5U45oacW1pdRV4?sheet=fad1fa" TargetMode="External"/><Relationship Id="rId4" Type="http://schemas.openxmlformats.org/officeDocument/2006/relationships/hyperlink" Target="https://lizhi2021.feishu.cn/wiki/wikcngzc4o9qRktZUrY9QJzTqZc?sheet=fad1fa" TargetMode="External"/><Relationship Id="rId3" Type="http://schemas.openxmlformats.org/officeDocument/2006/relationships/hyperlink" Target="https://lizhi2021.feishu.cn/wiki/wikcntkpNDN9FBWtat6Xw0ELNvc?sheet=fad1fa" TargetMode="External"/><Relationship Id="rId2" Type="http://schemas.openxmlformats.org/officeDocument/2006/relationships/hyperlink" Target="https://lizhi2021.feishu.cn/wiki/wikcnAPOSB7f9K48IltPPUhBzLg?sheet=fad1fa" TargetMode="Externa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"/>
          <p:cNvSpPr txBox="1"/>
          <p:nvPr/>
        </p:nvSpPr>
        <p:spPr>
          <a:xfrm>
            <a:off x="635" y="2185832"/>
            <a:ext cx="12188190" cy="151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2000"/>
              </a:spcBef>
              <a:spcAft>
                <a:spcPts val="0"/>
              </a:spcAft>
            </a:pPr>
            <a:r>
              <a:rPr sz="4800" b="1" dirty="0">
                <a:solidFill>
                  <a:prstClr val="white"/>
                </a:solidFill>
                <a:latin typeface="+mj-ea"/>
                <a:ea typeface="+mj-ea"/>
              </a:rPr>
              <a:t>TIYA服务这三年</a:t>
            </a:r>
            <a:endParaRPr sz="4800" b="1" dirty="0">
              <a:solidFill>
                <a:prstClr val="white"/>
              </a:solidFill>
              <a:latin typeface="+mj-ea"/>
              <a:ea typeface="+mj-ea"/>
            </a:endParaRPr>
          </a:p>
          <a:p>
            <a:pPr fontAlgn="auto">
              <a:spcBef>
                <a:spcPts val="2000"/>
              </a:spcBef>
              <a:spcAft>
                <a:spcPts val="0"/>
              </a:spcAft>
            </a:pPr>
            <a:endParaRPr lang="zh-CN" sz="32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635" y="3965695"/>
            <a:ext cx="12188825" cy="4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2000"/>
              </a:spcBef>
              <a:spcAft>
                <a:spcPts val="0"/>
              </a:spcAft>
            </a:pPr>
            <a:r>
              <a:rPr lang="zh-CN" altLang="en-US" sz="2400" spc="200" dirty="0">
                <a:solidFill>
                  <a:schemeClr val="bg1"/>
                </a:solidFill>
                <a:latin typeface="+mn-ea"/>
              </a:rPr>
              <a:t>分享</a:t>
            </a:r>
            <a:r>
              <a:rPr lang="zh-CN" altLang="en-US" sz="2400" spc="200" dirty="0">
                <a:solidFill>
                  <a:schemeClr val="bg1"/>
                </a:solidFill>
                <a:latin typeface="+mn-ea"/>
              </a:rPr>
              <a:t>人：谢俊滔</a:t>
            </a:r>
            <a:endParaRPr lang="zh-CN" altLang="en-US" sz="2400" spc="200" dirty="0">
              <a:solidFill>
                <a:schemeClr val="bg1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技术能力建设-五彩石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1565" y="910590"/>
            <a:ext cx="3976370" cy="802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45000"/>
              </a:lnSpc>
            </a:pP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增长能力建设：推送调度系统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45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时间:2019年下半年起。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42875" y="1776095"/>
          <a:ext cx="11838305" cy="4773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技术能力建设-五彩石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1565" y="910590"/>
            <a:ext cx="3976370" cy="802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45000"/>
              </a:lnSpc>
            </a:pP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通用能力建设：服务端打点服务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45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时间:2019年下半年起。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42875" y="1776095"/>
          <a:ext cx="11838305" cy="4773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0730" y="1409700"/>
          <a:ext cx="8128000" cy="472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2830" y="1068705"/>
            <a:ext cx="3227070" cy="292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前情：维稳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sz="20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828165" y="2019300"/>
          <a:ext cx="8372475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95"/>
                <a:gridCol w="2401570"/>
                <a:gridCol w="35217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事项（</a:t>
                      </a:r>
                      <a:r>
                        <a:rPr lang="zh-CN" altLang="en-US" b="0">
                          <a:hlinkClick r:id="rId2" action="ppaction://hlinkfile"/>
                        </a:rPr>
                        <a:t>协同计划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扩容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hlinkClick r:id="rId3" action="ppaction://hlinkfile"/>
                        </a:rPr>
                        <a:t>实例扩容文档</a:t>
                      </a:r>
                      <a:endParaRPr lang="zh-CN" altLang="en-US" sz="1600">
                        <a:hlinkClick r:id="rId3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rgbClr val="FF0000"/>
                          </a:solidFill>
                        </a:rPr>
                        <a:t>物理机部署，人工调度</a:t>
                      </a:r>
                      <a:endParaRPr lang="zh-CN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hlinkClick r:id="rId2" action="ppaction://hlinkfile"/>
                        </a:rPr>
                        <a:t>存储扩容文档</a:t>
                      </a:r>
                      <a:endParaRPr lang="zh-CN" altLang="en-US" sz="1600">
                        <a:hlinkClick r:id="rId2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  <a:r>
                        <a:rPr lang="zh-CN" altLang="en-US" sz="1600"/>
                        <a:t>、自建物理机，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sym typeface="+mn-ea"/>
                        </a:rPr>
                        <a:t>被动</a:t>
                      </a:r>
                      <a:r>
                        <a:rPr lang="zh-CN" altLang="en-US" sz="1600"/>
                        <a:t>。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  <a:r>
                        <a:rPr lang="zh-CN" altLang="en-US" sz="1600"/>
                        <a:t>、除用户库，量高业务如</a:t>
                      </a:r>
                      <a:r>
                        <a:rPr lang="zh-CN" altLang="en-US" sz="1600"/>
                        <a:t>派对直接启用从库。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hlinkClick r:id="rId4" action="ppaction://hlinkfile"/>
                        </a:rPr>
                        <a:t>压测</a:t>
                      </a:r>
                      <a:r>
                        <a:rPr lang="en-US" altLang="zh-CN" sz="1600"/>
                        <a:t>/</a:t>
                      </a:r>
                      <a:r>
                        <a:rPr lang="zh-CN" altLang="en-US" sz="1600">
                          <a:sym typeface="+mn-ea"/>
                        </a:rPr>
                        <a:t>功能回归测试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hlinkClick r:id="rId2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hlinkClick r:id="rId5" action="ppaction://hlinkfile"/>
                        </a:rPr>
                        <a:t>业务优化</a:t>
                      </a:r>
                      <a:endParaRPr lang="zh-CN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hlinkClick r:id="rId2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/>
                        <a:t>推广：高峰北京时间7点到12点</a:t>
                      </a:r>
                      <a:endParaRPr lang="zh-CN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hlinkClick r:id="rId6" action="ppaction://hlinkfile"/>
                        </a:rPr>
                        <a:t>值班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/>
                        <a:t>容器化</a:t>
                      </a:r>
                      <a:endParaRPr lang="zh-CN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sym typeface="+mn-ea"/>
                        </a:rPr>
                        <a:t>运维调研</a:t>
                      </a:r>
                      <a:r>
                        <a:rPr lang="zh-CN" altLang="zh-CN" sz="1600">
                          <a:sym typeface="+mn-ea"/>
                        </a:rPr>
                        <a:t>集成阿里云容器</a:t>
                      </a:r>
                      <a:endParaRPr lang="zh-CN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/>
                        <a:t>网络优化</a:t>
                      </a:r>
                      <a:endParaRPr lang="zh-CN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sym typeface="+mn-ea"/>
                        </a:rPr>
                        <a:t>网络扩容，优化美区服务质量</a:t>
                      </a:r>
                      <a:endParaRPr lang="zh-CN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/>
                        <a:t>筹划迁移</a:t>
                      </a:r>
                      <a:r>
                        <a:rPr lang="en-US" altLang="zh-CN" sz="1600"/>
                        <a:t>aws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35050" y="1528445"/>
            <a:ext cx="5025390" cy="292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en-US" altLang="zh-CN" dirty="0" smtClean="0">
                <a:latin typeface="+mn-lt"/>
              </a:rPr>
              <a:t> 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目标：主要保证美区功能，短期总5倍访问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0440" y="1579245"/>
            <a:ext cx="7346315" cy="2769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225000"/>
              </a:lnSpc>
            </a:pPr>
            <a:r>
              <a:rPr lang="zh-CN" altLang="en-US" sz="1600" dirty="0" smtClean="0">
                <a:latin typeface="+mn-lt"/>
              </a:rPr>
              <a:t>1、服务治理的类型主要包括存储层、应用层、组件层、业务层。</a:t>
            </a:r>
            <a:endParaRPr lang="zh-CN" altLang="en-US" sz="1600" dirty="0" smtClean="0">
              <a:latin typeface="+mn-lt"/>
            </a:endParaRPr>
          </a:p>
          <a:p>
            <a:pPr algn="l">
              <a:lnSpc>
                <a:spcPct val="225000"/>
              </a:lnSpc>
            </a:pPr>
            <a:r>
              <a:rPr lang="zh-CN" altLang="en-US" sz="1600" dirty="0" smtClean="0">
                <a:latin typeface="+mn-lt"/>
              </a:rPr>
              <a:t>2、</a:t>
            </a:r>
            <a:r>
              <a:rPr lang="zh-CN" altLang="en-US" sz="1600" b="1" dirty="0" smtClean="0">
                <a:latin typeface="+mn-lt"/>
              </a:rPr>
              <a:t>应用层</a:t>
            </a:r>
            <a:r>
              <a:rPr lang="zh-CN" altLang="en-US" sz="1600" dirty="0" smtClean="0">
                <a:latin typeface="+mn-lt"/>
              </a:rPr>
              <a:t>主要包括应用部署（容器化）、日志、扩缩容等内容。</a:t>
            </a:r>
            <a:endParaRPr lang="zh-CN" altLang="en-US" sz="1600" dirty="0" smtClean="0">
              <a:latin typeface="+mn-lt"/>
            </a:endParaRPr>
          </a:p>
          <a:p>
            <a:pPr algn="l">
              <a:lnSpc>
                <a:spcPct val="225000"/>
              </a:lnSpc>
            </a:pPr>
            <a:r>
              <a:rPr lang="zh-CN" altLang="en-US" sz="1600" dirty="0" smtClean="0">
                <a:latin typeface="+mn-lt"/>
              </a:rPr>
              <a:t>3、</a:t>
            </a:r>
            <a:r>
              <a:rPr lang="zh-CN" altLang="en-US" sz="1600" b="1" dirty="0" smtClean="0">
                <a:latin typeface="+mn-lt"/>
              </a:rPr>
              <a:t>存储层</a:t>
            </a:r>
            <a:r>
              <a:rPr lang="zh-CN" altLang="en-US" sz="1600" dirty="0" smtClean="0">
                <a:latin typeface="+mn-lt"/>
              </a:rPr>
              <a:t>主要包括扩</a:t>
            </a:r>
            <a:r>
              <a:rPr lang="zh-CN" altLang="en-US" sz="1600" dirty="0" smtClean="0">
                <a:latin typeface="+mn-lt"/>
              </a:rPr>
              <a:t>容、内存占用高的存储、高频的查询、慢查优化等内容。</a:t>
            </a:r>
            <a:endParaRPr lang="zh-CN" altLang="en-US" sz="1600" dirty="0" smtClean="0">
              <a:latin typeface="+mn-lt"/>
            </a:endParaRPr>
          </a:p>
          <a:p>
            <a:pPr algn="l">
              <a:lnSpc>
                <a:spcPct val="225000"/>
              </a:lnSpc>
            </a:pPr>
            <a:r>
              <a:rPr lang="zh-CN" altLang="en-US" sz="1600" dirty="0" smtClean="0">
                <a:latin typeface="+mn-lt"/>
              </a:rPr>
              <a:t>4、</a:t>
            </a:r>
            <a:r>
              <a:rPr lang="zh-CN" altLang="en-US" sz="1600" b="1" dirty="0" smtClean="0">
                <a:latin typeface="+mn-lt"/>
              </a:rPr>
              <a:t>业务层</a:t>
            </a:r>
            <a:r>
              <a:rPr lang="zh-CN" altLang="en-US" sz="1600" dirty="0" smtClean="0">
                <a:latin typeface="+mn-lt"/>
              </a:rPr>
              <a:t>主要包括业务层面的优化，提升业务接口性能、服务规范等内容。</a:t>
            </a:r>
            <a:endParaRPr lang="zh-CN" altLang="en-US" sz="1600" dirty="0" smtClean="0">
              <a:latin typeface="+mn-lt"/>
            </a:endParaRPr>
          </a:p>
          <a:p>
            <a:pPr algn="l">
              <a:lnSpc>
                <a:spcPct val="225000"/>
              </a:lnSpc>
            </a:pPr>
            <a:r>
              <a:rPr lang="zh-CN" altLang="en-US" sz="1600" dirty="0" smtClean="0">
                <a:latin typeface="+mn-lt"/>
              </a:rPr>
              <a:t>5、</a:t>
            </a:r>
            <a:r>
              <a:rPr lang="zh-CN" altLang="en-US" sz="1600" b="1" dirty="0" smtClean="0">
                <a:latin typeface="+mn-lt"/>
              </a:rPr>
              <a:t>组件层</a:t>
            </a:r>
            <a:r>
              <a:rPr lang="zh-CN" altLang="en-US" sz="1600" dirty="0" smtClean="0">
                <a:latin typeface="+mn-lt"/>
              </a:rPr>
              <a:t>主要包括中间件升级、基础组件的使用、等内容。</a:t>
            </a:r>
            <a:endParaRPr lang="zh-CN" altLang="en-US" sz="16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8165" y="1085850"/>
          <a:ext cx="875093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0"/>
                <a:gridCol w="2549525"/>
                <a:gridCol w="1878965"/>
                <a:gridCol w="30664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类型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</a:t>
                      </a:r>
                      <a:r>
                        <a:rPr lang="zh-CN" altLang="en-US"/>
                        <a:t>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应用层</a:t>
                      </a:r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Tiya业务项目全面接入容器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2020/12/10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、先物理机与容器共存，后全面容器化。（阿里云）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action="ppaction://hlinkfile"/>
                        </a:rPr>
                        <a:t>执行计划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容器化-基础项目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2021/02/22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、部分未容器化。（目前依然有物理机部署）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3" action="ppaction://hlinkfile"/>
                        </a:rPr>
                        <a:t>执行计划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日志优化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 action="ppaction://hlinkfile"/>
                        </a:rPr>
                        <a:t>优化事项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4" action="ppaction://hlinkfile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存储层</a:t>
                      </a:r>
                      <a:endParaRPr lang="zh-CN" altLang="en-US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存储扩容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12/15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5" action="ppaction://hlinkfile"/>
                        </a:rPr>
                        <a:t>Tiya存储层扩容优化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hlinkClick r:id="rId5" action="ppaction://hlinkfile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大存储优化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6" action="ppaction://hlinkfile"/>
                        </a:rPr>
                        <a:t>优化文档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6" action="ppaction://hlinkfile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高频存储操作优化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长期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7" action="ppaction://hlinkfile"/>
                        </a:rPr>
                        <a:t>优化文档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7" action="ppaction://hlinkfile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慢SQL优化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长期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读写分离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2021/10/20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8" action="ppaction://hlinkfile"/>
                        </a:rPr>
                        <a:t>执行计划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8" action="ppaction://hlinkfile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缓存替换成redis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2021/11/9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9" action="ppaction://hlinkfile"/>
                        </a:rPr>
                        <a:t>执行计划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9" action="ppaction://hlinkfil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8165" y="1038225"/>
          <a:ext cx="8750935" cy="496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0"/>
                <a:gridCol w="2290445"/>
                <a:gridCol w="1505585"/>
                <a:gridCol w="36988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类型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</a:t>
                      </a:r>
                      <a:r>
                        <a:rPr lang="zh-CN" altLang="en-US"/>
                        <a:t>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组件层</a:t>
                      </a:r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中间件升级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bom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2021/03/19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项目全面支持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JDK8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、修复datastore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mc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更新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bug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，支持新版用法。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、支持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哨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兵。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cat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增加存储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监控。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、详见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action="ppaction://hlinkfile"/>
                        </a:rPr>
                        <a:t>升级事项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 smtClean="0">
                          <a:sym typeface="+mn-ea"/>
                        </a:rPr>
                        <a:t>业务层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房间查询改造一期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2021/04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评论、礼物改造。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房间查询改造二期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2021/09/15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、主轮询和麦位轮询接口改造，全面改造房间信息更新模式为主推辅拉。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、节省资源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50%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上，详见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3" action="ppaction://hlinkfile"/>
                        </a:rPr>
                        <a:t>方案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和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4" action="ppaction://hlinkfile"/>
                        </a:rPr>
                        <a:t>效果说明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用户服务优化和拆分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2021/09/03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核心关键服务，完成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倍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Dau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支持目标。详见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5" action="ppaction://hlinkfile"/>
                        </a:rPr>
                        <a:t>优化报告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入sentinel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接入国际化平台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397635" y="1189355"/>
          <a:ext cx="9641205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0730" y="1409700"/>
          <a:ext cx="8128000" cy="472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20211201-171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4965" y="931545"/>
            <a:ext cx="3505200" cy="5361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8676" y="1674674"/>
            <a:ext cx="8873129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从产品演化的角度，了解服务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的功能定位和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技术不同发展阶段的角度，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对服务端各时期的重点工作有清晰的了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46" y="687099"/>
            <a:ext cx="1016000" cy="292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分享目标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r>
              <a:rPr 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59535" y="1199515"/>
          <a:ext cx="9469120" cy="4576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875"/>
                <a:gridCol w="4210685"/>
                <a:gridCol w="3210560"/>
              </a:tblGrid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前置条件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停服迁移方案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1、估约对外停止服务5-10小时。</a:t>
                      </a:r>
                      <a:endParaRPr lang="zh-CN" altLang="en-US" sz="16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注：实际对外停服3小时37分钟。（ 存储同步比预期多了45分钟。测试比预期多了20分钟。 ） </a:t>
                      </a:r>
                      <a:endParaRPr lang="zh-CN" altLang="en-US" sz="1600"/>
                    </a:p>
                  </a:txBody>
                  <a:tcPr/>
                </a:tc>
              </a:tr>
              <a:tr h="2473325"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不停服迁移方案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1、对阿里云法兰克福与aws美区间的网络稳定性要求高。</a:t>
                      </a:r>
                      <a:endParaRPr lang="zh-CN" altLang="en-US" sz="16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注：法兰克福阿里云同美东弗吉尼亚aws延迟90毫秒，且专线无法完全保证稳定性。</a:t>
                      </a:r>
                      <a:endParaRPr lang="zh-CN" altLang="en-US" sz="16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2、等同于双机房架构，且是跨洲，不仅需要完整梳理服务调用关系改造代码且需要中间件支持（同步存储）。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1、无经验，根据现有资源评估技术方案和服务梳理开发至少需要约两个月时间。</a:t>
                      </a:r>
                      <a:endParaRPr lang="zh-CN" altLang="en-US" sz="16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600"/>
                        <a:t>2、迁移过程中出现问题，不可控。难回退，风险大。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r>
              <a:rPr 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50670" y="1009650"/>
          <a:ext cx="8970645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845"/>
                <a:gridCol w="2115185"/>
                <a:gridCol w="3523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里程碑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项目正式启动既部署&amp;测试执行方案评审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3月30日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action="ppaction://hlinkfile"/>
                        </a:rPr>
                        <a:t>部署&amp;测试执行计划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hlinkClick r:id="rId2" action="ppaction://hlinkfile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运维基础环境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4月16日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网络、存储、发布平台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(k8s)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交付基础服务环境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4月19日至4月23日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接入器、上传服务、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生成等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交付基础业务环境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4月25日至4月30日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审核、支付、增长、风控、智能推荐、大数据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交付业务可测试环境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5月10日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完成大数据仓库服务部署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5月21日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性能测试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5月24日至5月27日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期间发现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documentDB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性能不及预期，升配解决。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完成整体环境测试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5月27日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迁移执行方案评审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5月27日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 action="ppaction://hlinkfile">
                            <a:extLst>
                              <a:ext uri="{DAF060AB-1E55-43B9-8AAB-6FB025537F2F}">
                                <wpsdc:hlinkClr xmlns:wpsdc="http://www.wps.cn/officeDocument/2017/drawingmlCustomData" val="404040"/>
                                <wpsdc:folHlinkClr xmlns:wpsdc="http://www.wps.cn/officeDocument/2017/drawingmlCustomData" val="404040"/>
                                <wpsdc:hlinkUnderline xmlns:wpsdc="http://www.wps.cn/officeDocument/2017/drawingmlCustomData" val="1"/>
                              </a:ext>
                            </a:extLst>
                          </a:hlinkClick>
                        </a:rPr>
                        <a:t>执行方案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3" action="ppaction://hlinkfile">
                          <a:extLst>
                            <a:ext uri="{DAF060AB-1E55-43B9-8AAB-6FB025537F2F}">
                              <wpsdc:hlinkClr xmlns:wpsdc="http://www.wps.cn/officeDocument/2017/drawingmlCustomData" val="404040"/>
                              <wpsdc:folHlinkClr xmlns:wpsdc="http://www.wps.cn/officeDocument/2017/drawingmlCustomData" val="404040"/>
                              <wpsdc:hlinkUnderline xmlns:wpsdc="http://www.wps.cn/officeDocument/2017/drawingmlCustomData" val="1"/>
                            </a:ext>
                          </a:extLst>
                        </a:hlinkClick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开始重新实时同步aws存储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5月28日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停服执行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6月2日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r>
              <a:rPr 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50670" y="1009650"/>
          <a:ext cx="8970645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930"/>
                <a:gridCol w="2451100"/>
                <a:gridCol w="3523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</a:t>
                      </a:r>
                      <a:r>
                        <a:rPr lang="zh-CN" altLang="en-US"/>
                        <a:t>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应用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部署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运维发布平台测试支持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AWS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Kubernetes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参见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action="ppaction://hlinkfile"/>
                        </a:rPr>
                        <a:t>Amazon EKS</a:t>
                      </a:r>
                      <a:endParaRPr 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 action="ppaction://hlinkfile"/>
                        </a:rPr>
                        <a:t>数据存储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（探索云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mysql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自建+云存储</a:t>
                      </a: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Tiya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业务</a:t>
                      </a: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）。</a:t>
                      </a:r>
                      <a:r>
                        <a:rPr 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成功。</a:t>
                      </a:r>
                      <a:endParaRPr 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redis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全自建，云存储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贵。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mongo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云存储。失败。已迁回自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979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文件存储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、业务占量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20%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，使用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  <a:hlinkClick r:id="rId4" action="ppaction://hlinkfile"/>
                        </a:rPr>
                        <a:t>Amazon EFS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、审核录制占用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80%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，使用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  <a:hlinkClick r:id="rId5" action="ppaction://hlinkfile"/>
                        </a:rPr>
                        <a:t>Amazon S3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。（便宜）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、静态文件存储目前在阿里云上采用OSS对象存储方案，在迁移aws时效率低下。兜底方案是暂时回源回阿里云，不影响停服时间。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EFS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价格是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S3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价格约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倍，不全采用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3主要是因为需要改造nginx的回源访问，目前研发无nginx开发经验。（内部上传服务）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kakfa集群使用2.5.0版本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服务中使用到lz-commons-queuec的版本低于2.0.0需要升级（bom1.2.0-RC18，支持java8版本）</a:t>
                      </a:r>
                      <a:endParaRPr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59165" cy="510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/>
                <a:gridCol w="2378075"/>
                <a:gridCol w="3009265"/>
                <a:gridCol w="22993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89103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基架&amp;运维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提升网络连接成功率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2019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年底至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年中）</a:t>
                      </a:r>
                      <a:endParaRPr lang="zh-CN" altLang="en-US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anycast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代理加域名访问优化。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、客户端网络库更新。（智能连接、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http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连接等）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action="ppaction://hlinkfile">
                            <a:extLst>
                              <a:ext uri="{DAF060AB-1E55-43B9-8AAB-6FB025537F2F}">
                                <wpsdc:hlinkClr xmlns:wpsdc="http://www.wps.cn/officeDocument/2017/drawingmlCustomData" val="404040"/>
                                <wpsdc:folHlinkClr xmlns:wpsdc="http://www.wps.cn/officeDocument/2017/drawingmlCustomData" val="404040"/>
                                <wpsdc:hlinkUnderline xmlns:wpsdc="http://www.wps.cn/officeDocument/2017/drawingmlCustomData" val="1"/>
                              </a:ext>
                            </a:extLst>
                          </a:hlinkClick>
                        </a:rPr>
                        <a:t>网络接入优化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网络连接成功率从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93%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提升至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98%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8872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应用内推送成功率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年初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接入器收到指定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会更新连接管理器状态。上线时使用的还是荔枝的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，更正后修复。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应用内推送成功率从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95%</a:t>
                      </a:r>
                      <a:r>
                        <a:rPr lang="zh-CN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提升至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达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99%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165735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提升文件上传成功率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b="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b="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年中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引入七牛作为首选通道。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参见</a:t>
                      </a:r>
                      <a:r>
                        <a:rPr lang="zh-CN" altLang="zh-CN" sz="16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  <a:hlinkClick r:id="rId3" action="ppaction://hlinkfile"/>
                        </a:rPr>
                        <a:t>异步上传方案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音频上传成功率从不到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90%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提升至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98%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r>
                        <a:rPr lang="zh-CN" altLang="en-US" sz="1600" i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（客户端有后台重试）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图片上传成功率从不至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90%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提升至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94%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zh-CN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59165" cy="46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/>
                <a:gridCol w="2378075"/>
                <a:gridCol w="2405380"/>
                <a:gridCol w="2903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15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吱呀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IM5接入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年）</a:t>
                      </a:r>
                      <a:endParaRPr lang="zh-CN" altLang="en-US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IM5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同事以业务方角色完成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IM5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的单聊接入。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年阶段性放弃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目前重新接入，包括群聊。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1597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音频组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接入Dore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2019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年底至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年初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在中东派对房间实现灰度。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年阶段性放弃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。目前以</a:t>
                      </a:r>
                      <a:r>
                        <a:rPr lang="en-US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Doreme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平台接入中。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113665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声鉴及处理服务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调用两个音频服务处理。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声鉴卡已下线。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声音瓶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动态还有调用逻辑。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11372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录制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、中东房间录制（已下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、用户举报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录制。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59165" cy="450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10"/>
                <a:gridCol w="2205355"/>
                <a:gridCol w="3009265"/>
                <a:gridCol w="22993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72783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智能推荐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算法支持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（2020年下半年）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由业务方提供画像数据，算法逻辑在业务项目。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接入声音瓶匹配</a:t>
                      </a: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1v1</a:t>
                      </a: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实时语音匹配、好友在玩房间列表</a:t>
                      </a: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5539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工程支持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2021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年底）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由数仓和推荐自行处理画像数据，业务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RPC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调用推荐服务。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接入好友推荐、房间列表推荐。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11588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大数据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接管大数据组件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包括业务直接使用的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Flink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Solr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59165" cy="479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190"/>
                <a:gridCol w="1984375"/>
                <a:gridCol w="3009265"/>
                <a:gridCol w="22993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0076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增长组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入基础推送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（2020年）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客户端和服务端接入基础推送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SDK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推送平台非聊天室消息使用基础推</a:t>
                      </a: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送。</a:t>
                      </a: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83769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短信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由自接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twillo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服务转由增长组短信服务接管，由其确定短信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通道。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综合费用及回填率考虑：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现在100%切换腾讯云，异常兜底使用创蓝。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附：回填率a/b结论。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创蓝回填率90%&gt;腾讯云87%&gt;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twillo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70%。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67945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业务架构组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国际化配置平台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90741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活动平台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78215" cy="515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60"/>
                <a:gridCol w="1121410"/>
                <a:gridCol w="1888490"/>
                <a:gridCol w="41103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演化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767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推广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增长闭环（国内）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增长组提供的服务。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1950">
                <a:tc v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AF（海外）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9120"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派对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直播形态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客户端推流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njpc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项目来由。（已下线）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、房主信息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party_room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、每场直播一条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party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819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电脑端直播助手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502920">
                <a:tc vMerge="1"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我的房间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服务端推流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dc_thirdservice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项目由来。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7089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加入RTC频道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、每人拥有一个永不关播的直播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party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中东房间保留服务端推流。（审核使用，已下线）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371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声音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声鉴卡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dc_discovery项目由来。（已下线）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150">
                <a:tc v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声音瓶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dc_voicebottle项目由来。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7515">
                <a:tc v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动态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"/>
          <p:cNvSpPr txBox="1"/>
          <p:nvPr/>
        </p:nvSpPr>
        <p:spPr>
          <a:xfrm>
            <a:off x="0" y="2948808"/>
            <a:ext cx="12188825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2000"/>
              </a:spcBef>
              <a:spcAft>
                <a:spcPts val="0"/>
              </a:spcAft>
            </a:pPr>
            <a:r>
              <a:rPr lang="en-US" altLang="zh-CN" sz="4400" b="1" dirty="0">
                <a:solidFill>
                  <a:prstClr val="white"/>
                </a:solidFill>
                <a:latin typeface="+mj-ea"/>
                <a:ea typeface="+mj-ea"/>
              </a:rPr>
              <a:t>Thank  You</a:t>
            </a:r>
            <a:endParaRPr lang="en-US" altLang="zh-CN" sz="44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8676" y="1674674"/>
            <a:ext cx="8873129" cy="21685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46" y="687099"/>
            <a:ext cx="1016000" cy="292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分享内容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前言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：前世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今生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0095" y="2011680"/>
          <a:ext cx="8128000" cy="388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前言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TIYA时代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030095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245870" y="719455"/>
          <a:ext cx="9486265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技术能力建设-五彩石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0730" y="1409700"/>
          <a:ext cx="8128000" cy="472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技术能力建设-五彩石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9530" y="2975610"/>
            <a:ext cx="4470400" cy="467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3200" dirty="0" smtClean="0">
                <a:latin typeface="+mn-lt"/>
              </a:rPr>
              <a:t>画像建设和推荐能力建设</a:t>
            </a:r>
            <a:endParaRPr lang="zh-CN" altLang="en-US" sz="32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技术能力建设-五彩石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1565" y="910590"/>
            <a:ext cx="3976370" cy="1158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45000"/>
              </a:lnSpc>
            </a:pP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业务监控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45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时间:2019年下半年起。</a:t>
            </a:r>
            <a:endParaRPr 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45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业务异常，无法实时发现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1828165" y="2181225"/>
          <a:ext cx="8631555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980"/>
                <a:gridCol w="2813050"/>
                <a:gridCol w="38195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</a:t>
                      </a:r>
                      <a:r>
                        <a:rPr lang="zh-CN" altLang="en-US"/>
                        <a:t>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业务监控(简版)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、准实时发现核心业务异常。（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分钟）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、企业微信自动监控告警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、直接ds bean查询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、包括最核心业务指标：用户注册量、声音瓶录制量、在线直播量、开播量、连麦量。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action="ppaction://hlinkfile"/>
                        </a:rPr>
                        <a:t>文档地址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产运研指标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定时拉取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GIO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报表（后改为神策）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、报警阈值设置方式可支持数量差值、环比，支持可配置。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3" action="ppaction://hlinkfile"/>
                        </a:rPr>
                        <a:t>指标地址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功能指标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诸如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4" action="ppaction://hlinkfile"/>
                        </a:rPr>
                        <a:t>Twilio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4" action="ppaction://hlinkfile"/>
                        </a:rPr>
                        <a:t>/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4" action="ppaction://hlinkfile"/>
                        </a:rPr>
                        <a:t>创蓝短信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5" action="ppaction://hlinkfile"/>
                        </a:rPr>
                        <a:t>夺宝盈亏监控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hlinkClick r:id="rId5" action="ppaction://hlinkfile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6" action="ppaction://hlinkfile"/>
                        </a:rPr>
                        <a:t>宝箱添加后台数据统计与微信群报警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hlinkClick r:id="rId6" action="ppaction://hlinkfile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7" action="ppaction://hlinkfile"/>
                        </a:rPr>
                        <a:t>塔罗牌数据监控报警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hlinkClick r:id="rId7" action="ppaction://hlinkfile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8" action="ppaction://hlinkfile"/>
                        </a:rPr>
                        <a:t>监控应用内推送成功率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、此类监控指标基本由服务负责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人推动。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、迭代预留监控指标开发时间，增强</a:t>
                      </a: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</a:t>
                      </a:r>
                      <a:r>
                        <a:rPr lang="en-US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owner</a:t>
                      </a: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意识和监控意识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TAGS" val="&lt;tags&gt;&lt;tag n=&quot;id&quot; v=&quot;2&quot; /&gt;&lt;tag n=&quot;name&quot; v=&quot;CoverPageTitleBox&quot; /&gt;&lt;/tags&gt;"/>
</p:tagLst>
</file>

<file path=ppt/tags/tag10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1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2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3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4.xml><?xml version="1.0" encoding="utf-8"?>
<p:tagLst xmlns:p="http://schemas.openxmlformats.org/presentationml/2006/main">
  <p:tag name="KSO_WM_UNIT_TABLE_BEAUTIFY" val="smartTable{95d1b8cc-9384-4bf0-b435-ba5219cf3c7e}"/>
</p:tagLst>
</file>

<file path=ppt/tags/tag15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6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7.xml><?xml version="1.0" encoding="utf-8"?>
<p:tagLst xmlns:p="http://schemas.openxmlformats.org/presentationml/2006/main">
  <p:tag name="KSO_WM_UNIT_TABLE_BEAUTIFY" val="smartTable{b95d9bea-9973-4602-9ee1-de46425dcb2f}"/>
</p:tagLst>
</file>

<file path=ppt/tags/tag18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9.xml><?xml version="1.0" encoding="utf-8"?>
<p:tagLst xmlns:p="http://schemas.openxmlformats.org/presentationml/2006/main">
  <p:tag name="KSO_WM_UNIT_TABLE_BEAUTIFY" val="smartTable{b95d9bea-9973-4602-9ee1-de46425dcb2f}"/>
</p:tagLst>
</file>

<file path=ppt/tags/tag2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0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1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2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3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4.xml><?xml version="1.0" encoding="utf-8"?>
<p:tagLst xmlns:p="http://schemas.openxmlformats.org/presentationml/2006/main">
  <p:tag name="KSO_WM_UNIT_TABLE_BEAUTIFY" val="smartTable{cca792f7-cdda-4b1c-b09d-17583520571f}"/>
  <p:tag name="TABLE_ENDDRAG_ORIGIN_RECT" val="745*350"/>
  <p:tag name="TABLE_ENDDRAG_RECT" val="137*94*745*351"/>
</p:tagLst>
</file>

<file path=ppt/tags/tag25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6.xml><?xml version="1.0" encoding="utf-8"?>
<p:tagLst xmlns:p="http://schemas.openxmlformats.org/presentationml/2006/main">
  <p:tag name="KSO_WM_UNIT_TABLE_BEAUTIFY" val="smartTable{fa7c06eb-aa35-47a7-a947-cbbe6dea87ca}"/>
</p:tagLst>
</file>

<file path=ppt/tags/tag27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8.xml><?xml version="1.0" encoding="utf-8"?>
<p:tagLst xmlns:p="http://schemas.openxmlformats.org/presentationml/2006/main">
  <p:tag name="KSO_WM_UNIT_TABLE_BEAUTIFY" val="smartTable{fa7c06eb-aa35-47a7-a947-cbbe6dea87ca}"/>
</p:tagLst>
</file>

<file path=ppt/tags/tag29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3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30.xml><?xml version="1.0" encoding="utf-8"?>
<p:tagLst xmlns:p="http://schemas.openxmlformats.org/presentationml/2006/main">
  <p:tag name="KSO_WM_UNIT_TABLE_BEAUTIFY" val="smartTable{1f1258e3-876c-418c-a7a0-876e19fe7f64}"/>
  <p:tag name="TABLE_ENDDRAG_ORIGIN_RECT" val="673*417"/>
  <p:tag name="TABLE_ENDDRAG_RECT" val="144*86*673*417"/>
</p:tagLst>
</file>

<file path=ppt/tags/tag31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32.xml><?xml version="1.0" encoding="utf-8"?>
<p:tagLst xmlns:p="http://schemas.openxmlformats.org/presentationml/2006/main">
  <p:tag name="KSO_WM_UNIT_TABLE_BEAUTIFY" val="smartTable{1f1258e3-876c-418c-a7a0-876e19fe7f64}"/>
  <p:tag name="TABLE_ENDDRAG_ORIGIN_RECT" val="673*355"/>
  <p:tag name="TABLE_ENDDRAG_RECT" val="144*86*673*355"/>
</p:tagLst>
</file>

<file path=ppt/tags/tag33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34.xml><?xml version="1.0" encoding="utf-8"?>
<p:tagLst xmlns:p="http://schemas.openxmlformats.org/presentationml/2006/main">
  <p:tag name="KSO_WM_UNIT_TABLE_BEAUTIFY" val="smartTable{1f1258e3-876c-418c-a7a0-876e19fe7f64}"/>
  <p:tag name="TABLE_ENDDRAG_ORIGIN_RECT" val="673*417"/>
  <p:tag name="TABLE_ENDDRAG_RECT" val="144*86*673*417"/>
</p:tagLst>
</file>

<file path=ppt/tags/tag35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36.xml><?xml version="1.0" encoding="utf-8"?>
<p:tagLst xmlns:p="http://schemas.openxmlformats.org/presentationml/2006/main">
  <p:tag name="KSO_WM_UNIT_TABLE_BEAUTIFY" val="smartTable{1f1258e3-876c-418c-a7a0-876e19fe7f64}"/>
  <p:tag name="TABLE_ENDDRAG_ORIGIN_RECT" val="673*375"/>
  <p:tag name="TABLE_ENDDRAG_RECT" val="144*86*673*375"/>
</p:tagLst>
</file>

<file path=ppt/tags/tag37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38.xml><?xml version="1.0" encoding="utf-8"?>
<p:tagLst xmlns:p="http://schemas.openxmlformats.org/presentationml/2006/main">
  <p:tag name="KSO_WM_UNIT_TABLE_BEAUTIFY" val="smartTable{1f1258e3-876c-418c-a7a0-876e19fe7f64}"/>
  <p:tag name="TABLE_ENDDRAG_ORIGIN_RECT" val="673*375"/>
  <p:tag name="TABLE_ENDDRAG_RECT" val="144*86*673*375"/>
</p:tagLst>
</file>

<file path=ppt/tags/tag39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4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40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41.xml><?xml version="1.0" encoding="utf-8"?>
<p:tagLst xmlns:p="http://schemas.openxmlformats.org/presentationml/2006/main">
  <p:tag name="TAGS" val="&lt;tags&gt;&lt;tag n=&quot;id&quot; v=&quot;2&quot; /&gt;&lt;tag n=&quot;name&quot; v=&quot;CoverPageTitleBox&quot; /&gt;&lt;/tags&gt;"/>
</p:tagLst>
</file>

<file path=ppt/tags/tag5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6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7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8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9.xml><?xml version="1.0" encoding="utf-8"?>
<p:tagLst xmlns:p="http://schemas.openxmlformats.org/presentationml/2006/main">
  <p:tag name="KSO_WM_UNIT_TABLE_BEAUTIFY" val="smartTable{e901a9bd-c01e-4209-ba0e-3e7a8b4356d1}"/>
</p:tagLst>
</file>

<file path=ppt/theme/theme1.xml><?xml version="1.0" encoding="utf-8"?>
<a:theme xmlns:a="http://schemas.openxmlformats.org/drawingml/2006/main" name="PowerPitch">
  <a:themeElements>
    <a:clrScheme name="">
      <a:dk1>
        <a:srgbClr val="404040"/>
      </a:dk1>
      <a:lt1>
        <a:srgbClr val="FFFFFF"/>
      </a:lt1>
      <a:dk2>
        <a:srgbClr val="E3097E"/>
      </a:dk2>
      <a:lt2>
        <a:srgbClr val="E6E6E6"/>
      </a:lt2>
      <a:accent1>
        <a:srgbClr val="E4397A"/>
      </a:accent1>
      <a:accent2>
        <a:srgbClr val="66A2BC"/>
      </a:accent2>
      <a:accent3>
        <a:srgbClr val="7B71A0"/>
      </a:accent3>
      <a:accent4>
        <a:srgbClr val="5A5A5A"/>
      </a:accent4>
      <a:accent5>
        <a:srgbClr val="EB6F9E"/>
      </a:accent5>
      <a:accent6>
        <a:srgbClr val="9D96B8"/>
      </a:accent6>
      <a:hlink>
        <a:srgbClr val="404040"/>
      </a:hlink>
      <a:folHlink>
        <a:srgbClr val="404040"/>
      </a:folHlink>
    </a:clrScheme>
    <a:fontScheme name="Custom 78">
      <a:majorFont>
        <a:latin typeface="Arial"/>
        <a:ea typeface="Microsoft YaHei"/>
        <a:cs typeface="Arial"/>
      </a:majorFont>
      <a:minorFont>
        <a:latin typeface="Arial"/>
        <a:ea typeface="Microsoft Ya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5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lIns="91440" tIns="46800" rtlCol="0" anchor="t" anchorCtr="0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custClrLst>
    <a:custClr name="Credit Suisse Brown">
      <a:srgbClr val="815F3B"/>
    </a:custClr>
    <a:custClr name="Credit Suisse Grey Green">
      <a:srgbClr val="B6BCA0"/>
    </a:custClr>
    <a:custClr name="Credit Suisse Dark Green">
      <a:srgbClr val="5C6522"/>
    </a:custClr>
    <a:custClr name="Credit Suisse Grey Blue">
      <a:srgbClr val="80AEA7"/>
    </a:custClr>
    <a:custClr name="Credit Suisse Purple">
      <a:srgbClr val="7B71A0"/>
    </a:custClr>
    <a:custClr name="Credit Suisse Light Blue">
      <a:srgbClr val="66A2BC"/>
    </a:custClr>
    <a:custClr name="Credit Suisse Green">
      <a:srgbClr val="C2B400"/>
    </a:custClr>
    <a:custClr name="Credit Suisse Yellow">
      <a:srgbClr val="FABB00"/>
    </a:custClr>
    <a:custClr name="Credit Suisse Orange">
      <a:srgbClr val="E5730A"/>
    </a:custClr>
    <a:custClr name="Credit Suisse Red">
      <a:srgbClr val="9D0E2D"/>
    </a:custClr>
    <a:custClr name="Credit Suisse Brown 80%">
      <a:srgbClr val="987A58"/>
    </a:custClr>
    <a:custClr name="Credit Suisse Grey Green 80%">
      <a:srgbClr val="C5C9B2"/>
    </a:custClr>
    <a:custClr name="Credit Suisse Dark Green 80%">
      <a:srgbClr val="7B7C41"/>
    </a:custClr>
    <a:custClr name="Credit Suisse Grey Blue 80%">
      <a:srgbClr val="9CBDB7"/>
    </a:custClr>
    <a:custClr name="Credit Suisse Purple 80%">
      <a:srgbClr val="928BB2"/>
    </a:custClr>
    <a:custClr name="Credit Suisse Light Blue 80%">
      <a:srgbClr val="85B4CA"/>
    </a:custClr>
    <a:custClr name="Credit Suisse Green 80%">
      <a:srgbClr val="CFC23D"/>
    </a:custClr>
    <a:custClr name="Credit Suisse Yellow 80%">
      <a:srgbClr val="FCC844"/>
    </a:custClr>
    <a:custClr name="Credit Suisse Orange 80%">
      <a:srgbClr val="EB903F"/>
    </a:custClr>
    <a:custClr name="Credit Suisse Red 80%">
      <a:srgbClr val="C23841"/>
    </a:custClr>
    <a:custClr name="Credit Suisse Brown 60%">
      <a:srgbClr val="B0987C"/>
    </a:custClr>
    <a:custClr name="Credit Suisse Grey Green 60%">
      <a:srgbClr val="D4D6C5"/>
    </a:custClr>
    <a:custClr name="Credit Suisse Dark Green 60%">
      <a:srgbClr val="9A9869"/>
    </a:custClr>
    <a:custClr name="Credit Suisse Grey Blue 60%">
      <a:srgbClr val="B5CDC8"/>
    </a:custClr>
    <a:custClr name="Credit Suisse Purple 60%">
      <a:srgbClr val="ACA5C5"/>
    </a:custClr>
    <a:custClr name="Credit Suisse Light Blue 60%">
      <a:srgbClr val="A4C7D7"/>
    </a:custClr>
    <a:custClr name="Credit Suisse Green 60%">
      <a:srgbClr val="DBD172"/>
    </a:custClr>
    <a:custClr name="Credit Suisse Yellow 60%">
      <a:srgbClr val="FED57A"/>
    </a:custClr>
    <a:custClr name="Credit Suisse Orange 60%">
      <a:srgbClr val="F1AD6E"/>
    </a:custClr>
    <a:custClr name="Credit Suisse Red 60%">
      <a:srgbClr val="DE7572"/>
    </a:custClr>
    <a:custClr name="Credit Suisse Brown 40%">
      <a:srgbClr val="C9B8A5"/>
    </a:custClr>
    <a:custClr name="Credit Suisse Grey Green 40%">
      <a:srgbClr val="E2E3D8"/>
    </a:custClr>
    <a:custClr name="Credit Suisse Dark Green 40%">
      <a:srgbClr val="BBB897"/>
    </a:custClr>
    <a:custClr name="Credit Suisse Grey Blue 40%">
      <a:srgbClr val="CEDDDA"/>
    </a:custClr>
    <a:custClr name="Credit Suisse Purple 40%">
      <a:srgbClr val="C6C2D8"/>
    </a:custClr>
    <a:custClr name="Credit Suisse Light Blue 40%">
      <a:srgbClr val="C2D9E5"/>
    </a:custClr>
    <a:custClr name="Credit Suisse Green 40%">
      <a:srgbClr val="E8E0A3"/>
    </a:custClr>
    <a:custClr name="Credit Suisse Yellow 40%">
      <a:srgbClr val="FFE4AA"/>
    </a:custClr>
    <a:custClr name="Credit Suisse Orange 40%">
      <a:srgbClr val="F7CA9F"/>
    </a:custClr>
    <a:custClr name="Credit Suisse Red 40%">
      <a:srgbClr val="EBB7B6"/>
    </a:custClr>
    <a:custClr name="Credit Suisse Brown 20%">
      <a:srgbClr val="E3DBD0"/>
    </a:custClr>
    <a:custClr name="Credit Suisse Grey Green 20%">
      <a:srgbClr val="F1F1EC"/>
    </a:custClr>
    <a:custClr name="Credit Suisse Dark Green 20%">
      <a:srgbClr val="DCDAC9"/>
    </a:custClr>
    <a:custClr name="Credit Suisse Grey Blue 20%">
      <a:srgbClr val="E7EEEC"/>
    </a:custClr>
    <a:custClr name="Credit Suisse Purple 20%">
      <a:srgbClr val="E2E0EB"/>
    </a:custClr>
    <a:custClr name="Credit Suisse Light Blue 20%">
      <a:srgbClr val="E0ECF2"/>
    </a:custClr>
    <a:custClr name="Credit Suisse Green 20%">
      <a:srgbClr val="F4F0D2"/>
    </a:custClr>
    <a:custClr name="Credit Suisse Yellow 20%">
      <a:srgbClr val="FFF1D6"/>
    </a:custClr>
    <a:custClr name="Credit Suisse Orange 20%">
      <a:srgbClr val="FBE5CF"/>
    </a:custClr>
    <a:custClr name="Credit Suisse Red 20%">
      <a:srgbClr val="F5DBD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owerPitch">
  <a:themeElements>
    <a:clrScheme name="">
      <a:dk1>
        <a:srgbClr val="404040"/>
      </a:dk1>
      <a:lt1>
        <a:srgbClr val="FFFFFF"/>
      </a:lt1>
      <a:dk2>
        <a:srgbClr val="E3097E"/>
      </a:dk2>
      <a:lt2>
        <a:srgbClr val="E6E6E6"/>
      </a:lt2>
      <a:accent1>
        <a:srgbClr val="E4397A"/>
      </a:accent1>
      <a:accent2>
        <a:srgbClr val="66A2BC"/>
      </a:accent2>
      <a:accent3>
        <a:srgbClr val="7B71A0"/>
      </a:accent3>
      <a:accent4>
        <a:srgbClr val="5A5A5A"/>
      </a:accent4>
      <a:accent5>
        <a:srgbClr val="EB6F9E"/>
      </a:accent5>
      <a:accent6>
        <a:srgbClr val="9D96B8"/>
      </a:accent6>
      <a:hlink>
        <a:srgbClr val="404040"/>
      </a:hlink>
      <a:folHlink>
        <a:srgbClr val="404040"/>
      </a:folHlink>
    </a:clrScheme>
    <a:fontScheme name="Custom 78">
      <a:majorFont>
        <a:latin typeface="Arial"/>
        <a:ea typeface="Microsoft YaHei"/>
        <a:cs typeface="Arial"/>
      </a:majorFont>
      <a:minorFont>
        <a:latin typeface="Arial"/>
        <a:ea typeface="Microsoft Ya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5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lIns="91440" tIns="46800" rtlCol="0" anchor="t" anchorCtr="0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custClrLst>
    <a:custClr name="Credit Suisse Brown">
      <a:srgbClr val="815F3B"/>
    </a:custClr>
    <a:custClr name="Credit Suisse Grey Green">
      <a:srgbClr val="B6BCA0"/>
    </a:custClr>
    <a:custClr name="Credit Suisse Dark Green">
      <a:srgbClr val="5C6522"/>
    </a:custClr>
    <a:custClr name="Credit Suisse Grey Blue">
      <a:srgbClr val="80AEA7"/>
    </a:custClr>
    <a:custClr name="Credit Suisse Purple">
      <a:srgbClr val="7B71A0"/>
    </a:custClr>
    <a:custClr name="Credit Suisse Light Blue">
      <a:srgbClr val="66A2BC"/>
    </a:custClr>
    <a:custClr name="Credit Suisse Green">
      <a:srgbClr val="C2B400"/>
    </a:custClr>
    <a:custClr name="Credit Suisse Yellow">
      <a:srgbClr val="FABB00"/>
    </a:custClr>
    <a:custClr name="Credit Suisse Orange">
      <a:srgbClr val="E5730A"/>
    </a:custClr>
    <a:custClr name="Credit Suisse Red">
      <a:srgbClr val="9D0E2D"/>
    </a:custClr>
    <a:custClr name="Credit Suisse Brown 80%">
      <a:srgbClr val="987A58"/>
    </a:custClr>
    <a:custClr name="Credit Suisse Grey Green 80%">
      <a:srgbClr val="C5C9B2"/>
    </a:custClr>
    <a:custClr name="Credit Suisse Dark Green 80%">
      <a:srgbClr val="7B7C41"/>
    </a:custClr>
    <a:custClr name="Credit Suisse Grey Blue 80%">
      <a:srgbClr val="9CBDB7"/>
    </a:custClr>
    <a:custClr name="Credit Suisse Purple 80%">
      <a:srgbClr val="928BB2"/>
    </a:custClr>
    <a:custClr name="Credit Suisse Light Blue 80%">
      <a:srgbClr val="85B4CA"/>
    </a:custClr>
    <a:custClr name="Credit Suisse Green 80%">
      <a:srgbClr val="CFC23D"/>
    </a:custClr>
    <a:custClr name="Credit Suisse Yellow 80%">
      <a:srgbClr val="FCC844"/>
    </a:custClr>
    <a:custClr name="Credit Suisse Orange 80%">
      <a:srgbClr val="EB903F"/>
    </a:custClr>
    <a:custClr name="Credit Suisse Red 80%">
      <a:srgbClr val="C23841"/>
    </a:custClr>
    <a:custClr name="Credit Suisse Brown 60%">
      <a:srgbClr val="B0987C"/>
    </a:custClr>
    <a:custClr name="Credit Suisse Grey Green 60%">
      <a:srgbClr val="D4D6C5"/>
    </a:custClr>
    <a:custClr name="Credit Suisse Dark Green 60%">
      <a:srgbClr val="9A9869"/>
    </a:custClr>
    <a:custClr name="Credit Suisse Grey Blue 60%">
      <a:srgbClr val="B5CDC8"/>
    </a:custClr>
    <a:custClr name="Credit Suisse Purple 60%">
      <a:srgbClr val="ACA5C5"/>
    </a:custClr>
    <a:custClr name="Credit Suisse Light Blue 60%">
      <a:srgbClr val="A4C7D7"/>
    </a:custClr>
    <a:custClr name="Credit Suisse Green 60%">
      <a:srgbClr val="DBD172"/>
    </a:custClr>
    <a:custClr name="Credit Suisse Yellow 60%">
      <a:srgbClr val="FED57A"/>
    </a:custClr>
    <a:custClr name="Credit Suisse Orange 60%">
      <a:srgbClr val="F1AD6E"/>
    </a:custClr>
    <a:custClr name="Credit Suisse Red 60%">
      <a:srgbClr val="DE7572"/>
    </a:custClr>
    <a:custClr name="Credit Suisse Brown 40%">
      <a:srgbClr val="C9B8A5"/>
    </a:custClr>
    <a:custClr name="Credit Suisse Grey Green 40%">
      <a:srgbClr val="E2E3D8"/>
    </a:custClr>
    <a:custClr name="Credit Suisse Dark Green 40%">
      <a:srgbClr val="BBB897"/>
    </a:custClr>
    <a:custClr name="Credit Suisse Grey Blue 40%">
      <a:srgbClr val="CEDDDA"/>
    </a:custClr>
    <a:custClr name="Credit Suisse Purple 40%">
      <a:srgbClr val="C6C2D8"/>
    </a:custClr>
    <a:custClr name="Credit Suisse Light Blue 40%">
      <a:srgbClr val="C2D9E5"/>
    </a:custClr>
    <a:custClr name="Credit Suisse Green 40%">
      <a:srgbClr val="E8E0A3"/>
    </a:custClr>
    <a:custClr name="Credit Suisse Yellow 40%">
      <a:srgbClr val="FFE4AA"/>
    </a:custClr>
    <a:custClr name="Credit Suisse Orange 40%">
      <a:srgbClr val="F7CA9F"/>
    </a:custClr>
    <a:custClr name="Credit Suisse Red 40%">
      <a:srgbClr val="EBB7B6"/>
    </a:custClr>
    <a:custClr name="Credit Suisse Brown 20%">
      <a:srgbClr val="E3DBD0"/>
    </a:custClr>
    <a:custClr name="Credit Suisse Grey Green 20%">
      <a:srgbClr val="F1F1EC"/>
    </a:custClr>
    <a:custClr name="Credit Suisse Dark Green 20%">
      <a:srgbClr val="DCDAC9"/>
    </a:custClr>
    <a:custClr name="Credit Suisse Grey Blue 20%">
      <a:srgbClr val="E7EEEC"/>
    </a:custClr>
    <a:custClr name="Credit Suisse Purple 20%">
      <a:srgbClr val="E2E0EB"/>
    </a:custClr>
    <a:custClr name="Credit Suisse Light Blue 20%">
      <a:srgbClr val="E0ECF2"/>
    </a:custClr>
    <a:custClr name="Credit Suisse Green 20%">
      <a:srgbClr val="F4F0D2"/>
    </a:custClr>
    <a:custClr name="Credit Suisse Yellow 20%">
      <a:srgbClr val="FFF1D6"/>
    </a:custClr>
    <a:custClr name="Credit Suisse Orange 20%">
      <a:srgbClr val="FBE5CF"/>
    </a:custClr>
    <a:custClr name="Credit Suisse Red 20%">
      <a:srgbClr val="F5DBD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custClrLst>
    <a:custClr name="Credit Suisse Brown">
      <a:srgbClr val="6F5940"/>
    </a:custClr>
    <a:custClr name="Credit Suisse Gray Green">
      <a:srgbClr val="A2AF95"/>
    </a:custClr>
    <a:custClr name="Credit Suisse Dark Green">
      <a:srgbClr val="515C2C"/>
    </a:custClr>
    <a:custClr name="Credit Suisse Gray Blue">
      <a:srgbClr val="70A198"/>
    </a:custClr>
    <a:custClr name="Credit Suisse Purple">
      <a:srgbClr val="92499E"/>
    </a:custClr>
    <a:custClr name="Credit Suisse Light Blue">
      <a:srgbClr val="166C86"/>
    </a:custClr>
    <a:custClr name="Credit Suisse Green">
      <a:srgbClr val="898000"/>
    </a:custClr>
    <a:custClr name="Credit Suisse Yellow">
      <a:srgbClr val="FFC726"/>
    </a:custClr>
    <a:custClr name="Credit Suisse Orange">
      <a:srgbClr val="F49C3E"/>
    </a:custClr>
    <a:custClr name="Credit Suisse Red">
      <a:srgbClr val="9D0E2D"/>
    </a:custClr>
    <a:custClr name="Credit Suisse Brown 80%">
      <a:srgbClr val="907F6C"/>
    </a:custClr>
    <a:custClr name="Credit Suisse Gray Green 80%">
      <a:srgbClr val="B8C2AE"/>
    </a:custClr>
    <a:custClr name="Credit Suisse Dark Green 80%">
      <a:srgbClr val="79825D"/>
    </a:custClr>
    <a:custClr name="Credit Suisse Gray Blue 80%">
      <a:srgbClr val="91B7B0"/>
    </a:custClr>
    <a:custClr name="Credit Suisse Purple 80%">
      <a:srgbClr val="AB73B4"/>
    </a:custClr>
    <a:custClr name="Credit Suisse Light Blue 80%">
      <a:srgbClr val="4C8EA2"/>
    </a:custClr>
    <a:custClr name="Credit Suisse Green 80%">
      <a:srgbClr val="A49D3B"/>
    </a:custClr>
    <a:custClr name="Credit Suisse Yellow 80%">
      <a:srgbClr val="FFD458"/>
    </a:custClr>
    <a:custClr name="Credit Suisse Orange 80%">
      <a:srgbClr val="F7B36B"/>
    </a:custClr>
    <a:custClr name="Credit Suisse Red 80%">
      <a:srgbClr val="B4465E"/>
    </a:custClr>
    <a:custClr name="Credit Suisse Brown 60%">
      <a:srgbClr val="B1A598"/>
    </a:custClr>
    <a:custClr name="Credit Suisse Gray Green 60%">
      <a:srgbClr val="CDD4C6"/>
    </a:custClr>
    <a:custClr name="Credit Suisse Dark Green 60%">
      <a:srgbClr val="A1A78D"/>
    </a:custClr>
    <a:custClr name="Credit Suisse Gray Blue 60%">
      <a:srgbClr val="B2CCC7"/>
    </a:custClr>
    <a:custClr name="Credit Suisse Purple 60%">
      <a:srgbClr val="C49DCB"/>
    </a:custClr>
    <a:custClr name="Credit Suisse Light Blue 60%">
      <a:srgbClr val="81AFBE"/>
    </a:custClr>
    <a:custClr name="Credit Suisse Green 60%">
      <a:srgbClr val="BFBA75"/>
    </a:custClr>
    <a:custClr name="Credit Suisse Yellow 60%">
      <a:srgbClr val="FFE18A"/>
    </a:custClr>
    <a:custClr name="Credit Suisse Orange 60%">
      <a:srgbClr val="F9C997"/>
    </a:custClr>
    <a:custClr name="Credit Suisse Red 60%">
      <a:srgbClr val="CA7D8D"/>
    </a:custClr>
    <a:custClr name="Credit Suisse Brown 40%">
      <a:srgbClr val="D7D1CA"/>
    </a:custClr>
    <a:custClr name="Credit Suisse Gray Green 40%">
      <a:srgbClr val="E5E9E1"/>
    </a:custClr>
    <a:custClr name="Credit Suisse Dark Green 40%">
      <a:srgbClr val="CFD2C4"/>
    </a:custClr>
    <a:custClr name="Credit Suisse Gray Blue 40%">
      <a:srgbClr val="D7E5E2"/>
    </a:custClr>
    <a:custClr name="Credit Suisse Purple 40%">
      <a:srgbClr val="E1CCE4"/>
    </a:custClr>
    <a:custClr name="Credit Suisse Light Blue 40%">
      <a:srgbClr val="BED6DD"/>
    </a:custClr>
    <a:custClr name="Credit Suisse Green 40%">
      <a:srgbClr val="DEDCB8"/>
    </a:custClr>
    <a:custClr name="Credit Suisse Yellow 40%">
      <a:srgbClr val="FFEFC2"/>
    </a:custClr>
    <a:custClr name="Credit Suisse Orange 40%">
      <a:srgbClr val="FCE3C9"/>
    </a:custClr>
    <a:custClr name="Credit Suisse Red 40%">
      <a:srgbClr val="E4BCC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custClrLst>
    <a:custClr name="Credit Suisse Brown">
      <a:srgbClr val="6F5940"/>
    </a:custClr>
    <a:custClr name="Credit Suisse Gray Green">
      <a:srgbClr val="A2AF95"/>
    </a:custClr>
    <a:custClr name="Credit Suisse Dark Green">
      <a:srgbClr val="515C2C"/>
    </a:custClr>
    <a:custClr name="Credit Suisse Gray Blue">
      <a:srgbClr val="70A198"/>
    </a:custClr>
    <a:custClr name="Credit Suisse Purple">
      <a:srgbClr val="92499E"/>
    </a:custClr>
    <a:custClr name="Credit Suisse Light Blue">
      <a:srgbClr val="166C86"/>
    </a:custClr>
    <a:custClr name="Credit Suisse Green">
      <a:srgbClr val="898000"/>
    </a:custClr>
    <a:custClr name="Credit Suisse Yellow">
      <a:srgbClr val="FFC726"/>
    </a:custClr>
    <a:custClr name="Credit Suisse Orange">
      <a:srgbClr val="F49C3E"/>
    </a:custClr>
    <a:custClr name="Credit Suisse Red">
      <a:srgbClr val="9D0E2D"/>
    </a:custClr>
    <a:custClr name="Credit Suisse Brown 80%">
      <a:srgbClr val="907F6C"/>
    </a:custClr>
    <a:custClr name="Credit Suisse Gray Green 80%">
      <a:srgbClr val="B8C2AE"/>
    </a:custClr>
    <a:custClr name="Credit Suisse Dark Green 80%">
      <a:srgbClr val="79825D"/>
    </a:custClr>
    <a:custClr name="Credit Suisse Gray Blue 80%">
      <a:srgbClr val="91B7B0"/>
    </a:custClr>
    <a:custClr name="Credit Suisse Purple 80%">
      <a:srgbClr val="AB73B4"/>
    </a:custClr>
    <a:custClr name="Credit Suisse Light Blue 80%">
      <a:srgbClr val="4C8EA2"/>
    </a:custClr>
    <a:custClr name="Credit Suisse Green 80%">
      <a:srgbClr val="A49D3B"/>
    </a:custClr>
    <a:custClr name="Credit Suisse Yellow 80%">
      <a:srgbClr val="FFD458"/>
    </a:custClr>
    <a:custClr name="Credit Suisse Orange 80%">
      <a:srgbClr val="F7B36B"/>
    </a:custClr>
    <a:custClr name="Credit Suisse Red 80%">
      <a:srgbClr val="B4465E"/>
    </a:custClr>
    <a:custClr name="Credit Suisse Brown 60%">
      <a:srgbClr val="B1A598"/>
    </a:custClr>
    <a:custClr name="Credit Suisse Gray Green 60%">
      <a:srgbClr val="CDD4C6"/>
    </a:custClr>
    <a:custClr name="Credit Suisse Dark Green 60%">
      <a:srgbClr val="A1A78D"/>
    </a:custClr>
    <a:custClr name="Credit Suisse Gray Blue 60%">
      <a:srgbClr val="B2CCC7"/>
    </a:custClr>
    <a:custClr name="Credit Suisse Purple 60%">
      <a:srgbClr val="C49DCB"/>
    </a:custClr>
    <a:custClr name="Credit Suisse Light Blue 60%">
      <a:srgbClr val="81AFBE"/>
    </a:custClr>
    <a:custClr name="Credit Suisse Green 60%">
      <a:srgbClr val="BFBA75"/>
    </a:custClr>
    <a:custClr name="Credit Suisse Yellow 60%">
      <a:srgbClr val="FFE18A"/>
    </a:custClr>
    <a:custClr name="Credit Suisse Orange 60%">
      <a:srgbClr val="F9C997"/>
    </a:custClr>
    <a:custClr name="Credit Suisse Red 60%">
      <a:srgbClr val="CA7D8D"/>
    </a:custClr>
    <a:custClr name="Credit Suisse Brown 40%">
      <a:srgbClr val="D7D1CA"/>
    </a:custClr>
    <a:custClr name="Credit Suisse Gray Green 40%">
      <a:srgbClr val="E5E9E1"/>
    </a:custClr>
    <a:custClr name="Credit Suisse Dark Green 40%">
      <a:srgbClr val="CFD2C4"/>
    </a:custClr>
    <a:custClr name="Credit Suisse Gray Blue 40%">
      <a:srgbClr val="D7E5E2"/>
    </a:custClr>
    <a:custClr name="Credit Suisse Purple 40%">
      <a:srgbClr val="E1CCE4"/>
    </a:custClr>
    <a:custClr name="Credit Suisse Light Blue 40%">
      <a:srgbClr val="BED6DD"/>
    </a:custClr>
    <a:custClr name="Credit Suisse Green 40%">
      <a:srgbClr val="DEDCB8"/>
    </a:custClr>
    <a:custClr name="Credit Suisse Yellow 40%">
      <a:srgbClr val="FFEFC2"/>
    </a:custClr>
    <a:custClr name="Credit Suisse Orange 40%">
      <a:srgbClr val="FCE3C9"/>
    </a:custClr>
    <a:custClr name="Credit Suisse Red 40%">
      <a:srgbClr val="E4BCC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3650</Words>
  <Application>WPS 演示</Application>
  <PresentationFormat>自定义</PresentationFormat>
  <Paragraphs>668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Credit Suisse Type Light</vt:lpstr>
      <vt:lpstr>Arial</vt:lpstr>
      <vt:lpstr>MS PGothic</vt:lpstr>
      <vt:lpstr>Credit Suisse Type Roman</vt:lpstr>
      <vt:lpstr>Segoe Print</vt:lpstr>
      <vt:lpstr>微软雅黑</vt:lpstr>
      <vt:lpstr>Arial Unicode MS</vt:lpstr>
      <vt:lpstr>Calibri</vt:lpstr>
      <vt:lpstr>PowerPitch</vt:lpstr>
      <vt:lpstr>1_PowerPitch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VINA HE</dc:creator>
  <cp:lastModifiedBy>Lizhi</cp:lastModifiedBy>
  <cp:revision>917</cp:revision>
  <cp:lastPrinted>2020-12-01T17:15:00Z</cp:lastPrinted>
  <dcterms:created xsi:type="dcterms:W3CDTF">2020-12-01T17:15:00Z</dcterms:created>
  <dcterms:modified xsi:type="dcterms:W3CDTF">2021-12-02T10:28:34Z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ype">
    <vt:i4>11</vt:i4>
  </property>
  <property fmtid="{D5CDD505-2E9C-101B-9397-08002B2CF9AE}" pid="3" name="_SIProp12DataClass+9d401f75-6608-41d3-bd1f-efe1542cdc01">
    <vt:lpwstr>v=1.2&gt;I=9d401f75-6608-41d3-bd1f-efe1542cdc01&amp;N=Confidential&amp;V=1.3&amp;U=S-1-5-21-1828601920-3511188894-431489442-65962&amp;D=Wong%2c+May+(PJCG+12)&amp;A=Associated&amp;H=False</vt:lpwstr>
  </property>
  <property fmtid="{D5CDD505-2E9C-101B-9397-08002B2CF9AE}" pid="4" name="Classification">
    <vt:lpwstr>Confidential</vt:lpwstr>
  </property>
  <property fmtid="{D5CDD505-2E9C-101B-9397-08002B2CF9AE}" pid="5" name="_AdHocReviewCycleID">
    <vt:i4>241917205</vt:i4>
  </property>
  <property fmtid="{D5CDD505-2E9C-101B-9397-08002B2CF9AE}" pid="6" name="_NewReviewCycle">
    <vt:lpwstr/>
  </property>
  <property fmtid="{D5CDD505-2E9C-101B-9397-08002B2CF9AE}" pid="7" name="_EmailSubject">
    <vt:lpwstr>Galaxy - Updated Presentation Template</vt:lpwstr>
  </property>
  <property fmtid="{D5CDD505-2E9C-101B-9397-08002B2CF9AE}" pid="8" name="_AuthorEmail">
    <vt:lpwstr>olivia.hsu@credit-suisse.com</vt:lpwstr>
  </property>
  <property fmtid="{D5CDD505-2E9C-101B-9397-08002B2CF9AE}" pid="9" name="_AuthorEmailDisplayName">
    <vt:lpwstr>Hsu, Olivia (PJBB) IBCM</vt:lpwstr>
  </property>
  <property fmtid="{D5CDD505-2E9C-101B-9397-08002B2CF9AE}" pid="10" name="KSOProductBuildVer">
    <vt:lpwstr>2052-11.1.0.11115</vt:lpwstr>
  </property>
  <property fmtid="{D5CDD505-2E9C-101B-9397-08002B2CF9AE}" pid="11" name="ICV">
    <vt:lpwstr>DB1C9D115DF44CEE89EAF956F385F712</vt:lpwstr>
  </property>
</Properties>
</file>