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7" r:id="rId2"/>
  </p:sldMasterIdLst>
  <p:notesMasterIdLst>
    <p:notesMasterId r:id="rId19"/>
  </p:notesMasterIdLst>
  <p:sldIdLst>
    <p:sldId id="350" r:id="rId3"/>
    <p:sldId id="510" r:id="rId4"/>
    <p:sldId id="508" r:id="rId5"/>
    <p:sldId id="504" r:id="rId6"/>
    <p:sldId id="500" r:id="rId7"/>
    <p:sldId id="506" r:id="rId8"/>
    <p:sldId id="458" r:id="rId9"/>
    <p:sldId id="478" r:id="rId10"/>
    <p:sldId id="477" r:id="rId11"/>
    <p:sldId id="479" r:id="rId12"/>
    <p:sldId id="480" r:id="rId13"/>
    <p:sldId id="434" r:id="rId14"/>
    <p:sldId id="456" r:id="rId15"/>
    <p:sldId id="507" r:id="rId16"/>
    <p:sldId id="509" r:id="rId17"/>
    <p:sldId id="359" r:id="rId18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1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713"/>
    <a:srgbClr val="E89B90"/>
    <a:srgbClr val="F4D0C5"/>
    <a:srgbClr val="ECA48E"/>
    <a:srgbClr val="EBAB97"/>
    <a:srgbClr val="B35942"/>
    <a:srgbClr val="ECA38C"/>
    <a:srgbClr val="DFDFDF"/>
    <a:srgbClr val="BF2121"/>
    <a:srgbClr val="E6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5884"/>
  </p:normalViewPr>
  <p:slideViewPr>
    <p:cSldViewPr snapToObjects="1" showGuides="1">
      <p:cViewPr varScale="1">
        <p:scale>
          <a:sx n="155" d="100"/>
          <a:sy n="155" d="100"/>
        </p:scale>
        <p:origin x="210" y="114"/>
      </p:cViewPr>
      <p:guideLst>
        <p:guide orient="horz" pos="155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20BB1-6E02-4523-9D4E-52861EF93FEC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D3C70A-17F1-447D-910E-84A4E2A832D9}">
      <dgm:prSet phldrT="[文本]" custT="1"/>
      <dgm:spPr/>
      <dgm:t>
        <a:bodyPr/>
        <a:lstStyle/>
        <a:p>
          <a:r>
            <a:rPr lang="en-US" altLang="zh-CN" sz="1500" dirty="0" smtClean="0">
              <a:latin typeface="+mn-ea"/>
              <a:ea typeface="+mn-ea"/>
            </a:rPr>
            <a:t>App</a:t>
          </a:r>
          <a:r>
            <a:rPr lang="zh-CN" altLang="en-US" sz="1500" dirty="0" smtClean="0">
              <a:latin typeface="+mn-ea"/>
              <a:ea typeface="+mn-ea"/>
            </a:rPr>
            <a:t>迭代</a:t>
          </a:r>
          <a:endParaRPr lang="zh-CN" altLang="en-US" sz="1500" dirty="0">
            <a:latin typeface="+mn-ea"/>
            <a:ea typeface="+mn-ea"/>
          </a:endParaRPr>
        </a:p>
      </dgm:t>
    </dgm:pt>
    <dgm:pt modelId="{51611288-1290-4B07-9E03-19C5E152648E}" type="parTrans" cxnId="{B963BFE3-24DA-4AB1-A8A5-B3382AE57FBB}">
      <dgm:prSet/>
      <dgm:spPr/>
      <dgm:t>
        <a:bodyPr/>
        <a:lstStyle/>
        <a:p>
          <a:endParaRPr lang="zh-CN" altLang="en-US"/>
        </a:p>
      </dgm:t>
    </dgm:pt>
    <dgm:pt modelId="{12DDBBDB-4159-41AB-B2CA-7F1D71C07B0F}" type="sibTrans" cxnId="{B963BFE3-24DA-4AB1-A8A5-B3382AE57FBB}">
      <dgm:prSet/>
      <dgm:spPr/>
      <dgm:t>
        <a:bodyPr/>
        <a:lstStyle/>
        <a:p>
          <a:endParaRPr lang="zh-CN" altLang="en-US"/>
        </a:p>
      </dgm:t>
    </dgm:pt>
    <dgm:pt modelId="{4E024065-35EF-48E7-890B-92161A39292D}">
      <dgm:prSet phldrT="[文本]" custT="1"/>
      <dgm:spPr/>
      <dgm:t>
        <a:bodyPr/>
        <a:lstStyle/>
        <a:p>
          <a:r>
            <a:rPr lang="zh-CN" altLang="en-US" sz="1000" dirty="0" smtClean="0"/>
            <a:t>双线迭代，每周一发版</a:t>
          </a:r>
          <a:endParaRPr lang="zh-CN" altLang="en-US" sz="1000" dirty="0"/>
        </a:p>
      </dgm:t>
    </dgm:pt>
    <dgm:pt modelId="{D96D0814-8D6A-4F04-9F4B-5CA877FF1196}" type="parTrans" cxnId="{130225C4-C82D-4349-92FA-F2AA03954459}">
      <dgm:prSet/>
      <dgm:spPr/>
      <dgm:t>
        <a:bodyPr/>
        <a:lstStyle/>
        <a:p>
          <a:endParaRPr lang="zh-CN" altLang="en-US"/>
        </a:p>
      </dgm:t>
    </dgm:pt>
    <dgm:pt modelId="{7D653424-80C2-482F-9F1F-F64E1E548743}" type="sibTrans" cxnId="{130225C4-C82D-4349-92FA-F2AA03954459}">
      <dgm:prSet/>
      <dgm:spPr/>
      <dgm:t>
        <a:bodyPr/>
        <a:lstStyle/>
        <a:p>
          <a:endParaRPr lang="zh-CN" altLang="en-US"/>
        </a:p>
      </dgm:t>
    </dgm:pt>
    <dgm:pt modelId="{D54BD21C-C380-4A5B-8C9E-9F28F308ACB6}">
      <dgm:prSet phldrT="[文本]" custT="1"/>
      <dgm:spPr/>
      <dgm:t>
        <a:bodyPr/>
        <a:lstStyle/>
        <a:p>
          <a:r>
            <a:rPr lang="zh-CN" altLang="en-US" sz="1500" dirty="0" smtClean="0"/>
            <a:t>运营活动</a:t>
          </a:r>
          <a:endParaRPr lang="zh-CN" altLang="en-US" sz="1500" dirty="0"/>
        </a:p>
      </dgm:t>
    </dgm:pt>
    <dgm:pt modelId="{0F4ADDA0-1478-44FE-BBDD-86498940CAD0}" type="parTrans" cxnId="{38542040-6659-4CC1-AB0D-1A8D07918548}">
      <dgm:prSet/>
      <dgm:spPr/>
      <dgm:t>
        <a:bodyPr/>
        <a:lstStyle/>
        <a:p>
          <a:endParaRPr lang="zh-CN" altLang="en-US"/>
        </a:p>
      </dgm:t>
    </dgm:pt>
    <dgm:pt modelId="{E77EDD81-C2B5-41FD-A610-87B771DBB105}" type="sibTrans" cxnId="{38542040-6659-4CC1-AB0D-1A8D07918548}">
      <dgm:prSet/>
      <dgm:spPr/>
      <dgm:t>
        <a:bodyPr/>
        <a:lstStyle/>
        <a:p>
          <a:endParaRPr lang="zh-CN" altLang="en-US"/>
        </a:p>
      </dgm:t>
    </dgm:pt>
    <dgm:pt modelId="{248EE80A-160D-47B2-9372-8B179B7EC32B}">
      <dgm:prSet phldrT="[文本]" custT="1"/>
      <dgm:spPr/>
      <dgm:t>
        <a:bodyPr/>
        <a:lstStyle/>
        <a:p>
          <a:r>
            <a:rPr lang="en-US" altLang="zh-CN" sz="1000" dirty="0" smtClean="0">
              <a:latin typeface="+mn-ea"/>
              <a:ea typeface="+mn-ea"/>
            </a:rPr>
            <a:t>4</a:t>
          </a:r>
          <a:r>
            <a:rPr lang="zh-CN" altLang="en-US" sz="1000" dirty="0" smtClean="0">
              <a:latin typeface="+mn-ea"/>
              <a:ea typeface="+mn-ea"/>
            </a:rPr>
            <a:t>月份基本一周一个活动</a:t>
          </a:r>
          <a:endParaRPr lang="zh-CN" altLang="en-US" sz="1000" dirty="0">
            <a:latin typeface="+mn-ea"/>
            <a:ea typeface="+mn-ea"/>
          </a:endParaRPr>
        </a:p>
      </dgm:t>
    </dgm:pt>
    <dgm:pt modelId="{9B2D5901-1202-4FCB-ABF4-24B1AE08A4CD}" type="parTrans" cxnId="{58679089-E7AF-42CA-9E80-61074DC61C5A}">
      <dgm:prSet/>
      <dgm:spPr/>
      <dgm:t>
        <a:bodyPr/>
        <a:lstStyle/>
        <a:p>
          <a:endParaRPr lang="zh-CN" altLang="en-US"/>
        </a:p>
      </dgm:t>
    </dgm:pt>
    <dgm:pt modelId="{A7B78BE6-AAF5-4C2E-8377-6576CDD75CF8}" type="sibTrans" cxnId="{58679089-E7AF-42CA-9E80-61074DC61C5A}">
      <dgm:prSet/>
      <dgm:spPr/>
      <dgm:t>
        <a:bodyPr/>
        <a:lstStyle/>
        <a:p>
          <a:endParaRPr lang="zh-CN" altLang="en-US"/>
        </a:p>
      </dgm:t>
    </dgm:pt>
    <dgm:pt modelId="{1099413D-4C02-4EBD-8985-D62621FEDC78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无需跟版的产品</a:t>
          </a:r>
          <a:r>
            <a:rPr lang="en-US" altLang="zh-CN" sz="1000" dirty="0" smtClean="0">
              <a:latin typeface="+mn-ea"/>
              <a:ea typeface="+mn-ea"/>
            </a:rPr>
            <a:t>&amp;</a:t>
          </a:r>
          <a:r>
            <a:rPr lang="zh-CN" altLang="en-US" sz="1000" dirty="0" smtClean="0">
              <a:latin typeface="+mn-ea"/>
              <a:ea typeface="+mn-ea"/>
            </a:rPr>
            <a:t>服务侧需求</a:t>
          </a:r>
          <a:endParaRPr lang="zh-CN" altLang="en-US" sz="1000" dirty="0">
            <a:latin typeface="+mn-ea"/>
            <a:ea typeface="+mn-ea"/>
          </a:endParaRPr>
        </a:p>
      </dgm:t>
    </dgm:pt>
    <dgm:pt modelId="{B0832098-D4FA-4388-BAC3-7494739639E0}" type="parTrans" cxnId="{B3662641-04C4-4680-B3F5-D3B256FD9B7C}">
      <dgm:prSet/>
      <dgm:spPr/>
      <dgm:t>
        <a:bodyPr/>
        <a:lstStyle/>
        <a:p>
          <a:endParaRPr lang="zh-CN" altLang="en-US"/>
        </a:p>
      </dgm:t>
    </dgm:pt>
    <dgm:pt modelId="{093AC44F-3917-46C2-92D9-DDA60C03CD52}" type="sibTrans" cxnId="{B3662641-04C4-4680-B3F5-D3B256FD9B7C}">
      <dgm:prSet/>
      <dgm:spPr/>
      <dgm:t>
        <a:bodyPr/>
        <a:lstStyle/>
        <a:p>
          <a:endParaRPr lang="zh-CN" altLang="en-US"/>
        </a:p>
      </dgm:t>
    </dgm:pt>
    <dgm:pt modelId="{DCCF3FB4-9A31-4300-AD10-51EFFABA6E0B}">
      <dgm:prSet phldrT="[文本]" custT="1"/>
      <dgm:spPr/>
      <dgm:t>
        <a:bodyPr/>
        <a:lstStyle/>
        <a:p>
          <a:r>
            <a:rPr lang="zh-CN" altLang="en-US" sz="1500" dirty="0" smtClean="0"/>
            <a:t>专项工作</a:t>
          </a:r>
          <a:endParaRPr lang="zh-CN" altLang="en-US" sz="1500" dirty="0"/>
        </a:p>
      </dgm:t>
    </dgm:pt>
    <dgm:pt modelId="{917277F8-001F-431D-82DC-9E8780B84272}" type="parTrans" cxnId="{66CE849E-42B4-4E9C-8CEF-8012EBC934DB}">
      <dgm:prSet/>
      <dgm:spPr/>
      <dgm:t>
        <a:bodyPr/>
        <a:lstStyle/>
        <a:p>
          <a:endParaRPr lang="zh-CN" altLang="en-US"/>
        </a:p>
      </dgm:t>
    </dgm:pt>
    <dgm:pt modelId="{0700D57A-5F8C-49C0-A870-E8FA744A1B98}" type="sibTrans" cxnId="{66CE849E-42B4-4E9C-8CEF-8012EBC934DB}">
      <dgm:prSet/>
      <dgm:spPr/>
      <dgm:t>
        <a:bodyPr/>
        <a:lstStyle/>
        <a:p>
          <a:endParaRPr lang="zh-CN" altLang="en-US"/>
        </a:p>
      </dgm:t>
    </dgm:pt>
    <dgm:pt modelId="{091D583A-093D-4F7B-9C46-576D7A362228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推送平台</a:t>
          </a:r>
          <a:endParaRPr lang="zh-CN" altLang="en-US" sz="1000" dirty="0">
            <a:latin typeface="+mn-ea"/>
            <a:ea typeface="+mn-ea"/>
          </a:endParaRPr>
        </a:p>
      </dgm:t>
    </dgm:pt>
    <dgm:pt modelId="{A6C3BABB-18A9-4CF1-A1A2-7843249CDA21}" type="parTrans" cxnId="{CC6B87F2-59BA-4541-8090-C554E5B5E25C}">
      <dgm:prSet/>
      <dgm:spPr/>
      <dgm:t>
        <a:bodyPr/>
        <a:lstStyle/>
        <a:p>
          <a:endParaRPr lang="zh-CN" altLang="en-US"/>
        </a:p>
      </dgm:t>
    </dgm:pt>
    <dgm:pt modelId="{5254ECE9-378F-4A76-BEE5-69D689F0D68C}" type="sibTrans" cxnId="{CC6B87F2-59BA-4541-8090-C554E5B5E25C}">
      <dgm:prSet/>
      <dgm:spPr/>
      <dgm:t>
        <a:bodyPr/>
        <a:lstStyle/>
        <a:p>
          <a:endParaRPr lang="zh-CN" altLang="en-US"/>
        </a:p>
      </dgm:t>
    </dgm:pt>
    <dgm:pt modelId="{C44FBFB1-1907-4E32-8635-BFA5C40EF138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需要一后端人力和一个前端人力</a:t>
          </a:r>
          <a:endParaRPr lang="zh-CN" altLang="en-US" sz="1000" dirty="0">
            <a:latin typeface="+mn-ea"/>
            <a:ea typeface="+mn-ea"/>
          </a:endParaRPr>
        </a:p>
      </dgm:t>
    </dgm:pt>
    <dgm:pt modelId="{1776CA95-0F1F-4B04-90C6-D31BF86F08F1}" type="parTrans" cxnId="{00BEA1A2-9FE2-46CD-8A1E-8771EF7EB9C8}">
      <dgm:prSet/>
      <dgm:spPr/>
      <dgm:t>
        <a:bodyPr/>
        <a:lstStyle/>
        <a:p>
          <a:endParaRPr lang="zh-CN" altLang="en-US"/>
        </a:p>
      </dgm:t>
    </dgm:pt>
    <dgm:pt modelId="{45AAD22B-E8E6-4F91-9763-FDA598351909}" type="sibTrans" cxnId="{00BEA1A2-9FE2-46CD-8A1E-8771EF7EB9C8}">
      <dgm:prSet/>
      <dgm:spPr/>
      <dgm:t>
        <a:bodyPr/>
        <a:lstStyle/>
        <a:p>
          <a:endParaRPr lang="zh-CN" altLang="en-US"/>
        </a:p>
      </dgm:t>
    </dgm:pt>
    <dgm:pt modelId="{ECE9D792-9361-45CA-8751-CBD06DA2885C}">
      <dgm:prSet phldrT="[文本]" custT="1"/>
      <dgm:spPr/>
      <dgm:t>
        <a:bodyPr/>
        <a:lstStyle/>
        <a:p>
          <a:r>
            <a:rPr lang="zh-CN" altLang="en-US" sz="1500" dirty="0" smtClean="0"/>
            <a:t>基础迭代</a:t>
          </a:r>
          <a:endParaRPr lang="zh-CN" altLang="en-US" sz="1500" dirty="0"/>
        </a:p>
      </dgm:t>
    </dgm:pt>
    <dgm:pt modelId="{F11287E5-95E2-436F-A3D1-58C4A337AF6C}" type="sibTrans" cxnId="{53A23423-D0A7-4051-A606-7DBE2D2032A6}">
      <dgm:prSet/>
      <dgm:spPr/>
      <dgm:t>
        <a:bodyPr/>
        <a:lstStyle/>
        <a:p>
          <a:endParaRPr lang="zh-CN" altLang="en-US"/>
        </a:p>
      </dgm:t>
    </dgm:pt>
    <dgm:pt modelId="{9955580F-0B9D-4D16-816C-C6F5DD7B4838}" type="parTrans" cxnId="{53A23423-D0A7-4051-A606-7DBE2D2032A6}">
      <dgm:prSet/>
      <dgm:spPr/>
      <dgm:t>
        <a:bodyPr/>
        <a:lstStyle/>
        <a:p>
          <a:endParaRPr lang="zh-CN" altLang="en-US"/>
        </a:p>
      </dgm:t>
    </dgm:pt>
    <dgm:pt modelId="{6BAF6701-9150-47F6-8C54-F5F110DE64B3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一周一迭代，平均</a:t>
          </a:r>
          <a:r>
            <a:rPr lang="en-US" altLang="zh-CN" sz="1000" dirty="0" smtClean="0">
              <a:latin typeface="+mn-ea"/>
              <a:ea typeface="+mn-ea"/>
            </a:rPr>
            <a:t>5</a:t>
          </a:r>
          <a:r>
            <a:rPr lang="zh-CN" altLang="en-US" sz="1000" dirty="0" smtClean="0">
              <a:latin typeface="+mn-ea"/>
              <a:ea typeface="+mn-ea"/>
            </a:rPr>
            <a:t>个</a:t>
          </a:r>
          <a:r>
            <a:rPr lang="en-US" altLang="zh-CN" sz="1000" dirty="0" smtClean="0">
              <a:latin typeface="+mn-ea"/>
              <a:ea typeface="+mn-ea"/>
            </a:rPr>
            <a:t>+</a:t>
          </a:r>
          <a:r>
            <a:rPr lang="zh-CN" altLang="en-US" sz="1000" dirty="0" smtClean="0">
              <a:latin typeface="+mn-ea"/>
              <a:ea typeface="+mn-ea"/>
            </a:rPr>
            <a:t>需求</a:t>
          </a:r>
          <a:endParaRPr lang="zh-CN" altLang="en-US" sz="1000" dirty="0">
            <a:latin typeface="+mn-ea"/>
            <a:ea typeface="+mn-ea"/>
          </a:endParaRPr>
        </a:p>
      </dgm:t>
    </dgm:pt>
    <dgm:pt modelId="{704EEC79-486E-422A-9027-1FBD56630E69}" type="parTrans" cxnId="{74769830-C858-429B-9B1D-4A3974253DAC}">
      <dgm:prSet/>
      <dgm:spPr/>
      <dgm:t>
        <a:bodyPr/>
        <a:lstStyle/>
        <a:p>
          <a:endParaRPr lang="zh-CN" altLang="en-US"/>
        </a:p>
      </dgm:t>
    </dgm:pt>
    <dgm:pt modelId="{BED9BE10-CA39-44DE-A081-CDA2BADA71B5}" type="sibTrans" cxnId="{74769830-C858-429B-9B1D-4A3974253DAC}">
      <dgm:prSet/>
      <dgm:spPr/>
      <dgm:t>
        <a:bodyPr/>
        <a:lstStyle/>
        <a:p>
          <a:endParaRPr lang="zh-CN" altLang="en-US"/>
        </a:p>
      </dgm:t>
    </dgm:pt>
    <dgm:pt modelId="{5C42CDBF-26E0-4DFD-8468-B12B0EDFFA6E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至少需要一、两个后端人力</a:t>
          </a:r>
          <a:endParaRPr lang="zh-CN" altLang="en-US" sz="1000" dirty="0">
            <a:latin typeface="+mn-ea"/>
            <a:ea typeface="+mn-ea"/>
          </a:endParaRPr>
        </a:p>
      </dgm:t>
    </dgm:pt>
    <dgm:pt modelId="{E6468153-8177-4F66-9C33-B22F80C42375}" type="parTrans" cxnId="{78320E8A-BD90-4AE7-AC11-3760BEE9B241}">
      <dgm:prSet/>
      <dgm:spPr/>
      <dgm:t>
        <a:bodyPr/>
        <a:lstStyle/>
        <a:p>
          <a:endParaRPr lang="zh-CN" altLang="en-US"/>
        </a:p>
      </dgm:t>
    </dgm:pt>
    <dgm:pt modelId="{EF5DC039-C4DD-4729-BE43-3CF5669E3E5D}" type="sibTrans" cxnId="{78320E8A-BD90-4AE7-AC11-3760BEE9B241}">
      <dgm:prSet/>
      <dgm:spPr/>
      <dgm:t>
        <a:bodyPr/>
        <a:lstStyle/>
        <a:p>
          <a:endParaRPr lang="zh-CN" altLang="en-US"/>
        </a:p>
      </dgm:t>
    </dgm:pt>
    <dgm:pt modelId="{3481843D-EE49-40EF-A9C6-B1085A128AF9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用户画像</a:t>
          </a:r>
          <a:r>
            <a:rPr lang="en-US" altLang="zh-CN" sz="1000" dirty="0" smtClean="0">
              <a:latin typeface="+mn-ea"/>
              <a:ea typeface="+mn-ea"/>
            </a:rPr>
            <a:t>1.0</a:t>
          </a:r>
          <a:endParaRPr lang="zh-CN" altLang="en-US" sz="1000" dirty="0">
            <a:latin typeface="+mn-ea"/>
            <a:ea typeface="+mn-ea"/>
          </a:endParaRPr>
        </a:p>
      </dgm:t>
    </dgm:pt>
    <dgm:pt modelId="{41628772-87F7-4161-B706-D15923C353ED}" type="parTrans" cxnId="{82416097-89D3-44B6-8535-1AEF7FC57A9B}">
      <dgm:prSet/>
      <dgm:spPr/>
      <dgm:t>
        <a:bodyPr/>
        <a:lstStyle/>
        <a:p>
          <a:endParaRPr lang="zh-CN" altLang="en-US"/>
        </a:p>
      </dgm:t>
    </dgm:pt>
    <dgm:pt modelId="{0292EC76-9828-4BC2-B6BB-822843339B40}" type="sibTrans" cxnId="{82416097-89D3-44B6-8535-1AEF7FC57A9B}">
      <dgm:prSet/>
      <dgm:spPr/>
      <dgm:t>
        <a:bodyPr/>
        <a:lstStyle/>
        <a:p>
          <a:endParaRPr lang="zh-CN" altLang="en-US"/>
        </a:p>
      </dgm:t>
    </dgm:pt>
    <dgm:pt modelId="{7FF37729-4083-4DE1-9F00-D13C2AEE93D8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推荐</a:t>
          </a:r>
          <a:r>
            <a:rPr lang="en-US" altLang="zh-CN" sz="1000" dirty="0" smtClean="0">
              <a:latin typeface="+mn-ea"/>
              <a:ea typeface="+mn-ea"/>
            </a:rPr>
            <a:t>1.0</a:t>
          </a:r>
          <a:endParaRPr lang="zh-CN" altLang="en-US" sz="1000" dirty="0">
            <a:latin typeface="+mn-ea"/>
            <a:ea typeface="+mn-ea"/>
          </a:endParaRPr>
        </a:p>
      </dgm:t>
    </dgm:pt>
    <dgm:pt modelId="{1E1685AE-46C7-497A-A1A6-9CF21A89D24D}" type="parTrans" cxnId="{53D790F6-7226-4BFD-9C3A-ABEC4779CE9B}">
      <dgm:prSet/>
      <dgm:spPr/>
      <dgm:t>
        <a:bodyPr/>
        <a:lstStyle/>
        <a:p>
          <a:endParaRPr lang="zh-CN" altLang="en-US"/>
        </a:p>
      </dgm:t>
    </dgm:pt>
    <dgm:pt modelId="{7607A430-2B8B-4CDF-B4AA-92036A78613E}" type="sibTrans" cxnId="{53D790F6-7226-4BFD-9C3A-ABEC4779CE9B}">
      <dgm:prSet/>
      <dgm:spPr/>
      <dgm:t>
        <a:bodyPr/>
        <a:lstStyle/>
        <a:p>
          <a:endParaRPr lang="zh-CN" altLang="en-US"/>
        </a:p>
      </dgm:t>
    </dgm:pt>
    <dgm:pt modelId="{52893B63-E47F-4D6D-9C0C-A965AA990B2A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业务监控</a:t>
          </a:r>
          <a:r>
            <a:rPr lang="en-US" altLang="zh-CN" sz="1000" dirty="0" smtClean="0">
              <a:latin typeface="+mn-ea"/>
              <a:ea typeface="+mn-ea"/>
            </a:rPr>
            <a:t>1.0</a:t>
          </a:r>
          <a:endParaRPr lang="zh-CN" altLang="en-US" sz="1000" dirty="0">
            <a:latin typeface="+mn-ea"/>
            <a:ea typeface="+mn-ea"/>
          </a:endParaRPr>
        </a:p>
      </dgm:t>
    </dgm:pt>
    <dgm:pt modelId="{C96122BE-C185-4D13-89A6-CCE5AA94DF3D}" type="parTrans" cxnId="{E4CE8A01-F73E-416A-A87B-6B8557494366}">
      <dgm:prSet/>
      <dgm:spPr/>
      <dgm:t>
        <a:bodyPr/>
        <a:lstStyle/>
        <a:p>
          <a:endParaRPr lang="zh-CN" altLang="en-US"/>
        </a:p>
      </dgm:t>
    </dgm:pt>
    <dgm:pt modelId="{C7265D83-6AA0-4686-BDC7-911F07CACE68}" type="sibTrans" cxnId="{E4CE8A01-F73E-416A-A87B-6B8557494366}">
      <dgm:prSet/>
      <dgm:spPr/>
      <dgm:t>
        <a:bodyPr/>
        <a:lstStyle/>
        <a:p>
          <a:endParaRPr lang="zh-CN" altLang="en-US"/>
        </a:p>
      </dgm:t>
    </dgm:pt>
    <dgm:pt modelId="{D1E39FF8-D998-4D18-874E-44F030327C36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网络优化</a:t>
          </a:r>
          <a:endParaRPr lang="zh-CN" altLang="en-US" sz="1000" dirty="0">
            <a:latin typeface="+mn-ea"/>
            <a:ea typeface="+mn-ea"/>
          </a:endParaRPr>
        </a:p>
      </dgm:t>
    </dgm:pt>
    <dgm:pt modelId="{35C53E27-1C1E-4944-89F5-DC551AA0F605}" type="parTrans" cxnId="{752E3F0E-A198-4FEE-9C6D-5FDF399253A8}">
      <dgm:prSet/>
      <dgm:spPr/>
      <dgm:t>
        <a:bodyPr/>
        <a:lstStyle/>
        <a:p>
          <a:endParaRPr lang="zh-CN" altLang="en-US"/>
        </a:p>
      </dgm:t>
    </dgm:pt>
    <dgm:pt modelId="{A3A4238A-C53D-4B92-86E8-9EE99BA51216}" type="sibTrans" cxnId="{752E3F0E-A198-4FEE-9C6D-5FDF399253A8}">
      <dgm:prSet/>
      <dgm:spPr/>
      <dgm:t>
        <a:bodyPr/>
        <a:lstStyle/>
        <a:p>
          <a:endParaRPr lang="zh-CN" altLang="en-US"/>
        </a:p>
      </dgm:t>
    </dgm:pt>
    <dgm:pt modelId="{2C7E195D-A3F4-4EDB-B82A-A92A8A71FC8E}">
      <dgm:prSet phldrT="[文本]" custT="1"/>
      <dgm:spPr/>
      <dgm:t>
        <a:bodyPr/>
        <a:lstStyle/>
        <a:p>
          <a:r>
            <a:rPr lang="zh-CN" altLang="en-US" sz="1000" dirty="0" smtClean="0"/>
            <a:t>平均需要两后端人力和一个前端人力</a:t>
          </a:r>
          <a:endParaRPr lang="zh-CN" altLang="en-US" sz="1000" dirty="0"/>
        </a:p>
      </dgm:t>
    </dgm:pt>
    <dgm:pt modelId="{529D623C-6997-47B0-B038-D1948A8A8388}" type="parTrans" cxnId="{711B7F38-E421-4BDB-9336-BDB207358160}">
      <dgm:prSet/>
      <dgm:spPr/>
      <dgm:t>
        <a:bodyPr/>
        <a:lstStyle/>
        <a:p>
          <a:endParaRPr lang="zh-CN" altLang="en-US"/>
        </a:p>
      </dgm:t>
    </dgm:pt>
    <dgm:pt modelId="{1FC5C3E5-4753-4311-AA91-54AF1DFF85CA}" type="sibTrans" cxnId="{711B7F38-E421-4BDB-9336-BDB207358160}">
      <dgm:prSet/>
      <dgm:spPr/>
      <dgm:t>
        <a:bodyPr/>
        <a:lstStyle/>
        <a:p>
          <a:endParaRPr lang="zh-CN" altLang="en-US"/>
        </a:p>
      </dgm:t>
    </dgm:pt>
    <dgm:pt modelId="{4A7CC963-2606-46E3-94B1-E745D06B5678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云服务架构（待规划）</a:t>
          </a:r>
          <a:endParaRPr lang="zh-CN" altLang="en-US" sz="1000" dirty="0">
            <a:latin typeface="+mn-ea"/>
            <a:ea typeface="+mn-ea"/>
          </a:endParaRPr>
        </a:p>
      </dgm:t>
    </dgm:pt>
    <dgm:pt modelId="{EEF1DC64-242F-4471-BE16-FD1769D9DBC9}" type="parTrans" cxnId="{1BAF2EB3-0B90-459E-80D7-12DFF60A380E}">
      <dgm:prSet/>
      <dgm:spPr/>
      <dgm:t>
        <a:bodyPr/>
        <a:lstStyle/>
        <a:p>
          <a:endParaRPr lang="zh-CN" altLang="en-US"/>
        </a:p>
      </dgm:t>
    </dgm:pt>
    <dgm:pt modelId="{7EF39FC3-4F44-4525-9F81-486C7001D9F7}" type="sibTrans" cxnId="{1BAF2EB3-0B90-459E-80D7-12DFF60A380E}">
      <dgm:prSet/>
      <dgm:spPr/>
      <dgm:t>
        <a:bodyPr/>
        <a:lstStyle/>
        <a:p>
          <a:endParaRPr lang="zh-CN" altLang="en-US"/>
        </a:p>
      </dgm:t>
    </dgm:pt>
    <dgm:pt modelId="{BF171D80-08E2-42DF-9628-EEED167DD840}">
      <dgm:prSet phldrT="[文本]" custT="1"/>
      <dgm:spPr/>
      <dgm:t>
        <a:bodyPr/>
        <a:lstStyle/>
        <a:p>
          <a:r>
            <a:rPr lang="zh-CN" altLang="en-US" sz="1000" dirty="0" smtClean="0">
              <a:latin typeface="+mn-ea"/>
              <a:ea typeface="+mn-ea"/>
            </a:rPr>
            <a:t>性能优化（待规划）</a:t>
          </a:r>
          <a:endParaRPr lang="zh-CN" altLang="en-US" sz="1000" dirty="0">
            <a:latin typeface="+mn-ea"/>
            <a:ea typeface="+mn-ea"/>
          </a:endParaRPr>
        </a:p>
      </dgm:t>
    </dgm:pt>
    <dgm:pt modelId="{6E7DDADC-C5D9-41DB-817C-BBDDF7D66CFE}" type="parTrans" cxnId="{A0CDE7D9-3047-4722-88A0-EAA31103ADA2}">
      <dgm:prSet/>
      <dgm:spPr/>
      <dgm:t>
        <a:bodyPr/>
        <a:lstStyle/>
        <a:p>
          <a:endParaRPr lang="zh-CN" altLang="en-US"/>
        </a:p>
      </dgm:t>
    </dgm:pt>
    <dgm:pt modelId="{96027E20-9659-4FED-8206-1238A4753018}" type="sibTrans" cxnId="{A0CDE7D9-3047-4722-88A0-EAA31103ADA2}">
      <dgm:prSet/>
      <dgm:spPr/>
      <dgm:t>
        <a:bodyPr/>
        <a:lstStyle/>
        <a:p>
          <a:endParaRPr lang="zh-CN" altLang="en-US"/>
        </a:p>
      </dgm:t>
    </dgm:pt>
    <dgm:pt modelId="{24E42F35-E0A0-4FBD-A20F-A2792B63F38C}" type="pres">
      <dgm:prSet presAssocID="{72720BB1-6E02-4523-9D4E-52861EF93F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ED83C9-0D7C-4269-B3F4-2AAFAEA07BDA}" type="pres">
      <dgm:prSet presAssocID="{E0D3C70A-17F1-447D-910E-84A4E2A832D9}" presName="composite" presStyleCnt="0"/>
      <dgm:spPr/>
    </dgm:pt>
    <dgm:pt modelId="{D915CB6D-E5C8-48EB-B6DB-E24722173CF5}" type="pres">
      <dgm:prSet presAssocID="{E0D3C70A-17F1-447D-910E-84A4E2A832D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2AE430-ECBA-45C0-8358-B14118CC4897}" type="pres">
      <dgm:prSet presAssocID="{E0D3C70A-17F1-447D-910E-84A4E2A832D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3B594-B3F2-489D-B397-0B37A3E7ABE9}" type="pres">
      <dgm:prSet presAssocID="{12DDBBDB-4159-41AB-B2CA-7F1D71C07B0F}" presName="space" presStyleCnt="0"/>
      <dgm:spPr/>
    </dgm:pt>
    <dgm:pt modelId="{4D351452-CF93-4B70-A071-6E574D7BFE43}" type="pres">
      <dgm:prSet presAssocID="{D54BD21C-C380-4A5B-8C9E-9F28F308ACB6}" presName="composite" presStyleCnt="0"/>
      <dgm:spPr/>
    </dgm:pt>
    <dgm:pt modelId="{613BDA4D-E478-464A-8676-708D1489726D}" type="pres">
      <dgm:prSet presAssocID="{D54BD21C-C380-4A5B-8C9E-9F28F308ACB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BF951-1DD7-4682-9C47-9106690F32EB}" type="pres">
      <dgm:prSet presAssocID="{D54BD21C-C380-4A5B-8C9E-9F28F308ACB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2FCF2-AB3F-46A0-BA10-A73EFF9A2FAA}" type="pres">
      <dgm:prSet presAssocID="{E77EDD81-C2B5-41FD-A610-87B771DBB105}" presName="space" presStyleCnt="0"/>
      <dgm:spPr/>
    </dgm:pt>
    <dgm:pt modelId="{6F0E8812-D63B-49B6-8B2E-4B0581062028}" type="pres">
      <dgm:prSet presAssocID="{ECE9D792-9361-45CA-8751-CBD06DA2885C}" presName="composite" presStyleCnt="0"/>
      <dgm:spPr/>
    </dgm:pt>
    <dgm:pt modelId="{4A365447-7500-4A32-9905-35B227BC62F9}" type="pres">
      <dgm:prSet presAssocID="{ECE9D792-9361-45CA-8751-CBD06DA2885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E5445-5347-406F-82CC-3ADACDA8C7B6}" type="pres">
      <dgm:prSet presAssocID="{ECE9D792-9361-45CA-8751-CBD06DA2885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12B949-8306-4966-AA06-ACFA4D89D259}" type="pres">
      <dgm:prSet presAssocID="{F11287E5-95E2-436F-A3D1-58C4A337AF6C}" presName="space" presStyleCnt="0"/>
      <dgm:spPr/>
    </dgm:pt>
    <dgm:pt modelId="{B3E4505C-EE8A-497D-A342-8776ABEE8867}" type="pres">
      <dgm:prSet presAssocID="{DCCF3FB4-9A31-4300-AD10-51EFFABA6E0B}" presName="composite" presStyleCnt="0"/>
      <dgm:spPr/>
    </dgm:pt>
    <dgm:pt modelId="{B0CFFEF5-114F-4B6F-B8A3-DF3F4F289E06}" type="pres">
      <dgm:prSet presAssocID="{DCCF3FB4-9A31-4300-AD10-51EFFABA6E0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91791-1B9C-428F-885E-97D57202D951}" type="pres">
      <dgm:prSet presAssocID="{DCCF3FB4-9A31-4300-AD10-51EFFABA6E0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44549B-8BC7-4417-97F3-8139F87571A4}" type="presOf" srcId="{2C7E195D-A3F4-4EDB-B82A-A92A8A71FC8E}" destId="{E02AE430-ECBA-45C0-8358-B14118CC4897}" srcOrd="0" destOrd="1" presId="urn:microsoft.com/office/officeart/2005/8/layout/hList1"/>
    <dgm:cxn modelId="{C350BBDF-E9D3-44FC-B21B-18E7E28ABDAB}" type="presOf" srcId="{248EE80A-160D-47B2-9372-8B179B7EC32B}" destId="{C50BF951-1DD7-4682-9C47-9106690F32EB}" srcOrd="0" destOrd="0" presId="urn:microsoft.com/office/officeart/2005/8/layout/hList1"/>
    <dgm:cxn modelId="{20706F8F-C46B-477F-A242-AFE3A61F1DD2}" type="presOf" srcId="{D54BD21C-C380-4A5B-8C9E-9F28F308ACB6}" destId="{613BDA4D-E478-464A-8676-708D1489726D}" srcOrd="0" destOrd="0" presId="urn:microsoft.com/office/officeart/2005/8/layout/hList1"/>
    <dgm:cxn modelId="{13C4725D-8BF3-41AC-9815-7DCD338DCDEA}" type="presOf" srcId="{4A7CC963-2606-46E3-94B1-E745D06B5678}" destId="{94E91791-1B9C-428F-885E-97D57202D951}" srcOrd="0" destOrd="5" presId="urn:microsoft.com/office/officeart/2005/8/layout/hList1"/>
    <dgm:cxn modelId="{711B7F38-E421-4BDB-9336-BDB207358160}" srcId="{E0D3C70A-17F1-447D-910E-84A4E2A832D9}" destId="{2C7E195D-A3F4-4EDB-B82A-A92A8A71FC8E}" srcOrd="1" destOrd="0" parTransId="{529D623C-6997-47B0-B038-D1948A8A8388}" sibTransId="{1FC5C3E5-4753-4311-AA91-54AF1DFF85CA}"/>
    <dgm:cxn modelId="{3A05EA3D-D877-4543-9C8A-D5B2A5AB2D55}" type="presOf" srcId="{6BAF6701-9150-47F6-8C54-F5F110DE64B3}" destId="{53CE5445-5347-406F-82CC-3ADACDA8C7B6}" srcOrd="0" destOrd="1" presId="urn:microsoft.com/office/officeart/2005/8/layout/hList1"/>
    <dgm:cxn modelId="{B963BFE3-24DA-4AB1-A8A5-B3382AE57FBB}" srcId="{72720BB1-6E02-4523-9D4E-52861EF93FEC}" destId="{E0D3C70A-17F1-447D-910E-84A4E2A832D9}" srcOrd="0" destOrd="0" parTransId="{51611288-1290-4B07-9E03-19C5E152648E}" sibTransId="{12DDBBDB-4159-41AB-B2CA-7F1D71C07B0F}"/>
    <dgm:cxn modelId="{D1DA84EA-51E4-4150-A8DA-A5844ECED36D}" type="presOf" srcId="{1099413D-4C02-4EBD-8985-D62621FEDC78}" destId="{53CE5445-5347-406F-82CC-3ADACDA8C7B6}" srcOrd="0" destOrd="0" presId="urn:microsoft.com/office/officeart/2005/8/layout/hList1"/>
    <dgm:cxn modelId="{6C137018-7F63-470E-9938-54F95F69EC9A}" type="presOf" srcId="{DCCF3FB4-9A31-4300-AD10-51EFFABA6E0B}" destId="{B0CFFEF5-114F-4B6F-B8A3-DF3F4F289E06}" srcOrd="0" destOrd="0" presId="urn:microsoft.com/office/officeart/2005/8/layout/hList1"/>
    <dgm:cxn modelId="{66CE849E-42B4-4E9C-8CEF-8012EBC934DB}" srcId="{72720BB1-6E02-4523-9D4E-52861EF93FEC}" destId="{DCCF3FB4-9A31-4300-AD10-51EFFABA6E0B}" srcOrd="3" destOrd="0" parTransId="{917277F8-001F-431D-82DC-9E8780B84272}" sibTransId="{0700D57A-5F8C-49C0-A870-E8FA744A1B98}"/>
    <dgm:cxn modelId="{82416097-89D3-44B6-8535-1AEF7FC57A9B}" srcId="{DCCF3FB4-9A31-4300-AD10-51EFFABA6E0B}" destId="{3481843D-EE49-40EF-A9C6-B1085A128AF9}" srcOrd="1" destOrd="0" parTransId="{41628772-87F7-4161-B706-D15923C353ED}" sibTransId="{0292EC76-9828-4BC2-B6BB-822843339B40}"/>
    <dgm:cxn modelId="{DA97BE78-DC0F-46CC-89C5-E0F43AAE4F1B}" type="presOf" srcId="{7FF37729-4083-4DE1-9F00-D13C2AEE93D8}" destId="{94E91791-1B9C-428F-885E-97D57202D951}" srcOrd="0" destOrd="2" presId="urn:microsoft.com/office/officeart/2005/8/layout/hList1"/>
    <dgm:cxn modelId="{3FFF2FB4-6481-4279-8B33-C7AC679877B5}" type="presOf" srcId="{52893B63-E47F-4D6D-9C0C-A965AA990B2A}" destId="{94E91791-1B9C-428F-885E-97D57202D951}" srcOrd="0" destOrd="3" presId="urn:microsoft.com/office/officeart/2005/8/layout/hList1"/>
    <dgm:cxn modelId="{A0CDE7D9-3047-4722-88A0-EAA31103ADA2}" srcId="{DCCF3FB4-9A31-4300-AD10-51EFFABA6E0B}" destId="{BF171D80-08E2-42DF-9628-EEED167DD840}" srcOrd="6" destOrd="0" parTransId="{6E7DDADC-C5D9-41DB-817C-BBDDF7D66CFE}" sibTransId="{96027E20-9659-4FED-8206-1238A4753018}"/>
    <dgm:cxn modelId="{CC6B87F2-59BA-4541-8090-C554E5B5E25C}" srcId="{DCCF3FB4-9A31-4300-AD10-51EFFABA6E0B}" destId="{091D583A-093D-4F7B-9C46-576D7A362228}" srcOrd="0" destOrd="0" parTransId="{A6C3BABB-18A9-4CF1-A1A2-7843249CDA21}" sibTransId="{5254ECE9-378F-4A76-BEE5-69D689F0D68C}"/>
    <dgm:cxn modelId="{58679089-E7AF-42CA-9E80-61074DC61C5A}" srcId="{D54BD21C-C380-4A5B-8C9E-9F28F308ACB6}" destId="{248EE80A-160D-47B2-9372-8B179B7EC32B}" srcOrd="0" destOrd="0" parTransId="{9B2D5901-1202-4FCB-ABF4-24B1AE08A4CD}" sibTransId="{A7B78BE6-AAF5-4C2E-8377-6576CDD75CF8}"/>
    <dgm:cxn modelId="{E6805E0C-8BDD-4FF4-9061-66966FB0795F}" type="presOf" srcId="{5C42CDBF-26E0-4DFD-8468-B12B0EDFFA6E}" destId="{53CE5445-5347-406F-82CC-3ADACDA8C7B6}" srcOrd="0" destOrd="2" presId="urn:microsoft.com/office/officeart/2005/8/layout/hList1"/>
    <dgm:cxn modelId="{63E450F8-E073-4B22-B2EA-B77BBC085DA5}" type="presOf" srcId="{BF171D80-08E2-42DF-9628-EEED167DD840}" destId="{94E91791-1B9C-428F-885E-97D57202D951}" srcOrd="0" destOrd="6" presId="urn:microsoft.com/office/officeart/2005/8/layout/hList1"/>
    <dgm:cxn modelId="{51D3CAD8-4F90-4C65-9022-63B96EE8DCF3}" type="presOf" srcId="{D1E39FF8-D998-4D18-874E-44F030327C36}" destId="{94E91791-1B9C-428F-885E-97D57202D951}" srcOrd="0" destOrd="4" presId="urn:microsoft.com/office/officeart/2005/8/layout/hList1"/>
    <dgm:cxn modelId="{B3662641-04C4-4680-B3F5-D3B256FD9B7C}" srcId="{ECE9D792-9361-45CA-8751-CBD06DA2885C}" destId="{1099413D-4C02-4EBD-8985-D62621FEDC78}" srcOrd="0" destOrd="0" parTransId="{B0832098-D4FA-4388-BAC3-7494739639E0}" sibTransId="{093AC44F-3917-46C2-92D9-DDA60C03CD52}"/>
    <dgm:cxn modelId="{74769830-C858-429B-9B1D-4A3974253DAC}" srcId="{ECE9D792-9361-45CA-8751-CBD06DA2885C}" destId="{6BAF6701-9150-47F6-8C54-F5F110DE64B3}" srcOrd="1" destOrd="0" parTransId="{704EEC79-486E-422A-9027-1FBD56630E69}" sibTransId="{BED9BE10-CA39-44DE-A081-CDA2BADA71B5}"/>
    <dgm:cxn modelId="{E4CE8A01-F73E-416A-A87B-6B8557494366}" srcId="{DCCF3FB4-9A31-4300-AD10-51EFFABA6E0B}" destId="{52893B63-E47F-4D6D-9C0C-A965AA990B2A}" srcOrd="3" destOrd="0" parTransId="{C96122BE-C185-4D13-89A6-CCE5AA94DF3D}" sibTransId="{C7265D83-6AA0-4686-BDC7-911F07CACE68}"/>
    <dgm:cxn modelId="{53D790F6-7226-4BFD-9C3A-ABEC4779CE9B}" srcId="{DCCF3FB4-9A31-4300-AD10-51EFFABA6E0B}" destId="{7FF37729-4083-4DE1-9F00-D13C2AEE93D8}" srcOrd="2" destOrd="0" parTransId="{1E1685AE-46C7-497A-A1A6-9CF21A89D24D}" sibTransId="{7607A430-2B8B-4CDF-B4AA-92036A78613E}"/>
    <dgm:cxn modelId="{78320E8A-BD90-4AE7-AC11-3760BEE9B241}" srcId="{ECE9D792-9361-45CA-8751-CBD06DA2885C}" destId="{5C42CDBF-26E0-4DFD-8468-B12B0EDFFA6E}" srcOrd="2" destOrd="0" parTransId="{E6468153-8177-4F66-9C33-B22F80C42375}" sibTransId="{EF5DC039-C4DD-4729-BE43-3CF5669E3E5D}"/>
    <dgm:cxn modelId="{38542040-6659-4CC1-AB0D-1A8D07918548}" srcId="{72720BB1-6E02-4523-9D4E-52861EF93FEC}" destId="{D54BD21C-C380-4A5B-8C9E-9F28F308ACB6}" srcOrd="1" destOrd="0" parTransId="{0F4ADDA0-1478-44FE-BBDD-86498940CAD0}" sibTransId="{E77EDD81-C2B5-41FD-A610-87B771DBB105}"/>
    <dgm:cxn modelId="{53A23423-D0A7-4051-A606-7DBE2D2032A6}" srcId="{72720BB1-6E02-4523-9D4E-52861EF93FEC}" destId="{ECE9D792-9361-45CA-8751-CBD06DA2885C}" srcOrd="2" destOrd="0" parTransId="{9955580F-0B9D-4D16-816C-C6F5DD7B4838}" sibTransId="{F11287E5-95E2-436F-A3D1-58C4A337AF6C}"/>
    <dgm:cxn modelId="{80C816A7-94B4-4CA6-BD88-5CD3BF7F4F1B}" type="presOf" srcId="{C44FBFB1-1907-4E32-8635-BFA5C40EF138}" destId="{C50BF951-1DD7-4682-9C47-9106690F32EB}" srcOrd="0" destOrd="1" presId="urn:microsoft.com/office/officeart/2005/8/layout/hList1"/>
    <dgm:cxn modelId="{B7AE37FF-4942-4F95-8022-549B176F5788}" type="presOf" srcId="{72720BB1-6E02-4523-9D4E-52861EF93FEC}" destId="{24E42F35-E0A0-4FBD-A20F-A2792B63F38C}" srcOrd="0" destOrd="0" presId="urn:microsoft.com/office/officeart/2005/8/layout/hList1"/>
    <dgm:cxn modelId="{CFC1DC13-C74B-4523-8C3C-579BD1FE44DC}" type="presOf" srcId="{4E024065-35EF-48E7-890B-92161A39292D}" destId="{E02AE430-ECBA-45C0-8358-B14118CC4897}" srcOrd="0" destOrd="0" presId="urn:microsoft.com/office/officeart/2005/8/layout/hList1"/>
    <dgm:cxn modelId="{130225C4-C82D-4349-92FA-F2AA03954459}" srcId="{E0D3C70A-17F1-447D-910E-84A4E2A832D9}" destId="{4E024065-35EF-48E7-890B-92161A39292D}" srcOrd="0" destOrd="0" parTransId="{D96D0814-8D6A-4F04-9F4B-5CA877FF1196}" sibTransId="{7D653424-80C2-482F-9F1F-F64E1E548743}"/>
    <dgm:cxn modelId="{00BEA1A2-9FE2-46CD-8A1E-8771EF7EB9C8}" srcId="{D54BD21C-C380-4A5B-8C9E-9F28F308ACB6}" destId="{C44FBFB1-1907-4E32-8635-BFA5C40EF138}" srcOrd="1" destOrd="0" parTransId="{1776CA95-0F1F-4B04-90C6-D31BF86F08F1}" sibTransId="{45AAD22B-E8E6-4F91-9763-FDA598351909}"/>
    <dgm:cxn modelId="{1BAF2EB3-0B90-459E-80D7-12DFF60A380E}" srcId="{DCCF3FB4-9A31-4300-AD10-51EFFABA6E0B}" destId="{4A7CC963-2606-46E3-94B1-E745D06B5678}" srcOrd="5" destOrd="0" parTransId="{EEF1DC64-242F-4471-BE16-FD1769D9DBC9}" sibTransId="{7EF39FC3-4F44-4525-9F81-486C7001D9F7}"/>
    <dgm:cxn modelId="{09E11D1D-C3D9-4399-90CB-4FC91252A81A}" type="presOf" srcId="{091D583A-093D-4F7B-9C46-576D7A362228}" destId="{94E91791-1B9C-428F-885E-97D57202D951}" srcOrd="0" destOrd="0" presId="urn:microsoft.com/office/officeart/2005/8/layout/hList1"/>
    <dgm:cxn modelId="{9115382C-91AE-45D8-845D-F2F53096F6CD}" type="presOf" srcId="{E0D3C70A-17F1-447D-910E-84A4E2A832D9}" destId="{D915CB6D-E5C8-48EB-B6DB-E24722173CF5}" srcOrd="0" destOrd="0" presId="urn:microsoft.com/office/officeart/2005/8/layout/hList1"/>
    <dgm:cxn modelId="{752E3F0E-A198-4FEE-9C6D-5FDF399253A8}" srcId="{DCCF3FB4-9A31-4300-AD10-51EFFABA6E0B}" destId="{D1E39FF8-D998-4D18-874E-44F030327C36}" srcOrd="4" destOrd="0" parTransId="{35C53E27-1C1E-4944-89F5-DC551AA0F605}" sibTransId="{A3A4238A-C53D-4B92-86E8-9EE99BA51216}"/>
    <dgm:cxn modelId="{AD3E2261-5477-449C-97A0-D248817A0384}" type="presOf" srcId="{3481843D-EE49-40EF-A9C6-B1085A128AF9}" destId="{94E91791-1B9C-428F-885E-97D57202D951}" srcOrd="0" destOrd="1" presId="urn:microsoft.com/office/officeart/2005/8/layout/hList1"/>
    <dgm:cxn modelId="{B46BA402-3AA7-43F0-9DDE-EF0FB1351AD9}" type="presOf" srcId="{ECE9D792-9361-45CA-8751-CBD06DA2885C}" destId="{4A365447-7500-4A32-9905-35B227BC62F9}" srcOrd="0" destOrd="0" presId="urn:microsoft.com/office/officeart/2005/8/layout/hList1"/>
    <dgm:cxn modelId="{276A7C4A-4FCD-48E5-A7F0-5E830AC7E2F3}" type="presParOf" srcId="{24E42F35-E0A0-4FBD-A20F-A2792B63F38C}" destId="{B8ED83C9-0D7C-4269-B3F4-2AAFAEA07BDA}" srcOrd="0" destOrd="0" presId="urn:microsoft.com/office/officeart/2005/8/layout/hList1"/>
    <dgm:cxn modelId="{E9EB4D13-982A-4AD2-9D1A-4CB17F6C99C9}" type="presParOf" srcId="{B8ED83C9-0D7C-4269-B3F4-2AAFAEA07BDA}" destId="{D915CB6D-E5C8-48EB-B6DB-E24722173CF5}" srcOrd="0" destOrd="0" presId="urn:microsoft.com/office/officeart/2005/8/layout/hList1"/>
    <dgm:cxn modelId="{DD548329-F22F-4213-A3D1-95B0425B6628}" type="presParOf" srcId="{B8ED83C9-0D7C-4269-B3F4-2AAFAEA07BDA}" destId="{E02AE430-ECBA-45C0-8358-B14118CC4897}" srcOrd="1" destOrd="0" presId="urn:microsoft.com/office/officeart/2005/8/layout/hList1"/>
    <dgm:cxn modelId="{D99D736D-2572-4F94-9311-436810E58510}" type="presParOf" srcId="{24E42F35-E0A0-4FBD-A20F-A2792B63F38C}" destId="{CD33B594-B3F2-489D-B397-0B37A3E7ABE9}" srcOrd="1" destOrd="0" presId="urn:microsoft.com/office/officeart/2005/8/layout/hList1"/>
    <dgm:cxn modelId="{39548DCE-D1AC-4052-878A-0EB5F292C8CB}" type="presParOf" srcId="{24E42F35-E0A0-4FBD-A20F-A2792B63F38C}" destId="{4D351452-CF93-4B70-A071-6E574D7BFE43}" srcOrd="2" destOrd="0" presId="urn:microsoft.com/office/officeart/2005/8/layout/hList1"/>
    <dgm:cxn modelId="{7075981F-256B-43A3-9F77-AF89CB50A793}" type="presParOf" srcId="{4D351452-CF93-4B70-A071-6E574D7BFE43}" destId="{613BDA4D-E478-464A-8676-708D1489726D}" srcOrd="0" destOrd="0" presId="urn:microsoft.com/office/officeart/2005/8/layout/hList1"/>
    <dgm:cxn modelId="{63E7E4BD-4C45-44E1-B16E-953C7FE47E5A}" type="presParOf" srcId="{4D351452-CF93-4B70-A071-6E574D7BFE43}" destId="{C50BF951-1DD7-4682-9C47-9106690F32EB}" srcOrd="1" destOrd="0" presId="urn:microsoft.com/office/officeart/2005/8/layout/hList1"/>
    <dgm:cxn modelId="{A8DEC998-7198-4BDD-85E8-A0C7D1CD8C1A}" type="presParOf" srcId="{24E42F35-E0A0-4FBD-A20F-A2792B63F38C}" destId="{1772FCF2-AB3F-46A0-BA10-A73EFF9A2FAA}" srcOrd="3" destOrd="0" presId="urn:microsoft.com/office/officeart/2005/8/layout/hList1"/>
    <dgm:cxn modelId="{2AC1BF4E-EABD-4A95-A1E0-75FE9BAE2312}" type="presParOf" srcId="{24E42F35-E0A0-4FBD-A20F-A2792B63F38C}" destId="{6F0E8812-D63B-49B6-8B2E-4B0581062028}" srcOrd="4" destOrd="0" presId="urn:microsoft.com/office/officeart/2005/8/layout/hList1"/>
    <dgm:cxn modelId="{704DFA7C-136E-43F8-98B9-3BB1D01CBDB2}" type="presParOf" srcId="{6F0E8812-D63B-49B6-8B2E-4B0581062028}" destId="{4A365447-7500-4A32-9905-35B227BC62F9}" srcOrd="0" destOrd="0" presId="urn:microsoft.com/office/officeart/2005/8/layout/hList1"/>
    <dgm:cxn modelId="{9AFEECA9-539A-417A-8D4A-5D2DA42FB6EB}" type="presParOf" srcId="{6F0E8812-D63B-49B6-8B2E-4B0581062028}" destId="{53CE5445-5347-406F-82CC-3ADACDA8C7B6}" srcOrd="1" destOrd="0" presId="urn:microsoft.com/office/officeart/2005/8/layout/hList1"/>
    <dgm:cxn modelId="{F871A35F-36AA-4B2A-8D12-91C861806E72}" type="presParOf" srcId="{24E42F35-E0A0-4FBD-A20F-A2792B63F38C}" destId="{1612B949-8306-4966-AA06-ACFA4D89D259}" srcOrd="5" destOrd="0" presId="urn:microsoft.com/office/officeart/2005/8/layout/hList1"/>
    <dgm:cxn modelId="{905BDB65-5C37-46B9-A0ED-F42C56D5F014}" type="presParOf" srcId="{24E42F35-E0A0-4FBD-A20F-A2792B63F38C}" destId="{B3E4505C-EE8A-497D-A342-8776ABEE8867}" srcOrd="6" destOrd="0" presId="urn:microsoft.com/office/officeart/2005/8/layout/hList1"/>
    <dgm:cxn modelId="{76DB8AFE-E696-4F40-B336-5BD978F06114}" type="presParOf" srcId="{B3E4505C-EE8A-497D-A342-8776ABEE8867}" destId="{B0CFFEF5-114F-4B6F-B8A3-DF3F4F289E06}" srcOrd="0" destOrd="0" presId="urn:microsoft.com/office/officeart/2005/8/layout/hList1"/>
    <dgm:cxn modelId="{888CC74B-A7D5-46E5-9432-5AD62B75DFFA}" type="presParOf" srcId="{B3E4505C-EE8A-497D-A342-8776ABEE8867}" destId="{94E91791-1B9C-428F-885E-97D57202D9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A8EC9-49E6-4E48-B9B9-0C73238AD8AF}" type="doc">
      <dgm:prSet loTypeId="urn:microsoft.com/office/officeart/2005/8/layout/StepDownProcess#1" loCatId="process" qsTypeId="urn:microsoft.com/office/officeart/2005/8/quickstyle/simple1#2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FDB1D3C3-1588-4331-A939-7E0326327F79}">
      <dgm:prSet phldrT="[文本]" custT="1"/>
      <dgm:spPr/>
      <dgm:t>
        <a:bodyPr/>
        <a:lstStyle/>
        <a:p>
          <a:r>
            <a:rPr lang="zh-CN" altLang="en-US" sz="1500" dirty="0" smtClean="0"/>
            <a:t>确定计划</a:t>
          </a:r>
          <a:endParaRPr lang="zh-CN" altLang="en-US" sz="1500" dirty="0"/>
        </a:p>
      </dgm:t>
    </dgm:pt>
    <dgm:pt modelId="{BB30B053-0762-4025-A7D8-3EB432148489}" type="parTrans" cxnId="{7D9CA672-1905-4BCA-9F50-6F5EF6E90098}">
      <dgm:prSet/>
      <dgm:spPr/>
      <dgm:t>
        <a:bodyPr/>
        <a:lstStyle/>
        <a:p>
          <a:endParaRPr lang="zh-CN" altLang="en-US"/>
        </a:p>
      </dgm:t>
    </dgm:pt>
    <dgm:pt modelId="{D5D53CDE-0ECC-484B-91B6-34C0DB4D20B9}" type="sibTrans" cxnId="{7D9CA672-1905-4BCA-9F50-6F5EF6E90098}">
      <dgm:prSet/>
      <dgm:spPr/>
      <dgm:t>
        <a:bodyPr/>
        <a:lstStyle/>
        <a:p>
          <a:endParaRPr lang="zh-CN" altLang="en-US"/>
        </a:p>
      </dgm:t>
    </dgm:pt>
    <dgm:pt modelId="{EBBD2807-B23C-4DB5-AA81-6A022C45CB5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700" dirty="0" smtClean="0"/>
            <a:t>与产品沟通近期迭代需求，确定迭代需求的跟进人力。</a:t>
          </a:r>
          <a:endParaRPr lang="zh-CN" altLang="en-US" sz="700" dirty="0"/>
        </a:p>
      </dgm:t>
    </dgm:pt>
    <dgm:pt modelId="{CAEB3706-C383-4A9C-A343-0344F501B51B}" type="parTrans" cxnId="{0C2C2FDD-F6FD-412A-8971-F023E9EDF9A5}">
      <dgm:prSet/>
      <dgm:spPr/>
      <dgm:t>
        <a:bodyPr/>
        <a:lstStyle/>
        <a:p>
          <a:endParaRPr lang="zh-CN" altLang="en-US"/>
        </a:p>
      </dgm:t>
    </dgm:pt>
    <dgm:pt modelId="{936D6816-4BBC-4717-9920-2330ED86D50C}" type="sibTrans" cxnId="{0C2C2FDD-F6FD-412A-8971-F023E9EDF9A5}">
      <dgm:prSet/>
      <dgm:spPr/>
      <dgm:t>
        <a:bodyPr/>
        <a:lstStyle/>
        <a:p>
          <a:endParaRPr lang="zh-CN" altLang="en-US"/>
        </a:p>
      </dgm:t>
    </dgm:pt>
    <dgm:pt modelId="{2BBE9A20-DF4B-448F-B434-502DF9810E9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700" dirty="0" smtClean="0"/>
            <a:t>与测试沟通确定近期的测试资源。</a:t>
          </a:r>
        </a:p>
      </dgm:t>
    </dgm:pt>
    <dgm:pt modelId="{E37303A0-C2DB-4276-BAC4-783B9FBC756B}" type="parTrans" cxnId="{CB25429A-82E5-431F-9AD2-39A14F2B5C33}">
      <dgm:prSet/>
      <dgm:spPr/>
      <dgm:t>
        <a:bodyPr/>
        <a:lstStyle/>
        <a:p>
          <a:endParaRPr lang="zh-CN" altLang="en-US"/>
        </a:p>
      </dgm:t>
    </dgm:pt>
    <dgm:pt modelId="{783E0347-DABC-4FBA-A070-721553C452E1}" type="sibTrans" cxnId="{CB25429A-82E5-431F-9AD2-39A14F2B5C33}">
      <dgm:prSet/>
      <dgm:spPr/>
      <dgm:t>
        <a:bodyPr/>
        <a:lstStyle/>
        <a:p>
          <a:endParaRPr lang="zh-CN" altLang="en-US"/>
        </a:p>
      </dgm:t>
    </dgm:pt>
    <dgm:pt modelId="{AE70B286-9A8A-4C13-8E8E-54829123566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700" dirty="0"/>
            <a:t>按月建立项目计划。</a:t>
          </a:r>
        </a:p>
      </dgm:t>
    </dgm:pt>
    <dgm:pt modelId="{07AD11DB-E481-4E14-829B-1C8CB6BF5C92}" type="parTrans" cxnId="{E1CE5A66-AE06-4436-99D7-70E7DF77B4D5}">
      <dgm:prSet/>
      <dgm:spPr/>
      <dgm:t>
        <a:bodyPr/>
        <a:lstStyle/>
        <a:p>
          <a:endParaRPr lang="zh-CN" altLang="en-US"/>
        </a:p>
      </dgm:t>
    </dgm:pt>
    <dgm:pt modelId="{FCB6441D-0995-4546-A920-EE2BF501EC48}" type="sibTrans" cxnId="{E1CE5A66-AE06-4436-99D7-70E7DF77B4D5}">
      <dgm:prSet/>
      <dgm:spPr/>
      <dgm:t>
        <a:bodyPr/>
        <a:lstStyle/>
        <a:p>
          <a:endParaRPr lang="zh-CN" altLang="en-US"/>
        </a:p>
      </dgm:t>
    </dgm:pt>
    <dgm:pt modelId="{0DB47F8B-342A-48F0-B92F-CB31B6C0C003}">
      <dgm:prSet phldrT="[文本]" custT="1"/>
      <dgm:spPr/>
      <dgm:t>
        <a:bodyPr/>
        <a:lstStyle/>
        <a:p>
          <a:r>
            <a:rPr lang="zh-CN" altLang="en-US" sz="1500" dirty="0" smtClean="0"/>
            <a:t>反复沟通</a:t>
          </a:r>
          <a:endParaRPr lang="zh-CN" altLang="en-US" sz="1500" dirty="0"/>
        </a:p>
      </dgm:t>
    </dgm:pt>
    <dgm:pt modelId="{72CD0A3F-2D6F-467B-8418-EB0D98D4FCFB}" type="parTrans" cxnId="{603CE93C-1FAE-4235-B51C-796DEC74D0E3}">
      <dgm:prSet/>
      <dgm:spPr/>
      <dgm:t>
        <a:bodyPr/>
        <a:lstStyle/>
        <a:p>
          <a:endParaRPr lang="zh-CN" altLang="en-US"/>
        </a:p>
      </dgm:t>
    </dgm:pt>
    <dgm:pt modelId="{26EB8184-ACD4-49CC-9604-EFD6C4A22D9E}" type="sibTrans" cxnId="{603CE93C-1FAE-4235-B51C-796DEC74D0E3}">
      <dgm:prSet/>
      <dgm:spPr/>
      <dgm:t>
        <a:bodyPr/>
        <a:lstStyle/>
        <a:p>
          <a:endParaRPr lang="zh-CN" altLang="en-US"/>
        </a:p>
      </dgm:t>
    </dgm:pt>
    <dgm:pt modelId="{B1C402A2-0C16-47EB-85D2-CF46C02BF8C2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700" dirty="0" smtClean="0"/>
            <a:t>相关人员明确迭代计划。</a:t>
          </a:r>
          <a:endParaRPr lang="zh-CN" altLang="en-US" sz="700" dirty="0"/>
        </a:p>
      </dgm:t>
    </dgm:pt>
    <dgm:pt modelId="{B92B23D6-28F5-439E-8D20-1CE06399F513}" type="parTrans" cxnId="{FA5C2FF8-012C-44AB-9D05-B8C90788A874}">
      <dgm:prSet/>
      <dgm:spPr/>
      <dgm:t>
        <a:bodyPr/>
        <a:lstStyle/>
        <a:p>
          <a:endParaRPr lang="zh-CN" altLang="en-US"/>
        </a:p>
      </dgm:t>
    </dgm:pt>
    <dgm:pt modelId="{F9061774-1F22-437F-9238-940DDF638DC2}" type="sibTrans" cxnId="{FA5C2FF8-012C-44AB-9D05-B8C90788A874}">
      <dgm:prSet/>
      <dgm:spPr/>
      <dgm:t>
        <a:bodyPr/>
        <a:lstStyle/>
        <a:p>
          <a:endParaRPr lang="zh-CN" altLang="en-US"/>
        </a:p>
      </dgm:t>
    </dgm:pt>
    <dgm:pt modelId="{242D7D3D-61DC-447E-B4EB-F2DFDBE83E6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700" dirty="0" smtClean="0"/>
            <a:t>单个团队成员近期工作排期沟通。</a:t>
          </a:r>
        </a:p>
      </dgm:t>
    </dgm:pt>
    <dgm:pt modelId="{D29D857F-981D-4010-A907-BAF7DD23C4FB}" type="parTrans" cxnId="{23AFAFB0-DB50-40CC-8FE6-EBDA808DDC17}">
      <dgm:prSet/>
      <dgm:spPr/>
      <dgm:t>
        <a:bodyPr/>
        <a:lstStyle/>
        <a:p>
          <a:endParaRPr lang="zh-CN" altLang="en-US"/>
        </a:p>
      </dgm:t>
    </dgm:pt>
    <dgm:pt modelId="{C7616BB2-700E-438F-9AA6-A7507DDE50F5}" type="sibTrans" cxnId="{23AFAFB0-DB50-40CC-8FE6-EBDA808DDC17}">
      <dgm:prSet/>
      <dgm:spPr/>
      <dgm:t>
        <a:bodyPr/>
        <a:lstStyle/>
        <a:p>
          <a:endParaRPr lang="zh-CN" altLang="en-US"/>
        </a:p>
      </dgm:t>
    </dgm:pt>
    <dgm:pt modelId="{88ED0F45-8539-4B80-832E-C69923F19D1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700" dirty="0"/>
            <a:t>单独迭代沟通，跟进迭代状况。</a:t>
          </a:r>
        </a:p>
      </dgm:t>
    </dgm:pt>
    <dgm:pt modelId="{CDABAEE9-447B-4B4A-BD08-C2E8C1892ECD}" type="parTrans" cxnId="{1A6338F3-EA25-40C2-A1FE-6B7FCA802D9B}">
      <dgm:prSet/>
      <dgm:spPr/>
      <dgm:t>
        <a:bodyPr/>
        <a:lstStyle/>
        <a:p>
          <a:endParaRPr lang="zh-CN" altLang="en-US"/>
        </a:p>
      </dgm:t>
    </dgm:pt>
    <dgm:pt modelId="{C04ECD11-4D67-49B6-9F50-C49ECB7F11E8}" type="sibTrans" cxnId="{1A6338F3-EA25-40C2-A1FE-6B7FCA802D9B}">
      <dgm:prSet/>
      <dgm:spPr/>
      <dgm:t>
        <a:bodyPr/>
        <a:lstStyle/>
        <a:p>
          <a:endParaRPr lang="zh-CN" altLang="en-US"/>
        </a:p>
      </dgm:t>
    </dgm:pt>
    <dgm:pt modelId="{E28EBB31-9F21-41D2-82CD-A014108A1CA4}">
      <dgm:prSet phldrT="[文本]" custT="1"/>
      <dgm:spPr/>
      <dgm:t>
        <a:bodyPr/>
        <a:lstStyle/>
        <a:p>
          <a:r>
            <a:rPr lang="zh-CN" altLang="en-US" sz="1500" dirty="0" smtClean="0"/>
            <a:t>及时调整</a:t>
          </a:r>
          <a:endParaRPr lang="zh-CN" altLang="en-US" sz="1500" dirty="0"/>
        </a:p>
      </dgm:t>
    </dgm:pt>
    <dgm:pt modelId="{7095D6A9-0CDE-4F45-B47F-8E45079F86D4}" type="parTrans" cxnId="{43B53B3E-9960-4B04-9B48-B9276555F053}">
      <dgm:prSet/>
      <dgm:spPr/>
      <dgm:t>
        <a:bodyPr/>
        <a:lstStyle/>
        <a:p>
          <a:endParaRPr lang="zh-CN" altLang="en-US"/>
        </a:p>
      </dgm:t>
    </dgm:pt>
    <dgm:pt modelId="{401CA01C-45F3-45E8-9AFF-ABDCF18A4011}" type="sibTrans" cxnId="{43B53B3E-9960-4B04-9B48-B9276555F053}">
      <dgm:prSet/>
      <dgm:spPr/>
      <dgm:t>
        <a:bodyPr/>
        <a:lstStyle/>
        <a:p>
          <a:endParaRPr lang="zh-CN" altLang="en-US"/>
        </a:p>
      </dgm:t>
    </dgm:pt>
    <dgm:pt modelId="{D0939538-03F4-4508-951A-16B4F0CD77D5}">
      <dgm:prSet phldrT="[文本]" custT="1"/>
      <dgm:spPr/>
      <dgm:t>
        <a:bodyPr/>
        <a:lstStyle/>
        <a:p>
          <a:r>
            <a:rPr lang="zh-CN" altLang="en-US" sz="700" dirty="0" smtClean="0"/>
            <a:t>迭代需求变更，需要安排合适的人选。</a:t>
          </a:r>
          <a:endParaRPr lang="zh-CN" altLang="en-US" sz="700" dirty="0"/>
        </a:p>
      </dgm:t>
    </dgm:pt>
    <dgm:pt modelId="{7EBCFDF8-1596-4E2D-92D3-81D94ADE4362}" type="parTrans" cxnId="{D08833DB-088D-432A-8683-04429465945F}">
      <dgm:prSet/>
      <dgm:spPr/>
      <dgm:t>
        <a:bodyPr/>
        <a:lstStyle/>
        <a:p>
          <a:endParaRPr lang="zh-CN" altLang="en-US"/>
        </a:p>
      </dgm:t>
    </dgm:pt>
    <dgm:pt modelId="{D4B5C05A-4B05-4CFC-8A5E-1F9E0B57E8DB}" type="sibTrans" cxnId="{D08833DB-088D-432A-8683-04429465945F}">
      <dgm:prSet/>
      <dgm:spPr/>
      <dgm:t>
        <a:bodyPr/>
        <a:lstStyle/>
        <a:p>
          <a:endParaRPr lang="zh-CN" altLang="en-US"/>
        </a:p>
      </dgm:t>
    </dgm:pt>
    <dgm:pt modelId="{06E8EE3A-D353-46D7-BA05-AF8AD663FC78}">
      <dgm:prSet phldrT="[文本]" custT="1"/>
      <dgm:spPr/>
      <dgm:t>
        <a:bodyPr/>
        <a:lstStyle/>
        <a:p>
          <a:r>
            <a:rPr lang="zh-CN" altLang="en-US" sz="700" dirty="0" smtClean="0"/>
            <a:t>任务工期评估不合理，及时沟通需求，重新评估。</a:t>
          </a:r>
          <a:endParaRPr lang="zh-CN" altLang="en-US" sz="700" dirty="0"/>
        </a:p>
      </dgm:t>
    </dgm:pt>
    <dgm:pt modelId="{F231ADBD-CBEF-4092-8609-CF230982D03E}" type="parTrans" cxnId="{A80F48FE-2F28-41FD-A6B8-C84CF1F1E673}">
      <dgm:prSet/>
      <dgm:spPr/>
      <dgm:t>
        <a:bodyPr/>
        <a:lstStyle/>
        <a:p>
          <a:endParaRPr lang="zh-CN" altLang="en-US"/>
        </a:p>
      </dgm:t>
    </dgm:pt>
    <dgm:pt modelId="{E2FC46BA-2DDD-42DB-9F07-14CB4BDEA8A7}" type="sibTrans" cxnId="{A80F48FE-2F28-41FD-A6B8-C84CF1F1E673}">
      <dgm:prSet/>
      <dgm:spPr/>
      <dgm:t>
        <a:bodyPr/>
        <a:lstStyle/>
        <a:p>
          <a:endParaRPr lang="zh-CN" altLang="en-US"/>
        </a:p>
      </dgm:t>
    </dgm:pt>
    <dgm:pt modelId="{76ACA811-A837-42C9-B681-49F32A64163E}">
      <dgm:prSet phldrT="[文本]"/>
      <dgm:spPr/>
      <dgm:t>
        <a:bodyPr/>
        <a:lstStyle/>
        <a:p>
          <a:endParaRPr lang="zh-CN" altLang="en-US" sz="600" dirty="0"/>
        </a:p>
      </dgm:t>
    </dgm:pt>
    <dgm:pt modelId="{3A49EF3C-2E21-4EA3-A686-14002F14373F}" type="parTrans" cxnId="{CECC1397-9C5E-47DE-9D6F-9A2FD998D81E}">
      <dgm:prSet/>
      <dgm:spPr/>
      <dgm:t>
        <a:bodyPr/>
        <a:lstStyle/>
        <a:p>
          <a:endParaRPr lang="zh-CN" altLang="en-US"/>
        </a:p>
      </dgm:t>
    </dgm:pt>
    <dgm:pt modelId="{BB834E33-9308-47C3-8B71-48AE9C789E59}" type="sibTrans" cxnId="{CECC1397-9C5E-47DE-9D6F-9A2FD998D81E}">
      <dgm:prSet/>
      <dgm:spPr/>
      <dgm:t>
        <a:bodyPr/>
        <a:lstStyle/>
        <a:p>
          <a:endParaRPr lang="zh-CN" altLang="en-US"/>
        </a:p>
      </dgm:t>
    </dgm:pt>
    <dgm:pt modelId="{F126EE1C-8191-4600-9C8A-307D15544C87}" type="pres">
      <dgm:prSet presAssocID="{57CA8EC9-49E6-4E48-B9B9-0C73238AD8A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6094088-548D-40B1-8C7F-FDD86DD21A57}" type="pres">
      <dgm:prSet presAssocID="{FDB1D3C3-1588-4331-A939-7E0326327F79}" presName="composite" presStyleCnt="0"/>
      <dgm:spPr/>
    </dgm:pt>
    <dgm:pt modelId="{DD012879-3AD7-48AB-B32B-8A28DC784B3F}" type="pres">
      <dgm:prSet presAssocID="{FDB1D3C3-1588-4331-A939-7E0326327F79}" presName="bentUpArrow1" presStyleLbl="alignImgPlace1" presStyleIdx="0" presStyleCnt="2"/>
      <dgm:spPr/>
    </dgm:pt>
    <dgm:pt modelId="{D048DE3B-E120-425D-83B3-414D39F6A5F0}" type="pres">
      <dgm:prSet presAssocID="{FDB1D3C3-1588-4331-A939-7E0326327F7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D4834B-ECE8-45BB-9A1D-34CF99E3E472}" type="pres">
      <dgm:prSet presAssocID="{FDB1D3C3-1588-4331-A939-7E0326327F7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82F67-E9C9-4C69-834E-9AB0EEC1B267}" type="pres">
      <dgm:prSet presAssocID="{D5D53CDE-0ECC-484B-91B6-34C0DB4D20B9}" presName="sibTrans" presStyleCnt="0"/>
      <dgm:spPr/>
    </dgm:pt>
    <dgm:pt modelId="{D9D29DD6-9953-471B-BFF9-0C6667FB511A}" type="pres">
      <dgm:prSet presAssocID="{0DB47F8B-342A-48F0-B92F-CB31B6C0C003}" presName="composite" presStyleCnt="0"/>
      <dgm:spPr/>
    </dgm:pt>
    <dgm:pt modelId="{E4D658AA-E207-448F-966F-8333E737F1FB}" type="pres">
      <dgm:prSet presAssocID="{0DB47F8B-342A-48F0-B92F-CB31B6C0C003}" presName="bentUpArrow1" presStyleLbl="alignImgPlace1" presStyleIdx="1" presStyleCnt="2"/>
      <dgm:spPr/>
    </dgm:pt>
    <dgm:pt modelId="{E16B9CDF-C211-45CF-8AB8-A4C428726FD7}" type="pres">
      <dgm:prSet presAssocID="{0DB47F8B-342A-48F0-B92F-CB31B6C0C00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A3C68-4F57-432C-B131-7CAC3AA36DDE}" type="pres">
      <dgm:prSet presAssocID="{0DB47F8B-342A-48F0-B92F-CB31B6C0C00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FE0A62-B6DE-40D6-BE38-DD519BBEF93D}" type="pres">
      <dgm:prSet presAssocID="{26EB8184-ACD4-49CC-9604-EFD6C4A22D9E}" presName="sibTrans" presStyleCnt="0"/>
      <dgm:spPr/>
    </dgm:pt>
    <dgm:pt modelId="{7CABBAEF-EFF4-4F5F-A552-73C8D2C5D9EB}" type="pres">
      <dgm:prSet presAssocID="{E28EBB31-9F21-41D2-82CD-A014108A1CA4}" presName="composite" presStyleCnt="0"/>
      <dgm:spPr/>
    </dgm:pt>
    <dgm:pt modelId="{1217CB73-7000-4767-A517-7963475D0F21}" type="pres">
      <dgm:prSet presAssocID="{E28EBB31-9F21-41D2-82CD-A014108A1CA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76FA-5371-45FE-B687-E865ABDEC932}" type="pres">
      <dgm:prSet presAssocID="{E28EBB31-9F21-41D2-82CD-A014108A1CA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0F48FE-2F28-41FD-A6B8-C84CF1F1E673}" srcId="{E28EBB31-9F21-41D2-82CD-A014108A1CA4}" destId="{06E8EE3A-D353-46D7-BA05-AF8AD663FC78}" srcOrd="1" destOrd="0" parTransId="{F231ADBD-CBEF-4092-8609-CF230982D03E}" sibTransId="{E2FC46BA-2DDD-42DB-9F07-14CB4BDEA8A7}"/>
    <dgm:cxn modelId="{FA5C2FF8-012C-44AB-9D05-B8C90788A874}" srcId="{0DB47F8B-342A-48F0-B92F-CB31B6C0C003}" destId="{B1C402A2-0C16-47EB-85D2-CF46C02BF8C2}" srcOrd="0" destOrd="0" parTransId="{B92B23D6-28F5-439E-8D20-1CE06399F513}" sibTransId="{F9061774-1F22-437F-9238-940DDF638DC2}"/>
    <dgm:cxn modelId="{732910C1-5E8E-4F07-90C9-3B4088E869DD}" type="presOf" srcId="{242D7D3D-61DC-447E-B4EB-F2DFDBE83E6A}" destId="{44FA3C68-4F57-432C-B131-7CAC3AA36DDE}" srcOrd="0" destOrd="1" presId="urn:microsoft.com/office/officeart/2005/8/layout/StepDownProcess#1"/>
    <dgm:cxn modelId="{C3FEA9C8-6FDF-4826-A044-3C82683A4FB9}" type="presOf" srcId="{B1C402A2-0C16-47EB-85D2-CF46C02BF8C2}" destId="{44FA3C68-4F57-432C-B131-7CAC3AA36DDE}" srcOrd="0" destOrd="0" presId="urn:microsoft.com/office/officeart/2005/8/layout/StepDownProcess#1"/>
    <dgm:cxn modelId="{501F056C-77D5-4023-91D6-0F8D507B3130}" type="presOf" srcId="{FDB1D3C3-1588-4331-A939-7E0326327F79}" destId="{D048DE3B-E120-425D-83B3-414D39F6A5F0}" srcOrd="0" destOrd="0" presId="urn:microsoft.com/office/officeart/2005/8/layout/StepDownProcess#1"/>
    <dgm:cxn modelId="{0C2C2FDD-F6FD-412A-8971-F023E9EDF9A5}" srcId="{FDB1D3C3-1588-4331-A939-7E0326327F79}" destId="{EBBD2807-B23C-4DB5-AA81-6A022C45CB5E}" srcOrd="0" destOrd="0" parTransId="{CAEB3706-C383-4A9C-A343-0344F501B51B}" sibTransId="{936D6816-4BBC-4717-9920-2330ED86D50C}"/>
    <dgm:cxn modelId="{12F49BEF-D5DF-4E4C-B721-0B629825AB45}" type="presOf" srcId="{88ED0F45-8539-4B80-832E-C69923F19D1D}" destId="{44FA3C68-4F57-432C-B131-7CAC3AA36DDE}" srcOrd="0" destOrd="2" presId="urn:microsoft.com/office/officeart/2005/8/layout/StepDownProcess#1"/>
    <dgm:cxn modelId="{4985C19B-49F6-4382-8A09-52AF13D591C3}" type="presOf" srcId="{EBBD2807-B23C-4DB5-AA81-6A022C45CB5E}" destId="{2FD4834B-ECE8-45BB-9A1D-34CF99E3E472}" srcOrd="0" destOrd="0" presId="urn:microsoft.com/office/officeart/2005/8/layout/StepDownProcess#1"/>
    <dgm:cxn modelId="{F40E4690-97CF-4057-809F-6145F1208942}" type="presOf" srcId="{2BBE9A20-DF4B-448F-B434-502DF9810E98}" destId="{2FD4834B-ECE8-45BB-9A1D-34CF99E3E472}" srcOrd="0" destOrd="1" presId="urn:microsoft.com/office/officeart/2005/8/layout/StepDownProcess#1"/>
    <dgm:cxn modelId="{A08F9C0A-ED19-4DC8-B06F-E80BB3CA7636}" type="presOf" srcId="{57CA8EC9-49E6-4E48-B9B9-0C73238AD8AF}" destId="{F126EE1C-8191-4600-9C8A-307D15544C87}" srcOrd="0" destOrd="0" presId="urn:microsoft.com/office/officeart/2005/8/layout/StepDownProcess#1"/>
    <dgm:cxn modelId="{E1CE5A66-AE06-4436-99D7-70E7DF77B4D5}" srcId="{FDB1D3C3-1588-4331-A939-7E0326327F79}" destId="{AE70B286-9A8A-4C13-8E8E-54829123566A}" srcOrd="2" destOrd="0" parTransId="{07AD11DB-E481-4E14-829B-1C8CB6BF5C92}" sibTransId="{FCB6441D-0995-4546-A920-EE2BF501EC48}"/>
    <dgm:cxn modelId="{23AFAFB0-DB50-40CC-8FE6-EBDA808DDC17}" srcId="{0DB47F8B-342A-48F0-B92F-CB31B6C0C003}" destId="{242D7D3D-61DC-447E-B4EB-F2DFDBE83E6A}" srcOrd="1" destOrd="0" parTransId="{D29D857F-981D-4010-A907-BAF7DD23C4FB}" sibTransId="{C7616BB2-700E-438F-9AA6-A7507DDE50F5}"/>
    <dgm:cxn modelId="{D993B3FF-472B-4B9E-ACEA-8A71E7C46A1D}" type="presOf" srcId="{D0939538-03F4-4508-951A-16B4F0CD77D5}" destId="{4E6C76FA-5371-45FE-B687-E865ABDEC932}" srcOrd="0" destOrd="0" presId="urn:microsoft.com/office/officeart/2005/8/layout/StepDownProcess#1"/>
    <dgm:cxn modelId="{CB25429A-82E5-431F-9AD2-39A14F2B5C33}" srcId="{FDB1D3C3-1588-4331-A939-7E0326327F79}" destId="{2BBE9A20-DF4B-448F-B434-502DF9810E98}" srcOrd="1" destOrd="0" parTransId="{E37303A0-C2DB-4276-BAC4-783B9FBC756B}" sibTransId="{783E0347-DABC-4FBA-A070-721553C452E1}"/>
    <dgm:cxn modelId="{CECC1397-9C5E-47DE-9D6F-9A2FD998D81E}" srcId="{E28EBB31-9F21-41D2-82CD-A014108A1CA4}" destId="{76ACA811-A837-42C9-B681-49F32A64163E}" srcOrd="2" destOrd="0" parTransId="{3A49EF3C-2E21-4EA3-A686-14002F14373F}" sibTransId="{BB834E33-9308-47C3-8B71-48AE9C789E59}"/>
    <dgm:cxn modelId="{D08833DB-088D-432A-8683-04429465945F}" srcId="{E28EBB31-9F21-41D2-82CD-A014108A1CA4}" destId="{D0939538-03F4-4508-951A-16B4F0CD77D5}" srcOrd="0" destOrd="0" parTransId="{7EBCFDF8-1596-4E2D-92D3-81D94ADE4362}" sibTransId="{D4B5C05A-4B05-4CFC-8A5E-1F9E0B57E8DB}"/>
    <dgm:cxn modelId="{A6E16375-2571-42FF-88D5-7EBD0B2FF03F}" type="presOf" srcId="{0DB47F8B-342A-48F0-B92F-CB31B6C0C003}" destId="{E16B9CDF-C211-45CF-8AB8-A4C428726FD7}" srcOrd="0" destOrd="0" presId="urn:microsoft.com/office/officeart/2005/8/layout/StepDownProcess#1"/>
    <dgm:cxn modelId="{1A6338F3-EA25-40C2-A1FE-6B7FCA802D9B}" srcId="{0DB47F8B-342A-48F0-B92F-CB31B6C0C003}" destId="{88ED0F45-8539-4B80-832E-C69923F19D1D}" srcOrd="2" destOrd="0" parTransId="{CDABAEE9-447B-4B4A-BD08-C2E8C1892ECD}" sibTransId="{C04ECD11-4D67-49B6-9F50-C49ECB7F11E8}"/>
    <dgm:cxn modelId="{38352DB5-4572-473C-82E3-F8CE91712199}" type="presOf" srcId="{06E8EE3A-D353-46D7-BA05-AF8AD663FC78}" destId="{4E6C76FA-5371-45FE-B687-E865ABDEC932}" srcOrd="0" destOrd="1" presId="urn:microsoft.com/office/officeart/2005/8/layout/StepDownProcess#1"/>
    <dgm:cxn modelId="{5D89B5F2-FA57-4D76-937C-AA9CA1EC6470}" type="presOf" srcId="{AE70B286-9A8A-4C13-8E8E-54829123566A}" destId="{2FD4834B-ECE8-45BB-9A1D-34CF99E3E472}" srcOrd="0" destOrd="2" presId="urn:microsoft.com/office/officeart/2005/8/layout/StepDownProcess#1"/>
    <dgm:cxn modelId="{7D9CA672-1905-4BCA-9F50-6F5EF6E90098}" srcId="{57CA8EC9-49E6-4E48-B9B9-0C73238AD8AF}" destId="{FDB1D3C3-1588-4331-A939-7E0326327F79}" srcOrd="0" destOrd="0" parTransId="{BB30B053-0762-4025-A7D8-3EB432148489}" sibTransId="{D5D53CDE-0ECC-484B-91B6-34C0DB4D20B9}"/>
    <dgm:cxn modelId="{7F6CAD7D-C205-4F97-8896-AE1C6E5C9FE5}" type="presOf" srcId="{E28EBB31-9F21-41D2-82CD-A014108A1CA4}" destId="{1217CB73-7000-4767-A517-7963475D0F21}" srcOrd="0" destOrd="0" presId="urn:microsoft.com/office/officeart/2005/8/layout/StepDownProcess#1"/>
    <dgm:cxn modelId="{C31BDC54-4C5A-49C0-A486-2D5CBDF91BD1}" type="presOf" srcId="{76ACA811-A837-42C9-B681-49F32A64163E}" destId="{4E6C76FA-5371-45FE-B687-E865ABDEC932}" srcOrd="0" destOrd="2" presId="urn:microsoft.com/office/officeart/2005/8/layout/StepDownProcess#1"/>
    <dgm:cxn modelId="{603CE93C-1FAE-4235-B51C-796DEC74D0E3}" srcId="{57CA8EC9-49E6-4E48-B9B9-0C73238AD8AF}" destId="{0DB47F8B-342A-48F0-B92F-CB31B6C0C003}" srcOrd="1" destOrd="0" parTransId="{72CD0A3F-2D6F-467B-8418-EB0D98D4FCFB}" sibTransId="{26EB8184-ACD4-49CC-9604-EFD6C4A22D9E}"/>
    <dgm:cxn modelId="{43B53B3E-9960-4B04-9B48-B9276555F053}" srcId="{57CA8EC9-49E6-4E48-B9B9-0C73238AD8AF}" destId="{E28EBB31-9F21-41D2-82CD-A014108A1CA4}" srcOrd="2" destOrd="0" parTransId="{7095D6A9-0CDE-4F45-B47F-8E45079F86D4}" sibTransId="{401CA01C-45F3-45E8-9AFF-ABDCF18A4011}"/>
    <dgm:cxn modelId="{D5C7834C-9314-4FB7-A29C-7DB54AC1064A}" type="presParOf" srcId="{F126EE1C-8191-4600-9C8A-307D15544C87}" destId="{86094088-548D-40B1-8C7F-FDD86DD21A57}" srcOrd="0" destOrd="0" presId="urn:microsoft.com/office/officeart/2005/8/layout/StepDownProcess#1"/>
    <dgm:cxn modelId="{50FBACEA-D560-442A-9E09-F74193D84675}" type="presParOf" srcId="{86094088-548D-40B1-8C7F-FDD86DD21A57}" destId="{DD012879-3AD7-48AB-B32B-8A28DC784B3F}" srcOrd="0" destOrd="0" presId="urn:microsoft.com/office/officeart/2005/8/layout/StepDownProcess#1"/>
    <dgm:cxn modelId="{014676EC-E8E5-4739-A72A-4539FCE6C51C}" type="presParOf" srcId="{86094088-548D-40B1-8C7F-FDD86DD21A57}" destId="{D048DE3B-E120-425D-83B3-414D39F6A5F0}" srcOrd="1" destOrd="0" presId="urn:microsoft.com/office/officeart/2005/8/layout/StepDownProcess#1"/>
    <dgm:cxn modelId="{B448FA17-600E-4698-9F1B-3B7F11EFFAA9}" type="presParOf" srcId="{86094088-548D-40B1-8C7F-FDD86DD21A57}" destId="{2FD4834B-ECE8-45BB-9A1D-34CF99E3E472}" srcOrd="2" destOrd="0" presId="urn:microsoft.com/office/officeart/2005/8/layout/StepDownProcess#1"/>
    <dgm:cxn modelId="{2AB6E946-6F9D-4010-93BC-17F1E1F8B5F3}" type="presParOf" srcId="{F126EE1C-8191-4600-9C8A-307D15544C87}" destId="{80982F67-E9C9-4C69-834E-9AB0EEC1B267}" srcOrd="1" destOrd="0" presId="urn:microsoft.com/office/officeart/2005/8/layout/StepDownProcess#1"/>
    <dgm:cxn modelId="{652BA510-D632-44E5-85FB-F730C9D8CC1A}" type="presParOf" srcId="{F126EE1C-8191-4600-9C8A-307D15544C87}" destId="{D9D29DD6-9953-471B-BFF9-0C6667FB511A}" srcOrd="2" destOrd="0" presId="urn:microsoft.com/office/officeart/2005/8/layout/StepDownProcess#1"/>
    <dgm:cxn modelId="{ADD2B9EC-7070-4C68-A22F-08B6588E6A81}" type="presParOf" srcId="{D9D29DD6-9953-471B-BFF9-0C6667FB511A}" destId="{E4D658AA-E207-448F-966F-8333E737F1FB}" srcOrd="0" destOrd="0" presId="urn:microsoft.com/office/officeart/2005/8/layout/StepDownProcess#1"/>
    <dgm:cxn modelId="{3C91948A-65BD-475F-B28A-5BB546E74474}" type="presParOf" srcId="{D9D29DD6-9953-471B-BFF9-0C6667FB511A}" destId="{E16B9CDF-C211-45CF-8AB8-A4C428726FD7}" srcOrd="1" destOrd="0" presId="urn:microsoft.com/office/officeart/2005/8/layout/StepDownProcess#1"/>
    <dgm:cxn modelId="{1B024E25-4C7F-4DAE-BA93-ED48A391014E}" type="presParOf" srcId="{D9D29DD6-9953-471B-BFF9-0C6667FB511A}" destId="{44FA3C68-4F57-432C-B131-7CAC3AA36DDE}" srcOrd="2" destOrd="0" presId="urn:microsoft.com/office/officeart/2005/8/layout/StepDownProcess#1"/>
    <dgm:cxn modelId="{D43B47E2-ABEF-4CF5-A2DA-4EA4B1E0D01E}" type="presParOf" srcId="{F126EE1C-8191-4600-9C8A-307D15544C87}" destId="{50FE0A62-B6DE-40D6-BE38-DD519BBEF93D}" srcOrd="3" destOrd="0" presId="urn:microsoft.com/office/officeart/2005/8/layout/StepDownProcess#1"/>
    <dgm:cxn modelId="{EE65BDE6-D4E9-47F1-BBD4-45874DEE927E}" type="presParOf" srcId="{F126EE1C-8191-4600-9C8A-307D15544C87}" destId="{7CABBAEF-EFF4-4F5F-A552-73C8D2C5D9EB}" srcOrd="4" destOrd="0" presId="urn:microsoft.com/office/officeart/2005/8/layout/StepDownProcess#1"/>
    <dgm:cxn modelId="{11CE6836-579E-4651-94B3-9B0AB97F3DE4}" type="presParOf" srcId="{7CABBAEF-EFF4-4F5F-A552-73C8D2C5D9EB}" destId="{1217CB73-7000-4767-A517-7963475D0F21}" srcOrd="0" destOrd="0" presId="urn:microsoft.com/office/officeart/2005/8/layout/StepDownProcess#1"/>
    <dgm:cxn modelId="{2F337298-B8BB-4B86-B9A8-BA96692F9828}" type="presParOf" srcId="{7CABBAEF-EFF4-4F5F-A552-73C8D2C5D9EB}" destId="{4E6C76FA-5371-45FE-B687-E865ABDEC932}" srcOrd="1" destOrd="0" presId="urn:microsoft.com/office/officeart/2005/8/layout/StepDown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7BF96-BE9E-46E2-8D55-6E8BDDC32DAE}" type="doc">
      <dgm:prSet loTypeId="urn:microsoft.com/office/officeart/2005/8/layout/process3#1" loCatId="process" qsTypeId="urn:microsoft.com/office/officeart/2005/8/quickstyle/simple1#3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AC6B50A2-A719-40F2-A025-D428F4ED7AF7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/>
            <a:t>初定计划</a:t>
          </a:r>
        </a:p>
      </dgm:t>
    </dgm:pt>
    <dgm:pt modelId="{CA8D0332-16E7-482E-9342-B84A5B6AB1E4}" type="parTrans" cxnId="{BD896833-52ED-4C26-8488-8CAAE678EABA}">
      <dgm:prSet/>
      <dgm:spPr/>
      <dgm:t>
        <a:bodyPr/>
        <a:lstStyle/>
        <a:p>
          <a:endParaRPr lang="zh-CN" altLang="en-US"/>
        </a:p>
      </dgm:t>
    </dgm:pt>
    <dgm:pt modelId="{90A52E01-7D27-4B54-9739-4258B1F7A655}" type="sibTrans" cxnId="{BD896833-52ED-4C26-8488-8CAAE678EABA}">
      <dgm:prSet/>
      <dgm:spPr/>
      <dgm:t>
        <a:bodyPr/>
        <a:lstStyle/>
        <a:p>
          <a:endParaRPr lang="zh-CN" altLang="en-US"/>
        </a:p>
      </dgm:t>
    </dgm:pt>
    <dgm:pt modelId="{65F927D4-D7F1-4982-AC1F-B5F18269B92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900" dirty="0">
              <a:latin typeface="+mn-ea"/>
              <a:ea typeface="+mn-ea"/>
            </a:rPr>
            <a:t>需求：</a:t>
          </a:r>
          <a:r>
            <a:rPr lang="en-US" altLang="zh-CN" sz="900" dirty="0">
              <a:latin typeface="+mn-ea"/>
              <a:ea typeface="+mn-ea"/>
            </a:rPr>
            <a:t>“</a:t>
          </a:r>
          <a:r>
            <a:rPr lang="zh-CN" altLang="en-US" sz="900" dirty="0">
              <a:latin typeface="+mn-ea"/>
              <a:ea typeface="+mn-ea"/>
            </a:rPr>
            <a:t>夺宝</a:t>
          </a:r>
          <a:r>
            <a:rPr lang="en-US" altLang="zh-CN" sz="900" dirty="0">
              <a:latin typeface="+mn-ea"/>
              <a:ea typeface="+mn-ea"/>
            </a:rPr>
            <a:t>”</a:t>
          </a:r>
          <a:r>
            <a:rPr lang="zh-CN" altLang="en-US" sz="900" dirty="0">
              <a:latin typeface="+mn-ea"/>
              <a:ea typeface="+mn-ea"/>
            </a:rPr>
            <a:t>，包裹和送礼的改动。</a:t>
          </a:r>
        </a:p>
      </dgm:t>
    </dgm:pt>
    <dgm:pt modelId="{C9B16F22-83D1-4297-A902-69664AD8C3E2}" type="parTrans" cxnId="{B4D931D5-A9E3-4F5F-8512-1C9A87FCB071}">
      <dgm:prSet/>
      <dgm:spPr/>
      <dgm:t>
        <a:bodyPr/>
        <a:lstStyle/>
        <a:p>
          <a:endParaRPr lang="zh-CN" altLang="en-US"/>
        </a:p>
      </dgm:t>
    </dgm:pt>
    <dgm:pt modelId="{05162CEF-0ED0-483E-A0C3-3EE6FC938A4C}" type="sibTrans" cxnId="{B4D931D5-A9E3-4F5F-8512-1C9A87FCB071}">
      <dgm:prSet/>
      <dgm:spPr/>
      <dgm:t>
        <a:bodyPr/>
        <a:lstStyle/>
        <a:p>
          <a:endParaRPr lang="zh-CN" altLang="en-US"/>
        </a:p>
      </dgm:t>
    </dgm:pt>
    <dgm:pt modelId="{17621FF1-00EF-4597-B0B8-C4BF5BDF911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900" dirty="0">
              <a:latin typeface="+mn-ea"/>
              <a:ea typeface="+mn-ea"/>
            </a:rPr>
            <a:t>人力：自强（后端迭代负责人）、冈鑫、永泉（前端）</a:t>
          </a:r>
          <a:r>
            <a:rPr lang="zh-CN" altLang="en-US" sz="1200" dirty="0"/>
            <a:t>。</a:t>
          </a:r>
          <a:endParaRPr lang="zh-CN" altLang="en-US" sz="1400" dirty="0"/>
        </a:p>
      </dgm:t>
    </dgm:pt>
    <dgm:pt modelId="{08457AEC-ABB2-4935-BAE9-4FCC7087F236}" type="parTrans" cxnId="{59F3086C-964D-4AD4-B517-180D960960A6}">
      <dgm:prSet/>
      <dgm:spPr/>
      <dgm:t>
        <a:bodyPr/>
        <a:lstStyle/>
        <a:p>
          <a:endParaRPr lang="zh-CN" altLang="en-US"/>
        </a:p>
      </dgm:t>
    </dgm:pt>
    <dgm:pt modelId="{6B80E1AE-BB4F-471A-82F8-680A60909417}" type="sibTrans" cxnId="{59F3086C-964D-4AD4-B517-180D960960A6}">
      <dgm:prSet/>
      <dgm:spPr/>
      <dgm:t>
        <a:bodyPr/>
        <a:lstStyle/>
        <a:p>
          <a:endParaRPr lang="zh-CN" altLang="en-US"/>
        </a:p>
      </dgm:t>
    </dgm:pt>
    <dgm:pt modelId="{D518196F-3A1A-4F7F-B118-48438F6C0D2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sz="1400"/>
        </a:p>
      </dgm:t>
    </dgm:pt>
    <dgm:pt modelId="{6ACF39E3-6541-4A5C-B837-930D5E3C40EB}" type="parTrans" cxnId="{C161331E-718C-4F26-9000-C495B7138E0F}">
      <dgm:prSet/>
      <dgm:spPr/>
      <dgm:t>
        <a:bodyPr/>
        <a:lstStyle/>
        <a:p>
          <a:endParaRPr lang="zh-CN" altLang="en-US"/>
        </a:p>
      </dgm:t>
    </dgm:pt>
    <dgm:pt modelId="{7B6EA634-27C4-484D-BAC9-D9C4C9077CB5}" type="sibTrans" cxnId="{C161331E-718C-4F26-9000-C495B7138E0F}">
      <dgm:prSet/>
      <dgm:spPr/>
      <dgm:t>
        <a:bodyPr/>
        <a:lstStyle/>
        <a:p>
          <a:endParaRPr lang="zh-CN" altLang="en-US"/>
        </a:p>
      </dgm:t>
    </dgm:pt>
    <dgm:pt modelId="{4063E92F-EF63-4941-A01A-382F576CE1C0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/>
            <a:t>需求变更</a:t>
          </a:r>
        </a:p>
      </dgm:t>
    </dgm:pt>
    <dgm:pt modelId="{A5CA5D61-00C1-4E45-8F42-D1FDF0647EC5}" type="parTrans" cxnId="{CF26338F-F6AE-4FAD-87B6-49142C10A7AC}">
      <dgm:prSet/>
      <dgm:spPr/>
      <dgm:t>
        <a:bodyPr/>
        <a:lstStyle/>
        <a:p>
          <a:endParaRPr lang="zh-CN" altLang="en-US"/>
        </a:p>
      </dgm:t>
    </dgm:pt>
    <dgm:pt modelId="{805FEA0E-556F-4342-BBA0-B0908DC92DA2}" type="sibTrans" cxnId="{CF26338F-F6AE-4FAD-87B6-49142C10A7AC}">
      <dgm:prSet/>
      <dgm:spPr/>
      <dgm:t>
        <a:bodyPr/>
        <a:lstStyle/>
        <a:p>
          <a:endParaRPr lang="zh-CN" altLang="en-US"/>
        </a:p>
      </dgm:t>
    </dgm:pt>
    <dgm:pt modelId="{9F90E17E-D5B8-4493-81C7-6BA6A294E0F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900" dirty="0"/>
            <a:t>增加声音瓶匹配</a:t>
          </a:r>
          <a:r>
            <a:rPr lang="zh-CN" altLang="en-US" sz="900" dirty="0" smtClean="0"/>
            <a:t>需求。</a:t>
          </a:r>
          <a:endParaRPr lang="zh-CN" altLang="en-US" sz="900" dirty="0"/>
        </a:p>
      </dgm:t>
    </dgm:pt>
    <dgm:pt modelId="{DA9881DA-8597-4D4C-984B-159444123D63}" type="parTrans" cxnId="{AA92E82A-9F31-4D34-8D4B-4DD866542C56}">
      <dgm:prSet/>
      <dgm:spPr/>
      <dgm:t>
        <a:bodyPr/>
        <a:lstStyle/>
        <a:p>
          <a:endParaRPr lang="zh-CN" altLang="en-US"/>
        </a:p>
      </dgm:t>
    </dgm:pt>
    <dgm:pt modelId="{E43E321E-C2A1-4DAD-9F35-C04C232EC0A3}" type="sibTrans" cxnId="{AA92E82A-9F31-4D34-8D4B-4DD866542C56}">
      <dgm:prSet/>
      <dgm:spPr/>
      <dgm:t>
        <a:bodyPr/>
        <a:lstStyle/>
        <a:p>
          <a:endParaRPr lang="zh-CN" altLang="en-US"/>
        </a:p>
      </dgm:t>
    </dgm:pt>
    <dgm:pt modelId="{5A91AE60-C1B2-4BE2-ACE2-D78758A453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900" dirty="0"/>
            <a:t>协调增加孝赢跟进此</a:t>
          </a:r>
          <a:r>
            <a:rPr lang="zh-CN" altLang="en-US" sz="900" dirty="0" smtClean="0"/>
            <a:t>需求。</a:t>
          </a:r>
          <a:endParaRPr lang="zh-CN" altLang="en-US" sz="900" dirty="0"/>
        </a:p>
      </dgm:t>
    </dgm:pt>
    <dgm:pt modelId="{A86B10ED-FEDE-4893-9FB7-198FC410AA4D}" type="parTrans" cxnId="{323D987E-C165-4BD0-9F50-833901FA9700}">
      <dgm:prSet/>
      <dgm:spPr/>
      <dgm:t>
        <a:bodyPr/>
        <a:lstStyle/>
        <a:p>
          <a:endParaRPr lang="zh-CN" altLang="en-US"/>
        </a:p>
      </dgm:t>
    </dgm:pt>
    <dgm:pt modelId="{4143BC51-9064-4221-830E-5113C6291ADE}" type="sibTrans" cxnId="{323D987E-C165-4BD0-9F50-833901FA9700}">
      <dgm:prSet/>
      <dgm:spPr/>
      <dgm:t>
        <a:bodyPr/>
        <a:lstStyle/>
        <a:p>
          <a:endParaRPr lang="zh-CN" altLang="en-US"/>
        </a:p>
      </dgm:t>
    </dgm:pt>
    <dgm:pt modelId="{F74DC315-AA67-4229-8539-586D749543D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sz="1100"/>
        </a:p>
      </dgm:t>
    </dgm:pt>
    <dgm:pt modelId="{5B9ED200-5C71-4939-BC46-E9DF21FC505B}" type="parTrans" cxnId="{2CDE638F-D1BA-42A4-A865-B848883A9BB1}">
      <dgm:prSet/>
      <dgm:spPr/>
      <dgm:t>
        <a:bodyPr/>
        <a:lstStyle/>
        <a:p>
          <a:endParaRPr lang="zh-CN" altLang="en-US"/>
        </a:p>
      </dgm:t>
    </dgm:pt>
    <dgm:pt modelId="{2F4FD0D4-FEA4-4279-A746-768B4B3047EC}" type="sibTrans" cxnId="{2CDE638F-D1BA-42A4-A865-B848883A9BB1}">
      <dgm:prSet/>
      <dgm:spPr/>
      <dgm:t>
        <a:bodyPr/>
        <a:lstStyle/>
        <a:p>
          <a:endParaRPr lang="zh-CN" altLang="en-US"/>
        </a:p>
      </dgm:t>
    </dgm:pt>
    <dgm:pt modelId="{F5384B99-2208-4E59-BA4F-C6234147C4C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sz="1100"/>
        </a:p>
      </dgm:t>
    </dgm:pt>
    <dgm:pt modelId="{195B283E-00D1-4798-B807-21E30AA23F42}" type="parTrans" cxnId="{108E3079-938E-4D30-A280-5BAF9E669E40}">
      <dgm:prSet/>
      <dgm:spPr/>
      <dgm:t>
        <a:bodyPr/>
        <a:lstStyle/>
        <a:p>
          <a:endParaRPr lang="zh-CN" altLang="en-US"/>
        </a:p>
      </dgm:t>
    </dgm:pt>
    <dgm:pt modelId="{0B7B0383-0DB4-4406-B6FE-AD3ED823289E}" type="sibTrans" cxnId="{108E3079-938E-4D30-A280-5BAF9E669E40}">
      <dgm:prSet/>
      <dgm:spPr/>
      <dgm:t>
        <a:bodyPr/>
        <a:lstStyle/>
        <a:p>
          <a:endParaRPr lang="zh-CN" altLang="en-US"/>
        </a:p>
      </dgm:t>
    </dgm:pt>
    <dgm:pt modelId="{54B1AC72-7989-458A-B15B-57C2C505731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sz="1100"/>
        </a:p>
      </dgm:t>
    </dgm:pt>
    <dgm:pt modelId="{24A79DAE-D376-4826-A3E2-3A99D8E521AF}" type="parTrans" cxnId="{F16691B8-4E3D-4676-9524-C2DC1E2BACDD}">
      <dgm:prSet/>
      <dgm:spPr/>
      <dgm:t>
        <a:bodyPr/>
        <a:lstStyle/>
        <a:p>
          <a:endParaRPr lang="zh-CN" altLang="en-US"/>
        </a:p>
      </dgm:t>
    </dgm:pt>
    <dgm:pt modelId="{F101A4A8-1F0C-425A-BFCB-633D06E3DF5C}" type="sibTrans" cxnId="{F16691B8-4E3D-4676-9524-C2DC1E2BACDD}">
      <dgm:prSet/>
      <dgm:spPr/>
      <dgm:t>
        <a:bodyPr/>
        <a:lstStyle/>
        <a:p>
          <a:endParaRPr lang="zh-CN" altLang="en-US"/>
        </a:p>
      </dgm:t>
    </dgm:pt>
    <dgm:pt modelId="{17FA48D7-57D5-4407-BDCA-3A8744ACC348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/>
            <a:t>计划变更</a:t>
          </a:r>
        </a:p>
      </dgm:t>
    </dgm:pt>
    <dgm:pt modelId="{2A089BA2-5E83-43ED-9D96-11C83CD15C65}" type="parTrans" cxnId="{7C8BFCDE-DB53-436F-8374-B03AEE2F5D68}">
      <dgm:prSet/>
      <dgm:spPr/>
      <dgm:t>
        <a:bodyPr/>
        <a:lstStyle/>
        <a:p>
          <a:endParaRPr lang="zh-CN" altLang="en-US"/>
        </a:p>
      </dgm:t>
    </dgm:pt>
    <dgm:pt modelId="{4383F0BC-0D83-48CE-B1F6-711566ABE98F}" type="sibTrans" cxnId="{7C8BFCDE-DB53-436F-8374-B03AEE2F5D68}">
      <dgm:prSet/>
      <dgm:spPr/>
      <dgm:t>
        <a:bodyPr/>
        <a:lstStyle/>
        <a:p>
          <a:endParaRPr lang="zh-CN" altLang="en-US"/>
        </a:p>
      </dgm:t>
    </dgm:pt>
    <dgm:pt modelId="{60A5E316-DBCD-46FA-A96F-5F85A99184D7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900" dirty="0">
              <a:latin typeface="+mn-ea"/>
              <a:ea typeface="+mn-ea"/>
            </a:rPr>
            <a:t>“</a:t>
          </a:r>
          <a:r>
            <a:rPr lang="zh-CN" altLang="en-US" sz="900" dirty="0">
              <a:latin typeface="+mn-ea"/>
              <a:ea typeface="+mn-ea"/>
            </a:rPr>
            <a:t>夺宝</a:t>
          </a:r>
          <a:r>
            <a:rPr lang="en-US" altLang="zh-CN" sz="900" dirty="0">
              <a:latin typeface="+mn-ea"/>
              <a:ea typeface="+mn-ea"/>
            </a:rPr>
            <a:t>”</a:t>
          </a:r>
          <a:r>
            <a:rPr lang="zh-CN" altLang="en-US" sz="900" dirty="0">
              <a:latin typeface="+mn-ea"/>
              <a:ea typeface="+mn-ea"/>
            </a:rPr>
            <a:t>工作量超出预期，需要自强一个迭代的时间跟进此需求。</a:t>
          </a:r>
        </a:p>
      </dgm:t>
    </dgm:pt>
    <dgm:pt modelId="{F0E5B90A-FF5C-4AA9-B7DF-2EDF2654CFB9}" type="parTrans" cxnId="{2303B3E4-0416-4AF3-9545-A1F35C58E534}">
      <dgm:prSet/>
      <dgm:spPr/>
      <dgm:t>
        <a:bodyPr/>
        <a:lstStyle/>
        <a:p>
          <a:endParaRPr lang="zh-CN" altLang="en-US"/>
        </a:p>
      </dgm:t>
    </dgm:pt>
    <dgm:pt modelId="{B0B06B31-636B-447E-A647-C07BB9602269}" type="sibTrans" cxnId="{2303B3E4-0416-4AF3-9545-A1F35C58E534}">
      <dgm:prSet/>
      <dgm:spPr/>
      <dgm:t>
        <a:bodyPr/>
        <a:lstStyle/>
        <a:p>
          <a:endParaRPr lang="zh-CN" altLang="en-US"/>
        </a:p>
      </dgm:t>
    </dgm:pt>
    <dgm:pt modelId="{127D7309-6C7E-447D-8A42-1F4225787AE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900" dirty="0">
              <a:latin typeface="+mn-ea"/>
              <a:ea typeface="+mn-ea"/>
            </a:rPr>
            <a:t>调整正楠当前工作的优化级，进入此迭代，分摊冈鑫的工作。其具体工作由冈鑫协调。</a:t>
          </a:r>
        </a:p>
      </dgm:t>
    </dgm:pt>
    <dgm:pt modelId="{7D881490-5250-4371-B549-03451961E80F}" type="parTrans" cxnId="{21E0F3D0-5A5D-4DEC-A63D-DFBF75BB8573}">
      <dgm:prSet/>
      <dgm:spPr/>
      <dgm:t>
        <a:bodyPr/>
        <a:lstStyle/>
        <a:p>
          <a:endParaRPr lang="zh-CN" altLang="en-US"/>
        </a:p>
      </dgm:t>
    </dgm:pt>
    <dgm:pt modelId="{1F3FF9D5-D0BE-43A2-B190-B0EDF48D3926}" type="sibTrans" cxnId="{21E0F3D0-5A5D-4DEC-A63D-DFBF75BB8573}">
      <dgm:prSet/>
      <dgm:spPr/>
      <dgm:t>
        <a:bodyPr/>
        <a:lstStyle/>
        <a:p>
          <a:endParaRPr lang="zh-CN" altLang="en-US"/>
        </a:p>
      </dgm:t>
    </dgm:pt>
    <dgm:pt modelId="{7C9822BF-8723-49E1-86F0-048087EF117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500" dirty="0"/>
            <a:t>持续跟进</a:t>
          </a:r>
        </a:p>
      </dgm:t>
    </dgm:pt>
    <dgm:pt modelId="{4900F7E5-90AE-4424-903F-70349C6D0255}" type="parTrans" cxnId="{CD9CB067-847E-46AC-B152-B6F3734E658B}">
      <dgm:prSet/>
      <dgm:spPr/>
      <dgm:t>
        <a:bodyPr/>
        <a:lstStyle/>
        <a:p>
          <a:endParaRPr lang="zh-CN" altLang="en-US"/>
        </a:p>
      </dgm:t>
    </dgm:pt>
    <dgm:pt modelId="{A7B066C7-AE12-4330-8E25-209B585C2605}" type="sibTrans" cxnId="{CD9CB067-847E-46AC-B152-B6F3734E658B}">
      <dgm:prSet/>
      <dgm:spPr/>
      <dgm:t>
        <a:bodyPr/>
        <a:lstStyle/>
        <a:p>
          <a:endParaRPr lang="zh-CN" altLang="en-US"/>
        </a:p>
      </dgm:t>
    </dgm:pt>
    <dgm:pt modelId="{88DE17DC-032F-4BBF-801D-5BA230AA815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900" dirty="0">
              <a:latin typeface="+mn-ea"/>
              <a:ea typeface="+mn-ea"/>
              <a:sym typeface="+mn-ea"/>
            </a:rPr>
            <a:t>“夺</a:t>
          </a:r>
          <a:r>
            <a:rPr lang="zh-CN" altLang="en-US" sz="900" dirty="0">
              <a:latin typeface="+mn-ea"/>
              <a:ea typeface="+mn-ea"/>
              <a:sym typeface="+mn-ea"/>
            </a:rPr>
            <a:t>宝</a:t>
          </a:r>
          <a:r>
            <a:rPr sz="900" dirty="0">
              <a:latin typeface="+mn-ea"/>
              <a:ea typeface="+mn-ea"/>
              <a:sym typeface="+mn-ea"/>
            </a:rPr>
            <a:t>” </a:t>
          </a:r>
          <a:r>
            <a:rPr lang="zh-CN" sz="900" dirty="0">
              <a:latin typeface="+mn-ea"/>
              <a:ea typeface="+mn-ea"/>
              <a:sym typeface="+mn-ea"/>
            </a:rPr>
            <a:t>纯</a:t>
          </a:r>
          <a:r>
            <a:rPr lang="en-US" altLang="zh-CN" sz="900" dirty="0">
              <a:latin typeface="+mn-ea"/>
              <a:ea typeface="+mn-ea"/>
              <a:sym typeface="+mn-ea"/>
            </a:rPr>
            <a:t>H5</a:t>
          </a:r>
          <a:r>
            <a:rPr lang="zh-CN" altLang="en-US" sz="900" dirty="0">
              <a:latin typeface="+mn-ea"/>
              <a:ea typeface="+mn-ea"/>
              <a:sym typeface="+mn-ea"/>
            </a:rPr>
            <a:t>不跟随客户端发版，跟进沟通测试排期和上线计划。</a:t>
          </a:r>
        </a:p>
      </dgm:t>
    </dgm:pt>
    <dgm:pt modelId="{83789501-F424-48A2-A803-D853DBEB0DAB}" type="parTrans" cxnId="{CE2AB8F7-1559-4326-88C5-7485D3A8A4C2}">
      <dgm:prSet/>
      <dgm:spPr/>
      <dgm:t>
        <a:bodyPr/>
        <a:lstStyle/>
        <a:p>
          <a:endParaRPr lang="zh-CN" altLang="en-US"/>
        </a:p>
      </dgm:t>
    </dgm:pt>
    <dgm:pt modelId="{20FAB76D-22A4-46FB-A496-956DCA94561E}" type="sibTrans" cxnId="{CE2AB8F7-1559-4326-88C5-7485D3A8A4C2}">
      <dgm:prSet/>
      <dgm:spPr/>
      <dgm:t>
        <a:bodyPr/>
        <a:lstStyle/>
        <a:p>
          <a:endParaRPr lang="zh-CN" altLang="en-US"/>
        </a:p>
      </dgm:t>
    </dgm:pt>
    <dgm:pt modelId="{63147EF8-7DE8-4C0B-A4AC-F7DB87A7468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900" dirty="0">
              <a:latin typeface="+mn-ea"/>
              <a:ea typeface="+mn-ea"/>
              <a:sym typeface="+mn-ea"/>
            </a:rPr>
            <a:t>正楠不太熟悉相关需求，要求冈鑫跟进</a:t>
          </a:r>
          <a:r>
            <a:rPr lang="en-US" altLang="zh-CN" sz="900" dirty="0">
              <a:latin typeface="+mn-ea"/>
              <a:ea typeface="+mn-ea"/>
              <a:sym typeface="+mn-ea"/>
            </a:rPr>
            <a:t>review</a:t>
          </a:r>
          <a:r>
            <a:rPr lang="zh-CN" altLang="en-US" sz="900" dirty="0">
              <a:latin typeface="+mn-ea"/>
              <a:ea typeface="+mn-ea"/>
              <a:sym typeface="+mn-ea"/>
            </a:rPr>
            <a:t>正楠的工作。保障风险。</a:t>
          </a:r>
        </a:p>
      </dgm:t>
    </dgm:pt>
    <dgm:pt modelId="{52889F65-39D8-4210-9DA5-FD74CED036EA}" type="parTrans" cxnId="{77DBBBD5-A854-4262-B3F0-DE41413D9776}">
      <dgm:prSet/>
      <dgm:spPr/>
      <dgm:t>
        <a:bodyPr/>
        <a:lstStyle/>
        <a:p>
          <a:endParaRPr lang="zh-CN" altLang="en-US"/>
        </a:p>
      </dgm:t>
    </dgm:pt>
    <dgm:pt modelId="{6F5FED31-0C80-4A95-ACE8-FF6F5222F5AB}" type="sibTrans" cxnId="{77DBBBD5-A854-4262-B3F0-DE41413D9776}">
      <dgm:prSet/>
      <dgm:spPr/>
      <dgm:t>
        <a:bodyPr/>
        <a:lstStyle/>
        <a:p>
          <a:endParaRPr lang="zh-CN" altLang="en-US"/>
        </a:p>
      </dgm:t>
    </dgm:pt>
    <dgm:pt modelId="{F3555292-3C89-4C4F-B4D0-0FA2ACFFACE8}" type="pres">
      <dgm:prSet presAssocID="{D9D7BF96-BE9E-46E2-8D55-6E8BDDC32D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D35C4A-2DDE-4255-A36A-ADCDCA47CC6C}" type="pres">
      <dgm:prSet presAssocID="{AC6B50A2-A719-40F2-A025-D428F4ED7AF7}" presName="composite" presStyleCnt="0"/>
      <dgm:spPr/>
    </dgm:pt>
    <dgm:pt modelId="{B86100E6-FA30-4C22-BB39-BB56D8302BB8}" type="pres">
      <dgm:prSet presAssocID="{AC6B50A2-A719-40F2-A025-D428F4ED7AF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4B0135-3D37-42AD-9C7C-5E6A5C184B2C}" type="pres">
      <dgm:prSet presAssocID="{AC6B50A2-A719-40F2-A025-D428F4ED7AF7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001A35F5-21FE-42CC-AB17-5CF1D5339814}" type="pres">
      <dgm:prSet presAssocID="{AC6B50A2-A719-40F2-A025-D428F4ED7AF7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4705E-C06A-4375-BD9F-C3441DAF21BE}" type="pres">
      <dgm:prSet presAssocID="{90A52E01-7D27-4B54-9739-4258B1F7A65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D62B532-DB81-4F8C-8542-7A394D40EFE0}" type="pres">
      <dgm:prSet presAssocID="{90A52E01-7D27-4B54-9739-4258B1F7A655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67D84011-3E5C-4961-AC6D-73EE4C0D9D9E}" type="pres">
      <dgm:prSet presAssocID="{4063E92F-EF63-4941-A01A-382F576CE1C0}" presName="composite" presStyleCnt="0"/>
      <dgm:spPr/>
    </dgm:pt>
    <dgm:pt modelId="{94A44E30-95D2-471A-A75E-32D090A8680F}" type="pres">
      <dgm:prSet presAssocID="{4063E92F-EF63-4941-A01A-382F576CE1C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164B6-8CF0-4879-A265-B22456BE4CF2}" type="pres">
      <dgm:prSet presAssocID="{4063E92F-EF63-4941-A01A-382F576CE1C0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178AD051-CF63-4F1B-9A8E-BC50021CDB7D}" type="pres">
      <dgm:prSet presAssocID="{4063E92F-EF63-4941-A01A-382F576CE1C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99D8D5-1252-4D85-9101-B99A296595E1}" type="pres">
      <dgm:prSet presAssocID="{805FEA0E-556F-4342-BBA0-B0908DC92DA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CFE3D79-E4D8-4EBE-AED5-0EB76B28E72B}" type="pres">
      <dgm:prSet presAssocID="{805FEA0E-556F-4342-BBA0-B0908DC92DA2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6724A8C1-637F-4638-A7B5-5DD808170576}" type="pres">
      <dgm:prSet presAssocID="{17FA48D7-57D5-4407-BDCA-3A8744ACC348}" presName="composite" presStyleCnt="0"/>
      <dgm:spPr/>
    </dgm:pt>
    <dgm:pt modelId="{EC30A750-D082-471F-8BF1-F23E72F32805}" type="pres">
      <dgm:prSet presAssocID="{17FA48D7-57D5-4407-BDCA-3A8744ACC34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B51A25-BC1E-4A01-8D9E-AE2F8BBE02A0}" type="pres">
      <dgm:prSet presAssocID="{17FA48D7-57D5-4407-BDCA-3A8744ACC348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A049FDA1-9B71-4C54-9B2E-EB8FFCDFB2F4}" type="pres">
      <dgm:prSet presAssocID="{17FA48D7-57D5-4407-BDCA-3A8744ACC348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CCD6B8-AE2E-4025-A267-E163374FEF07}" type="pres">
      <dgm:prSet presAssocID="{4383F0BC-0D83-48CE-B1F6-711566ABE98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01A27E53-2ED6-49C3-AD21-DA903868F73B}" type="pres">
      <dgm:prSet presAssocID="{4383F0BC-0D83-48CE-B1F6-711566ABE98F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679F0985-FC7D-4460-A6E3-2D4FE8020618}" type="pres">
      <dgm:prSet presAssocID="{7C9822BF-8723-49E1-86F0-048087EF117A}" presName="composite" presStyleCnt="0"/>
      <dgm:spPr/>
    </dgm:pt>
    <dgm:pt modelId="{3EB4BD61-1F82-4A00-8199-6B85DDC037DF}" type="pres">
      <dgm:prSet presAssocID="{7C9822BF-8723-49E1-86F0-048087EF117A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B0EA09-B3EB-491F-9216-30EE6138345D}" type="pres">
      <dgm:prSet presAssocID="{7C9822BF-8723-49E1-86F0-048087EF117A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954EF839-7868-408A-8A66-7FAFDFB734FF}" type="pres">
      <dgm:prSet presAssocID="{7C9822BF-8723-49E1-86F0-048087EF117A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6DD02E-429F-4F46-A026-ECB8925E3100}" type="presOf" srcId="{60A5E316-DBCD-46FA-A96F-5F85A99184D7}" destId="{A049FDA1-9B71-4C54-9B2E-EB8FFCDFB2F4}" srcOrd="0" destOrd="0" presId="urn:microsoft.com/office/officeart/2005/8/layout/process3#1"/>
    <dgm:cxn modelId="{323D987E-C165-4BD0-9F50-833901FA9700}" srcId="{4063E92F-EF63-4941-A01A-382F576CE1C0}" destId="{5A91AE60-C1B2-4BE2-ACE2-D78758A4535D}" srcOrd="1" destOrd="0" parTransId="{A86B10ED-FEDE-4893-9FB7-198FC410AA4D}" sibTransId="{4143BC51-9064-4221-830E-5113C6291ADE}"/>
    <dgm:cxn modelId="{667B8578-0B90-4C6B-815A-A71503C11331}" type="presOf" srcId="{127D7309-6C7E-447D-8A42-1F4225787AEC}" destId="{A049FDA1-9B71-4C54-9B2E-EB8FFCDFB2F4}" srcOrd="0" destOrd="1" presId="urn:microsoft.com/office/officeart/2005/8/layout/process3#1"/>
    <dgm:cxn modelId="{18F30CFF-EE3D-4DFA-A77E-4F798EB8893E}" type="presOf" srcId="{4063E92F-EF63-4941-A01A-382F576CE1C0}" destId="{94A44E30-95D2-471A-A75E-32D090A8680F}" srcOrd="1" destOrd="0" presId="urn:microsoft.com/office/officeart/2005/8/layout/process3#1"/>
    <dgm:cxn modelId="{24FA726D-D83E-4576-89F7-F8CE32B3B5BC}" type="presOf" srcId="{65F927D4-D7F1-4982-AC1F-B5F18269B929}" destId="{001A35F5-21FE-42CC-AB17-5CF1D5339814}" srcOrd="0" destOrd="0" presId="urn:microsoft.com/office/officeart/2005/8/layout/process3#1"/>
    <dgm:cxn modelId="{E6EFDB93-5645-4486-9D31-195F967A00E9}" type="presOf" srcId="{AC6B50A2-A719-40F2-A025-D428F4ED7AF7}" destId="{E74B0135-3D37-42AD-9C7C-5E6A5C184B2C}" srcOrd="0" destOrd="0" presId="urn:microsoft.com/office/officeart/2005/8/layout/process3#1"/>
    <dgm:cxn modelId="{E5032BA9-E43A-42BF-A14C-5350B7265CFB}" type="presOf" srcId="{54B1AC72-7989-458A-B15B-57C2C505731F}" destId="{178AD051-CF63-4F1B-9A8E-BC50021CDB7D}" srcOrd="0" destOrd="4" presId="urn:microsoft.com/office/officeart/2005/8/layout/process3#1"/>
    <dgm:cxn modelId="{CD9CB067-847E-46AC-B152-B6F3734E658B}" srcId="{D9D7BF96-BE9E-46E2-8D55-6E8BDDC32DAE}" destId="{7C9822BF-8723-49E1-86F0-048087EF117A}" srcOrd="3" destOrd="0" parTransId="{4900F7E5-90AE-4424-903F-70349C6D0255}" sibTransId="{A7B066C7-AE12-4330-8E25-209B585C2605}"/>
    <dgm:cxn modelId="{4795921B-68AF-427D-A000-A9297D286AA7}" type="presOf" srcId="{805FEA0E-556F-4342-BBA0-B0908DC92DA2}" destId="{BCFE3D79-E4D8-4EBE-AED5-0EB76B28E72B}" srcOrd="1" destOrd="0" presId="urn:microsoft.com/office/officeart/2005/8/layout/process3#1"/>
    <dgm:cxn modelId="{C2657F9C-B90F-45F2-BDBE-088AE5920E92}" type="presOf" srcId="{7C9822BF-8723-49E1-86F0-048087EF117A}" destId="{E3B0EA09-B3EB-491F-9216-30EE6138345D}" srcOrd="0" destOrd="0" presId="urn:microsoft.com/office/officeart/2005/8/layout/process3#1"/>
    <dgm:cxn modelId="{2CDE638F-D1BA-42A4-A865-B848883A9BB1}" srcId="{4063E92F-EF63-4941-A01A-382F576CE1C0}" destId="{F74DC315-AA67-4229-8539-586D749543D0}" srcOrd="2" destOrd="0" parTransId="{5B9ED200-5C71-4939-BC46-E9DF21FC505B}" sibTransId="{2F4FD0D4-FEA4-4279-A746-768B4B3047EC}"/>
    <dgm:cxn modelId="{A646A4A5-80FC-4306-8FA5-3633E6ED1B85}" type="presOf" srcId="{5A91AE60-C1B2-4BE2-ACE2-D78758A4535D}" destId="{178AD051-CF63-4F1B-9A8E-BC50021CDB7D}" srcOrd="0" destOrd="1" presId="urn:microsoft.com/office/officeart/2005/8/layout/process3#1"/>
    <dgm:cxn modelId="{94638BB3-B3D7-4F7C-84C3-2ABB8E934C25}" type="presOf" srcId="{88DE17DC-032F-4BBF-801D-5BA230AA8153}" destId="{954EF839-7868-408A-8A66-7FAFDFB734FF}" srcOrd="0" destOrd="0" presId="urn:microsoft.com/office/officeart/2005/8/layout/process3#1"/>
    <dgm:cxn modelId="{FBB639EA-1885-4122-B873-82409A2795E9}" type="presOf" srcId="{AC6B50A2-A719-40F2-A025-D428F4ED7AF7}" destId="{B86100E6-FA30-4C22-BB39-BB56D8302BB8}" srcOrd="1" destOrd="0" presId="urn:microsoft.com/office/officeart/2005/8/layout/process3#1"/>
    <dgm:cxn modelId="{2303B3E4-0416-4AF3-9545-A1F35C58E534}" srcId="{17FA48D7-57D5-4407-BDCA-3A8744ACC348}" destId="{60A5E316-DBCD-46FA-A96F-5F85A99184D7}" srcOrd="0" destOrd="0" parTransId="{F0E5B90A-FF5C-4AA9-B7DF-2EDF2654CFB9}" sibTransId="{B0B06B31-636B-447E-A647-C07BB9602269}"/>
    <dgm:cxn modelId="{2EA3B8CB-8AD9-402B-85E0-628B64EB091C}" type="presOf" srcId="{4383F0BC-0D83-48CE-B1F6-711566ABE98F}" destId="{01A27E53-2ED6-49C3-AD21-DA903868F73B}" srcOrd="1" destOrd="0" presId="urn:microsoft.com/office/officeart/2005/8/layout/process3#1"/>
    <dgm:cxn modelId="{AECD6605-1374-4BF4-9BAD-1FB05AB67528}" type="presOf" srcId="{17FA48D7-57D5-4407-BDCA-3A8744ACC348}" destId="{11B51A25-BC1E-4A01-8D9E-AE2F8BBE02A0}" srcOrd="0" destOrd="0" presId="urn:microsoft.com/office/officeart/2005/8/layout/process3#1"/>
    <dgm:cxn modelId="{859EF688-906C-45E1-8376-25859E9BE8A1}" type="presOf" srcId="{17621FF1-00EF-4597-B0B8-C4BF5BDF9112}" destId="{001A35F5-21FE-42CC-AB17-5CF1D5339814}" srcOrd="0" destOrd="1" presId="urn:microsoft.com/office/officeart/2005/8/layout/process3#1"/>
    <dgm:cxn modelId="{F16691B8-4E3D-4676-9524-C2DC1E2BACDD}" srcId="{4063E92F-EF63-4941-A01A-382F576CE1C0}" destId="{54B1AC72-7989-458A-B15B-57C2C505731F}" srcOrd="4" destOrd="0" parTransId="{24A79DAE-D376-4826-A3E2-3A99D8E521AF}" sibTransId="{F101A4A8-1F0C-425A-BFCB-633D06E3DF5C}"/>
    <dgm:cxn modelId="{AA92E82A-9F31-4D34-8D4B-4DD866542C56}" srcId="{4063E92F-EF63-4941-A01A-382F576CE1C0}" destId="{9F90E17E-D5B8-4493-81C7-6BA6A294E0F3}" srcOrd="0" destOrd="0" parTransId="{DA9881DA-8597-4D4C-984B-159444123D63}" sibTransId="{E43E321E-C2A1-4DAD-9F35-C04C232EC0A3}"/>
    <dgm:cxn modelId="{CB728446-5DD8-4C31-94C9-8404F7F66BE1}" type="presOf" srcId="{4383F0BC-0D83-48CE-B1F6-711566ABE98F}" destId="{EFCCD6B8-AE2E-4025-A267-E163374FEF07}" srcOrd="0" destOrd="0" presId="urn:microsoft.com/office/officeart/2005/8/layout/process3#1"/>
    <dgm:cxn modelId="{A8F3C4FA-ECB9-4D3B-9636-784D75FA601B}" type="presOf" srcId="{805FEA0E-556F-4342-BBA0-B0908DC92DA2}" destId="{0399D8D5-1252-4D85-9101-B99A296595E1}" srcOrd="0" destOrd="0" presId="urn:microsoft.com/office/officeart/2005/8/layout/process3#1"/>
    <dgm:cxn modelId="{7C8BFCDE-DB53-436F-8374-B03AEE2F5D68}" srcId="{D9D7BF96-BE9E-46E2-8D55-6E8BDDC32DAE}" destId="{17FA48D7-57D5-4407-BDCA-3A8744ACC348}" srcOrd="2" destOrd="0" parTransId="{2A089BA2-5E83-43ED-9D96-11C83CD15C65}" sibTransId="{4383F0BC-0D83-48CE-B1F6-711566ABE98F}"/>
    <dgm:cxn modelId="{108E3079-938E-4D30-A280-5BAF9E669E40}" srcId="{4063E92F-EF63-4941-A01A-382F576CE1C0}" destId="{F5384B99-2208-4E59-BA4F-C6234147C4CD}" srcOrd="3" destOrd="0" parTransId="{195B283E-00D1-4798-B807-21E30AA23F42}" sibTransId="{0B7B0383-0DB4-4406-B6FE-AD3ED823289E}"/>
    <dgm:cxn modelId="{3F6CDF45-8D81-4BAC-A85D-93F1480F89BE}" type="presOf" srcId="{D9D7BF96-BE9E-46E2-8D55-6E8BDDC32DAE}" destId="{F3555292-3C89-4C4F-B4D0-0FA2ACFFACE8}" srcOrd="0" destOrd="0" presId="urn:microsoft.com/office/officeart/2005/8/layout/process3#1"/>
    <dgm:cxn modelId="{BD896833-52ED-4C26-8488-8CAAE678EABA}" srcId="{D9D7BF96-BE9E-46E2-8D55-6E8BDDC32DAE}" destId="{AC6B50A2-A719-40F2-A025-D428F4ED7AF7}" srcOrd="0" destOrd="0" parTransId="{CA8D0332-16E7-482E-9342-B84A5B6AB1E4}" sibTransId="{90A52E01-7D27-4B54-9739-4258B1F7A655}"/>
    <dgm:cxn modelId="{CE2AB8F7-1559-4326-88C5-7485D3A8A4C2}" srcId="{7C9822BF-8723-49E1-86F0-048087EF117A}" destId="{88DE17DC-032F-4BBF-801D-5BA230AA8153}" srcOrd="0" destOrd="0" parTransId="{83789501-F424-48A2-A803-D853DBEB0DAB}" sibTransId="{20FAB76D-22A4-46FB-A496-956DCA94561E}"/>
    <dgm:cxn modelId="{B2D8354B-49E0-496F-B5AA-357C69660947}" type="presOf" srcId="{90A52E01-7D27-4B54-9739-4258B1F7A655}" destId="{B6B4705E-C06A-4375-BD9F-C3441DAF21BE}" srcOrd="0" destOrd="0" presId="urn:microsoft.com/office/officeart/2005/8/layout/process3#1"/>
    <dgm:cxn modelId="{B4D931D5-A9E3-4F5F-8512-1C9A87FCB071}" srcId="{AC6B50A2-A719-40F2-A025-D428F4ED7AF7}" destId="{65F927D4-D7F1-4982-AC1F-B5F18269B929}" srcOrd="0" destOrd="0" parTransId="{C9B16F22-83D1-4297-A902-69664AD8C3E2}" sibTransId="{05162CEF-0ED0-483E-A0C3-3EE6FC938A4C}"/>
    <dgm:cxn modelId="{EEE60CFD-AD82-4C9E-8357-AA08CC6BD7A6}" type="presOf" srcId="{F74DC315-AA67-4229-8539-586D749543D0}" destId="{178AD051-CF63-4F1B-9A8E-BC50021CDB7D}" srcOrd="0" destOrd="2" presId="urn:microsoft.com/office/officeart/2005/8/layout/process3#1"/>
    <dgm:cxn modelId="{B52EE6B4-F5DD-43EB-9959-ACECE4D10127}" type="presOf" srcId="{9F90E17E-D5B8-4493-81C7-6BA6A294E0F3}" destId="{178AD051-CF63-4F1B-9A8E-BC50021CDB7D}" srcOrd="0" destOrd="0" presId="urn:microsoft.com/office/officeart/2005/8/layout/process3#1"/>
    <dgm:cxn modelId="{21E0F3D0-5A5D-4DEC-A63D-DFBF75BB8573}" srcId="{17FA48D7-57D5-4407-BDCA-3A8744ACC348}" destId="{127D7309-6C7E-447D-8A42-1F4225787AEC}" srcOrd="1" destOrd="0" parTransId="{7D881490-5250-4371-B549-03451961E80F}" sibTransId="{1F3FF9D5-D0BE-43A2-B190-B0EDF48D3926}"/>
    <dgm:cxn modelId="{77DBBBD5-A854-4262-B3F0-DE41413D9776}" srcId="{7C9822BF-8723-49E1-86F0-048087EF117A}" destId="{63147EF8-7DE8-4C0B-A4AC-F7DB87A74683}" srcOrd="1" destOrd="0" parTransId="{52889F65-39D8-4210-9DA5-FD74CED036EA}" sibTransId="{6F5FED31-0C80-4A95-ACE8-FF6F5222F5AB}"/>
    <dgm:cxn modelId="{9DACF1DA-E892-4D4A-BD26-09051DBDC3CD}" type="presOf" srcId="{4063E92F-EF63-4941-A01A-382F576CE1C0}" destId="{BC9164B6-8CF0-4879-A265-B22456BE4CF2}" srcOrd="0" destOrd="0" presId="urn:microsoft.com/office/officeart/2005/8/layout/process3#1"/>
    <dgm:cxn modelId="{C161331E-718C-4F26-9000-C495B7138E0F}" srcId="{AC6B50A2-A719-40F2-A025-D428F4ED7AF7}" destId="{D518196F-3A1A-4F7F-B118-48438F6C0D28}" srcOrd="2" destOrd="0" parTransId="{6ACF39E3-6541-4A5C-B837-930D5E3C40EB}" sibTransId="{7B6EA634-27C4-484D-BAC9-D9C4C9077CB5}"/>
    <dgm:cxn modelId="{B64DB6E3-A1FC-4039-9228-C659AB0324CB}" type="presOf" srcId="{63147EF8-7DE8-4C0B-A4AC-F7DB87A74683}" destId="{954EF839-7868-408A-8A66-7FAFDFB734FF}" srcOrd="0" destOrd="1" presId="urn:microsoft.com/office/officeart/2005/8/layout/process3#1"/>
    <dgm:cxn modelId="{3E547C59-DA7A-416E-939E-59130D32DFA9}" type="presOf" srcId="{17FA48D7-57D5-4407-BDCA-3A8744ACC348}" destId="{EC30A750-D082-471F-8BF1-F23E72F32805}" srcOrd="1" destOrd="0" presId="urn:microsoft.com/office/officeart/2005/8/layout/process3#1"/>
    <dgm:cxn modelId="{59F3086C-964D-4AD4-B517-180D960960A6}" srcId="{AC6B50A2-A719-40F2-A025-D428F4ED7AF7}" destId="{17621FF1-00EF-4597-B0B8-C4BF5BDF9112}" srcOrd="1" destOrd="0" parTransId="{08457AEC-ABB2-4935-BAE9-4FCC7087F236}" sibTransId="{6B80E1AE-BB4F-471A-82F8-680A60909417}"/>
    <dgm:cxn modelId="{CFD2F890-6116-4353-810F-952F7C8A2316}" type="presOf" srcId="{D518196F-3A1A-4F7F-B118-48438F6C0D28}" destId="{001A35F5-21FE-42CC-AB17-5CF1D5339814}" srcOrd="0" destOrd="2" presId="urn:microsoft.com/office/officeart/2005/8/layout/process3#1"/>
    <dgm:cxn modelId="{D6DC70D6-3494-4D3E-B1D6-B5CCE2CC7252}" type="presOf" srcId="{7C9822BF-8723-49E1-86F0-048087EF117A}" destId="{3EB4BD61-1F82-4A00-8199-6B85DDC037DF}" srcOrd="1" destOrd="0" presId="urn:microsoft.com/office/officeart/2005/8/layout/process3#1"/>
    <dgm:cxn modelId="{CF26338F-F6AE-4FAD-87B6-49142C10A7AC}" srcId="{D9D7BF96-BE9E-46E2-8D55-6E8BDDC32DAE}" destId="{4063E92F-EF63-4941-A01A-382F576CE1C0}" srcOrd="1" destOrd="0" parTransId="{A5CA5D61-00C1-4E45-8F42-D1FDF0647EC5}" sibTransId="{805FEA0E-556F-4342-BBA0-B0908DC92DA2}"/>
    <dgm:cxn modelId="{7F7A07B4-BAB7-4E67-8278-4E6A5D301D04}" type="presOf" srcId="{F5384B99-2208-4E59-BA4F-C6234147C4CD}" destId="{178AD051-CF63-4F1B-9A8E-BC50021CDB7D}" srcOrd="0" destOrd="3" presId="urn:microsoft.com/office/officeart/2005/8/layout/process3#1"/>
    <dgm:cxn modelId="{E826F4F8-F12C-413D-9923-ABC29A0BE0A7}" type="presOf" srcId="{90A52E01-7D27-4B54-9739-4258B1F7A655}" destId="{ED62B532-DB81-4F8C-8542-7A394D40EFE0}" srcOrd="1" destOrd="0" presId="urn:microsoft.com/office/officeart/2005/8/layout/process3#1"/>
    <dgm:cxn modelId="{7B1B42DB-6BE4-4478-8A80-EE7A77DBA37F}" type="presParOf" srcId="{F3555292-3C89-4C4F-B4D0-0FA2ACFFACE8}" destId="{79D35C4A-2DDE-4255-A36A-ADCDCA47CC6C}" srcOrd="0" destOrd="0" presId="urn:microsoft.com/office/officeart/2005/8/layout/process3#1"/>
    <dgm:cxn modelId="{2236E091-4591-4D02-9155-53A75D61622D}" type="presParOf" srcId="{79D35C4A-2DDE-4255-A36A-ADCDCA47CC6C}" destId="{B86100E6-FA30-4C22-BB39-BB56D8302BB8}" srcOrd="0" destOrd="0" presId="urn:microsoft.com/office/officeart/2005/8/layout/process3#1"/>
    <dgm:cxn modelId="{1970EA9C-8800-45E0-AF0D-FE5962F722CD}" type="presParOf" srcId="{79D35C4A-2DDE-4255-A36A-ADCDCA47CC6C}" destId="{E74B0135-3D37-42AD-9C7C-5E6A5C184B2C}" srcOrd="1" destOrd="0" presId="urn:microsoft.com/office/officeart/2005/8/layout/process3#1"/>
    <dgm:cxn modelId="{56B07134-B2E2-4CC4-BE3B-A51A615D7995}" type="presParOf" srcId="{79D35C4A-2DDE-4255-A36A-ADCDCA47CC6C}" destId="{001A35F5-21FE-42CC-AB17-5CF1D5339814}" srcOrd="2" destOrd="0" presId="urn:microsoft.com/office/officeart/2005/8/layout/process3#1"/>
    <dgm:cxn modelId="{D8450384-7D80-4850-8A97-6D789507B878}" type="presParOf" srcId="{F3555292-3C89-4C4F-B4D0-0FA2ACFFACE8}" destId="{B6B4705E-C06A-4375-BD9F-C3441DAF21BE}" srcOrd="1" destOrd="0" presId="urn:microsoft.com/office/officeart/2005/8/layout/process3#1"/>
    <dgm:cxn modelId="{8AC11AAC-C76A-4B81-99E8-37A97D4D3596}" type="presParOf" srcId="{B6B4705E-C06A-4375-BD9F-C3441DAF21BE}" destId="{ED62B532-DB81-4F8C-8542-7A394D40EFE0}" srcOrd="0" destOrd="0" presId="urn:microsoft.com/office/officeart/2005/8/layout/process3#1"/>
    <dgm:cxn modelId="{049C79BA-320F-4359-82BD-E72D53E721EF}" type="presParOf" srcId="{F3555292-3C89-4C4F-B4D0-0FA2ACFFACE8}" destId="{67D84011-3E5C-4961-AC6D-73EE4C0D9D9E}" srcOrd="2" destOrd="0" presId="urn:microsoft.com/office/officeart/2005/8/layout/process3#1"/>
    <dgm:cxn modelId="{E2646538-E945-45E6-AE91-8B3D3F8D8122}" type="presParOf" srcId="{67D84011-3E5C-4961-AC6D-73EE4C0D9D9E}" destId="{94A44E30-95D2-471A-A75E-32D090A8680F}" srcOrd="0" destOrd="0" presId="urn:microsoft.com/office/officeart/2005/8/layout/process3#1"/>
    <dgm:cxn modelId="{4064B68F-4A25-4912-B31C-182444C34B2D}" type="presParOf" srcId="{67D84011-3E5C-4961-AC6D-73EE4C0D9D9E}" destId="{BC9164B6-8CF0-4879-A265-B22456BE4CF2}" srcOrd="1" destOrd="0" presId="urn:microsoft.com/office/officeart/2005/8/layout/process3#1"/>
    <dgm:cxn modelId="{76440B38-29A3-4845-8472-7DB09FADC4DE}" type="presParOf" srcId="{67D84011-3E5C-4961-AC6D-73EE4C0D9D9E}" destId="{178AD051-CF63-4F1B-9A8E-BC50021CDB7D}" srcOrd="2" destOrd="0" presId="urn:microsoft.com/office/officeart/2005/8/layout/process3#1"/>
    <dgm:cxn modelId="{E6784ED7-1CC0-4EF1-A51B-58A950B81AC5}" type="presParOf" srcId="{F3555292-3C89-4C4F-B4D0-0FA2ACFFACE8}" destId="{0399D8D5-1252-4D85-9101-B99A296595E1}" srcOrd="3" destOrd="0" presId="urn:microsoft.com/office/officeart/2005/8/layout/process3#1"/>
    <dgm:cxn modelId="{9E43E0F2-940F-453B-85F5-227F2F2692B4}" type="presParOf" srcId="{0399D8D5-1252-4D85-9101-B99A296595E1}" destId="{BCFE3D79-E4D8-4EBE-AED5-0EB76B28E72B}" srcOrd="0" destOrd="0" presId="urn:microsoft.com/office/officeart/2005/8/layout/process3#1"/>
    <dgm:cxn modelId="{DABA7874-A30F-413B-9B5F-A9E81FF35DD0}" type="presParOf" srcId="{F3555292-3C89-4C4F-B4D0-0FA2ACFFACE8}" destId="{6724A8C1-637F-4638-A7B5-5DD808170576}" srcOrd="4" destOrd="0" presId="urn:microsoft.com/office/officeart/2005/8/layout/process3#1"/>
    <dgm:cxn modelId="{F9C89B7A-8BC3-49EA-82AD-2DDFD99268E2}" type="presParOf" srcId="{6724A8C1-637F-4638-A7B5-5DD808170576}" destId="{EC30A750-D082-471F-8BF1-F23E72F32805}" srcOrd="0" destOrd="0" presId="urn:microsoft.com/office/officeart/2005/8/layout/process3#1"/>
    <dgm:cxn modelId="{DEC2D808-A390-4C86-B23D-57471E7F8A34}" type="presParOf" srcId="{6724A8C1-637F-4638-A7B5-5DD808170576}" destId="{11B51A25-BC1E-4A01-8D9E-AE2F8BBE02A0}" srcOrd="1" destOrd="0" presId="urn:microsoft.com/office/officeart/2005/8/layout/process3#1"/>
    <dgm:cxn modelId="{7FCF2DD8-4ABF-4E7F-B303-7556B3DCDF02}" type="presParOf" srcId="{6724A8C1-637F-4638-A7B5-5DD808170576}" destId="{A049FDA1-9B71-4C54-9B2E-EB8FFCDFB2F4}" srcOrd="2" destOrd="0" presId="urn:microsoft.com/office/officeart/2005/8/layout/process3#1"/>
    <dgm:cxn modelId="{FE28523C-7F7D-4539-8E5E-0C446EF7B7BE}" type="presParOf" srcId="{F3555292-3C89-4C4F-B4D0-0FA2ACFFACE8}" destId="{EFCCD6B8-AE2E-4025-A267-E163374FEF07}" srcOrd="5" destOrd="0" presId="urn:microsoft.com/office/officeart/2005/8/layout/process3#1"/>
    <dgm:cxn modelId="{E4107350-5D2B-4F88-A589-24FE7A2ABCE1}" type="presParOf" srcId="{EFCCD6B8-AE2E-4025-A267-E163374FEF07}" destId="{01A27E53-2ED6-49C3-AD21-DA903868F73B}" srcOrd="0" destOrd="0" presId="urn:microsoft.com/office/officeart/2005/8/layout/process3#1"/>
    <dgm:cxn modelId="{DFF0C2C1-EA48-45BB-9986-E8DC021C4163}" type="presParOf" srcId="{F3555292-3C89-4C4F-B4D0-0FA2ACFFACE8}" destId="{679F0985-FC7D-4460-A6E3-2D4FE8020618}" srcOrd="6" destOrd="0" presId="urn:microsoft.com/office/officeart/2005/8/layout/process3#1"/>
    <dgm:cxn modelId="{D8AB8066-7233-4A07-BDB8-BCD09B0B7462}" type="presParOf" srcId="{679F0985-FC7D-4460-A6E3-2D4FE8020618}" destId="{3EB4BD61-1F82-4A00-8199-6B85DDC037DF}" srcOrd="0" destOrd="0" presId="urn:microsoft.com/office/officeart/2005/8/layout/process3#1"/>
    <dgm:cxn modelId="{C0FF7174-7B0E-45B6-9FC4-AF42BDAB9DD2}" type="presParOf" srcId="{679F0985-FC7D-4460-A6E3-2D4FE8020618}" destId="{E3B0EA09-B3EB-491F-9216-30EE6138345D}" srcOrd="1" destOrd="0" presId="urn:microsoft.com/office/officeart/2005/8/layout/process3#1"/>
    <dgm:cxn modelId="{FDACDFA4-99F3-4706-A9C0-D7F9FE76B008}" type="presParOf" srcId="{679F0985-FC7D-4460-A6E3-2D4FE8020618}" destId="{954EF839-7868-408A-8A66-7FAFDFB734FF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5CB6D-E5C8-48EB-B6DB-E24722173CF5}">
      <dsp:nvSpPr>
        <dsp:cNvPr id="0" name=""/>
        <dsp:cNvSpPr/>
      </dsp:nvSpPr>
      <dsp:spPr>
        <a:xfrm>
          <a:off x="2263" y="5951"/>
          <a:ext cx="1360741" cy="544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ea"/>
              <a:ea typeface="+mn-ea"/>
            </a:rPr>
            <a:t>App</a:t>
          </a:r>
          <a:r>
            <a:rPr lang="zh-CN" altLang="en-US" sz="1500" kern="1200" dirty="0" smtClean="0">
              <a:latin typeface="+mn-ea"/>
              <a:ea typeface="+mn-ea"/>
            </a:rPr>
            <a:t>迭代</a:t>
          </a:r>
          <a:endParaRPr lang="zh-CN" altLang="en-US" sz="1500" kern="1200" dirty="0">
            <a:latin typeface="+mn-ea"/>
            <a:ea typeface="+mn-ea"/>
          </a:endParaRPr>
        </a:p>
      </dsp:txBody>
      <dsp:txXfrm>
        <a:off x="2263" y="5951"/>
        <a:ext cx="1360741" cy="544296"/>
      </dsp:txXfrm>
    </dsp:sp>
    <dsp:sp modelId="{E02AE430-ECBA-45C0-8358-B14118CC4897}">
      <dsp:nvSpPr>
        <dsp:cNvPr id="0" name=""/>
        <dsp:cNvSpPr/>
      </dsp:nvSpPr>
      <dsp:spPr>
        <a:xfrm>
          <a:off x="2263" y="550248"/>
          <a:ext cx="136074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双线迭代，每周一发版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平均需要两后端人力和一个前端人力</a:t>
          </a:r>
          <a:endParaRPr lang="zh-CN" altLang="en-US" sz="1000" kern="1200" dirty="0"/>
        </a:p>
      </dsp:txBody>
      <dsp:txXfrm>
        <a:off x="2263" y="550248"/>
        <a:ext cx="1360741" cy="2415599"/>
      </dsp:txXfrm>
    </dsp:sp>
    <dsp:sp modelId="{613BDA4D-E478-464A-8676-708D1489726D}">
      <dsp:nvSpPr>
        <dsp:cNvPr id="0" name=""/>
        <dsp:cNvSpPr/>
      </dsp:nvSpPr>
      <dsp:spPr>
        <a:xfrm>
          <a:off x="1553508" y="5951"/>
          <a:ext cx="1360741" cy="544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运营活动</a:t>
          </a:r>
          <a:endParaRPr lang="zh-CN" altLang="en-US" sz="1500" kern="1200" dirty="0"/>
        </a:p>
      </dsp:txBody>
      <dsp:txXfrm>
        <a:off x="1553508" y="5951"/>
        <a:ext cx="1360741" cy="544296"/>
      </dsp:txXfrm>
    </dsp:sp>
    <dsp:sp modelId="{C50BF951-1DD7-4682-9C47-9106690F32EB}">
      <dsp:nvSpPr>
        <dsp:cNvPr id="0" name=""/>
        <dsp:cNvSpPr/>
      </dsp:nvSpPr>
      <dsp:spPr>
        <a:xfrm>
          <a:off x="1553508" y="550248"/>
          <a:ext cx="136074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+mn-ea"/>
              <a:ea typeface="+mn-ea"/>
            </a:rPr>
            <a:t>4</a:t>
          </a:r>
          <a:r>
            <a:rPr lang="zh-CN" altLang="en-US" sz="1000" kern="1200" dirty="0" smtClean="0">
              <a:latin typeface="+mn-ea"/>
              <a:ea typeface="+mn-ea"/>
            </a:rPr>
            <a:t>月份基本一周一个活动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需要一后端人力和一个前端人力</a:t>
          </a:r>
          <a:endParaRPr lang="zh-CN" altLang="en-US" sz="1000" kern="1200" dirty="0">
            <a:latin typeface="+mn-ea"/>
            <a:ea typeface="+mn-ea"/>
          </a:endParaRPr>
        </a:p>
      </dsp:txBody>
      <dsp:txXfrm>
        <a:off x="1553508" y="550248"/>
        <a:ext cx="1360741" cy="2415599"/>
      </dsp:txXfrm>
    </dsp:sp>
    <dsp:sp modelId="{4A365447-7500-4A32-9905-35B227BC62F9}">
      <dsp:nvSpPr>
        <dsp:cNvPr id="0" name=""/>
        <dsp:cNvSpPr/>
      </dsp:nvSpPr>
      <dsp:spPr>
        <a:xfrm>
          <a:off x="3104754" y="5951"/>
          <a:ext cx="1360741" cy="544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基础迭代</a:t>
          </a:r>
          <a:endParaRPr lang="zh-CN" altLang="en-US" sz="1500" kern="1200" dirty="0"/>
        </a:p>
      </dsp:txBody>
      <dsp:txXfrm>
        <a:off x="3104754" y="5951"/>
        <a:ext cx="1360741" cy="544296"/>
      </dsp:txXfrm>
    </dsp:sp>
    <dsp:sp modelId="{53CE5445-5347-406F-82CC-3ADACDA8C7B6}">
      <dsp:nvSpPr>
        <dsp:cNvPr id="0" name=""/>
        <dsp:cNvSpPr/>
      </dsp:nvSpPr>
      <dsp:spPr>
        <a:xfrm>
          <a:off x="3104754" y="550248"/>
          <a:ext cx="136074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无需跟版的产品</a:t>
          </a:r>
          <a:r>
            <a:rPr lang="en-US" altLang="zh-CN" sz="1000" kern="1200" dirty="0" smtClean="0">
              <a:latin typeface="+mn-ea"/>
              <a:ea typeface="+mn-ea"/>
            </a:rPr>
            <a:t>&amp;</a:t>
          </a:r>
          <a:r>
            <a:rPr lang="zh-CN" altLang="en-US" sz="1000" kern="1200" dirty="0" smtClean="0">
              <a:latin typeface="+mn-ea"/>
              <a:ea typeface="+mn-ea"/>
            </a:rPr>
            <a:t>服务侧需求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一周一迭代，平均</a:t>
          </a:r>
          <a:r>
            <a:rPr lang="en-US" altLang="zh-CN" sz="1000" kern="1200" dirty="0" smtClean="0">
              <a:latin typeface="+mn-ea"/>
              <a:ea typeface="+mn-ea"/>
            </a:rPr>
            <a:t>5</a:t>
          </a:r>
          <a:r>
            <a:rPr lang="zh-CN" altLang="en-US" sz="1000" kern="1200" dirty="0" smtClean="0">
              <a:latin typeface="+mn-ea"/>
              <a:ea typeface="+mn-ea"/>
            </a:rPr>
            <a:t>个</a:t>
          </a:r>
          <a:r>
            <a:rPr lang="en-US" altLang="zh-CN" sz="1000" kern="1200" dirty="0" smtClean="0">
              <a:latin typeface="+mn-ea"/>
              <a:ea typeface="+mn-ea"/>
            </a:rPr>
            <a:t>+</a:t>
          </a:r>
          <a:r>
            <a:rPr lang="zh-CN" altLang="en-US" sz="1000" kern="1200" dirty="0" smtClean="0">
              <a:latin typeface="+mn-ea"/>
              <a:ea typeface="+mn-ea"/>
            </a:rPr>
            <a:t>需求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至少需要一、两个后端人力</a:t>
          </a:r>
          <a:endParaRPr lang="zh-CN" altLang="en-US" sz="1000" kern="1200" dirty="0">
            <a:latin typeface="+mn-ea"/>
            <a:ea typeface="+mn-ea"/>
          </a:endParaRPr>
        </a:p>
      </dsp:txBody>
      <dsp:txXfrm>
        <a:off x="3104754" y="550248"/>
        <a:ext cx="1360741" cy="2415599"/>
      </dsp:txXfrm>
    </dsp:sp>
    <dsp:sp modelId="{B0CFFEF5-114F-4B6F-B8A3-DF3F4F289E06}">
      <dsp:nvSpPr>
        <dsp:cNvPr id="0" name=""/>
        <dsp:cNvSpPr/>
      </dsp:nvSpPr>
      <dsp:spPr>
        <a:xfrm>
          <a:off x="4656000" y="5951"/>
          <a:ext cx="1360741" cy="544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专项工作</a:t>
          </a:r>
          <a:endParaRPr lang="zh-CN" altLang="en-US" sz="1500" kern="1200" dirty="0"/>
        </a:p>
      </dsp:txBody>
      <dsp:txXfrm>
        <a:off x="4656000" y="5951"/>
        <a:ext cx="1360741" cy="544296"/>
      </dsp:txXfrm>
    </dsp:sp>
    <dsp:sp modelId="{94E91791-1B9C-428F-885E-97D57202D951}">
      <dsp:nvSpPr>
        <dsp:cNvPr id="0" name=""/>
        <dsp:cNvSpPr/>
      </dsp:nvSpPr>
      <dsp:spPr>
        <a:xfrm>
          <a:off x="4656000" y="550248"/>
          <a:ext cx="136074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推送平台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用户画像</a:t>
          </a:r>
          <a:r>
            <a:rPr lang="en-US" altLang="zh-CN" sz="1000" kern="1200" dirty="0" smtClean="0">
              <a:latin typeface="+mn-ea"/>
              <a:ea typeface="+mn-ea"/>
            </a:rPr>
            <a:t>1.0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推荐</a:t>
          </a:r>
          <a:r>
            <a:rPr lang="en-US" altLang="zh-CN" sz="1000" kern="1200" dirty="0" smtClean="0">
              <a:latin typeface="+mn-ea"/>
              <a:ea typeface="+mn-ea"/>
            </a:rPr>
            <a:t>1.0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业务监控</a:t>
          </a:r>
          <a:r>
            <a:rPr lang="en-US" altLang="zh-CN" sz="1000" kern="1200" dirty="0" smtClean="0">
              <a:latin typeface="+mn-ea"/>
              <a:ea typeface="+mn-ea"/>
            </a:rPr>
            <a:t>1.0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网络优化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云服务架构（待规划）</a:t>
          </a:r>
          <a:endParaRPr lang="zh-CN" altLang="en-US" sz="1000" kern="1200" dirty="0">
            <a:latin typeface="+mn-ea"/>
            <a:ea typeface="+mn-ea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+mn-ea"/>
              <a:ea typeface="+mn-ea"/>
            </a:rPr>
            <a:t>性能优化（待规划）</a:t>
          </a:r>
          <a:endParaRPr lang="zh-CN" altLang="en-US" sz="1000" kern="1200" dirty="0">
            <a:latin typeface="+mn-ea"/>
            <a:ea typeface="+mn-ea"/>
          </a:endParaRPr>
        </a:p>
      </dsp:txBody>
      <dsp:txXfrm>
        <a:off x="4656000" y="550248"/>
        <a:ext cx="1360741" cy="241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12879-3AD7-48AB-B32B-8A28DC784B3F}">
      <dsp:nvSpPr>
        <dsp:cNvPr id="0" name=""/>
        <dsp:cNvSpPr/>
      </dsp:nvSpPr>
      <dsp:spPr>
        <a:xfrm rot="5400000">
          <a:off x="961426" y="912794"/>
          <a:ext cx="807288" cy="9190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8DE3B-E120-425D-83B3-414D39F6A5F0}">
      <dsp:nvSpPr>
        <dsp:cNvPr id="0" name=""/>
        <dsp:cNvSpPr/>
      </dsp:nvSpPr>
      <dsp:spPr>
        <a:xfrm>
          <a:off x="747543" y="17899"/>
          <a:ext cx="1358998" cy="951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确定计划</a:t>
          </a:r>
          <a:endParaRPr lang="zh-CN" altLang="en-US" sz="1500" kern="1200" dirty="0"/>
        </a:p>
      </dsp:txBody>
      <dsp:txXfrm>
        <a:off x="793988" y="64344"/>
        <a:ext cx="1266108" cy="858364"/>
      </dsp:txXfrm>
    </dsp:sp>
    <dsp:sp modelId="{2FD4834B-ECE8-45BB-9A1D-34CF99E3E472}">
      <dsp:nvSpPr>
        <dsp:cNvPr id="0" name=""/>
        <dsp:cNvSpPr/>
      </dsp:nvSpPr>
      <dsp:spPr>
        <a:xfrm>
          <a:off x="2106542" y="108623"/>
          <a:ext cx="988405" cy="76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/>
            <a:t>与产品沟通近期迭代需求，确定迭代需求的跟进人力。</a:t>
          </a:r>
          <a:endParaRPr lang="zh-CN" altLang="en-US" sz="700" kern="1200" dirty="0"/>
        </a:p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/>
            <a:t>与测试沟通确定近期的测试资源。</a:t>
          </a:r>
        </a:p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/>
            <a:t>按月建立项目计划。</a:t>
          </a:r>
        </a:p>
      </dsp:txBody>
      <dsp:txXfrm>
        <a:off x="2106542" y="108623"/>
        <a:ext cx="988405" cy="768846"/>
      </dsp:txXfrm>
    </dsp:sp>
    <dsp:sp modelId="{E4D658AA-E207-448F-966F-8333E737F1FB}">
      <dsp:nvSpPr>
        <dsp:cNvPr id="0" name=""/>
        <dsp:cNvSpPr/>
      </dsp:nvSpPr>
      <dsp:spPr>
        <a:xfrm rot="5400000">
          <a:off x="2088180" y="1981367"/>
          <a:ext cx="807288" cy="9190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B9CDF-C211-45CF-8AB8-A4C428726FD7}">
      <dsp:nvSpPr>
        <dsp:cNvPr id="0" name=""/>
        <dsp:cNvSpPr/>
      </dsp:nvSpPr>
      <dsp:spPr>
        <a:xfrm>
          <a:off x="1874297" y="1086472"/>
          <a:ext cx="1358998" cy="951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反复沟通</a:t>
          </a:r>
          <a:endParaRPr lang="zh-CN" altLang="en-US" sz="1500" kern="1200" dirty="0"/>
        </a:p>
      </dsp:txBody>
      <dsp:txXfrm>
        <a:off x="1920742" y="1132917"/>
        <a:ext cx="1266108" cy="858364"/>
      </dsp:txXfrm>
    </dsp:sp>
    <dsp:sp modelId="{44FA3C68-4F57-432C-B131-7CAC3AA36DDE}">
      <dsp:nvSpPr>
        <dsp:cNvPr id="0" name=""/>
        <dsp:cNvSpPr/>
      </dsp:nvSpPr>
      <dsp:spPr>
        <a:xfrm>
          <a:off x="3233296" y="1177196"/>
          <a:ext cx="988405" cy="76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/>
            <a:t>相关人员明确迭代计划。</a:t>
          </a:r>
          <a:endParaRPr lang="zh-CN" altLang="en-US" sz="700" kern="1200" dirty="0"/>
        </a:p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/>
            <a:t>单个团队成员近期工作排期沟通。</a:t>
          </a:r>
        </a:p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/>
            <a:t>单独迭代沟通，跟进迭代状况。</a:t>
          </a:r>
        </a:p>
      </dsp:txBody>
      <dsp:txXfrm>
        <a:off x="3233296" y="1177196"/>
        <a:ext cx="988405" cy="768846"/>
      </dsp:txXfrm>
    </dsp:sp>
    <dsp:sp modelId="{1217CB73-7000-4767-A517-7963475D0F21}">
      <dsp:nvSpPr>
        <dsp:cNvPr id="0" name=""/>
        <dsp:cNvSpPr/>
      </dsp:nvSpPr>
      <dsp:spPr>
        <a:xfrm>
          <a:off x="3001051" y="2155045"/>
          <a:ext cx="1358998" cy="951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及时调整</a:t>
          </a:r>
          <a:endParaRPr lang="zh-CN" altLang="en-US" sz="1500" kern="1200" dirty="0"/>
        </a:p>
      </dsp:txBody>
      <dsp:txXfrm>
        <a:off x="3047496" y="2201490"/>
        <a:ext cx="1266108" cy="858364"/>
      </dsp:txXfrm>
    </dsp:sp>
    <dsp:sp modelId="{4E6C76FA-5371-45FE-B687-E865ABDEC932}">
      <dsp:nvSpPr>
        <dsp:cNvPr id="0" name=""/>
        <dsp:cNvSpPr/>
      </dsp:nvSpPr>
      <dsp:spPr>
        <a:xfrm>
          <a:off x="4360050" y="2245769"/>
          <a:ext cx="988405" cy="76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/>
            <a:t>迭代需求变更，需要安排合适的人选。</a:t>
          </a:r>
          <a:endParaRPr lang="zh-CN" alt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/>
            <a:t>任务工期评估不合理，及时沟通需求，重新评估。</a:t>
          </a:r>
          <a:endParaRPr lang="zh-CN" altLang="en-US" sz="7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600" kern="1200" dirty="0"/>
        </a:p>
      </dsp:txBody>
      <dsp:txXfrm>
        <a:off x="4360050" y="2245769"/>
        <a:ext cx="988405" cy="768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B0135-3D37-42AD-9C7C-5E6A5C184B2C}">
      <dsp:nvSpPr>
        <dsp:cNvPr id="0" name=""/>
        <dsp:cNvSpPr/>
      </dsp:nvSpPr>
      <dsp:spPr>
        <a:xfrm>
          <a:off x="925" y="15726"/>
          <a:ext cx="1163367" cy="168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/>
            <a:t>初定计划</a:t>
          </a:r>
        </a:p>
      </dsp:txBody>
      <dsp:txXfrm>
        <a:off x="925" y="15726"/>
        <a:ext cx="1163367" cy="465346"/>
      </dsp:txXfrm>
    </dsp:sp>
    <dsp:sp modelId="{001A35F5-21FE-42CC-AB17-5CF1D5339814}">
      <dsp:nvSpPr>
        <dsp:cNvPr id="0" name=""/>
        <dsp:cNvSpPr/>
      </dsp:nvSpPr>
      <dsp:spPr>
        <a:xfrm>
          <a:off x="239205" y="481072"/>
          <a:ext cx="1163367" cy="22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>
              <a:latin typeface="+mn-ea"/>
              <a:ea typeface="+mn-ea"/>
            </a:rPr>
            <a:t>需求：</a:t>
          </a:r>
          <a:r>
            <a:rPr lang="en-US" altLang="zh-CN" sz="900" kern="1200" dirty="0">
              <a:latin typeface="+mn-ea"/>
              <a:ea typeface="+mn-ea"/>
            </a:rPr>
            <a:t>“</a:t>
          </a:r>
          <a:r>
            <a:rPr lang="zh-CN" altLang="en-US" sz="900" kern="1200" dirty="0">
              <a:latin typeface="+mn-ea"/>
              <a:ea typeface="+mn-ea"/>
            </a:rPr>
            <a:t>夺宝</a:t>
          </a:r>
          <a:r>
            <a:rPr lang="en-US" altLang="zh-CN" sz="900" kern="1200" dirty="0">
              <a:latin typeface="+mn-ea"/>
              <a:ea typeface="+mn-ea"/>
            </a:rPr>
            <a:t>”</a:t>
          </a:r>
          <a:r>
            <a:rPr lang="zh-CN" altLang="en-US" sz="900" kern="1200" dirty="0">
              <a:latin typeface="+mn-ea"/>
              <a:ea typeface="+mn-ea"/>
            </a:rPr>
            <a:t>，包裹和送礼的改动。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>
              <a:latin typeface="+mn-ea"/>
              <a:ea typeface="+mn-ea"/>
            </a:rPr>
            <a:t>人力：自强（后端迭代负责人）、冈鑫、永泉（前端）</a:t>
          </a:r>
          <a:r>
            <a:rPr lang="zh-CN" altLang="en-US" sz="1200" kern="1200" dirty="0"/>
            <a:t>。</a:t>
          </a:r>
          <a:endParaRPr lang="zh-CN" alt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/>
        </a:p>
      </dsp:txBody>
      <dsp:txXfrm>
        <a:off x="273279" y="515146"/>
        <a:ext cx="1095219" cy="2178252"/>
      </dsp:txXfrm>
    </dsp:sp>
    <dsp:sp modelId="{B6B4705E-C06A-4375-BD9F-C3441DAF21BE}">
      <dsp:nvSpPr>
        <dsp:cNvPr id="0" name=""/>
        <dsp:cNvSpPr/>
      </dsp:nvSpPr>
      <dsp:spPr>
        <a:xfrm>
          <a:off x="1340655" y="103577"/>
          <a:ext cx="373888" cy="289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40655" y="161506"/>
        <a:ext cx="286995" cy="173786"/>
      </dsp:txXfrm>
    </dsp:sp>
    <dsp:sp modelId="{BC9164B6-8CF0-4879-A265-B22456BE4CF2}">
      <dsp:nvSpPr>
        <dsp:cNvPr id="0" name=""/>
        <dsp:cNvSpPr/>
      </dsp:nvSpPr>
      <dsp:spPr>
        <a:xfrm>
          <a:off x="1869742" y="15726"/>
          <a:ext cx="1163367" cy="168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/>
            <a:t>需求变更</a:t>
          </a:r>
        </a:p>
      </dsp:txBody>
      <dsp:txXfrm>
        <a:off x="1869742" y="15726"/>
        <a:ext cx="1163367" cy="465346"/>
      </dsp:txXfrm>
    </dsp:sp>
    <dsp:sp modelId="{178AD051-CF63-4F1B-9A8E-BC50021CDB7D}">
      <dsp:nvSpPr>
        <dsp:cNvPr id="0" name=""/>
        <dsp:cNvSpPr/>
      </dsp:nvSpPr>
      <dsp:spPr>
        <a:xfrm>
          <a:off x="2108022" y="481072"/>
          <a:ext cx="1163367" cy="22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/>
            <a:t>增加声音瓶匹配</a:t>
          </a:r>
          <a:r>
            <a:rPr lang="zh-CN" altLang="en-US" sz="900" kern="1200" dirty="0" smtClean="0"/>
            <a:t>需求。</a:t>
          </a:r>
          <a:endParaRPr lang="zh-CN" altLang="en-US" sz="900" kern="1200" dirty="0"/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/>
            <a:t>协调增加孝赢跟进此</a:t>
          </a:r>
          <a:r>
            <a:rPr lang="zh-CN" altLang="en-US" sz="900" kern="1200" dirty="0" smtClean="0"/>
            <a:t>需求。</a:t>
          </a:r>
          <a:endParaRPr lang="zh-CN" altLang="en-US" sz="900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/>
        </a:p>
      </dsp:txBody>
      <dsp:txXfrm>
        <a:off x="2142096" y="515146"/>
        <a:ext cx="1095219" cy="2178252"/>
      </dsp:txXfrm>
    </dsp:sp>
    <dsp:sp modelId="{0399D8D5-1252-4D85-9101-B99A296595E1}">
      <dsp:nvSpPr>
        <dsp:cNvPr id="0" name=""/>
        <dsp:cNvSpPr/>
      </dsp:nvSpPr>
      <dsp:spPr>
        <a:xfrm>
          <a:off x="3209472" y="103577"/>
          <a:ext cx="373888" cy="289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209472" y="161506"/>
        <a:ext cx="286995" cy="173786"/>
      </dsp:txXfrm>
    </dsp:sp>
    <dsp:sp modelId="{11B51A25-BC1E-4A01-8D9E-AE2F8BBE02A0}">
      <dsp:nvSpPr>
        <dsp:cNvPr id="0" name=""/>
        <dsp:cNvSpPr/>
      </dsp:nvSpPr>
      <dsp:spPr>
        <a:xfrm>
          <a:off x="3738559" y="15726"/>
          <a:ext cx="1163367" cy="168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/>
            <a:t>计划变更</a:t>
          </a:r>
        </a:p>
      </dsp:txBody>
      <dsp:txXfrm>
        <a:off x="3738559" y="15726"/>
        <a:ext cx="1163367" cy="465346"/>
      </dsp:txXfrm>
    </dsp:sp>
    <dsp:sp modelId="{A049FDA1-9B71-4C54-9B2E-EB8FFCDFB2F4}">
      <dsp:nvSpPr>
        <dsp:cNvPr id="0" name=""/>
        <dsp:cNvSpPr/>
      </dsp:nvSpPr>
      <dsp:spPr>
        <a:xfrm>
          <a:off x="3976839" y="481072"/>
          <a:ext cx="1163367" cy="22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>
              <a:latin typeface="+mn-ea"/>
              <a:ea typeface="+mn-ea"/>
            </a:rPr>
            <a:t>“</a:t>
          </a:r>
          <a:r>
            <a:rPr lang="zh-CN" altLang="en-US" sz="900" kern="1200" dirty="0">
              <a:latin typeface="+mn-ea"/>
              <a:ea typeface="+mn-ea"/>
            </a:rPr>
            <a:t>夺宝</a:t>
          </a:r>
          <a:r>
            <a:rPr lang="en-US" altLang="zh-CN" sz="900" kern="1200" dirty="0">
              <a:latin typeface="+mn-ea"/>
              <a:ea typeface="+mn-ea"/>
            </a:rPr>
            <a:t>”</a:t>
          </a:r>
          <a:r>
            <a:rPr lang="zh-CN" altLang="en-US" sz="900" kern="1200" dirty="0">
              <a:latin typeface="+mn-ea"/>
              <a:ea typeface="+mn-ea"/>
            </a:rPr>
            <a:t>工作量超出预期，需要自强一个迭代的时间跟进此需求。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>
              <a:latin typeface="+mn-ea"/>
              <a:ea typeface="+mn-ea"/>
            </a:rPr>
            <a:t>调整正楠当前工作的优化级，进入此迭代，分摊冈鑫的工作。其具体工作由冈鑫协调。</a:t>
          </a:r>
        </a:p>
      </dsp:txBody>
      <dsp:txXfrm>
        <a:off x="4010913" y="515146"/>
        <a:ext cx="1095219" cy="2178252"/>
      </dsp:txXfrm>
    </dsp:sp>
    <dsp:sp modelId="{EFCCD6B8-AE2E-4025-A267-E163374FEF07}">
      <dsp:nvSpPr>
        <dsp:cNvPr id="0" name=""/>
        <dsp:cNvSpPr/>
      </dsp:nvSpPr>
      <dsp:spPr>
        <a:xfrm>
          <a:off x="5078288" y="103577"/>
          <a:ext cx="373888" cy="289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078288" y="161506"/>
        <a:ext cx="286995" cy="173786"/>
      </dsp:txXfrm>
    </dsp:sp>
    <dsp:sp modelId="{E3B0EA09-B3EB-491F-9216-30EE6138345D}">
      <dsp:nvSpPr>
        <dsp:cNvPr id="0" name=""/>
        <dsp:cNvSpPr/>
      </dsp:nvSpPr>
      <dsp:spPr>
        <a:xfrm>
          <a:off x="5607375" y="15726"/>
          <a:ext cx="1163367" cy="168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500" kern="1200" dirty="0"/>
            <a:t>持续跟进</a:t>
          </a:r>
        </a:p>
      </dsp:txBody>
      <dsp:txXfrm>
        <a:off x="5607375" y="15726"/>
        <a:ext cx="1163367" cy="465346"/>
      </dsp:txXfrm>
    </dsp:sp>
    <dsp:sp modelId="{954EF839-7868-408A-8A66-7FAFDFB734FF}">
      <dsp:nvSpPr>
        <dsp:cNvPr id="0" name=""/>
        <dsp:cNvSpPr/>
      </dsp:nvSpPr>
      <dsp:spPr>
        <a:xfrm>
          <a:off x="5845655" y="481072"/>
          <a:ext cx="1163367" cy="224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900" kern="1200" dirty="0">
              <a:latin typeface="+mn-ea"/>
              <a:ea typeface="+mn-ea"/>
              <a:sym typeface="+mn-ea"/>
            </a:rPr>
            <a:t>“夺</a:t>
          </a:r>
          <a:r>
            <a:rPr lang="zh-CN" altLang="en-US" sz="900" kern="1200" dirty="0">
              <a:latin typeface="+mn-ea"/>
              <a:ea typeface="+mn-ea"/>
              <a:sym typeface="+mn-ea"/>
            </a:rPr>
            <a:t>宝</a:t>
          </a:r>
          <a:r>
            <a:rPr sz="900" kern="1200" dirty="0">
              <a:latin typeface="+mn-ea"/>
              <a:ea typeface="+mn-ea"/>
              <a:sym typeface="+mn-ea"/>
            </a:rPr>
            <a:t>” </a:t>
          </a:r>
          <a:r>
            <a:rPr lang="zh-CN" sz="900" kern="1200" dirty="0">
              <a:latin typeface="+mn-ea"/>
              <a:ea typeface="+mn-ea"/>
              <a:sym typeface="+mn-ea"/>
            </a:rPr>
            <a:t>纯</a:t>
          </a:r>
          <a:r>
            <a:rPr lang="en-US" altLang="zh-CN" sz="900" kern="1200" dirty="0">
              <a:latin typeface="+mn-ea"/>
              <a:ea typeface="+mn-ea"/>
              <a:sym typeface="+mn-ea"/>
            </a:rPr>
            <a:t>H5</a:t>
          </a:r>
          <a:r>
            <a:rPr lang="zh-CN" altLang="en-US" sz="900" kern="1200" dirty="0">
              <a:latin typeface="+mn-ea"/>
              <a:ea typeface="+mn-ea"/>
              <a:sym typeface="+mn-ea"/>
            </a:rPr>
            <a:t>不跟随客户端发版，跟进沟通测试排期和上线计划。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>
              <a:latin typeface="+mn-ea"/>
              <a:ea typeface="+mn-ea"/>
              <a:sym typeface="+mn-ea"/>
            </a:rPr>
            <a:t>正楠不太熟悉相关需求，要求冈鑫跟进</a:t>
          </a:r>
          <a:r>
            <a:rPr lang="en-US" altLang="zh-CN" sz="900" kern="1200" dirty="0">
              <a:latin typeface="+mn-ea"/>
              <a:ea typeface="+mn-ea"/>
              <a:sym typeface="+mn-ea"/>
            </a:rPr>
            <a:t>review</a:t>
          </a:r>
          <a:r>
            <a:rPr lang="zh-CN" altLang="en-US" sz="900" kern="1200" dirty="0">
              <a:latin typeface="+mn-ea"/>
              <a:ea typeface="+mn-ea"/>
              <a:sym typeface="+mn-ea"/>
            </a:rPr>
            <a:t>正楠的工作。保障风险。</a:t>
          </a:r>
        </a:p>
      </dsp:txBody>
      <dsp:txXfrm>
        <a:off x="5879729" y="515146"/>
        <a:ext cx="1095219" cy="217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#1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42AA01-98F6-2341-95A9-DC5E041DC52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20/05/08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0EFADA-7923-EA41-88D8-829CC85052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315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3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8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5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9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3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0001" y="4230624"/>
            <a:ext cx="8236801" cy="291876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35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>
            <p:ph type="ctrTitle"/>
          </p:nvPr>
        </p:nvSpPr>
        <p:spPr>
          <a:xfrm>
            <a:off x="2613252" y="1992458"/>
            <a:ext cx="5542272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>
            <p:ph type="subTitle" idx="1"/>
          </p:nvPr>
        </p:nvSpPr>
        <p:spPr>
          <a:xfrm>
            <a:off x="2613252" y="2688991"/>
            <a:ext cx="5542272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100" b="0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0" y="842282"/>
            <a:ext cx="2092235" cy="3442716"/>
          </a:xfrm>
          <a:prstGeom prst="rect">
            <a:avLst/>
          </a:prstGeom>
          <a:solidFill>
            <a:schemeClr val="accent1">
              <a:lumMod val="75000"/>
              <a:alpha val="1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5100" rtlCol="0" anchor="t" anchorCtr="0"/>
          <a:lstStyle/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4279006"/>
            <a:ext cx="9144000" cy="102870"/>
            <a:chOff x="0" y="5705341"/>
            <a:chExt cx="12188825" cy="137160"/>
          </a:xfrm>
        </p:grpSpPr>
        <p:sp>
          <p:nvSpPr>
            <p:cNvPr id="10" name="Rectangle 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FD555-0A0B-FF47-B529-B842B51A8DC7}" type="datetimeFigureOut">
              <a: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20/05/08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FD555-0A0B-FF47-B529-B842B51A8DC7}" type="datetimeFigureOut">
              <a: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20/05/08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2286000" y="1285875"/>
            <a:ext cx="4572000" cy="2571750"/>
          </a:xfrm>
        </p:spPr>
        <p:txBody>
          <a:bodyPr tIns="64800"/>
          <a:lstStyle>
            <a:lvl1pPr>
              <a:defRPr sz="900">
                <a:latin typeface="+mn-lt"/>
                <a:ea typeface="+mn-ea"/>
                <a:cs typeface="+mn-cs"/>
              </a:defRPr>
            </a:lvl1pPr>
            <a:lvl2pPr>
              <a:defRPr sz="900">
                <a:latin typeface="+mn-lt"/>
                <a:ea typeface="+mn-ea"/>
                <a:cs typeface="+mn-cs"/>
              </a:defRPr>
            </a:lvl2pPr>
            <a:lvl3pPr>
              <a:defRPr sz="900">
                <a:latin typeface="+mn-lt"/>
                <a:ea typeface="+mn-ea"/>
                <a:cs typeface="+mn-cs"/>
              </a:defRPr>
            </a:lvl3pPr>
            <a:lvl4pPr>
              <a:defRPr sz="900">
                <a:latin typeface="+mn-lt"/>
                <a:ea typeface="+mn-ea"/>
                <a:cs typeface="+mn-cs"/>
              </a:defRPr>
            </a:lvl4pPr>
            <a:lvl5pPr>
              <a:defRPr sz="9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2286000" y="1128857"/>
            <a:ext cx="4572000" cy="157021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9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0001" y="4230624"/>
            <a:ext cx="8236801" cy="291876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35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464243"/>
            <a:ext cx="9144000" cy="102870"/>
            <a:chOff x="0" y="5705341"/>
            <a:chExt cx="12188825" cy="137160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085071" y="1992458"/>
            <a:ext cx="5169704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085071" y="2688991"/>
            <a:ext cx="5169704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100" b="0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5482B9-D11D-4067-B360-F1AA9B4F5826}" type="slidenum">
              <a:rPr lang="en-US" noProof="1" smtClean="0">
                <a:solidFill>
                  <a:srgbClr val="FFFFFF"/>
                </a:solidFill>
              </a:rPr>
              <a:t>‹#›</a:t>
            </a:fld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46264" y="662480"/>
            <a:ext cx="4051472" cy="4053078"/>
          </a:xfrm>
          <a:prstGeom prst="ellipse">
            <a:avLst/>
          </a:prstGeom>
          <a:solidFill>
            <a:schemeClr val="accent6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hangingPunct="1">
              <a:lnSpc>
                <a:spcPct val="95000"/>
              </a:lnSpc>
              <a:buClr>
                <a:srgbClr val="FFFFFF"/>
              </a:buClr>
            </a:pPr>
            <a:endParaRPr lang="zh-CN" altLang="en-US" sz="2400">
              <a:solidFill>
                <a:srgbClr val="FFFFFF"/>
              </a:solidFill>
              <a:latin typeface="锐字逼格青春体简2.0" panose="02010604000000000000" pitchFamily="2" charset="-122"/>
              <a:ea typeface="锐字逼格青春体简2.0" panose="02010604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03441" y="422450"/>
            <a:ext cx="4537121" cy="4533138"/>
          </a:xfrm>
          <a:prstGeom prst="ellipse">
            <a:avLst/>
          </a:prstGeom>
          <a:solidFill>
            <a:schemeClr val="bg1">
              <a:alpha val="18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hangingPunct="1">
              <a:lnSpc>
                <a:spcPct val="95000"/>
              </a:lnSpc>
              <a:buClr>
                <a:srgbClr val="FFFFFF"/>
              </a:buClr>
            </a:pPr>
            <a:endParaRPr lang="zh-CN" altLang="en-US" sz="900">
              <a:solidFill>
                <a:srgbClr val="FFFFFF"/>
              </a:solidFill>
              <a:latin typeface="锐字逼格青春体简2.0" panose="02010604000000000000" pitchFamily="2" charset="-122"/>
              <a:ea typeface="锐字逼格青春体简2.0" panose="02010604000000000000" pitchFamily="2" charset="-122"/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687495" y="1992458"/>
            <a:ext cx="3769010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ctr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687495" y="2688991"/>
            <a:ext cx="3769010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ctr">
              <a:defRPr sz="18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085071" y="1992458"/>
            <a:ext cx="5275589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085071" y="2688991"/>
            <a:ext cx="5275589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100" b="0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279006"/>
            <a:ext cx="9144000" cy="10287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defTabSz="685800">
              <a:lnSpc>
                <a:spcPct val="95000"/>
              </a:lnSpc>
            </a:pPr>
            <a:r>
              <a:rPr lang="en-US" sz="1050" noProof="1">
                <a:solidFill>
                  <a:srgbClr val="404040"/>
                </a:solidFill>
                <a:latin typeface="Arial" panose="020B0604020202090204"/>
                <a:ea typeface="Microsoft YaHei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613252" y="1992458"/>
            <a:ext cx="5542272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613252" y="2688991"/>
            <a:ext cx="5542272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100" b="0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842282"/>
            <a:ext cx="2092235" cy="3442716"/>
          </a:xfrm>
          <a:prstGeom prst="rect">
            <a:avLst/>
          </a:prstGeom>
          <a:solidFill>
            <a:schemeClr val="accent1">
              <a:lumMod val="75000"/>
              <a:alpha val="1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5100" rtlCol="0" anchor="t" anchorCtr="0"/>
          <a:lstStyle/>
          <a:p>
            <a:pPr defTabSz="685800" eaLnBrk="1" hangingPunct="1">
              <a:lnSpc>
                <a:spcPct val="95000"/>
              </a:lnSpc>
              <a:buClr>
                <a:srgbClr val="FFFFFF"/>
              </a:buClr>
            </a:pPr>
            <a:endParaRPr lang="en-US" sz="900" dirty="0">
              <a:solidFill>
                <a:srgbClr val="404040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279006"/>
            <a:ext cx="9144000" cy="102870"/>
            <a:chOff x="0" y="5705341"/>
            <a:chExt cx="12188825" cy="137160"/>
          </a:xfrm>
        </p:grpSpPr>
        <p:sp>
          <p:nvSpPr>
            <p:cNvPr id="10" name="Rectangle 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3" name="Rectangle 2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20/05/08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464243"/>
            <a:ext cx="9144000" cy="102870"/>
            <a:chOff x="0" y="5705341"/>
            <a:chExt cx="12188825" cy="137160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>
            <p:ph type="ctrTitle"/>
          </p:nvPr>
        </p:nvSpPr>
        <p:spPr>
          <a:xfrm>
            <a:off x="2085071" y="1992458"/>
            <a:ext cx="5169704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>
            <p:ph type="subTitle" idx="1"/>
          </p:nvPr>
        </p:nvSpPr>
        <p:spPr>
          <a:xfrm>
            <a:off x="2085071" y="2688991"/>
            <a:ext cx="5169704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100" b="0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46264" y="662480"/>
            <a:ext cx="4051472" cy="4053078"/>
          </a:xfrm>
          <a:prstGeom prst="ellipse">
            <a:avLst/>
          </a:prstGeom>
          <a:solidFill>
            <a:schemeClr val="accent6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锐字逼格青春体简2.0" panose="02010604000000000000" pitchFamily="2" charset="-122"/>
              <a:ea typeface="锐字逼格青春体简2.0" panose="02010604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03441" y="422450"/>
            <a:ext cx="4537121" cy="4533138"/>
          </a:xfrm>
          <a:prstGeom prst="ellipse">
            <a:avLst/>
          </a:prstGeom>
          <a:solidFill>
            <a:schemeClr val="bg1">
              <a:alpha val="18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  <a:latin typeface="锐字逼格青春体简2.0" panose="02010604000000000000" pitchFamily="2" charset="-122"/>
              <a:ea typeface="锐字逼格青春体简2.0" panose="02010604000000000000" pitchFamily="2" charset="-122"/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>
            <p:ph type="ctrTitle"/>
          </p:nvPr>
        </p:nvSpPr>
        <p:spPr>
          <a:xfrm>
            <a:off x="2687495" y="1641593"/>
            <a:ext cx="3769010" cy="73808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ctr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>
            <p:ph type="subTitle" idx="1"/>
          </p:nvPr>
        </p:nvSpPr>
        <p:spPr>
          <a:xfrm>
            <a:off x="2687495" y="2688991"/>
            <a:ext cx="3769010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ctr">
              <a:defRPr sz="18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9144095" cy="51435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04787"/>
            <a:ext cx="10477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7696200" y="150019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050" noProof="1">
                <a:latin typeface="+mn-lt"/>
                <a:ea typeface="+mn-ea"/>
              </a:rPr>
              <a:t> </a:t>
            </a:r>
          </a:p>
        </p:txBody>
      </p:sp>
      <p:sp>
        <p:nvSpPr>
          <p:cNvPr id="17" name="Slide Number Placeholder 62"/>
          <p:cNvSpPr>
            <a:spLocks noGrp="1"/>
          </p:cNvSpPr>
          <p:nvPr>
            <p:ph type="sldNum" sz="quarter" idx="67"/>
          </p:nvPr>
        </p:nvSpPr>
        <p:spPr>
          <a:xfrm>
            <a:off x="8462915" y="4722476"/>
            <a:ext cx="247039" cy="267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>
            <p:ph type="ctrTitle"/>
          </p:nvPr>
        </p:nvSpPr>
        <p:spPr>
          <a:xfrm>
            <a:off x="2085071" y="1992458"/>
            <a:ext cx="5275589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>
            <p:ph type="subTitle" idx="1"/>
          </p:nvPr>
        </p:nvSpPr>
        <p:spPr>
          <a:xfrm>
            <a:off x="2085071" y="2688991"/>
            <a:ext cx="5275589" cy="24833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100" b="0" spc="1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4279006"/>
            <a:ext cx="9144000" cy="10287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2915" y="4722476"/>
            <a:ext cx="247039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5F254-088D-B847-B3D1-DE965453A3F9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1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1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449264" y="1101404"/>
            <a:ext cx="8245475" cy="326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</a:p>
          <a:p>
            <a:pPr lvl="1"/>
            <a:r>
              <a:rPr lang="en-US" dirty="0"/>
              <a:t>Basic text</a:t>
            </a:r>
          </a:p>
          <a:p>
            <a:pPr lvl="2"/>
            <a:r>
              <a:rPr lang="en-US" dirty="0"/>
              <a:t>Bullet level one</a:t>
            </a:r>
          </a:p>
          <a:p>
            <a:pPr lvl="3"/>
            <a:r>
              <a:rPr lang="en-US" dirty="0"/>
              <a:t>Bullet level two</a:t>
            </a:r>
          </a:p>
          <a:p>
            <a:pPr lvl="4"/>
            <a:r>
              <a:rPr lang="en-US" dirty="0"/>
              <a:t>Bullet level three</a:t>
            </a:r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449264" y="634933"/>
            <a:ext cx="8245463" cy="3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-95" y="283852"/>
            <a:ext cx="308690" cy="685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5100" rtlCol="0" anchor="t" anchorCtr="0"/>
          <a:lstStyle/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gray">
          <a:xfrm>
            <a:off x="8835310" y="4842299"/>
            <a:ext cx="308690" cy="685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5100" rtlCol="0" anchor="t" anchorCtr="0"/>
          <a:lstStyle/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95" y="-3634"/>
            <a:ext cx="9144095" cy="5147134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76385"/>
            <a:ext cx="1008014" cy="22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-1674296" y="34461"/>
            <a:ext cx="1400476" cy="5070124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marL="0" marR="0" indent="0" algn="ctr" defTabSz="62357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>
                  <a:tab pos="3667760" algn="l"/>
                </a:tabLst>
              </a:pPr>
              <a:endPara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623570">
                <a:lnSpc>
                  <a:spcPct val="95000"/>
                </a:lnSpc>
              </a:pPr>
              <a:r>
                <a:rPr lang="en-US" altLang="zh-CN" sz="600" b="1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230 230 230</a:t>
              </a:r>
              <a:endParaRPr lang="en-US" altLang="zh-CN" sz="600" b="1" dirty="0">
                <a:solidFill>
                  <a:schemeClr val="tx1"/>
                </a:solidFill>
                <a:latin typeface="+mj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623570">
                <a:lnSpc>
                  <a:spcPct val="95000"/>
                </a:lnSpc>
              </a:pPr>
              <a:r>
                <a:rPr lang="en-US" altLang="zh-CN" sz="600" b="1">
                  <a:solidFill>
                    <a:schemeClr val="bg1"/>
                  </a:solidFill>
                  <a:latin typeface="+mj-lt"/>
                  <a:ea typeface="+mn-ea"/>
                  <a:cs typeface="Arial" panose="020B0604020202090204" pitchFamily="34" charset="0"/>
                </a:rPr>
                <a:t>127 127 127</a:t>
              </a:r>
              <a:endParaRPr lang="en-US" altLang="zh-CN" sz="600" b="1" dirty="0">
                <a:solidFill>
                  <a:schemeClr val="bg1"/>
                </a:solidFill>
                <a:latin typeface="+mj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CN" sz="600" b="1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123 113 160</a:t>
              </a:r>
              <a:endParaRPr lang="en-US" altLang="zh-CN" sz="600" b="1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TW" sz="600" b="1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90 90 90</a:t>
              </a:r>
              <a:endParaRPr lang="en-US" altLang="zh-TW" sz="600" b="1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CN" sz="600" b="1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235 111 158</a:t>
              </a:r>
              <a:endParaRPr lang="en-US" altLang="zh-CN" sz="600" b="1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CN" sz="600" b="1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157 150 184</a:t>
              </a:r>
              <a:endParaRPr lang="en-US" altLang="zh-CN" sz="600" b="1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623570">
                <a:lnSpc>
                  <a:spcPct val="95000"/>
                </a:lnSpc>
              </a:pPr>
              <a:r>
                <a:rPr lang="en-US" altLang="zh-CN" sz="600" b="1">
                  <a:solidFill>
                    <a:schemeClr val="bg1"/>
                  </a:solidFill>
                  <a:latin typeface="+mj-lt"/>
                  <a:ea typeface="+mn-ea"/>
                  <a:cs typeface="Arial" panose="020B0604020202090204" pitchFamily="34" charset="0"/>
                </a:rPr>
                <a:t>102 162 188</a:t>
              </a:r>
              <a:endParaRPr lang="en-US" altLang="zh-CN" sz="600" b="1" dirty="0">
                <a:solidFill>
                  <a:schemeClr val="bg1"/>
                </a:solidFill>
                <a:latin typeface="+mj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623570">
                <a:tabLst>
                  <a:tab pos="3667760" algn="l"/>
                </a:tabLst>
              </a:pPr>
              <a:r>
                <a:rPr lang="en-US" altLang="zh-CN" sz="600" b="1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228 57 122</a:t>
              </a:r>
              <a:endParaRPr lang="en-US" altLang="zh-CN" sz="600" b="1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A8:</a:t>
              </a: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A3:</a:t>
              </a: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TW" sz="6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A4:</a:t>
              </a: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A5:</a:t>
              </a: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A6:</a:t>
              </a: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90204" pitchFamily="34" charset="0"/>
                </a:rPr>
                <a:t>A2:</a:t>
              </a: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623570">
                <a:tabLst>
                  <a:tab pos="3667760" algn="l"/>
                </a:tabLst>
              </a:pPr>
              <a:r>
                <a:rPr lang="en-US" altLang="zh-CN" sz="6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A1:</a:t>
              </a: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90204" pitchFamily="34" charset="0"/>
                </a:rPr>
                <a:t>A7:</a:t>
              </a: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Excel color scheme</a:t>
              </a: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Page title 28</a:t>
              </a:r>
              <a:r>
                <a:rPr lang="en-US" altLang="zh-CN" sz="6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 </a:t>
              </a:r>
              <a:r>
                <a:rPr lang="en-US" altLang="zh-CN" sz="600" b="1" baseline="0" dirty="0" err="1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pt</a:t>
              </a:r>
              <a:r>
                <a:rPr lang="en-US" altLang="zh-CN" sz="6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 non bold</a:t>
              </a:r>
              <a:endParaRPr lang="en-US" altLang="zh-CN" sz="600" b="1" dirty="0">
                <a:solidFill>
                  <a:schemeClr val="tx1"/>
                </a:solidFill>
                <a:latin typeface="+mj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</a:pPr>
              <a:r>
                <a:rPr lang="en-US" altLang="zh-CN" sz="600" b="0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228 57 122</a:t>
              </a:r>
              <a:endParaRPr lang="en-US" altLang="zh-CN" sz="600" b="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Page subtitle 22pt non bold</a:t>
              </a: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623570">
                <a:tabLst>
                  <a:tab pos="3667760" algn="l"/>
                </a:tabLst>
              </a:pPr>
              <a:r>
                <a:rPr lang="en-US" altLang="zh-CN" sz="600">
                  <a:solidFill>
                    <a:schemeClr val="bg1"/>
                  </a:solidFill>
                  <a:latin typeface="+mj-lt"/>
                  <a:ea typeface="+mn-ea"/>
                  <a:cs typeface="Arial" panose="020B0604020202090204" pitchFamily="34" charset="0"/>
                </a:rPr>
                <a:t>228 57 122</a:t>
              </a:r>
              <a:endParaRPr lang="en-US" altLang="zh-CN" sz="600" dirty="0">
                <a:solidFill>
                  <a:schemeClr val="bg1"/>
                </a:solidFill>
                <a:latin typeface="+mj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Heading</a:t>
              </a: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684222"/>
              <a:ext cx="1544744" cy="194241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345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90204"/>
                  <a:ea typeface="MS PGothic" pitchFamily="34" charset="-128"/>
                </a:defRPr>
              </a:lvl1pPr>
              <a:lvl2pPr marL="1905" algn="l" defTabSz="728345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90204"/>
                </a:defRPr>
              </a:lvl2pPr>
              <a:lvl3pPr marL="228600" indent="-225425" algn="l" defTabSz="728345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90204"/>
                </a:defRPr>
              </a:lvl3pPr>
              <a:lvl4pPr marL="466725" indent="-236855" algn="l" defTabSz="728345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90204"/>
                </a:defRPr>
              </a:lvl4pPr>
              <a:lvl5pPr marL="706755" indent="-238125" algn="l" defTabSz="728345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90204"/>
                </a:defRPr>
              </a:lvl5pPr>
              <a:lvl6pPr marL="11639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/>
              <a:r>
                <a:rPr lang="en-US" sz="600" dirty="0">
                  <a:solidFill>
                    <a:schemeClr val="tx2"/>
                  </a:solidFill>
                  <a:latin typeface="+mj-lt"/>
                  <a:ea typeface="+mn-ea"/>
                </a:rPr>
                <a:t>Font color – 228 57 122</a:t>
              </a: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623570">
                <a:lnSpc>
                  <a:spcPct val="95000"/>
                </a:lnSpc>
              </a:pPr>
              <a:r>
                <a:rPr lang="en-US" altLang="zh-CN" sz="600" b="1" kern="1200" dirty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Line: 228 57 122</a:t>
              </a: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For client</a:t>
              </a: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623570">
                <a:tabLst>
                  <a:tab pos="3667760" algn="l"/>
                </a:tabLst>
              </a:pPr>
              <a:r>
                <a:rPr lang="en-US" altLang="zh-CN" sz="600" b="1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228 57 122</a:t>
              </a:r>
              <a:endParaRPr lang="en-US" altLang="zh-CN" sz="600" b="1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623570">
                <a:tabLst>
                  <a:tab pos="3667760" algn="l"/>
                </a:tabLst>
              </a:pPr>
              <a:r>
                <a:rPr lang="en-US" altLang="zh-CN" sz="6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90204" pitchFamily="34" charset="0"/>
                </a:rPr>
                <a:t>A1:</a:t>
              </a: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623570">
                <a:lnSpc>
                  <a:spcPct val="95000"/>
                </a:lnSpc>
              </a:pPr>
              <a:r>
                <a:rPr lang="en-US" altLang="zh-CN" sz="6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90204" pitchFamily="34" charset="0"/>
                </a:rPr>
                <a:t>Highlight in tables</a:t>
              </a: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623570"/>
              <a:r>
                <a:rPr lang="en-US" altLang="zh-CN" sz="600" b="1">
                  <a:latin typeface="+mj-lt"/>
                  <a:ea typeface="+mn-ea"/>
                  <a:cs typeface="Arial" panose="020B0604020202090204" pitchFamily="34" charset="0"/>
                </a:rPr>
                <a:t>230 230 230</a:t>
              </a:r>
              <a:endParaRPr lang="en-US" altLang="zh-CN" sz="600" b="1" dirty="0">
                <a:latin typeface="+mj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623570"/>
              <a:r>
                <a:rPr lang="en-US" altLang="zh-CN" sz="600" b="1">
                  <a:latin typeface="+mj-lt"/>
                  <a:ea typeface="+mn-ea"/>
                  <a:cs typeface="Arial" panose="020B0604020202090204" pitchFamily="34" charset="0"/>
                </a:rPr>
                <a:t>229 227 236</a:t>
              </a:r>
              <a:endParaRPr lang="en-US" altLang="zh-CN" sz="600" b="1" dirty="0">
                <a:latin typeface="+mj-lt"/>
                <a:ea typeface="+mn-ea"/>
                <a:cs typeface="Arial" panose="020B0604020202090204" pitchFamily="34" charset="0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623570">
                <a:lnSpc>
                  <a:spcPct val="95000"/>
                </a:lnSpc>
                <a:buClr>
                  <a:schemeClr val="bg1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90204" pitchFamily="34" charset="0"/>
                </a:rPr>
                <a:t>H2:</a:t>
              </a: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623570">
                <a:tabLst>
                  <a:tab pos="3667760" algn="l"/>
                </a:tabLst>
              </a:pPr>
              <a:r>
                <a:rPr lang="en-US" altLang="zh-CN" sz="6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90204" pitchFamily="34" charset="0"/>
                </a:rPr>
                <a:t>H1: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1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1195"/>
        </a:spcBef>
        <a:buFont typeface="Arial" panose="020B0604020202090204" pitchFamily="34" charset="0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95000"/>
        </a:lnSpc>
        <a:spcBef>
          <a:spcPts val="455"/>
        </a:spcBef>
        <a:buFont typeface="Arial" panose="020B060402020209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172720" indent="-170180" algn="l" defTabSz="6858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351155" indent="-178435" algn="l" defTabSz="6858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itchFamily="34" charset="0"/>
        <a:buChar char="−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28955" indent="-178435" algn="l" defTabSz="6858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itchFamily="34" charset="0"/>
        <a:buChar char="−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2915" y="4722476"/>
            <a:ext cx="247039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hangingPunct="1"/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‹#›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449264" y="1101404"/>
            <a:ext cx="8245475" cy="326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</a:p>
          <a:p>
            <a:pPr lvl="1"/>
            <a:r>
              <a:rPr lang="en-US" dirty="0"/>
              <a:t>Basic text</a:t>
            </a:r>
          </a:p>
          <a:p>
            <a:pPr lvl="2"/>
            <a:r>
              <a:rPr lang="en-US" dirty="0"/>
              <a:t>Bullet level one</a:t>
            </a:r>
          </a:p>
          <a:p>
            <a:pPr lvl="3"/>
            <a:r>
              <a:rPr lang="en-US" dirty="0"/>
              <a:t>Bullet level two</a:t>
            </a:r>
          </a:p>
          <a:p>
            <a:pPr lvl="4"/>
            <a:r>
              <a:rPr lang="en-US" dirty="0"/>
              <a:t>Bullet level three</a:t>
            </a:r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449264" y="634933"/>
            <a:ext cx="8245463" cy="3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-95" y="283852"/>
            <a:ext cx="308690" cy="685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5100" rtlCol="0" anchor="t" anchorCtr="0"/>
          <a:lstStyle/>
          <a:p>
            <a:pPr defTabSz="685800" eaLnBrk="1" hangingPunct="1">
              <a:lnSpc>
                <a:spcPct val="95000"/>
              </a:lnSpc>
              <a:buClr>
                <a:srgbClr val="FFFFFF"/>
              </a:buClr>
            </a:pP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8835310" y="4842299"/>
            <a:ext cx="308690" cy="685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5100" rtlCol="0" anchor="t" anchorCtr="0"/>
          <a:lstStyle/>
          <a:p>
            <a:pPr defTabSz="685800" eaLnBrk="1" hangingPunct="1">
              <a:lnSpc>
                <a:spcPct val="95000"/>
              </a:lnSpc>
              <a:buClr>
                <a:srgbClr val="FFFFFF"/>
              </a:buClr>
            </a:pPr>
            <a:endParaRPr lang="en-US" sz="900" dirty="0">
              <a:solidFill>
                <a:srgbClr val="404040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95" y="-3634"/>
            <a:ext cx="9144095" cy="5147134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defTabSz="685800" eaLnBrk="1" hangingPunct="1">
                <a:lnSpc>
                  <a:spcPct val="95000"/>
                </a:lnSpc>
                <a:buClr>
                  <a:srgbClr val="FFFFFF"/>
                </a:buClr>
              </a:pPr>
              <a:endParaRPr lang="en-US" sz="900" dirty="0">
                <a:solidFill>
                  <a:srgbClr val="404040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76385"/>
            <a:ext cx="1008014" cy="22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-1674296" y="34461"/>
            <a:ext cx="1400476" cy="5070124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endParaRPr lang="en-US" sz="600">
                <a:solidFill>
                  <a:srgbClr val="404040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230 230 230</a:t>
              </a:r>
              <a:endParaRPr lang="en-US" altLang="zh-CN" sz="600" b="1" dirty="0">
                <a:solidFill>
                  <a:srgbClr val="404040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127 127 127</a:t>
              </a:r>
              <a:endParaRPr lang="en-US" altLang="zh-CN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CN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123 113 160</a:t>
              </a:r>
              <a:endParaRPr lang="en-US" altLang="zh-CN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TW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90 90 90</a:t>
              </a:r>
              <a:endParaRPr lang="en-US" altLang="zh-TW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CN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235 111 158</a:t>
              </a:r>
              <a:endParaRPr lang="en-US" altLang="zh-CN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CN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157 150 184</a:t>
              </a:r>
              <a:endParaRPr lang="en-US" altLang="zh-CN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102 162 188</a:t>
              </a:r>
              <a:endParaRPr lang="en-US" altLang="zh-CN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r>
                <a:rPr lang="en-US" altLang="zh-CN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228 57 122</a:t>
              </a:r>
              <a:endParaRPr lang="en-US" altLang="zh-CN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A8:</a:t>
              </a: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A3:</a:t>
              </a: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TW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A4:</a:t>
              </a: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A5:</a:t>
              </a: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A6:</a:t>
              </a: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A2:</a:t>
              </a: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r>
                <a:rPr lang="en-US" altLang="zh-CN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A1:</a:t>
              </a: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A7:</a:t>
              </a: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Excel color scheme</a:t>
              </a: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Page title 28 </a:t>
              </a:r>
              <a:r>
                <a:rPr lang="en-US" altLang="zh-CN" sz="600" b="1" dirty="0" err="1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pt</a:t>
              </a: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 non bold</a:t>
              </a: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r>
                <a:rPr lang="en-US" altLang="zh-CN" sz="60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228 57 122</a:t>
              </a:r>
              <a:endParaRPr lang="en-US" altLang="zh-CN" sz="600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Page subtitle 22pt non bold</a:t>
              </a: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r>
                <a:rPr lang="en-US" altLang="zh-CN" sz="60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228 57 122</a:t>
              </a:r>
              <a:endParaRPr lang="en-US" altLang="zh-CN" sz="600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Heading</a:t>
              </a: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690376"/>
              <a:ext cx="1544744" cy="188085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345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90204"/>
                  <a:ea typeface="MS PGothic" pitchFamily="34" charset="-128"/>
                </a:defRPr>
              </a:lvl1pPr>
              <a:lvl2pPr marL="1905" algn="l" defTabSz="728345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90204"/>
                </a:defRPr>
              </a:lvl2pPr>
              <a:lvl3pPr marL="228600" indent="-225425" algn="l" defTabSz="728345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90204"/>
                </a:defRPr>
              </a:lvl3pPr>
              <a:lvl4pPr marL="466725" indent="-236855" algn="l" defTabSz="728345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90204"/>
                </a:defRPr>
              </a:lvl4pPr>
              <a:lvl5pPr marL="706755" indent="-238125" algn="l" defTabSz="728345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90204"/>
                </a:defRPr>
              </a:lvl5pPr>
              <a:lvl6pPr marL="11639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345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 eaLnBrk="1" hangingPunct="1">
                <a:lnSpc>
                  <a:spcPct val="95000"/>
                </a:lnSpc>
                <a:buClr>
                  <a:srgbClr val="404040"/>
                </a:buClr>
              </a:pPr>
              <a:r>
                <a:rPr lang="en-US" sz="600" dirty="0">
                  <a:solidFill>
                    <a:srgbClr val="E3097E"/>
                  </a:solidFill>
                  <a:ea typeface="Microsoft YaHei"/>
                </a:rPr>
                <a:t>Font color – 228 57 122</a:t>
              </a: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E4397A"/>
                  </a:solidFill>
                  <a:latin typeface="Arial" panose="020B0604020202090204"/>
                  <a:ea typeface="Microsoft YaHei"/>
                </a:rPr>
                <a:t>Line: 228 57 122</a:t>
              </a: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For client</a:t>
              </a: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r>
                <a:rPr lang="en-US" altLang="zh-CN" sz="600" b="1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228 57 122</a:t>
              </a:r>
              <a:endParaRPr lang="en-US" altLang="zh-CN" sz="600" b="1" dirty="0">
                <a:solidFill>
                  <a:srgbClr val="FFFFFF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r>
                <a:rPr lang="en-US" altLang="zh-CN" sz="600" b="1" dirty="0">
                  <a:solidFill>
                    <a:srgbClr val="FFFFFF"/>
                  </a:solidFill>
                  <a:latin typeface="Arial" panose="020B0604020202090204"/>
                  <a:ea typeface="Microsoft YaHei"/>
                </a:rPr>
                <a:t>A1:</a:t>
              </a: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algn="ctr"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Highlight in tables</a:t>
              </a: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230 230 230</a:t>
              </a:r>
              <a:endParaRPr lang="en-US" altLang="zh-CN" sz="600" b="1" dirty="0">
                <a:solidFill>
                  <a:srgbClr val="404040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</a:pPr>
              <a:r>
                <a:rPr lang="en-US" altLang="zh-CN" sz="600" b="1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229 227 236</a:t>
              </a:r>
              <a:endParaRPr lang="en-US" altLang="zh-CN" sz="600" b="1" dirty="0">
                <a:solidFill>
                  <a:srgbClr val="404040"/>
                </a:solidFill>
                <a:latin typeface="Arial" panose="020B0604020202090204"/>
                <a:ea typeface="Microsoft YaHei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  <a:defRPr/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H2:</a:t>
              </a: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defTabSz="623570" eaLnBrk="1" hangingPunct="1">
                <a:lnSpc>
                  <a:spcPct val="95000"/>
                </a:lnSpc>
                <a:buClr>
                  <a:srgbClr val="FFFFFF"/>
                </a:buClr>
                <a:tabLst>
                  <a:tab pos="3667760" algn="l"/>
                </a:tabLst>
              </a:pPr>
              <a:r>
                <a:rPr lang="en-US" altLang="zh-CN" sz="600" b="1" dirty="0">
                  <a:solidFill>
                    <a:srgbClr val="404040"/>
                  </a:solidFill>
                  <a:latin typeface="Arial" panose="020B0604020202090204"/>
                  <a:ea typeface="Microsoft YaHei"/>
                </a:rPr>
                <a:t>H1: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1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1195"/>
        </a:spcBef>
        <a:buFont typeface="Arial" panose="020B0604020202090204" pitchFamily="34" charset="0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95000"/>
        </a:lnSpc>
        <a:spcBef>
          <a:spcPts val="455"/>
        </a:spcBef>
        <a:buFont typeface="Arial" panose="020B060402020209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172720" indent="-170180" algn="l" defTabSz="6858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351155" indent="-178435" algn="l" defTabSz="6858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itchFamily="34" charset="0"/>
        <a:buChar char="−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28955" indent="-178435" algn="l" defTabSz="6858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itchFamily="34" charset="0"/>
        <a:buChar char="−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4"/>
          <p:cNvSpPr txBox="1"/>
          <p:nvPr/>
        </p:nvSpPr>
        <p:spPr>
          <a:xfrm>
            <a:off x="2286000" y="1962150"/>
            <a:ext cx="4495800" cy="623250"/>
          </a:xfrm>
          <a:prstGeom prst="rect">
            <a:avLst/>
          </a:prstGeom>
          <a:noFill/>
          <a:ln w="9525">
            <a:noFill/>
          </a:ln>
        </p:spPr>
        <p:txBody>
          <a:bodyPr lIns="68580" tIns="34291" rIns="68580" bIns="34291">
            <a:spAutoFit/>
          </a:bodyPr>
          <a:lstStyle/>
          <a:p>
            <a:pPr algn="dist" eaLnBrk="1" hangingPunct="1">
              <a:spcBef>
                <a:spcPts val="450"/>
              </a:spcBef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荔枝</a:t>
            </a:r>
            <a:r>
              <a:rPr lang="zh-CN" sz="3600" dirty="0">
                <a:solidFill>
                  <a:schemeClr val="bg1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管理晋升答辩</a:t>
            </a:r>
          </a:p>
        </p:txBody>
      </p:sp>
      <p:sp>
        <p:nvSpPr>
          <p:cNvPr id="14339" name="标题 5"/>
          <p:cNvSpPr txBox="1"/>
          <p:nvPr/>
        </p:nvSpPr>
        <p:spPr>
          <a:xfrm>
            <a:off x="2341880" y="2571750"/>
            <a:ext cx="4361815" cy="589915"/>
          </a:xfrm>
          <a:prstGeom prst="rect">
            <a:avLst/>
          </a:prstGeom>
          <a:noFill/>
          <a:ln w="9525">
            <a:noFill/>
          </a:ln>
        </p:spPr>
        <p:txBody>
          <a:bodyPr lIns="68579" tIns="34289" rIns="68579" bIns="34289" anchor="ctr"/>
          <a:lstStyle/>
          <a:p>
            <a:pPr algn="ctr" defTabSz="684530" eaLnBrk="1" hangingPunct="1">
              <a:lnSpc>
                <a:spcPts val="20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谢俊滔  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10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438150"/>
            <a:ext cx="5429692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激励员工</a:t>
            </a:r>
          </a:p>
          <a:p>
            <a:pPr algn="l" fontAlgn="auto">
              <a:spcAft>
                <a:spcPts val="0"/>
              </a:spcAft>
            </a:pP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结合团队目标，让个人的</a:t>
            </a:r>
            <a:r>
              <a:rPr lang="zh-CN" sz="1500" b="1" i="1" dirty="0">
                <a:solidFill>
                  <a:srgbClr val="E4397A"/>
                </a:solidFill>
                <a:latin typeface="+mn-ea"/>
                <a:ea typeface="+mn-ea"/>
              </a:rPr>
              <a:t>满足感来源于工作本身</a:t>
            </a: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，而不是个人需求</a:t>
            </a:r>
            <a:r>
              <a:rPr lang="zh-CN" sz="1200" b="1" dirty="0">
                <a:solidFill>
                  <a:srgbClr val="E4397A"/>
                </a:solidFill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1930150112"/>
              </p:ext>
            </p:extLst>
          </p:nvPr>
        </p:nvGraphicFramePr>
        <p:xfrm>
          <a:off x="914400" y="1200150"/>
          <a:ext cx="6924215" cy="164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249"/>
                <a:gridCol w="4075966"/>
              </a:tblGrid>
              <a:tr h="4571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  <a:sym typeface="+mn-ea"/>
                        </a:rPr>
                        <a:t>激励示例</a:t>
                      </a:r>
                    </a:p>
                  </a:txBody>
                  <a:tcPr/>
                </a:tc>
              </a:tr>
              <a:tr h="63387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振锋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90204" pitchFamily="34" charset="0"/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让其负责推送平台专项。激励其开发设计事件驱动型的推送平台，给予其技术实现上的成就感。驱动其主动加班建设完成平台。</a:t>
                      </a:r>
                    </a:p>
                  </a:txBody>
                  <a:tcPr/>
                </a:tc>
              </a:tr>
              <a:tr h="55767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正楠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90204" pitchFamily="34" charset="0"/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让其负责业务监控专项。业务监控需求较繁杂，易厌倦。通过帮其系统地规划梳理监控服务，使其获得工作的满足感。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11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438150"/>
            <a:ext cx="6724918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绩效评估</a:t>
            </a:r>
          </a:p>
          <a:p>
            <a:pPr algn="l" fontAlgn="auto">
              <a:spcAft>
                <a:spcPts val="0"/>
              </a:spcAft>
            </a:pP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对同事进行科学的评估并达成一致意见，属于绩效管理的一环，需要</a:t>
            </a:r>
            <a:r>
              <a:rPr lang="zh-CN" sz="1500" b="1" i="1" dirty="0">
                <a:solidFill>
                  <a:srgbClr val="E4397A"/>
                </a:solidFill>
                <a:latin typeface="+mn-ea"/>
                <a:ea typeface="+mn-ea"/>
              </a:rPr>
              <a:t>双向持续的沟通</a:t>
            </a:r>
            <a:r>
              <a:rPr lang="zh-CN" sz="1500" b="1" dirty="0">
                <a:solidFill>
                  <a:srgbClr val="E4397A"/>
                </a:solidFill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1184481553"/>
              </p:ext>
            </p:extLst>
          </p:nvPr>
        </p:nvGraphicFramePr>
        <p:xfrm>
          <a:off x="914400" y="1428750"/>
          <a:ext cx="6858000" cy="144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84"/>
                <a:gridCol w="2015378"/>
                <a:gridCol w="2828638"/>
              </a:tblGrid>
              <a:tr h="396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沟通</a:t>
                      </a:r>
                    </a:p>
                  </a:txBody>
                  <a:tcPr/>
                </a:tc>
              </a:tr>
              <a:tr h="525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 smtClean="0">
                          <a:latin typeface="+mn-ea"/>
                          <a:ea typeface="+mn-ea"/>
                        </a:rPr>
                        <a:t>冈鑫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虽</a:t>
                      </a:r>
                      <a:r>
                        <a:rPr lang="en-US" altLang="zh-CN" sz="900" dirty="0">
                          <a:latin typeface="+mn-ea"/>
                          <a:ea typeface="+mn-ea"/>
                        </a:rPr>
                        <a:t>19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年的绩效排名靠前，但拿到的奖金没有预期的多。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1200" b="1" i="1" dirty="0">
                          <a:latin typeface="+mn-ea"/>
                          <a:ea typeface="+mn-ea"/>
                        </a:rPr>
                        <a:t>传达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：个人的绩效好与坏应在部门、公司绩效实现的情况才有评判意义。</a:t>
                      </a:r>
                    </a:p>
                  </a:txBody>
                  <a:tcPr/>
                </a:tc>
              </a:tr>
              <a:tr h="525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自强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相比</a:t>
                      </a:r>
                      <a:r>
                        <a:rPr lang="en-US" altLang="zh-CN" sz="900" dirty="0">
                          <a:latin typeface="+mn-ea"/>
                          <a:ea typeface="+mn-ea"/>
                        </a:rPr>
                        <a:t>18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年的绩效奖金，</a:t>
                      </a:r>
                      <a:r>
                        <a:rPr lang="en-US" altLang="zh-CN" sz="900" dirty="0">
                          <a:latin typeface="+mn-ea"/>
                          <a:ea typeface="+mn-ea"/>
                        </a:rPr>
                        <a:t>19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年的绩效奖金少很多。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1200" b="1" i="1" dirty="0">
                          <a:latin typeface="+mn-ea"/>
                          <a:ea typeface="+mn-ea"/>
                        </a:rPr>
                        <a:t>坦诚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：将评估的原因具体说出来，让同事充分知悉前因后果</a:t>
                      </a:r>
                      <a:r>
                        <a:rPr lang="zh-CN" altLang="en-US" sz="900" dirty="0" smtClean="0">
                          <a:latin typeface="+mn-ea"/>
                          <a:ea typeface="+mn-ea"/>
                        </a:rPr>
                        <a:t>。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12</a:t>
            </a:fld>
            <a:endParaRPr lang="en-US" noProof="1">
              <a:solidFill>
                <a:srgbClr val="404040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51261360"/>
              </p:ext>
            </p:extLst>
          </p:nvPr>
        </p:nvGraphicFramePr>
        <p:xfrm>
          <a:off x="1524000" y="1198442"/>
          <a:ext cx="609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533400" y="438150"/>
            <a:ext cx="6237605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工作计划</a:t>
            </a:r>
            <a:endParaRPr lang="en-US" altLang="zh-CN" sz="1600" b="1" dirty="0" smtClean="0">
              <a:solidFill>
                <a:srgbClr val="E4397A"/>
              </a:solidFill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1300" b="1" dirty="0" smtClean="0">
                <a:solidFill>
                  <a:srgbClr val="E4397A"/>
                </a:solidFill>
                <a:latin typeface="Arial" panose="020B0604020202090204"/>
                <a:ea typeface="Microsoft YaHei"/>
              </a:rPr>
              <a:t>计划</a:t>
            </a:r>
            <a:r>
              <a:rPr lang="zh-CN" altLang="en-US" sz="1300" b="1" dirty="0">
                <a:solidFill>
                  <a:srgbClr val="E4397A"/>
                </a:solidFill>
                <a:latin typeface="Arial" panose="020B0604020202090204"/>
                <a:ea typeface="Microsoft YaHei"/>
              </a:rPr>
              <a:t>管理是解决目标与资源是否匹配的问题。重点工作在于</a:t>
            </a:r>
            <a:r>
              <a:rPr lang="zh-CN" altLang="en-US" sz="1300" b="1" i="1" dirty="0">
                <a:solidFill>
                  <a:srgbClr val="E4397A"/>
                </a:solidFill>
                <a:latin typeface="Arial" panose="020B0604020202090204"/>
                <a:ea typeface="Microsoft YaHei"/>
              </a:rPr>
              <a:t>“</a:t>
            </a:r>
            <a:r>
              <a:rPr lang="zh-CN" altLang="en-US" sz="1500" b="1" i="1" dirty="0">
                <a:solidFill>
                  <a:srgbClr val="E4397A"/>
                </a:solidFill>
                <a:latin typeface="Arial" panose="020B0604020202090204"/>
                <a:ea typeface="Microsoft YaHei"/>
              </a:rPr>
              <a:t>沟通</a:t>
            </a:r>
            <a:r>
              <a:rPr lang="zh-CN" altLang="en-US" sz="1300" b="1" i="1" dirty="0">
                <a:solidFill>
                  <a:srgbClr val="E4397A"/>
                </a:solidFill>
                <a:latin typeface="Arial" panose="020B0604020202090204"/>
                <a:ea typeface="Microsoft YaHei"/>
              </a:rPr>
              <a:t>”</a:t>
            </a:r>
            <a:r>
              <a:rPr lang="zh-CN" altLang="en-US" sz="1300" b="1" dirty="0">
                <a:solidFill>
                  <a:srgbClr val="E4397A"/>
                </a:solidFill>
                <a:latin typeface="Arial" panose="020B0604020202090204"/>
                <a:ea typeface="Microsoft YaHei"/>
              </a:rPr>
              <a:t>，明确计划。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13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438150"/>
            <a:ext cx="433003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j-ea"/>
                <a:ea typeface="+mj-ea"/>
              </a:rPr>
              <a:t>工作计划</a:t>
            </a:r>
            <a:r>
              <a:rPr lang="en-US" altLang="zh-CN" sz="1600" b="1" dirty="0" smtClean="0">
                <a:solidFill>
                  <a:srgbClr val="E4397A"/>
                </a:solidFill>
                <a:latin typeface="+mj-ea"/>
                <a:ea typeface="+mj-ea"/>
              </a:rPr>
              <a:t>-3.7</a:t>
            </a:r>
            <a:r>
              <a:rPr lang="zh-CN" altLang="en-US" sz="1600" b="1" dirty="0" smtClean="0">
                <a:solidFill>
                  <a:srgbClr val="E4397A"/>
                </a:solidFill>
                <a:latin typeface="+mj-ea"/>
                <a:ea typeface="+mj-ea"/>
              </a:rPr>
              <a:t>迭代</a:t>
            </a:r>
          </a:p>
          <a:p>
            <a:pPr fontAlgn="auto">
              <a:spcAft>
                <a:spcPts val="0"/>
              </a:spcAft>
            </a:pPr>
            <a:r>
              <a:rPr lang="zh-CN" altLang="en-US" sz="1300" b="1" dirty="0">
                <a:solidFill>
                  <a:srgbClr val="E4397A"/>
                </a:solidFill>
                <a:latin typeface="+mn-ea"/>
                <a:ea typeface="+mn-ea"/>
              </a:rPr>
              <a:t>沟通需求、任务计划。</a:t>
            </a:r>
            <a:r>
              <a:rPr lang="en-US" altLang="zh-CN" sz="1300" b="1" dirty="0">
                <a:solidFill>
                  <a:srgbClr val="E4397A"/>
                </a:solidFill>
                <a:latin typeface="+mn-ea"/>
                <a:ea typeface="+mn-ea"/>
              </a:rPr>
              <a:t>PDCA</a:t>
            </a:r>
            <a:r>
              <a:rPr lang="zh-CN" altLang="en-US" sz="1300" b="1" dirty="0">
                <a:solidFill>
                  <a:srgbClr val="E4397A"/>
                </a:solidFill>
                <a:latin typeface="+mn-ea"/>
                <a:ea typeface="+mn-ea"/>
              </a:rPr>
              <a:t>原则，确保迭代正常完成。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98097466"/>
              </p:ext>
            </p:extLst>
          </p:nvPr>
        </p:nvGraphicFramePr>
        <p:xfrm>
          <a:off x="991051" y="1276351"/>
          <a:ext cx="7009949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椭圆 52"/>
          <p:cNvSpPr/>
          <p:nvPr/>
        </p:nvSpPr>
        <p:spPr>
          <a:xfrm>
            <a:off x="3201988" y="1200150"/>
            <a:ext cx="2740025" cy="274320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1" charset="-122"/>
              <a:ea typeface="微软雅黑" panose="020B0503020204020204" pitchFamily="1" charset="-122"/>
              <a:sym typeface="宋体" panose="02010600030101010101" pitchFamily="2" charset="-122"/>
            </a:endParaRPr>
          </a:p>
        </p:txBody>
      </p:sp>
      <p:sp>
        <p:nvSpPr>
          <p:cNvPr id="16" name="标题 5"/>
          <p:cNvSpPr txBox="1"/>
          <p:nvPr/>
        </p:nvSpPr>
        <p:spPr bwMode="auto">
          <a:xfrm>
            <a:off x="2781935" y="2127250"/>
            <a:ext cx="3476625" cy="889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ctr"/>
          <a:lstStyle/>
          <a:p>
            <a:pPr algn="ctr" defTabSz="684530" eaLnBrk="1" hangingPunct="1">
              <a:lnSpc>
                <a:spcPts val="2000"/>
              </a:lnSpc>
            </a:pPr>
            <a:r>
              <a:rPr lang="en-US" altLang="zh-CN" sz="2300" dirty="0" smtClean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3</a:t>
            </a:r>
            <a:r>
              <a:rPr lang="zh-CN" altLang="en-US" sz="2300" dirty="0" smtClean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管理理解</a:t>
            </a:r>
            <a:r>
              <a:rPr lang="en-US" altLang="zh-CN" sz="2300" dirty="0" smtClean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&amp;QA</a:t>
            </a:r>
            <a:endParaRPr lang="en-US" altLang="zh-CN" sz="2300" dirty="0">
              <a:solidFill>
                <a:srgbClr val="40404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15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61908" y="389058"/>
            <a:ext cx="8243316" cy="646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E4397A"/>
                </a:solidFill>
                <a:latin typeface="+mn-ea"/>
                <a:ea typeface="+mn-ea"/>
              </a:rPr>
              <a:t>管理</a:t>
            </a: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理解</a:t>
            </a:r>
            <a:r>
              <a:rPr lang="en-US" altLang="zh-CN" sz="1600" b="1" dirty="0" smtClean="0">
                <a:solidFill>
                  <a:srgbClr val="E4397A"/>
                </a:solidFill>
                <a:latin typeface="+mn-ea"/>
                <a:ea typeface="+mn-ea"/>
              </a:rPr>
              <a:t>&amp;QA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E4397A"/>
                </a:solidFill>
                <a:latin typeface="+mn-ea"/>
                <a:ea typeface="+mn-ea"/>
              </a:rPr>
              <a:t/>
            </a:r>
            <a:br>
              <a:rPr lang="en-US" altLang="zh-CN" sz="1200" b="1" dirty="0" smtClean="0">
                <a:solidFill>
                  <a:srgbClr val="E4397A"/>
                </a:solidFill>
                <a:latin typeface="+mn-ea"/>
                <a:ea typeface="+mn-ea"/>
              </a:rPr>
            </a:br>
            <a:r>
              <a:rPr lang="en-US" altLang="zh-CN" sz="1500" b="1" dirty="0" smtClean="0">
                <a:solidFill>
                  <a:srgbClr val="E4397A"/>
                </a:solidFill>
              </a:rPr>
              <a:t/>
            </a:r>
            <a:br>
              <a:rPr lang="en-US" altLang="zh-CN" sz="1500" b="1" dirty="0" smtClean="0">
                <a:solidFill>
                  <a:srgbClr val="E4397A"/>
                </a:solidFill>
              </a:rPr>
            </a:br>
            <a:endParaRPr lang="en-US" altLang="zh-CN" sz="1500" b="1" dirty="0" smtClean="0">
              <a:solidFill>
                <a:srgbClr val="E4397A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1500" b="1" dirty="0">
              <a:solidFill>
                <a:srgbClr val="E4397A"/>
              </a:solidFill>
            </a:endParaRPr>
          </a:p>
          <a:p>
            <a:pPr fontAlgn="auto">
              <a:spcAft>
                <a:spcPts val="0"/>
              </a:spcAft>
            </a:pPr>
            <a:endParaRPr kumimoji="1" lang="zh-CN" altLang="en-US" sz="1500" dirty="0">
              <a:solidFill>
                <a:srgbClr val="E4397A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0" y="2038350"/>
            <a:ext cx="57912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400" dirty="0" smtClean="0">
                <a:latin typeface="+mn-ea"/>
                <a:ea typeface="+mn-ea"/>
              </a:rPr>
              <a:t>协调目标与资源，</a:t>
            </a:r>
            <a:r>
              <a:rPr lang="zh-CN" altLang="en-US" sz="2700" i="1" dirty="0" smtClean="0">
                <a:latin typeface="+mn-ea"/>
                <a:ea typeface="+mn-ea"/>
              </a:rPr>
              <a:t>发现问题</a:t>
            </a:r>
            <a:r>
              <a:rPr lang="en-US" altLang="zh-CN" sz="2700" i="1" dirty="0" smtClean="0">
                <a:latin typeface="+mn-ea"/>
                <a:ea typeface="+mn-ea"/>
              </a:rPr>
              <a:t>&amp;</a:t>
            </a:r>
            <a:r>
              <a:rPr lang="zh-CN" altLang="en-US" sz="2700" i="1" dirty="0" smtClean="0">
                <a:latin typeface="+mn-ea"/>
                <a:ea typeface="+mn-ea"/>
              </a:rPr>
              <a:t>解决问题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82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4"/>
          <p:cNvSpPr txBox="1"/>
          <p:nvPr/>
        </p:nvSpPr>
        <p:spPr>
          <a:xfrm>
            <a:off x="2286000" y="2114550"/>
            <a:ext cx="4495800" cy="654050"/>
          </a:xfrm>
          <a:prstGeom prst="rect">
            <a:avLst/>
          </a:prstGeom>
          <a:noFill/>
          <a:ln w="9525">
            <a:noFill/>
          </a:ln>
        </p:spPr>
        <p:txBody>
          <a:bodyPr lIns="68580" tIns="34291" rIns="68580" bIns="34291">
            <a:spAutoFit/>
          </a:bodyPr>
          <a:lstStyle/>
          <a:p>
            <a:pPr algn="ctr" eaLnBrk="1" hangingPunct="1">
              <a:spcBef>
                <a:spcPts val="450"/>
              </a:spcBef>
            </a:pPr>
            <a:r>
              <a:rPr lang="zh-CN" altLang="en-US" sz="3800" dirty="0" smtClean="0">
                <a:solidFill>
                  <a:schemeClr val="bg1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谢谢</a:t>
            </a:r>
            <a:endParaRPr lang="en-US" altLang="zh-CN" sz="3800" dirty="0">
              <a:solidFill>
                <a:schemeClr val="bg1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46083" name="矩形 5"/>
          <p:cNvSpPr/>
          <p:nvPr/>
        </p:nvSpPr>
        <p:spPr>
          <a:xfrm>
            <a:off x="3352800" y="5735638"/>
            <a:ext cx="2552700" cy="207962"/>
          </a:xfrm>
          <a:prstGeom prst="rect">
            <a:avLst/>
          </a:prstGeom>
          <a:noFill/>
          <a:ln w="9525">
            <a:noFill/>
          </a:ln>
        </p:spPr>
        <p:txBody>
          <a:bodyPr lIns="68580" tIns="34291" rIns="68580" bIns="34291">
            <a:spAutoFit/>
          </a:bodyPr>
          <a:lstStyle/>
          <a:p>
            <a:pPr algn="ctr" eaLnBrk="1" hangingPunct="1"/>
            <a:r>
              <a:rPr lang="en-US" altLang="zh-CN" sz="900">
                <a:solidFill>
                  <a:srgbClr val="7F7F7F"/>
                </a:solidFill>
                <a:latin typeface="微软雅黑 Light" panose="020B0502040204020203" charset="-122"/>
                <a:ea typeface="微软雅黑 Light" panose="020B0502040204020203" charset="-122"/>
              </a:rPr>
              <a:t>© 2013-2018 LIZHI.FM. All rights reserved.</a:t>
            </a:r>
            <a:endParaRPr lang="zh-CN" altLang="en-US" sz="900">
              <a:solidFill>
                <a:srgbClr val="7F7F7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2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50342" y="389058"/>
            <a:ext cx="8243316" cy="646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自我介绍</a:t>
            </a:r>
            <a:endParaRPr lang="en-US" altLang="zh-CN" sz="1600" b="1" dirty="0" smtClean="0">
              <a:solidFill>
                <a:srgbClr val="E4397A"/>
              </a:solidFill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E4397A"/>
                </a:solidFill>
                <a:latin typeface="+mn-ea"/>
                <a:ea typeface="+mn-ea"/>
              </a:rPr>
              <a:t/>
            </a:r>
            <a:br>
              <a:rPr lang="en-US" altLang="zh-CN" sz="1200" b="1" dirty="0" smtClean="0">
                <a:solidFill>
                  <a:srgbClr val="E4397A"/>
                </a:solidFill>
                <a:latin typeface="+mn-ea"/>
                <a:ea typeface="+mn-ea"/>
              </a:rPr>
            </a:br>
            <a:r>
              <a:rPr lang="en-US" altLang="zh-CN" sz="1500" b="1" dirty="0" smtClean="0">
                <a:solidFill>
                  <a:srgbClr val="E4397A"/>
                </a:solidFill>
              </a:rPr>
              <a:t/>
            </a:r>
            <a:br>
              <a:rPr lang="en-US" altLang="zh-CN" sz="1500" b="1" dirty="0" smtClean="0">
                <a:solidFill>
                  <a:srgbClr val="E4397A"/>
                </a:solidFill>
              </a:rPr>
            </a:br>
            <a:endParaRPr lang="en-US" altLang="zh-CN" sz="1500" b="1" dirty="0" smtClean="0">
              <a:solidFill>
                <a:srgbClr val="E4397A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1500" b="1" dirty="0">
              <a:solidFill>
                <a:srgbClr val="E4397A"/>
              </a:solidFill>
            </a:endParaRPr>
          </a:p>
          <a:p>
            <a:pPr fontAlgn="auto">
              <a:spcAft>
                <a:spcPts val="0"/>
              </a:spcAft>
            </a:pPr>
            <a:endParaRPr kumimoji="1" lang="zh-CN" altLang="en-US" sz="1500" dirty="0">
              <a:solidFill>
                <a:srgbClr val="E4397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017479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姓名：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谢俊滔</a:t>
            </a: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+mn-ea"/>
              </a:rPr>
              <a:t>申请晋升岗位：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+mn-ea"/>
              </a:rPr>
              <a:t>绿萝袍计划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+mn-ea"/>
              </a:rPr>
              <a:t>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+mn-ea"/>
              </a:rPr>
              <a:t>服务端主管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工作经历：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2015.12-2018.07  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荔枝研发中心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开发</a:t>
            </a:r>
          </a:p>
          <a:p>
            <a:pPr>
              <a:lnSpc>
                <a:spcPct val="200000"/>
              </a:lnSpc>
              <a:buFont typeface="Arial" panose="020B0604020202090204" pitchFamily="34" charset="0"/>
            </a:pP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                    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2018.08-2019.10   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+mn-ea"/>
              </a:rPr>
              <a:t>绿萝袍计划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开发</a:t>
            </a:r>
            <a:endParaRPr lang="en-US" altLang="zh-CN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                    2019.10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起              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+mn-ea"/>
              </a:rPr>
              <a:t>绿萝袍计划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代理服务端主管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工作内容</a:t>
            </a:r>
            <a:r>
              <a:rPr lang="en-US" altLang="zh-CN" b="1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</a:t>
            </a:r>
            <a:r>
              <a:rPr lang="zh-CN" altLang="en-US" b="1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职责：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服务端开发、服务</a:t>
            </a:r>
            <a:r>
              <a:rPr lang="zh-CN" altLang="en-US" dirty="0" smtClean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端团队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390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3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50342" y="389058"/>
            <a:ext cx="8243316" cy="646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答辩内容</a:t>
            </a:r>
            <a:endParaRPr lang="en-US" altLang="zh-CN" sz="1600" b="1" dirty="0" smtClean="0">
              <a:solidFill>
                <a:srgbClr val="E4397A"/>
              </a:solidFill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E4397A"/>
                </a:solidFill>
                <a:latin typeface="+mn-ea"/>
                <a:ea typeface="+mn-ea"/>
              </a:rPr>
              <a:t/>
            </a:r>
            <a:br>
              <a:rPr lang="en-US" altLang="zh-CN" sz="1200" b="1" dirty="0" smtClean="0">
                <a:solidFill>
                  <a:srgbClr val="E4397A"/>
                </a:solidFill>
                <a:latin typeface="+mn-ea"/>
                <a:ea typeface="+mn-ea"/>
              </a:rPr>
            </a:br>
            <a:r>
              <a:rPr lang="en-US" altLang="zh-CN" sz="1500" b="1" dirty="0" smtClean="0">
                <a:solidFill>
                  <a:srgbClr val="E4397A"/>
                </a:solidFill>
              </a:rPr>
              <a:t/>
            </a:r>
            <a:br>
              <a:rPr lang="en-US" altLang="zh-CN" sz="1500" b="1" dirty="0" smtClean="0">
                <a:solidFill>
                  <a:srgbClr val="E4397A"/>
                </a:solidFill>
              </a:rPr>
            </a:br>
            <a:endParaRPr lang="en-US" altLang="zh-CN" sz="1500" b="1" dirty="0" smtClean="0">
              <a:solidFill>
                <a:srgbClr val="E4397A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1500" b="1" dirty="0">
              <a:solidFill>
                <a:srgbClr val="E4397A"/>
              </a:solidFill>
            </a:endParaRPr>
          </a:p>
          <a:p>
            <a:pPr fontAlgn="auto">
              <a:spcAft>
                <a:spcPts val="0"/>
              </a:spcAft>
            </a:pPr>
            <a:endParaRPr kumimoji="1" lang="zh-CN" altLang="en-US" sz="1500" dirty="0">
              <a:solidFill>
                <a:srgbClr val="E4397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7186" y="1200150"/>
            <a:ext cx="2362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工作简介</a:t>
            </a:r>
            <a:endParaRPr lang="zh-CN" altLang="en-US" sz="1800" b="1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b="1" dirty="0" smtClean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六个管理维度</a:t>
            </a:r>
            <a:endParaRPr lang="en-US" altLang="zh-CN" sz="1800" b="1" dirty="0" smtClean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管理理解</a:t>
            </a: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&amp;QA</a:t>
            </a:r>
            <a:endParaRPr lang="en-US" altLang="zh-CN" sz="1800" b="1" dirty="0" smtClean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6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椭圆 52"/>
          <p:cNvSpPr/>
          <p:nvPr/>
        </p:nvSpPr>
        <p:spPr>
          <a:xfrm>
            <a:off x="3201988" y="1200150"/>
            <a:ext cx="2740025" cy="274320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1" charset="-122"/>
              <a:ea typeface="微软雅黑" panose="020B0503020204020204" pitchFamily="1" charset="-122"/>
              <a:sym typeface="宋体" panose="02010600030101010101" pitchFamily="2" charset="-122"/>
            </a:endParaRPr>
          </a:p>
        </p:txBody>
      </p:sp>
      <p:sp>
        <p:nvSpPr>
          <p:cNvPr id="16" name="标题 5"/>
          <p:cNvSpPr txBox="1"/>
          <p:nvPr/>
        </p:nvSpPr>
        <p:spPr bwMode="auto">
          <a:xfrm>
            <a:off x="2781935" y="2127250"/>
            <a:ext cx="3476625" cy="889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ctr"/>
          <a:lstStyle/>
          <a:p>
            <a:pPr algn="ctr" defTabSz="684530" eaLnBrk="1" hangingPunct="1">
              <a:lnSpc>
                <a:spcPts val="2000"/>
              </a:lnSpc>
            </a:pPr>
            <a:r>
              <a:rPr lang="en-US" altLang="zh-CN" sz="2300" dirty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1</a:t>
            </a:r>
            <a:r>
              <a:rPr lang="zh-CN" altLang="en-US" sz="2300" dirty="0" smtClean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工作简介</a:t>
            </a:r>
            <a:endParaRPr lang="en-US" altLang="zh-CN" sz="2300" dirty="0">
              <a:solidFill>
                <a:srgbClr val="40404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5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50342" y="389058"/>
            <a:ext cx="8243316" cy="646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工作简介</a:t>
            </a:r>
            <a:endParaRPr lang="en-US" altLang="zh-CN" sz="1600" b="1" dirty="0">
              <a:solidFill>
                <a:srgbClr val="E4397A"/>
              </a:solidFill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300" b="1" dirty="0">
                <a:solidFill>
                  <a:srgbClr val="E4397A"/>
                </a:solidFill>
                <a:latin typeface="+mn-ea"/>
                <a:ea typeface="+mn-ea"/>
              </a:rPr>
              <a:t>支撑产品、运营需求</a:t>
            </a:r>
            <a:r>
              <a:rPr lang="zh-CN" altLang="en-US" sz="1300" b="1" dirty="0" smtClean="0">
                <a:solidFill>
                  <a:srgbClr val="E4397A"/>
                </a:solidFill>
                <a:latin typeface="+mn-ea"/>
                <a:ea typeface="+mn-ea"/>
              </a:rPr>
              <a:t>，</a:t>
            </a:r>
            <a:r>
              <a:rPr lang="zh-CN" altLang="en-US" sz="1300" b="1" dirty="0">
                <a:solidFill>
                  <a:srgbClr val="E4397A"/>
                </a:solidFill>
                <a:latin typeface="+mn-ea"/>
                <a:ea typeface="+mn-ea"/>
              </a:rPr>
              <a:t>快速</a:t>
            </a:r>
            <a:r>
              <a:rPr lang="zh-CN" altLang="en-US" sz="1300" b="1" dirty="0" smtClean="0">
                <a:solidFill>
                  <a:srgbClr val="E4397A"/>
                </a:solidFill>
                <a:latin typeface="+mn-ea"/>
                <a:ea typeface="+mn-ea"/>
              </a:rPr>
              <a:t>迭代。同时加强专项基础能力建设。</a:t>
            </a:r>
            <a:r>
              <a:rPr lang="en-US" altLang="zh-CN" sz="1300" b="1" dirty="0">
                <a:solidFill>
                  <a:srgbClr val="E4397A"/>
                </a:solidFill>
                <a:latin typeface="+mn-ea"/>
                <a:ea typeface="+mn-ea"/>
              </a:rPr>
              <a:t/>
            </a:r>
            <a:br>
              <a:rPr lang="en-US" altLang="zh-CN" sz="1300" b="1" dirty="0">
                <a:solidFill>
                  <a:srgbClr val="E4397A"/>
                </a:solidFill>
                <a:latin typeface="+mn-ea"/>
                <a:ea typeface="+mn-ea"/>
              </a:rPr>
            </a:br>
            <a:r>
              <a:rPr lang="en-US" altLang="zh-CN" sz="1300" b="1" dirty="0">
                <a:solidFill>
                  <a:srgbClr val="E4397A"/>
                </a:solidFill>
                <a:latin typeface="+mn-ea"/>
                <a:ea typeface="+mn-ea"/>
              </a:rPr>
              <a:t/>
            </a:r>
            <a:br>
              <a:rPr lang="en-US" altLang="zh-CN" sz="1300" b="1" dirty="0">
                <a:solidFill>
                  <a:srgbClr val="E4397A"/>
                </a:solidFill>
                <a:latin typeface="+mn-ea"/>
                <a:ea typeface="+mn-ea"/>
              </a:rPr>
            </a:br>
            <a:endParaRPr lang="en-US" altLang="zh-CN" sz="1300" b="1" dirty="0" smtClean="0">
              <a:solidFill>
                <a:srgbClr val="E4397A"/>
              </a:solidFill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1500" b="1" dirty="0">
              <a:solidFill>
                <a:srgbClr val="E4397A"/>
              </a:solidFill>
            </a:endParaRPr>
          </a:p>
          <a:p>
            <a:pPr fontAlgn="auto">
              <a:spcAft>
                <a:spcPts val="0"/>
              </a:spcAft>
            </a:pPr>
            <a:endParaRPr kumimoji="1" lang="zh-CN" altLang="en-US" sz="1500" dirty="0">
              <a:solidFill>
                <a:srgbClr val="E4397A"/>
              </a:solidFill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22898547"/>
              </p:ext>
            </p:extLst>
          </p:nvPr>
        </p:nvGraphicFramePr>
        <p:xfrm>
          <a:off x="1524795" y="1276350"/>
          <a:ext cx="6019005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椭圆 52"/>
          <p:cNvSpPr/>
          <p:nvPr/>
        </p:nvSpPr>
        <p:spPr>
          <a:xfrm>
            <a:off x="3201988" y="1200150"/>
            <a:ext cx="2740025" cy="274320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1" charset="-122"/>
              <a:ea typeface="微软雅黑" panose="020B0503020204020204" pitchFamily="1" charset="-122"/>
              <a:sym typeface="宋体" panose="02010600030101010101" pitchFamily="2" charset="-122"/>
            </a:endParaRPr>
          </a:p>
        </p:txBody>
      </p:sp>
      <p:sp>
        <p:nvSpPr>
          <p:cNvPr id="16" name="标题 5"/>
          <p:cNvSpPr txBox="1"/>
          <p:nvPr/>
        </p:nvSpPr>
        <p:spPr bwMode="auto">
          <a:xfrm>
            <a:off x="2781935" y="2127250"/>
            <a:ext cx="3476625" cy="889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ctr"/>
          <a:lstStyle/>
          <a:p>
            <a:pPr algn="ctr" defTabSz="684530" eaLnBrk="1" hangingPunct="1">
              <a:lnSpc>
                <a:spcPts val="2000"/>
              </a:lnSpc>
            </a:pPr>
            <a:r>
              <a:rPr lang="en-US" altLang="zh-CN" sz="2300" dirty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2</a:t>
            </a:r>
            <a:r>
              <a:rPr lang="zh-CN" altLang="en-US" sz="2300" dirty="0" smtClean="0">
                <a:solidFill>
                  <a:srgbClr val="40404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管理维度</a:t>
            </a:r>
            <a:endParaRPr lang="en-US" altLang="zh-CN" sz="2300" dirty="0">
              <a:solidFill>
                <a:srgbClr val="40404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1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7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438150"/>
            <a:ext cx="5840060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知人善用</a:t>
            </a:r>
          </a:p>
          <a:p>
            <a:pPr algn="l" fontAlgn="auto">
              <a:spcAft>
                <a:spcPts val="0"/>
              </a:spcAft>
            </a:pPr>
            <a:r>
              <a:rPr sz="1300" b="1" dirty="0">
                <a:solidFill>
                  <a:srgbClr val="E4397A"/>
                </a:solidFill>
                <a:latin typeface="+mn-ea"/>
                <a:ea typeface="+mn-ea"/>
              </a:rPr>
              <a:t>识别</a:t>
            </a: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同事</a:t>
            </a:r>
            <a:r>
              <a:rPr sz="1300" b="1" dirty="0">
                <a:solidFill>
                  <a:srgbClr val="E4397A"/>
                </a:solidFill>
                <a:latin typeface="+mn-ea"/>
                <a:ea typeface="+mn-ea"/>
              </a:rPr>
              <a:t>的优势与短板，</a:t>
            </a: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结合团队目标，尽量</a:t>
            </a:r>
            <a:r>
              <a:rPr sz="1300" b="1" dirty="0">
                <a:solidFill>
                  <a:srgbClr val="E4397A"/>
                </a:solidFill>
                <a:latin typeface="+mn-ea"/>
                <a:ea typeface="+mn-ea"/>
              </a:rPr>
              <a:t>安排</a:t>
            </a: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其</a:t>
            </a:r>
            <a:r>
              <a:rPr sz="1300" b="1" dirty="0">
                <a:solidFill>
                  <a:srgbClr val="E4397A"/>
                </a:solidFill>
                <a:latin typeface="+mn-ea"/>
                <a:ea typeface="+mn-ea"/>
              </a:rPr>
              <a:t>能充分发挥优势的</a:t>
            </a: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工作</a:t>
            </a:r>
            <a:r>
              <a:rPr lang="zh-CN" sz="1200" b="1" dirty="0">
                <a:solidFill>
                  <a:srgbClr val="E4397A"/>
                </a:solidFill>
                <a:latin typeface="+mn-ea"/>
                <a:ea typeface="+mn-ea"/>
              </a:rPr>
              <a:t>。</a:t>
            </a:r>
            <a:endParaRPr sz="1200" b="1" dirty="0">
              <a:solidFill>
                <a:srgbClr val="E4397A"/>
              </a:solidFill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819948907"/>
              </p:ext>
            </p:extLst>
          </p:nvPr>
        </p:nvGraphicFramePr>
        <p:xfrm>
          <a:off x="990600" y="1021715"/>
          <a:ext cx="7086600" cy="378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296"/>
                <a:gridCol w="2096435"/>
                <a:gridCol w="3783869"/>
              </a:tblGrid>
              <a:tr h="2203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知人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善用</a:t>
                      </a:r>
                    </a:p>
                  </a:txBody>
                  <a:tcPr/>
                </a:tc>
              </a:tr>
              <a:tr h="5314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孝赢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专业能力</a:t>
                      </a:r>
                      <a:r>
                        <a:rPr lang="en-US" altLang="zh-CN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2.2+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技术流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缺乏项目管理的意识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主要安排其负责专项工作，建设如用户画像</a:t>
                      </a:r>
                      <a:r>
                        <a:rPr lang="en-US" altLang="zh-CN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/</a:t>
                      </a: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实时计算、推荐等较高技术要求的基础能力。</a:t>
                      </a:r>
                      <a:endParaRPr lang="zh-CN" altLang="en-US" sz="800">
                        <a:solidFill>
                          <a:schemeClr val="dk1"/>
                        </a:solidFill>
                        <a:latin typeface="+mn-ea"/>
                        <a:ea typeface="+mn-ea"/>
                        <a:cs typeface="圆体-简" panose="02010600040101010101" charset="-122"/>
                        <a:sym typeface="+mn-ea"/>
                      </a:endParaRP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在把握专项的计划进度和技术选型外，给予其尽可能多的空间，完成专业工作。</a:t>
                      </a:r>
                    </a:p>
                  </a:txBody>
                  <a:tcPr/>
                </a:tc>
              </a:tr>
              <a:tr h="494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振锋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专业能力</a:t>
                      </a:r>
                      <a:r>
                        <a:rPr lang="en-US" altLang="zh-CN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2.1+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主动沟通与表达</a:t>
                      </a:r>
                    </a:p>
                    <a:p>
                      <a:pPr marL="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过于技术思维</a:t>
                      </a:r>
                      <a:endParaRPr lang="en-US" altLang="zh-CN" sz="800">
                        <a:latin typeface="+mn-ea"/>
                        <a:ea typeface="+mn-ea"/>
                        <a:cs typeface="圆体-简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安排其除迭代</a:t>
                      </a:r>
                      <a:r>
                        <a:rPr lang="en-US" altLang="zh-CN" sz="800" dirty="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&amp;</a:t>
                      </a:r>
                      <a:r>
                        <a:rPr lang="zh-CN" altLang="en-US" sz="800" dirty="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活动需求外，另给技术上指导并给其成就感，使其积极主动推进专项建设进推送平台的建设。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把握其需求的技术实现方案，避免设计过度。</a:t>
                      </a:r>
                    </a:p>
                  </a:txBody>
                  <a:tcPr/>
                </a:tc>
              </a:tr>
              <a:tr h="4668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冈鑫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专业能力</a:t>
                      </a:r>
                      <a:r>
                        <a:rPr lang="en-US" altLang="zh-CN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2.2</a:t>
                      </a:r>
                    </a:p>
                    <a:p>
                      <a:pPr marL="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主动理解产品需求</a:t>
                      </a:r>
                    </a:p>
                    <a:p>
                      <a:pPr marL="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不善表达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安排其跟进迭代&amp;活动需求。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及时跟进其工作进度与问题。</a:t>
                      </a:r>
                      <a:endParaRPr lang="zh-CN" altLang="en-US" sz="800">
                        <a:latin typeface="+mn-ea"/>
                        <a:ea typeface="+mn-ea"/>
                        <a:cs typeface="圆体-简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4768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自强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专业能力</a:t>
                      </a:r>
                      <a:r>
                        <a:rPr lang="en-US" altLang="zh-CN" sz="800">
                          <a:latin typeface="+mn-ea"/>
                          <a:ea typeface="+mn-ea"/>
                          <a:sym typeface="+mn-ea"/>
                        </a:rPr>
                        <a:t>2.2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主动沟通协作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略有偏执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主要安排其跟进客户端迭代。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多次作为后端迭代负责人，参与需求内部评审，给与其工作上的成就感。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把握其工期评估与迭代计划，避免风险。</a:t>
                      </a:r>
                    </a:p>
                  </a:txBody>
                  <a:tcPr/>
                </a:tc>
              </a:tr>
              <a:tr h="494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华标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专业能力</a:t>
                      </a:r>
                      <a:r>
                        <a:rPr lang="en-US" altLang="zh-CN" sz="800">
                          <a:latin typeface="+mn-ea"/>
                          <a:ea typeface="+mn-ea"/>
                          <a:sym typeface="+mn-ea"/>
                        </a:rPr>
                        <a:t>2.1+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工作严谨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不善反馈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主要安排其跟进客户端迭代。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尝试作为后端迭代负责人，培养其沟通能力与全局意识。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及时跟进其工作进度。</a:t>
                      </a:r>
                    </a:p>
                  </a:txBody>
                  <a:tcPr/>
                </a:tc>
              </a:tr>
              <a:tr h="494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正楠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专业能力</a:t>
                      </a:r>
                      <a:r>
                        <a:rPr lang="en-US" altLang="zh-CN" sz="800">
                          <a:latin typeface="+mn-ea"/>
                          <a:ea typeface="+mn-ea"/>
                          <a:sym typeface="+mn-ea"/>
                        </a:rPr>
                        <a:t>1.3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主动学习、承担业务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  <a:sym typeface="+mn-ea"/>
                        </a:rPr>
                        <a:t>工作经验不足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主要安排其负责业务监控专项和基础迭代。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控制需求的难度，必要时指导其技术实现。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在控制好风险的情况下，给予其学习技术和尝试独立负责业务的机会。</a:t>
                      </a:r>
                    </a:p>
                  </a:txBody>
                  <a:tcPr/>
                </a:tc>
              </a:tr>
              <a:tr h="4940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latin typeface="+mn-ea"/>
                          <a:ea typeface="+mn-ea"/>
                        </a:rPr>
                        <a:t>政德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  <a:sym typeface="+mn-ea"/>
                        </a:rPr>
                        <a:t>专业能力</a:t>
                      </a:r>
                      <a:r>
                        <a:rPr lang="en-US" altLang="zh-CN" sz="800" dirty="0">
                          <a:latin typeface="+mn-ea"/>
                          <a:ea typeface="+mn-ea"/>
                          <a:sym typeface="+mn-ea"/>
                        </a:rPr>
                        <a:t>1.3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  <a:sym typeface="+mn-ea"/>
                        </a:rPr>
                        <a:t>主动反馈、做好自己负责的项目</a:t>
                      </a:r>
                    </a:p>
                    <a:p>
                      <a:pPr marL="171450" lvl="1" indent="-171450" algn="l">
                        <a:spcAft>
                          <a:spcPct val="15000"/>
                        </a:spcAft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  <a:sym typeface="+mn-ea"/>
                        </a:rPr>
                        <a:t>工作经验不足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主要安排其负责基础迭代。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把控需求，提高其工作效率。</a:t>
                      </a:r>
                    </a:p>
                    <a:p>
                      <a:pPr marL="171450" indent="-1714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800" dirty="0">
                          <a:latin typeface="+mn-ea"/>
                          <a:ea typeface="+mn-ea"/>
                        </a:rPr>
                        <a:t>鼓励其多积极学习，以便承担更有挑战的工作，个人得到成长。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8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438150"/>
            <a:ext cx="6853158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n-ea"/>
                <a:ea typeface="+mn-ea"/>
              </a:rPr>
              <a:t>教练辅导</a:t>
            </a:r>
          </a:p>
          <a:p>
            <a:pPr algn="l" fontAlgn="auto">
              <a:spcAft>
                <a:spcPts val="0"/>
              </a:spcAft>
            </a:pPr>
            <a:r>
              <a:rPr lang="zh-CN" sz="1300" b="1" dirty="0">
                <a:solidFill>
                  <a:srgbClr val="E4397A"/>
                </a:solidFill>
                <a:latin typeface="+mn-ea"/>
                <a:ea typeface="+mn-ea"/>
              </a:rPr>
              <a:t>根据岗位要求与个人发展意愿为下属制定发展计划，并在工作中为其提供有针对性的辅导。</a:t>
            </a: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1059112874"/>
              </p:ext>
            </p:extLst>
          </p:nvPr>
        </p:nvGraphicFramePr>
        <p:xfrm>
          <a:off x="990600" y="1208427"/>
          <a:ext cx="6934200" cy="2353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260600"/>
              </a:tblGrid>
              <a:tr h="492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人材类型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/>
                </a:tc>
              </a:tr>
              <a:tr h="620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孝赢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自驱能力强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  <a:cs typeface="圆体-简" panose="02010600040101010101" charset="-122"/>
                          <a:sym typeface="+mn-ea"/>
                        </a:rPr>
                        <a:t>结予其一定的自由空间。根据其能力，鼓励其在团队发展成架构师。全面关注所有的业务和服务。</a:t>
                      </a:r>
                      <a:endParaRPr lang="zh-CN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20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冈鑫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兢兢业业，有能力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  <a:sym typeface="+mn-ea"/>
                        </a:rPr>
                        <a:t>其属团队的中坚力量，培养其带人的能力。主要为迭代管理</a:t>
                      </a:r>
                      <a:r>
                        <a:rPr lang="en-US" altLang="zh-CN" sz="900">
                          <a:latin typeface="+mn-ea"/>
                          <a:ea typeface="+mn-ea"/>
                          <a:sym typeface="+mn-ea"/>
                        </a:rPr>
                        <a:t>&amp;</a:t>
                      </a:r>
                      <a:r>
                        <a:rPr lang="zh-CN" altLang="en-US" sz="900">
                          <a:latin typeface="+mn-ea"/>
                          <a:ea typeface="+mn-ea"/>
                          <a:sym typeface="+mn-ea"/>
                        </a:rPr>
                        <a:t>沟通方式上的辅导。</a:t>
                      </a:r>
                    </a:p>
                  </a:txBody>
                  <a:tcPr/>
                </a:tc>
              </a:tr>
              <a:tr h="620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正楠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兢兢业业，能力弱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主要为技术上的指导。先前其负责的工作模块没有重点。目前让其主负责</a:t>
                      </a:r>
                      <a:r>
                        <a:rPr lang="en-US" altLang="zh-CN" sz="900" dirty="0">
                          <a:latin typeface="+mn-ea"/>
                          <a:ea typeface="+mn-ea"/>
                        </a:rPr>
                        <a:t>IM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模块。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>
                <a:solidFill>
                  <a:srgbClr val="404040"/>
                </a:solidFill>
              </a:rPr>
              <a:t>9</a:t>
            </a:fld>
            <a:endParaRPr lang="en-US" noProof="1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438150"/>
            <a:ext cx="6186309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E4397A"/>
                </a:solidFill>
                <a:latin typeface="+mj-ea"/>
                <a:ea typeface="+mj-ea"/>
              </a:rPr>
              <a:t>分配任务</a:t>
            </a:r>
          </a:p>
          <a:p>
            <a:pPr algn="l" fontAlgn="auto">
              <a:spcAft>
                <a:spcPts val="0"/>
              </a:spcAft>
            </a:pPr>
            <a:r>
              <a:rPr lang="zh-CN" sz="1300" b="1" dirty="0">
                <a:solidFill>
                  <a:srgbClr val="E4397A"/>
                </a:solidFill>
                <a:latin typeface="Arial" panose="020B0604020202090204"/>
                <a:ea typeface="Microsoft YaHei"/>
              </a:rPr>
              <a:t>主要结合团队目标，并根据个人能力与意愿，提供发展机会和空间，帮助其成长。</a:t>
            </a: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3480471666"/>
              </p:ext>
            </p:extLst>
          </p:nvPr>
        </p:nvGraphicFramePr>
        <p:xfrm>
          <a:off x="990600" y="1200150"/>
          <a:ext cx="693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人材类型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分配任务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孝赢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自驱能力强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主要分配技术难度较高的专项</a:t>
                      </a:r>
                      <a:r>
                        <a:rPr lang="zh-CN" altLang="en-US" sz="900" dirty="0" smtClean="0">
                          <a:latin typeface="+mn-ea"/>
                          <a:ea typeface="+mn-ea"/>
                        </a:rPr>
                        <a:t>工作。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华标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latin typeface="+mn-ea"/>
                          <a:ea typeface="+mn-ea"/>
                        </a:rPr>
                        <a:t>兢兢业业，有能力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主要跟进客户端迭代，并尝试让其作为迭代</a:t>
                      </a:r>
                      <a:r>
                        <a:rPr lang="zh-CN" altLang="en-US" sz="900" dirty="0" smtClean="0">
                          <a:latin typeface="+mn-ea"/>
                          <a:ea typeface="+mn-ea"/>
                        </a:rPr>
                        <a:t>负责人。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政德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兢兢业业，能力弱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主要跟进基础迭代的产品</a:t>
                      </a:r>
                      <a:r>
                        <a:rPr lang="en-US" altLang="zh-CN" sz="90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运营的</a:t>
                      </a:r>
                      <a:r>
                        <a:rPr lang="zh-CN" altLang="en-US" sz="900" dirty="0" smtClean="0">
                          <a:latin typeface="+mn-ea"/>
                          <a:ea typeface="+mn-ea"/>
                        </a:rPr>
                        <a:t>需求。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itch">
  <a:themeElements>
    <a:clrScheme name="bbbbbbbbbbbbbbbbbbbbb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7F7F7F"/>
      </a:hlink>
      <a:folHlink>
        <a:srgbClr val="E6E6E6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itch">
  <a:themeElements>
    <a:clrScheme name="bbbbbbbbbbbbbbbbbbbbb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7F7F7F"/>
      </a:hlink>
      <a:folHlink>
        <a:srgbClr val="E6E6E6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1239</Words>
  <Application>Microsoft Office PowerPoint</Application>
  <PresentationFormat>全屏显示(16:9)</PresentationFormat>
  <Paragraphs>179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Credit Suisse Type Light</vt:lpstr>
      <vt:lpstr>锐字逼格青春体简2.0</vt:lpstr>
      <vt:lpstr>宋体</vt:lpstr>
      <vt:lpstr>微软雅黑</vt:lpstr>
      <vt:lpstr>微软雅黑</vt:lpstr>
      <vt:lpstr>微软雅黑 Light</vt:lpstr>
      <vt:lpstr>圆体-简</vt:lpstr>
      <vt:lpstr>Arial</vt:lpstr>
      <vt:lpstr>Calibri</vt:lpstr>
      <vt:lpstr>Wingdings</vt:lpstr>
      <vt:lpstr>PowerPitch</vt:lpstr>
      <vt:lpstr>1_PowerPitch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徐誉哲</dc:creator>
  <cp:lastModifiedBy>xjt juntao</cp:lastModifiedBy>
  <cp:revision>529</cp:revision>
  <dcterms:created xsi:type="dcterms:W3CDTF">2020-05-06T16:43:00Z</dcterms:created>
  <dcterms:modified xsi:type="dcterms:W3CDTF">2020-05-08T02:07:21Z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