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 autoCompressPictures="0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23"/>
  </p:handoutMasterIdLst>
  <p:sldIdLst>
    <p:sldId id="1085" r:id="rId4"/>
    <p:sldId id="1304" r:id="rId6"/>
    <p:sldId id="1203" r:id="rId7"/>
    <p:sldId id="1277" r:id="rId8"/>
    <p:sldId id="1337" r:id="rId9"/>
    <p:sldId id="1339" r:id="rId10"/>
    <p:sldId id="1340" r:id="rId11"/>
    <p:sldId id="1341" r:id="rId12"/>
    <p:sldId id="1342" r:id="rId13"/>
    <p:sldId id="1349" r:id="rId14"/>
    <p:sldId id="1350" r:id="rId15"/>
    <p:sldId id="1343" r:id="rId16"/>
    <p:sldId id="1344" r:id="rId17"/>
    <p:sldId id="1345" r:id="rId18"/>
    <p:sldId id="1346" r:id="rId19"/>
    <p:sldId id="1347" r:id="rId20"/>
    <p:sldId id="1348" r:id="rId21"/>
    <p:sldId id="1243" r:id="rId22"/>
  </p:sldIdLst>
  <p:sldSz cx="12188825" cy="6858000"/>
  <p:notesSz cx="9928225" cy="6668770"/>
  <p:embeddedFontLst>
    <p:embeddedFont>
      <p:font typeface="Credit Suisse Type Light" panose="02010600030101010101" pitchFamily="34" charset="-122"/>
      <p:regular r:id="rId27"/>
    </p:embeddedFont>
    <p:embeddedFont>
      <p:font typeface="微软雅黑" panose="020B0503020204020204" pitchFamily="34" charset="-122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1pPr>
    <a:lvl2pPr marL="4572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2pPr>
    <a:lvl3pPr marL="9144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3pPr>
    <a:lvl4pPr marL="13716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4pPr>
    <a:lvl5pPr marL="1828800" algn="ctr" rtl="0" fontAlgn="base">
      <a:lnSpc>
        <a:spcPct val="95000"/>
      </a:lnSpc>
      <a:spcBef>
        <a:spcPct val="0"/>
      </a:spcBef>
      <a:spcAft>
        <a:spcPct val="0"/>
      </a:spcAft>
      <a:buClr>
        <a:schemeClr val="bg1"/>
      </a:buClr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397A"/>
    <a:srgbClr val="7F7F7F"/>
    <a:srgbClr val="8B8B8B"/>
    <a:srgbClr val="66A2BC"/>
    <a:srgbClr val="F3A9C5"/>
    <a:srgbClr val="F7C5D8"/>
    <a:srgbClr val="D9A86C"/>
    <a:srgbClr val="EEECF8"/>
    <a:srgbClr val="E4E1F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2784" autoAdjust="0"/>
  </p:normalViewPr>
  <p:slideViewPr>
    <p:cSldViewPr snapToGrid="0" snapToObjects="1">
      <p:cViewPr varScale="1">
        <p:scale>
          <a:sx n="72" d="100"/>
          <a:sy n="72" d="100"/>
        </p:scale>
        <p:origin x="1051" y="62"/>
      </p:cViewPr>
      <p:guideLst>
        <p:guide orient="horz" pos="3365"/>
        <p:guide orient="horz" pos="694"/>
        <p:guide orient="horz" pos="2159"/>
        <p:guide orient="horz" pos="4149"/>
        <p:guide orient="horz" pos="3451"/>
        <p:guide orient="horz" pos="1933"/>
        <p:guide orient="horz" pos="242"/>
        <p:guide orient="horz" pos="121"/>
        <p:guide pos="3854"/>
        <p:guide pos="270"/>
        <p:guide pos="7434"/>
        <p:guide pos="3942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1704" y="84"/>
      </p:cViewPr>
      <p:guideLst>
        <p:guide orient="horz" pos="2100"/>
        <p:guide pos="3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2E4C7-2DBC-45BC-B933-FAAF417E8C6B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DA8A2D07-F387-4404-9FCB-397A6A02821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吱呀小程序时代（2017年）</a:t>
          </a:r>
          <a:r>
            <a:rPr lang="zh-CN" altLang="en-US"/>
            <a:t/>
          </a:r>
          <a:endParaRPr lang="zh-CN" altLang="en-US"/>
        </a:p>
      </dgm:t>
    </dgm:pt>
    <dgm:pt modelId="{6834AA20-CCB2-4B69-B573-CB4D31C014E6}" cxnId="{75BB5059-7E64-4C30-ADD0-2B2C20B352BF}" type="parTrans">
      <dgm:prSet/>
      <dgm:spPr/>
      <dgm:t>
        <a:bodyPr/>
        <a:p>
          <a:endParaRPr lang="zh-CN" altLang="en-US"/>
        </a:p>
      </dgm:t>
    </dgm:pt>
    <dgm:pt modelId="{8755279E-20A5-4AEE-BDD2-C54EFA6328A6}" cxnId="{75BB5059-7E64-4C30-ADD0-2B2C20B352BF}" type="sibTrans">
      <dgm:prSet/>
      <dgm:spPr/>
      <dgm:t>
        <a:bodyPr/>
        <a:p>
          <a:endParaRPr lang="zh-CN" altLang="en-US"/>
        </a:p>
      </dgm:t>
    </dgm:pt>
    <dgm:pt modelId="{53D702ED-E96E-4941-BA20-41AE6A6F015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语音直播</a:t>
          </a:r>
          <a:r>
            <a:rPr lang="zh-CN" altLang="en-US"/>
            <a:t/>
          </a:r>
          <a:endParaRPr lang="zh-CN" altLang="en-US"/>
        </a:p>
      </dgm:t>
    </dgm:pt>
    <dgm:pt modelId="{4B4AB1F2-37AB-4077-87A2-6C914D410ACB}" cxnId="{856F311C-B6A9-4A27-9961-A112D6E6AD2E}" type="parTrans">
      <dgm:prSet/>
      <dgm:spPr/>
    </dgm:pt>
    <dgm:pt modelId="{FA5541D1-24A4-4382-8221-FBDCDCDBCE58}" cxnId="{856F311C-B6A9-4A27-9961-A112D6E6AD2E}" type="sibTrans">
      <dgm:prSet/>
      <dgm:spPr/>
    </dgm:pt>
    <dgm:pt modelId="{AF4F9AAF-F462-4E9D-A3D0-AC852B92694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声</a:t>
          </a:r>
          <a:r>
            <a:rPr lang="zh-CN" altLang="en-US">
              <a:sym typeface="+mn-ea"/>
            </a:rPr>
            <a:t>鉴</a:t>
          </a:r>
          <a:r>
            <a:rPr lang="zh-CN" altLang="en-US"/>
            <a:t/>
          </a:r>
          <a:endParaRPr lang="zh-CN" altLang="en-US"/>
        </a:p>
      </dgm:t>
    </dgm:pt>
    <dgm:pt modelId="{C4AA35C3-CD13-4007-8962-D9EEB642C19C}" cxnId="{FE50633E-DD1F-4EE9-9702-775C4BA151C8}" type="parTrans">
      <dgm:prSet/>
      <dgm:spPr/>
    </dgm:pt>
    <dgm:pt modelId="{F9DC903C-D0DD-48B0-A609-74C8C15C3BB5}" cxnId="{FE50633E-DD1F-4EE9-9702-775C4BA151C8}" type="sibTrans">
      <dgm:prSet/>
      <dgm:spPr/>
    </dgm:pt>
    <dgm:pt modelId="{81E573FE-AD6C-479E-B906-95ECFEFD00CE}">
      <dgm:prSet/>
      <dgm:spPr/>
      <dgm:t>
        <a:bodyPr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4898501F-6EFC-49E0-9672-BB5C41F9B154}" cxnId="{D8818BC9-7817-47A4-8570-A223CC5CD8DA}" type="parTrans">
      <dgm:prSet/>
      <dgm:spPr/>
    </dgm:pt>
    <dgm:pt modelId="{44E5590B-BB32-4BB9-B389-3F9D911A1634}" cxnId="{D8818BC9-7817-47A4-8570-A223CC5CD8DA}" type="sibTrans">
      <dgm:prSet/>
      <dgm:spPr/>
    </dgm:pt>
    <dgm:pt modelId="{38E02F63-8460-4815-8487-D73C73B75C7E}">
      <dgm:prSet/>
      <dgm:spPr/>
      <dgm:t>
        <a:bodyPr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FD0B850E-5302-4B35-9FAC-9B05132EACAB}" cxnId="{3D33C11E-89CD-4368-84F4-835C4839DF40}" type="parTrans">
      <dgm:prSet/>
      <dgm:spPr/>
    </dgm:pt>
    <dgm:pt modelId="{48F1ACBF-03CA-4940-8F2A-E0316348A9DF}" cxnId="{3D33C11E-89CD-4368-84F4-835C4839DF40}" type="sibTrans">
      <dgm:prSet/>
      <dgm:spPr/>
    </dgm:pt>
    <dgm:pt modelId="{216B37F2-60A7-41CC-BE19-90C6E1D9613D}">
      <dgm:prSet/>
      <dgm:spPr/>
      <dgm:t>
        <a:bodyPr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zh-CN" altLang="en-US"/>
        </a:p>
      </dgm:t>
    </dgm:pt>
    <dgm:pt modelId="{E1C86AA5-9514-4931-AC5A-9BEEF5450B80}" cxnId="{136E7685-9726-4EAD-890F-B97BE374801B}" type="parTrans">
      <dgm:prSet/>
      <dgm:spPr/>
    </dgm:pt>
    <dgm:pt modelId="{A843BE52-361E-4AA6-8E04-8C8B3AA8A5E8}" cxnId="{136E7685-9726-4EAD-890F-B97BE374801B}" type="sibTrans">
      <dgm:prSet/>
      <dgm:spPr/>
    </dgm:pt>
    <dgm:pt modelId="{D7AF1C1D-144B-4B25-A777-792381B7ED5B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吱呀App时代（2018年</a:t>
          </a:r>
          <a:r>
            <a:rPr lang="zh-CN" altLang="en-US"/>
            <a:t>起</a:t>
          </a:r>
          <a:r>
            <a:rPr lang="zh-CN" altLang="en-US"/>
            <a:t>）</a:t>
          </a:r>
          <a:r>
            <a:rPr lang="zh-CN" altLang="en-US"/>
            <a:t/>
          </a:r>
          <a:endParaRPr lang="zh-CN" altLang="en-US"/>
        </a:p>
      </dgm:t>
    </dgm:pt>
    <dgm:pt modelId="{24B9E243-8415-4A77-8486-6B84ADEA7DB0}" cxnId="{6CFE9987-7E53-4A78-BB3E-99DF907E24BF}" type="parTrans">
      <dgm:prSet/>
      <dgm:spPr/>
      <dgm:t>
        <a:bodyPr/>
        <a:p>
          <a:endParaRPr lang="zh-CN" altLang="en-US"/>
        </a:p>
      </dgm:t>
    </dgm:pt>
    <dgm:pt modelId="{B5AE4F68-C44C-4384-AF42-66197C13C64E}" cxnId="{6CFE9987-7E53-4A78-BB3E-99DF907E24BF}" type="sibTrans">
      <dgm:prSet/>
      <dgm:spPr/>
      <dgm:t>
        <a:bodyPr/>
        <a:p>
          <a:endParaRPr lang="zh-CN" altLang="en-US"/>
        </a:p>
      </dgm:t>
    </dgm:pt>
    <dgm:pt modelId="{3EEA93B5-A1C2-46A5-B779-15BDDB2299A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找CP三件套（录制声鉴卡、匹配声音瓶、聊天）</a:t>
          </a:r>
          <a:r>
            <a:rPr lang="zh-CN" altLang="en-US"/>
            <a:t/>
          </a:r>
          <a:endParaRPr lang="zh-CN" altLang="en-US"/>
        </a:p>
      </dgm:t>
    </dgm:pt>
    <dgm:pt modelId="{E74DA456-5265-4041-8975-8C923CF153CB}" cxnId="{C4E6DD38-9C48-4EF2-9F92-A69CB20316DE}" type="parTrans">
      <dgm:prSet/>
      <dgm:spPr/>
    </dgm:pt>
    <dgm:pt modelId="{86EB2459-A2C8-4F92-A853-8A2D749511CF}" cxnId="{C4E6DD38-9C48-4EF2-9F92-A69CB20316DE}" type="sibTrans">
      <dgm:prSet/>
      <dgm:spPr/>
    </dgm:pt>
    <dgm:pt modelId="{3E2C4FBE-692D-416B-8F92-DA8C62B01D6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派对直播</a:t>
          </a:r>
          <a:r>
            <a:rPr lang="zh-CN" altLang="en-US"/>
            <a:t/>
          </a:r>
          <a:endParaRPr lang="zh-CN" altLang="en-US"/>
        </a:p>
      </dgm:t>
    </dgm:pt>
    <dgm:pt modelId="{463E8DA1-9986-4B53-9C59-4422D477AFE3}" cxnId="{AE8C9788-5ECF-47F8-B15E-74FF0992B95B}" type="parTrans">
      <dgm:prSet/>
      <dgm:spPr/>
    </dgm:pt>
    <dgm:pt modelId="{71AEEC74-F714-4F25-A893-8CDC27967760}" cxnId="{AE8C9788-5ECF-47F8-B15E-74FF0992B95B}" type="sibTrans">
      <dgm:prSet/>
      <dgm:spPr/>
    </dgm:pt>
    <dgm:pt modelId="{B05A43C4-CC4A-4D99-8984-9BC8E2D419A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2019年初下架（短暂的欢聊App时期）</a:t>
          </a:r>
          <a:r>
            <a:rPr lang="zh-CN" altLang="en-US"/>
            <a:t/>
          </a:r>
          <a:endParaRPr lang="zh-CN" altLang="en-US"/>
        </a:p>
      </dgm:t>
    </dgm:pt>
    <dgm:pt modelId="{0F90E635-EE23-4053-B31D-CE53AA28447C}" cxnId="{323BE269-05F2-4EE4-AE73-1141BFE8355D}" type="parTrans">
      <dgm:prSet/>
      <dgm:spPr/>
    </dgm:pt>
    <dgm:pt modelId="{60A4A653-FA64-40DC-A2F0-86C9A626BA26}" cxnId="{323BE269-05F2-4EE4-AE73-1141BFE8355D}" type="sibTrans">
      <dgm:prSet/>
      <dgm:spPr/>
    </dgm:pt>
    <dgm:pt modelId="{07FA4ADD-8D96-4B06-AE7F-902B878DD8B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TIYA时代</a:t>
          </a:r>
          <a:r>
            <a:rPr lang="zh-CN" altLang="en-US"/>
            <a:t/>
          </a:r>
          <a:endParaRPr lang="zh-CN" altLang="en-US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（2019年</a:t>
          </a:r>
          <a:r>
            <a:rPr lang="zh-CN" altLang="en-US"/>
            <a:t>起</a:t>
          </a:r>
          <a:r>
            <a:rPr lang="zh-CN" altLang="en-US"/>
            <a:t>）</a:t>
          </a:r>
          <a:r>
            <a:rPr lang="zh-CN" altLang="en-US"/>
            <a:t/>
          </a:r>
          <a:endParaRPr lang="zh-CN" altLang="en-US"/>
        </a:p>
      </dgm:t>
    </dgm:pt>
    <dgm:pt modelId="{A8B4A2D4-51F6-4657-92F3-DB580AE5F569}" cxnId="{D7A0809C-0463-4166-BC83-68C2B14F39BC}" type="parTrans">
      <dgm:prSet/>
      <dgm:spPr/>
      <dgm:t>
        <a:bodyPr/>
        <a:p>
          <a:endParaRPr lang="zh-CN" altLang="en-US"/>
        </a:p>
      </dgm:t>
    </dgm:pt>
    <dgm:pt modelId="{33BF6C47-5256-4D8E-874B-728742A8CEC4}" cxnId="{D7A0809C-0463-4166-BC83-68C2B14F39BC}" type="sibTrans">
      <dgm:prSet/>
      <dgm:spPr/>
      <dgm:t>
        <a:bodyPr/>
        <a:p>
          <a:endParaRPr lang="zh-CN" altLang="en-US"/>
        </a:p>
      </dgm:t>
    </dgm:pt>
    <dgm:pt modelId="{EB1C8211-C7BD-4D6B-B1E8-C1BBA1E0F28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地</a:t>
          </a:r>
          <a:r>
            <a:rPr lang="zh-CN" altLang="en-US"/>
            <a:t>区</a:t>
          </a:r>
          <a:r>
            <a:rPr lang="zh-CN" altLang="en-US"/>
            <a:t/>
          </a:r>
          <a:endParaRPr lang="zh-CN" altLang="en-US"/>
        </a:p>
      </dgm:t>
    </dgm:pt>
    <dgm:pt modelId="{EE8A61A7-6F3A-40BB-A250-344CB62DFBC6}" cxnId="{B962BB47-003D-4018-82C1-6925811F3FE7}" type="parTrans">
      <dgm:prSet/>
      <dgm:spPr/>
    </dgm:pt>
    <dgm:pt modelId="{EDA01C96-1CFF-4D03-A6EC-58202FE5D6E3}" cxnId="{B962BB47-003D-4018-82C1-6925811F3FE7}" type="sibTrans">
      <dgm:prSet/>
      <dgm:spPr/>
    </dgm:pt>
    <dgm:pt modelId="{95A97334-9B68-4611-B9F9-CCA6990D2399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产</a:t>
          </a:r>
          <a:r>
            <a:rPr lang="zh-CN" altLang="en-US"/>
            <a:t>品</a:t>
          </a:r>
          <a:endParaRPr lang="zh-CN" altLang="en-US"/>
        </a:p>
      </dgm:t>
    </dgm:pt>
    <dgm:pt modelId="{8110502A-C62A-4F2D-BF72-65507ECC0D98}" cxnId="{8BCF1912-631A-49A4-921D-164B48355DF6}" type="parTrans">
      <dgm:prSet/>
      <dgm:spPr/>
    </dgm:pt>
    <dgm:pt modelId="{0E967B0A-A583-4A82-9247-5BFD73387448}" cxnId="{8BCF1912-631A-49A4-921D-164B48355DF6}" type="sibTrans">
      <dgm:prSet/>
      <dgm:spPr/>
    </dgm:pt>
    <dgm:pt modelId="{940C2FFB-BA12-4113-9CBD-85B25F86E10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功能</a:t>
          </a:r>
          <a:r>
            <a:rPr lang="zh-CN" altLang="en-US"/>
            <a:t/>
          </a:r>
          <a:endParaRPr lang="zh-CN" altLang="en-US"/>
        </a:p>
      </dgm:t>
    </dgm:pt>
    <dgm:pt modelId="{589E98C8-17BA-4EDB-8EA1-7013E9F8A017}" cxnId="{01CCDA9F-4E7E-4C91-9571-F43C6D6BA289}" type="parTrans">
      <dgm:prSet/>
      <dgm:spPr/>
    </dgm:pt>
    <dgm:pt modelId="{2DFC0067-0D4B-4940-B488-8DADFFF66E71}" cxnId="{01CCDA9F-4E7E-4C91-9571-F43C6D6BA289}" type="sibTrans">
      <dgm:prSet/>
      <dgm:spPr/>
    </dgm:pt>
    <dgm:pt modelId="{DE36D10E-86CD-4C6D-B150-31E525EF527D}" type="pres">
      <dgm:prSet presAssocID="{ACB2E4C7-2DBC-45BC-B933-FAAF417E8C6B}" presName="Name0" presStyleCnt="0">
        <dgm:presLayoutVars>
          <dgm:dir/>
          <dgm:resizeHandles val="exact"/>
        </dgm:presLayoutVars>
      </dgm:prSet>
      <dgm:spPr/>
    </dgm:pt>
    <dgm:pt modelId="{E561ED5B-86C5-4F33-9AFB-CF29287F5ADA}" type="pres">
      <dgm:prSet presAssocID="{DA8A2D07-F387-4404-9FCB-397A6A028210}" presName="node" presStyleLbl="node1" presStyleIdx="0" presStyleCnt="3">
        <dgm:presLayoutVars>
          <dgm:bulletEnabled val="1"/>
        </dgm:presLayoutVars>
      </dgm:prSet>
      <dgm:spPr/>
    </dgm:pt>
    <dgm:pt modelId="{2AE1D4D4-A63C-4622-84B0-74ED38324CB1}" type="pres">
      <dgm:prSet presAssocID="{8755279E-20A5-4AEE-BDD2-C54EFA6328A6}" presName="sibTrans" presStyleCnt="0"/>
      <dgm:spPr/>
    </dgm:pt>
    <dgm:pt modelId="{CB90536C-45AA-4FBE-BCAF-99890DDD97C8}" type="pres">
      <dgm:prSet presAssocID="{D7AF1C1D-144B-4B25-A777-792381B7ED5B}" presName="node" presStyleLbl="node1" presStyleIdx="1" presStyleCnt="3">
        <dgm:presLayoutVars>
          <dgm:bulletEnabled val="1"/>
        </dgm:presLayoutVars>
      </dgm:prSet>
      <dgm:spPr/>
    </dgm:pt>
    <dgm:pt modelId="{155DCBB0-73F9-4F8F-A361-B90F0294764B}" type="pres">
      <dgm:prSet presAssocID="{B5AE4F68-C44C-4384-AF42-66197C13C64E}" presName="sibTrans" presStyleCnt="0"/>
      <dgm:spPr/>
    </dgm:pt>
    <dgm:pt modelId="{35A89FA7-451D-44F0-A02E-1277ECD1BBE6}" type="pres">
      <dgm:prSet presAssocID="{07FA4ADD-8D96-4B06-AE7F-902B878DD8B1}" presName="node" presStyleLbl="node1" presStyleIdx="2" presStyleCnt="3">
        <dgm:presLayoutVars>
          <dgm:bulletEnabled val="1"/>
        </dgm:presLayoutVars>
      </dgm:prSet>
      <dgm:spPr/>
    </dgm:pt>
  </dgm:ptLst>
  <dgm:cxnLst>
    <dgm:cxn modelId="{75BB5059-7E64-4C30-ADD0-2B2C20B352BF}" srcId="{ACB2E4C7-2DBC-45BC-B933-FAAF417E8C6B}" destId="{DA8A2D07-F387-4404-9FCB-397A6A028210}" srcOrd="0" destOrd="0" parTransId="{6834AA20-CCB2-4B69-B573-CB4D31C014E6}" sibTransId="{8755279E-20A5-4AEE-BDD2-C54EFA6328A6}"/>
    <dgm:cxn modelId="{856F311C-B6A9-4A27-9961-A112D6E6AD2E}" srcId="{DA8A2D07-F387-4404-9FCB-397A6A028210}" destId="{53D702ED-E96E-4941-BA20-41AE6A6F0155}" srcOrd="0" destOrd="0" parTransId="{4B4AB1F2-37AB-4077-87A2-6C914D410ACB}" sibTransId="{FA5541D1-24A4-4382-8221-FBDCDCDBCE58}"/>
    <dgm:cxn modelId="{FE50633E-DD1F-4EE9-9702-775C4BA151C8}" srcId="{DA8A2D07-F387-4404-9FCB-397A6A028210}" destId="{AF4F9AAF-F462-4E9D-A3D0-AC852B92694E}" srcOrd="1" destOrd="0" parTransId="{C4AA35C3-CD13-4007-8962-D9EEB642C19C}" sibTransId="{F9DC903C-D0DD-48B0-A609-74C8C15C3BB5}"/>
    <dgm:cxn modelId="{D8818BC9-7817-47A4-8570-A223CC5CD8DA}" srcId="{DA8A2D07-F387-4404-9FCB-397A6A028210}" destId="{81E573FE-AD6C-479E-B906-95ECFEFD00CE}" srcOrd="2" destOrd="0" parTransId="{4898501F-6EFC-49E0-9672-BB5C41F9B154}" sibTransId="{44E5590B-BB32-4BB9-B389-3F9D911A1634}"/>
    <dgm:cxn modelId="{3D33C11E-89CD-4368-84F4-835C4839DF40}" srcId="{DA8A2D07-F387-4404-9FCB-397A6A028210}" destId="{38E02F63-8460-4815-8487-D73C73B75C7E}" srcOrd="3" destOrd="0" parTransId="{FD0B850E-5302-4B35-9FAC-9B05132EACAB}" sibTransId="{48F1ACBF-03CA-4940-8F2A-E0316348A9DF}"/>
    <dgm:cxn modelId="{136E7685-9726-4EAD-890F-B97BE374801B}" srcId="{DA8A2D07-F387-4404-9FCB-397A6A028210}" destId="{216B37F2-60A7-41CC-BE19-90C6E1D9613D}" srcOrd="4" destOrd="0" parTransId="{E1C86AA5-9514-4931-AC5A-9BEEF5450B80}" sibTransId="{A843BE52-361E-4AA6-8E04-8C8B3AA8A5E8}"/>
    <dgm:cxn modelId="{6CFE9987-7E53-4A78-BB3E-99DF907E24BF}" srcId="{ACB2E4C7-2DBC-45BC-B933-FAAF417E8C6B}" destId="{D7AF1C1D-144B-4B25-A777-792381B7ED5B}" srcOrd="1" destOrd="0" parTransId="{24B9E243-8415-4A77-8486-6B84ADEA7DB0}" sibTransId="{B5AE4F68-C44C-4384-AF42-66197C13C64E}"/>
    <dgm:cxn modelId="{C4E6DD38-9C48-4EF2-9F92-A69CB20316DE}" srcId="{D7AF1C1D-144B-4B25-A777-792381B7ED5B}" destId="{3EEA93B5-A1C2-46A5-B779-15BDDB2299A0}" srcOrd="0" destOrd="1" parTransId="{E74DA456-5265-4041-8975-8C923CF153CB}" sibTransId="{86EB2459-A2C8-4F92-A853-8A2D749511CF}"/>
    <dgm:cxn modelId="{AE8C9788-5ECF-47F8-B15E-74FF0992B95B}" srcId="{D7AF1C1D-144B-4B25-A777-792381B7ED5B}" destId="{3E2C4FBE-692D-416B-8F92-DA8C62B01D6C}" srcOrd="1" destOrd="1" parTransId="{463E8DA1-9986-4B53-9C59-4422D477AFE3}" sibTransId="{71AEEC74-F714-4F25-A893-8CDC27967760}"/>
    <dgm:cxn modelId="{323BE269-05F2-4EE4-AE73-1141BFE8355D}" srcId="{D7AF1C1D-144B-4B25-A777-792381B7ED5B}" destId="{B05A43C4-CC4A-4D99-8984-9BC8E2D419AE}" srcOrd="2" destOrd="1" parTransId="{0F90E635-EE23-4053-B31D-CE53AA28447C}" sibTransId="{60A4A653-FA64-40DC-A2F0-86C9A626BA26}"/>
    <dgm:cxn modelId="{D7A0809C-0463-4166-BC83-68C2B14F39BC}" srcId="{ACB2E4C7-2DBC-45BC-B933-FAAF417E8C6B}" destId="{07FA4ADD-8D96-4B06-AE7F-902B878DD8B1}" srcOrd="2" destOrd="0" parTransId="{A8B4A2D4-51F6-4657-92F3-DB580AE5F569}" sibTransId="{33BF6C47-5256-4D8E-874B-728742A8CEC4}"/>
    <dgm:cxn modelId="{B962BB47-003D-4018-82C1-6925811F3FE7}" srcId="{07FA4ADD-8D96-4B06-AE7F-902B878DD8B1}" destId="{EB1C8211-C7BD-4D6B-B1E8-C1BBA1E0F281}" srcOrd="0" destOrd="2" parTransId="{EE8A61A7-6F3A-40BB-A250-344CB62DFBC6}" sibTransId="{EDA01C96-1CFF-4D03-A6EC-58202FE5D6E3}"/>
    <dgm:cxn modelId="{8BCF1912-631A-49A4-921D-164B48355DF6}" srcId="{07FA4ADD-8D96-4B06-AE7F-902B878DD8B1}" destId="{95A97334-9B68-4611-B9F9-CCA6990D2399}" srcOrd="1" destOrd="2" parTransId="{8110502A-C62A-4F2D-BF72-65507ECC0D98}" sibTransId="{0E967B0A-A583-4A82-9247-5BFD73387448}"/>
    <dgm:cxn modelId="{01CCDA9F-4E7E-4C91-9571-F43C6D6BA289}" srcId="{07FA4ADD-8D96-4B06-AE7F-902B878DD8B1}" destId="{940C2FFB-BA12-4113-9CBD-85B25F86E105}" srcOrd="2" destOrd="2" parTransId="{589E98C8-17BA-4EDB-8EA1-7013E9F8A017}" sibTransId="{2DFC0067-0D4B-4940-B488-8DADFFF66E71}"/>
    <dgm:cxn modelId="{FBA89F20-7FFA-4597-AA80-C4F5E777BD19}" type="presOf" srcId="{ACB2E4C7-2DBC-45BC-B933-FAAF417E8C6B}" destId="{DE36D10E-86CD-4C6D-B150-31E525EF527D}" srcOrd="0" destOrd="0" presId="urn:microsoft.com/office/officeart/2005/8/layout/hList6"/>
    <dgm:cxn modelId="{4B829B4A-759B-4F97-9157-BB603285116B}" type="presParOf" srcId="{DE36D10E-86CD-4C6D-B150-31E525EF527D}" destId="{E561ED5B-86C5-4F33-9AFB-CF29287F5ADA}" srcOrd="0" destOrd="0" presId="urn:microsoft.com/office/officeart/2005/8/layout/hList6"/>
    <dgm:cxn modelId="{2516718D-2B11-446C-BE74-007FD8EF3CA5}" type="presOf" srcId="{DA8A2D07-F387-4404-9FCB-397A6A028210}" destId="{E561ED5B-86C5-4F33-9AFB-CF29287F5ADA}" srcOrd="0" destOrd="0" presId="urn:microsoft.com/office/officeart/2005/8/layout/hList6"/>
    <dgm:cxn modelId="{2788E858-7441-48C2-B607-B3BFAFE26694}" type="presOf" srcId="{53D702ED-E96E-4941-BA20-41AE6A6F0155}" destId="{E561ED5B-86C5-4F33-9AFB-CF29287F5ADA}" srcOrd="0" destOrd="1" presId="urn:microsoft.com/office/officeart/2005/8/layout/hList6"/>
    <dgm:cxn modelId="{B14C7E56-AC0E-4E13-A9CE-F52FCA7E0CDC}" type="presOf" srcId="{AF4F9AAF-F462-4E9D-A3D0-AC852B92694E}" destId="{E561ED5B-86C5-4F33-9AFB-CF29287F5ADA}" srcOrd="0" destOrd="2" presId="urn:microsoft.com/office/officeart/2005/8/layout/hList6"/>
    <dgm:cxn modelId="{CEFFE0A4-CA98-4A38-9D9A-E602422C707D}" type="presOf" srcId="{81E573FE-AD6C-479E-B906-95ECFEFD00CE}" destId="{E561ED5B-86C5-4F33-9AFB-CF29287F5ADA}" srcOrd="0" destOrd="3" presId="urn:microsoft.com/office/officeart/2005/8/layout/hList6"/>
    <dgm:cxn modelId="{487DE994-B877-4C55-B87D-9C9D682CAD6D}" type="presOf" srcId="{38E02F63-8460-4815-8487-D73C73B75C7E}" destId="{E561ED5B-86C5-4F33-9AFB-CF29287F5ADA}" srcOrd="0" destOrd="4" presId="urn:microsoft.com/office/officeart/2005/8/layout/hList6"/>
    <dgm:cxn modelId="{22FDA151-AF9E-4D36-AD24-BA14A2A56CB6}" type="presOf" srcId="{216B37F2-60A7-41CC-BE19-90C6E1D9613D}" destId="{E561ED5B-86C5-4F33-9AFB-CF29287F5ADA}" srcOrd="0" destOrd="5" presId="urn:microsoft.com/office/officeart/2005/8/layout/hList6"/>
    <dgm:cxn modelId="{53A36751-96DA-41AA-B61B-9D183A9F5AFE}" type="presParOf" srcId="{DE36D10E-86CD-4C6D-B150-31E525EF527D}" destId="{2AE1D4D4-A63C-4622-84B0-74ED38324CB1}" srcOrd="1" destOrd="0" presId="urn:microsoft.com/office/officeart/2005/8/layout/hList6"/>
    <dgm:cxn modelId="{0E47E0D9-86F2-4ADC-99D3-82FB0419367B}" type="presParOf" srcId="{DE36D10E-86CD-4C6D-B150-31E525EF527D}" destId="{CB90536C-45AA-4FBE-BCAF-99890DDD97C8}" srcOrd="2" destOrd="0" presId="urn:microsoft.com/office/officeart/2005/8/layout/hList6"/>
    <dgm:cxn modelId="{05007319-DB9E-4E17-90DB-A9D4E5784EB0}" type="presOf" srcId="{D7AF1C1D-144B-4B25-A777-792381B7ED5B}" destId="{CB90536C-45AA-4FBE-BCAF-99890DDD97C8}" srcOrd="0" destOrd="0" presId="urn:microsoft.com/office/officeart/2005/8/layout/hList6"/>
    <dgm:cxn modelId="{EE5A7D5D-66AB-4737-B229-51126DC11743}" type="presOf" srcId="{3EEA93B5-A1C2-46A5-B779-15BDDB2299A0}" destId="{CB90536C-45AA-4FBE-BCAF-99890DDD97C8}" srcOrd="0" destOrd="1" presId="urn:microsoft.com/office/officeart/2005/8/layout/hList6"/>
    <dgm:cxn modelId="{615430AB-6F45-41B7-9FFE-5E016FA92A36}" type="presOf" srcId="{3E2C4FBE-692D-416B-8F92-DA8C62B01D6C}" destId="{CB90536C-45AA-4FBE-BCAF-99890DDD97C8}" srcOrd="0" destOrd="2" presId="urn:microsoft.com/office/officeart/2005/8/layout/hList6"/>
    <dgm:cxn modelId="{BA58E928-9BA2-493D-A707-EFE3CF06E0F1}" type="presOf" srcId="{B05A43C4-CC4A-4D99-8984-9BC8E2D419AE}" destId="{CB90536C-45AA-4FBE-BCAF-99890DDD97C8}" srcOrd="0" destOrd="3" presId="urn:microsoft.com/office/officeart/2005/8/layout/hList6"/>
    <dgm:cxn modelId="{09D6A88A-4DAC-4554-B820-E5B7D5996A11}" type="presParOf" srcId="{DE36D10E-86CD-4C6D-B150-31E525EF527D}" destId="{155DCBB0-73F9-4F8F-A361-B90F0294764B}" srcOrd="3" destOrd="0" presId="urn:microsoft.com/office/officeart/2005/8/layout/hList6"/>
    <dgm:cxn modelId="{A003C2C4-8574-4F9C-8381-A7388B416333}" type="presParOf" srcId="{DE36D10E-86CD-4C6D-B150-31E525EF527D}" destId="{35A89FA7-451D-44F0-A02E-1277ECD1BBE6}" srcOrd="4" destOrd="0" presId="urn:microsoft.com/office/officeart/2005/8/layout/hList6"/>
    <dgm:cxn modelId="{D295FBD9-8716-4994-BF0D-26E223B598AD}" type="presOf" srcId="{07FA4ADD-8D96-4B06-AE7F-902B878DD8B1}" destId="{35A89FA7-451D-44F0-A02E-1277ECD1BBE6}" srcOrd="0" destOrd="0" presId="urn:microsoft.com/office/officeart/2005/8/layout/hList6"/>
    <dgm:cxn modelId="{937C515B-64E9-4731-B7A6-BD45940C2B8C}" type="presOf" srcId="{EB1C8211-C7BD-4D6B-B1E8-C1BBA1E0F281}" destId="{35A89FA7-451D-44F0-A02E-1277ECD1BBE6}" srcOrd="0" destOrd="1" presId="urn:microsoft.com/office/officeart/2005/8/layout/hList6"/>
    <dgm:cxn modelId="{BB130B16-8081-4EF5-B31E-E1D489370A0B}" type="presOf" srcId="{95A97334-9B68-4611-B9F9-CCA6990D2399}" destId="{35A89FA7-451D-44F0-A02E-1277ECD1BBE6}" srcOrd="0" destOrd="2" presId="urn:microsoft.com/office/officeart/2005/8/layout/hList6"/>
    <dgm:cxn modelId="{04DFA52A-83D8-49FA-B86A-A3B3A4B956A8}" type="presOf" srcId="{940C2FFB-BA12-4113-9CBD-85B25F86E105}" destId="{35A89FA7-451D-44F0-A02E-1277ECD1BBE6}" srcOrd="0" destOrd="3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地区</a:t>
          </a:r>
          <a:r>
            <a:rPr lang="zh-CN" altLang="en-US" sz="2400"/>
            <a:t/>
          </a:r>
          <a:endParaRPr lang="zh-CN" altLang="en-US" sz="2400"/>
        </a:p>
      </dgm:t>
    </dgm:pt>
    <dgm:pt modelId="{A2F6D805-3B53-408A-A2A3-20BC3BF0D242}" cxnId="{971EC009-8E9C-4251-95DB-42296EE9891A}" type="parTrans">
      <dgm:prSet/>
      <dgm:spPr/>
      <dgm:t>
        <a:bodyPr/>
        <a:p>
          <a:endParaRPr lang="zh-CN" altLang="en-US"/>
        </a:p>
      </dgm:t>
    </dgm:pt>
    <dgm:pt modelId="{D47F9812-1256-4E44-A6BE-BEC559BE8FF3}" cxnId="{971EC009-8E9C-4251-95DB-42296EE9891A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第一站：</a:t>
          </a:r>
          <a:r>
            <a:rPr lang="zh-CN" altLang="en-US" sz="2000"/>
            <a:t>中东</a:t>
          </a:r>
          <a:r>
            <a:rPr lang="en-US" altLang="zh-CN" sz="2000"/>
            <a:t>-</a:t>
          </a:r>
          <a:r>
            <a:rPr lang="zh-CN" altLang="en-US" sz="2000"/>
            <a:t>埃及</a:t>
          </a:r>
          <a:r>
            <a:rPr lang="zh-CN" altLang="en-US" sz="2000"/>
            <a:t/>
          </a:r>
          <a:endParaRPr lang="zh-CN" altLang="en-US" sz="2000"/>
        </a:p>
      </dgm:t>
    </dgm:pt>
    <dgm:pt modelId="{DC4BEA23-BF6E-42AD-9BF0-CFBDE86A80F1}" cxnId="{DBF93727-7629-495C-B08E-1E7FFE02532B}" type="parTrans">
      <dgm:prSet/>
      <dgm:spPr/>
      <dgm:t>
        <a:bodyPr/>
        <a:p>
          <a:endParaRPr lang="zh-CN" altLang="en-US"/>
        </a:p>
      </dgm:t>
    </dgm:pt>
    <dgm:pt modelId="{0BF6ACD3-AE1A-4691-8CBE-DBE77AB8A685}" cxnId="{DBF93727-7629-495C-B08E-1E7FFE02532B}" type="sibTrans">
      <dgm:prSet/>
      <dgm:spPr/>
      <dgm:t>
        <a:bodyPr/>
        <a:p>
          <a:endParaRPr lang="zh-CN" altLang="en-US"/>
        </a:p>
      </dgm:t>
    </dgm:pt>
    <dgm:pt modelId="{8FC6B8DD-B20D-4B2D-B4AC-E5D45FC9484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</a:t>
          </a:r>
          <a:r>
            <a:rPr lang="zh-CN" altLang="en-US" sz="2000"/>
            <a:t>二</a:t>
          </a:r>
          <a:r>
            <a:rPr lang="zh-CN" altLang="en-US" sz="2000"/>
            <a:t>站：印尼、</a:t>
          </a:r>
          <a:r>
            <a:rPr lang="zh-CN" altLang="en-US" sz="2000"/>
            <a:t>日</a:t>
          </a:r>
          <a:r>
            <a:rPr lang="zh-CN" altLang="en-US" sz="2000"/>
            <a:t>本</a:t>
          </a:r>
          <a:r>
            <a:rPr lang="zh-CN" altLang="en-US" sz="2000"/>
            <a:t/>
          </a:r>
          <a:endParaRPr lang="zh-CN" altLang="en-US" sz="2000"/>
        </a:p>
      </dgm:t>
    </dgm:pt>
    <dgm:pt modelId="{47DB180C-74E3-44F6-90C0-55AFD59350C3}" cxnId="{81606872-EB82-46DA-B363-B42A118083A8}" type="parTrans">
      <dgm:prSet/>
      <dgm:spPr/>
    </dgm:pt>
    <dgm:pt modelId="{80B79CD1-DC12-4F87-A146-B98ABA4AE731}" cxnId="{81606872-EB82-46DA-B363-B42A118083A8}" type="sibTrans">
      <dgm:prSet/>
      <dgm:spPr/>
    </dgm:pt>
    <dgm:pt modelId="{61F33281-14BE-4D56-8B40-BCBAD8ADDF6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</a:t>
          </a:r>
          <a:r>
            <a:rPr lang="zh-CN" altLang="en-US" sz="2000"/>
            <a:t>三</a:t>
          </a:r>
          <a:r>
            <a:rPr lang="zh-CN" altLang="en-US" sz="2000"/>
            <a:t>站：美国</a:t>
          </a:r>
          <a:r>
            <a:rPr lang="zh-CN" altLang="en-US" sz="2000"/>
            <a:t/>
          </a:r>
          <a:endParaRPr lang="zh-CN" altLang="en-US" sz="2000"/>
        </a:p>
      </dgm:t>
    </dgm:pt>
    <dgm:pt modelId="{DCE03B51-4982-4CCD-AC5C-B59EC620DD8A}" cxnId="{CB8EB172-602C-4389-94EB-8744F5C66A96}" type="parTrans">
      <dgm:prSet/>
      <dgm:spPr/>
    </dgm:pt>
    <dgm:pt modelId="{702C0872-CB47-482E-9C9A-1BBA0C3C5276}" cxnId="{CB8EB172-602C-4389-94EB-8744F5C66A96}" type="sibTrans">
      <dgm:prSet/>
      <dgm:spPr/>
    </dgm:pt>
    <dgm:pt modelId="{6F38C0F4-1445-47A8-BD92-62C2E674CE0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第</a:t>
          </a:r>
          <a:r>
            <a:rPr lang="zh-CN" altLang="en-US" sz="2000"/>
            <a:t>四</a:t>
          </a:r>
          <a:r>
            <a:rPr lang="zh-CN" altLang="en-US" sz="2000"/>
            <a:t>站：</a:t>
          </a:r>
          <a:r>
            <a:rPr lang="zh-CN" altLang="en-US" sz="2000"/>
            <a:t>新</a:t>
          </a:r>
          <a:r>
            <a:rPr lang="zh-CN" altLang="en-US" sz="2000"/>
            <a:t>大</a:t>
          </a:r>
          <a:r>
            <a:rPr lang="zh-CN" altLang="en-US" sz="2000"/>
            <a:t>区</a:t>
          </a:r>
          <a:r>
            <a:rPr lang="en-US" altLang="zh-CN" sz="2000"/>
            <a:t>(</a:t>
          </a:r>
          <a:r>
            <a:rPr lang="en-US" altLang="zh-CN" sz="1800" i="1"/>
            <a:t>西语</a:t>
          </a:r>
          <a:r>
            <a:rPr lang="zh-CN" altLang="en-US" sz="1800" i="1"/>
            <a:t>、葡语、越南</a:t>
          </a:r>
          <a:r>
            <a:rPr lang="en-US" altLang="zh-CN" sz="2000"/>
            <a:t>)</a:t>
          </a:r>
          <a:r>
            <a:rPr lang="en-US" altLang="zh-CN" sz="2000"/>
            <a:t/>
          </a:r>
          <a:endParaRPr lang="en-US" altLang="zh-CN" sz="2000"/>
        </a:p>
      </dgm:t>
    </dgm:pt>
    <dgm:pt modelId="{58047CE7-BA4F-4125-9283-167F1E17659F}" cxnId="{DBDB1768-BD28-49B8-95B3-D742EC81AADE}" type="parTrans">
      <dgm:prSet/>
      <dgm:spPr/>
    </dgm:pt>
    <dgm:pt modelId="{46FC3324-CA0B-4E27-891A-B1A5B1C0CFE9}" cxnId="{DBDB1768-BD28-49B8-95B3-D742EC81AADE}" type="sibTrans">
      <dgm:prSet/>
      <dgm:spPr/>
    </dgm:pt>
    <dgm:pt modelId="{FE969E54-0D5D-4815-BDC4-3309E2F7325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r>
            <a:rPr lang="zh-CN" altLang="en-US" sz="2400"/>
            <a:t/>
          </a:r>
          <a:endParaRPr lang="zh-CN" altLang="en-US" sz="2400"/>
        </a:p>
      </dgm:t>
    </dgm:pt>
    <dgm:pt modelId="{B5D9FB86-EEBE-488F-B7DE-B7CF5C9166C5}" cxnId="{BA347C45-9C88-49E3-A18C-48932020065A}" type="parTrans">
      <dgm:prSet/>
      <dgm:spPr/>
      <dgm:t>
        <a:bodyPr/>
        <a:p>
          <a:endParaRPr lang="zh-CN" altLang="en-US"/>
        </a:p>
      </dgm:t>
    </dgm:pt>
    <dgm:pt modelId="{D7D19B67-C01A-45D3-B5C7-B7E1B18A9F62}" cxnId="{BA347C45-9C88-49E3-A18C-48932020065A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找</a:t>
          </a:r>
          <a:r>
            <a:rPr lang="en-US" altLang="en-US" sz="2000"/>
            <a:t>CP</a:t>
          </a:r>
          <a:endParaRPr lang="en-US" altLang="en-US" sz="2000"/>
        </a:p>
      </dgm:t>
    </dgm:pt>
    <dgm:pt modelId="{B4BC79E1-FDBA-43D1-A988-1BE8090EDA7A}" cxnId="{7C4E0DA9-26AF-4D3E-A94A-D7117E54A5A8}" type="parTrans">
      <dgm:prSet/>
      <dgm:spPr/>
      <dgm:t>
        <a:bodyPr/>
        <a:p>
          <a:endParaRPr lang="zh-CN" altLang="en-US"/>
        </a:p>
      </dgm:t>
    </dgm:pt>
    <dgm:pt modelId="{AD46A0AA-C45A-46D2-89AF-28390F99F9D0}" cxnId="{7C4E0DA9-26AF-4D3E-A94A-D7117E54A5A8}" type="sibTrans">
      <dgm:prSet/>
      <dgm:spPr/>
      <dgm:t>
        <a:bodyPr/>
        <a:p>
          <a:endParaRPr lang="zh-CN" altLang="en-US"/>
        </a:p>
      </dgm:t>
    </dgm:pt>
    <dgm:pt modelId="{4FE00A51-D88F-4699-8BC7-91648DE6DD9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做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营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收（</a:t>
          </a:r>
          <a:r>
            <a:rPr lang="en-US" altLang="zh-CN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2020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初</a:t>
          </a: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r>
            <a:rPr lang="zh-CN" altLang="en-US" sz="2000"/>
            <a:t/>
          </a:r>
          <a:endParaRPr lang="zh-CN" altLang="en-US" sz="2000"/>
        </a:p>
      </dgm:t>
    </dgm:pt>
    <dgm:pt modelId="{7EE21663-7C69-4C2F-B605-53CAD69FD48A}" cxnId="{B36012A8-FD2B-4AB6-A5A8-DE1AB7A2682A}" type="parTrans">
      <dgm:prSet/>
      <dgm:spPr/>
    </dgm:pt>
    <dgm:pt modelId="{E17B48BE-B608-4648-8C95-CC88E0382BC1}" cxnId="{B36012A8-FD2B-4AB6-A5A8-DE1AB7A2682A}" type="sibTrans">
      <dgm:prSet/>
      <dgm:spPr/>
    </dgm:pt>
    <dgm:pt modelId="{30293A53-8287-4B6C-A87F-9F77BD6847E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跟朋友一起玩</a:t>
          </a:r>
          <a:r>
            <a:rPr lang="zh-CN" altLang="en-US" sz="2000"/>
            <a:t/>
          </a:r>
          <a:endParaRPr lang="zh-CN" altLang="en-US" sz="2000"/>
        </a:p>
      </dgm:t>
    </dgm:pt>
    <dgm:pt modelId="{E8ED4C85-2A04-452D-B596-02B8CB4435C8}" cxnId="{824CD6C0-DE90-4B6F-ADD0-E128CD2D517B}" type="parTrans">
      <dgm:prSet/>
      <dgm:spPr/>
    </dgm:pt>
    <dgm:pt modelId="{F6C16DBF-91B8-4901-B512-7BC00B339A76}" cxnId="{824CD6C0-DE90-4B6F-ADD0-E128CD2D517B}" type="sibTrans">
      <dgm:prSet/>
      <dgm:spPr/>
    </dgm:pt>
    <dgm:pt modelId="{F78E8AA1-0015-4B5F-B381-A2B22E9EBF1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熟人</a:t>
          </a:r>
          <a:r>
            <a:rPr lang="zh-CN" altLang="en-US" sz="2000"/>
            <a:t>？</a:t>
          </a:r>
          <a:r>
            <a:rPr lang="zh-CN" altLang="en-US" sz="1800"/>
            <a:t/>
          </a:r>
          <a:endParaRPr lang="zh-CN" altLang="en-US" sz="1800"/>
        </a:p>
      </dgm:t>
    </dgm:pt>
    <dgm:pt modelId="{461D6423-E584-4752-9B30-5B83C288606E}" cxnId="{1E32D634-96CC-4BD0-8079-EFB70430B8BA}" type="parTrans">
      <dgm:prSet/>
      <dgm:spPr/>
    </dgm:pt>
    <dgm:pt modelId="{4E33E16C-4011-4265-B1C4-D5574AF7146F}" cxnId="{1E32D634-96CC-4BD0-8079-EFB70430B8BA}" type="sibTrans">
      <dgm:prSet/>
      <dgm:spPr/>
    </dgm:pt>
    <dgm:pt modelId="{7F46C796-8EBF-4A52-9D27-94A93306C10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6DC68B53-89B0-405D-ACA7-77E4C4D8D138}" cxnId="{B5AD2A84-6CEF-488E-B5EB-FC8D144F58A5}" type="parTrans">
      <dgm:prSet/>
      <dgm:spPr/>
    </dgm:pt>
    <dgm:pt modelId="{560E1050-EAE5-4E4B-B039-FD4ADDB3EB6A}" cxnId="{B5AD2A84-6CEF-488E-B5EB-FC8D144F58A5}" type="sibTrans">
      <dgm:prSet/>
      <dgm:spPr/>
    </dgm:pt>
    <dgm:pt modelId="{F7E96DB2-BC27-4869-B83D-BCEC0E4B62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BB55E111-598B-4698-A7DF-1A2899ECBE5D}" cxnId="{F7E3C353-FF2B-4EBF-97FE-50792261EC5A}" type="parTrans">
      <dgm:prSet/>
      <dgm:spPr/>
    </dgm:pt>
    <dgm:pt modelId="{FDBE51F1-D3E6-4870-AB62-5D23DB42958B}" cxnId="{F7E3C353-FF2B-4EBF-97FE-50792261EC5A}" type="sibTrans">
      <dgm:prSet/>
      <dgm:spPr/>
    </dgm:pt>
    <dgm:pt modelId="{61F0DC84-7FFF-4FDD-9B5D-40960093AE8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r>
            <a:rPr lang="zh-CN" altLang="en-US" sz="2400"/>
            <a:t/>
          </a:r>
          <a:endParaRPr lang="zh-CN" altLang="en-US" sz="2400"/>
        </a:p>
      </dgm:t>
    </dgm:pt>
    <dgm:pt modelId="{2CB3CEFC-83E6-4DB9-B636-5287ACC11553}" cxnId="{CA32E8D1-DF6A-4CCF-AA62-805345C15B88}" type="parTrans">
      <dgm:prSet/>
      <dgm:spPr/>
      <dgm:t>
        <a:bodyPr/>
        <a:p>
          <a:endParaRPr lang="zh-CN" altLang="en-US"/>
        </a:p>
      </dgm:t>
    </dgm:pt>
    <dgm:pt modelId="{1FAE29ED-22A2-40FA-904A-0706E8542FE7}" cxnId="{CA32E8D1-DF6A-4CCF-AA62-805345C15B88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原</a:t>
          </a:r>
          <a:r>
            <a:rPr lang="zh-CN" altLang="en-US" sz="2000"/>
            <a:t>吱</a:t>
          </a:r>
          <a:r>
            <a:rPr lang="zh-CN" altLang="en-US" sz="2000"/>
            <a:t>呀</a:t>
          </a:r>
          <a:r>
            <a:rPr lang="zh-CN" altLang="en-US" sz="2000"/>
            <a:t>所</a:t>
          </a:r>
          <a:r>
            <a:rPr lang="zh-CN" altLang="en-US" sz="2000"/>
            <a:t>有</a:t>
          </a:r>
          <a:r>
            <a:rPr lang="zh-CN" altLang="en-US" sz="2000"/>
            <a:t>功能</a:t>
          </a:r>
          <a:r>
            <a:rPr lang="zh-CN" altLang="en-US" sz="2000"/>
            <a:t/>
          </a:r>
          <a:endParaRPr lang="zh-CN" altLang="en-US" sz="2000"/>
        </a:p>
      </dgm:t>
    </dgm:pt>
    <dgm:pt modelId="{24D9371C-2787-474E-A690-5A09190A9707}" cxnId="{E92B58CA-6C04-49FD-9F3D-2768CBADF605}" type="parTrans">
      <dgm:prSet/>
      <dgm:spPr/>
      <dgm:t>
        <a:bodyPr/>
        <a:p>
          <a:endParaRPr lang="zh-CN" altLang="en-US"/>
        </a:p>
      </dgm:t>
    </dgm:pt>
    <dgm:pt modelId="{39E6AF7E-E529-4319-B552-AB363EF4CE26}" cxnId="{E92B58CA-6C04-49FD-9F3D-2768CBADF605}" type="sibTrans">
      <dgm:prSet/>
      <dgm:spPr/>
      <dgm:t>
        <a:bodyPr/>
        <a:p>
          <a:endParaRPr lang="zh-CN" altLang="en-US"/>
        </a:p>
      </dgm:t>
    </dgm:pt>
    <dgm:pt modelId="{A64F93BC-5B54-4B50-A5B4-BCFD4E91331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匹配（</a:t>
          </a:r>
          <a:r>
            <a:rPr lang="zh-CN" altLang="en-US" sz="1800" i="1"/>
            <a:t>随机</a:t>
          </a:r>
          <a:r>
            <a:rPr lang="zh-CN" altLang="en-US" sz="1800" i="1"/>
            <a:t>房间、</a:t>
          </a:r>
          <a:r>
            <a:rPr lang="en-US" altLang="en-US" sz="1800" i="1"/>
            <a:t>1v1</a:t>
          </a:r>
          <a:r>
            <a:rPr lang="zh-CN" altLang="en-US" sz="1800" i="1"/>
            <a:t>文字</a:t>
          </a:r>
          <a:r>
            <a:rPr lang="zh-CN" altLang="en-US" sz="1800" i="1"/>
            <a:t>匹配</a:t>
          </a:r>
          <a:r>
            <a:rPr lang="zh-CN" altLang="en-US" sz="1800" i="1"/>
            <a:t>、</a:t>
          </a:r>
          <a:r>
            <a:rPr lang="en-US" altLang="en-US" sz="1800" i="1"/>
            <a:t>1v1</a:t>
          </a:r>
          <a:r>
            <a:rPr lang="zh-CN" altLang="en-US" sz="1800" i="1"/>
            <a:t>实</a:t>
          </a:r>
          <a:r>
            <a:rPr lang="zh-CN" altLang="en-US" sz="1800" i="1"/>
            <a:t>时</a:t>
          </a:r>
          <a:r>
            <a:rPr lang="zh-CN" altLang="en-US" sz="1800" i="1"/>
            <a:t>匹配、话题</a:t>
          </a:r>
          <a:r>
            <a:rPr lang="zh-CN" altLang="en-US" sz="1800" i="1"/>
            <a:t>房间</a:t>
          </a:r>
          <a:r>
            <a:rPr lang="zh-CN" altLang="en-US" sz="2000"/>
            <a:t>）</a:t>
          </a:r>
          <a:r>
            <a:rPr lang="zh-CN" altLang="en-US" sz="2000"/>
            <a:t/>
          </a:r>
          <a:endParaRPr lang="zh-CN" altLang="en-US" sz="2000"/>
        </a:p>
      </dgm:t>
    </dgm:pt>
    <dgm:pt modelId="{C376AF55-B7CF-480C-8BF9-23AFA21D948A}" cxnId="{3BB1FD0F-EEB9-4E82-BF67-A61ACB7B4C2B}" type="parTrans">
      <dgm:prSet/>
      <dgm:spPr/>
    </dgm:pt>
    <dgm:pt modelId="{60698CBD-0F39-473E-A06C-DB8D8704D69F}" cxnId="{3BB1FD0F-EEB9-4E82-BF67-A61ACB7B4C2B}" type="sibTrans">
      <dgm:prSet/>
      <dgm:spPr/>
    </dgm:pt>
    <dgm:pt modelId="{B555A2DE-DE39-46B3-A8D3-DAA5B6DFBC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群（</a:t>
          </a:r>
          <a:r>
            <a:rPr lang="zh-CN" altLang="en-US" sz="2000"/>
            <a:t>社交</a:t>
          </a:r>
          <a:r>
            <a:rPr lang="zh-CN" altLang="en-US" sz="2000"/>
            <a:t>关系</a:t>
          </a:r>
          <a:r>
            <a:rPr lang="zh-CN" altLang="en-US" sz="2000"/>
            <a:t>）</a:t>
          </a:r>
          <a:r>
            <a:rPr lang="zh-CN" altLang="en-US" sz="2000"/>
            <a:t/>
          </a:r>
          <a:endParaRPr lang="zh-CN" altLang="en-US" sz="2000"/>
        </a:p>
      </dgm:t>
    </dgm:pt>
    <dgm:pt modelId="{E2710ED6-56F5-4499-B3AA-361A69923A3E}" cxnId="{069D0AFB-C30E-4AD6-A5CA-8A3A9361B81A}" type="parTrans">
      <dgm:prSet/>
      <dgm:spPr/>
    </dgm:pt>
    <dgm:pt modelId="{95B72A09-C4BF-4873-8150-193656CB0346}" cxnId="{069D0AFB-C30E-4AD6-A5CA-8A3A9361B81A}" type="sibTrans">
      <dgm:prSet/>
      <dgm:spPr/>
    </dgm:pt>
    <dgm:pt modelId="{83718E02-00DE-4BDE-8FC9-8374876BA24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状态、</a:t>
          </a:r>
          <a:r>
            <a:rPr lang="zh-CN" altLang="en-US" sz="2000"/>
            <a:t>房间</a:t>
          </a:r>
          <a:r>
            <a:rPr lang="zh-CN" altLang="en-US" sz="2000"/>
            <a:t>玩</a:t>
          </a:r>
          <a:r>
            <a:rPr lang="zh-CN" altLang="en-US" sz="2000"/>
            <a:t>法</a:t>
          </a:r>
          <a:r>
            <a:rPr lang="zh-CN" altLang="en-US" sz="2000"/>
            <a:t/>
          </a:r>
          <a:endParaRPr lang="zh-CN" altLang="en-US" sz="2000"/>
        </a:p>
      </dgm:t>
    </dgm:pt>
    <dgm:pt modelId="{8E0910AA-D811-4D31-840D-FE3A36F07070}" cxnId="{C6D6B1C8-EA47-4505-A38E-9B7C9D3096B0}" type="parTrans">
      <dgm:prSet/>
      <dgm:spPr/>
    </dgm:pt>
    <dgm:pt modelId="{6BE849A4-EA2E-4139-840A-D9E75EF3D343}" cxnId="{C6D6B1C8-EA47-4505-A38E-9B7C9D3096B0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71EC009-8E9C-4251-95DB-42296EE9891A}" srcId="{468FBB7B-694A-47BF-865D-2F44C1051453}" destId="{BD5427FF-4EB1-4006-BF7F-42158E0C5129}" srcOrd="0" destOrd="0" parTransId="{A2F6D805-3B53-408A-A2A3-20BC3BF0D242}" sibTransId="{D47F9812-1256-4E44-A6BE-BEC559BE8FF3}"/>
    <dgm:cxn modelId="{DBF93727-7629-495C-B08E-1E7FFE02532B}" srcId="{BD5427FF-4EB1-4006-BF7F-42158E0C5129}" destId="{3A7B819B-DBE9-4610-B22A-5573EA6D532D}" srcOrd="0" destOrd="0" parTransId="{DC4BEA23-BF6E-42AD-9BF0-CFBDE86A80F1}" sibTransId="{0BF6ACD3-AE1A-4691-8CBE-DBE77AB8A685}"/>
    <dgm:cxn modelId="{81606872-EB82-46DA-B363-B42A118083A8}" srcId="{BD5427FF-4EB1-4006-BF7F-42158E0C5129}" destId="{8FC6B8DD-B20D-4B2D-B4AC-E5D45FC94847}" srcOrd="1" destOrd="0" parTransId="{47DB180C-74E3-44F6-90C0-55AFD59350C3}" sibTransId="{80B79CD1-DC12-4F87-A146-B98ABA4AE731}"/>
    <dgm:cxn modelId="{CB8EB172-602C-4389-94EB-8744F5C66A96}" srcId="{BD5427FF-4EB1-4006-BF7F-42158E0C5129}" destId="{61F33281-14BE-4D56-8B40-BCBAD8ADDF69}" srcOrd="2" destOrd="0" parTransId="{DCE03B51-4982-4CCD-AC5C-B59EC620DD8A}" sibTransId="{702C0872-CB47-482E-9C9A-1BBA0C3C5276}"/>
    <dgm:cxn modelId="{DBDB1768-BD28-49B8-95B3-D742EC81AADE}" srcId="{BD5427FF-4EB1-4006-BF7F-42158E0C5129}" destId="{6F38C0F4-1445-47A8-BD92-62C2E674CE03}" srcOrd="3" destOrd="0" parTransId="{58047CE7-BA4F-4125-9283-167F1E17659F}" sibTransId="{46FC3324-CA0B-4E27-891A-B1A5B1C0CFE9}"/>
    <dgm:cxn modelId="{BA347C45-9C88-49E3-A18C-48932020065A}" srcId="{468FBB7B-694A-47BF-865D-2F44C1051453}" destId="{FE969E54-0D5D-4815-BDC4-3309E2F7325D}" srcOrd="1" destOrd="0" parTransId="{B5D9FB86-EEBE-488F-B7DE-B7CF5C9166C5}" sibTransId="{D7D19B67-C01A-45D3-B5C7-B7E1B18A9F62}"/>
    <dgm:cxn modelId="{7C4E0DA9-26AF-4D3E-A94A-D7117E54A5A8}" srcId="{FE969E54-0D5D-4815-BDC4-3309E2F7325D}" destId="{35600F67-42C2-4D1B-B072-DC2A36FCB136}" srcOrd="0" destOrd="1" parTransId="{B4BC79E1-FDBA-43D1-A988-1BE8090EDA7A}" sibTransId="{AD46A0AA-C45A-46D2-89AF-28390F99F9D0}"/>
    <dgm:cxn modelId="{B36012A8-FD2B-4AB6-A5A8-DE1AB7A2682A}" srcId="{FE969E54-0D5D-4815-BDC4-3309E2F7325D}" destId="{4FE00A51-D88F-4699-8BC7-91648DE6DD9B}" srcOrd="1" destOrd="1" parTransId="{7EE21663-7C69-4C2F-B605-53CAD69FD48A}" sibTransId="{E17B48BE-B608-4648-8C95-CC88E0382BC1}"/>
    <dgm:cxn modelId="{824CD6C0-DE90-4B6F-ADD0-E128CD2D517B}" srcId="{FE969E54-0D5D-4815-BDC4-3309E2F7325D}" destId="{30293A53-8287-4B6C-A87F-9F77BD6847E9}" srcOrd="2" destOrd="1" parTransId="{E8ED4C85-2A04-452D-B596-02B8CB4435C8}" sibTransId="{F6C16DBF-91B8-4901-B512-7BC00B339A76}"/>
    <dgm:cxn modelId="{1E32D634-96CC-4BD0-8079-EFB70430B8BA}" srcId="{FE969E54-0D5D-4815-BDC4-3309E2F7325D}" destId="{F78E8AA1-0015-4B5F-B381-A2B22E9EBF14}" srcOrd="3" destOrd="1" parTransId="{461D6423-E584-4752-9B30-5B83C288606E}" sibTransId="{4E33E16C-4011-4265-B1C4-D5574AF7146F}"/>
    <dgm:cxn modelId="{B5AD2A84-6CEF-488E-B5EB-FC8D144F58A5}" srcId="{FE969E54-0D5D-4815-BDC4-3309E2F7325D}" destId="{7F46C796-8EBF-4A52-9D27-94A93306C105}" srcOrd="4" destOrd="1" parTransId="{6DC68B53-89B0-405D-ACA7-77E4C4D8D138}" sibTransId="{560E1050-EAE5-4E4B-B039-FD4ADDB3EB6A}"/>
    <dgm:cxn modelId="{F7E3C353-FF2B-4EBF-97FE-50792261EC5A}" srcId="{FE969E54-0D5D-4815-BDC4-3309E2F7325D}" destId="{F7E96DB2-BC27-4869-B83D-BCEC0E4B6276}" srcOrd="5" destOrd="1" parTransId="{BB55E111-598B-4698-A7DF-1A2899ECBE5D}" sibTransId="{FDBE51F1-D3E6-4870-AB62-5D23DB42958B}"/>
    <dgm:cxn modelId="{CA32E8D1-DF6A-4CCF-AA62-805345C15B88}" srcId="{468FBB7B-694A-47BF-865D-2F44C1051453}" destId="{61F0DC84-7FFF-4FDD-9B5D-40960093AE83}" srcOrd="2" destOrd="0" parTransId="{2CB3CEFC-83E6-4DB9-B636-5287ACC11553}" sibTransId="{1FAE29ED-22A2-40FA-904A-0706E8542FE7}"/>
    <dgm:cxn modelId="{E92B58CA-6C04-49FD-9F3D-2768CBADF605}" srcId="{61F0DC84-7FFF-4FDD-9B5D-40960093AE83}" destId="{2C0D9F89-7CE9-4195-96AC-FB27D6AA2EF6}" srcOrd="0" destOrd="2" parTransId="{24D9371C-2787-474E-A690-5A09190A9707}" sibTransId="{39E6AF7E-E529-4319-B552-AB363EF4CE26}"/>
    <dgm:cxn modelId="{3BB1FD0F-EEB9-4E82-BF67-A61ACB7B4C2B}" srcId="{61F0DC84-7FFF-4FDD-9B5D-40960093AE83}" destId="{A64F93BC-5B54-4B50-A5B4-BCFD4E91331D}" srcOrd="1" destOrd="2" parTransId="{C376AF55-B7CF-480C-8BF9-23AFA21D948A}" sibTransId="{60698CBD-0F39-473E-A06C-DB8D8704D69F}"/>
    <dgm:cxn modelId="{069D0AFB-C30E-4AD6-A5CA-8A3A9361B81A}" srcId="{61F0DC84-7FFF-4FDD-9B5D-40960093AE83}" destId="{B555A2DE-DE39-46B3-A8D3-DAA5B6DFBC76}" srcOrd="2" destOrd="2" parTransId="{E2710ED6-56F5-4499-B3AA-361A69923A3E}" sibTransId="{95B72A09-C4BF-4873-8150-193656CB0346}"/>
    <dgm:cxn modelId="{C6D6B1C8-EA47-4505-A38E-9B7C9D3096B0}" srcId="{61F0DC84-7FFF-4FDD-9B5D-40960093AE83}" destId="{83718E02-00DE-4BDE-8FC9-8374876BA244}" srcOrd="3" destOrd="2" parTransId="{8E0910AA-D811-4D31-840D-FE3A36F07070}" sibTransId="{6BE849A4-EA2E-4139-840A-D9E75EF3D343}"/>
    <dgm:cxn modelId="{981D5093-0249-4F63-A18B-D105683AFA1F}" type="presOf" srcId="{468FBB7B-694A-47BF-865D-2F44C1051453}" destId="{D5FB6A06-3991-4223-AD64-C4F7F6F4DF69}" srcOrd="0" destOrd="0" presId="urn:microsoft.com/office/officeart/2005/8/layout/hList1"/>
    <dgm:cxn modelId="{DF1302E0-6459-4861-BF97-2A1A5170F590}" type="presParOf" srcId="{D5FB6A06-3991-4223-AD64-C4F7F6F4DF69}" destId="{5EB24CCF-928A-4018-A934-89F31F564A83}" srcOrd="0" destOrd="0" presId="urn:microsoft.com/office/officeart/2005/8/layout/hList1"/>
    <dgm:cxn modelId="{139824D8-48BE-475E-ADAB-5CB402686246}" type="presParOf" srcId="{5EB24CCF-928A-4018-A934-89F31F564A83}" destId="{5D9704F8-5A95-419F-B794-1E2F82666BDB}" srcOrd="0" destOrd="0" presId="urn:microsoft.com/office/officeart/2005/8/layout/hList1"/>
    <dgm:cxn modelId="{E321D36C-806D-45E8-81C9-1EBB8E71E938}" type="presOf" srcId="{BD5427FF-4EB1-4006-BF7F-42158E0C5129}" destId="{5D9704F8-5A95-419F-B794-1E2F82666BDB}" srcOrd="0" destOrd="0" presId="urn:microsoft.com/office/officeart/2005/8/layout/hList1"/>
    <dgm:cxn modelId="{1AEFB528-6C43-40D1-8172-C2AB0E458549}" type="presParOf" srcId="{5EB24CCF-928A-4018-A934-89F31F564A83}" destId="{C0A6D3D8-DBC2-45B6-8DEF-789A72552BB4}" srcOrd="1" destOrd="0" presId="urn:microsoft.com/office/officeart/2005/8/layout/hList1"/>
    <dgm:cxn modelId="{58826F41-1794-4142-A156-45CB902185EF}" type="presOf" srcId="{3A7B819B-DBE9-4610-B22A-5573EA6D532D}" destId="{C0A6D3D8-DBC2-45B6-8DEF-789A72552BB4}" srcOrd="0" destOrd="0" presId="urn:microsoft.com/office/officeart/2005/8/layout/hList1"/>
    <dgm:cxn modelId="{1137F0B3-5958-4F7D-9D39-92DEA30BE513}" type="presOf" srcId="{8FC6B8DD-B20D-4B2D-B4AC-E5D45FC94847}" destId="{C0A6D3D8-DBC2-45B6-8DEF-789A72552BB4}" srcOrd="0" destOrd="1" presId="urn:microsoft.com/office/officeart/2005/8/layout/hList1"/>
    <dgm:cxn modelId="{8FA13462-DFB7-4426-92D9-879918CD15F2}" type="presOf" srcId="{61F33281-14BE-4D56-8B40-BCBAD8ADDF69}" destId="{C0A6D3D8-DBC2-45B6-8DEF-789A72552BB4}" srcOrd="0" destOrd="2" presId="urn:microsoft.com/office/officeart/2005/8/layout/hList1"/>
    <dgm:cxn modelId="{FF68E716-23F4-48E8-A7C9-2570CEA731C2}" type="presOf" srcId="{6F38C0F4-1445-47A8-BD92-62C2E674CE03}" destId="{C0A6D3D8-DBC2-45B6-8DEF-789A72552BB4}" srcOrd="0" destOrd="3" presId="urn:microsoft.com/office/officeart/2005/8/layout/hList1"/>
    <dgm:cxn modelId="{9887D64F-136B-44A4-8C2D-D0C6FBD3E390}" type="presParOf" srcId="{D5FB6A06-3991-4223-AD64-C4F7F6F4DF69}" destId="{C4F6D2AE-A2A5-43DC-B705-8E8ECE0E1613}" srcOrd="1" destOrd="0" presId="urn:microsoft.com/office/officeart/2005/8/layout/hList1"/>
    <dgm:cxn modelId="{A63E1045-27A3-47DE-B187-4C9F658C16E0}" type="presParOf" srcId="{D5FB6A06-3991-4223-AD64-C4F7F6F4DF69}" destId="{C1832C44-4F6B-4ABA-88DC-7D5A80779E4B}" srcOrd="2" destOrd="0" presId="urn:microsoft.com/office/officeart/2005/8/layout/hList1"/>
    <dgm:cxn modelId="{E0F080F3-9A62-47A5-BEDB-BC55BD343D9E}" type="presParOf" srcId="{C1832C44-4F6B-4ABA-88DC-7D5A80779E4B}" destId="{3E0BA246-3456-471B-AD87-1436FD251DD8}" srcOrd="0" destOrd="2" presId="urn:microsoft.com/office/officeart/2005/8/layout/hList1"/>
    <dgm:cxn modelId="{922BE5EA-F132-4361-9782-E6BD05D08AEB}" type="presOf" srcId="{FE969E54-0D5D-4815-BDC4-3309E2F7325D}" destId="{3E0BA246-3456-471B-AD87-1436FD251DD8}" srcOrd="0" destOrd="0" presId="urn:microsoft.com/office/officeart/2005/8/layout/hList1"/>
    <dgm:cxn modelId="{9BB55DD8-7F4E-479C-B3E3-A487C9FBDF19}" type="presParOf" srcId="{C1832C44-4F6B-4ABA-88DC-7D5A80779E4B}" destId="{33CF15AD-8A19-4E9A-9BED-239A79CAF737}" srcOrd="1" destOrd="2" presId="urn:microsoft.com/office/officeart/2005/8/layout/hList1"/>
    <dgm:cxn modelId="{B868D82A-832A-4ABF-BA5B-8C4E7D04D175}" type="presOf" srcId="{35600F67-42C2-4D1B-B072-DC2A36FCB136}" destId="{33CF15AD-8A19-4E9A-9BED-239A79CAF737}" srcOrd="0" destOrd="0" presId="urn:microsoft.com/office/officeart/2005/8/layout/hList1"/>
    <dgm:cxn modelId="{D508FCD5-5BD2-440C-A26D-D3F26F108D6A}" type="presOf" srcId="{4FE00A51-D88F-4699-8BC7-91648DE6DD9B}" destId="{33CF15AD-8A19-4E9A-9BED-239A79CAF737}" srcOrd="0" destOrd="1" presId="urn:microsoft.com/office/officeart/2005/8/layout/hList1"/>
    <dgm:cxn modelId="{3530A41A-CA0A-40BE-982D-24C2ACC139E7}" type="presOf" srcId="{30293A53-8287-4B6C-A87F-9F77BD6847E9}" destId="{33CF15AD-8A19-4E9A-9BED-239A79CAF737}" srcOrd="0" destOrd="2" presId="urn:microsoft.com/office/officeart/2005/8/layout/hList1"/>
    <dgm:cxn modelId="{6ACFB440-4725-48ED-9E3F-4FFE82830FD1}" type="presOf" srcId="{F78E8AA1-0015-4B5F-B381-A2B22E9EBF14}" destId="{33CF15AD-8A19-4E9A-9BED-239A79CAF737}" srcOrd="0" destOrd="3" presId="urn:microsoft.com/office/officeart/2005/8/layout/hList1"/>
    <dgm:cxn modelId="{7F76A4AE-C710-45A3-B842-559B058C420B}" type="presOf" srcId="{7F46C796-8EBF-4A52-9D27-94A93306C105}" destId="{33CF15AD-8A19-4E9A-9BED-239A79CAF737}" srcOrd="0" destOrd="4" presId="urn:microsoft.com/office/officeart/2005/8/layout/hList1"/>
    <dgm:cxn modelId="{350EA457-C4E1-4600-B5DC-A46FE1A52933}" type="presOf" srcId="{F7E96DB2-BC27-4869-B83D-BCEC0E4B6276}" destId="{33CF15AD-8A19-4E9A-9BED-239A79CAF737}" srcOrd="0" destOrd="5" presId="urn:microsoft.com/office/officeart/2005/8/layout/hList1"/>
    <dgm:cxn modelId="{02937716-C0D3-4ABD-9E7B-AF07BEE0F3E0}" type="presParOf" srcId="{D5FB6A06-3991-4223-AD64-C4F7F6F4DF69}" destId="{F4639A07-76C8-4329-80D5-712628979A9A}" srcOrd="3" destOrd="0" presId="urn:microsoft.com/office/officeart/2005/8/layout/hList1"/>
    <dgm:cxn modelId="{A3A33268-340D-48F4-BAF1-88A17FDE8A94}" type="presParOf" srcId="{D5FB6A06-3991-4223-AD64-C4F7F6F4DF69}" destId="{7F710124-E259-48A5-9895-471DE20AF50E}" srcOrd="4" destOrd="0" presId="urn:microsoft.com/office/officeart/2005/8/layout/hList1"/>
    <dgm:cxn modelId="{39AD3C4D-4EB5-4FAD-9662-830BE0A4A69D}" type="presParOf" srcId="{7F710124-E259-48A5-9895-471DE20AF50E}" destId="{FC453BFD-315B-4968-86FA-B7D3125F3320}" srcOrd="0" destOrd="4" presId="urn:microsoft.com/office/officeart/2005/8/layout/hList1"/>
    <dgm:cxn modelId="{AC467A95-DA83-4AFD-B78D-5066BE81517E}" type="presOf" srcId="{61F0DC84-7FFF-4FDD-9B5D-40960093AE83}" destId="{FC453BFD-315B-4968-86FA-B7D3125F3320}" srcOrd="0" destOrd="0" presId="urn:microsoft.com/office/officeart/2005/8/layout/hList1"/>
    <dgm:cxn modelId="{C7D620EA-8006-4C67-BD2A-F5D31E442054}" type="presParOf" srcId="{7F710124-E259-48A5-9895-471DE20AF50E}" destId="{B357C82A-FE93-416B-AFBF-A74F9E99C4E4}" srcOrd="1" destOrd="4" presId="urn:microsoft.com/office/officeart/2005/8/layout/hList1"/>
    <dgm:cxn modelId="{2A2BC702-2D11-4AE2-AA9D-21024445ED7E}" type="presOf" srcId="{2C0D9F89-7CE9-4195-96AC-FB27D6AA2EF6}" destId="{B357C82A-FE93-416B-AFBF-A74F9E99C4E4}" srcOrd="0" destOrd="0" presId="urn:microsoft.com/office/officeart/2005/8/layout/hList1"/>
    <dgm:cxn modelId="{0C56741E-7A0C-4EC9-A693-73925B6DB73E}" type="presOf" srcId="{A64F93BC-5B54-4B50-A5B4-BCFD4E91331D}" destId="{B357C82A-FE93-416B-AFBF-A74F9E99C4E4}" srcOrd="0" destOrd="1" presId="urn:microsoft.com/office/officeart/2005/8/layout/hList1"/>
    <dgm:cxn modelId="{555AE88F-71BE-41BD-96B4-E907A233AE74}" type="presOf" srcId="{B555A2DE-DE39-46B3-A8D3-DAA5B6DFBC76}" destId="{B357C82A-FE93-416B-AFBF-A74F9E99C4E4}" srcOrd="0" destOrd="2" presId="urn:microsoft.com/office/officeart/2005/8/layout/hList1"/>
    <dgm:cxn modelId="{A7AD5AC9-0ED3-4EBA-B9A7-2D2C7FF99D25}" type="presOf" srcId="{83718E02-00DE-4BDE-8FC9-8374876BA244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技术能力建设-五彩石</a:t>
          </a:r>
          <a:r>
            <a:rPr lang="zh-CN" altLang="en-US" sz="1600"/>
            <a:t>（</a:t>
          </a:r>
          <a:r>
            <a:rPr lang="zh-CN" altLang="en-US" sz="1600" i="1"/>
            <a:t>2019年下半年至2020年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A2F6D805-3B53-408A-A2A3-20BC3BF0D242}" cxnId="{FC3E43DC-5274-4876-9488-EE3A19ED4ABB}" type="parTrans">
      <dgm:prSet/>
      <dgm:spPr/>
      <dgm:t>
        <a:bodyPr/>
        <a:p>
          <a:endParaRPr lang="zh-CN" altLang="en-US"/>
        </a:p>
      </dgm:t>
    </dgm:pt>
    <dgm:pt modelId="{D47F9812-1256-4E44-A6BE-BEC559BE8FF3}" cxnId="{FC3E43DC-5274-4876-9488-EE3A19ED4ABB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监控能力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4BEA23-BF6E-42AD-9BF0-CFBDE86A80F1}" cxnId="{6CCFC335-AA96-4D25-B943-972DCC66F4F4}" type="parTrans">
      <dgm:prSet/>
      <dgm:spPr/>
      <dgm:t>
        <a:bodyPr/>
        <a:p>
          <a:endParaRPr lang="zh-CN" altLang="en-US"/>
        </a:p>
      </dgm:t>
    </dgm:pt>
    <dgm:pt modelId="{0BF6ACD3-AE1A-4691-8CBE-DBE77AB8A685}" cxnId="{6CCFC335-AA96-4D25-B943-972DCC66F4F4}" type="sibTrans">
      <dgm:prSet/>
      <dgm:spPr/>
      <dgm:t>
        <a:bodyPr/>
        <a:p>
          <a:endParaRPr lang="zh-CN" altLang="en-US"/>
        </a:p>
      </dgm:t>
    </dgm:pt>
    <dgm:pt modelId="{EFE059A1-E381-4F03-BBD8-D8290BBD6AC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增长能力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8CDCEC-B4FF-4155-9CC0-4691DFB5EBB4}" cxnId="{B4DD6906-987E-4D1C-B9C5-A78175A7D57A}" type="parTrans">
      <dgm:prSet/>
      <dgm:spPr/>
    </dgm:pt>
    <dgm:pt modelId="{2B113F3B-6CBF-4663-99C8-EA9F49A19DB1}" cxnId="{B4DD6906-987E-4D1C-B9C5-A78175A7D57A}" type="sibTrans">
      <dgm:prSet/>
      <dgm:spPr/>
    </dgm:pt>
    <dgm:pt modelId="{C207BCF3-151E-4FE2-933F-7E293FCE944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画像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4B6662-892E-4993-A0B5-643CA0F333B2}" cxnId="{EF66AA80-AD59-494D-9B55-675C592C389B}" type="parTrans">
      <dgm:prSet/>
      <dgm:spPr/>
    </dgm:pt>
    <dgm:pt modelId="{BCCB9C8D-80B5-4017-8230-7DD2CCB92C1F}" cxnId="{EF66AA80-AD59-494D-9B55-675C592C389B}" type="sibTrans">
      <dgm:prSet/>
      <dgm:spPr/>
    </dgm:pt>
    <dgm:pt modelId="{DD623717-7A73-4A4E-BC25-2A318AAC137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推荐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689BD-E79A-4972-B559-222214E81EF7}" cxnId="{ADA2ADB3-81CE-443B-B428-32A797EFB740}" type="parTrans">
      <dgm:prSet/>
      <dgm:spPr/>
    </dgm:pt>
    <dgm:pt modelId="{BB676037-54FF-4036-949F-CC2C34737F8E}" cxnId="{ADA2ADB3-81CE-443B-B428-32A797EFB740}" type="sibTrans">
      <dgm:prSet/>
      <dgm:spPr/>
    </dgm:pt>
    <dgm:pt modelId="{C5654D12-BFE5-4767-B167-02094564A7F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>通用能力</a:t>
          </a: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C16576-79FA-4378-B1C5-42FA8E076E59}" cxnId="{1A66B1C3-43D7-49F4-95AC-1787ED877A39}" type="parTrans">
      <dgm:prSet/>
      <dgm:spPr/>
    </dgm:pt>
    <dgm:pt modelId="{A10156F7-4EDD-4EBA-83CA-F969DA4FBE90}" cxnId="{1A66B1C3-43D7-49F4-95AC-1787ED877A39}" type="sibTrans">
      <dgm:prSet/>
      <dgm:spPr/>
    </dgm:pt>
    <dgm:pt modelId="{E4D30C69-60EE-4A7C-BAB8-9DA319CA6E5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FF03E7-E0BA-43B2-A113-49F7C200366C}" cxnId="{065CD13B-15E6-4C78-B316-053278BFEEDF}" type="parTrans">
      <dgm:prSet/>
      <dgm:spPr/>
    </dgm:pt>
    <dgm:pt modelId="{0E519811-3B50-445A-B122-1BB2E702FCB7}" cxnId="{065CD13B-15E6-4C78-B316-053278BFEEDF}" type="sibTrans">
      <dgm:prSet/>
      <dgm:spPr/>
    </dgm:pt>
    <dgm:pt modelId="{3B2D7E23-0699-4168-B1FB-ED1319D9C87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endParaRPr lang="en-US" altLang="zh-CN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9A27E6-981D-4BEF-AC27-B8599FF3424E}" cxnId="{18A5732E-55EB-43B1-B120-55FEA25FE2C4}" type="parTrans">
      <dgm:prSet/>
      <dgm:spPr/>
    </dgm:pt>
    <dgm:pt modelId="{82F38C30-5D9F-4143-A7E5-A30EA74E8EF8}" cxnId="{18A5732E-55EB-43B1-B120-55FEA25FE2C4}" type="sibTrans">
      <dgm:prSet/>
      <dgm:spPr/>
    </dgm:pt>
    <dgm:pt modelId="{FE969E54-0D5D-4815-BDC4-3309E2F7325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服务治理-自由女神</a:t>
          </a:r>
          <a:r>
            <a:rPr lang="zh-CN" altLang="en-US" sz="1600"/>
            <a:t>（</a:t>
          </a:r>
          <a:r>
            <a:rPr lang="zh-CN" altLang="en-US" sz="1600"/>
            <a:t>2020年底至2021年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B5D9FB86-EEBE-488F-B7DE-B7CF5C9166C5}" cxnId="{DB379A86-68C8-4EB4-8707-17E344129F98}" type="parTrans">
      <dgm:prSet/>
      <dgm:spPr/>
      <dgm:t>
        <a:bodyPr/>
        <a:p>
          <a:endParaRPr lang="zh-CN" altLang="en-US"/>
        </a:p>
      </dgm:t>
    </dgm:pt>
    <dgm:pt modelId="{D7D19B67-C01A-45D3-B5C7-B7E1B18A9F62}" cxnId="{DB379A86-68C8-4EB4-8707-17E344129F98}" type="sibTrans">
      <dgm:prSet/>
      <dgm:spPr/>
      <dgm:t>
        <a:bodyPr/>
        <a:p>
          <a:endParaRPr lang="zh-CN" altLang="en-US"/>
        </a:p>
      </dgm:t>
    </dgm:pt>
    <dgm:pt modelId="{35600F67-42C2-4D1B-B072-DC2A36FCB13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存储</a:t>
          </a:r>
          <a:r>
            <a:rPr lang="zh-CN" altLang="en-US" sz="2000"/>
            <a:t>层</a:t>
          </a:r>
          <a:r>
            <a:rPr lang="zh-CN" altLang="en-US" sz="2000"/>
            <a:t/>
          </a:r>
          <a:endParaRPr lang="zh-CN" altLang="en-US" sz="2000"/>
        </a:p>
      </dgm:t>
    </dgm:pt>
    <dgm:pt modelId="{B4BC79E1-FDBA-43D1-A988-1BE8090EDA7A}" cxnId="{F2168CEF-B248-4C7C-8370-A4D9ED4C653A}" type="parTrans">
      <dgm:prSet/>
      <dgm:spPr/>
      <dgm:t>
        <a:bodyPr/>
        <a:p>
          <a:endParaRPr lang="zh-CN" altLang="en-US"/>
        </a:p>
      </dgm:t>
    </dgm:pt>
    <dgm:pt modelId="{AD46A0AA-C45A-46D2-89AF-28390F99F9D0}" cxnId="{F2168CEF-B248-4C7C-8370-A4D9ED4C653A}" type="sibTrans">
      <dgm:prSet/>
      <dgm:spPr/>
      <dgm:t>
        <a:bodyPr/>
        <a:p>
          <a:endParaRPr lang="zh-CN" altLang="en-US"/>
        </a:p>
      </dgm:t>
    </dgm:pt>
    <dgm:pt modelId="{557D57A2-6E96-4C55-8B97-73C289836A6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 </a:t>
          </a:r>
          <a:r>
            <a:rPr lang="zh-CN" altLang="en-US" sz="2000"/>
            <a:t>应用</a:t>
          </a:r>
          <a:r>
            <a:rPr lang="zh-CN" altLang="en-US" sz="2000"/>
            <a:t>层</a:t>
          </a:r>
          <a:r>
            <a:rPr lang="zh-CN" altLang="en-US" sz="1800"/>
            <a:t/>
          </a:r>
          <a:endParaRPr lang="zh-CN" altLang="en-US" sz="1800"/>
        </a:p>
      </dgm:t>
    </dgm:pt>
    <dgm:pt modelId="{0B4CFA58-87AB-4540-B48A-3806054BF7DB}" cxnId="{C5D6046D-F708-4621-96DC-333CF5300E82}" type="parTrans">
      <dgm:prSet/>
      <dgm:spPr/>
    </dgm:pt>
    <dgm:pt modelId="{90F027CB-C2FD-410C-A1FE-DCA13D3EADFC}" cxnId="{C5D6046D-F708-4621-96DC-333CF5300E82}" type="sibTrans">
      <dgm:prSet/>
      <dgm:spPr/>
    </dgm:pt>
    <dgm:pt modelId="{75B542C9-B523-4EA9-ACA0-E8D89C7D8A2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组</a:t>
          </a:r>
          <a:r>
            <a:rPr lang="zh-CN" altLang="en-US" sz="2000"/>
            <a:t>件</a:t>
          </a:r>
          <a:r>
            <a:rPr lang="zh-CN" altLang="en-US" sz="2000"/>
            <a:t>层</a:t>
          </a:r>
          <a:r>
            <a:rPr lang="zh-CN" altLang="en-US" sz="2000"/>
            <a:t/>
          </a:r>
          <a:endParaRPr lang="zh-CN" altLang="en-US" sz="2000"/>
        </a:p>
      </dgm:t>
    </dgm:pt>
    <dgm:pt modelId="{1E4CAEBC-29A7-4D86-8104-B9AA0C4E45EB}" cxnId="{73A10B26-A271-48FC-A093-CC057D64C9DF}" type="parTrans">
      <dgm:prSet/>
      <dgm:spPr/>
    </dgm:pt>
    <dgm:pt modelId="{870D344E-5C9A-48E6-A353-7CCD10BEE1F2}" cxnId="{73A10B26-A271-48FC-A093-CC057D64C9DF}" type="sibTrans">
      <dgm:prSet/>
      <dgm:spPr/>
    </dgm:pt>
    <dgm:pt modelId="{5192F54A-9D76-4DA8-A4CC-2B8701963BA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业务层</a:t>
          </a:r>
          <a:r>
            <a:rPr lang="zh-CN" altLang="en-US" sz="2000"/>
            <a:t/>
          </a:r>
          <a:endParaRPr lang="zh-CN" altLang="en-US" sz="2000"/>
        </a:p>
      </dgm:t>
    </dgm:pt>
    <dgm:pt modelId="{BF790590-4365-43BA-8221-DF07C8956E53}" cxnId="{26090E93-0443-4589-A34D-3ABB21E6F60C}" type="parTrans">
      <dgm:prSet/>
      <dgm:spPr/>
    </dgm:pt>
    <dgm:pt modelId="{BBE53247-300E-46C3-B395-A5B5C3FD9E20}" cxnId="{26090E93-0443-4589-A34D-3ABB21E6F60C}" type="sibTrans">
      <dgm:prSet/>
      <dgm:spPr/>
    </dgm:pt>
    <dgm:pt modelId="{4BABF3C7-B709-4BEC-A7EC-D850858E789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DFABFEFE-F915-4D20-8364-EBE2B8AE268C}" cxnId="{BFA387AE-AB8A-4AF1-B595-8ACA7A559259}" type="parTrans">
      <dgm:prSet/>
      <dgm:spPr/>
    </dgm:pt>
    <dgm:pt modelId="{C6B7A490-34AD-4742-9C59-C85527E06AFF}" cxnId="{BFA387AE-AB8A-4AF1-B595-8ACA7A559259}" type="sibTrans">
      <dgm:prSet/>
      <dgm:spPr/>
    </dgm:pt>
    <dgm:pt modelId="{75798317-017C-4234-96A7-A0EEB9AE6AA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12A42426-87CE-4511-8003-DEEAA335C97B}" cxnId="{05D97ED6-DFDB-435C-AFC8-46806FC9D493}" type="parTrans">
      <dgm:prSet/>
      <dgm:spPr/>
    </dgm:pt>
    <dgm:pt modelId="{23C494A5-2B82-4FD1-BEE1-39C6BAD896EE}" cxnId="{05D97ED6-DFDB-435C-AFC8-46806FC9D493}" type="sibTrans">
      <dgm:prSet/>
      <dgm:spPr/>
    </dgm:pt>
    <dgm:pt modelId="{6A5A6C7A-46C3-417F-9956-35D595E38BC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/>
          </a:r>
          <a:endParaRPr lang="zh-CN" altLang="en-US" sz="1800"/>
        </a:p>
      </dgm:t>
    </dgm:pt>
    <dgm:pt modelId="{674696F6-1BF4-4884-9AE7-A2F776E26C45}" cxnId="{980A3117-A69F-4D38-B4B4-B4CD62B2D15B}" type="parTrans">
      <dgm:prSet/>
      <dgm:spPr/>
    </dgm:pt>
    <dgm:pt modelId="{DFAB61A9-DF50-443E-88DB-F8567209C7AC}" cxnId="{980A3117-A69F-4D38-B4B4-B4CD62B2D15B}" type="sibTrans">
      <dgm:prSet/>
      <dgm:spPr/>
    </dgm:pt>
    <dgm:pt modelId="{61F0DC84-7FFF-4FDD-9B5D-40960093AE8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AWS迁移              </a:t>
          </a:r>
          <a:r>
            <a:rPr lang="zh-CN" altLang="en-US" sz="2000"/>
            <a:t/>
          </a:r>
          <a:endParaRPr lang="zh-CN" altLang="en-US" sz="20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/>
            <a:t>（</a:t>
          </a:r>
          <a:r>
            <a:rPr lang="zh-CN" altLang="en-US" sz="1600"/>
            <a:t>2021年4月底至6月初</a:t>
          </a:r>
          <a:r>
            <a:rPr lang="zh-CN" altLang="en-US" sz="1600"/>
            <a:t>）</a:t>
          </a:r>
          <a:r>
            <a:rPr lang="zh-CN" altLang="en-US" sz="1600"/>
            <a:t/>
          </a:r>
          <a:endParaRPr lang="zh-CN" altLang="en-US" sz="1600"/>
        </a:p>
      </dgm:t>
    </dgm:pt>
    <dgm:pt modelId="{2CB3CEFC-83E6-4DB9-B636-5287ACC11553}" cxnId="{40A8D9D5-4AD8-4577-B0A6-C2FBFBFDFE4A}" type="parTrans">
      <dgm:prSet/>
      <dgm:spPr/>
      <dgm:t>
        <a:bodyPr/>
        <a:p>
          <a:endParaRPr lang="zh-CN" altLang="en-US"/>
        </a:p>
      </dgm:t>
    </dgm:pt>
    <dgm:pt modelId="{1FAE29ED-22A2-40FA-904A-0706E8542FE7}" cxnId="{40A8D9D5-4AD8-4577-B0A6-C2FBFBFDFE4A}" type="sibTrans">
      <dgm:prSet/>
      <dgm:spPr/>
      <dgm:t>
        <a:bodyPr/>
        <a:p>
          <a:endParaRPr lang="zh-CN" altLang="en-US"/>
        </a:p>
      </dgm:t>
    </dgm:pt>
    <dgm:pt modelId="{2C0D9F89-7CE9-4195-96AC-FB27D6AA2E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背景</a:t>
          </a:r>
          <a:endParaRPr lang="zh-CN" altLang="en-US" sz="2000"/>
        </a:p>
      </dgm:t>
    </dgm:pt>
    <dgm:pt modelId="{24D9371C-2787-474E-A690-5A09190A9707}" cxnId="{B92555F5-9ED0-44FF-8281-027C9447653F}" type="parTrans">
      <dgm:prSet/>
      <dgm:spPr/>
      <dgm:t>
        <a:bodyPr/>
        <a:p>
          <a:endParaRPr lang="zh-CN" altLang="en-US"/>
        </a:p>
      </dgm:t>
    </dgm:pt>
    <dgm:pt modelId="{39E6AF7E-E529-4319-B552-AB363EF4CE26}" cxnId="{B92555F5-9ED0-44FF-8281-027C9447653F}" type="sibTrans">
      <dgm:prSet/>
      <dgm:spPr/>
      <dgm:t>
        <a:bodyPr/>
        <a:p>
          <a:endParaRPr lang="zh-CN" altLang="en-US"/>
        </a:p>
      </dgm:t>
    </dgm:pt>
    <dgm:pt modelId="{B0DE4ECB-A6D6-4325-962F-C2EA2EDE119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endParaRPr lang="zh-CN" altLang="en-US" sz="2000"/>
        </a:p>
      </dgm:t>
    </dgm:pt>
    <dgm:pt modelId="{CEE92EBE-6C08-4228-B369-1FC40A65B065}" cxnId="{46AAADDB-891E-4CE2-8F62-264316F28CEF}" type="parTrans">
      <dgm:prSet/>
      <dgm:spPr/>
    </dgm:pt>
    <dgm:pt modelId="{CD7405C6-3561-4F53-B4C7-60004B05915F}" cxnId="{46AAADDB-891E-4CE2-8F62-264316F28CEF}" type="sibTrans">
      <dgm:prSet/>
      <dgm:spPr/>
    </dgm:pt>
    <dgm:pt modelId="{708C1F37-6399-4BBD-9C14-05B5AAD5A01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过</a:t>
          </a:r>
          <a:r>
            <a:rPr lang="zh-CN" altLang="en-US" sz="2000"/>
            <a:t>程</a:t>
          </a:r>
          <a:r>
            <a:rPr lang="zh-CN" altLang="en-US" sz="2000"/>
            <a:t/>
          </a:r>
          <a:endParaRPr lang="zh-CN" altLang="en-US" sz="2000"/>
        </a:p>
      </dgm:t>
    </dgm:pt>
    <dgm:pt modelId="{CAAB8815-FBAA-4450-9BC3-0613EA97672F}" cxnId="{06AC05B8-CC22-4B61-892D-59AB0C66D35B}" type="parTrans">
      <dgm:prSet/>
      <dgm:spPr/>
    </dgm:pt>
    <dgm:pt modelId="{61EE2A41-8165-4F6F-9D6D-1C3DF420B722}" cxnId="{06AC05B8-CC22-4B61-892D-59AB0C66D35B}" type="sibTrans">
      <dgm:prSet/>
      <dgm:spPr/>
    </dgm:pt>
    <dgm:pt modelId="{B4D0C908-E758-44E8-9F2F-67F6EA3A7B1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000"/>
            <a:t>结果</a:t>
          </a:r>
          <a:endParaRPr lang="zh-CN" altLang="en-US" sz="2000"/>
        </a:p>
      </dgm:t>
    </dgm:pt>
    <dgm:pt modelId="{305E3A1B-5E22-4B45-B0AA-3A1307A96618}" cxnId="{F067F5EE-96F5-4764-814B-DF0D44ED1B2D}" type="parTrans">
      <dgm:prSet/>
      <dgm:spPr/>
    </dgm:pt>
    <dgm:pt modelId="{C1543D0D-7C27-435E-8FDF-6C905D0BD841}" cxnId="{F067F5EE-96F5-4764-814B-DF0D44ED1B2D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3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3">
        <dgm:presLayoutVars>
          <dgm:bulletEnabled val="1"/>
        </dgm:presLayoutVars>
      </dgm:prSet>
      <dgm:spPr/>
    </dgm:pt>
    <dgm:pt modelId="{F4639A07-76C8-4329-80D5-712628979A9A}" type="pres">
      <dgm:prSet presAssocID="{D7D19B67-C01A-45D3-B5C7-B7E1B18A9F62}" presName="space" presStyleCnt="0"/>
      <dgm:spPr/>
    </dgm:pt>
    <dgm:pt modelId="{7F710124-E259-48A5-9895-471DE20AF50E}" type="pres">
      <dgm:prSet presAssocID="{61F0DC84-7FFF-4FDD-9B5D-40960093AE83}" presName="composite" presStyleCnt="0"/>
      <dgm:spPr/>
    </dgm:pt>
    <dgm:pt modelId="{FC453BFD-315B-4968-86FA-B7D3125F3320}" type="pres">
      <dgm:prSet presAssocID="{61F0DC84-7FFF-4FDD-9B5D-40960093AE8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57C82A-FE93-416B-AFBF-A74F9E99C4E4}" type="pres">
      <dgm:prSet presAssocID="{61F0DC84-7FFF-4FDD-9B5D-40960093AE8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C3E43DC-5274-4876-9488-EE3A19ED4ABB}" srcId="{468FBB7B-694A-47BF-865D-2F44C1051453}" destId="{BD5427FF-4EB1-4006-BF7F-42158E0C5129}" srcOrd="0" destOrd="0" parTransId="{A2F6D805-3B53-408A-A2A3-20BC3BF0D242}" sibTransId="{D47F9812-1256-4E44-A6BE-BEC559BE8FF3}"/>
    <dgm:cxn modelId="{6CCFC335-AA96-4D25-B943-972DCC66F4F4}" srcId="{BD5427FF-4EB1-4006-BF7F-42158E0C5129}" destId="{3A7B819B-DBE9-4610-B22A-5573EA6D532D}" srcOrd="0" destOrd="0" parTransId="{DC4BEA23-BF6E-42AD-9BF0-CFBDE86A80F1}" sibTransId="{0BF6ACD3-AE1A-4691-8CBE-DBE77AB8A685}"/>
    <dgm:cxn modelId="{B4DD6906-987E-4D1C-B9C5-A78175A7D57A}" srcId="{BD5427FF-4EB1-4006-BF7F-42158E0C5129}" destId="{EFE059A1-E381-4F03-BBD8-D8290BBD6ACE}" srcOrd="1" destOrd="0" parTransId="{9F8CDCEC-B4FF-4155-9CC0-4691DFB5EBB4}" sibTransId="{2B113F3B-6CBF-4663-99C8-EA9F49A19DB1}"/>
    <dgm:cxn modelId="{EF66AA80-AD59-494D-9B55-675C592C389B}" srcId="{BD5427FF-4EB1-4006-BF7F-42158E0C5129}" destId="{C207BCF3-151E-4FE2-933F-7E293FCE9448}" srcOrd="2" destOrd="0" parTransId="{5E4B6662-892E-4993-A0B5-643CA0F333B2}" sibTransId="{BCCB9C8D-80B5-4017-8230-7DD2CCB92C1F}"/>
    <dgm:cxn modelId="{ADA2ADB3-81CE-443B-B428-32A797EFB740}" srcId="{BD5427FF-4EB1-4006-BF7F-42158E0C5129}" destId="{DD623717-7A73-4A4E-BC25-2A318AAC137F}" srcOrd="3" destOrd="0" parTransId="{5AF689BD-E79A-4972-B559-222214E81EF7}" sibTransId="{BB676037-54FF-4036-949F-CC2C34737F8E}"/>
    <dgm:cxn modelId="{1A66B1C3-43D7-49F4-95AC-1787ED877A39}" srcId="{BD5427FF-4EB1-4006-BF7F-42158E0C5129}" destId="{C5654D12-BFE5-4767-B167-02094564A7F4}" srcOrd="4" destOrd="0" parTransId="{F7C16576-79FA-4378-B1C5-42FA8E076E59}" sibTransId="{A10156F7-4EDD-4EBA-83CA-F969DA4FBE90}"/>
    <dgm:cxn modelId="{065CD13B-15E6-4C78-B316-053278BFEEDF}" srcId="{BD5427FF-4EB1-4006-BF7F-42158E0C5129}" destId="{E4D30C69-60EE-4A7C-BAB8-9DA319CA6E58}" srcOrd="5" destOrd="0" parTransId="{A9FF03E7-E0BA-43B2-A113-49F7C200366C}" sibTransId="{0E519811-3B50-445A-B122-1BB2E702FCB7}"/>
    <dgm:cxn modelId="{18A5732E-55EB-43B1-B120-55FEA25FE2C4}" srcId="{BD5427FF-4EB1-4006-BF7F-42158E0C5129}" destId="{3B2D7E23-0699-4168-B1FB-ED1319D9C878}" srcOrd="6" destOrd="0" parTransId="{799A27E6-981D-4BEF-AC27-B8599FF3424E}" sibTransId="{82F38C30-5D9F-4143-A7E5-A30EA74E8EF8}"/>
    <dgm:cxn modelId="{DB379A86-68C8-4EB4-8707-17E344129F98}" srcId="{468FBB7B-694A-47BF-865D-2F44C1051453}" destId="{FE969E54-0D5D-4815-BDC4-3309E2F7325D}" srcOrd="1" destOrd="0" parTransId="{B5D9FB86-EEBE-488F-B7DE-B7CF5C9166C5}" sibTransId="{D7D19B67-C01A-45D3-B5C7-B7E1B18A9F62}"/>
    <dgm:cxn modelId="{F2168CEF-B248-4C7C-8370-A4D9ED4C653A}" srcId="{FE969E54-0D5D-4815-BDC4-3309E2F7325D}" destId="{35600F67-42C2-4D1B-B072-DC2A36FCB136}" srcOrd="0" destOrd="1" parTransId="{B4BC79E1-FDBA-43D1-A988-1BE8090EDA7A}" sibTransId="{AD46A0AA-C45A-46D2-89AF-28390F99F9D0}"/>
    <dgm:cxn modelId="{C5D6046D-F708-4621-96DC-333CF5300E82}" srcId="{FE969E54-0D5D-4815-BDC4-3309E2F7325D}" destId="{557D57A2-6E96-4C55-8B97-73C289836A64}" srcOrd="1" destOrd="1" parTransId="{0B4CFA58-87AB-4540-B48A-3806054BF7DB}" sibTransId="{90F027CB-C2FD-410C-A1FE-DCA13D3EADFC}"/>
    <dgm:cxn modelId="{73A10B26-A271-48FC-A093-CC057D64C9DF}" srcId="{FE969E54-0D5D-4815-BDC4-3309E2F7325D}" destId="{75B542C9-B523-4EA9-ACA0-E8D89C7D8A2D}" srcOrd="2" destOrd="1" parTransId="{1E4CAEBC-29A7-4D86-8104-B9AA0C4E45EB}" sibTransId="{870D344E-5C9A-48E6-A353-7CCD10BEE1F2}"/>
    <dgm:cxn modelId="{26090E93-0443-4589-A34D-3ABB21E6F60C}" srcId="{FE969E54-0D5D-4815-BDC4-3309E2F7325D}" destId="{5192F54A-9D76-4DA8-A4CC-2B8701963BAB}" srcOrd="3" destOrd="1" parTransId="{BF790590-4365-43BA-8221-DF07C8956E53}" sibTransId="{BBE53247-300E-46C3-B395-A5B5C3FD9E20}"/>
    <dgm:cxn modelId="{BFA387AE-AB8A-4AF1-B595-8ACA7A559259}" srcId="{FE969E54-0D5D-4815-BDC4-3309E2F7325D}" destId="{4BABF3C7-B709-4BEC-A7EC-D850858E7890}" srcOrd="4" destOrd="1" parTransId="{DFABFEFE-F915-4D20-8364-EBE2B8AE268C}" sibTransId="{C6B7A490-34AD-4742-9C59-C85527E06AFF}"/>
    <dgm:cxn modelId="{05D97ED6-DFDB-435C-AFC8-46806FC9D493}" srcId="{FE969E54-0D5D-4815-BDC4-3309E2F7325D}" destId="{75798317-017C-4234-96A7-A0EEB9AE6AAB}" srcOrd="5" destOrd="1" parTransId="{12A42426-87CE-4511-8003-DEEAA335C97B}" sibTransId="{23C494A5-2B82-4FD1-BEE1-39C6BAD896EE}"/>
    <dgm:cxn modelId="{980A3117-A69F-4D38-B4B4-B4CD62B2D15B}" srcId="{FE969E54-0D5D-4815-BDC4-3309E2F7325D}" destId="{6A5A6C7A-46C3-417F-9956-35D595E38BCE}" srcOrd="6" destOrd="1" parTransId="{674696F6-1BF4-4884-9AE7-A2F776E26C45}" sibTransId="{DFAB61A9-DF50-443E-88DB-F8567209C7AC}"/>
    <dgm:cxn modelId="{40A8D9D5-4AD8-4577-B0A6-C2FBFBFDFE4A}" srcId="{468FBB7B-694A-47BF-865D-2F44C1051453}" destId="{61F0DC84-7FFF-4FDD-9B5D-40960093AE83}" srcOrd="2" destOrd="0" parTransId="{2CB3CEFC-83E6-4DB9-B636-5287ACC11553}" sibTransId="{1FAE29ED-22A2-40FA-904A-0706E8542FE7}"/>
    <dgm:cxn modelId="{B92555F5-9ED0-44FF-8281-027C9447653F}" srcId="{61F0DC84-7FFF-4FDD-9B5D-40960093AE83}" destId="{2C0D9F89-7CE9-4195-96AC-FB27D6AA2EF6}" srcOrd="0" destOrd="2" parTransId="{24D9371C-2787-474E-A690-5A09190A9707}" sibTransId="{39E6AF7E-E529-4319-B552-AB363EF4CE26}"/>
    <dgm:cxn modelId="{46AAADDB-891E-4CE2-8F62-264316F28CEF}" srcId="{61F0DC84-7FFF-4FDD-9B5D-40960093AE83}" destId="{B0DE4ECB-A6D6-4325-962F-C2EA2EDE1198}" srcOrd="1" destOrd="2" parTransId="{CEE92EBE-6C08-4228-B369-1FC40A65B065}" sibTransId="{CD7405C6-3561-4F53-B4C7-60004B05915F}"/>
    <dgm:cxn modelId="{06AC05B8-CC22-4B61-892D-59AB0C66D35B}" srcId="{61F0DC84-7FFF-4FDD-9B5D-40960093AE83}" destId="{708C1F37-6399-4BBD-9C14-05B5AAD5A01F}" srcOrd="2" destOrd="2" parTransId="{CAAB8815-FBAA-4450-9BC3-0613EA97672F}" sibTransId="{61EE2A41-8165-4F6F-9D6D-1C3DF420B722}"/>
    <dgm:cxn modelId="{F067F5EE-96F5-4764-814B-DF0D44ED1B2D}" srcId="{61F0DC84-7FFF-4FDD-9B5D-40960093AE83}" destId="{B4D0C908-E758-44E8-9F2F-67F6EA3A7B1F}" srcOrd="3" destOrd="2" parTransId="{305E3A1B-5E22-4B45-B0AA-3A1307A96618}" sibTransId="{C1543D0D-7C27-435E-8FDF-6C905D0BD841}"/>
    <dgm:cxn modelId="{EFEF5304-193C-460F-8E26-45998276D4CB}" type="presOf" srcId="{468FBB7B-694A-47BF-865D-2F44C1051453}" destId="{D5FB6A06-3991-4223-AD64-C4F7F6F4DF69}" srcOrd="0" destOrd="0" presId="urn:microsoft.com/office/officeart/2005/8/layout/hList1"/>
    <dgm:cxn modelId="{F69A80E7-018B-42D9-BE2F-D534244E1CE2}" type="presParOf" srcId="{D5FB6A06-3991-4223-AD64-C4F7F6F4DF69}" destId="{5EB24CCF-928A-4018-A934-89F31F564A83}" srcOrd="0" destOrd="0" presId="urn:microsoft.com/office/officeart/2005/8/layout/hList1"/>
    <dgm:cxn modelId="{970A28B4-C885-4F80-900A-2F1209782FDD}" type="presParOf" srcId="{5EB24CCF-928A-4018-A934-89F31F564A83}" destId="{5D9704F8-5A95-419F-B794-1E2F82666BDB}" srcOrd="0" destOrd="0" presId="urn:microsoft.com/office/officeart/2005/8/layout/hList1"/>
    <dgm:cxn modelId="{AEEAE797-3BFC-4827-B28C-A7FE03AA2325}" type="presOf" srcId="{BD5427FF-4EB1-4006-BF7F-42158E0C5129}" destId="{5D9704F8-5A95-419F-B794-1E2F82666BDB}" srcOrd="0" destOrd="0" presId="urn:microsoft.com/office/officeart/2005/8/layout/hList1"/>
    <dgm:cxn modelId="{01710AA2-2838-451B-9AC7-5EC5CE132952}" type="presParOf" srcId="{5EB24CCF-928A-4018-A934-89F31F564A83}" destId="{C0A6D3D8-DBC2-45B6-8DEF-789A72552BB4}" srcOrd="1" destOrd="0" presId="urn:microsoft.com/office/officeart/2005/8/layout/hList1"/>
    <dgm:cxn modelId="{4BF262B6-121F-4F2F-8317-C6E4F1ABD035}" type="presOf" srcId="{3A7B819B-DBE9-4610-B22A-5573EA6D532D}" destId="{C0A6D3D8-DBC2-45B6-8DEF-789A72552BB4}" srcOrd="0" destOrd="0" presId="urn:microsoft.com/office/officeart/2005/8/layout/hList1"/>
    <dgm:cxn modelId="{E0344CCD-A3A9-4D7D-93E7-3935C4A2C57B}" type="presOf" srcId="{EFE059A1-E381-4F03-BBD8-D8290BBD6ACE}" destId="{C0A6D3D8-DBC2-45B6-8DEF-789A72552BB4}" srcOrd="0" destOrd="1" presId="urn:microsoft.com/office/officeart/2005/8/layout/hList1"/>
    <dgm:cxn modelId="{62533EFA-C610-424C-8CA0-591F03882EE7}" type="presOf" srcId="{C207BCF3-151E-4FE2-933F-7E293FCE9448}" destId="{C0A6D3D8-DBC2-45B6-8DEF-789A72552BB4}" srcOrd="0" destOrd="2" presId="urn:microsoft.com/office/officeart/2005/8/layout/hList1"/>
    <dgm:cxn modelId="{787EA8FC-9566-4329-B4EE-DB88A5C2D3C9}" type="presOf" srcId="{DD623717-7A73-4A4E-BC25-2A318AAC137F}" destId="{C0A6D3D8-DBC2-45B6-8DEF-789A72552BB4}" srcOrd="0" destOrd="3" presId="urn:microsoft.com/office/officeart/2005/8/layout/hList1"/>
    <dgm:cxn modelId="{460D3FB3-C979-4882-820E-17933A55BC83}" type="presOf" srcId="{C5654D12-BFE5-4767-B167-02094564A7F4}" destId="{C0A6D3D8-DBC2-45B6-8DEF-789A72552BB4}" srcOrd="0" destOrd="4" presId="urn:microsoft.com/office/officeart/2005/8/layout/hList1"/>
    <dgm:cxn modelId="{F2DBAD7D-C805-47B4-9050-1FA690147E45}" type="presOf" srcId="{E4D30C69-60EE-4A7C-BAB8-9DA319CA6E58}" destId="{C0A6D3D8-DBC2-45B6-8DEF-789A72552BB4}" srcOrd="0" destOrd="5" presId="urn:microsoft.com/office/officeart/2005/8/layout/hList1"/>
    <dgm:cxn modelId="{6D177D76-E3C9-40EF-9258-8499C3FF1360}" type="presOf" srcId="{3B2D7E23-0699-4168-B1FB-ED1319D9C878}" destId="{C0A6D3D8-DBC2-45B6-8DEF-789A72552BB4}" srcOrd="0" destOrd="6" presId="urn:microsoft.com/office/officeart/2005/8/layout/hList1"/>
    <dgm:cxn modelId="{11688CEB-3EFC-4FD8-B8AC-B5B802B9236C}" type="presParOf" srcId="{D5FB6A06-3991-4223-AD64-C4F7F6F4DF69}" destId="{C4F6D2AE-A2A5-43DC-B705-8E8ECE0E1613}" srcOrd="1" destOrd="0" presId="urn:microsoft.com/office/officeart/2005/8/layout/hList1"/>
    <dgm:cxn modelId="{8B55299B-4A05-41CD-919E-EDB48FBD0900}" type="presParOf" srcId="{D5FB6A06-3991-4223-AD64-C4F7F6F4DF69}" destId="{C1832C44-4F6B-4ABA-88DC-7D5A80779E4B}" srcOrd="2" destOrd="0" presId="urn:microsoft.com/office/officeart/2005/8/layout/hList1"/>
    <dgm:cxn modelId="{FA1DA15A-3CEF-438A-822D-56AFD290F7AB}" type="presParOf" srcId="{C1832C44-4F6B-4ABA-88DC-7D5A80779E4B}" destId="{3E0BA246-3456-471B-AD87-1436FD251DD8}" srcOrd="0" destOrd="2" presId="urn:microsoft.com/office/officeart/2005/8/layout/hList1"/>
    <dgm:cxn modelId="{3EF32F58-5646-4C12-9966-361A8F3A702E}" type="presOf" srcId="{FE969E54-0D5D-4815-BDC4-3309E2F7325D}" destId="{3E0BA246-3456-471B-AD87-1436FD251DD8}" srcOrd="0" destOrd="0" presId="urn:microsoft.com/office/officeart/2005/8/layout/hList1"/>
    <dgm:cxn modelId="{63BF14B8-EDAB-41D5-8237-2443D17FA030}" type="presParOf" srcId="{C1832C44-4F6B-4ABA-88DC-7D5A80779E4B}" destId="{33CF15AD-8A19-4E9A-9BED-239A79CAF737}" srcOrd="1" destOrd="2" presId="urn:microsoft.com/office/officeart/2005/8/layout/hList1"/>
    <dgm:cxn modelId="{9C10887F-B9F0-4AA3-9E78-BC4A38BD9348}" type="presOf" srcId="{35600F67-42C2-4D1B-B072-DC2A36FCB136}" destId="{33CF15AD-8A19-4E9A-9BED-239A79CAF737}" srcOrd="0" destOrd="0" presId="urn:microsoft.com/office/officeart/2005/8/layout/hList1"/>
    <dgm:cxn modelId="{E1BA817E-7868-4014-8975-E42B72E0256A}" type="presOf" srcId="{557D57A2-6E96-4C55-8B97-73C289836A64}" destId="{33CF15AD-8A19-4E9A-9BED-239A79CAF737}" srcOrd="0" destOrd="1" presId="urn:microsoft.com/office/officeart/2005/8/layout/hList1"/>
    <dgm:cxn modelId="{1886A035-B516-416F-9F64-C88F3FA4DF93}" type="presOf" srcId="{75B542C9-B523-4EA9-ACA0-E8D89C7D8A2D}" destId="{33CF15AD-8A19-4E9A-9BED-239A79CAF737}" srcOrd="0" destOrd="2" presId="urn:microsoft.com/office/officeart/2005/8/layout/hList1"/>
    <dgm:cxn modelId="{248E3E6F-7641-4E69-8440-06BAE1D1239A}" type="presOf" srcId="{5192F54A-9D76-4DA8-A4CC-2B8701963BAB}" destId="{33CF15AD-8A19-4E9A-9BED-239A79CAF737}" srcOrd="0" destOrd="3" presId="urn:microsoft.com/office/officeart/2005/8/layout/hList1"/>
    <dgm:cxn modelId="{C89824CF-EEB9-4CC5-9B10-EA1D6A632621}" type="presOf" srcId="{4BABF3C7-B709-4BEC-A7EC-D850858E7890}" destId="{33CF15AD-8A19-4E9A-9BED-239A79CAF737}" srcOrd="0" destOrd="4" presId="urn:microsoft.com/office/officeart/2005/8/layout/hList1"/>
    <dgm:cxn modelId="{C0AF1196-C7CF-4868-B786-530847B808A8}" type="presOf" srcId="{75798317-017C-4234-96A7-A0EEB9AE6AAB}" destId="{33CF15AD-8A19-4E9A-9BED-239A79CAF737}" srcOrd="0" destOrd="5" presId="urn:microsoft.com/office/officeart/2005/8/layout/hList1"/>
    <dgm:cxn modelId="{2788F35F-9CE6-406B-B566-D46D4935A421}" type="presOf" srcId="{6A5A6C7A-46C3-417F-9956-35D595E38BCE}" destId="{33CF15AD-8A19-4E9A-9BED-239A79CAF737}" srcOrd="0" destOrd="6" presId="urn:microsoft.com/office/officeart/2005/8/layout/hList1"/>
    <dgm:cxn modelId="{43F46693-177A-4839-AFF2-C3E4ADECC26C}" type="presParOf" srcId="{D5FB6A06-3991-4223-AD64-C4F7F6F4DF69}" destId="{F4639A07-76C8-4329-80D5-712628979A9A}" srcOrd="3" destOrd="0" presId="urn:microsoft.com/office/officeart/2005/8/layout/hList1"/>
    <dgm:cxn modelId="{C6652789-B039-41FA-BF62-B294285C456C}" type="presParOf" srcId="{D5FB6A06-3991-4223-AD64-C4F7F6F4DF69}" destId="{7F710124-E259-48A5-9895-471DE20AF50E}" srcOrd="4" destOrd="0" presId="urn:microsoft.com/office/officeart/2005/8/layout/hList1"/>
    <dgm:cxn modelId="{77BA3053-CE35-45D9-BFE5-F4C79BCA954E}" type="presParOf" srcId="{7F710124-E259-48A5-9895-471DE20AF50E}" destId="{FC453BFD-315B-4968-86FA-B7D3125F3320}" srcOrd="0" destOrd="4" presId="urn:microsoft.com/office/officeart/2005/8/layout/hList1"/>
    <dgm:cxn modelId="{9E96C4C1-005A-4E56-8356-2DD91652F25A}" type="presOf" srcId="{61F0DC84-7FFF-4FDD-9B5D-40960093AE83}" destId="{FC453BFD-315B-4968-86FA-B7D3125F3320}" srcOrd="0" destOrd="0" presId="urn:microsoft.com/office/officeart/2005/8/layout/hList1"/>
    <dgm:cxn modelId="{3602FB58-6147-45D3-93ED-1FAF097824CB}" type="presParOf" srcId="{7F710124-E259-48A5-9895-471DE20AF50E}" destId="{B357C82A-FE93-416B-AFBF-A74F9E99C4E4}" srcOrd="1" destOrd="4" presId="urn:microsoft.com/office/officeart/2005/8/layout/hList1"/>
    <dgm:cxn modelId="{32DD4C91-F1AB-441D-83C9-F06A1462BFBA}" type="presOf" srcId="{2C0D9F89-7CE9-4195-96AC-FB27D6AA2EF6}" destId="{B357C82A-FE93-416B-AFBF-A74F9E99C4E4}" srcOrd="0" destOrd="0" presId="urn:microsoft.com/office/officeart/2005/8/layout/hList1"/>
    <dgm:cxn modelId="{94D6F9A1-68BB-4A4B-862C-AC02C0876C15}" type="presOf" srcId="{B0DE4ECB-A6D6-4325-962F-C2EA2EDE1198}" destId="{B357C82A-FE93-416B-AFBF-A74F9E99C4E4}" srcOrd="0" destOrd="1" presId="urn:microsoft.com/office/officeart/2005/8/layout/hList1"/>
    <dgm:cxn modelId="{A3A453C3-B29D-488E-9686-4E89B3C97668}" type="presOf" srcId="{708C1F37-6399-4BBD-9C14-05B5AAD5A01F}" destId="{B357C82A-FE93-416B-AFBF-A74F9E99C4E4}" srcOrd="0" destOrd="2" presId="urn:microsoft.com/office/officeart/2005/8/layout/hList1"/>
    <dgm:cxn modelId="{BB700A4A-91B1-4CB5-8282-F06A10AE64BB}" type="presOf" srcId="{B4D0C908-E758-44E8-9F2F-67F6EA3A7B1F}" destId="{B357C82A-FE93-416B-AFBF-A74F9E99C4E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248137C0-3B66-4766-8A3A-47DCD8396907}" type="parTrans">
      <dgm:prSet/>
      <dgm:spPr/>
      <dgm:t>
        <a:bodyPr/>
        <a:p>
          <a:endParaRPr lang="zh-CN" altLang="en-US"/>
        </a:p>
      </dgm:t>
    </dgm:pt>
    <dgm:pt modelId="{35E5E878-0907-4014-9CFA-56AEFE6C22E5}" cxnId="{248137C0-3B66-4766-8A3A-47DCD8396907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i="1">
              <a:sym typeface="+mn-ea"/>
            </a:rPr>
            <a:t>2019年下半年至2020年</a:t>
          </a:r>
          <a:r>
            <a:rPr lang="zh-CN" altLang="en-US" sz="1800" i="1">
              <a:sym typeface="+mn-ea"/>
            </a:rPr>
            <a:t/>
          </a:r>
          <a:endParaRPr lang="zh-CN" altLang="en-US" sz="1800" i="1">
            <a:sym typeface="+mn-ea"/>
          </a:endParaRPr>
        </a:p>
      </dgm:t>
    </dgm:pt>
    <dgm:pt modelId="{FB4BCC77-44E9-4065-8A2F-90CD32DE34E3}" cxnId="{E462FBC1-3D5A-4A70-A245-3E3EFBF52F97}" type="parTrans">
      <dgm:prSet/>
      <dgm:spPr/>
      <dgm:t>
        <a:bodyPr/>
        <a:p>
          <a:endParaRPr lang="zh-CN" altLang="en-US"/>
        </a:p>
      </dgm:t>
    </dgm:pt>
    <dgm:pt modelId="{41FED480-3E2E-47A2-B997-02D527BC8082}" cxnId="{E462FBC1-3D5A-4A70-A245-3E3EFBF52F97}" type="sibTrans">
      <dgm:prSet/>
      <dgm:spPr/>
      <dgm:t>
        <a:bodyPr/>
        <a:p>
          <a:endParaRPr lang="zh-CN" altLang="en-US"/>
        </a:p>
      </dgm:t>
    </dgm:pt>
    <dgm:pt modelId="{BE80D3C0-434D-4D0E-A310-878A65903E2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文档</a:t>
          </a:r>
          <a:r>
            <a:rPr lang="zh-CN" altLang="en-US" sz="1800"/>
            <a:t>地</a:t>
          </a:r>
          <a:r>
            <a:rPr lang="zh-CN" altLang="en-US" sz="1800"/>
            <a:t>址</a:t>
          </a:r>
          <a:r>
            <a:rPr lang="zh-CN" altLang="en-US" sz="1400" i="1"/>
            <a:t>https://lizhi2021.feishu.cn/wiki/wikcncdk1bw95FUU3c5fJJfYf5e?sheet=fad1fa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877EB8CD-9CC8-4D94-A9C3-E8CA923063D5}" cxnId="{3648E0BC-5FDE-4CBB-879B-7B4096DF890C}" type="parTrans">
      <dgm:prSet/>
      <dgm:spPr/>
    </dgm:pt>
    <dgm:pt modelId="{C124077C-D4C2-413A-B492-66FCB0E9ED15}" cxnId="{3648E0BC-5FDE-4CBB-879B-7B4096DF890C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B4804C97-C018-44ED-902C-18E5079C529B}" type="parTrans">
      <dgm:prSet/>
      <dgm:spPr/>
      <dgm:t>
        <a:bodyPr/>
        <a:p>
          <a:endParaRPr lang="zh-CN" altLang="en-US"/>
        </a:p>
      </dgm:t>
    </dgm:pt>
    <dgm:pt modelId="{68BB6C9A-B7F0-43A0-955B-FC8C4D4009BF}" cxnId="{B4804C97-C018-44ED-902C-18E5079C529B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缺乏</a:t>
          </a:r>
          <a:r>
            <a:rPr lang="zh-CN" altLang="en-US" sz="1800"/>
            <a:t>海</a:t>
          </a:r>
          <a:r>
            <a:rPr lang="zh-CN" altLang="en-US" sz="1800"/>
            <a:t>外</a:t>
          </a:r>
          <a:r>
            <a:rPr lang="zh-CN" altLang="en-US" sz="1800"/>
            <a:t>服务</a:t>
          </a:r>
          <a:r>
            <a:rPr lang="zh-CN" altLang="en-US" sz="1800"/>
            <a:t>经验。</a:t>
          </a:r>
          <a:r>
            <a:rPr lang="zh-CN" altLang="en-US" sz="1800"/>
            <a:t/>
          </a:r>
          <a:endParaRPr lang="zh-CN" altLang="en-US" sz="1800"/>
        </a:p>
      </dgm:t>
    </dgm:pt>
    <dgm:pt modelId="{73E2772F-165D-4B56-ACC2-969CBF53B0A8}" cxnId="{9244F047-F3B6-48B9-8B55-67E4BA2FFC22}" type="parTrans">
      <dgm:prSet/>
      <dgm:spPr/>
      <dgm:t>
        <a:bodyPr/>
        <a:p>
          <a:endParaRPr lang="zh-CN" altLang="en-US"/>
        </a:p>
      </dgm:t>
    </dgm:pt>
    <dgm:pt modelId="{7BFD1607-7356-4D3D-A829-75D002A3A4B0}" cxnId="{9244F047-F3B6-48B9-8B55-67E4BA2FFC22}" type="sibTrans">
      <dgm:prSet/>
      <dgm:spPr/>
      <dgm:t>
        <a:bodyPr/>
        <a:p>
          <a:endParaRPr lang="zh-CN" altLang="en-US"/>
        </a:p>
      </dgm:t>
    </dgm:pt>
    <dgm:pt modelId="{373057C7-DF23-4BF8-A289-3B847054BA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业务</a:t>
          </a:r>
          <a:r>
            <a:rPr lang="zh-CN" altLang="en-US" sz="1800"/>
            <a:t>体量</a:t>
          </a:r>
          <a:r>
            <a:rPr lang="zh-CN" altLang="en-US" sz="1800"/>
            <a:t>较</a:t>
          </a:r>
          <a:r>
            <a:rPr lang="zh-CN" altLang="en-US" sz="1800"/>
            <a:t>少，</a:t>
          </a:r>
          <a:r>
            <a:rPr lang="zh-CN" altLang="en-US" sz="1800"/>
            <a:t>得</a:t>
          </a:r>
          <a:r>
            <a:rPr lang="zh-CN" altLang="en-US" sz="1800"/>
            <a:t>不</a:t>
          </a:r>
          <a:r>
            <a:rPr lang="zh-CN" altLang="en-US" sz="1800"/>
            <a:t>到</a:t>
          </a:r>
          <a:r>
            <a:rPr lang="zh-CN" altLang="en-US" sz="1800"/>
            <a:t>诸</a:t>
          </a:r>
          <a:r>
            <a:rPr lang="zh-CN" altLang="en-US" sz="1800"/>
            <a:t>如</a:t>
          </a:r>
          <a:r>
            <a:rPr lang="zh-CN" altLang="en-US" sz="1800"/>
            <a:t>推荐、</a:t>
          </a:r>
          <a:r>
            <a:rPr lang="zh-CN" altLang="en-US" sz="1800"/>
            <a:t>大</a:t>
          </a:r>
          <a:r>
            <a:rPr lang="zh-CN" altLang="en-US" sz="1800"/>
            <a:t>数据</a:t>
          </a:r>
          <a:r>
            <a:rPr lang="zh-CN" altLang="en-US" sz="1800"/>
            <a:t>等</a:t>
          </a:r>
          <a:r>
            <a:rPr lang="zh-CN" altLang="en-US" sz="1800"/>
            <a:t>支持。</a:t>
          </a:r>
          <a:r>
            <a:rPr lang="zh-CN" altLang="en-US" sz="1800"/>
            <a:t/>
          </a:r>
          <a:endParaRPr lang="zh-CN" altLang="en-US" sz="1800"/>
        </a:p>
      </dgm:t>
    </dgm:pt>
    <dgm:pt modelId="{993069D7-D0AD-48E9-B3D5-0ACE16E78D33}" cxnId="{9165B729-01AF-4352-9555-5C7844322B95}" type="parTrans">
      <dgm:prSet/>
      <dgm:spPr/>
    </dgm:pt>
    <dgm:pt modelId="{83CD61A1-7EE4-45E4-8680-038350B104E0}" cxnId="{9165B729-01AF-4352-9555-5C7844322B95}" type="sibTrans">
      <dgm:prSet/>
      <dgm:spPr/>
    </dgm:pt>
    <dgm:pt modelId="{986BEEBB-BDBA-472E-9A1F-8E96C89BA9D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集</a:t>
          </a:r>
          <a:r>
            <a:rPr lang="zh-CN" altLang="en-US" sz="1800"/>
            <a:t>团</a:t>
          </a:r>
          <a:r>
            <a:rPr lang="zh-CN" altLang="en-US" sz="1800"/>
            <a:t>业务</a:t>
          </a:r>
          <a:r>
            <a:rPr lang="zh-CN" altLang="en-US" sz="1800"/>
            <a:t>中</a:t>
          </a:r>
          <a:r>
            <a:rPr lang="zh-CN" altLang="en-US" sz="1800"/>
            <a:t>台</a:t>
          </a:r>
          <a:r>
            <a:rPr lang="zh-CN" altLang="en-US" sz="1800"/>
            <a:t>服务</a:t>
          </a:r>
          <a:r>
            <a:rPr lang="zh-CN" altLang="en-US" sz="1800"/>
            <a:t>亦</a:t>
          </a:r>
          <a:r>
            <a:rPr lang="zh-CN" altLang="en-US" sz="1800"/>
            <a:t>处</a:t>
          </a:r>
          <a:r>
            <a:rPr lang="zh-CN" altLang="en-US" sz="1800"/>
            <a:t>初级</a:t>
          </a:r>
          <a:r>
            <a:rPr lang="zh-CN" altLang="en-US" sz="1800"/>
            <a:t>阶段，</a:t>
          </a:r>
          <a:r>
            <a:rPr lang="zh-CN" altLang="en-US" sz="1800"/>
            <a:t>没</a:t>
          </a:r>
          <a:r>
            <a:rPr lang="zh-CN" altLang="en-US" sz="1800"/>
            <a:t>有</a:t>
          </a:r>
          <a:r>
            <a:rPr lang="zh-CN" altLang="en-US" sz="1800"/>
            <a:t>诸</a:t>
          </a:r>
          <a:r>
            <a:rPr lang="zh-CN" altLang="en-US" sz="1800"/>
            <a:t>如</a:t>
          </a:r>
          <a:r>
            <a:rPr lang="zh-CN" altLang="en-US" sz="1800"/>
            <a:t>增长</a:t>
          </a:r>
          <a:r>
            <a:rPr lang="zh-CN" altLang="en-US" sz="1800"/>
            <a:t>组、</a:t>
          </a:r>
          <a:r>
            <a:rPr lang="zh-CN" altLang="en-US" sz="1800"/>
            <a:t>业务</a:t>
          </a:r>
          <a:r>
            <a:rPr lang="zh-CN" altLang="en-US" sz="1800"/>
            <a:t>架构</a:t>
          </a:r>
          <a:r>
            <a:rPr lang="zh-CN" altLang="en-US" sz="1800"/>
            <a:t>组</a:t>
          </a:r>
          <a:r>
            <a:rPr lang="zh-CN" altLang="en-US" sz="1800"/>
            <a:t>等。</a:t>
          </a:r>
          <a:r>
            <a:rPr lang="zh-CN" altLang="en-US" sz="1800"/>
            <a:t/>
          </a:r>
          <a:endParaRPr lang="zh-CN" altLang="en-US" sz="1800"/>
        </a:p>
      </dgm:t>
    </dgm:pt>
    <dgm:pt modelId="{353A8F16-A301-4ED5-B54F-5B0B288B4922}" cxnId="{FB14841E-087D-4B47-A82C-21811AA7B69A}" type="parTrans">
      <dgm:prSet/>
      <dgm:spPr/>
    </dgm:pt>
    <dgm:pt modelId="{46EC7C0C-FBEB-4597-9042-CE8E24137E35}" cxnId="{FB14841E-087D-4B47-A82C-21811AA7B69A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7D7707A3-6B6C-431D-BDC7-C45EADA133D3}" type="parTrans">
      <dgm:prSet/>
      <dgm:spPr/>
      <dgm:t>
        <a:bodyPr/>
        <a:p>
          <a:endParaRPr lang="zh-CN" altLang="en-US"/>
        </a:p>
      </dgm:t>
    </dgm:pt>
    <dgm:pt modelId="{CE2287C8-6424-4771-88FD-4DADE15C5A04}" cxnId="{7D7707A3-6B6C-431D-BDC7-C45EADA133D3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有</a:t>
          </a:r>
          <a:r>
            <a:rPr lang="zh-CN" altLang="en-US" sz="1800"/>
            <a:t>效</a:t>
          </a:r>
          <a:r>
            <a:rPr lang="zh-CN" altLang="en-US" sz="1800"/>
            <a:t>支撑</a:t>
          </a:r>
          <a:r>
            <a:rPr lang="zh-CN" altLang="en-US" sz="1800"/>
            <a:t>业务</a:t>
          </a:r>
          <a:r>
            <a:rPr lang="zh-CN" altLang="en-US" sz="1800"/>
            <a:t>的</a:t>
          </a:r>
          <a:r>
            <a:rPr lang="zh-CN" altLang="en-US" sz="1800"/>
            <a:t>探索。</a:t>
          </a:r>
          <a:r>
            <a:rPr lang="zh-CN" altLang="en-US" sz="1800"/>
            <a:t/>
          </a:r>
          <a:endParaRPr lang="zh-CN" altLang="en-US" sz="1800"/>
        </a:p>
      </dgm:t>
    </dgm:pt>
    <dgm:pt modelId="{D0D77647-95BE-4607-B2F0-006D9CAB8F0E}" cxnId="{E9B392EF-C1DB-4D17-AE48-5C21E4F75E50}" type="parTrans">
      <dgm:prSet/>
      <dgm:spPr/>
      <dgm:t>
        <a:bodyPr/>
        <a:p>
          <a:endParaRPr lang="zh-CN" altLang="en-US"/>
        </a:p>
      </dgm:t>
    </dgm:pt>
    <dgm:pt modelId="{3DBF6B9F-A188-4D67-ABE8-0633561FA9E5}" cxnId="{E9B392EF-C1DB-4D17-AE48-5C21E4F75E50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48137C0-3B66-4766-8A3A-47DCD8396907}" srcId="{2E15931E-1654-4B73-89B2-8E333D9C42E0}" destId="{90DDC401-903F-495B-A387-FFA8A45891F6}" srcOrd="0" destOrd="0" parTransId="{C8BB0B8A-C63A-4F83-B8DD-3A7CE259E4EE}" sibTransId="{35E5E878-0907-4014-9CFA-56AEFE6C22E5}"/>
    <dgm:cxn modelId="{E462FBC1-3D5A-4A70-A245-3E3EFBF52F97}" srcId="{90DDC401-903F-495B-A387-FFA8A45891F6}" destId="{E08CEB0C-E37F-4DCA-A8EA-4B2CD3AD7754}" srcOrd="0" destOrd="0" parTransId="{FB4BCC77-44E9-4065-8A2F-90CD32DE34E3}" sibTransId="{41FED480-3E2E-47A2-B997-02D527BC8082}"/>
    <dgm:cxn modelId="{3648E0BC-5FDE-4CBB-879B-7B4096DF890C}" srcId="{90DDC401-903F-495B-A387-FFA8A45891F6}" destId="{BE80D3C0-434D-4D0E-A310-878A65903E24}" srcOrd="1" destOrd="0" parTransId="{877EB8CD-9CC8-4D94-A9C3-E8CA923063D5}" sibTransId="{C124077C-D4C2-413A-B492-66FCB0E9ED15}"/>
    <dgm:cxn modelId="{B4804C97-C018-44ED-902C-18E5079C529B}" srcId="{2E15931E-1654-4B73-89B2-8E333D9C42E0}" destId="{A6685E83-BEEC-49B3-B40A-539E2C0D7A1A}" srcOrd="1" destOrd="0" parTransId="{FECC43A3-D59E-4EE1-9557-8FBB90D5B362}" sibTransId="{68BB6C9A-B7F0-43A0-955B-FC8C4D4009BF}"/>
    <dgm:cxn modelId="{9244F047-F3B6-48B9-8B55-67E4BA2FFC22}" srcId="{A6685E83-BEEC-49B3-B40A-539E2C0D7A1A}" destId="{CBA50553-63FA-4B5A-9888-EDDBA06CA593}" srcOrd="0" destOrd="1" parTransId="{73E2772F-165D-4B56-ACC2-969CBF53B0A8}" sibTransId="{7BFD1607-7356-4D3D-A829-75D002A3A4B0}"/>
    <dgm:cxn modelId="{9165B729-01AF-4352-9555-5C7844322B95}" srcId="{A6685E83-BEEC-49B3-B40A-539E2C0D7A1A}" destId="{373057C7-DF23-4BF8-A289-3B847054BAB9}" srcOrd="1" destOrd="1" parTransId="{993069D7-D0AD-48E9-B3D5-0ACE16E78D33}" sibTransId="{83CD61A1-7EE4-45E4-8680-038350B104E0}"/>
    <dgm:cxn modelId="{FB14841E-087D-4B47-A82C-21811AA7B69A}" srcId="{A6685E83-BEEC-49B3-B40A-539E2C0D7A1A}" destId="{986BEEBB-BDBA-472E-9A1F-8E96C89BA9D6}" srcOrd="2" destOrd="1" parTransId="{353A8F16-A301-4ED5-B54F-5B0B288B4922}" sibTransId="{46EC7C0C-FBEB-4597-9042-CE8E24137E35}"/>
    <dgm:cxn modelId="{7D7707A3-6B6C-431D-BDC7-C45EADA133D3}" srcId="{2E15931E-1654-4B73-89B2-8E333D9C42E0}" destId="{C8DDDFA1-AF37-4444-AAEB-D51CEE212719}" srcOrd="2" destOrd="0" parTransId="{26EA520A-5891-4EBA-B2AD-1840663D8C07}" sibTransId="{CE2287C8-6424-4771-88FD-4DADE15C5A04}"/>
    <dgm:cxn modelId="{E9B392EF-C1DB-4D17-AE48-5C21E4F75E50}" srcId="{C8DDDFA1-AF37-4444-AAEB-D51CEE212719}" destId="{5AA02751-379E-46DB-884A-F23ACBC498EE}" srcOrd="0" destOrd="2" parTransId="{D0D77647-95BE-4607-B2F0-006D9CAB8F0E}" sibTransId="{3DBF6B9F-A188-4D67-ABE8-0633561FA9E5}"/>
    <dgm:cxn modelId="{9B519209-A5AB-494C-9404-24B85189E086}" type="presOf" srcId="{2E15931E-1654-4B73-89B2-8E333D9C42E0}" destId="{D5935282-3C7C-4F88-A1AE-C27DB8591514}" srcOrd="0" destOrd="0" presId="urn:microsoft.com/office/officeart/2005/8/layout/vList5"/>
    <dgm:cxn modelId="{C2D82C85-E56A-479E-BC05-CF3CA60C83E5}" type="presParOf" srcId="{D5935282-3C7C-4F88-A1AE-C27DB8591514}" destId="{E61486FD-113E-4C87-8ADF-B1A8E2A84801}" srcOrd="0" destOrd="0" presId="urn:microsoft.com/office/officeart/2005/8/layout/vList5"/>
    <dgm:cxn modelId="{65D5020C-D89B-4F07-8024-AF38619989E9}" type="presParOf" srcId="{E61486FD-113E-4C87-8ADF-B1A8E2A84801}" destId="{96BE2B31-D87C-43E1-BE64-4C27B13F4AA4}" srcOrd="0" destOrd="0" presId="urn:microsoft.com/office/officeart/2005/8/layout/vList5"/>
    <dgm:cxn modelId="{B2046A42-F07B-47E8-A689-44EB9F0089DA}" type="presOf" srcId="{90DDC401-903F-495B-A387-FFA8A45891F6}" destId="{96BE2B31-D87C-43E1-BE64-4C27B13F4AA4}" srcOrd="0" destOrd="0" presId="urn:microsoft.com/office/officeart/2005/8/layout/vList5"/>
    <dgm:cxn modelId="{04B8BAAF-24D4-48F8-AFC0-7EC0C9EC9E0B}" type="presParOf" srcId="{E61486FD-113E-4C87-8ADF-B1A8E2A84801}" destId="{DD9406C3-FC80-4468-A55B-122D744D43F0}" srcOrd="1" destOrd="0" presId="urn:microsoft.com/office/officeart/2005/8/layout/vList5"/>
    <dgm:cxn modelId="{E7C8EBA7-98F6-4771-85F5-474FCD753435}" type="presOf" srcId="{E08CEB0C-E37F-4DCA-A8EA-4B2CD3AD7754}" destId="{DD9406C3-FC80-4468-A55B-122D744D43F0}" srcOrd="0" destOrd="0" presId="urn:microsoft.com/office/officeart/2005/8/layout/vList5"/>
    <dgm:cxn modelId="{9324F478-E347-4837-ABED-5FBBDA151B40}" type="presOf" srcId="{BE80D3C0-434D-4D0E-A310-878A65903E24}" destId="{DD9406C3-FC80-4468-A55B-122D744D43F0}" srcOrd="0" destOrd="1" presId="urn:microsoft.com/office/officeart/2005/8/layout/vList5"/>
    <dgm:cxn modelId="{52B0BD27-2C46-4FEA-A9CE-70F4267849C2}" type="presParOf" srcId="{D5935282-3C7C-4F88-A1AE-C27DB8591514}" destId="{F1941F29-E51C-4282-956D-50CFAFAEB9B8}" srcOrd="1" destOrd="0" presId="urn:microsoft.com/office/officeart/2005/8/layout/vList5"/>
    <dgm:cxn modelId="{D998E06C-70AD-4D27-A131-710A6CB02EF2}" type="presParOf" srcId="{D5935282-3C7C-4F88-A1AE-C27DB8591514}" destId="{B589D1EC-5156-4FB2-BB1C-8E1290A868B9}" srcOrd="2" destOrd="0" presId="urn:microsoft.com/office/officeart/2005/8/layout/vList5"/>
    <dgm:cxn modelId="{674F4424-E91C-449E-B0B8-3D4F482618C6}" type="presParOf" srcId="{B589D1EC-5156-4FB2-BB1C-8E1290A868B9}" destId="{EBD335B5-8308-49CB-9630-99D852747B1F}" srcOrd="0" destOrd="2" presId="urn:microsoft.com/office/officeart/2005/8/layout/vList5"/>
    <dgm:cxn modelId="{571EEDF1-1085-4B06-97E5-30F76F0EB37C}" type="presOf" srcId="{A6685E83-BEEC-49B3-B40A-539E2C0D7A1A}" destId="{EBD335B5-8308-49CB-9630-99D852747B1F}" srcOrd="0" destOrd="0" presId="urn:microsoft.com/office/officeart/2005/8/layout/vList5"/>
    <dgm:cxn modelId="{4C095D0E-AE80-4958-AE05-032EA03FA80D}" type="presParOf" srcId="{B589D1EC-5156-4FB2-BB1C-8E1290A868B9}" destId="{6EB2A58E-CA03-4F76-94B6-D8FE50231963}" srcOrd="1" destOrd="2" presId="urn:microsoft.com/office/officeart/2005/8/layout/vList5"/>
    <dgm:cxn modelId="{B8AF03BB-7A64-40BA-BA4F-718776C64947}" type="presOf" srcId="{CBA50553-63FA-4B5A-9888-EDDBA06CA593}" destId="{6EB2A58E-CA03-4F76-94B6-D8FE50231963}" srcOrd="0" destOrd="0" presId="urn:microsoft.com/office/officeart/2005/8/layout/vList5"/>
    <dgm:cxn modelId="{D9DC899D-6C10-4DBF-B8D5-54C493CAFADB}" type="presOf" srcId="{373057C7-DF23-4BF8-A289-3B847054BAB9}" destId="{6EB2A58E-CA03-4F76-94B6-D8FE50231963}" srcOrd="0" destOrd="1" presId="urn:microsoft.com/office/officeart/2005/8/layout/vList5"/>
    <dgm:cxn modelId="{0E3678D7-3C61-4711-8D8D-0AEBE027AFFC}" type="presOf" srcId="{986BEEBB-BDBA-472E-9A1F-8E96C89BA9D6}" destId="{6EB2A58E-CA03-4F76-94B6-D8FE50231963}" srcOrd="0" destOrd="2" presId="urn:microsoft.com/office/officeart/2005/8/layout/vList5"/>
    <dgm:cxn modelId="{162E0A66-09BF-4720-8B9E-A2CEA0AFE53D}" type="presParOf" srcId="{D5935282-3C7C-4F88-A1AE-C27DB8591514}" destId="{A76EE5BB-CBA4-4DD9-BFB7-3F3F246C9BF0}" srcOrd="3" destOrd="0" presId="urn:microsoft.com/office/officeart/2005/8/layout/vList5"/>
    <dgm:cxn modelId="{246B0B65-CD98-4833-B8DD-EBD46D8DBE98}" type="presParOf" srcId="{D5935282-3C7C-4F88-A1AE-C27DB8591514}" destId="{2BB2A428-FB05-47E5-AC5F-C6A7936A9AC0}" srcOrd="4" destOrd="0" presId="urn:microsoft.com/office/officeart/2005/8/layout/vList5"/>
    <dgm:cxn modelId="{6379A4C6-4FA3-4E2F-9FA3-963B5091A84C}" type="presParOf" srcId="{2BB2A428-FB05-47E5-AC5F-C6A7936A9AC0}" destId="{B093CE78-670B-40EB-95CF-315E334D550F}" srcOrd="0" destOrd="4" presId="urn:microsoft.com/office/officeart/2005/8/layout/vList5"/>
    <dgm:cxn modelId="{39793168-373B-4A7E-BBED-30C233F32DF6}" type="presOf" srcId="{C8DDDFA1-AF37-4444-AAEB-D51CEE212719}" destId="{B093CE78-670B-40EB-95CF-315E334D550F}" srcOrd="0" destOrd="0" presId="urn:microsoft.com/office/officeart/2005/8/layout/vList5"/>
    <dgm:cxn modelId="{5F58D9DD-7408-479B-A1DF-1E20CB9AA3EA}" type="presParOf" srcId="{2BB2A428-FB05-47E5-AC5F-C6A7936A9AC0}" destId="{64028F0D-BE57-4642-92F7-303D4E45C524}" srcOrd="1" destOrd="4" presId="urn:microsoft.com/office/officeart/2005/8/layout/vList5"/>
    <dgm:cxn modelId="{36A975CB-F44F-48D4-9AE7-2CF0C5BCD431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63112348-0D9F-4F9E-91A1-D7C4E4493206}" type="parTrans">
      <dgm:prSet/>
      <dgm:spPr/>
      <dgm:t>
        <a:bodyPr/>
        <a:p>
          <a:endParaRPr lang="zh-CN" altLang="en-US"/>
        </a:p>
      </dgm:t>
    </dgm:pt>
    <dgm:pt modelId="{35E5E878-0907-4014-9CFA-56AEFE6C22E5}" cxnId="{63112348-0D9F-4F9E-91A1-D7C4E4493206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i="1">
              <a:sym typeface="+mn-ea"/>
            </a:rPr>
            <a:t>2020年底至2021年</a:t>
          </a:r>
          <a:endParaRPr lang="zh-CN" altLang="en-US" sz="1800" i="1">
            <a:sym typeface="+mn-ea"/>
          </a:endParaRPr>
        </a:p>
      </dgm:t>
    </dgm:pt>
    <dgm:pt modelId="{FB4BCC77-44E9-4065-8A2F-90CD32DE34E3}" cxnId="{86406B52-EBD0-4279-AA24-04BA0523F38B}" type="parTrans">
      <dgm:prSet/>
      <dgm:spPr/>
      <dgm:t>
        <a:bodyPr/>
        <a:p>
          <a:endParaRPr lang="zh-CN" altLang="en-US"/>
        </a:p>
      </dgm:t>
    </dgm:pt>
    <dgm:pt modelId="{41FED480-3E2E-47A2-B997-02D527BC8082}" cxnId="{86406B52-EBD0-4279-AA24-04BA0523F38B}" type="sibTrans">
      <dgm:prSet/>
      <dgm:spPr/>
      <dgm:t>
        <a:bodyPr/>
        <a:p>
          <a:endParaRPr lang="zh-CN" altLang="en-US"/>
        </a:p>
      </dgm:t>
    </dgm:pt>
    <dgm:pt modelId="{C229BEC8-01C2-49E8-9E44-C5800063DA5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文档</a:t>
          </a:r>
          <a:r>
            <a:rPr lang="zh-CN" altLang="en-US" sz="1800"/>
            <a:t>地</a:t>
          </a:r>
          <a:r>
            <a:rPr lang="zh-CN" altLang="en-US" sz="1800"/>
            <a:t>址</a:t>
          </a:r>
          <a:r>
            <a:rPr lang="zh-CN" altLang="en-US" sz="1400" i="1"/>
            <a:t>https://lizhi2021.feishu.cn/wiki/wikcnmgobSGr0hLa6vXlhpZNlNb?sheet=fad1fa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41CD1DDD-A870-42B7-AC7D-FAC119D1FD49}" cxnId="{BDE8C7C2-1CA4-4E0F-B03A-C0A93AA2288E}" type="parTrans">
      <dgm:prSet/>
      <dgm:spPr/>
    </dgm:pt>
    <dgm:pt modelId="{068AB5EB-8BD2-4102-9B68-2238D9D1605C}" cxnId="{BDE8C7C2-1CA4-4E0F-B03A-C0A93AA2288E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BE04CFFB-0951-4460-8FB6-59AE74B581AD}" type="parTrans">
      <dgm:prSet/>
      <dgm:spPr/>
      <dgm:t>
        <a:bodyPr/>
        <a:p>
          <a:endParaRPr lang="zh-CN" altLang="en-US"/>
        </a:p>
      </dgm:t>
    </dgm:pt>
    <dgm:pt modelId="{68BB6C9A-B7F0-43A0-955B-FC8C4D4009BF}" cxnId="{BE04CFFB-0951-4460-8FB6-59AE74B581AD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业务</a:t>
          </a:r>
          <a:r>
            <a:rPr lang="zh-CN" altLang="en-US" sz="1800"/>
            <a:t>在</a:t>
          </a:r>
          <a:r>
            <a:rPr lang="zh-CN" altLang="en-US" sz="1800"/>
            <a:t>美</a:t>
          </a:r>
          <a:r>
            <a:rPr lang="zh-CN" altLang="en-US" sz="1800"/>
            <a:t>区</a:t>
          </a:r>
          <a:r>
            <a:rPr lang="zh-CN" altLang="en-US" sz="1800"/>
            <a:t>取得</a:t>
          </a:r>
          <a:r>
            <a:rPr lang="zh-CN" altLang="en-US" sz="1800"/>
            <a:t>发</a:t>
          </a:r>
          <a:r>
            <a:rPr lang="zh-CN" altLang="en-US" sz="1800"/>
            <a:t>展</a:t>
          </a:r>
          <a:r>
            <a:rPr lang="zh-CN" altLang="en-US" sz="1800"/>
            <a:t>机遇。</a:t>
          </a:r>
          <a:r>
            <a:rPr lang="zh-CN" altLang="en-US" sz="1800"/>
            <a:t/>
          </a:r>
          <a:endParaRPr lang="zh-CN" altLang="en-US" sz="1800"/>
        </a:p>
      </dgm:t>
    </dgm:pt>
    <dgm:pt modelId="{73E2772F-165D-4B56-ACC2-969CBF53B0A8}" cxnId="{B604E0FF-584A-4B02-9A27-D1617045BBEB}" type="parTrans">
      <dgm:prSet/>
      <dgm:spPr/>
      <dgm:t>
        <a:bodyPr/>
        <a:p>
          <a:endParaRPr lang="zh-CN" altLang="en-US"/>
        </a:p>
      </dgm:t>
    </dgm:pt>
    <dgm:pt modelId="{7BFD1607-7356-4D3D-A829-75D002A3A4B0}" cxnId="{B604E0FF-584A-4B02-9A27-D1617045BBEB}" type="sibTrans">
      <dgm:prSet/>
      <dgm:spPr/>
      <dgm:t>
        <a:bodyPr/>
        <a:p>
          <a:endParaRPr lang="zh-CN" altLang="en-US"/>
        </a:p>
      </dgm:t>
    </dgm:pt>
    <dgm:pt modelId="{6D761156-1565-44DC-9D90-F6E13E9C6EB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服务</a:t>
          </a:r>
          <a:r>
            <a:rPr lang="zh-CN" altLang="en-US" sz="1800"/>
            <a:t>稳定</a:t>
          </a:r>
          <a:r>
            <a:rPr lang="zh-CN" altLang="en-US" sz="1800"/>
            <a:t>和</a:t>
          </a:r>
          <a:r>
            <a:rPr lang="zh-CN" altLang="en-US" sz="1800"/>
            <a:t>容量</a:t>
          </a:r>
          <a:r>
            <a:rPr lang="zh-CN" altLang="en-US" sz="1800"/>
            <a:t>保障</a:t>
          </a:r>
          <a:r>
            <a:rPr lang="zh-CN" altLang="en-US" sz="1800"/>
            <a:t>需要</a:t>
          </a:r>
          <a:r>
            <a:rPr lang="zh-CN" altLang="en-US" sz="1800"/>
            <a:t>增强。</a:t>
          </a:r>
          <a:r>
            <a:rPr lang="zh-CN" altLang="en-US" sz="1800"/>
            <a:t/>
          </a:r>
          <a:endParaRPr lang="zh-CN" altLang="en-US" sz="1800"/>
        </a:p>
      </dgm:t>
    </dgm:pt>
    <dgm:pt modelId="{6040EEF1-D1CB-457B-9BBD-8EF28E64F422}" cxnId="{496F0086-4530-4A2B-9C62-83A58023D493}" type="parTrans">
      <dgm:prSet/>
      <dgm:spPr/>
    </dgm:pt>
    <dgm:pt modelId="{1AC9F7EE-FB16-432E-92A7-AC99F841E8FC}" cxnId="{496F0086-4530-4A2B-9C62-83A58023D493}" type="sibTrans">
      <dgm:prSet/>
      <dgm:spPr/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0A25E0F7-CEBC-400A-9CCC-0EA1BBE22F27}" type="parTrans">
      <dgm:prSet/>
      <dgm:spPr/>
      <dgm:t>
        <a:bodyPr/>
        <a:p>
          <a:endParaRPr lang="zh-CN" altLang="en-US"/>
        </a:p>
      </dgm:t>
    </dgm:pt>
    <dgm:pt modelId="{CE2287C8-6424-4771-88FD-4DADE15C5A04}" cxnId="{0A25E0F7-CEBC-400A-9CCC-0EA1BBE22F27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完善</a:t>
          </a:r>
          <a:r>
            <a:rPr lang="zh-CN" altLang="en-US" sz="1800"/>
            <a:t>服务</a:t>
          </a:r>
          <a:r>
            <a:rPr lang="zh-CN" altLang="en-US" sz="1800"/>
            <a:t>治</a:t>
          </a:r>
          <a:r>
            <a:rPr lang="zh-CN" altLang="en-US" sz="1800"/>
            <a:t>理，</a:t>
          </a:r>
          <a:r>
            <a:rPr lang="zh-CN" altLang="en-US" sz="1800"/>
            <a:t>稳</a:t>
          </a:r>
          <a:r>
            <a:rPr lang="zh-CN" altLang="en-US" sz="1800"/>
            <a:t>定</a:t>
          </a:r>
          <a:r>
            <a:rPr lang="zh-CN" altLang="en-US" sz="1800"/>
            <a:t>保障</a:t>
          </a:r>
          <a:r>
            <a:rPr lang="zh-CN" altLang="en-US" sz="1800"/>
            <a:t>业务</a:t>
          </a:r>
          <a:r>
            <a:rPr lang="zh-CN" altLang="en-US" sz="1800"/>
            <a:t>发</a:t>
          </a:r>
          <a:r>
            <a:rPr lang="zh-CN" altLang="en-US" sz="1800"/>
            <a:t>展。</a:t>
          </a:r>
          <a:r>
            <a:rPr lang="en-US" altLang="en-US" sz="1800"/>
            <a:t>(</a:t>
          </a:r>
          <a:r>
            <a:rPr lang="en-US" altLang="zh-CN" sz="1800"/>
            <a:t>5</a:t>
          </a:r>
          <a:r>
            <a:rPr lang="zh-CN" altLang="en-US" sz="1800"/>
            <a:t>倍</a:t>
          </a:r>
          <a:r>
            <a:rPr lang="en-US" altLang="zh-CN" sz="1800"/>
            <a:t>Dau)</a:t>
          </a:r>
          <a:r>
            <a:rPr lang="zh-CN" altLang="en-US" sz="1800"/>
            <a:t/>
          </a:r>
          <a:endParaRPr lang="zh-CN" altLang="en-US" sz="1800"/>
        </a:p>
      </dgm:t>
    </dgm:pt>
    <dgm:pt modelId="{D0D77647-95BE-4607-B2F0-006D9CAB8F0E}" cxnId="{DFA1B3F0-F0CE-49E0-B977-23A1DCF93B3F}" type="parTrans">
      <dgm:prSet/>
      <dgm:spPr/>
      <dgm:t>
        <a:bodyPr/>
        <a:p>
          <a:endParaRPr lang="zh-CN" altLang="en-US"/>
        </a:p>
      </dgm:t>
    </dgm:pt>
    <dgm:pt modelId="{3DBF6B9F-A188-4D67-ABE8-0633561FA9E5}" cxnId="{DFA1B3F0-F0CE-49E0-B977-23A1DCF93B3F}" type="sibTrans">
      <dgm:prSet/>
      <dgm:spPr/>
      <dgm:t>
        <a:bodyPr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3112348-0D9F-4F9E-91A1-D7C4E4493206}" srcId="{2E15931E-1654-4B73-89B2-8E333D9C42E0}" destId="{90DDC401-903F-495B-A387-FFA8A45891F6}" srcOrd="0" destOrd="0" parTransId="{C8BB0B8A-C63A-4F83-B8DD-3A7CE259E4EE}" sibTransId="{35E5E878-0907-4014-9CFA-56AEFE6C22E5}"/>
    <dgm:cxn modelId="{86406B52-EBD0-4279-AA24-04BA0523F38B}" srcId="{90DDC401-903F-495B-A387-FFA8A45891F6}" destId="{E08CEB0C-E37F-4DCA-A8EA-4B2CD3AD7754}" srcOrd="0" destOrd="0" parTransId="{FB4BCC77-44E9-4065-8A2F-90CD32DE34E3}" sibTransId="{41FED480-3E2E-47A2-B997-02D527BC8082}"/>
    <dgm:cxn modelId="{BDE8C7C2-1CA4-4E0F-B03A-C0A93AA2288E}" srcId="{90DDC401-903F-495B-A387-FFA8A45891F6}" destId="{C229BEC8-01C2-49E8-9E44-C5800063DA5E}" srcOrd="1" destOrd="0" parTransId="{41CD1DDD-A870-42B7-AC7D-FAC119D1FD49}" sibTransId="{068AB5EB-8BD2-4102-9B68-2238D9D1605C}"/>
    <dgm:cxn modelId="{BE04CFFB-0951-4460-8FB6-59AE74B581AD}" srcId="{2E15931E-1654-4B73-89B2-8E333D9C42E0}" destId="{A6685E83-BEEC-49B3-B40A-539E2C0D7A1A}" srcOrd="1" destOrd="0" parTransId="{FECC43A3-D59E-4EE1-9557-8FBB90D5B362}" sibTransId="{68BB6C9A-B7F0-43A0-955B-FC8C4D4009BF}"/>
    <dgm:cxn modelId="{B604E0FF-584A-4B02-9A27-D1617045BBEB}" srcId="{A6685E83-BEEC-49B3-B40A-539E2C0D7A1A}" destId="{CBA50553-63FA-4B5A-9888-EDDBA06CA593}" srcOrd="0" destOrd="1" parTransId="{73E2772F-165D-4B56-ACC2-969CBF53B0A8}" sibTransId="{7BFD1607-7356-4D3D-A829-75D002A3A4B0}"/>
    <dgm:cxn modelId="{496F0086-4530-4A2B-9C62-83A58023D493}" srcId="{A6685E83-BEEC-49B3-B40A-539E2C0D7A1A}" destId="{6D761156-1565-44DC-9D90-F6E13E9C6EB4}" srcOrd="1" destOrd="1" parTransId="{6040EEF1-D1CB-457B-9BBD-8EF28E64F422}" sibTransId="{1AC9F7EE-FB16-432E-92A7-AC99F841E8FC}"/>
    <dgm:cxn modelId="{0A25E0F7-CEBC-400A-9CCC-0EA1BBE22F27}" srcId="{2E15931E-1654-4B73-89B2-8E333D9C42E0}" destId="{C8DDDFA1-AF37-4444-AAEB-D51CEE212719}" srcOrd="2" destOrd="0" parTransId="{26EA520A-5891-4EBA-B2AD-1840663D8C07}" sibTransId="{CE2287C8-6424-4771-88FD-4DADE15C5A04}"/>
    <dgm:cxn modelId="{DFA1B3F0-F0CE-49E0-B977-23A1DCF93B3F}" srcId="{C8DDDFA1-AF37-4444-AAEB-D51CEE212719}" destId="{5AA02751-379E-46DB-884A-F23ACBC498EE}" srcOrd="0" destOrd="2" parTransId="{D0D77647-95BE-4607-B2F0-006D9CAB8F0E}" sibTransId="{3DBF6B9F-A188-4D67-ABE8-0633561FA9E5}"/>
    <dgm:cxn modelId="{A6E55C7D-1BC9-43C4-98FB-A5C2D6B005E9}" type="presOf" srcId="{2E15931E-1654-4B73-89B2-8E333D9C42E0}" destId="{D5935282-3C7C-4F88-A1AE-C27DB8591514}" srcOrd="0" destOrd="0" presId="urn:microsoft.com/office/officeart/2005/8/layout/vList5"/>
    <dgm:cxn modelId="{01F4AC58-2809-439B-83F5-DA9B81F8F9B1}" type="presParOf" srcId="{D5935282-3C7C-4F88-A1AE-C27DB8591514}" destId="{E61486FD-113E-4C87-8ADF-B1A8E2A84801}" srcOrd="0" destOrd="0" presId="urn:microsoft.com/office/officeart/2005/8/layout/vList5"/>
    <dgm:cxn modelId="{FE532182-BD11-497D-8C9E-BF227C26E3EE}" type="presParOf" srcId="{E61486FD-113E-4C87-8ADF-B1A8E2A84801}" destId="{96BE2B31-D87C-43E1-BE64-4C27B13F4AA4}" srcOrd="0" destOrd="0" presId="urn:microsoft.com/office/officeart/2005/8/layout/vList5"/>
    <dgm:cxn modelId="{F594915F-AFE6-46D8-9E70-AB930DF3367F}" type="presOf" srcId="{90DDC401-903F-495B-A387-FFA8A45891F6}" destId="{96BE2B31-D87C-43E1-BE64-4C27B13F4AA4}" srcOrd="0" destOrd="0" presId="urn:microsoft.com/office/officeart/2005/8/layout/vList5"/>
    <dgm:cxn modelId="{A2FD0480-FCEA-4544-A442-CFEDE85E9FC5}" type="presParOf" srcId="{E61486FD-113E-4C87-8ADF-B1A8E2A84801}" destId="{DD9406C3-FC80-4468-A55B-122D744D43F0}" srcOrd="1" destOrd="0" presId="urn:microsoft.com/office/officeart/2005/8/layout/vList5"/>
    <dgm:cxn modelId="{7BD2EF16-8F91-4125-80AD-A0FFEC39C86B}" type="presOf" srcId="{E08CEB0C-E37F-4DCA-A8EA-4B2CD3AD7754}" destId="{DD9406C3-FC80-4468-A55B-122D744D43F0}" srcOrd="0" destOrd="0" presId="urn:microsoft.com/office/officeart/2005/8/layout/vList5"/>
    <dgm:cxn modelId="{E1AB6D8D-D5D4-4718-AA9E-8C760B8F1BCA}" type="presOf" srcId="{C229BEC8-01C2-49E8-9E44-C5800063DA5E}" destId="{DD9406C3-FC80-4468-A55B-122D744D43F0}" srcOrd="0" destOrd="1" presId="urn:microsoft.com/office/officeart/2005/8/layout/vList5"/>
    <dgm:cxn modelId="{B06B4F15-58BF-443F-976A-1AD3F3C5C11A}" type="presParOf" srcId="{D5935282-3C7C-4F88-A1AE-C27DB8591514}" destId="{F1941F29-E51C-4282-956D-50CFAFAEB9B8}" srcOrd="1" destOrd="0" presId="urn:microsoft.com/office/officeart/2005/8/layout/vList5"/>
    <dgm:cxn modelId="{B2F9A031-E00F-4B4E-B0C3-B6DD20D0DEF2}" type="presParOf" srcId="{D5935282-3C7C-4F88-A1AE-C27DB8591514}" destId="{B589D1EC-5156-4FB2-BB1C-8E1290A868B9}" srcOrd="2" destOrd="0" presId="urn:microsoft.com/office/officeart/2005/8/layout/vList5"/>
    <dgm:cxn modelId="{59E18743-07A7-4F13-9706-7085B72AFAF0}" type="presParOf" srcId="{B589D1EC-5156-4FB2-BB1C-8E1290A868B9}" destId="{EBD335B5-8308-49CB-9630-99D852747B1F}" srcOrd="0" destOrd="2" presId="urn:microsoft.com/office/officeart/2005/8/layout/vList5"/>
    <dgm:cxn modelId="{C7EFA8A3-EE10-4529-9535-27122AD07574}" type="presOf" srcId="{A6685E83-BEEC-49B3-B40A-539E2C0D7A1A}" destId="{EBD335B5-8308-49CB-9630-99D852747B1F}" srcOrd="0" destOrd="0" presId="urn:microsoft.com/office/officeart/2005/8/layout/vList5"/>
    <dgm:cxn modelId="{5C57AAA4-3F78-44C5-90BF-7F3BAE205D0B}" type="presParOf" srcId="{B589D1EC-5156-4FB2-BB1C-8E1290A868B9}" destId="{6EB2A58E-CA03-4F76-94B6-D8FE50231963}" srcOrd="1" destOrd="2" presId="urn:microsoft.com/office/officeart/2005/8/layout/vList5"/>
    <dgm:cxn modelId="{6C910D44-C678-4BF4-82F7-5A3645A5A311}" type="presOf" srcId="{CBA50553-63FA-4B5A-9888-EDDBA06CA593}" destId="{6EB2A58E-CA03-4F76-94B6-D8FE50231963}" srcOrd="0" destOrd="0" presId="urn:microsoft.com/office/officeart/2005/8/layout/vList5"/>
    <dgm:cxn modelId="{F5272631-3482-4DC3-81AE-A9459730F297}" type="presOf" srcId="{6D761156-1565-44DC-9D90-F6E13E9C6EB4}" destId="{6EB2A58E-CA03-4F76-94B6-D8FE50231963}" srcOrd="0" destOrd="1" presId="urn:microsoft.com/office/officeart/2005/8/layout/vList5"/>
    <dgm:cxn modelId="{B27ABBC2-B3E5-41F7-A00A-E81CB0360221}" type="presParOf" srcId="{D5935282-3C7C-4F88-A1AE-C27DB8591514}" destId="{A76EE5BB-CBA4-4DD9-BFB7-3F3F246C9BF0}" srcOrd="3" destOrd="0" presId="urn:microsoft.com/office/officeart/2005/8/layout/vList5"/>
    <dgm:cxn modelId="{8EB445A5-8D81-4434-8839-ADC0F0D2476A}" type="presParOf" srcId="{D5935282-3C7C-4F88-A1AE-C27DB8591514}" destId="{2BB2A428-FB05-47E5-AC5F-C6A7936A9AC0}" srcOrd="4" destOrd="0" presId="urn:microsoft.com/office/officeart/2005/8/layout/vList5"/>
    <dgm:cxn modelId="{FB66A8EB-8E51-44CE-A282-765FE00B6359}" type="presParOf" srcId="{2BB2A428-FB05-47E5-AC5F-C6A7936A9AC0}" destId="{B093CE78-670B-40EB-95CF-315E334D550F}" srcOrd="0" destOrd="4" presId="urn:microsoft.com/office/officeart/2005/8/layout/vList5"/>
    <dgm:cxn modelId="{886E88A5-716C-4BF6-AFB3-18462462381A}" type="presOf" srcId="{C8DDDFA1-AF37-4444-AAEB-D51CEE212719}" destId="{B093CE78-670B-40EB-95CF-315E334D550F}" srcOrd="0" destOrd="0" presId="urn:microsoft.com/office/officeart/2005/8/layout/vList5"/>
    <dgm:cxn modelId="{9A5F1009-2D45-4EE7-9B52-EEC4A304387D}" type="presParOf" srcId="{2BB2A428-FB05-47E5-AC5F-C6A7936A9AC0}" destId="{64028F0D-BE57-4642-92F7-303D4E45C524}" srcOrd="1" destOrd="4" presId="urn:microsoft.com/office/officeart/2005/8/layout/vList5"/>
    <dgm:cxn modelId="{C113FEAB-648A-4ACD-ADAC-FA0AEE1F0DF2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2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r>
            <a:rPr lang="zh-CN" altLang="en-US" sz="2000"/>
            <a:t/>
          </a:r>
          <a:endParaRPr lang="zh-CN" altLang="en-US" sz="2000"/>
        </a:p>
      </dgm:t>
    </dgm:pt>
    <dgm:pt modelId="{C8BB0B8A-C63A-4F83-B8DD-3A7CE259E4EE}" cxnId="{61F1C763-1BF5-4993-A42C-C3DBC161A3D0}" type="parTrans">
      <dgm:prSet/>
      <dgm:spPr/>
      <dgm:t>
        <a:bodyPr/>
        <a:p>
          <a:endParaRPr lang="zh-CN" altLang="en-US"/>
        </a:p>
      </dgm:t>
    </dgm:pt>
    <dgm:pt modelId="{35E5E878-0907-4014-9CFA-56AEFE6C22E5}" cxnId="{61F1C763-1BF5-4993-A42C-C3DBC161A3D0}" type="sibTrans">
      <dgm:prSet/>
      <dgm:spPr/>
      <dgm:t>
        <a:bodyPr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sym typeface="+mn-ea"/>
            </a:rPr>
            <a:t>2021年4月底至6月初</a:t>
          </a:r>
          <a:r>
            <a:rPr lang="zh-CN" altLang="en-US" sz="1800" i="1">
              <a:sym typeface="+mn-ea"/>
            </a:rPr>
            <a:t/>
          </a:r>
          <a:endParaRPr lang="zh-CN" altLang="en-US" sz="1800" i="1">
            <a:sym typeface="+mn-ea"/>
          </a:endParaRPr>
        </a:p>
      </dgm:t>
    </dgm:pt>
    <dgm:pt modelId="{FB4BCC77-44E9-4065-8A2F-90CD32DE34E3}" cxnId="{80A45DC5-9D81-45C5-9796-17F279514D29}" type="parTrans">
      <dgm:prSet/>
      <dgm:spPr/>
      <dgm:t>
        <a:bodyPr/>
        <a:p>
          <a:endParaRPr lang="zh-CN" altLang="en-US"/>
        </a:p>
      </dgm:t>
    </dgm:pt>
    <dgm:pt modelId="{41FED480-3E2E-47A2-B997-02D527BC8082}" cxnId="{80A45DC5-9D81-45C5-9796-17F279514D29}" type="sibTrans">
      <dgm:prSet/>
      <dgm:spPr/>
      <dgm:t>
        <a:bodyPr/>
        <a:p>
          <a:endParaRPr lang="zh-CN" altLang="en-US"/>
        </a:p>
      </dgm:t>
    </dgm:pt>
    <dgm:pt modelId="{B2271481-6AEE-47F9-8BCD-8F0BE775E2D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文档</a:t>
          </a:r>
          <a:r>
            <a:rPr lang="zh-CN" altLang="en-US" sz="1800"/>
            <a:t>地</a:t>
          </a:r>
          <a:r>
            <a:rPr lang="zh-CN" altLang="en-US" sz="1800"/>
            <a:t>址</a:t>
          </a:r>
          <a:r>
            <a:rPr lang="zh-CN" altLang="en-US" sz="1400" i="1"/>
            <a:t>https://lizhi2021.feishu.cn/wiki/wikcnTDvU9qHF6eb0SU0XnO1JPh?sheet=fad1fa</a:t>
          </a:r>
          <a:r>
            <a:rPr lang="zh-CN" altLang="en-US" sz="1400" i="1"/>
            <a:t/>
          </a:r>
          <a:endParaRPr lang="zh-CN" altLang="en-US" sz="1400" i="1"/>
        </a:p>
      </dgm:t>
    </dgm:pt>
    <dgm:pt modelId="{E38BFF50-5832-4703-BF17-5B65617247D7}" cxnId="{8D324988-0D0E-4AB9-9C2E-E65FEDDECCAC}" type="parTrans">
      <dgm:prSet/>
      <dgm:spPr/>
    </dgm:pt>
    <dgm:pt modelId="{0F77718B-2743-4DFB-BF2D-340D19DE802B}" cxnId="{8D324988-0D0E-4AB9-9C2E-E65FEDDECCAC}" type="sibTrans">
      <dgm:prSet/>
      <dgm:spPr/>
    </dgm:pt>
    <dgm:pt modelId="{A6685E83-BEEC-49B3-B40A-539E2C0D7A1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r>
            <a:rPr lang="zh-CN" altLang="en-US" sz="2000"/>
            <a:t/>
          </a:r>
          <a:endParaRPr lang="zh-CN" altLang="en-US" sz="2000"/>
        </a:p>
      </dgm:t>
    </dgm:pt>
    <dgm:pt modelId="{FECC43A3-D59E-4EE1-9557-8FBB90D5B362}" cxnId="{3E93438C-7BBB-4283-BF89-49AF8D741626}" type="parTrans">
      <dgm:prSet/>
      <dgm:spPr/>
      <dgm:t>
        <a:bodyPr/>
        <a:p>
          <a:endParaRPr lang="zh-CN" altLang="en-US"/>
        </a:p>
      </dgm:t>
    </dgm:pt>
    <dgm:pt modelId="{68BB6C9A-B7F0-43A0-955B-FC8C4D4009BF}" cxnId="{3E93438C-7BBB-4283-BF89-49AF8D741626}" type="sibTrans">
      <dgm:prSet/>
      <dgm:spPr/>
      <dgm:t>
        <a:bodyPr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T</a:t>
          </a:r>
          <a:r>
            <a:rPr lang="en-US" altLang="zh-CN" sz="1800"/>
            <a:t>IYA</a:t>
          </a:r>
          <a:r>
            <a:rPr lang="zh-CN" altLang="en-US" sz="1800"/>
            <a:t>发展美国市场，避免法务风险。</a:t>
          </a:r>
          <a:endParaRPr lang="zh-CN" altLang="en-US" sz="1800"/>
        </a:p>
      </dgm:t>
    </dgm:pt>
    <dgm:pt modelId="{73E2772F-165D-4B56-ACC2-969CBF53B0A8}" cxnId="{E95678A9-AE10-4147-A053-A9966CD92A14}" type="parTrans">
      <dgm:prSet/>
      <dgm:spPr/>
      <dgm:t>
        <a:bodyPr/>
        <a:p>
          <a:endParaRPr lang="zh-CN" altLang="en-US"/>
        </a:p>
      </dgm:t>
    </dgm:pt>
    <dgm:pt modelId="{7BFD1607-7356-4D3D-A829-75D002A3A4B0}" cxnId="{E95678A9-AE10-4147-A053-A9966CD92A14}" type="sibTrans">
      <dgm:prSet/>
      <dgm:spPr/>
      <dgm:t>
        <a:bodyPr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r>
            <a:rPr lang="zh-CN" altLang="en-US" sz="2000"/>
            <a:t/>
          </a:r>
          <a:endParaRPr lang="zh-CN" altLang="en-US" sz="2000"/>
        </a:p>
      </dgm:t>
    </dgm:pt>
    <dgm:pt modelId="{26EA520A-5891-4EBA-B2AD-1840663D8C07}" cxnId="{4EAC1A8A-BF14-4E61-9027-B338A7955DD0}" type="parTrans">
      <dgm:prSet/>
      <dgm:spPr/>
      <dgm:t>
        <a:bodyPr/>
        <a:p>
          <a:endParaRPr lang="zh-CN" altLang="en-US"/>
        </a:p>
      </dgm:t>
    </dgm:pt>
    <dgm:pt modelId="{CE2287C8-6424-4771-88FD-4DADE15C5A04}" cxnId="{4EAC1A8A-BF14-4E61-9027-B338A7955DD0}" type="sibTrans">
      <dgm:prSet/>
      <dgm:spPr/>
      <dgm:t>
        <a:bodyPr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/>
            <a:t>T</a:t>
          </a:r>
          <a:r>
            <a:rPr lang="en-US" sz="1800"/>
            <a:t>IYA</a:t>
          </a:r>
          <a:r>
            <a:rPr sz="1800"/>
            <a:t>在阿里云的法兰克福服务迁移至美东（弗吉尼亚）的aws。</a:t>
          </a:r>
          <a:endParaRPr sz="1800"/>
        </a:p>
      </dgm:t>
    </dgm:pt>
    <dgm:pt modelId="{D0D77647-95BE-4607-B2F0-006D9CAB8F0E}" cxnId="{50FD2639-2CFC-4687-A071-2A3901653FB5}" type="parTrans">
      <dgm:prSet/>
      <dgm:spPr/>
      <dgm:t>
        <a:bodyPr/>
        <a:p>
          <a:endParaRPr lang="zh-CN" altLang="en-US"/>
        </a:p>
      </dgm:t>
    </dgm:pt>
    <dgm:pt modelId="{3DBF6B9F-A188-4D67-ABE8-0633561FA9E5}" cxnId="{50FD2639-2CFC-4687-A071-2A3901653FB5}" type="sibTrans">
      <dgm:prSet/>
      <dgm:spPr/>
      <dgm:t>
        <a:bodyPr/>
        <a:p>
          <a:endParaRPr lang="zh-CN" altLang="en-US"/>
        </a:p>
      </dgm:t>
    </dgm:pt>
    <dgm:pt modelId="{6391BADA-F680-4771-848A-F9E3C491356B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1800"/>
            <a:t>大数据仓库同步部署aws以支撑业务。</a:t>
          </a:r>
          <a:r>
            <a:rPr sz="1800"/>
            <a:t/>
          </a:r>
          <a:endParaRPr sz="1800"/>
        </a:p>
      </dgm:t>
    </dgm:pt>
    <dgm:pt modelId="{CD37A213-9575-4796-97A9-F5B73219C35A}" cxnId="{29DF152B-01E7-43C6-BAC5-E4F431B02E57}" type="parTrans">
      <dgm:prSet/>
      <dgm:spPr/>
    </dgm:pt>
    <dgm:pt modelId="{C05437D0-47C3-472C-845D-892452CB792E}" cxnId="{29DF152B-01E7-43C6-BAC5-E4F431B02E57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56336" custScaleY="91456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55771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Y="11366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568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1F1C763-1BF5-4993-A42C-C3DBC161A3D0}" srcId="{2E15931E-1654-4B73-89B2-8E333D9C42E0}" destId="{90DDC401-903F-495B-A387-FFA8A45891F6}" srcOrd="0" destOrd="0" parTransId="{C8BB0B8A-C63A-4F83-B8DD-3A7CE259E4EE}" sibTransId="{35E5E878-0907-4014-9CFA-56AEFE6C22E5}"/>
    <dgm:cxn modelId="{80A45DC5-9D81-45C5-9796-17F279514D29}" srcId="{90DDC401-903F-495B-A387-FFA8A45891F6}" destId="{E08CEB0C-E37F-4DCA-A8EA-4B2CD3AD7754}" srcOrd="0" destOrd="0" parTransId="{FB4BCC77-44E9-4065-8A2F-90CD32DE34E3}" sibTransId="{41FED480-3E2E-47A2-B997-02D527BC8082}"/>
    <dgm:cxn modelId="{8D324988-0D0E-4AB9-9C2E-E65FEDDECCAC}" srcId="{90DDC401-903F-495B-A387-FFA8A45891F6}" destId="{B2271481-6AEE-47F9-8BCD-8F0BE775E2D6}" srcOrd="1" destOrd="0" parTransId="{E38BFF50-5832-4703-BF17-5B65617247D7}" sibTransId="{0F77718B-2743-4DFB-BF2D-340D19DE802B}"/>
    <dgm:cxn modelId="{3E93438C-7BBB-4283-BF89-49AF8D741626}" srcId="{2E15931E-1654-4B73-89B2-8E333D9C42E0}" destId="{A6685E83-BEEC-49B3-B40A-539E2C0D7A1A}" srcOrd="1" destOrd="0" parTransId="{FECC43A3-D59E-4EE1-9557-8FBB90D5B362}" sibTransId="{68BB6C9A-B7F0-43A0-955B-FC8C4D4009BF}"/>
    <dgm:cxn modelId="{E95678A9-AE10-4147-A053-A9966CD92A14}" srcId="{A6685E83-BEEC-49B3-B40A-539E2C0D7A1A}" destId="{CBA50553-63FA-4B5A-9888-EDDBA06CA593}" srcOrd="0" destOrd="1" parTransId="{73E2772F-165D-4B56-ACC2-969CBF53B0A8}" sibTransId="{7BFD1607-7356-4D3D-A829-75D002A3A4B0}"/>
    <dgm:cxn modelId="{4EAC1A8A-BF14-4E61-9027-B338A7955DD0}" srcId="{2E15931E-1654-4B73-89B2-8E333D9C42E0}" destId="{C8DDDFA1-AF37-4444-AAEB-D51CEE212719}" srcOrd="2" destOrd="0" parTransId="{26EA520A-5891-4EBA-B2AD-1840663D8C07}" sibTransId="{CE2287C8-6424-4771-88FD-4DADE15C5A04}"/>
    <dgm:cxn modelId="{50FD2639-2CFC-4687-A071-2A3901653FB5}" srcId="{C8DDDFA1-AF37-4444-AAEB-D51CEE212719}" destId="{5AA02751-379E-46DB-884A-F23ACBC498EE}" srcOrd="0" destOrd="2" parTransId="{D0D77647-95BE-4607-B2F0-006D9CAB8F0E}" sibTransId="{3DBF6B9F-A188-4D67-ABE8-0633561FA9E5}"/>
    <dgm:cxn modelId="{29DF152B-01E7-43C6-BAC5-E4F431B02E57}" srcId="{C8DDDFA1-AF37-4444-AAEB-D51CEE212719}" destId="{6391BADA-F680-4771-848A-F9E3C491356B}" srcOrd="1" destOrd="2" parTransId="{CD37A213-9575-4796-97A9-F5B73219C35A}" sibTransId="{C05437D0-47C3-472C-845D-892452CB792E}"/>
    <dgm:cxn modelId="{2DB84F1E-DC52-41DB-BECF-5C8800596A58}" type="presOf" srcId="{2E15931E-1654-4B73-89B2-8E333D9C42E0}" destId="{D5935282-3C7C-4F88-A1AE-C27DB8591514}" srcOrd="0" destOrd="0" presId="urn:microsoft.com/office/officeart/2005/8/layout/vList5"/>
    <dgm:cxn modelId="{792F162B-727C-4E36-9876-8F38C2FBD544}" type="presParOf" srcId="{D5935282-3C7C-4F88-A1AE-C27DB8591514}" destId="{E61486FD-113E-4C87-8ADF-B1A8E2A84801}" srcOrd="0" destOrd="0" presId="urn:microsoft.com/office/officeart/2005/8/layout/vList5"/>
    <dgm:cxn modelId="{2C3BBC95-9000-40ED-812F-71356591791D}" type="presParOf" srcId="{E61486FD-113E-4C87-8ADF-B1A8E2A84801}" destId="{96BE2B31-D87C-43E1-BE64-4C27B13F4AA4}" srcOrd="0" destOrd="0" presId="urn:microsoft.com/office/officeart/2005/8/layout/vList5"/>
    <dgm:cxn modelId="{BB56A3BA-0492-48CE-B2E7-3771A20DB3BF}" type="presOf" srcId="{90DDC401-903F-495B-A387-FFA8A45891F6}" destId="{96BE2B31-D87C-43E1-BE64-4C27B13F4AA4}" srcOrd="0" destOrd="0" presId="urn:microsoft.com/office/officeart/2005/8/layout/vList5"/>
    <dgm:cxn modelId="{793F75F8-B802-4AA2-A888-39557874735E}" type="presParOf" srcId="{E61486FD-113E-4C87-8ADF-B1A8E2A84801}" destId="{DD9406C3-FC80-4468-A55B-122D744D43F0}" srcOrd="1" destOrd="0" presId="urn:microsoft.com/office/officeart/2005/8/layout/vList5"/>
    <dgm:cxn modelId="{EE159646-F056-47B6-A4AE-3EC480796B7B}" type="presOf" srcId="{E08CEB0C-E37F-4DCA-A8EA-4B2CD3AD7754}" destId="{DD9406C3-FC80-4468-A55B-122D744D43F0}" srcOrd="0" destOrd="0" presId="urn:microsoft.com/office/officeart/2005/8/layout/vList5"/>
    <dgm:cxn modelId="{3B735F18-9B67-4981-B254-579C32B9BE95}" type="presOf" srcId="{B2271481-6AEE-47F9-8BCD-8F0BE775E2D6}" destId="{DD9406C3-FC80-4468-A55B-122D744D43F0}" srcOrd="0" destOrd="1" presId="urn:microsoft.com/office/officeart/2005/8/layout/vList5"/>
    <dgm:cxn modelId="{8EAAF141-C46E-4E1F-8B96-7680A090B84C}" type="presParOf" srcId="{D5935282-3C7C-4F88-A1AE-C27DB8591514}" destId="{F1941F29-E51C-4282-956D-50CFAFAEB9B8}" srcOrd="1" destOrd="0" presId="urn:microsoft.com/office/officeart/2005/8/layout/vList5"/>
    <dgm:cxn modelId="{5EEB35CB-8B66-43C0-85D6-120A46C95EF5}" type="presParOf" srcId="{D5935282-3C7C-4F88-A1AE-C27DB8591514}" destId="{B589D1EC-5156-4FB2-BB1C-8E1290A868B9}" srcOrd="2" destOrd="0" presId="urn:microsoft.com/office/officeart/2005/8/layout/vList5"/>
    <dgm:cxn modelId="{1D0159EA-EFEC-4C0E-88F5-8D49EBA1B69E}" type="presParOf" srcId="{B589D1EC-5156-4FB2-BB1C-8E1290A868B9}" destId="{EBD335B5-8308-49CB-9630-99D852747B1F}" srcOrd="0" destOrd="2" presId="urn:microsoft.com/office/officeart/2005/8/layout/vList5"/>
    <dgm:cxn modelId="{4CC82940-43FC-42C2-B09E-06EAC11A9264}" type="presOf" srcId="{A6685E83-BEEC-49B3-B40A-539E2C0D7A1A}" destId="{EBD335B5-8308-49CB-9630-99D852747B1F}" srcOrd="0" destOrd="0" presId="urn:microsoft.com/office/officeart/2005/8/layout/vList5"/>
    <dgm:cxn modelId="{D530D2A4-E63C-442D-B263-648361479591}" type="presParOf" srcId="{B589D1EC-5156-4FB2-BB1C-8E1290A868B9}" destId="{6EB2A58E-CA03-4F76-94B6-D8FE50231963}" srcOrd="1" destOrd="2" presId="urn:microsoft.com/office/officeart/2005/8/layout/vList5"/>
    <dgm:cxn modelId="{25780C3A-021F-48A0-98DA-ABA68643BBAE}" type="presOf" srcId="{CBA50553-63FA-4B5A-9888-EDDBA06CA593}" destId="{6EB2A58E-CA03-4F76-94B6-D8FE50231963}" srcOrd="0" destOrd="0" presId="urn:microsoft.com/office/officeart/2005/8/layout/vList5"/>
    <dgm:cxn modelId="{801DC0FB-FB76-40C0-86D9-51A0BA03023C}" type="presParOf" srcId="{D5935282-3C7C-4F88-A1AE-C27DB8591514}" destId="{A76EE5BB-CBA4-4DD9-BFB7-3F3F246C9BF0}" srcOrd="3" destOrd="0" presId="urn:microsoft.com/office/officeart/2005/8/layout/vList5"/>
    <dgm:cxn modelId="{E2DE576A-7ED7-4E37-99E9-BB0AC6E86C07}" type="presParOf" srcId="{D5935282-3C7C-4F88-A1AE-C27DB8591514}" destId="{2BB2A428-FB05-47E5-AC5F-C6A7936A9AC0}" srcOrd="4" destOrd="0" presId="urn:microsoft.com/office/officeart/2005/8/layout/vList5"/>
    <dgm:cxn modelId="{74268804-6BAF-4BB7-8147-51DC178015BA}" type="presParOf" srcId="{2BB2A428-FB05-47E5-AC5F-C6A7936A9AC0}" destId="{B093CE78-670B-40EB-95CF-315E334D550F}" srcOrd="0" destOrd="4" presId="urn:microsoft.com/office/officeart/2005/8/layout/vList5"/>
    <dgm:cxn modelId="{A8AE62D5-046C-43BC-8AF6-4F25A229161A}" type="presOf" srcId="{C8DDDFA1-AF37-4444-AAEB-D51CEE212719}" destId="{B093CE78-670B-40EB-95CF-315E334D550F}" srcOrd="0" destOrd="0" presId="urn:microsoft.com/office/officeart/2005/8/layout/vList5"/>
    <dgm:cxn modelId="{DD1E7150-1A56-4D28-A1C3-A5B7F3C564F6}" type="presParOf" srcId="{2BB2A428-FB05-47E5-AC5F-C6A7936A9AC0}" destId="{64028F0D-BE57-4642-92F7-303D4E45C524}" srcOrd="1" destOrd="4" presId="urn:microsoft.com/office/officeart/2005/8/layout/vList5"/>
    <dgm:cxn modelId="{24BE59BF-3F8F-44EE-96E3-36E05AE07AA7}" type="presOf" srcId="{5AA02751-379E-46DB-884A-F23ACBC498EE}" destId="{64028F0D-BE57-4642-92F7-303D4E45C524}" srcOrd="0" destOrd="0" presId="urn:microsoft.com/office/officeart/2005/8/layout/vList5"/>
    <dgm:cxn modelId="{5950FABB-3CB4-43DC-822D-29E6E1608CC3}" type="presOf" srcId="{6391BADA-F680-4771-848A-F9E3C491356B}" destId="{64028F0D-BE57-4642-92F7-303D4E45C524}" srcOrd="0" destOrd="1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3889375"/>
        <a:chOff x="0" y="0"/>
        <a:chExt cx="8128000" cy="3889375"/>
      </a:xfrm>
    </dsp:grpSpPr>
    <dsp:sp modelId="{E561ED5B-86C5-4F33-9AFB-CF29287F5ADA}">
      <dsp:nvSpPr>
        <dsp:cNvPr id="3" name="流程图: 手动操作 2"/>
        <dsp:cNvSpPr/>
      </dsp:nvSpPr>
      <dsp:spPr bwMode="white">
        <a:xfrm rot="-5400000">
          <a:off x="-654529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吱呀小程序时代（2017年）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语音直播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声</a:t>
          </a:r>
          <a:r>
            <a:rPr lang="zh-CN" altLang="en-US">
              <a:sym typeface="+mn-ea"/>
            </a:rPr>
            <a:t>鉴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/>
        </a:p>
      </dsp:txBody>
      <dsp:txXfrm rot="-5400000">
        <a:off x="-654529" y="654529"/>
        <a:ext cx="3889375" cy="2580317"/>
      </dsp:txXfrm>
    </dsp:sp>
    <dsp:sp modelId="{CB90536C-45AA-4FBE-BCAF-99890DDD97C8}">
      <dsp:nvSpPr>
        <dsp:cNvPr id="4" name="流程图: 手动操作 3"/>
        <dsp:cNvSpPr/>
      </dsp:nvSpPr>
      <dsp:spPr bwMode="white">
        <a:xfrm rot="-5400000">
          <a:off x="2119312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吱呀App时代（2018年</a:t>
          </a:r>
          <a:r>
            <a:rPr lang="zh-CN" altLang="en-US"/>
            <a:t>起</a:t>
          </a:r>
          <a:r>
            <a:rPr lang="zh-CN" altLang="en-US"/>
            <a:t>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找CP三件套（录制声鉴卡、匹配声音瓶、聊天）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派对直播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2019年初下架（短暂的欢聊App时期）</a:t>
          </a:r>
          <a:endParaRPr lang="zh-CN" altLang="en-US"/>
        </a:p>
      </dsp:txBody>
      <dsp:txXfrm rot="-5400000">
        <a:off x="2119312" y="654529"/>
        <a:ext cx="3889375" cy="2580317"/>
      </dsp:txXfrm>
    </dsp:sp>
    <dsp:sp modelId="{35A89FA7-451D-44F0-A02E-1277ECD1BBE6}">
      <dsp:nvSpPr>
        <dsp:cNvPr id="5" name="流程图: 手动操作 4"/>
        <dsp:cNvSpPr/>
      </dsp:nvSpPr>
      <dsp:spPr bwMode="white">
        <a:xfrm rot="-5400000">
          <a:off x="4893154" y="654529"/>
          <a:ext cx="3889375" cy="2580317"/>
        </a:xfrm>
        <a:prstGeom prst="flowChartManualOperation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5400000" vert="horz" wrap="square" lIns="133350" tIns="0" rIns="133350" bIns="0" anchor="t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TIYA时代</a:t>
          </a:r>
          <a:endParaRPr lang="zh-CN" altLang="en-US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（2019年</a:t>
          </a:r>
          <a:r>
            <a:rPr lang="zh-CN" altLang="en-US"/>
            <a:t>起</a:t>
          </a:r>
          <a:r>
            <a:rPr lang="zh-CN" altLang="en-US"/>
            <a:t>）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地</a:t>
          </a:r>
          <a:r>
            <a:rPr lang="zh-CN" altLang="en-US"/>
            <a:t>区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产</a:t>
          </a:r>
          <a:r>
            <a:rPr lang="zh-CN" altLang="en-US"/>
            <a:t>品</a:t>
          </a:r>
          <a:endParaRPr lang="zh-CN" altLang="en-US"/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/>
            <a:t>功能</a:t>
          </a:r>
          <a:endParaRPr lang="zh-CN" altLang="en-US"/>
        </a:p>
      </dsp:txBody>
      <dsp:txXfrm rot="-5400000">
        <a:off x="4893154" y="654529"/>
        <a:ext cx="3889375" cy="2580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地区</a:t>
          </a:r>
          <a:endParaRPr lang="zh-CN" altLang="en-US" sz="2400"/>
        </a:p>
      </dsp:txBody>
      <dsp:txXfrm>
        <a:off x="0" y="78621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第一站：</a:t>
          </a:r>
          <a:r>
            <a:rPr lang="zh-CN" altLang="en-US" sz="2000">
              <a:solidFill>
                <a:schemeClr val="dk1"/>
              </a:solidFill>
            </a:rPr>
            <a:t>中东</a:t>
          </a:r>
          <a:r>
            <a:rPr lang="en-US" altLang="zh-CN" sz="2000">
              <a:solidFill>
                <a:schemeClr val="dk1"/>
              </a:solidFill>
            </a:rPr>
            <a:t>-</a:t>
          </a:r>
          <a:r>
            <a:rPr lang="zh-CN" altLang="en-US" sz="2000">
              <a:solidFill>
                <a:schemeClr val="dk1"/>
              </a:solidFill>
            </a:rPr>
            <a:t>埃及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二</a:t>
          </a:r>
          <a:r>
            <a:rPr lang="zh-CN" altLang="en-US" sz="2000">
              <a:solidFill>
                <a:schemeClr val="dk1"/>
              </a:solidFill>
            </a:rPr>
            <a:t>站：印尼、</a:t>
          </a:r>
          <a:r>
            <a:rPr lang="zh-CN" altLang="en-US" sz="2000">
              <a:solidFill>
                <a:schemeClr val="dk1"/>
              </a:solidFill>
            </a:rPr>
            <a:t>日</a:t>
          </a:r>
          <a:r>
            <a:rPr lang="zh-CN" altLang="en-US" sz="2000">
              <a:solidFill>
                <a:schemeClr val="dk1"/>
              </a:solidFill>
            </a:rPr>
            <a:t>本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三</a:t>
          </a:r>
          <a:r>
            <a:rPr lang="zh-CN" altLang="en-US" sz="2000">
              <a:solidFill>
                <a:schemeClr val="dk1"/>
              </a:solidFill>
            </a:rPr>
            <a:t>站：美国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四</a:t>
          </a:r>
          <a:r>
            <a:rPr lang="zh-CN" altLang="en-US" sz="2000">
              <a:solidFill>
                <a:schemeClr val="dk1"/>
              </a:solidFill>
            </a:rPr>
            <a:t>站：</a:t>
          </a:r>
          <a:r>
            <a:rPr lang="zh-CN" altLang="en-US" sz="2000">
              <a:solidFill>
                <a:schemeClr val="dk1"/>
              </a:solidFill>
            </a:rPr>
            <a:t>新</a:t>
          </a:r>
          <a:r>
            <a:rPr lang="zh-CN" altLang="en-US" sz="2000">
              <a:solidFill>
                <a:schemeClr val="dk1"/>
              </a:solidFill>
            </a:rPr>
            <a:t>大</a:t>
          </a:r>
          <a:r>
            <a:rPr lang="zh-CN" altLang="en-US" sz="2000">
              <a:solidFill>
                <a:schemeClr val="dk1"/>
              </a:solidFill>
            </a:rPr>
            <a:t>区</a:t>
          </a:r>
          <a:r>
            <a:rPr lang="en-US" altLang="zh-CN" sz="2000">
              <a:solidFill>
                <a:schemeClr val="dk1"/>
              </a:solidFill>
            </a:rPr>
            <a:t>(</a:t>
          </a:r>
          <a:r>
            <a:rPr lang="en-US" altLang="zh-CN" sz="1800" i="1">
              <a:solidFill>
                <a:schemeClr val="dk1"/>
              </a:solidFill>
            </a:rPr>
            <a:t>西语</a:t>
          </a:r>
          <a:r>
            <a:rPr lang="zh-CN" altLang="en-US" sz="1800" i="1">
              <a:solidFill>
                <a:schemeClr val="dk1"/>
              </a:solidFill>
            </a:rPr>
            <a:t>、葡语、越南</a:t>
          </a:r>
          <a:r>
            <a:rPr lang="en-US" altLang="zh-CN" sz="2000">
              <a:solidFill>
                <a:schemeClr val="dk1"/>
              </a:solidFill>
            </a:rPr>
            <a:t>)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1777437"/>
        <a:ext cx="2478049" cy="285480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endParaRPr lang="zh-CN" altLang="en-US" sz="2400"/>
        </a:p>
      </dsp:txBody>
      <dsp:txXfrm>
        <a:off x="2824976" y="78621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找</a:t>
          </a:r>
          <a:r>
            <a:rPr lang="en-US" altLang="en-US" sz="2000">
              <a:solidFill>
                <a:schemeClr val="dk1"/>
              </a:solidFill>
            </a:rPr>
            <a:t>CP</a:t>
          </a:r>
          <a:endParaRPr lang="en-US" altLang="en-US" sz="20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房间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做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营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收（</a:t>
          </a:r>
          <a:r>
            <a:rPr lang="en-US" altLang="zh-CN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2020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年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初</a:t>
          </a:r>
          <a:r>
            <a:rPr lang="zh-CN" altLang="en-US" sz="180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跟朋友一起玩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熟人</a:t>
          </a:r>
          <a:r>
            <a:rPr lang="zh-CN" altLang="en-US" sz="2000">
              <a:solidFill>
                <a:schemeClr val="dk1"/>
              </a:solidFill>
            </a:rPr>
            <a:t>？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</dsp:txBody>
      <dsp:txXfrm>
        <a:off x="2824976" y="1777437"/>
        <a:ext cx="2478049" cy="285480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86218"/>
          <a:ext cx="2478049" cy="99122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endParaRPr lang="zh-CN" altLang="en-US" sz="2400"/>
        </a:p>
      </dsp:txBody>
      <dsp:txXfrm>
        <a:off x="5649951" y="78621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777437"/>
          <a:ext cx="2478049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原</a:t>
          </a:r>
          <a:r>
            <a:rPr lang="zh-CN" altLang="en-US" sz="2000">
              <a:solidFill>
                <a:schemeClr val="dk1"/>
              </a:solidFill>
            </a:rPr>
            <a:t>吱</a:t>
          </a:r>
          <a:r>
            <a:rPr lang="zh-CN" altLang="en-US" sz="2000">
              <a:solidFill>
                <a:schemeClr val="dk1"/>
              </a:solidFill>
            </a:rPr>
            <a:t>呀</a:t>
          </a:r>
          <a:r>
            <a:rPr lang="zh-CN" altLang="en-US" sz="2000">
              <a:solidFill>
                <a:schemeClr val="dk1"/>
              </a:solidFill>
            </a:rPr>
            <a:t>所</a:t>
          </a:r>
          <a:r>
            <a:rPr lang="zh-CN" altLang="en-US" sz="2000">
              <a:solidFill>
                <a:schemeClr val="dk1"/>
              </a:solidFill>
            </a:rPr>
            <a:t>有</a:t>
          </a:r>
          <a:r>
            <a:rPr lang="zh-CN" altLang="en-US" sz="2000">
              <a:solidFill>
                <a:schemeClr val="dk1"/>
              </a:solidFill>
            </a:rPr>
            <a:t>功能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匹配（</a:t>
          </a:r>
          <a:r>
            <a:rPr lang="zh-CN" altLang="en-US" sz="1800" i="1">
              <a:solidFill>
                <a:schemeClr val="dk1"/>
              </a:solidFill>
            </a:rPr>
            <a:t>随机</a:t>
          </a:r>
          <a:r>
            <a:rPr lang="zh-CN" altLang="en-US" sz="1800" i="1">
              <a:solidFill>
                <a:schemeClr val="dk1"/>
              </a:solidFill>
            </a:rPr>
            <a:t>房间、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文字</a:t>
          </a:r>
          <a:r>
            <a:rPr lang="zh-CN" altLang="en-US" sz="1800" i="1">
              <a:solidFill>
                <a:schemeClr val="dk1"/>
              </a:solidFill>
            </a:rPr>
            <a:t>匹配</a:t>
          </a:r>
          <a:r>
            <a:rPr lang="zh-CN" altLang="en-US" sz="1800" i="1">
              <a:solidFill>
                <a:schemeClr val="dk1"/>
              </a:solidFill>
            </a:rPr>
            <a:t>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实</a:t>
          </a:r>
          <a:r>
            <a:rPr lang="zh-CN" altLang="en-US" sz="1800" i="1">
              <a:solidFill>
                <a:schemeClr val="dk1"/>
              </a:solidFill>
            </a:rPr>
            <a:t>时</a:t>
          </a:r>
          <a:r>
            <a:rPr lang="zh-CN" altLang="en-US" sz="1800" i="1">
              <a:solidFill>
                <a:schemeClr val="dk1"/>
              </a:solidFill>
            </a:rPr>
            <a:t>匹配、话题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群（</a:t>
          </a:r>
          <a:r>
            <a:rPr lang="zh-CN" altLang="en-US" sz="2000">
              <a:solidFill>
                <a:schemeClr val="dk1"/>
              </a:solidFill>
            </a:rPr>
            <a:t>社交</a:t>
          </a:r>
          <a:r>
            <a:rPr lang="zh-CN" altLang="en-US" sz="2000">
              <a:solidFill>
                <a:schemeClr val="dk1"/>
              </a:solidFill>
            </a:rPr>
            <a:t>关系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状态、</a:t>
          </a:r>
          <a:r>
            <a:rPr lang="zh-CN" altLang="en-US" sz="2000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玩</a:t>
          </a:r>
          <a:r>
            <a:rPr lang="zh-CN" altLang="en-US" sz="2000">
              <a:solidFill>
                <a:schemeClr val="dk1"/>
              </a:solidFill>
            </a:rPr>
            <a:t>法</a:t>
          </a:r>
          <a:endParaRPr lang="zh-CN" altLang="en-US" sz="2000">
            <a:solidFill>
              <a:schemeClr val="dk1"/>
            </a:solidFill>
          </a:endParaRPr>
        </a:p>
      </dsp:txBody>
      <dsp:txXfrm>
        <a:off x="5649951" y="1777437"/>
        <a:ext cx="247804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462280" tIns="264160" rIns="462280" bIns="264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/>
            <a:t>地区</a:t>
          </a:r>
          <a:endParaRPr lang="zh-CN" altLang="en-US" sz="2400"/>
        </a:p>
      </dsp:txBody>
      <dsp:txXfrm>
        <a:off x="0" y="786218"/>
        <a:ext cx="2478049" cy="99122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第一站：</a:t>
          </a:r>
          <a:r>
            <a:rPr lang="zh-CN" altLang="en-US" sz="2000">
              <a:solidFill>
                <a:schemeClr val="dk1"/>
              </a:solidFill>
            </a:rPr>
            <a:t>中东</a:t>
          </a:r>
          <a:r>
            <a:rPr lang="en-US" altLang="zh-CN" sz="2000">
              <a:solidFill>
                <a:schemeClr val="dk1"/>
              </a:solidFill>
            </a:rPr>
            <a:t>-</a:t>
          </a:r>
          <a:r>
            <a:rPr lang="zh-CN" altLang="en-US" sz="2000">
              <a:solidFill>
                <a:schemeClr val="dk1"/>
              </a:solidFill>
            </a:rPr>
            <a:t>埃及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二</a:t>
          </a:r>
          <a:r>
            <a:rPr lang="zh-CN" altLang="en-US" sz="2000">
              <a:solidFill>
                <a:schemeClr val="dk1"/>
              </a:solidFill>
            </a:rPr>
            <a:t>站：印尼、</a:t>
          </a:r>
          <a:r>
            <a:rPr lang="zh-CN" altLang="en-US" sz="2000">
              <a:solidFill>
                <a:schemeClr val="dk1"/>
              </a:solidFill>
            </a:rPr>
            <a:t>日</a:t>
          </a:r>
          <a:r>
            <a:rPr lang="zh-CN" altLang="en-US" sz="2000">
              <a:solidFill>
                <a:schemeClr val="dk1"/>
              </a:solidFill>
            </a:rPr>
            <a:t>本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三</a:t>
          </a:r>
          <a:r>
            <a:rPr lang="zh-CN" altLang="en-US" sz="2000">
              <a:solidFill>
                <a:schemeClr val="dk1"/>
              </a:solidFill>
            </a:rPr>
            <a:t>站：美国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第</a:t>
          </a:r>
          <a:r>
            <a:rPr lang="zh-CN" altLang="en-US" sz="2000">
              <a:solidFill>
                <a:schemeClr val="dk1"/>
              </a:solidFill>
            </a:rPr>
            <a:t>四</a:t>
          </a:r>
          <a:r>
            <a:rPr lang="zh-CN" altLang="en-US" sz="2000">
              <a:solidFill>
                <a:schemeClr val="dk1"/>
              </a:solidFill>
            </a:rPr>
            <a:t>站：</a:t>
          </a:r>
          <a:r>
            <a:rPr lang="zh-CN" altLang="en-US" sz="2000">
              <a:solidFill>
                <a:schemeClr val="dk1"/>
              </a:solidFill>
            </a:rPr>
            <a:t>新</a:t>
          </a:r>
          <a:r>
            <a:rPr lang="zh-CN" altLang="en-US" sz="2000">
              <a:solidFill>
                <a:schemeClr val="dk1"/>
              </a:solidFill>
            </a:rPr>
            <a:t>大</a:t>
          </a:r>
          <a:r>
            <a:rPr lang="zh-CN" altLang="en-US" sz="2000">
              <a:solidFill>
                <a:schemeClr val="dk1"/>
              </a:solidFill>
            </a:rPr>
            <a:t>区</a:t>
          </a:r>
          <a:r>
            <a:rPr lang="en-US" altLang="zh-CN" sz="2000">
              <a:solidFill>
                <a:schemeClr val="dk1"/>
              </a:solidFill>
            </a:rPr>
            <a:t>(</a:t>
          </a:r>
          <a:r>
            <a:rPr lang="en-US" altLang="zh-CN" sz="1800" i="1">
              <a:solidFill>
                <a:schemeClr val="dk1"/>
              </a:solidFill>
            </a:rPr>
            <a:t>西语</a:t>
          </a:r>
          <a:r>
            <a:rPr lang="zh-CN" altLang="en-US" sz="1800" i="1">
              <a:solidFill>
                <a:schemeClr val="dk1"/>
              </a:solidFill>
            </a:rPr>
            <a:t>、葡语、越南</a:t>
          </a:r>
          <a:r>
            <a:rPr lang="en-US" altLang="zh-CN" sz="2000">
              <a:solidFill>
                <a:schemeClr val="dk1"/>
              </a:solidFill>
            </a:rPr>
            <a:t>)</a:t>
          </a:r>
          <a:endParaRPr lang="en-US" altLang="zh-CN" sz="2000">
            <a:solidFill>
              <a:schemeClr val="dk1"/>
            </a:solidFill>
          </a:endParaRPr>
        </a:p>
      </dsp:txBody>
      <dsp:txXfrm>
        <a:off x="0" y="1777437"/>
        <a:ext cx="2478049" cy="2854800"/>
      </dsp:txXfrm>
    </dsp:sp>
    <dsp:sp modelId="{3E0BA246-3456-471B-AD87-1436FD251DD8}">
      <dsp:nvSpPr>
        <dsp:cNvPr id="5" name="矩形 4"/>
        <dsp:cNvSpPr/>
      </dsp:nvSpPr>
      <dsp:spPr bwMode="white">
        <a:xfrm>
          <a:off x="2824976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产</a:t>
          </a:r>
          <a:r>
            <a:rPr lang="zh-CN" altLang="en-US" sz="2400"/>
            <a:t>品</a:t>
          </a:r>
          <a:endParaRPr lang="zh-CN" altLang="en-US" sz="2400"/>
        </a:p>
      </dsp:txBody>
      <dsp:txXfrm>
        <a:off x="2824976" y="786218"/>
        <a:ext cx="2478049" cy="991220"/>
      </dsp:txXfrm>
    </dsp:sp>
    <dsp:sp modelId="{33CF15AD-8A19-4E9A-9BED-239A79CAF737}">
      <dsp:nvSpPr>
        <dsp:cNvPr id="6" name="矩形 5"/>
        <dsp:cNvSpPr/>
      </dsp:nvSpPr>
      <dsp:spPr bwMode="white">
        <a:xfrm>
          <a:off x="2824976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找</a:t>
          </a:r>
          <a:r>
            <a:rPr lang="en-US" altLang="en-US" sz="2000">
              <a:solidFill>
                <a:schemeClr val="dk1"/>
              </a:solidFill>
            </a:rPr>
            <a:t>CP</a:t>
          </a:r>
          <a:r>
            <a:rPr lang="en-US" altLang="en-US" sz="2000">
              <a:solidFill>
                <a:schemeClr val="dk1"/>
              </a:solidFill>
            </a:rPr>
            <a:t>(</a:t>
          </a:r>
          <a:r>
            <a:rPr lang="zh-CN" altLang="en-US" sz="1800" i="1">
              <a:solidFill>
                <a:schemeClr val="dk1"/>
              </a:solidFill>
            </a:rPr>
            <a:t>兼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1800" i="1">
              <a:solidFill>
                <a:schemeClr val="dk1"/>
              </a:solidFill>
            </a:rPr>
            <a:t>做</a:t>
          </a:r>
          <a:r>
            <a:rPr lang="zh-CN" altLang="en-US" sz="1800" i="1">
              <a:solidFill>
                <a:schemeClr val="dk1"/>
              </a:solidFill>
            </a:rPr>
            <a:t>营</a:t>
          </a:r>
          <a:r>
            <a:rPr lang="zh-CN" altLang="en-US" sz="1800" i="1">
              <a:solidFill>
                <a:schemeClr val="dk1"/>
              </a:solidFill>
            </a:rPr>
            <a:t>收</a:t>
          </a:r>
          <a:r>
            <a:rPr lang="en-US" altLang="en-US" sz="2000">
              <a:solidFill>
                <a:schemeClr val="dk1"/>
              </a:solidFill>
            </a:rPr>
            <a:t>)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跟朋友一起玩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熟人</a:t>
          </a:r>
          <a:r>
            <a:rPr lang="zh-CN" altLang="en-US" sz="2000">
              <a:solidFill>
                <a:schemeClr val="dk1"/>
              </a:solidFill>
            </a:rPr>
            <a:t>？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800">
            <a:solidFill>
              <a:schemeClr val="dk1"/>
            </a:solidFill>
          </a:endParaRPr>
        </a:p>
      </dsp:txBody>
      <dsp:txXfrm>
        <a:off x="2824976" y="1777437"/>
        <a:ext cx="2478049" cy="2854800"/>
      </dsp:txXfrm>
    </dsp:sp>
    <dsp:sp modelId="{FC453BFD-315B-4968-86FA-B7D3125F3320}">
      <dsp:nvSpPr>
        <dsp:cNvPr id="7" name="矩形 6"/>
        <dsp:cNvSpPr/>
      </dsp:nvSpPr>
      <dsp:spPr bwMode="white">
        <a:xfrm>
          <a:off x="5649951" y="786218"/>
          <a:ext cx="2478049" cy="991220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170688" tIns="97536" rIns="170688" bIns="97536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/>
            <a:t>功能</a:t>
          </a:r>
          <a:endParaRPr lang="zh-CN" altLang="en-US" sz="2400"/>
        </a:p>
      </dsp:txBody>
      <dsp:txXfrm>
        <a:off x="5649951" y="786218"/>
        <a:ext cx="2478049" cy="991220"/>
      </dsp:txXfrm>
    </dsp:sp>
    <dsp:sp modelId="{B357C82A-FE93-416B-AFBF-A74F9E99C4E4}">
      <dsp:nvSpPr>
        <dsp:cNvPr id="8" name="矩形 7"/>
        <dsp:cNvSpPr/>
      </dsp:nvSpPr>
      <dsp:spPr bwMode="white">
        <a:xfrm>
          <a:off x="5649951" y="1777437"/>
          <a:ext cx="2478049" cy="2854800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42240" bIns="16002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原</a:t>
          </a:r>
          <a:r>
            <a:rPr lang="zh-CN" altLang="en-US" sz="2000">
              <a:solidFill>
                <a:schemeClr val="dk1"/>
              </a:solidFill>
            </a:rPr>
            <a:t>吱</a:t>
          </a:r>
          <a:r>
            <a:rPr lang="zh-CN" altLang="en-US" sz="2000">
              <a:solidFill>
                <a:schemeClr val="dk1"/>
              </a:solidFill>
            </a:rPr>
            <a:t>呀</a:t>
          </a:r>
          <a:r>
            <a:rPr lang="zh-CN" altLang="en-US" sz="2000">
              <a:solidFill>
                <a:schemeClr val="dk1"/>
              </a:solidFill>
            </a:rPr>
            <a:t>所</a:t>
          </a:r>
          <a:r>
            <a:rPr lang="zh-CN" altLang="en-US" sz="2000">
              <a:solidFill>
                <a:schemeClr val="dk1"/>
              </a:solidFill>
            </a:rPr>
            <a:t>有</a:t>
          </a:r>
          <a:r>
            <a:rPr lang="zh-CN" altLang="en-US" sz="2000">
              <a:solidFill>
                <a:schemeClr val="dk1"/>
              </a:solidFill>
            </a:rPr>
            <a:t>功能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匹配（</a:t>
          </a:r>
          <a:r>
            <a:rPr lang="zh-CN" altLang="en-US" sz="1800" i="1">
              <a:solidFill>
                <a:schemeClr val="dk1"/>
              </a:solidFill>
            </a:rPr>
            <a:t>随机</a:t>
          </a:r>
          <a:r>
            <a:rPr lang="zh-CN" altLang="en-US" sz="1800" i="1">
              <a:solidFill>
                <a:schemeClr val="dk1"/>
              </a:solidFill>
            </a:rPr>
            <a:t>房间、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文字</a:t>
          </a:r>
          <a:r>
            <a:rPr lang="zh-CN" altLang="en-US" sz="1800" i="1">
              <a:solidFill>
                <a:schemeClr val="dk1"/>
              </a:solidFill>
            </a:rPr>
            <a:t>匹配</a:t>
          </a:r>
          <a:r>
            <a:rPr lang="zh-CN" altLang="en-US" sz="1800" i="1">
              <a:solidFill>
                <a:schemeClr val="dk1"/>
              </a:solidFill>
            </a:rPr>
            <a:t>、</a:t>
          </a:r>
          <a:r>
            <a:rPr lang="en-US" altLang="en-US" sz="1800" i="1">
              <a:solidFill>
                <a:schemeClr val="dk1"/>
              </a:solidFill>
            </a:rPr>
            <a:t>1v1</a:t>
          </a:r>
          <a:r>
            <a:rPr lang="zh-CN" altLang="en-US" sz="1800" i="1">
              <a:solidFill>
                <a:schemeClr val="dk1"/>
              </a:solidFill>
            </a:rPr>
            <a:t>实</a:t>
          </a:r>
          <a:r>
            <a:rPr lang="zh-CN" altLang="en-US" sz="1800" i="1">
              <a:solidFill>
                <a:schemeClr val="dk1"/>
              </a:solidFill>
            </a:rPr>
            <a:t>时</a:t>
          </a:r>
          <a:r>
            <a:rPr lang="zh-CN" altLang="en-US" sz="1800" i="1">
              <a:solidFill>
                <a:schemeClr val="dk1"/>
              </a:solidFill>
            </a:rPr>
            <a:t>匹配、话题</a:t>
          </a:r>
          <a:r>
            <a:rPr lang="zh-CN" altLang="en-US" sz="1800" i="1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）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群</a:t>
          </a:r>
          <a:endParaRPr lang="zh-CN" altLang="en-US" sz="2000">
            <a:solidFill>
              <a:schemeClr val="dk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>
              <a:solidFill>
                <a:schemeClr val="dk1"/>
              </a:solidFill>
            </a:rPr>
            <a:t>状态、</a:t>
          </a:r>
          <a:r>
            <a:rPr lang="zh-CN" altLang="en-US" sz="2000">
              <a:solidFill>
                <a:schemeClr val="dk1"/>
              </a:solidFill>
            </a:rPr>
            <a:t>房间</a:t>
          </a:r>
          <a:r>
            <a:rPr lang="zh-CN" altLang="en-US" sz="2000">
              <a:solidFill>
                <a:schemeClr val="dk1"/>
              </a:solidFill>
            </a:rPr>
            <a:t>玩</a:t>
          </a:r>
          <a:r>
            <a:rPr lang="zh-CN" altLang="en-US" sz="2000">
              <a:solidFill>
                <a:schemeClr val="dk1"/>
              </a:solidFill>
            </a:rPr>
            <a:t>法</a:t>
          </a:r>
          <a:endParaRPr lang="zh-CN" altLang="en-US" sz="2000">
            <a:solidFill>
              <a:schemeClr val="dk1"/>
            </a:solidFill>
          </a:endParaRPr>
        </a:p>
      </dsp:txBody>
      <dsp:txXfrm>
        <a:off x="5649951" y="1777437"/>
        <a:ext cx="2478049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4728210"/>
        <a:chOff x="0" y="0"/>
        <a:chExt cx="8128000" cy="4728210"/>
      </a:xfrm>
    </dsp:grpSpPr>
    <dsp:sp modelId="{DD9406C3-FC80-4468-A55B-122D744D43F0}">
      <dsp:nvSpPr>
        <dsp:cNvPr id="4" name="同侧圆角矩形 3"/>
        <dsp:cNvSpPr/>
      </dsp:nvSpPr>
      <dsp:spPr bwMode="white">
        <a:xfrm rot="5400000">
          <a:off x="4252613" y="-1883736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i="1">
              <a:solidFill>
                <a:schemeClr val="dk1"/>
              </a:solidFill>
              <a:sym typeface="+mn-ea"/>
            </a:rPr>
            <a:t>2019年下半年至2020年</a:t>
          </a:r>
          <a:endParaRPr lang="zh-CN" altLang="en-US" sz="1800" i="1">
            <a:solidFill>
              <a:schemeClr val="dk1"/>
            </a:solidFill>
            <a:sym typeface="+mn-ea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文档</a:t>
          </a:r>
          <a:r>
            <a:rPr lang="zh-CN" altLang="en-US" sz="1800">
              <a:solidFill>
                <a:schemeClr val="dk1"/>
              </a:solidFill>
            </a:rPr>
            <a:t>地</a:t>
          </a:r>
          <a:r>
            <a:rPr lang="zh-CN" altLang="en-US" sz="1800">
              <a:solidFill>
                <a:schemeClr val="dk1"/>
              </a:solidFill>
            </a:rPr>
            <a:t>址</a:t>
          </a:r>
          <a:r>
            <a:rPr lang="zh-CN" altLang="en-US" sz="1400" i="1">
              <a:solidFill>
                <a:schemeClr val="dk1"/>
              </a:solidFill>
            </a:rPr>
            <a:t>https://lizhi2021.feishu.cn/wiki/wikcncdk1bw95FUU3c5fJJfYf5e?sheet=fad1fa</a:t>
          </a:r>
          <a:endParaRPr lang="zh-CN" altLang="en-US" sz="1400" i="1">
            <a:solidFill>
              <a:schemeClr val="dk1"/>
            </a:solidFill>
          </a:endParaRPr>
        </a:p>
      </dsp:txBody>
      <dsp:txXfrm rot="5400000">
        <a:off x="4252613" y="-1883736"/>
        <a:ext cx="1254766" cy="5201920"/>
      </dsp:txXfrm>
    </dsp:sp>
    <dsp:sp modelId="{96BE2B31-D87C-43E1-BE64-4C27B13F4AA4}">
      <dsp:nvSpPr>
        <dsp:cNvPr id="3" name="圆角矩形 2"/>
        <dsp:cNvSpPr/>
      </dsp:nvSpPr>
      <dsp:spPr bwMode="white">
        <a:xfrm>
          <a:off x="630600" y="0"/>
          <a:ext cx="1648436" cy="1434449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时间</a:t>
          </a:r>
          <a:endParaRPr lang="zh-CN" altLang="en-US" sz="2000"/>
        </a:p>
      </dsp:txBody>
      <dsp:txXfrm>
        <a:off x="630600" y="0"/>
        <a:ext cx="1648436" cy="1434449"/>
      </dsp:txXfrm>
    </dsp:sp>
    <dsp:sp modelId="{6EB2A58E-CA03-4F76-94B6-D8FE50231963}">
      <dsp:nvSpPr>
        <dsp:cNvPr id="6" name="同侧圆角矩形 5"/>
        <dsp:cNvSpPr/>
      </dsp:nvSpPr>
      <dsp:spPr bwMode="white">
        <a:xfrm rot="5400000">
          <a:off x="4150361" y="-303860"/>
          <a:ext cx="1426205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缺乏</a:t>
          </a:r>
          <a:r>
            <a:rPr lang="zh-CN" altLang="en-US" sz="1800">
              <a:solidFill>
                <a:schemeClr val="dk1"/>
              </a:solidFill>
            </a:rPr>
            <a:t>海</a:t>
          </a:r>
          <a:r>
            <a:rPr lang="zh-CN" altLang="en-US" sz="1800">
              <a:solidFill>
                <a:schemeClr val="dk1"/>
              </a:solidFill>
            </a:rPr>
            <a:t>外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经验。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体量</a:t>
          </a:r>
          <a:r>
            <a:rPr lang="zh-CN" altLang="en-US" sz="1800">
              <a:solidFill>
                <a:schemeClr val="dk1"/>
              </a:solidFill>
            </a:rPr>
            <a:t>较</a:t>
          </a:r>
          <a:r>
            <a:rPr lang="zh-CN" altLang="en-US" sz="1800">
              <a:solidFill>
                <a:schemeClr val="dk1"/>
              </a:solidFill>
            </a:rPr>
            <a:t>少，</a:t>
          </a:r>
          <a:r>
            <a:rPr lang="zh-CN" altLang="en-US" sz="1800">
              <a:solidFill>
                <a:schemeClr val="dk1"/>
              </a:solidFill>
            </a:rPr>
            <a:t>得</a:t>
          </a:r>
          <a:r>
            <a:rPr lang="zh-CN" altLang="en-US" sz="1800">
              <a:solidFill>
                <a:schemeClr val="dk1"/>
              </a:solidFill>
            </a:rPr>
            <a:t>不</a:t>
          </a:r>
          <a:r>
            <a:rPr lang="zh-CN" altLang="en-US" sz="1800">
              <a:solidFill>
                <a:schemeClr val="dk1"/>
              </a:solidFill>
            </a:rPr>
            <a:t>到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推荐、</a:t>
          </a:r>
          <a:r>
            <a:rPr lang="zh-CN" altLang="en-US" sz="1800">
              <a:solidFill>
                <a:schemeClr val="dk1"/>
              </a:solidFill>
            </a:rPr>
            <a:t>大</a:t>
          </a:r>
          <a:r>
            <a:rPr lang="zh-CN" altLang="en-US" sz="1800">
              <a:solidFill>
                <a:schemeClr val="dk1"/>
              </a:solidFill>
            </a:rPr>
            <a:t>数据</a:t>
          </a:r>
          <a:r>
            <a:rPr lang="zh-CN" altLang="en-US" sz="1800">
              <a:solidFill>
                <a:schemeClr val="dk1"/>
              </a:solidFill>
            </a:rPr>
            <a:t>等</a:t>
          </a:r>
          <a:r>
            <a:rPr lang="zh-CN" altLang="en-US" sz="1800">
              <a:solidFill>
                <a:schemeClr val="dk1"/>
              </a:solidFill>
            </a:rPr>
            <a:t>支持。</a:t>
          </a:r>
          <a:endParaRPr lang="zh-CN" altLang="en-US" sz="180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集</a:t>
          </a:r>
          <a:r>
            <a:rPr lang="zh-CN" altLang="en-US" sz="1800">
              <a:solidFill>
                <a:schemeClr val="dk1"/>
              </a:solidFill>
            </a:rPr>
            <a:t>团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中</a:t>
          </a:r>
          <a:r>
            <a:rPr lang="zh-CN" altLang="en-US" sz="1800">
              <a:solidFill>
                <a:schemeClr val="dk1"/>
              </a:solidFill>
            </a:rPr>
            <a:t>台</a:t>
          </a:r>
          <a:r>
            <a:rPr lang="zh-CN" altLang="en-US" sz="1800">
              <a:solidFill>
                <a:schemeClr val="dk1"/>
              </a:solidFill>
            </a:rPr>
            <a:t>服务</a:t>
          </a:r>
          <a:r>
            <a:rPr lang="zh-CN" altLang="en-US" sz="1800">
              <a:solidFill>
                <a:schemeClr val="dk1"/>
              </a:solidFill>
            </a:rPr>
            <a:t>亦</a:t>
          </a:r>
          <a:r>
            <a:rPr lang="zh-CN" altLang="en-US" sz="1800">
              <a:solidFill>
                <a:schemeClr val="dk1"/>
              </a:solidFill>
            </a:rPr>
            <a:t>处</a:t>
          </a:r>
          <a:r>
            <a:rPr lang="zh-CN" altLang="en-US" sz="1800">
              <a:solidFill>
                <a:schemeClr val="dk1"/>
              </a:solidFill>
            </a:rPr>
            <a:t>初级</a:t>
          </a:r>
          <a:r>
            <a:rPr lang="zh-CN" altLang="en-US" sz="1800">
              <a:solidFill>
                <a:schemeClr val="dk1"/>
              </a:solidFill>
            </a:rPr>
            <a:t>阶段，</a:t>
          </a:r>
          <a:r>
            <a:rPr lang="zh-CN" altLang="en-US" sz="1800">
              <a:solidFill>
                <a:schemeClr val="dk1"/>
              </a:solidFill>
            </a:rPr>
            <a:t>没</a:t>
          </a: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诸</a:t>
          </a:r>
          <a:r>
            <a:rPr lang="zh-CN" altLang="en-US" sz="1800">
              <a:solidFill>
                <a:schemeClr val="dk1"/>
              </a:solidFill>
            </a:rPr>
            <a:t>如</a:t>
          </a:r>
          <a:r>
            <a:rPr lang="zh-CN" altLang="en-US" sz="1800">
              <a:solidFill>
                <a:schemeClr val="dk1"/>
              </a:solidFill>
            </a:rPr>
            <a:t>增长</a:t>
          </a:r>
          <a:r>
            <a:rPr lang="zh-CN" altLang="en-US" sz="1800">
              <a:solidFill>
                <a:schemeClr val="dk1"/>
              </a:solidFill>
            </a:rPr>
            <a:t>组、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架构</a:t>
          </a:r>
          <a:r>
            <a:rPr lang="zh-CN" altLang="en-US" sz="1800">
              <a:solidFill>
                <a:schemeClr val="dk1"/>
              </a:solidFill>
            </a:rPr>
            <a:t>组</a:t>
          </a:r>
          <a:r>
            <a:rPr lang="zh-CN" altLang="en-US" sz="1800">
              <a:solidFill>
                <a:schemeClr val="dk1"/>
              </a:solidFill>
            </a:rPr>
            <a:t>等。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150361" y="-303860"/>
        <a:ext cx="1426205" cy="5201920"/>
      </dsp:txXfrm>
    </dsp:sp>
    <dsp:sp modelId="{EBD335B5-8308-49CB-9630-99D852747B1F}">
      <dsp:nvSpPr>
        <dsp:cNvPr id="5" name="圆角矩形 4"/>
        <dsp:cNvSpPr/>
      </dsp:nvSpPr>
      <dsp:spPr bwMode="white">
        <a:xfrm>
          <a:off x="630600" y="1512872"/>
          <a:ext cx="1631904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背景</a:t>
          </a:r>
          <a:endParaRPr lang="zh-CN" altLang="en-US" sz="2000"/>
        </a:p>
      </dsp:txBody>
      <dsp:txXfrm>
        <a:off x="630600" y="1512872"/>
        <a:ext cx="1631904" cy="1568458"/>
      </dsp:txXfrm>
    </dsp:sp>
    <dsp:sp modelId="{64028F0D-BE57-4642-92F7-303D4E45C524}">
      <dsp:nvSpPr>
        <dsp:cNvPr id="8" name="同侧圆角矩形 7"/>
        <dsp:cNvSpPr/>
      </dsp:nvSpPr>
      <dsp:spPr bwMode="white">
        <a:xfrm rot="5400000">
          <a:off x="4269057" y="1343021"/>
          <a:ext cx="1254766" cy="5201920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68580" tIns="34290" rIns="68580" bIns="3429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</a:rPr>
            <a:t>有</a:t>
          </a:r>
          <a:r>
            <a:rPr lang="zh-CN" altLang="en-US" sz="1800">
              <a:solidFill>
                <a:schemeClr val="dk1"/>
              </a:solidFill>
            </a:rPr>
            <a:t>效</a:t>
          </a:r>
          <a:r>
            <a:rPr lang="zh-CN" altLang="en-US" sz="1800">
              <a:solidFill>
                <a:schemeClr val="dk1"/>
              </a:solidFill>
            </a:rPr>
            <a:t>支撑</a:t>
          </a:r>
          <a:r>
            <a:rPr lang="zh-CN" altLang="en-US" sz="1800">
              <a:solidFill>
                <a:schemeClr val="dk1"/>
              </a:solidFill>
            </a:rPr>
            <a:t>业务</a:t>
          </a:r>
          <a:r>
            <a:rPr lang="zh-CN" altLang="en-US" sz="1800">
              <a:solidFill>
                <a:schemeClr val="dk1"/>
              </a:solidFill>
            </a:rPr>
            <a:t>的</a:t>
          </a:r>
          <a:r>
            <a:rPr lang="zh-CN" altLang="en-US" sz="1800">
              <a:solidFill>
                <a:schemeClr val="dk1"/>
              </a:solidFill>
            </a:rPr>
            <a:t>探索。</a:t>
          </a:r>
          <a:endParaRPr lang="zh-CN" altLang="en-US" sz="1800">
            <a:solidFill>
              <a:schemeClr val="dk1"/>
            </a:solidFill>
          </a:endParaRPr>
        </a:p>
      </dsp:txBody>
      <dsp:txXfrm rot="5400000">
        <a:off x="4269057" y="1343021"/>
        <a:ext cx="1254766" cy="5201920"/>
      </dsp:txXfrm>
    </dsp:sp>
    <dsp:sp modelId="{B093CE78-670B-40EB-95CF-315E334D550F}">
      <dsp:nvSpPr>
        <dsp:cNvPr id="7" name="圆角矩形 6"/>
        <dsp:cNvSpPr/>
      </dsp:nvSpPr>
      <dsp:spPr bwMode="white">
        <a:xfrm>
          <a:off x="630600" y="3159752"/>
          <a:ext cx="1664881" cy="1568458"/>
        </a:xfrm>
        <a:prstGeom prst="roundRect">
          <a:avLst/>
        </a:prstGeom>
      </dsp:spPr>
      <dsp:style>
        <a:lnRef idx="3">
          <a:schemeClr val="lt1"/>
        </a:lnRef>
        <a:fillRef idx="1">
          <a:schemeClr val="accen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76200" tIns="38100" rIns="76200" bIns="381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/>
            <a:t>目</a:t>
          </a:r>
          <a:r>
            <a:rPr lang="zh-CN" altLang="en-US" sz="2000"/>
            <a:t>标</a:t>
          </a:r>
          <a:r>
            <a:rPr lang="zh-CN" altLang="en-US" sz="2000"/>
            <a:t>与</a:t>
          </a:r>
          <a:r>
            <a:rPr lang="zh-CN" altLang="en-US" sz="2000"/>
            <a:t>结果</a:t>
          </a:r>
          <a:endParaRPr lang="zh-CN" altLang="en-US" sz="2000"/>
        </a:p>
      </dsp:txBody>
      <dsp:txXfrm>
        <a:off x="630600" y="3159752"/>
        <a:ext cx="1664881" cy="1568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"/>
            <a:ext cx="4302126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l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9588" y="1"/>
            <a:ext cx="4295776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r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364288"/>
            <a:ext cx="430212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l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588" y="6364288"/>
            <a:ext cx="429577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884" rIns="0" bIns="42884" numCol="1" anchor="b" anchorCtr="0" compatLnSpc="1"/>
          <a:lstStyle>
            <a:lvl1pPr algn="r" defTabSz="938530" eaLnBrk="0" hangingPunct="0">
              <a:lnSpc>
                <a:spcPct val="100000"/>
              </a:lnSpc>
              <a:buClrTx/>
              <a:defRPr sz="1300"/>
            </a:lvl1pPr>
          </a:lstStyle>
          <a:p>
            <a:fld id="{0D307AED-C199-47F2-9269-BE9F8E27F552}" type="slidenum">
              <a:rPr lang="en-US">
                <a:latin typeface="+mn-lt"/>
              </a:rPr>
            </a:fld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redit Suisse Type Light" panose="02010600030101010101" pitchFamily="34" charset="-122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3863" y="833438"/>
            <a:ext cx="400050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09925"/>
            <a:ext cx="7943850" cy="26257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9845" y="5672337"/>
            <a:ext cx="10979541" cy="357663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80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  <a:endParaRPr lang="en-US" noProof="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11280948" y="6296634"/>
            <a:ext cx="329299" cy="357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779370" y="2785683"/>
            <a:ext cx="7032287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779370" y="3585320"/>
            <a:ext cx="7032287" cy="33110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400" b="0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705341"/>
            <a:ext cx="12188825" cy="13716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7206" y="1714500"/>
            <a:ext cx="6094413" cy="3429000"/>
          </a:xfrm>
        </p:spPr>
        <p:txBody>
          <a:bodyPr tIns="64800"/>
          <a:lstStyle>
            <a:lvl1pPr>
              <a:defRPr sz="1200">
                <a:latin typeface="+mn-lt"/>
                <a:ea typeface="+mn-ea"/>
                <a:cs typeface="+mn-cs"/>
              </a:defRPr>
            </a:lvl1pPr>
            <a:lvl2pPr>
              <a:defRPr sz="1200">
                <a:latin typeface="+mn-lt"/>
                <a:ea typeface="+mn-ea"/>
                <a:cs typeface="+mn-cs"/>
              </a:defRPr>
            </a:lvl2pPr>
            <a:lvl3pPr>
              <a:defRPr sz="1200">
                <a:latin typeface="+mn-lt"/>
                <a:ea typeface="+mn-ea"/>
                <a:cs typeface="+mn-cs"/>
              </a:defRPr>
            </a:lvl3pPr>
            <a:lvl4pPr>
              <a:defRPr sz="1200">
                <a:latin typeface="+mn-lt"/>
                <a:ea typeface="+mn-ea"/>
                <a:cs typeface="+mn-cs"/>
              </a:defRPr>
            </a:lvl4pPr>
            <a:lvl5pPr>
              <a:defRPr sz="12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7206" y="1513624"/>
            <a:ext cx="6094413" cy="200879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Heading</a:t>
            </a:r>
            <a:endParaRPr lang="en-GB" dirty="0"/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9845" y="5672337"/>
            <a:ext cx="10979541" cy="357663"/>
          </a:xfrm>
          <a:noFill/>
          <a:ln w="6350">
            <a:noFill/>
          </a:ln>
          <a:effectLst/>
        </p:spPr>
        <p:txBody>
          <a:bodyPr vert="horz" wrap="square" lIns="91440" tIns="46800" rIns="90000" bIns="46800" numCol="1" anchor="b" anchorCtr="0" compatLnSpc="1">
            <a:spAutoFit/>
          </a:bodyPr>
          <a:lstStyle>
            <a:lvl1pPr algn="ctr">
              <a:defRPr lang="en-US" sz="180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Message statement</a:t>
            </a:r>
            <a:endParaRPr lang="en-US" noProof="0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"/>
            <a:ext cx="12188952" cy="6858000"/>
          </a:xfrm>
          <a:prstGeom prst="rect">
            <a:avLst/>
          </a:prstGeom>
        </p:spPr>
      </p:pic>
      <p:pic>
        <p:nvPicPr>
          <p:cNvPr id="772223" name="ClientLogoHolder" descr="&lt;tags&gt;&lt;tag n=&quot;Visible&quot; v=&quot;False&quot; /&gt;&lt;/tags&gt;" hidden="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64" y="273050"/>
            <a:ext cx="1396636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2219" name="ClientText" descr="Text Box: Client logo" hidden="1"/>
          <p:cNvSpPr>
            <a:spLocks noChangeArrowheads="1"/>
          </p:cNvSpPr>
          <p:nvPr/>
        </p:nvSpPr>
        <p:spPr bwMode="auto">
          <a:xfrm>
            <a:off x="10258928" y="200025"/>
            <a:ext cx="1320456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>
              <a:buClrTx/>
            </a:pPr>
            <a:r>
              <a:rPr lang="en-US" sz="1400" noProof="1">
                <a:latin typeface="+mn-lt"/>
                <a:ea typeface="+mn-ea"/>
              </a:rPr>
              <a:t> </a:t>
            </a:r>
            <a:endParaRPr lang="en-US" sz="1400" noProof="1">
              <a:latin typeface="+mn-lt"/>
              <a:ea typeface="+mn-ea"/>
            </a:endParaRPr>
          </a:p>
        </p:txBody>
      </p:sp>
      <p:sp>
        <p:nvSpPr>
          <p:cNvPr id="17" name="Slide Number Placeholder 62"/>
          <p:cNvSpPr>
            <a:spLocks noGrp="1"/>
          </p:cNvSpPr>
          <p:nvPr userDrawn="1">
            <p:ph type="sldNum" sz="quarter" idx="67"/>
          </p:nvPr>
        </p:nvSpPr>
        <p:spPr>
          <a:xfrm>
            <a:off x="11280948" y="6296634"/>
            <a:ext cx="329299" cy="3571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8" name="Title" descr="Text Box: Flysheet heading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2779370" y="2785683"/>
            <a:ext cx="7032287" cy="38721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 anchor="b"/>
          <a:lstStyle>
            <a:lvl1pPr algn="l">
              <a:defRPr sz="2400" b="1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heading</a:t>
            </a:r>
            <a:endParaRPr lang="en-US" noProof="0" dirty="0"/>
          </a:p>
        </p:txBody>
      </p:sp>
      <p:sp>
        <p:nvSpPr>
          <p:cNvPr id="19" name="SubTitle" descr="Text Box: Flysheet subheading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2779370" y="3585320"/>
            <a:ext cx="7032287" cy="33110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algn="l">
              <a:defRPr sz="2400" b="0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Flysheet subheading</a:t>
            </a:r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5705341"/>
            <a:ext cx="12188825" cy="137160"/>
            <a:chOff x="0" y="5705341"/>
            <a:chExt cx="12188825" cy="137160"/>
          </a:xfrm>
        </p:grpSpPr>
        <p:sp>
          <p:nvSpPr>
            <p:cNvPr id="20" name="Rectangle 19"/>
            <p:cNvSpPr/>
            <p:nvPr userDrawn="1"/>
          </p:nvSpPr>
          <p:spPr bwMode="gray">
            <a:xfrm>
              <a:off x="2779370" y="5705341"/>
              <a:ext cx="1586568" cy="137160"/>
            </a:xfrm>
            <a:prstGeom prst="rect">
              <a:avLst/>
            </a:prstGeom>
            <a:solidFill>
              <a:srgbClr val="F7C5D8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gray">
            <a:xfrm>
              <a:off x="4365938" y="5705341"/>
              <a:ext cx="7822887" cy="137160"/>
            </a:xfrm>
            <a:prstGeom prst="rect">
              <a:avLst/>
            </a:prstGeom>
            <a:solidFill>
              <a:srgbClr val="F3A9C5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gray">
            <a:xfrm>
              <a:off x="0" y="5705341"/>
              <a:ext cx="2792413" cy="137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lvl="0" algn="l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80948" y="6296634"/>
            <a:ext cx="32929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8863" y="1468538"/>
            <a:ext cx="10991104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  <a:endParaRPr lang="en-US" dirty="0"/>
          </a:p>
          <a:p>
            <a:pPr lvl="1"/>
            <a:r>
              <a:rPr lang="en-US" dirty="0"/>
              <a:t>Basic text</a:t>
            </a:r>
            <a:endParaRPr lang="en-US" dirty="0"/>
          </a:p>
          <a:p>
            <a:pPr lvl="2"/>
            <a:r>
              <a:rPr lang="en-US" dirty="0"/>
              <a:t>Bullet level one</a:t>
            </a:r>
            <a:endParaRPr lang="en-US" dirty="0"/>
          </a:p>
          <a:p>
            <a:pPr lvl="3"/>
            <a:r>
              <a:rPr lang="en-US" dirty="0"/>
              <a:t>Bullet level two</a:t>
            </a:r>
            <a:endParaRPr lang="en-US" dirty="0"/>
          </a:p>
          <a:p>
            <a:pPr lvl="4"/>
            <a:r>
              <a:rPr lang="en-US" dirty="0"/>
              <a:t>Bullet level three</a:t>
            </a:r>
            <a:endParaRPr lang="en-US" dirty="0"/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598863" y="846576"/>
            <a:ext cx="1099108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127" y="378469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11777345" y="6456398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7" y="-4845"/>
            <a:ext cx="12188952" cy="6862845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" y="235179"/>
            <a:ext cx="1343669" cy="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2231814" y="45947"/>
            <a:ext cx="1866815" cy="6760165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831215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4890770" algn="l"/>
                </a:tabLst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127 127 127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123 113 160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90 90 90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235 111 158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157 150 184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102 162 188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A8: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A3: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A4: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A5: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A6: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A2: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A7: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Excel color scheme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title 28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8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pt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</a:pPr>
              <a:r>
                <a:rPr lang="en-US" altLang="zh-CN" sz="800" b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subtitle 22pt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Heading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708159"/>
              <a:ext cx="1544744" cy="170303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980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20204"/>
                  <a:ea typeface="MS PGothic" panose="020B0600070205080204" pitchFamily="34" charset="-128"/>
                </a:defRPr>
              </a:lvl1pPr>
              <a:lvl2pPr marL="1905" algn="l" defTabSz="728980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20204"/>
                </a:defRPr>
              </a:lvl2pPr>
              <a:lvl3pPr marL="228600" indent="-225425" algn="l" defTabSz="728980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20204"/>
                </a:defRPr>
              </a:lvl3pPr>
              <a:lvl4pPr marL="466725" indent="-23685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4pPr>
              <a:lvl5pPr marL="706755" indent="-23812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5pPr>
              <a:lvl6pPr marL="11639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  <a:endParaRPr lang="en-US" sz="800" dirty="0">
                <a:solidFill>
                  <a:schemeClr val="tx2"/>
                </a:solidFill>
                <a:latin typeface="+mj-lt"/>
                <a:ea typeface="+mn-ea"/>
              </a:endParaRP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  <a:endParaRPr lang="en-US" altLang="zh-CN" sz="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For client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Highlight in tables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229 227 236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H2: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H1: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595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30505" indent="-226695" algn="l" defTabSz="9144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799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8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80948" y="6296634"/>
            <a:ext cx="32929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/>
          <a:lstStyle>
            <a:lvl1pPr algn="r">
              <a:lnSpc>
                <a:spcPct val="100000"/>
              </a:lnSpc>
              <a:buClrTx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5482B9-D11D-4067-B360-F1AA9B4F5826}" type="slidenum">
              <a:rPr lang="en-US" noProof="1" smtClean="0"/>
            </a:fld>
            <a:endParaRPr lang="en-US" noProof="1"/>
          </a:p>
        </p:txBody>
      </p:sp>
      <p:sp>
        <p:nvSpPr>
          <p:cNvPr id="16" name="BasicText" descr="AQAAAAAQAJsitqL/o71Fr/n8VlUb3tm53ElHHxQG6ivMdzzJreiMPSnX4IOz5e/ziy27xe/3ZNvq8hJLhzEPd4eFleibagZysBrf0EL9LcwiX+XKRiQPJHMGnRK9zXfhQ+8YuIeS+w=="/>
          <p:cNvSpPr>
            <a:spLocks noGrp="1" noChangeArrowheads="1"/>
          </p:cNvSpPr>
          <p:nvPr>
            <p:ph type="body" idx="1"/>
          </p:nvPr>
        </p:nvSpPr>
        <p:spPr bwMode="gray">
          <a:xfrm>
            <a:off x="598863" y="1468538"/>
            <a:ext cx="10991104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Subheading</a:t>
            </a:r>
            <a:endParaRPr lang="en-US" dirty="0"/>
          </a:p>
          <a:p>
            <a:pPr lvl="1"/>
            <a:r>
              <a:rPr lang="en-US" dirty="0"/>
              <a:t>Basic text</a:t>
            </a:r>
            <a:endParaRPr lang="en-US" dirty="0"/>
          </a:p>
          <a:p>
            <a:pPr lvl="2"/>
            <a:r>
              <a:rPr lang="en-US" dirty="0"/>
              <a:t>Bullet level one</a:t>
            </a:r>
            <a:endParaRPr lang="en-US" dirty="0"/>
          </a:p>
          <a:p>
            <a:pPr lvl="3"/>
            <a:r>
              <a:rPr lang="en-US" dirty="0"/>
              <a:t>Bullet level two</a:t>
            </a:r>
            <a:endParaRPr lang="en-US" dirty="0"/>
          </a:p>
          <a:p>
            <a:pPr lvl="4"/>
            <a:r>
              <a:rPr lang="en-US" dirty="0"/>
              <a:t>Bullet level three</a:t>
            </a:r>
            <a:endParaRPr lang="en-US" dirty="0"/>
          </a:p>
        </p:txBody>
      </p:sp>
      <p:sp>
        <p:nvSpPr>
          <p:cNvPr id="15" name="Title" descr="Text Box: Title"/>
          <p:cNvSpPr>
            <a:spLocks noGrp="1" noChangeArrowheads="1"/>
          </p:cNvSpPr>
          <p:nvPr>
            <p:ph type="title"/>
          </p:nvPr>
        </p:nvSpPr>
        <p:spPr bwMode="gray">
          <a:xfrm>
            <a:off x="598863" y="846576"/>
            <a:ext cx="10991088" cy="40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-127" y="378469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 userDrawn="1"/>
        </p:nvSpPr>
        <p:spPr bwMode="gray">
          <a:xfrm>
            <a:off x="11777345" y="6456398"/>
            <a:ext cx="411480" cy="9144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6800" rtlCol="0" anchor="t" anchorCtr="0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27" y="-4845"/>
            <a:ext cx="12188952" cy="6862845"/>
            <a:chOff x="-127" y="-4845"/>
            <a:chExt cx="12188952" cy="6862845"/>
          </a:xfrm>
        </p:grpSpPr>
        <p:sp>
          <p:nvSpPr>
            <p:cNvPr id="12" name="Rectangle 11"/>
            <p:cNvSpPr/>
            <p:nvPr userDrawn="1"/>
          </p:nvSpPr>
          <p:spPr bwMode="gray">
            <a:xfrm>
              <a:off x="0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 bwMode="gray">
            <a:xfrm>
              <a:off x="12049125" y="0"/>
              <a:ext cx="139700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 bwMode="gray">
            <a:xfrm rot="5400000">
              <a:off x="6024499" y="-6029471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 bwMode="gray">
            <a:xfrm rot="5400000">
              <a:off x="6024499" y="693673"/>
              <a:ext cx="139700" cy="12188952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6800" rtlCol="0" anchor="t" anchorCtr="0"/>
            <a:lstStyle/>
            <a:p>
              <a:pPr algn="l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3" y="235179"/>
            <a:ext cx="1343669" cy="29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oup 47"/>
          <p:cNvGrpSpPr/>
          <p:nvPr userDrawn="1"/>
        </p:nvGrpSpPr>
        <p:grpSpPr>
          <a:xfrm>
            <a:off x="-2231814" y="45947"/>
            <a:ext cx="1866815" cy="6760165"/>
            <a:chOff x="-2231814" y="45947"/>
            <a:chExt cx="1866815" cy="6760165"/>
          </a:xfrm>
        </p:grpSpPr>
        <p:sp>
          <p:nvSpPr>
            <p:cNvPr id="49" name="Rounded Rectangle 48"/>
            <p:cNvSpPr/>
            <p:nvPr userDrawn="1"/>
          </p:nvSpPr>
          <p:spPr bwMode="auto">
            <a:xfrm>
              <a:off x="-2231814" y="45947"/>
              <a:ext cx="1866815" cy="6760165"/>
            </a:xfrm>
            <a:prstGeom prst="roundRect">
              <a:avLst>
                <a:gd name="adj" fmla="val 6781"/>
              </a:avLst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46800" tIns="64800" rIns="46800" bIns="64800" numCol="1" rtlCol="0" anchor="ctr" anchorCtr="0" compatLnSpc="1"/>
            <a:lstStyle/>
            <a:p>
              <a:pPr marL="0" marR="0" indent="0" algn="ctr" defTabSz="831215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  <a:buSzTx/>
                <a:buFontTx/>
                <a:buNone/>
                <a:tabLst>
                  <a:tab pos="4890770" algn="l"/>
                </a:tabLst>
              </a:pPr>
              <a:endPara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endParaRPr>
            </a:p>
          </p:txBody>
        </p:sp>
        <p:sp>
          <p:nvSpPr>
            <p:cNvPr id="50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1547221" cy="235871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1547221" cy="235871"/>
            </a:xfrm>
            <a:prstGeom prst="rect">
              <a:avLst/>
            </a:prstGeom>
            <a:solidFill>
              <a:srgbClr val="7F7F7F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127 127 127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1547221" cy="238631"/>
            </a:xfrm>
            <a:prstGeom prst="rect">
              <a:avLst/>
            </a:prstGeom>
            <a:solidFill>
              <a:schemeClr val="accent3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123 113 160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1547221" cy="238631"/>
            </a:xfrm>
            <a:prstGeom prst="rect">
              <a:avLst/>
            </a:prstGeom>
            <a:solidFill>
              <a:schemeClr val="accent4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90 90 90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1547221" cy="237251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235 111 158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1547221" cy="238630"/>
            </a:xfrm>
            <a:prstGeom prst="rect">
              <a:avLst/>
            </a:prstGeom>
            <a:solidFill>
              <a:schemeClr val="accent6"/>
            </a:solidFill>
            <a:ln w="6350">
              <a:solidFill>
                <a:schemeClr val="bg1"/>
              </a:solidFill>
            </a:ln>
            <a:effectLst/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157 150 184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1547221" cy="235872"/>
            </a:xfrm>
            <a:prstGeom prst="rect">
              <a:avLst/>
            </a:prstGeom>
            <a:solidFill>
              <a:schemeClr val="accent2"/>
            </a:solidFill>
            <a:ln w="6350" algn="ctr">
              <a:solidFill>
                <a:schemeClr val="bg1"/>
              </a:solidFill>
              <a:miter lim="800000"/>
            </a:ln>
          </p:spPr>
          <p:txBody>
            <a:bodyPr lIns="54864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102 162 188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568034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A8: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189"/>
            <p:cNvSpPr>
              <a:spLocks noChangeArrowheads="1"/>
            </p:cNvSpPr>
            <p:nvPr userDrawn="1"/>
          </p:nvSpPr>
          <p:spPr bwMode="auto">
            <a:xfrm>
              <a:off x="-2072017" y="315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A3: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191"/>
            <p:cNvSpPr>
              <a:spLocks noChangeArrowheads="1"/>
            </p:cNvSpPr>
            <p:nvPr userDrawn="1"/>
          </p:nvSpPr>
          <p:spPr bwMode="auto">
            <a:xfrm>
              <a:off x="-2072017" y="343557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TW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A4:</a:t>
              </a:r>
              <a:endParaRPr lang="en-US" altLang="zh-TW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192"/>
            <p:cNvSpPr>
              <a:spLocks noChangeArrowheads="1"/>
            </p:cNvSpPr>
            <p:nvPr userDrawn="1"/>
          </p:nvSpPr>
          <p:spPr bwMode="auto">
            <a:xfrm>
              <a:off x="-2072017" y="3719723"/>
              <a:ext cx="327509" cy="237251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A5: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194"/>
            <p:cNvSpPr>
              <a:spLocks noChangeArrowheads="1"/>
            </p:cNvSpPr>
            <p:nvPr userDrawn="1"/>
          </p:nvSpPr>
          <p:spPr bwMode="auto">
            <a:xfrm>
              <a:off x="-2072017" y="4002492"/>
              <a:ext cx="327509" cy="238630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A6: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870032"/>
              <a:ext cx="327509" cy="235872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A2: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Rectangle 193"/>
            <p:cNvSpPr>
              <a:spLocks noChangeArrowheads="1"/>
            </p:cNvSpPr>
            <p:nvPr userDrawn="1"/>
          </p:nvSpPr>
          <p:spPr bwMode="auto">
            <a:xfrm>
              <a:off x="-2072017" y="258588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4286642"/>
              <a:ext cx="327509" cy="235871"/>
            </a:xfrm>
            <a:prstGeom prst="rect">
              <a:avLst/>
            </a:prstGeom>
            <a:noFill/>
            <a:ln w="6350" algn="ctr">
              <a:noFill/>
              <a:miter lim="800000"/>
            </a:ln>
          </p:spPr>
          <p:txBody>
            <a:bodyPr lIns="46800" tIns="46800" rIns="46800" bIns="46800" anchor="ctr"/>
            <a:lstStyle/>
            <a:p>
              <a:pPr algn="l"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A7:</a:t>
              </a:r>
              <a:endParaRPr lang="en-US" altLang="zh-CN" sz="8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9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2350010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Excel color scheme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2004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title 28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800" b="1" baseline="0" dirty="0" err="1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pt</a:t>
              </a:r>
              <a:r>
                <a:rPr lang="en-US" altLang="zh-CN" sz="800" b="1" baseline="0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" name="Rectangle 193"/>
            <p:cNvSpPr>
              <a:spLocks noChangeArrowheads="1"/>
            </p:cNvSpPr>
            <p:nvPr userDrawn="1"/>
          </p:nvSpPr>
          <p:spPr bwMode="auto">
            <a:xfrm>
              <a:off x="-2072017" y="427877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</a:pPr>
              <a:r>
                <a:rPr lang="en-US" altLang="zh-CN" sz="800" b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789257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Page subtitle 22pt non bold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019613"/>
              <a:ext cx="1547221" cy="23587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526356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Heading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HeadingBox1" descr="&lt;tags&gt;&lt;tag n=&quot;TagName&quot; v=&quot;HeadingBox1&quot; /&gt;&lt;tag n=&quot;Top&quot; v=&quot;80.30197&quot; /&gt;&lt;tag n=&quot;Left&quot; v=&quot;35.43307&quot; /&gt;&lt;tag n=&quot;Height&quot; v=&quot;13.51496&quot; /&gt;&lt;tag n=&quot;Width&quot; v=&quot;314.6457&quot; /&gt;&lt;/tags&gt;"/>
            <p:cNvSpPr txBox="1"/>
            <p:nvPr userDrawn="1"/>
          </p:nvSpPr>
          <p:spPr>
            <a:xfrm>
              <a:off x="-2072016" y="1708159"/>
              <a:ext cx="1544744" cy="170303"/>
            </a:xfrm>
            <a:prstGeom prst="rect">
              <a:avLst/>
            </a:prstGeom>
            <a:solidFill>
              <a:schemeClr val="bg1"/>
            </a:solidFill>
            <a:ln w="6350" algn="ctr">
              <a:noFill/>
              <a:miter lim="800000"/>
            </a:ln>
            <a:effectLst>
              <a:outerShdw dist="12700" dir="5400000" sx="99899" sy="99899" algn="ctr" rotWithShape="0">
                <a:schemeClr val="accent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27432" rIns="0" bIns="25400" numCol="1" anchor="b" anchorCtr="0" compatLnSpc="1">
              <a:spAutoFit/>
            </a:bodyPr>
            <a:lstStyle>
              <a:lvl1pPr algn="l" defTabSz="728980">
                <a:buClr>
                  <a:schemeClr val="tx1"/>
                </a:buClr>
                <a:buSzPct val="120000"/>
                <a:buFont typeface="Wingdings" panose="05000000000000000000" pitchFamily="2" charset="2"/>
                <a:defRPr b="1">
                  <a:solidFill>
                    <a:schemeClr val="accent2"/>
                  </a:solidFill>
                  <a:latin typeface="Arial" panose="020B0604020202020204"/>
                  <a:ea typeface="MS PGothic" panose="020B0600070205080204" pitchFamily="34" charset="-128"/>
                </a:defRPr>
              </a:lvl1pPr>
              <a:lvl2pPr marL="1905" algn="l" defTabSz="728980">
                <a:spcBef>
                  <a:spcPct val="36000"/>
                </a:spcBef>
                <a:buClr>
                  <a:schemeClr val="tx1"/>
                </a:buClr>
                <a:buSzPct val="120000"/>
                <a:defRPr sz="1400">
                  <a:latin typeface="Arial" panose="020B0604020202020204"/>
                </a:defRPr>
              </a:lvl2pPr>
              <a:lvl3pPr marL="228600" indent="-225425" algn="l" defTabSz="728980">
                <a:buClr>
                  <a:schemeClr val="tx2"/>
                </a:buClr>
                <a:buSzPct val="80000"/>
                <a:buFont typeface="Wingdings" panose="05000000000000000000" pitchFamily="2" charset="2"/>
                <a:buChar char="n"/>
                <a:defRPr sz="1400">
                  <a:latin typeface="Arial" panose="020B0604020202020204"/>
                </a:defRPr>
              </a:lvl3pPr>
              <a:lvl4pPr marL="466725" indent="-23685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4pPr>
              <a:lvl5pPr marL="706755" indent="-238125" algn="l" defTabSz="728980"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Arial" panose="020B0604020202020204"/>
                </a:defRPr>
              </a:lvl5pPr>
              <a:lvl6pPr marL="11639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6pPr>
              <a:lvl7pPr marL="16211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7pPr>
              <a:lvl8pPr marL="20783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8pPr>
              <a:lvl9pPr marL="2535555" indent="-238125" defTabSz="72898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Credit Suisse Type Roman" pitchFamily="34" charset="0"/>
                <a:buChar char="−"/>
                <a:defRPr sz="1400">
                  <a:latin typeface="+mn-lt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2"/>
                  </a:solidFill>
                  <a:latin typeface="+mj-lt"/>
                  <a:ea typeface="+mn-ea"/>
                </a:rPr>
                <a:t>Font color – 228 57 122</a:t>
              </a:r>
              <a:endParaRPr lang="en-US" sz="800" dirty="0">
                <a:solidFill>
                  <a:schemeClr val="tx2"/>
                </a:solidFill>
                <a:latin typeface="+mj-lt"/>
                <a:ea typeface="+mn-ea"/>
              </a:endParaRPr>
            </a:p>
          </p:txBody>
        </p:sp>
        <p:sp>
          <p:nvSpPr>
            <p:cNvPr id="78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1901574"/>
              <a:ext cx="1547221" cy="17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kern="1200" dirty="0">
                  <a:solidFill>
                    <a:schemeClr val="accent1"/>
                  </a:solidFill>
                  <a:latin typeface="+mj-lt"/>
                  <a:ea typeface="+mn-ea"/>
                  <a:cs typeface="+mn-cs"/>
                </a:rPr>
                <a:t>Line: 228 57 122</a:t>
              </a:r>
              <a:endParaRPr lang="en-US" altLang="zh-CN" sz="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7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07477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For client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8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1547221" cy="238631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bg1"/>
              </a:solidFill>
              <a:miter lim="800000"/>
            </a:ln>
          </p:spPr>
          <p:txBody>
            <a:bodyPr wrap="none" lIns="54864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228 57 122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9" name="Rectangle 193"/>
            <p:cNvSpPr>
              <a:spLocks noChangeArrowheads="1"/>
            </p:cNvSpPr>
            <p:nvPr userDrawn="1"/>
          </p:nvSpPr>
          <p:spPr bwMode="auto">
            <a:xfrm>
              <a:off x="-2072017" y="5316723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bg1"/>
                  </a:solidFill>
                  <a:latin typeface="+mn-lt"/>
                  <a:ea typeface="+mn-ea"/>
                  <a:cs typeface="Arial" panose="020B0604020202020204" pitchFamily="34" charset="0"/>
                </a:rPr>
                <a:t>A1:</a:t>
              </a:r>
              <a:endParaRPr lang="en-US" altLang="zh-CN" sz="8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5826226"/>
              <a:ext cx="1547221" cy="235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800" tIns="46800" rIns="46800" bIns="46800" anchor="ctr"/>
            <a:lstStyle/>
            <a:p>
              <a:pPr defTabSz="831215">
                <a:lnSpc>
                  <a:spcPct val="95000"/>
                </a:lnSpc>
              </a:pPr>
              <a:r>
                <a:rPr lang="en-US" altLang="zh-CN" sz="800" b="1" dirty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rPr>
                <a:t>Highlight in tables</a:t>
              </a:r>
              <a:endParaRPr lang="en-US" altLang="zh-CN" sz="800" b="1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082789"/>
              <a:ext cx="1547221" cy="235872"/>
            </a:xfrm>
            <a:prstGeom prst="rect">
              <a:avLst/>
            </a:prstGeom>
            <a:solidFill>
              <a:schemeClr val="bg2"/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230 230 230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HeadingBox1" descr="&lt;tags&gt;&lt;tag n=&quot;TagName&quot; v=&quot;HeadingBox1&quot; /&gt;&lt;tag n=&quot;Top&quot; v=&quot;77.875&quot; /&gt;&lt;tag n=&quot;Left&quot; v=&quot;35.75&quot; /&gt;&lt;tag n=&quot;Height&quot; v=&quot;21.375&quot; /&gt;&lt;tag n=&quot;Width&quot; v=&quot;314.5&quot; /&gt;&lt;/tags&gt;"/>
            <p:cNvSpPr>
              <a:spLocks noChangeArrowheads="1"/>
            </p:cNvSpPr>
            <p:nvPr userDrawn="1"/>
          </p:nvSpPr>
          <p:spPr bwMode="gray">
            <a:xfrm>
              <a:off x="-2072017" y="6421423"/>
              <a:ext cx="1547221" cy="2358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 algn="ctr">
              <a:solidFill>
                <a:schemeClr val="bg1"/>
              </a:solidFill>
              <a:miter lim="800000"/>
            </a:ln>
            <a:effectLst/>
          </p:spPr>
          <p:txBody>
            <a:bodyPr lIns="548640" tIns="46800" rIns="46800" bIns="46800" anchor="ctr"/>
            <a:lstStyle/>
            <a:p>
              <a:pPr lvl="0" algn="l" defTabSz="831215"/>
              <a:r>
                <a:rPr lang="en-US" altLang="zh-CN" sz="800" b="1">
                  <a:latin typeface="+mj-lt"/>
                  <a:ea typeface="+mn-ea"/>
                  <a:cs typeface="Arial" panose="020B0604020202020204" pitchFamily="34" charset="0"/>
                </a:rPr>
                <a:t>229 227 236</a:t>
              </a:r>
              <a:endParaRPr lang="en-US" altLang="zh-CN" sz="800" b="1" dirty="0"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7" name="Rectangle 189"/>
            <p:cNvSpPr>
              <a:spLocks noChangeArrowheads="1"/>
            </p:cNvSpPr>
            <p:nvPr userDrawn="1"/>
          </p:nvSpPr>
          <p:spPr bwMode="auto">
            <a:xfrm>
              <a:off x="-2072017" y="6421424"/>
              <a:ext cx="327509" cy="238631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wrap="none" lIns="46800" tIns="64800" rIns="46800" bIns="64800" anchor="ctr"/>
            <a:lstStyle/>
            <a:p>
              <a:pPr algn="l" defTabSz="831215">
                <a:lnSpc>
                  <a:spcPct val="95000"/>
                </a:lnSpc>
                <a:buClr>
                  <a:schemeClr val="bg1"/>
                </a:buClr>
                <a:tabLst>
                  <a:tab pos="4890770" algn="l"/>
                </a:tabLst>
                <a:defRPr/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H2: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" name="Rectangle 193"/>
            <p:cNvSpPr>
              <a:spLocks noChangeArrowheads="1"/>
            </p:cNvSpPr>
            <p:nvPr userDrawn="1"/>
          </p:nvSpPr>
          <p:spPr bwMode="auto">
            <a:xfrm>
              <a:off x="-2072017" y="6082790"/>
              <a:ext cx="327509" cy="2386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none" lIns="46800" tIns="64800" rIns="46800" bIns="64800" anchor="ctr"/>
            <a:lstStyle/>
            <a:p>
              <a:pPr algn="l" defTabSz="831215">
                <a:tabLst>
                  <a:tab pos="4890770" algn="l"/>
                </a:tabLst>
              </a:pPr>
              <a:r>
                <a:rPr lang="en-US" altLang="zh-CN" sz="800" b="1" dirty="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rPr>
                <a:t>H1:</a:t>
              </a:r>
              <a:endParaRPr lang="en-US" altLang="zh-CN" sz="800" b="1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595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605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30505" indent="-226695" algn="l" defTabSz="914400" rtl="0" eaLnBrk="1" latinLnBrk="0" hangingPunct="1">
        <a:lnSpc>
          <a:spcPct val="95000"/>
        </a:lnSpc>
        <a:spcBef>
          <a:spcPts val="0"/>
        </a:spcBef>
        <a:buClr>
          <a:schemeClr val="tx2"/>
        </a:buClr>
        <a:buSzPct val="80000"/>
        <a:buFont typeface="Wingdings" panose="05000000000000000000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799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05485" indent="-237490" algn="l" defTabSz="914400" rtl="0" eaLnBrk="1" latinLnBrk="0" hangingPunct="1">
        <a:lnSpc>
          <a:spcPct val="95000"/>
        </a:lnSpc>
        <a:spcBef>
          <a:spcPts val="0"/>
        </a:spcBef>
        <a:buClr>
          <a:schemeClr val="tx1"/>
        </a:buClr>
        <a:buFont typeface="Credit Suisse Type Light" panose="02010600030101010101" pitchFamily="34" charset="-122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3" Type="http://schemas.openxmlformats.org/officeDocument/2006/relationships/hyperlink" Target="https://lizhi2021.feishu.cn/wiki/wikcnsEIfSW3r3CbPzV7tFDkrcc?from=from_parent_docs" TargetMode="External"/><Relationship Id="rId2" Type="http://schemas.openxmlformats.org/officeDocument/2006/relationships/hyperlink" Target="https://lizhi2021.feishu.cn/wiki/wikcnGkfCjorsjdX05vqWmdNeuc" TargetMode="Externa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"/>
          <p:cNvSpPr txBox="1"/>
          <p:nvPr/>
        </p:nvSpPr>
        <p:spPr>
          <a:xfrm>
            <a:off x="635" y="2185832"/>
            <a:ext cx="12188190" cy="151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sz="4800" b="1" dirty="0">
                <a:solidFill>
                  <a:prstClr val="white"/>
                </a:solidFill>
                <a:latin typeface="+mj-ea"/>
                <a:ea typeface="+mj-ea"/>
              </a:rPr>
              <a:t>TIYA服务这三年</a:t>
            </a:r>
            <a:endParaRPr sz="4800" b="1" dirty="0">
              <a:solidFill>
                <a:prstClr val="white"/>
              </a:solidFill>
              <a:latin typeface="+mj-ea"/>
              <a:ea typeface="+mj-ea"/>
            </a:endParaRPr>
          </a:p>
          <a:p>
            <a:pPr fontAlgn="auto">
              <a:spcBef>
                <a:spcPts val="2000"/>
              </a:spcBef>
              <a:spcAft>
                <a:spcPts val="0"/>
              </a:spcAft>
            </a:pPr>
            <a:endParaRPr lang="zh-CN" sz="32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635" y="3965695"/>
            <a:ext cx="12188825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lang="zh-CN" altLang="en-US" sz="2400" spc="200" dirty="0">
                <a:solidFill>
                  <a:schemeClr val="bg1"/>
                </a:solidFill>
                <a:latin typeface="+mn-ea"/>
              </a:rPr>
              <a:t>分享</a:t>
            </a:r>
            <a:r>
              <a:rPr lang="zh-CN" altLang="en-US" sz="2400" spc="200" dirty="0">
                <a:solidFill>
                  <a:schemeClr val="bg1"/>
                </a:solidFill>
                <a:latin typeface="+mn-ea"/>
              </a:rPr>
              <a:t>人：谢俊滔</a:t>
            </a:r>
            <a:endParaRPr lang="zh-CN" altLang="en-US" sz="2400" spc="200" dirty="0">
              <a:solidFill>
                <a:schemeClr val="bg1"/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 descr="20211201-1719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4965" y="931545"/>
            <a:ext cx="3505200" cy="5361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510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237807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9103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基架&amp;运维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提升网络连接成功率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2019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年底至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年中）</a:t>
                      </a: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anycast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代理加域名访问优化。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、客户端网络库更新。（智能连接、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连接等）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hlinkClick r:id="rId2" tooltip="" action="ppaction://hlinkfile">
                            <a:extLst>
                              <a:ext uri="{DAF060AB-1E55-43B9-8AAB-6FB025537F2F}">
                                <wpsdc:hlinkClr xmlns:wpsdc="http://www.wps.cn/officeDocument/2017/drawingmlCustomData" val="404040"/>
                                <wpsdc:folHlinkClr xmlns:wpsdc="http://www.wps.cn/officeDocument/2017/drawingmlCustomData" val="404040"/>
                                <wpsdc:hlinkUnderline xmlns:wpsdc="http://www.wps.cn/officeDocument/2017/drawingmlCustomData" val="1"/>
                              </a:ext>
                            </a:extLst>
                          </a:hlinkClick>
                        </a:rPr>
                        <a:t>网络接入优化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网络连接成功率从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93%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8872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应用内推送成功率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年初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接入器收到指定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会更新连接管理器状态。上线时使用的还是荔枝的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，更正后修复。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应用内推送成功率从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95%</a:t>
                      </a:r>
                      <a:r>
                        <a:rPr lang="zh-CN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达</a:t>
                      </a:r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99%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65735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提升文件上传成功率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b="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b="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年中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引入七牛作为首选通道。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参见</a:t>
                      </a:r>
                      <a:r>
                        <a:rPr lang="zh-CN" altLang="zh-CN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  <a:hlinkClick r:id="rId3" tooltip="" action="ppaction://hlinkfile"/>
                        </a:rPr>
                        <a:t>异步上传方案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音频上传成功率从不到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r>
                        <a:rPr lang="zh-CN" altLang="en-US" sz="1600" i="1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（客户端有后台重试）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图片上传成功率从不至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90%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提升至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94%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zh-CN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90"/>
                <a:gridCol w="2378075"/>
                <a:gridCol w="2405380"/>
                <a:gridCol w="290322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15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吱呀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IM5接入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年）</a:t>
                      </a: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i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同事以业务方角色完成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IM5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的单聊接入。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年阶段性放弃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目前重新接入，包括群聊。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81597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音频组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接入Dore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2019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年底至</a:t>
                      </a:r>
                      <a:r>
                        <a:rPr lang="en-US" altLang="zh-CN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年初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在中东派对房间实现灰度。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年阶段性放弃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。目前以</a:t>
                      </a:r>
                      <a:r>
                        <a:rPr lang="en-US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Doreme</a:t>
                      </a:r>
                      <a:r>
                        <a:rPr lang="zh-CN" altLang="en-US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平台接入中。</a:t>
                      </a:r>
                      <a:endParaRPr lang="zh-CN" altLang="en-US" sz="16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3665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声鉴及处理服务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调用两个音频服务处理。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声鉴卡已下线。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声音瓶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动态还有调用逻辑。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372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录制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、中东房间录制（已下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、用户举报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录制。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5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220535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72783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智能推荐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算法支持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（2020年下半年）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由业务方提供画像数据，算法逻辑在业务项目。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接入声音瓶匹配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57150" lvl="1" indent="-5715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1v1</a:t>
                      </a: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实时语音匹配、好友在玩房间列表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2553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工程支持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2021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年底）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由数仓和推荐自行处理画像数据，业务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RPC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调用推荐服务。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接入好友推荐、房间列表推荐。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11588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接管大数据组件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月）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包括业务直接使用的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Flink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Solr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59165" cy="479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1984375"/>
                <a:gridCol w="3009265"/>
                <a:gridCol w="22993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事项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00076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接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入基础推送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（2020年）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客户端和服务端接入基础推送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SDK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推送平台非聊天室消息使用基础推</a:t>
                      </a:r>
                      <a:r>
                        <a:rPr lang="zh-CN" altLang="en-US" sz="1600" b="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送。</a:t>
                      </a:r>
                      <a:endParaRPr lang="zh-CN" altLang="en-US" sz="1600" b="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3769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短信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（</a:t>
                      </a:r>
                      <a:r>
                        <a:rPr lang="en-US" altLang="zh-CN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2020</a:t>
                      </a: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年）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由自接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twillo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服务转由增长组短信服务接管，由其确定短信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通道。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综合费用及回填率考虑：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现在100%切换腾讯云，异常兜底使用创蓝。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附：回填率a/b结论。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 marL="0" lvl="1">
                        <a:buNone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创蓝回填率90%&gt;腾讯云87%&gt;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twillo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70%。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67945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业务架构组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国际化配置平台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90741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活动平台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9435" y="1102360"/>
          <a:ext cx="8578215" cy="515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60"/>
                <a:gridCol w="1121410"/>
                <a:gridCol w="1888490"/>
                <a:gridCol w="41103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演化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0767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推广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增长闭环（国内）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增长组提供的服务。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1950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i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AF（海外）</a:t>
                      </a:r>
                      <a:endParaRPr lang="zh-CN" altLang="en-US" sz="1600" i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9120">
                <a:tc rowSpan="4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派对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直播形态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客户端推流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njpc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项目来由。（已下线）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、房主信息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party_room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、每场直播一条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party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819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电脑端直播助手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vMerge="1">
                  <a:tcPr/>
                </a:tc>
              </a:tr>
              <a:tr h="502920">
                <a:tc v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我的房间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服务端推流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dc_thirdservice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项目由来。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089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加入RTC频道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、每人拥有一个永不关播的直播</a:t>
                      </a:r>
                      <a:r>
                        <a:rPr lang="en-US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party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</a:t>
                      </a: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中东房间保留服务端推流。（审核使用，已下线）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371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声音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声鉴卡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dc_discovery项目由来。（已下线）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150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声音瓶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dc_voicebottle项目由来。</a:t>
                      </a: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7515">
                <a:tc v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动态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5"/>
          <p:cNvSpPr txBox="1"/>
          <p:nvPr/>
        </p:nvSpPr>
        <p:spPr>
          <a:xfrm>
            <a:off x="0" y="2948808"/>
            <a:ext cx="12188825" cy="73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2000"/>
              </a:spcBef>
              <a:spcAft>
                <a:spcPts val="0"/>
              </a:spcAft>
            </a:pPr>
            <a:r>
              <a:rPr lang="en-US" altLang="zh-CN" sz="4400" b="1" dirty="0">
                <a:solidFill>
                  <a:prstClr val="white"/>
                </a:solidFill>
                <a:latin typeface="+mj-ea"/>
                <a:ea typeface="+mj-ea"/>
              </a:rPr>
              <a:t>Thank  You</a:t>
            </a:r>
            <a:endParaRPr lang="en-US" altLang="zh-CN" sz="44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676" y="1674674"/>
            <a:ext cx="8873129" cy="9220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从产品演化的角度，了解服务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的功能定位和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技术不同发展阶段的角度，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对服务端各时期的重点工作有清晰的了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46" y="687099"/>
            <a:ext cx="101600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分享目标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8676" y="1674674"/>
            <a:ext cx="8873129" cy="21685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外部协同篇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46" y="687099"/>
            <a:ext cx="1016000" cy="292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分享内容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：前世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今生</a:t>
            </a:r>
            <a:endParaRPr 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095" y="2011680"/>
          <a:ext cx="8128000" cy="388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前言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TIYA时代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2030095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245870" y="719455"/>
          <a:ext cx="948626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技术能力建设-五彩石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服务治理-自由女神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39054" y="470112"/>
            <a:ext cx="11199065" cy="461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技术篇</a:t>
            </a:r>
            <a:r>
              <a:rPr 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AWS迁移</a:t>
            </a:r>
            <a:endParaRPr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030730" y="1409700"/>
          <a:ext cx="8128000" cy="4728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TAGS" val="&lt;tags&gt;&lt;tag n=&quot;id&quot; v=&quot;2&quot; /&gt;&lt;tag n=&quot;name&quot; v=&quot;CoverPageTitleBox&quot; /&gt;&lt;/tags&gt;"/>
</p:tagLst>
</file>

<file path=ppt/tags/tag10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2.xml><?xml version="1.0" encoding="utf-8"?>
<p:tagLst xmlns:p="http://schemas.openxmlformats.org/presentationml/2006/main">
  <p:tag name="KSO_WM_UNIT_TABLE_BEAUTIFY" val="smartTable{1f1258e3-876c-418c-a7a0-876e19fe7f64}"/>
  <p:tag name="TABLE_ENDDRAG_ORIGIN_RECT" val="673*417"/>
  <p:tag name="TABLE_ENDDRAG_RECT" val="144*86*673*417"/>
</p:tagLst>
</file>

<file path=ppt/tags/tag1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4.xml><?xml version="1.0" encoding="utf-8"?>
<p:tagLst xmlns:p="http://schemas.openxmlformats.org/presentationml/2006/main">
  <p:tag name="KSO_WM_UNIT_TABLE_BEAUTIFY" val="smartTable{1f1258e3-876c-418c-a7a0-876e19fe7f64}"/>
  <p:tag name="TABLE_ENDDRAG_ORIGIN_RECT" val="673*355"/>
  <p:tag name="TABLE_ENDDRAG_RECT" val="144*86*673*355"/>
</p:tagLst>
</file>

<file path=ppt/tags/tag1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6.xml><?xml version="1.0" encoding="utf-8"?>
<p:tagLst xmlns:p="http://schemas.openxmlformats.org/presentationml/2006/main">
  <p:tag name="KSO_WM_UNIT_TABLE_BEAUTIFY" val="smartTable{1f1258e3-876c-418c-a7a0-876e19fe7f64}"/>
  <p:tag name="TABLE_ENDDRAG_ORIGIN_RECT" val="673*417"/>
  <p:tag name="TABLE_ENDDRAG_RECT" val="144*86*673*417"/>
</p:tagLst>
</file>

<file path=ppt/tags/tag1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18.xml><?xml version="1.0" encoding="utf-8"?>
<p:tagLst xmlns:p="http://schemas.openxmlformats.org/presentationml/2006/main">
  <p:tag name="KSO_WM_UNIT_TABLE_BEAUTIFY" val="smartTable{1f1258e3-876c-418c-a7a0-876e19fe7f64}"/>
  <p:tag name="TABLE_ENDDRAG_ORIGIN_RECT" val="673*375"/>
  <p:tag name="TABLE_ENDDRAG_RECT" val="144*86*673*375"/>
</p:tagLst>
</file>

<file path=ppt/tags/tag19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0.xml><?xml version="1.0" encoding="utf-8"?>
<p:tagLst xmlns:p="http://schemas.openxmlformats.org/presentationml/2006/main">
  <p:tag name="KSO_WM_UNIT_TABLE_BEAUTIFY" val="smartTable{1f1258e3-876c-418c-a7a0-876e19fe7f64}"/>
  <p:tag name="TABLE_ENDDRAG_ORIGIN_RECT" val="673*375"/>
  <p:tag name="TABLE_ENDDRAG_RECT" val="144*86*673*375"/>
</p:tagLst>
</file>

<file path=ppt/tags/tag21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2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23.xml><?xml version="1.0" encoding="utf-8"?>
<p:tagLst xmlns:p="http://schemas.openxmlformats.org/presentationml/2006/main">
  <p:tag name="TAGS" val="&lt;tags&gt;&lt;tag n=&quot;id&quot; v=&quot;2&quot; /&gt;&lt;tag n=&quot;name&quot; v=&quot;CoverPageTitleBox&quot; /&gt;&lt;/tags&gt;"/>
</p:tagLst>
</file>

<file path=ppt/tags/tag3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4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5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6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7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8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ags/tag9.xml><?xml version="1.0" encoding="utf-8"?>
<p:tagLst xmlns:p="http://schemas.openxmlformats.org/presentationml/2006/main">
  <p:tag name="TAGS" val="&lt;tags&gt;&lt;tag n=&quot;id&quot; v=&quot;1101&quot; /&gt;&lt;tag n=&quot;name&quot; v=&quot;Title Only&quot; /&gt;&lt;tag n=&quot;layoutInfo&quot; v=&quot;i=1101|t=0|s=True|r=0|c=0|f=12|x=3|m=0|h=True|&quot; /&gt;&lt;/tags&gt;"/>
</p:tagLst>
</file>

<file path=ppt/theme/theme1.xml><?xml version="1.0" encoding="utf-8"?>
<a:theme xmlns:a="http://schemas.openxmlformats.org/drawingml/2006/main" name="PowerPitch">
  <a:themeElements>
    <a:clrScheme name="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404040"/>
      </a:hlink>
      <a:folHlink>
        <a:srgbClr val="404040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werPitch">
  <a:themeElements>
    <a:clrScheme name="">
      <a:dk1>
        <a:srgbClr val="404040"/>
      </a:dk1>
      <a:lt1>
        <a:srgbClr val="FFFFFF"/>
      </a:lt1>
      <a:dk2>
        <a:srgbClr val="E3097E"/>
      </a:dk2>
      <a:lt2>
        <a:srgbClr val="E6E6E6"/>
      </a:lt2>
      <a:accent1>
        <a:srgbClr val="E4397A"/>
      </a:accent1>
      <a:accent2>
        <a:srgbClr val="66A2BC"/>
      </a:accent2>
      <a:accent3>
        <a:srgbClr val="7B71A0"/>
      </a:accent3>
      <a:accent4>
        <a:srgbClr val="5A5A5A"/>
      </a:accent4>
      <a:accent5>
        <a:srgbClr val="EB6F9E"/>
      </a:accent5>
      <a:accent6>
        <a:srgbClr val="9D96B8"/>
      </a:accent6>
      <a:hlink>
        <a:srgbClr val="404040"/>
      </a:hlink>
      <a:folHlink>
        <a:srgbClr val="404040"/>
      </a:folHlink>
    </a:clrScheme>
    <a:fontScheme name="Custom 78">
      <a:majorFont>
        <a:latin typeface="Arial"/>
        <a:ea typeface="Microsoft YaHei"/>
        <a:cs typeface="Arial"/>
      </a:majorFont>
      <a:minorFont>
        <a:latin typeface="Arial"/>
        <a:ea typeface="Microsoft Ya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lIns="91440" tIns="46800" rtlCol="0" anchor="t" anchorCtr="0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custClrLst>
    <a:custClr name="Credit Suisse Brown">
      <a:srgbClr val="815F3B"/>
    </a:custClr>
    <a:custClr name="Credit Suisse Grey Green">
      <a:srgbClr val="B6BCA0"/>
    </a:custClr>
    <a:custClr name="Credit Suisse Dark Green">
      <a:srgbClr val="5C6522"/>
    </a:custClr>
    <a:custClr name="Credit Suisse Grey Blue">
      <a:srgbClr val="80AEA7"/>
    </a:custClr>
    <a:custClr name="Credit Suisse Purple">
      <a:srgbClr val="7B71A0"/>
    </a:custClr>
    <a:custClr name="Credit Suisse Light Blue">
      <a:srgbClr val="66A2BC"/>
    </a:custClr>
    <a:custClr name="Credit Suisse Green">
      <a:srgbClr val="C2B400"/>
    </a:custClr>
    <a:custClr name="Credit Suisse Yellow">
      <a:srgbClr val="FABB00"/>
    </a:custClr>
    <a:custClr name="Credit Suisse Orange">
      <a:srgbClr val="E5730A"/>
    </a:custClr>
    <a:custClr name="Credit Suisse Red">
      <a:srgbClr val="9D0E2D"/>
    </a:custClr>
    <a:custClr name="Credit Suisse Brown 80%">
      <a:srgbClr val="987A58"/>
    </a:custClr>
    <a:custClr name="Credit Suisse Grey Green 80%">
      <a:srgbClr val="C5C9B2"/>
    </a:custClr>
    <a:custClr name="Credit Suisse Dark Green 80%">
      <a:srgbClr val="7B7C41"/>
    </a:custClr>
    <a:custClr name="Credit Suisse Grey Blue 80%">
      <a:srgbClr val="9CBDB7"/>
    </a:custClr>
    <a:custClr name="Credit Suisse Purple 80%">
      <a:srgbClr val="928BB2"/>
    </a:custClr>
    <a:custClr name="Credit Suisse Light Blue 80%">
      <a:srgbClr val="85B4CA"/>
    </a:custClr>
    <a:custClr name="Credit Suisse Green 80%">
      <a:srgbClr val="CFC23D"/>
    </a:custClr>
    <a:custClr name="Credit Suisse Yellow 80%">
      <a:srgbClr val="FCC844"/>
    </a:custClr>
    <a:custClr name="Credit Suisse Orange 80%">
      <a:srgbClr val="EB903F"/>
    </a:custClr>
    <a:custClr name="Credit Suisse Red 80%">
      <a:srgbClr val="C23841"/>
    </a:custClr>
    <a:custClr name="Credit Suisse Brown 60%">
      <a:srgbClr val="B0987C"/>
    </a:custClr>
    <a:custClr name="Credit Suisse Grey Green 60%">
      <a:srgbClr val="D4D6C5"/>
    </a:custClr>
    <a:custClr name="Credit Suisse Dark Green 60%">
      <a:srgbClr val="9A9869"/>
    </a:custClr>
    <a:custClr name="Credit Suisse Grey Blue 60%">
      <a:srgbClr val="B5CDC8"/>
    </a:custClr>
    <a:custClr name="Credit Suisse Purple 60%">
      <a:srgbClr val="ACA5C5"/>
    </a:custClr>
    <a:custClr name="Credit Suisse Light Blue 60%">
      <a:srgbClr val="A4C7D7"/>
    </a:custClr>
    <a:custClr name="Credit Suisse Green 60%">
      <a:srgbClr val="DBD172"/>
    </a:custClr>
    <a:custClr name="Credit Suisse Yellow 60%">
      <a:srgbClr val="FED57A"/>
    </a:custClr>
    <a:custClr name="Credit Suisse Orange 60%">
      <a:srgbClr val="F1AD6E"/>
    </a:custClr>
    <a:custClr name="Credit Suisse Red 60%">
      <a:srgbClr val="DE7572"/>
    </a:custClr>
    <a:custClr name="Credit Suisse Brown 40%">
      <a:srgbClr val="C9B8A5"/>
    </a:custClr>
    <a:custClr name="Credit Suisse Grey Green 40%">
      <a:srgbClr val="E2E3D8"/>
    </a:custClr>
    <a:custClr name="Credit Suisse Dark Green 40%">
      <a:srgbClr val="BBB897"/>
    </a:custClr>
    <a:custClr name="Credit Suisse Grey Blue 40%">
      <a:srgbClr val="CEDDDA"/>
    </a:custClr>
    <a:custClr name="Credit Suisse Purple 40%">
      <a:srgbClr val="C6C2D8"/>
    </a:custClr>
    <a:custClr name="Credit Suisse Light Blue 40%">
      <a:srgbClr val="C2D9E5"/>
    </a:custClr>
    <a:custClr name="Credit Suisse Green 40%">
      <a:srgbClr val="E8E0A3"/>
    </a:custClr>
    <a:custClr name="Credit Suisse Yellow 40%">
      <a:srgbClr val="FFE4AA"/>
    </a:custClr>
    <a:custClr name="Credit Suisse Orange 40%">
      <a:srgbClr val="F7CA9F"/>
    </a:custClr>
    <a:custClr name="Credit Suisse Red 40%">
      <a:srgbClr val="EBB7B6"/>
    </a:custClr>
    <a:custClr name="Credit Suisse Brown 20%">
      <a:srgbClr val="E3DBD0"/>
    </a:custClr>
    <a:custClr name="Credit Suisse Grey Green 20%">
      <a:srgbClr val="F1F1EC"/>
    </a:custClr>
    <a:custClr name="Credit Suisse Dark Green 20%">
      <a:srgbClr val="DCDAC9"/>
    </a:custClr>
    <a:custClr name="Credit Suisse Grey Blue 20%">
      <a:srgbClr val="E7EEEC"/>
    </a:custClr>
    <a:custClr name="Credit Suisse Purple 20%">
      <a:srgbClr val="E2E0EB"/>
    </a:custClr>
    <a:custClr name="Credit Suisse Light Blue 20%">
      <a:srgbClr val="E0ECF2"/>
    </a:custClr>
    <a:custClr name="Credit Suisse Green 20%">
      <a:srgbClr val="F4F0D2"/>
    </a:custClr>
    <a:custClr name="Credit Suisse Yellow 20%">
      <a:srgbClr val="FFF1D6"/>
    </a:custClr>
    <a:custClr name="Credit Suisse Orange 20%">
      <a:srgbClr val="FBE5CF"/>
    </a:custClr>
    <a:custClr name="Credit Suisse Red 20%">
      <a:srgbClr val="F5DBD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custClrLst>
    <a:custClr name="Credit Suisse Brown">
      <a:srgbClr val="6F5940"/>
    </a:custClr>
    <a:custClr name="Credit Suisse Gray Green">
      <a:srgbClr val="A2AF95"/>
    </a:custClr>
    <a:custClr name="Credit Suisse Dark Green">
      <a:srgbClr val="515C2C"/>
    </a:custClr>
    <a:custClr name="Credit Suisse Gray Blue">
      <a:srgbClr val="70A198"/>
    </a:custClr>
    <a:custClr name="Credit Suisse Purple">
      <a:srgbClr val="92499E"/>
    </a:custClr>
    <a:custClr name="Credit Suisse Light Blue">
      <a:srgbClr val="166C86"/>
    </a:custClr>
    <a:custClr name="Credit Suisse Green">
      <a:srgbClr val="898000"/>
    </a:custClr>
    <a:custClr name="Credit Suisse Yellow">
      <a:srgbClr val="FFC726"/>
    </a:custClr>
    <a:custClr name="Credit Suisse Orange">
      <a:srgbClr val="F49C3E"/>
    </a:custClr>
    <a:custClr name="Credit Suisse Red">
      <a:srgbClr val="9D0E2D"/>
    </a:custClr>
    <a:custClr name="Credit Suisse Brown 80%">
      <a:srgbClr val="907F6C"/>
    </a:custClr>
    <a:custClr name="Credit Suisse Gray Green 80%">
      <a:srgbClr val="B8C2AE"/>
    </a:custClr>
    <a:custClr name="Credit Suisse Dark Green 80%">
      <a:srgbClr val="79825D"/>
    </a:custClr>
    <a:custClr name="Credit Suisse Gray Blue 80%">
      <a:srgbClr val="91B7B0"/>
    </a:custClr>
    <a:custClr name="Credit Suisse Purple 80%">
      <a:srgbClr val="AB73B4"/>
    </a:custClr>
    <a:custClr name="Credit Suisse Light Blue 80%">
      <a:srgbClr val="4C8EA2"/>
    </a:custClr>
    <a:custClr name="Credit Suisse Green 80%">
      <a:srgbClr val="A49D3B"/>
    </a:custClr>
    <a:custClr name="Credit Suisse Yellow 80%">
      <a:srgbClr val="FFD458"/>
    </a:custClr>
    <a:custClr name="Credit Suisse Orange 80%">
      <a:srgbClr val="F7B36B"/>
    </a:custClr>
    <a:custClr name="Credit Suisse Red 80%">
      <a:srgbClr val="B4465E"/>
    </a:custClr>
    <a:custClr name="Credit Suisse Brown 60%">
      <a:srgbClr val="B1A598"/>
    </a:custClr>
    <a:custClr name="Credit Suisse Gray Green 60%">
      <a:srgbClr val="CDD4C6"/>
    </a:custClr>
    <a:custClr name="Credit Suisse Dark Green 60%">
      <a:srgbClr val="A1A78D"/>
    </a:custClr>
    <a:custClr name="Credit Suisse Gray Blue 60%">
      <a:srgbClr val="B2CCC7"/>
    </a:custClr>
    <a:custClr name="Credit Suisse Purple 60%">
      <a:srgbClr val="C49DCB"/>
    </a:custClr>
    <a:custClr name="Credit Suisse Light Blue 60%">
      <a:srgbClr val="81AFBE"/>
    </a:custClr>
    <a:custClr name="Credit Suisse Green 60%">
      <a:srgbClr val="BFBA75"/>
    </a:custClr>
    <a:custClr name="Credit Suisse Yellow 60%">
      <a:srgbClr val="FFE18A"/>
    </a:custClr>
    <a:custClr name="Credit Suisse Orange 60%">
      <a:srgbClr val="F9C997"/>
    </a:custClr>
    <a:custClr name="Credit Suisse Red 60%">
      <a:srgbClr val="CA7D8D"/>
    </a:custClr>
    <a:custClr name="Credit Suisse Brown 40%">
      <a:srgbClr val="D7D1CA"/>
    </a:custClr>
    <a:custClr name="Credit Suisse Gray Green 40%">
      <a:srgbClr val="E5E9E1"/>
    </a:custClr>
    <a:custClr name="Credit Suisse Dark Green 40%">
      <a:srgbClr val="CFD2C4"/>
    </a:custClr>
    <a:custClr name="Credit Suisse Gray Blue 40%">
      <a:srgbClr val="D7E5E2"/>
    </a:custClr>
    <a:custClr name="Credit Suisse Purple 40%">
      <a:srgbClr val="E1CCE4"/>
    </a:custClr>
    <a:custClr name="Credit Suisse Light Blue 40%">
      <a:srgbClr val="BED6DD"/>
    </a:custClr>
    <a:custClr name="Credit Suisse Green 40%">
      <a:srgbClr val="DEDCB8"/>
    </a:custClr>
    <a:custClr name="Credit Suisse Yellow 40%">
      <a:srgbClr val="FFEFC2"/>
    </a:custClr>
    <a:custClr name="Credit Suisse Orange 40%">
      <a:srgbClr val="FCE3C9"/>
    </a:custClr>
    <a:custClr name="Credit Suisse Red 40%">
      <a:srgbClr val="E4BCC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custClrLst>
    <a:custClr name="Credit Suisse Brown">
      <a:srgbClr val="6F5940"/>
    </a:custClr>
    <a:custClr name="Credit Suisse Gray Green">
      <a:srgbClr val="A2AF95"/>
    </a:custClr>
    <a:custClr name="Credit Suisse Dark Green">
      <a:srgbClr val="515C2C"/>
    </a:custClr>
    <a:custClr name="Credit Suisse Gray Blue">
      <a:srgbClr val="70A198"/>
    </a:custClr>
    <a:custClr name="Credit Suisse Purple">
      <a:srgbClr val="92499E"/>
    </a:custClr>
    <a:custClr name="Credit Suisse Light Blue">
      <a:srgbClr val="166C86"/>
    </a:custClr>
    <a:custClr name="Credit Suisse Green">
      <a:srgbClr val="898000"/>
    </a:custClr>
    <a:custClr name="Credit Suisse Yellow">
      <a:srgbClr val="FFC726"/>
    </a:custClr>
    <a:custClr name="Credit Suisse Orange">
      <a:srgbClr val="F49C3E"/>
    </a:custClr>
    <a:custClr name="Credit Suisse Red">
      <a:srgbClr val="9D0E2D"/>
    </a:custClr>
    <a:custClr name="Credit Suisse Brown 80%">
      <a:srgbClr val="907F6C"/>
    </a:custClr>
    <a:custClr name="Credit Suisse Gray Green 80%">
      <a:srgbClr val="B8C2AE"/>
    </a:custClr>
    <a:custClr name="Credit Suisse Dark Green 80%">
      <a:srgbClr val="79825D"/>
    </a:custClr>
    <a:custClr name="Credit Suisse Gray Blue 80%">
      <a:srgbClr val="91B7B0"/>
    </a:custClr>
    <a:custClr name="Credit Suisse Purple 80%">
      <a:srgbClr val="AB73B4"/>
    </a:custClr>
    <a:custClr name="Credit Suisse Light Blue 80%">
      <a:srgbClr val="4C8EA2"/>
    </a:custClr>
    <a:custClr name="Credit Suisse Green 80%">
      <a:srgbClr val="A49D3B"/>
    </a:custClr>
    <a:custClr name="Credit Suisse Yellow 80%">
      <a:srgbClr val="FFD458"/>
    </a:custClr>
    <a:custClr name="Credit Suisse Orange 80%">
      <a:srgbClr val="F7B36B"/>
    </a:custClr>
    <a:custClr name="Credit Suisse Red 80%">
      <a:srgbClr val="B4465E"/>
    </a:custClr>
    <a:custClr name="Credit Suisse Brown 60%">
      <a:srgbClr val="B1A598"/>
    </a:custClr>
    <a:custClr name="Credit Suisse Gray Green 60%">
      <a:srgbClr val="CDD4C6"/>
    </a:custClr>
    <a:custClr name="Credit Suisse Dark Green 60%">
      <a:srgbClr val="A1A78D"/>
    </a:custClr>
    <a:custClr name="Credit Suisse Gray Blue 60%">
      <a:srgbClr val="B2CCC7"/>
    </a:custClr>
    <a:custClr name="Credit Suisse Purple 60%">
      <a:srgbClr val="C49DCB"/>
    </a:custClr>
    <a:custClr name="Credit Suisse Light Blue 60%">
      <a:srgbClr val="81AFBE"/>
    </a:custClr>
    <a:custClr name="Credit Suisse Green 60%">
      <a:srgbClr val="BFBA75"/>
    </a:custClr>
    <a:custClr name="Credit Suisse Yellow 60%">
      <a:srgbClr val="FFE18A"/>
    </a:custClr>
    <a:custClr name="Credit Suisse Orange 60%">
      <a:srgbClr val="F9C997"/>
    </a:custClr>
    <a:custClr name="Credit Suisse Red 60%">
      <a:srgbClr val="CA7D8D"/>
    </a:custClr>
    <a:custClr name="Credit Suisse Brown 40%">
      <a:srgbClr val="D7D1CA"/>
    </a:custClr>
    <a:custClr name="Credit Suisse Gray Green 40%">
      <a:srgbClr val="E5E9E1"/>
    </a:custClr>
    <a:custClr name="Credit Suisse Dark Green 40%">
      <a:srgbClr val="CFD2C4"/>
    </a:custClr>
    <a:custClr name="Credit Suisse Gray Blue 40%">
      <a:srgbClr val="D7E5E2"/>
    </a:custClr>
    <a:custClr name="Credit Suisse Purple 40%">
      <a:srgbClr val="E1CCE4"/>
    </a:custClr>
    <a:custClr name="Credit Suisse Light Blue 40%">
      <a:srgbClr val="BED6DD"/>
    </a:custClr>
    <a:custClr name="Credit Suisse Green 40%">
      <a:srgbClr val="DEDCB8"/>
    </a:custClr>
    <a:custClr name="Credit Suisse Yellow 40%">
      <a:srgbClr val="FFEFC2"/>
    </a:custClr>
    <a:custClr name="Credit Suisse Orange 40%">
      <a:srgbClr val="FCE3C9"/>
    </a:custClr>
    <a:custClr name="Credit Suisse Red 40%">
      <a:srgbClr val="E4BCC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1363</Words>
  <Application>WPS 演示</Application>
  <PresentationFormat>自定义</PresentationFormat>
  <Paragraphs>303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Credit Suisse Type Light</vt:lpstr>
      <vt:lpstr>Arial</vt:lpstr>
      <vt:lpstr>MS PGothic</vt:lpstr>
      <vt:lpstr>Credit Suisse Type Roman</vt:lpstr>
      <vt:lpstr>Segoe Print</vt:lpstr>
      <vt:lpstr>微软雅黑</vt:lpstr>
      <vt:lpstr>Wingdings</vt:lpstr>
      <vt:lpstr>Arial Unicode MS</vt:lpstr>
      <vt:lpstr>Calibri</vt:lpstr>
      <vt:lpstr>PowerPitch</vt:lpstr>
      <vt:lpstr>1_PowerPitch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VINA HE</dc:creator>
  <cp:lastModifiedBy>Lizhi</cp:lastModifiedBy>
  <cp:revision>912</cp:revision>
  <cp:lastPrinted>2020-12-01T17:15:00Z</cp:lastPrinted>
  <dcterms:created xsi:type="dcterms:W3CDTF">2020-12-01T17:15:00Z</dcterms:created>
  <dcterms:modified xsi:type="dcterms:W3CDTF">2021-12-01T10:27:01Z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ype">
    <vt:i4>11</vt:i4>
  </property>
  <property fmtid="{D5CDD505-2E9C-101B-9397-08002B2CF9AE}" pid="3" name="_SIProp12DataClass+9d401f75-6608-41d3-bd1f-efe1542cdc01">
    <vt:lpwstr>v=1.2&gt;I=9d401f75-6608-41d3-bd1f-efe1542cdc01&amp;N=Confidential&amp;V=1.3&amp;U=S-1-5-21-1828601920-3511188894-431489442-65962&amp;D=Wong%2c+May+(PJCG+12)&amp;A=Associated&amp;H=False</vt:lpwstr>
  </property>
  <property fmtid="{D5CDD505-2E9C-101B-9397-08002B2CF9AE}" pid="4" name="Classification">
    <vt:lpwstr>Confidential</vt:lpwstr>
  </property>
  <property fmtid="{D5CDD505-2E9C-101B-9397-08002B2CF9AE}" pid="5" name="_AdHocReviewCycleID">
    <vt:i4>241917205</vt:i4>
  </property>
  <property fmtid="{D5CDD505-2E9C-101B-9397-08002B2CF9AE}" pid="6" name="_NewReviewCycle">
    <vt:lpwstr/>
  </property>
  <property fmtid="{D5CDD505-2E9C-101B-9397-08002B2CF9AE}" pid="7" name="_EmailSubject">
    <vt:lpwstr>Galaxy - Updated Presentation Template</vt:lpwstr>
  </property>
  <property fmtid="{D5CDD505-2E9C-101B-9397-08002B2CF9AE}" pid="8" name="_AuthorEmail">
    <vt:lpwstr>olivia.hsu@credit-suisse.com</vt:lpwstr>
  </property>
  <property fmtid="{D5CDD505-2E9C-101B-9397-08002B2CF9AE}" pid="9" name="_AuthorEmailDisplayName">
    <vt:lpwstr>Hsu, Olivia (PJBB) IBCM</vt:lpwstr>
  </property>
  <property fmtid="{D5CDD505-2E9C-101B-9397-08002B2CF9AE}" pid="10" name="KSOProductBuildVer">
    <vt:lpwstr>2052-11.1.0.11115</vt:lpwstr>
  </property>
  <property fmtid="{D5CDD505-2E9C-101B-9397-08002B2CF9AE}" pid="11" name="ICV">
    <vt:lpwstr>DB1C9D115DF44CEE89EAF956F385F712</vt:lpwstr>
  </property>
</Properties>
</file>