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 autoCompressPictures="0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34"/>
  </p:handoutMasterIdLst>
  <p:sldIdLst>
    <p:sldId id="1085" r:id="rId4"/>
    <p:sldId id="1304" r:id="rId6"/>
    <p:sldId id="1203" r:id="rId7"/>
    <p:sldId id="1277" r:id="rId8"/>
    <p:sldId id="1337" r:id="rId9"/>
    <p:sldId id="1339" r:id="rId10"/>
    <p:sldId id="1340" r:id="rId11"/>
    <p:sldId id="1375" r:id="rId12"/>
    <p:sldId id="1397" r:id="rId13"/>
    <p:sldId id="1377" r:id="rId14"/>
    <p:sldId id="1378" r:id="rId15"/>
    <p:sldId id="1341" r:id="rId16"/>
    <p:sldId id="1368" r:id="rId17"/>
    <p:sldId id="1369" r:id="rId18"/>
    <p:sldId id="1370" r:id="rId19"/>
    <p:sldId id="1371" r:id="rId20"/>
    <p:sldId id="1372" r:id="rId21"/>
    <p:sldId id="1342" r:id="rId22"/>
    <p:sldId id="1349" r:id="rId23"/>
    <p:sldId id="1350" r:id="rId24"/>
    <p:sldId id="1359" r:id="rId25"/>
    <p:sldId id="1360" r:id="rId26"/>
    <p:sldId id="1343" r:id="rId27"/>
    <p:sldId id="1344" r:id="rId28"/>
    <p:sldId id="1345" r:id="rId29"/>
    <p:sldId id="1346" r:id="rId30"/>
    <p:sldId id="1347" r:id="rId31"/>
    <p:sldId id="1348" r:id="rId32"/>
    <p:sldId id="1243" r:id="rId33"/>
  </p:sldIdLst>
  <p:sldSz cx="12188825" cy="6858000"/>
  <p:notesSz cx="9928225" cy="6668770"/>
  <p:embeddedFontLst>
    <p:embeddedFont>
      <p:font typeface="Credit Suisse Type Light" panose="02010600030101010101" pitchFamily="34" charset="-122"/>
      <p:regular r:id="rId38"/>
    </p:embeddedFont>
    <p:embeddedFont>
      <p:font typeface="微软雅黑" panose="020B0503020204020204" pitchFamily="34" charset="-122"/>
      <p:regular r:id="rId39"/>
    </p:embeddedFont>
    <p:embeddedFont>
      <p:font typeface="Calibri" panose="020F050202020403020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algn="ctr" rtl="0" fontAlgn="base">
      <a:lnSpc>
        <a:spcPct val="95000"/>
      </a:lnSpc>
      <a:spcBef>
        <a:spcPct val="0"/>
      </a:spcBef>
      <a:spcAft>
        <a:spcPct val="0"/>
      </a:spcAft>
      <a:buClr>
        <a:schemeClr val="bg1"/>
      </a:buClr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1pPr>
    <a:lvl2pPr marL="457200" algn="ctr" rtl="0" fontAlgn="base">
      <a:lnSpc>
        <a:spcPct val="95000"/>
      </a:lnSpc>
      <a:spcBef>
        <a:spcPct val="0"/>
      </a:spcBef>
      <a:spcAft>
        <a:spcPct val="0"/>
      </a:spcAft>
      <a:buClr>
        <a:schemeClr val="bg1"/>
      </a:buClr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2pPr>
    <a:lvl3pPr marL="914400" algn="ctr" rtl="0" fontAlgn="base">
      <a:lnSpc>
        <a:spcPct val="95000"/>
      </a:lnSpc>
      <a:spcBef>
        <a:spcPct val="0"/>
      </a:spcBef>
      <a:spcAft>
        <a:spcPct val="0"/>
      </a:spcAft>
      <a:buClr>
        <a:schemeClr val="bg1"/>
      </a:buClr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3pPr>
    <a:lvl4pPr marL="1371600" algn="ctr" rtl="0" fontAlgn="base">
      <a:lnSpc>
        <a:spcPct val="95000"/>
      </a:lnSpc>
      <a:spcBef>
        <a:spcPct val="0"/>
      </a:spcBef>
      <a:spcAft>
        <a:spcPct val="0"/>
      </a:spcAft>
      <a:buClr>
        <a:schemeClr val="bg1"/>
      </a:buClr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4pPr>
    <a:lvl5pPr marL="1828800" algn="ctr" rtl="0" fontAlgn="base">
      <a:lnSpc>
        <a:spcPct val="95000"/>
      </a:lnSpc>
      <a:spcBef>
        <a:spcPct val="0"/>
      </a:spcBef>
      <a:spcAft>
        <a:spcPct val="0"/>
      </a:spcAft>
      <a:buClr>
        <a:schemeClr val="bg1"/>
      </a:buClr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397A"/>
    <a:srgbClr val="7F7F7F"/>
    <a:srgbClr val="8B8B8B"/>
    <a:srgbClr val="66A2BC"/>
    <a:srgbClr val="F3A9C5"/>
    <a:srgbClr val="F7C5D8"/>
    <a:srgbClr val="D9A86C"/>
    <a:srgbClr val="EEECF8"/>
    <a:srgbClr val="E4E1F3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2784" autoAdjust="0"/>
  </p:normalViewPr>
  <p:slideViewPr>
    <p:cSldViewPr snapToGrid="0" snapToObjects="1">
      <p:cViewPr varScale="1">
        <p:scale>
          <a:sx n="72" d="100"/>
          <a:sy n="72" d="100"/>
        </p:scale>
        <p:origin x="1051" y="62"/>
      </p:cViewPr>
      <p:guideLst>
        <p:guide orient="horz" pos="3332"/>
        <p:guide orient="horz" pos="654"/>
        <p:guide orient="horz" pos="2159"/>
        <p:guide orient="horz" pos="4126"/>
        <p:guide orient="horz" pos="3436"/>
        <p:guide orient="horz" pos="1933"/>
        <p:guide orient="horz" pos="242"/>
        <p:guide orient="horz" pos="121"/>
        <p:guide pos="3839"/>
        <p:guide pos="270"/>
        <p:guide pos="7394"/>
        <p:guide pos="3907"/>
        <p:guide pos="9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1704" y="84"/>
      </p:cViewPr>
      <p:guideLst>
        <p:guide orient="horz" pos="2100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slide" Target="slides/slide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2E4C7-2DBC-45BC-B933-FAAF417E8C6B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DA8A2D07-F387-4404-9FCB-397A6A028210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吱呀小程序时代（2017年）</a:t>
          </a:r>
          <a:r>
            <a:rPr lang="zh-CN" altLang="en-US" sz="2100"/>
            <a:t/>
          </a:r>
          <a:endParaRPr lang="zh-CN" altLang="en-US" sz="2100"/>
        </a:p>
      </dgm:t>
    </dgm:pt>
    <dgm:pt modelId="{6834AA20-CCB2-4B69-B573-CB4D31C014E6}" cxnId="{DDAA628A-BCD8-4FB5-B471-382CB4E8201F}" type="parTrans">
      <dgm:prSet/>
      <dgm:spPr/>
      <dgm:t>
        <a:bodyPr/>
        <a:p>
          <a:endParaRPr lang="zh-CN" altLang="en-US"/>
        </a:p>
      </dgm:t>
    </dgm:pt>
    <dgm:pt modelId="{8755279E-20A5-4AEE-BDD2-C54EFA6328A6}" cxnId="{DDAA628A-BCD8-4FB5-B471-382CB4E8201F}" type="sibTrans">
      <dgm:prSet/>
      <dgm:spPr/>
      <dgm:t>
        <a:bodyPr/>
        <a:p>
          <a:endParaRPr lang="zh-CN" altLang="en-US"/>
        </a:p>
      </dgm:t>
    </dgm:pt>
    <dgm:pt modelId="{2D34FC24-C0CD-42A0-B840-B5030D3806B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语音直播</a:t>
          </a:r>
          <a:r>
            <a:rPr lang="zh-CN" altLang="en-US" sz="1600"/>
            <a:t/>
          </a:r>
          <a:endParaRPr lang="zh-CN" altLang="en-US" sz="1600"/>
        </a:p>
      </dgm:t>
    </dgm:pt>
    <dgm:pt modelId="{67E93592-6FF2-44D6-9486-7319E652C08E}" cxnId="{73FC289F-1FA1-4042-A0EF-D62726332954}" type="parTrans">
      <dgm:prSet/>
      <dgm:spPr/>
    </dgm:pt>
    <dgm:pt modelId="{C82215F1-6760-4A2C-81A3-DBBB68304499}" cxnId="{73FC289F-1FA1-4042-A0EF-D62726332954}" type="sibTrans">
      <dgm:prSet/>
      <dgm:spPr/>
    </dgm:pt>
    <dgm:pt modelId="{2FC72544-407F-43D9-926B-05D42FD6EC4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声</a:t>
          </a:r>
          <a:r>
            <a:rPr lang="zh-CN" altLang="en-US" sz="1600">
              <a:sym typeface="+mn-ea"/>
            </a:rPr>
            <a:t>鉴</a:t>
          </a:r>
          <a:r>
            <a:rPr lang="zh-CN" altLang="en-US" sz="1600"/>
            <a:t/>
          </a:r>
          <a:endParaRPr lang="zh-CN" altLang="en-US" sz="1600"/>
        </a:p>
      </dgm:t>
    </dgm:pt>
    <dgm:pt modelId="{D3E92D8C-C2A8-4412-B7E4-E5B45F351949}" cxnId="{92FC2080-E4CF-4C26-B725-42A954E33834}" type="parTrans">
      <dgm:prSet/>
      <dgm:spPr/>
    </dgm:pt>
    <dgm:pt modelId="{6CBF9959-9BFE-42D3-9FAD-1CD4919656C1}" cxnId="{92FC2080-E4CF-4C26-B725-42A954E33834}" type="sibTrans">
      <dgm:prSet/>
      <dgm:spPr/>
    </dgm:pt>
    <dgm:pt modelId="{C0D4ADCF-AC18-40A4-8FEB-8CAD07C6398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/>
          </a:r>
          <a:endParaRPr lang="zh-CN" altLang="en-US" sz="1600"/>
        </a:p>
      </dgm:t>
    </dgm:pt>
    <dgm:pt modelId="{A95020F9-77CD-4D6C-9C0F-8D44323C9320}" cxnId="{0171B03C-FCD8-47F1-9E9F-AC78554809FB}" type="parTrans">
      <dgm:prSet/>
      <dgm:spPr/>
    </dgm:pt>
    <dgm:pt modelId="{25BF83FC-EB60-4C6E-A0E6-A2D0682E8531}" cxnId="{0171B03C-FCD8-47F1-9E9F-AC78554809FB}" type="sibTrans">
      <dgm:prSet/>
      <dgm:spPr/>
    </dgm:pt>
    <dgm:pt modelId="{EEDB3838-89CC-4737-A1C7-4261CF19BCF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/>
          </a:r>
          <a:endParaRPr lang="zh-CN" altLang="en-US" sz="1600"/>
        </a:p>
      </dgm:t>
    </dgm:pt>
    <dgm:pt modelId="{79DBB3D2-6563-4C60-A1EB-013E7136558C}" cxnId="{5B48DAC6-2E99-4132-8CEB-511E1EA53417}" type="parTrans">
      <dgm:prSet/>
      <dgm:spPr/>
    </dgm:pt>
    <dgm:pt modelId="{3237602E-B52A-4954-9509-734BB6BDABEB}" cxnId="{5B48DAC6-2E99-4132-8CEB-511E1EA53417}" type="sibTrans">
      <dgm:prSet/>
      <dgm:spPr/>
    </dgm:pt>
    <dgm:pt modelId="{1872353C-6049-4A5D-AA35-B3CFF64A0C0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/>
          </a:r>
          <a:endParaRPr lang="zh-CN" altLang="en-US" sz="1600"/>
        </a:p>
      </dgm:t>
    </dgm:pt>
    <dgm:pt modelId="{3DA9476C-B7EF-4843-84CD-F0F31261D019}" cxnId="{78744AD5-1E37-4D74-9C92-0534E56705B2}" type="parTrans">
      <dgm:prSet/>
      <dgm:spPr/>
    </dgm:pt>
    <dgm:pt modelId="{B003BA7C-1CE8-49A9-91E8-2C438D7EE20D}" cxnId="{78744AD5-1E37-4D74-9C92-0534E56705B2}" type="sibTrans">
      <dgm:prSet/>
      <dgm:spPr/>
    </dgm:pt>
    <dgm:pt modelId="{D7AF1C1D-144B-4B25-A777-792381B7ED5B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/>
            <a:t>吱呀</a:t>
          </a:r>
          <a:r>
            <a:rPr lang="zh-CN" altLang="en-US" sz="2000"/>
            <a:t>App时代</a:t>
          </a:r>
          <a:r>
            <a:rPr lang="zh-CN" altLang="en-US" sz="2000"/>
            <a:t/>
          </a:r>
          <a:endParaRPr lang="zh-CN" altLang="en-US" sz="20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（2018年</a:t>
          </a:r>
          <a:r>
            <a:rPr lang="zh-CN" altLang="en-US" sz="2000"/>
            <a:t>起</a:t>
          </a:r>
          <a:r>
            <a:rPr lang="zh-CN" altLang="en-US" sz="2000"/>
            <a:t>）</a:t>
          </a:r>
          <a:r>
            <a:rPr lang="zh-CN" altLang="en-US" sz="2100"/>
            <a:t/>
          </a:r>
          <a:endParaRPr lang="zh-CN" altLang="en-US" sz="2100"/>
        </a:p>
      </dgm:t>
    </dgm:pt>
    <dgm:pt modelId="{24B9E243-8415-4A77-8486-6B84ADEA7DB0}" cxnId="{E301819C-198F-45A3-B4F1-8DB1E8155953}" type="parTrans">
      <dgm:prSet/>
      <dgm:spPr/>
      <dgm:t>
        <a:bodyPr/>
        <a:p>
          <a:endParaRPr lang="zh-CN" altLang="en-US"/>
        </a:p>
      </dgm:t>
    </dgm:pt>
    <dgm:pt modelId="{B5AE4F68-C44C-4384-AF42-66197C13C64E}" cxnId="{E301819C-198F-45A3-B4F1-8DB1E8155953}" type="sibTrans">
      <dgm:prSet/>
      <dgm:spPr/>
      <dgm:t>
        <a:bodyPr/>
        <a:p>
          <a:endParaRPr lang="zh-CN" altLang="en-US"/>
        </a:p>
      </dgm:t>
    </dgm:pt>
    <dgm:pt modelId="{A465AD1A-85E6-45D4-98A2-C323A74046B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找CP三件套（录制声鉴卡、匹配声音瓶、聊天）</a:t>
          </a:r>
          <a:r>
            <a:rPr lang="zh-CN" altLang="en-US" sz="1600"/>
            <a:t/>
          </a:r>
          <a:endParaRPr lang="zh-CN" altLang="en-US" sz="1600"/>
        </a:p>
      </dgm:t>
    </dgm:pt>
    <dgm:pt modelId="{C8D1CFF0-316F-4DA2-A7A3-2DAC0E8CD616}" cxnId="{FD0FCD70-438A-4DE6-A383-18FDFAE0E265}" type="parTrans">
      <dgm:prSet/>
      <dgm:spPr/>
    </dgm:pt>
    <dgm:pt modelId="{7C5A1965-3C97-43CF-A338-F237D31E5BFA}" cxnId="{FD0FCD70-438A-4DE6-A383-18FDFAE0E265}" type="sibTrans">
      <dgm:prSet/>
      <dgm:spPr/>
    </dgm:pt>
    <dgm:pt modelId="{27963A68-14BF-48BA-8B94-21DAC8569A2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派对直播</a:t>
          </a:r>
          <a:r>
            <a:rPr lang="zh-CN" altLang="en-US" sz="1600"/>
            <a:t/>
          </a:r>
          <a:endParaRPr lang="zh-CN" altLang="en-US" sz="1600"/>
        </a:p>
      </dgm:t>
    </dgm:pt>
    <dgm:pt modelId="{F46569AE-BFD1-4D1F-A3B6-36C6561DC3D3}" cxnId="{E490FA4D-BE43-4A30-A67A-8412090EB452}" type="parTrans">
      <dgm:prSet/>
      <dgm:spPr/>
    </dgm:pt>
    <dgm:pt modelId="{3101EA97-A202-4292-BE30-BAC6611B4021}" cxnId="{E490FA4D-BE43-4A30-A67A-8412090EB452}" type="sibTrans">
      <dgm:prSet/>
      <dgm:spPr/>
    </dgm:pt>
    <dgm:pt modelId="{6ED40528-0329-481D-98EC-2F935AAD411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2019年初下架（短暂的</a:t>
          </a:r>
          <a:r>
            <a:rPr lang="zh-CN" altLang="en-US" sz="1600" b="1"/>
            <a:t>欢聊</a:t>
          </a:r>
          <a:r>
            <a:rPr lang="zh-CN" altLang="en-US" sz="1600"/>
            <a:t>App时期）</a:t>
          </a:r>
          <a:r>
            <a:rPr lang="zh-CN" altLang="en-US" sz="1600"/>
            <a:t/>
          </a:r>
          <a:endParaRPr lang="zh-CN" altLang="en-US" sz="1600"/>
        </a:p>
      </dgm:t>
    </dgm:pt>
    <dgm:pt modelId="{DAC72312-E1D9-41ED-97BF-DB7216F02EF8}" cxnId="{01D276E9-7C1F-4D16-8DA3-A5B3DF38EF67}" type="parTrans">
      <dgm:prSet/>
      <dgm:spPr/>
    </dgm:pt>
    <dgm:pt modelId="{DF7C2709-F1FC-40B0-A8CD-7C1F23997414}" cxnId="{01D276E9-7C1F-4D16-8DA3-A5B3DF38EF67}" type="sibTrans">
      <dgm:prSet/>
      <dgm:spPr/>
    </dgm:pt>
    <dgm:pt modelId="{07FA4ADD-8D96-4B06-AE7F-902B878DD8B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/>
            <a:t>TIYA</a:t>
          </a:r>
          <a:r>
            <a:rPr lang="zh-CN" altLang="en-US" sz="2000"/>
            <a:t>时代</a:t>
          </a:r>
          <a:r>
            <a:rPr lang="zh-CN" altLang="en-US" sz="2000"/>
            <a:t/>
          </a:r>
          <a:endParaRPr lang="zh-CN" altLang="en-US" sz="20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（2019年</a:t>
          </a:r>
          <a:r>
            <a:rPr lang="zh-CN" altLang="en-US" sz="2000"/>
            <a:t>起</a:t>
          </a:r>
          <a:r>
            <a:rPr lang="zh-CN" altLang="en-US" sz="2000"/>
            <a:t>）</a:t>
          </a:r>
          <a:r>
            <a:rPr lang="zh-CN" altLang="en-US" sz="2600"/>
            <a:t/>
          </a:r>
          <a:endParaRPr lang="zh-CN" altLang="en-US" sz="2600"/>
        </a:p>
      </dgm:t>
    </dgm:pt>
    <dgm:pt modelId="{A8B4A2D4-51F6-4657-92F3-DB580AE5F569}" cxnId="{985DF742-86E6-4BAF-8F07-F13E6E363595}" type="parTrans">
      <dgm:prSet/>
      <dgm:spPr/>
      <dgm:t>
        <a:bodyPr/>
        <a:p>
          <a:endParaRPr lang="zh-CN" altLang="en-US"/>
        </a:p>
      </dgm:t>
    </dgm:pt>
    <dgm:pt modelId="{33BF6C47-5256-4D8E-874B-728742A8CEC4}" cxnId="{985DF742-86E6-4BAF-8F07-F13E6E363595}" type="sibTrans">
      <dgm:prSet/>
      <dgm:spPr/>
      <dgm:t>
        <a:bodyPr/>
        <a:p>
          <a:endParaRPr lang="zh-CN" altLang="en-US"/>
        </a:p>
      </dgm:t>
    </dgm:pt>
    <dgm:pt modelId="{66D6B9D6-7A6C-4C59-8259-1DAA1CAFD7D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地</a:t>
          </a:r>
          <a:r>
            <a:rPr lang="zh-CN" altLang="en-US" sz="1600"/>
            <a:t>区</a:t>
          </a:r>
          <a:r>
            <a:rPr lang="zh-CN" altLang="en-US" sz="1600"/>
            <a:t/>
          </a:r>
          <a:endParaRPr lang="zh-CN" altLang="en-US" sz="1600"/>
        </a:p>
      </dgm:t>
    </dgm:pt>
    <dgm:pt modelId="{071CA4B1-2EAE-46F7-9F6B-977D71F93B22}" cxnId="{862B9310-97D8-4085-A922-FF3D9109F097}" type="parTrans">
      <dgm:prSet/>
      <dgm:spPr/>
    </dgm:pt>
    <dgm:pt modelId="{65F29426-04DB-4038-8D0F-CAE6CB5009D7}" cxnId="{862B9310-97D8-4085-A922-FF3D9109F097}" type="sibTrans">
      <dgm:prSet/>
      <dgm:spPr/>
    </dgm:pt>
    <dgm:pt modelId="{3585FB5D-208E-4EC3-AAD5-F7FC08F26CB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产</a:t>
          </a:r>
          <a:r>
            <a:rPr lang="zh-CN" altLang="en-US" sz="1600"/>
            <a:t>品</a:t>
          </a:r>
          <a:r>
            <a:rPr lang="zh-CN" altLang="en-US" sz="1600"/>
            <a:t/>
          </a:r>
          <a:endParaRPr lang="zh-CN" altLang="en-US" sz="1600"/>
        </a:p>
      </dgm:t>
    </dgm:pt>
    <dgm:pt modelId="{D5FA899A-6736-4FA6-A167-03E4BEE0868D}" cxnId="{4525A623-4E20-4C60-9292-E7EFEEFC963B}" type="parTrans">
      <dgm:prSet/>
      <dgm:spPr/>
    </dgm:pt>
    <dgm:pt modelId="{746C7F62-C145-4AF4-88DA-5521034B89E3}" cxnId="{4525A623-4E20-4C60-9292-E7EFEEFC963B}" type="sibTrans">
      <dgm:prSet/>
      <dgm:spPr/>
    </dgm:pt>
    <dgm:pt modelId="{99D5C5E4-87AD-4730-B9D6-E1A50C677A5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功能</a:t>
          </a:r>
          <a:r>
            <a:rPr lang="zh-CN" altLang="en-US" sz="1600"/>
            <a:t/>
          </a:r>
          <a:endParaRPr lang="zh-CN" altLang="en-US" sz="1600"/>
        </a:p>
      </dgm:t>
    </dgm:pt>
    <dgm:pt modelId="{7F2FD7D2-85AE-45A2-A4B4-9CF85083FD9D}" cxnId="{C834236C-E8BB-4642-8BE3-78BDA52F03C2}" type="parTrans">
      <dgm:prSet/>
      <dgm:spPr/>
    </dgm:pt>
    <dgm:pt modelId="{14AD217A-3509-4B17-A6E5-AF64CB3550A7}" cxnId="{C834236C-E8BB-4642-8BE3-78BDA52F03C2}" type="sibTrans">
      <dgm:prSet/>
      <dgm:spPr/>
    </dgm:pt>
    <dgm:pt modelId="{DE36D10E-86CD-4C6D-B150-31E525EF527D}" type="pres">
      <dgm:prSet presAssocID="{ACB2E4C7-2DBC-45BC-B933-FAAF417E8C6B}" presName="Name0" presStyleCnt="0">
        <dgm:presLayoutVars>
          <dgm:dir/>
          <dgm:resizeHandles val="exact"/>
        </dgm:presLayoutVars>
      </dgm:prSet>
      <dgm:spPr/>
    </dgm:pt>
    <dgm:pt modelId="{E561ED5B-86C5-4F33-9AFB-CF29287F5ADA}" type="pres">
      <dgm:prSet presAssocID="{DA8A2D07-F387-4404-9FCB-397A6A028210}" presName="node" presStyleLbl="node1" presStyleIdx="0" presStyleCnt="3">
        <dgm:presLayoutVars>
          <dgm:bulletEnabled val="1"/>
        </dgm:presLayoutVars>
      </dgm:prSet>
      <dgm:spPr/>
    </dgm:pt>
    <dgm:pt modelId="{2AE1D4D4-A63C-4622-84B0-74ED38324CB1}" type="pres">
      <dgm:prSet presAssocID="{8755279E-20A5-4AEE-BDD2-C54EFA6328A6}" presName="sibTrans" presStyleCnt="0"/>
      <dgm:spPr/>
    </dgm:pt>
    <dgm:pt modelId="{CB90536C-45AA-4FBE-BCAF-99890DDD97C8}" type="pres">
      <dgm:prSet presAssocID="{D7AF1C1D-144B-4B25-A777-792381B7ED5B}" presName="node" presStyleLbl="node1" presStyleIdx="1" presStyleCnt="3">
        <dgm:presLayoutVars>
          <dgm:bulletEnabled val="1"/>
        </dgm:presLayoutVars>
      </dgm:prSet>
      <dgm:spPr/>
    </dgm:pt>
    <dgm:pt modelId="{155DCBB0-73F9-4F8F-A361-B90F0294764B}" type="pres">
      <dgm:prSet presAssocID="{B5AE4F68-C44C-4384-AF42-66197C13C64E}" presName="sibTrans" presStyleCnt="0"/>
      <dgm:spPr/>
    </dgm:pt>
    <dgm:pt modelId="{35A89FA7-451D-44F0-A02E-1277ECD1BBE6}" type="pres">
      <dgm:prSet presAssocID="{07FA4ADD-8D96-4B06-AE7F-902B878DD8B1}" presName="node" presStyleLbl="node1" presStyleIdx="2" presStyleCnt="3">
        <dgm:presLayoutVars>
          <dgm:bulletEnabled val="1"/>
        </dgm:presLayoutVars>
      </dgm:prSet>
      <dgm:spPr/>
    </dgm:pt>
  </dgm:ptLst>
  <dgm:cxnLst>
    <dgm:cxn modelId="{DDAA628A-BCD8-4FB5-B471-382CB4E8201F}" srcId="{ACB2E4C7-2DBC-45BC-B933-FAAF417E8C6B}" destId="{DA8A2D07-F387-4404-9FCB-397A6A028210}" srcOrd="0" destOrd="0" parTransId="{6834AA20-CCB2-4B69-B573-CB4D31C014E6}" sibTransId="{8755279E-20A5-4AEE-BDD2-C54EFA6328A6}"/>
    <dgm:cxn modelId="{73FC289F-1FA1-4042-A0EF-D62726332954}" srcId="{DA8A2D07-F387-4404-9FCB-397A6A028210}" destId="{2D34FC24-C0CD-42A0-B840-B5030D3806BD}" srcOrd="0" destOrd="0" parTransId="{67E93592-6FF2-44D6-9486-7319E652C08E}" sibTransId="{C82215F1-6760-4A2C-81A3-DBBB68304499}"/>
    <dgm:cxn modelId="{92FC2080-E4CF-4C26-B725-42A954E33834}" srcId="{DA8A2D07-F387-4404-9FCB-397A6A028210}" destId="{2FC72544-407F-43D9-926B-05D42FD6EC48}" srcOrd="1" destOrd="0" parTransId="{D3E92D8C-C2A8-4412-B7E4-E5B45F351949}" sibTransId="{6CBF9959-9BFE-42D3-9FAD-1CD4919656C1}"/>
    <dgm:cxn modelId="{0171B03C-FCD8-47F1-9E9F-AC78554809FB}" srcId="{DA8A2D07-F387-4404-9FCB-397A6A028210}" destId="{C0D4ADCF-AC18-40A4-8FEB-8CAD07C63980}" srcOrd="2" destOrd="0" parTransId="{A95020F9-77CD-4D6C-9C0F-8D44323C9320}" sibTransId="{25BF83FC-EB60-4C6E-A0E6-A2D0682E8531}"/>
    <dgm:cxn modelId="{5B48DAC6-2E99-4132-8CEB-511E1EA53417}" srcId="{DA8A2D07-F387-4404-9FCB-397A6A028210}" destId="{EEDB3838-89CC-4737-A1C7-4261CF19BCF4}" srcOrd="3" destOrd="0" parTransId="{79DBB3D2-6563-4C60-A1EB-013E7136558C}" sibTransId="{3237602E-B52A-4954-9509-734BB6BDABEB}"/>
    <dgm:cxn modelId="{78744AD5-1E37-4D74-9C92-0534E56705B2}" srcId="{DA8A2D07-F387-4404-9FCB-397A6A028210}" destId="{1872353C-6049-4A5D-AA35-B3CFF64A0C0C}" srcOrd="4" destOrd="0" parTransId="{3DA9476C-B7EF-4843-84CD-F0F31261D019}" sibTransId="{B003BA7C-1CE8-49A9-91E8-2C438D7EE20D}"/>
    <dgm:cxn modelId="{E301819C-198F-45A3-B4F1-8DB1E8155953}" srcId="{ACB2E4C7-2DBC-45BC-B933-FAAF417E8C6B}" destId="{D7AF1C1D-144B-4B25-A777-792381B7ED5B}" srcOrd="1" destOrd="0" parTransId="{24B9E243-8415-4A77-8486-6B84ADEA7DB0}" sibTransId="{B5AE4F68-C44C-4384-AF42-66197C13C64E}"/>
    <dgm:cxn modelId="{FD0FCD70-438A-4DE6-A383-18FDFAE0E265}" srcId="{D7AF1C1D-144B-4B25-A777-792381B7ED5B}" destId="{A465AD1A-85E6-45D4-98A2-C323A74046B3}" srcOrd="0" destOrd="1" parTransId="{C8D1CFF0-316F-4DA2-A7A3-2DAC0E8CD616}" sibTransId="{7C5A1965-3C97-43CF-A338-F237D31E5BFA}"/>
    <dgm:cxn modelId="{E490FA4D-BE43-4A30-A67A-8412090EB452}" srcId="{D7AF1C1D-144B-4B25-A777-792381B7ED5B}" destId="{27963A68-14BF-48BA-8B94-21DAC8569A2C}" srcOrd="1" destOrd="1" parTransId="{F46569AE-BFD1-4D1F-A3B6-36C6561DC3D3}" sibTransId="{3101EA97-A202-4292-BE30-BAC6611B4021}"/>
    <dgm:cxn modelId="{01D276E9-7C1F-4D16-8DA3-A5B3DF38EF67}" srcId="{D7AF1C1D-144B-4B25-A777-792381B7ED5B}" destId="{6ED40528-0329-481D-98EC-2F935AAD4111}" srcOrd="2" destOrd="1" parTransId="{DAC72312-E1D9-41ED-97BF-DB7216F02EF8}" sibTransId="{DF7C2709-F1FC-40B0-A8CD-7C1F23997414}"/>
    <dgm:cxn modelId="{985DF742-86E6-4BAF-8F07-F13E6E363595}" srcId="{ACB2E4C7-2DBC-45BC-B933-FAAF417E8C6B}" destId="{07FA4ADD-8D96-4B06-AE7F-902B878DD8B1}" srcOrd="2" destOrd="0" parTransId="{A8B4A2D4-51F6-4657-92F3-DB580AE5F569}" sibTransId="{33BF6C47-5256-4D8E-874B-728742A8CEC4}"/>
    <dgm:cxn modelId="{862B9310-97D8-4085-A922-FF3D9109F097}" srcId="{07FA4ADD-8D96-4B06-AE7F-902B878DD8B1}" destId="{66D6B9D6-7A6C-4C59-8259-1DAA1CAFD7D9}" srcOrd="0" destOrd="2" parTransId="{071CA4B1-2EAE-46F7-9F6B-977D71F93B22}" sibTransId="{65F29426-04DB-4038-8D0F-CAE6CB5009D7}"/>
    <dgm:cxn modelId="{4525A623-4E20-4C60-9292-E7EFEEFC963B}" srcId="{07FA4ADD-8D96-4B06-AE7F-902B878DD8B1}" destId="{3585FB5D-208E-4EC3-AAD5-F7FC08F26CB9}" srcOrd="1" destOrd="2" parTransId="{D5FA899A-6736-4FA6-A167-03E4BEE0868D}" sibTransId="{746C7F62-C145-4AF4-88DA-5521034B89E3}"/>
    <dgm:cxn modelId="{C834236C-E8BB-4642-8BE3-78BDA52F03C2}" srcId="{07FA4ADD-8D96-4B06-AE7F-902B878DD8B1}" destId="{99D5C5E4-87AD-4730-B9D6-E1A50C677A52}" srcOrd="2" destOrd="2" parTransId="{7F2FD7D2-85AE-45A2-A4B4-9CF85083FD9D}" sibTransId="{14AD217A-3509-4B17-A6E5-AF64CB3550A7}"/>
    <dgm:cxn modelId="{86BAEE02-A48A-4663-9E0A-7ACD317A607B}" type="presOf" srcId="{ACB2E4C7-2DBC-45BC-B933-FAAF417E8C6B}" destId="{DE36D10E-86CD-4C6D-B150-31E525EF527D}" srcOrd="0" destOrd="0" presId="urn:microsoft.com/office/officeart/2005/8/layout/hList6"/>
    <dgm:cxn modelId="{D18ACFF8-6734-478A-ABD2-67E3E74EDEFE}" type="presParOf" srcId="{DE36D10E-86CD-4C6D-B150-31E525EF527D}" destId="{E561ED5B-86C5-4F33-9AFB-CF29287F5ADA}" srcOrd="0" destOrd="0" presId="urn:microsoft.com/office/officeart/2005/8/layout/hList6"/>
    <dgm:cxn modelId="{421A69F6-B4D6-455F-9DDE-CB3DBED13AE3}" type="presOf" srcId="{DA8A2D07-F387-4404-9FCB-397A6A028210}" destId="{E561ED5B-86C5-4F33-9AFB-CF29287F5ADA}" srcOrd="0" destOrd="0" presId="urn:microsoft.com/office/officeart/2005/8/layout/hList6"/>
    <dgm:cxn modelId="{21DD42B6-FEBD-42D2-843E-6E8A3033265C}" type="presOf" srcId="{2D34FC24-C0CD-42A0-B840-B5030D3806BD}" destId="{E561ED5B-86C5-4F33-9AFB-CF29287F5ADA}" srcOrd="0" destOrd="1" presId="urn:microsoft.com/office/officeart/2005/8/layout/hList6"/>
    <dgm:cxn modelId="{655A6D74-8D0D-41F4-B64B-B934F6647AC0}" type="presOf" srcId="{2FC72544-407F-43D9-926B-05D42FD6EC48}" destId="{E561ED5B-86C5-4F33-9AFB-CF29287F5ADA}" srcOrd="0" destOrd="2" presId="urn:microsoft.com/office/officeart/2005/8/layout/hList6"/>
    <dgm:cxn modelId="{3EE55EC1-3C7F-4D98-8973-20ECC7D67154}" type="presOf" srcId="{C0D4ADCF-AC18-40A4-8FEB-8CAD07C63980}" destId="{E561ED5B-86C5-4F33-9AFB-CF29287F5ADA}" srcOrd="0" destOrd="3" presId="urn:microsoft.com/office/officeart/2005/8/layout/hList6"/>
    <dgm:cxn modelId="{BA5ECE80-BA1C-4794-8A57-F0FE76B1CA55}" type="presOf" srcId="{EEDB3838-89CC-4737-A1C7-4261CF19BCF4}" destId="{E561ED5B-86C5-4F33-9AFB-CF29287F5ADA}" srcOrd="0" destOrd="4" presId="urn:microsoft.com/office/officeart/2005/8/layout/hList6"/>
    <dgm:cxn modelId="{E7A1BDDF-E352-412F-9E81-5810592D72C7}" type="presOf" srcId="{1872353C-6049-4A5D-AA35-B3CFF64A0C0C}" destId="{E561ED5B-86C5-4F33-9AFB-CF29287F5ADA}" srcOrd="0" destOrd="5" presId="urn:microsoft.com/office/officeart/2005/8/layout/hList6"/>
    <dgm:cxn modelId="{0E66FB8F-389B-43A1-B687-DAAD1DE3EE90}" type="presParOf" srcId="{DE36D10E-86CD-4C6D-B150-31E525EF527D}" destId="{2AE1D4D4-A63C-4622-84B0-74ED38324CB1}" srcOrd="1" destOrd="0" presId="urn:microsoft.com/office/officeart/2005/8/layout/hList6"/>
    <dgm:cxn modelId="{E6E1A989-1FF4-42CA-BA17-BC967622A19D}" type="presParOf" srcId="{DE36D10E-86CD-4C6D-B150-31E525EF527D}" destId="{CB90536C-45AA-4FBE-BCAF-99890DDD97C8}" srcOrd="2" destOrd="0" presId="urn:microsoft.com/office/officeart/2005/8/layout/hList6"/>
    <dgm:cxn modelId="{E120F488-E7A6-4C9F-9EFD-A7397070A024}" type="presOf" srcId="{D7AF1C1D-144B-4B25-A777-792381B7ED5B}" destId="{CB90536C-45AA-4FBE-BCAF-99890DDD97C8}" srcOrd="0" destOrd="0" presId="urn:microsoft.com/office/officeart/2005/8/layout/hList6"/>
    <dgm:cxn modelId="{AE422E8D-0C48-4D39-99CA-43980DD7C1DB}" type="presOf" srcId="{A465AD1A-85E6-45D4-98A2-C323A74046B3}" destId="{CB90536C-45AA-4FBE-BCAF-99890DDD97C8}" srcOrd="0" destOrd="1" presId="urn:microsoft.com/office/officeart/2005/8/layout/hList6"/>
    <dgm:cxn modelId="{B950B3AE-D8A3-43F5-959E-1026CE984E52}" type="presOf" srcId="{27963A68-14BF-48BA-8B94-21DAC8569A2C}" destId="{CB90536C-45AA-4FBE-BCAF-99890DDD97C8}" srcOrd="0" destOrd="2" presId="urn:microsoft.com/office/officeart/2005/8/layout/hList6"/>
    <dgm:cxn modelId="{CC0560D5-B2B8-49BF-8409-134F9D3FEF0C}" type="presOf" srcId="{6ED40528-0329-481D-98EC-2F935AAD4111}" destId="{CB90536C-45AA-4FBE-BCAF-99890DDD97C8}" srcOrd="0" destOrd="3" presId="urn:microsoft.com/office/officeart/2005/8/layout/hList6"/>
    <dgm:cxn modelId="{E6A9A067-B946-447E-A9FC-C9F49D26B229}" type="presParOf" srcId="{DE36D10E-86CD-4C6D-B150-31E525EF527D}" destId="{155DCBB0-73F9-4F8F-A361-B90F0294764B}" srcOrd="3" destOrd="0" presId="urn:microsoft.com/office/officeart/2005/8/layout/hList6"/>
    <dgm:cxn modelId="{5FEE76A9-53FB-422D-9829-9492E6074761}" type="presParOf" srcId="{DE36D10E-86CD-4C6D-B150-31E525EF527D}" destId="{35A89FA7-451D-44F0-A02E-1277ECD1BBE6}" srcOrd="4" destOrd="0" presId="urn:microsoft.com/office/officeart/2005/8/layout/hList6"/>
    <dgm:cxn modelId="{C9F3DF2D-4EAF-42A8-99F5-3F78DF56C390}" type="presOf" srcId="{07FA4ADD-8D96-4B06-AE7F-902B878DD8B1}" destId="{35A89FA7-451D-44F0-A02E-1277ECD1BBE6}" srcOrd="0" destOrd="0" presId="urn:microsoft.com/office/officeart/2005/8/layout/hList6"/>
    <dgm:cxn modelId="{C43FEF96-A0F8-4ABD-A119-F23C816B6E4C}" type="presOf" srcId="{66D6B9D6-7A6C-4C59-8259-1DAA1CAFD7D9}" destId="{35A89FA7-451D-44F0-A02E-1277ECD1BBE6}" srcOrd="0" destOrd="1" presId="urn:microsoft.com/office/officeart/2005/8/layout/hList6"/>
    <dgm:cxn modelId="{9BDF4B6F-3CF6-451B-9902-4F756525FF6E}" type="presOf" srcId="{3585FB5D-208E-4EC3-AAD5-F7FC08F26CB9}" destId="{35A89FA7-451D-44F0-A02E-1277ECD1BBE6}" srcOrd="0" destOrd="2" presId="urn:microsoft.com/office/officeart/2005/8/layout/hList6"/>
    <dgm:cxn modelId="{9AA7BCBB-77F3-483E-883A-7721B4734A3A}" type="presOf" srcId="{99D5C5E4-87AD-4730-B9D6-E1A50C677A52}" destId="{35A89FA7-451D-44F0-A02E-1277ECD1BBE6}" srcOrd="0" destOrd="3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list" loCatId="list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D5427FF-4EB1-4006-BF7F-42158E0C512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地区</a:t>
          </a:r>
          <a:r>
            <a:rPr lang="zh-CN" altLang="en-US" sz="2000"/>
            <a:t/>
          </a:r>
          <a:endParaRPr lang="zh-CN" altLang="en-US" sz="2000"/>
        </a:p>
      </dgm:t>
    </dgm:pt>
    <dgm:pt modelId="{A2F6D805-3B53-408A-A2A3-20BC3BF0D242}" cxnId="{5E69A4F0-E3A6-4526-92A1-1F8DEB37760E}" type="parTrans">
      <dgm:prSet/>
      <dgm:spPr/>
      <dgm:t>
        <a:bodyPr/>
        <a:p>
          <a:endParaRPr lang="zh-CN" altLang="en-US"/>
        </a:p>
      </dgm:t>
    </dgm:pt>
    <dgm:pt modelId="{D47F9812-1256-4E44-A6BE-BEC559BE8FF3}" cxnId="{5E69A4F0-E3A6-4526-92A1-1F8DEB37760E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0" custT="1"/>
      <dgm:spPr/>
      <dgm:t>
        <a:bodyPr vert="horz" wrap="square"/>
        <a:p>
          <a:pPr>
            <a:lnSpc>
              <a:spcPct val="19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第一站：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中东</a:t>
          </a:r>
          <a:r>
            <a: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-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埃及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DC4BEA23-BF6E-42AD-9BF0-CFBDE86A80F1}" cxnId="{5E85EA1D-4910-46CD-B40A-294D4BCC3CB9}" type="parTrans">
      <dgm:prSet/>
      <dgm:spPr/>
      <dgm:t>
        <a:bodyPr/>
        <a:p>
          <a:endParaRPr lang="zh-CN" altLang="en-US"/>
        </a:p>
      </dgm:t>
    </dgm:pt>
    <dgm:pt modelId="{0BF6ACD3-AE1A-4691-8CBE-DBE77AB8A685}" cxnId="{5E85EA1D-4910-46CD-B40A-294D4BCC3CB9}" type="sibTrans">
      <dgm:prSet/>
      <dgm:spPr/>
      <dgm:t>
        <a:bodyPr/>
        <a:p>
          <a:endParaRPr lang="zh-CN" altLang="en-US"/>
        </a:p>
      </dgm:t>
    </dgm:pt>
    <dgm:pt modelId="{6DDF9D92-8102-4AA2-A6E1-FBD426BC55F9}">
      <dgm:prSet phldr="0" custT="1"/>
      <dgm:spPr/>
      <dgm:t>
        <a:bodyPr vert="horz" wrap="square"/>
        <a:p>
          <a:pPr>
            <a:lnSpc>
              <a:spcPct val="19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第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二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站：印尼、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日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本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D1D67ACA-CB45-4538-98CB-D2D46B27681E}" cxnId="{AA8C6797-EB79-4EBA-A667-06C632DAC3D4}" type="parTrans">
      <dgm:prSet/>
      <dgm:spPr/>
    </dgm:pt>
    <dgm:pt modelId="{510D9C9B-77ED-4B26-A3BC-066E4B914907}" cxnId="{AA8C6797-EB79-4EBA-A667-06C632DAC3D4}" type="sibTrans">
      <dgm:prSet/>
      <dgm:spPr/>
    </dgm:pt>
    <dgm:pt modelId="{87EA20B2-3E7E-4F46-819C-B95F1CD98A54}">
      <dgm:prSet phldr="0" custT="1"/>
      <dgm:spPr/>
      <dgm:t>
        <a:bodyPr vert="horz" wrap="square"/>
        <a:p>
          <a:pPr>
            <a:lnSpc>
              <a:spcPct val="19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第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三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站：美国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32366277-9251-4645-AFF8-CCDC30910487}" cxnId="{48599A85-4EDE-4792-8738-F8B93ACA7286}" type="parTrans">
      <dgm:prSet/>
      <dgm:spPr/>
    </dgm:pt>
    <dgm:pt modelId="{520F3923-6884-456A-B5D7-2FCE0C7CE4F1}" cxnId="{48599A85-4EDE-4792-8738-F8B93ACA7286}" type="sibTrans">
      <dgm:prSet/>
      <dgm:spPr/>
    </dgm:pt>
    <dgm:pt modelId="{95653E37-0E5A-4FDF-A3F1-D633C397002E}">
      <dgm:prSet phldr="0" custT="1"/>
      <dgm:spPr/>
      <dgm:t>
        <a:bodyPr vert="horz" wrap="square"/>
        <a:p>
          <a:pPr>
            <a:lnSpc>
              <a:spcPct val="19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第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四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站：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新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大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区</a:t>
          </a:r>
          <a:r>
            <a: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(</a:t>
          </a:r>
          <a:r>
            <a:rPr lang="en-US" altLang="zh-CN" sz="1600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西语</a:t>
          </a:r>
          <a:r>
            <a:rPr lang="zh-CN" altLang="en-US" sz="1600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、葡语、越南</a:t>
          </a:r>
          <a:r>
            <a: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)</a:t>
          </a:r>
          <a:r>
            <a: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en-US" altLang="zh-CN" sz="16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2850EAD1-EAFC-4857-AB9C-0470D61A494A}" cxnId="{CD30E62C-4E78-4BF7-9FD5-02D79ED659B4}" type="parTrans">
      <dgm:prSet/>
      <dgm:spPr/>
    </dgm:pt>
    <dgm:pt modelId="{0221D8F9-6A41-4EF2-A084-B83AF39F2F15}" cxnId="{CD30E62C-4E78-4BF7-9FD5-02D79ED659B4}" type="sibTrans">
      <dgm:prSet/>
      <dgm:spPr/>
    </dgm:pt>
    <dgm:pt modelId="{FE969E54-0D5D-4815-BDC4-3309E2F7325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产</a:t>
          </a:r>
          <a:r>
            <a:rPr lang="zh-CN" altLang="en-US" sz="2000"/>
            <a:t>品</a:t>
          </a:r>
          <a:r>
            <a:rPr lang="zh-CN" altLang="en-US" sz="2000"/>
            <a:t/>
          </a:r>
          <a:endParaRPr lang="zh-CN" altLang="en-US" sz="2000"/>
        </a:p>
      </dgm:t>
    </dgm:pt>
    <dgm:pt modelId="{B5D9FB86-EEBE-488F-B7DE-B7CF5C9166C5}" cxnId="{7B261FC6-0095-4911-9197-535CAF27D299}" type="parTrans">
      <dgm:prSet/>
      <dgm:spPr/>
      <dgm:t>
        <a:bodyPr/>
        <a:p>
          <a:endParaRPr lang="zh-CN" altLang="en-US"/>
        </a:p>
      </dgm:t>
    </dgm:pt>
    <dgm:pt modelId="{D7D19B67-C01A-45D3-B5C7-B7E1B18A9F62}" cxnId="{7B261FC6-0095-4911-9197-535CAF27D299}" type="sibTrans">
      <dgm:prSet/>
      <dgm:spPr/>
      <dgm:t>
        <a:bodyPr/>
        <a:p>
          <a:endParaRPr lang="zh-CN" altLang="en-US"/>
        </a:p>
      </dgm:t>
    </dgm:pt>
    <dgm:pt modelId="{35600F67-42C2-4D1B-B072-DC2A36FCB136}">
      <dgm:prSet phldrT="[文本]" phldr="0" custT="1"/>
      <dgm:spPr/>
      <dgm:t>
        <a:bodyPr vert="horz" wrap="square"/>
        <a:p>
          <a:pPr>
            <a:lnSpc>
              <a:spcPct val="2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找</a:t>
          </a:r>
          <a:r>
            <a:rPr lang="en-US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CP</a:t>
          </a:r>
          <a:r>
            <a:rPr lang="en-US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en-US" altLang="en-US" sz="16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B4BC79E1-FDBA-43D1-A988-1BE8090EDA7A}" cxnId="{A33E66B0-0BB8-4F30-B7F2-A336A1AEE313}" type="parTrans">
      <dgm:prSet/>
      <dgm:spPr/>
      <dgm:t>
        <a:bodyPr/>
        <a:p>
          <a:endParaRPr lang="zh-CN" altLang="en-US"/>
        </a:p>
      </dgm:t>
    </dgm:pt>
    <dgm:pt modelId="{AD46A0AA-C45A-46D2-89AF-28390F99F9D0}" cxnId="{A33E66B0-0BB8-4F30-B7F2-A336A1AEE313}" type="sibTrans">
      <dgm:prSet/>
      <dgm:spPr/>
      <dgm:t>
        <a:bodyPr/>
        <a:p>
          <a:endParaRPr lang="zh-CN" altLang="en-US"/>
        </a:p>
      </dgm:t>
    </dgm:pt>
    <dgm:pt modelId="{1E7B72E6-AA5F-43CE-AE25-5963E0A92B90}">
      <dgm:prSet phldr="0" custT="1"/>
      <dgm:spPr/>
      <dgm:t>
        <a:bodyPr vert="horz" wrap="square"/>
        <a:p>
          <a:pPr>
            <a:lnSpc>
              <a:spcPct val="2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房间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做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营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收（</a:t>
          </a:r>
          <a:r>
            <a: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2020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年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初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）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BDA59A62-AAAD-40BE-8F4D-227DA71BEDE5}" cxnId="{378B642F-20BE-4796-B4DB-20BC7B176848}" type="parTrans">
      <dgm:prSet/>
      <dgm:spPr/>
    </dgm:pt>
    <dgm:pt modelId="{57451EEB-419D-474F-971C-1E069084CEDE}" cxnId="{378B642F-20BE-4796-B4DB-20BC7B176848}" type="sibTrans">
      <dgm:prSet/>
      <dgm:spPr/>
    </dgm:pt>
    <dgm:pt modelId="{A3582C0C-7A8F-41AE-9A5E-2BEAB0F988E3}">
      <dgm:prSet phldr="0" custT="1"/>
      <dgm:spPr/>
      <dgm:t>
        <a:bodyPr vert="horz" wrap="square"/>
        <a:p>
          <a:pPr>
            <a:lnSpc>
              <a:spcPct val="2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跟朋友一起玩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D4F0EA6B-CA30-46CD-954A-D7BD93ABA93C}" cxnId="{9EBD4014-3E65-4AA9-B3B7-2D86DE03F348}" type="parTrans">
      <dgm:prSet/>
      <dgm:spPr/>
    </dgm:pt>
    <dgm:pt modelId="{9B3FC238-F8F8-4162-A2A8-3D1CCF9E79AA}" cxnId="{9EBD4014-3E65-4AA9-B3B7-2D86DE03F348}" type="sibTrans">
      <dgm:prSet/>
      <dgm:spPr/>
    </dgm:pt>
    <dgm:pt modelId="{C1960B9D-3358-426A-AC85-C16C6A20C32A}">
      <dgm:prSet phldr="0" custT="1"/>
      <dgm:spPr/>
      <dgm:t>
        <a:bodyPr vert="horz" wrap="square"/>
        <a:p>
          <a:pPr>
            <a:lnSpc>
              <a:spcPct val="2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熟人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？</a:t>
          </a:r>
          <a:r>
            <a:rPr lang="zh-CN" altLang="en-US" sz="1800"/>
            <a:t/>
          </a:r>
          <a:endParaRPr lang="zh-CN" altLang="en-US" sz="1800"/>
        </a:p>
      </dgm:t>
    </dgm:pt>
    <dgm:pt modelId="{64BE66DB-A410-4168-B5C0-72FBC2A63D57}" cxnId="{DFA674F4-BF01-471C-8C67-98345519F5F6}" type="parTrans">
      <dgm:prSet/>
      <dgm:spPr/>
    </dgm:pt>
    <dgm:pt modelId="{FF43D61D-7C4E-4599-803C-073C154C64F5}" cxnId="{DFA674F4-BF01-471C-8C67-98345519F5F6}" type="sibTrans">
      <dgm:prSet/>
      <dgm:spPr/>
    </dgm:pt>
    <dgm:pt modelId="{87A1182D-A511-49DE-A599-94415B933F4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/>
          </a:r>
          <a:endParaRPr lang="zh-CN" altLang="en-US" sz="1800"/>
        </a:p>
      </dgm:t>
    </dgm:pt>
    <dgm:pt modelId="{CE8E426D-22C2-4715-BDF1-19DA47E0C78E}" cxnId="{41E90C58-81B5-43C6-9876-C94FE9E2C44C}" type="parTrans">
      <dgm:prSet/>
      <dgm:spPr/>
    </dgm:pt>
    <dgm:pt modelId="{0E3B7332-A218-40C9-ABF6-0F45D77E9676}" cxnId="{41E90C58-81B5-43C6-9876-C94FE9E2C44C}" type="sibTrans">
      <dgm:prSet/>
      <dgm:spPr/>
    </dgm:pt>
    <dgm:pt modelId="{679CBF64-7453-4955-881B-CF1EB625360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/>
          </a:r>
          <a:endParaRPr lang="zh-CN" altLang="en-US" sz="1800"/>
        </a:p>
      </dgm:t>
    </dgm:pt>
    <dgm:pt modelId="{D3606087-A119-49EE-B063-B224E2FCD292}" cxnId="{E5D6C5D1-B30E-45BD-B0C7-7B84C1F30FBF}" type="parTrans">
      <dgm:prSet/>
      <dgm:spPr/>
    </dgm:pt>
    <dgm:pt modelId="{A71F80FF-CBAD-46C3-A1A6-3AEED5E3E136}" cxnId="{E5D6C5D1-B30E-45BD-B0C7-7B84C1F30FBF}" type="sibTrans">
      <dgm:prSet/>
      <dgm:spPr/>
    </dgm:pt>
    <dgm:pt modelId="{61F0DC84-7FFF-4FDD-9B5D-40960093AE8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功能</a:t>
          </a:r>
          <a:r>
            <a:rPr lang="zh-CN" altLang="en-US" sz="2000"/>
            <a:t/>
          </a:r>
          <a:endParaRPr lang="zh-CN" altLang="en-US" sz="2000"/>
        </a:p>
      </dgm:t>
    </dgm:pt>
    <dgm:pt modelId="{2CB3CEFC-83E6-4DB9-B636-5287ACC11553}" cxnId="{21F524E2-F87E-4493-8ADC-61E3C41015FA}" type="parTrans">
      <dgm:prSet/>
      <dgm:spPr/>
      <dgm:t>
        <a:bodyPr/>
        <a:p>
          <a:endParaRPr lang="zh-CN" altLang="en-US"/>
        </a:p>
      </dgm:t>
    </dgm:pt>
    <dgm:pt modelId="{1FAE29ED-22A2-40FA-904A-0706E8542FE7}" cxnId="{21F524E2-F87E-4493-8ADC-61E3C41015FA}" type="sibTrans">
      <dgm:prSet/>
      <dgm:spPr/>
      <dgm:t>
        <a:bodyPr/>
        <a:p>
          <a:endParaRPr lang="zh-CN" altLang="en-US"/>
        </a:p>
      </dgm:t>
    </dgm:pt>
    <dgm:pt modelId="{2C0D9F89-7CE9-4195-96AC-FB27D6AA2EF6}">
      <dgm:prSet phldrT="[文本]" phldr="0" custT="1"/>
      <dgm:spPr/>
      <dgm:t>
        <a:bodyPr vert="horz" wrap="square"/>
        <a:p>
          <a:pPr>
            <a:lnSpc>
              <a:spcPct val="14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原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吱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呀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所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有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功能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24D9371C-2787-474E-A690-5A09190A9707}" cxnId="{BB990EBA-3462-468A-BDB5-52335B8AA85C}" type="parTrans">
      <dgm:prSet/>
      <dgm:spPr/>
      <dgm:t>
        <a:bodyPr/>
        <a:p>
          <a:endParaRPr lang="zh-CN" altLang="en-US"/>
        </a:p>
      </dgm:t>
    </dgm:pt>
    <dgm:pt modelId="{39E6AF7E-E529-4319-B552-AB363EF4CE26}" cxnId="{BB990EBA-3462-468A-BDB5-52335B8AA85C}" type="sibTrans">
      <dgm:prSet/>
      <dgm:spPr/>
      <dgm:t>
        <a:bodyPr/>
        <a:p>
          <a:endParaRPr lang="zh-CN" altLang="en-US"/>
        </a:p>
      </dgm:t>
    </dgm:pt>
    <dgm:pt modelId="{9C7CAA26-A2BA-4EB5-86A8-C7BF62BE569E}">
      <dgm:prSet phldr="0" custT="1"/>
      <dgm:spPr/>
      <dgm:t>
        <a:bodyPr vert="horz" wrap="square"/>
        <a:p>
          <a:pPr>
            <a:lnSpc>
              <a:spcPct val="14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匹配（</a:t>
          </a:r>
          <a:r>
            <a:rPr lang="zh-CN" altLang="en-US" sz="1600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随机</a:t>
          </a:r>
          <a:r>
            <a:rPr lang="zh-CN" altLang="en-US" sz="1600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房间、</a:t>
          </a:r>
          <a:r>
            <a:rPr lang="en-US" altLang="en-US" sz="1600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1v1</a:t>
          </a:r>
          <a:r>
            <a:rPr lang="zh-CN" altLang="en-US" sz="1600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文字</a:t>
          </a:r>
          <a:r>
            <a:rPr lang="zh-CN" altLang="en-US" sz="1600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匹配</a:t>
          </a:r>
          <a:r>
            <a:rPr lang="zh-CN" altLang="en-US" sz="1600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、</a:t>
          </a:r>
          <a:r>
            <a:rPr lang="en-US" altLang="en-US" sz="1600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1v1</a:t>
          </a:r>
          <a:r>
            <a:rPr lang="zh-CN" altLang="en-US" sz="1600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实</a:t>
          </a:r>
          <a:r>
            <a:rPr lang="zh-CN" altLang="en-US" sz="1600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时</a:t>
          </a:r>
          <a:r>
            <a:rPr lang="zh-CN" altLang="en-US" sz="1600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匹配、话题</a:t>
          </a:r>
          <a:r>
            <a:rPr lang="zh-CN" altLang="en-US" sz="1600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房间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）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7676AD19-22D8-4DA8-B826-D8CF07D704E0}" cxnId="{CD10F1C1-A33A-4A63-9428-943336FF8A3A}" type="parTrans">
      <dgm:prSet/>
      <dgm:spPr/>
    </dgm:pt>
    <dgm:pt modelId="{D6E3686A-9DFE-4600-8110-6A22EEF679A6}" cxnId="{CD10F1C1-A33A-4A63-9428-943336FF8A3A}" type="sibTrans">
      <dgm:prSet/>
      <dgm:spPr/>
    </dgm:pt>
    <dgm:pt modelId="{599BC9E2-9708-4A54-8966-8B9F17EF7566}">
      <dgm:prSet phldr="0" custT="1"/>
      <dgm:spPr/>
      <dgm:t>
        <a:bodyPr vert="horz" wrap="square"/>
        <a:p>
          <a:pPr>
            <a:lnSpc>
              <a:spcPct val="14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群（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社交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关系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）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00067FCD-8BC6-4252-8842-4F463FD1FD6E}" cxnId="{526B871A-22E4-4EC0-8F0D-200CA395A48F}" type="parTrans">
      <dgm:prSet/>
      <dgm:spPr/>
    </dgm:pt>
    <dgm:pt modelId="{9300CE25-0A08-4BD9-8D50-DCB1C8331175}" cxnId="{526B871A-22E4-4EC0-8F0D-200CA395A48F}" type="sibTrans">
      <dgm:prSet/>
      <dgm:spPr/>
    </dgm:pt>
    <dgm:pt modelId="{5629EE98-DAE5-4BF9-9F9F-209AD3B09C8B}">
      <dgm:prSet phldr="0" custT="1"/>
      <dgm:spPr/>
      <dgm:t>
        <a:bodyPr vert="horz" wrap="square"/>
        <a:p>
          <a:pPr>
            <a:lnSpc>
              <a:spcPct val="14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状态、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房间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玩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法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48B18B9F-8850-44C6-B95B-264E27010773}" cxnId="{CDE83180-C306-4176-81BB-748DF07B18EC}" type="parTrans">
      <dgm:prSet/>
      <dgm:spPr/>
    </dgm:pt>
    <dgm:pt modelId="{E7FD6171-D776-4780-9381-A4540793CC8C}" cxnId="{CDE83180-C306-4176-81BB-748DF07B18EC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3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E69A4F0-E3A6-4526-92A1-1F8DEB37760E}" srcId="{468FBB7B-694A-47BF-865D-2F44C1051453}" destId="{BD5427FF-4EB1-4006-BF7F-42158E0C5129}" srcOrd="0" destOrd="0" parTransId="{A2F6D805-3B53-408A-A2A3-20BC3BF0D242}" sibTransId="{D47F9812-1256-4E44-A6BE-BEC559BE8FF3}"/>
    <dgm:cxn modelId="{5E85EA1D-4910-46CD-B40A-294D4BCC3CB9}" srcId="{BD5427FF-4EB1-4006-BF7F-42158E0C5129}" destId="{3A7B819B-DBE9-4610-B22A-5573EA6D532D}" srcOrd="0" destOrd="0" parTransId="{DC4BEA23-BF6E-42AD-9BF0-CFBDE86A80F1}" sibTransId="{0BF6ACD3-AE1A-4691-8CBE-DBE77AB8A685}"/>
    <dgm:cxn modelId="{AA8C6797-EB79-4EBA-A667-06C632DAC3D4}" srcId="{BD5427FF-4EB1-4006-BF7F-42158E0C5129}" destId="{6DDF9D92-8102-4AA2-A6E1-FBD426BC55F9}" srcOrd="1" destOrd="0" parTransId="{D1D67ACA-CB45-4538-98CB-D2D46B27681E}" sibTransId="{510D9C9B-77ED-4B26-A3BC-066E4B914907}"/>
    <dgm:cxn modelId="{48599A85-4EDE-4792-8738-F8B93ACA7286}" srcId="{BD5427FF-4EB1-4006-BF7F-42158E0C5129}" destId="{87EA20B2-3E7E-4F46-819C-B95F1CD98A54}" srcOrd="2" destOrd="0" parTransId="{32366277-9251-4645-AFF8-CCDC30910487}" sibTransId="{520F3923-6884-456A-B5D7-2FCE0C7CE4F1}"/>
    <dgm:cxn modelId="{CD30E62C-4E78-4BF7-9FD5-02D79ED659B4}" srcId="{BD5427FF-4EB1-4006-BF7F-42158E0C5129}" destId="{95653E37-0E5A-4FDF-A3F1-D633C397002E}" srcOrd="3" destOrd="0" parTransId="{2850EAD1-EAFC-4857-AB9C-0470D61A494A}" sibTransId="{0221D8F9-6A41-4EF2-A084-B83AF39F2F15}"/>
    <dgm:cxn modelId="{7B261FC6-0095-4911-9197-535CAF27D299}" srcId="{468FBB7B-694A-47BF-865D-2F44C1051453}" destId="{FE969E54-0D5D-4815-BDC4-3309E2F7325D}" srcOrd="1" destOrd="0" parTransId="{B5D9FB86-EEBE-488F-B7DE-B7CF5C9166C5}" sibTransId="{D7D19B67-C01A-45D3-B5C7-B7E1B18A9F62}"/>
    <dgm:cxn modelId="{A33E66B0-0BB8-4F30-B7F2-A336A1AEE313}" srcId="{FE969E54-0D5D-4815-BDC4-3309E2F7325D}" destId="{35600F67-42C2-4D1B-B072-DC2A36FCB136}" srcOrd="0" destOrd="1" parTransId="{B4BC79E1-FDBA-43D1-A988-1BE8090EDA7A}" sibTransId="{AD46A0AA-C45A-46D2-89AF-28390F99F9D0}"/>
    <dgm:cxn modelId="{378B642F-20BE-4796-B4DB-20BC7B176848}" srcId="{FE969E54-0D5D-4815-BDC4-3309E2F7325D}" destId="{1E7B72E6-AA5F-43CE-AE25-5963E0A92B90}" srcOrd="1" destOrd="1" parTransId="{BDA59A62-AAAD-40BE-8F4D-227DA71BEDE5}" sibTransId="{57451EEB-419D-474F-971C-1E069084CEDE}"/>
    <dgm:cxn modelId="{9EBD4014-3E65-4AA9-B3B7-2D86DE03F348}" srcId="{FE969E54-0D5D-4815-BDC4-3309E2F7325D}" destId="{A3582C0C-7A8F-41AE-9A5E-2BEAB0F988E3}" srcOrd="2" destOrd="1" parTransId="{D4F0EA6B-CA30-46CD-954A-D7BD93ABA93C}" sibTransId="{9B3FC238-F8F8-4162-A2A8-3D1CCF9E79AA}"/>
    <dgm:cxn modelId="{DFA674F4-BF01-471C-8C67-98345519F5F6}" srcId="{FE969E54-0D5D-4815-BDC4-3309E2F7325D}" destId="{C1960B9D-3358-426A-AC85-C16C6A20C32A}" srcOrd="3" destOrd="1" parTransId="{64BE66DB-A410-4168-B5C0-72FBC2A63D57}" sibTransId="{FF43D61D-7C4E-4599-803C-073C154C64F5}"/>
    <dgm:cxn modelId="{41E90C58-81B5-43C6-9876-C94FE9E2C44C}" srcId="{FE969E54-0D5D-4815-BDC4-3309E2F7325D}" destId="{87A1182D-A511-49DE-A599-94415B933F43}" srcOrd="4" destOrd="1" parTransId="{CE8E426D-22C2-4715-BDF1-19DA47E0C78E}" sibTransId="{0E3B7332-A218-40C9-ABF6-0F45D77E9676}"/>
    <dgm:cxn modelId="{E5D6C5D1-B30E-45BD-B0C7-7B84C1F30FBF}" srcId="{FE969E54-0D5D-4815-BDC4-3309E2F7325D}" destId="{679CBF64-7453-4955-881B-CF1EB625360B}" srcOrd="5" destOrd="1" parTransId="{D3606087-A119-49EE-B063-B224E2FCD292}" sibTransId="{A71F80FF-CBAD-46C3-A1A6-3AEED5E3E136}"/>
    <dgm:cxn modelId="{21F524E2-F87E-4493-8ADC-61E3C41015FA}" srcId="{468FBB7B-694A-47BF-865D-2F44C1051453}" destId="{61F0DC84-7FFF-4FDD-9B5D-40960093AE83}" srcOrd="2" destOrd="0" parTransId="{2CB3CEFC-83E6-4DB9-B636-5287ACC11553}" sibTransId="{1FAE29ED-22A2-40FA-904A-0706E8542FE7}"/>
    <dgm:cxn modelId="{BB990EBA-3462-468A-BDB5-52335B8AA85C}" srcId="{61F0DC84-7FFF-4FDD-9B5D-40960093AE83}" destId="{2C0D9F89-7CE9-4195-96AC-FB27D6AA2EF6}" srcOrd="0" destOrd="2" parTransId="{24D9371C-2787-474E-A690-5A09190A9707}" sibTransId="{39E6AF7E-E529-4319-B552-AB363EF4CE26}"/>
    <dgm:cxn modelId="{CD10F1C1-A33A-4A63-9428-943336FF8A3A}" srcId="{61F0DC84-7FFF-4FDD-9B5D-40960093AE83}" destId="{9C7CAA26-A2BA-4EB5-86A8-C7BF62BE569E}" srcOrd="1" destOrd="2" parTransId="{7676AD19-22D8-4DA8-B826-D8CF07D704E0}" sibTransId="{D6E3686A-9DFE-4600-8110-6A22EEF679A6}"/>
    <dgm:cxn modelId="{526B871A-22E4-4EC0-8F0D-200CA395A48F}" srcId="{61F0DC84-7FFF-4FDD-9B5D-40960093AE83}" destId="{599BC9E2-9708-4A54-8966-8B9F17EF7566}" srcOrd="2" destOrd="2" parTransId="{00067FCD-8BC6-4252-8842-4F463FD1FD6E}" sibTransId="{9300CE25-0A08-4BD9-8D50-DCB1C8331175}"/>
    <dgm:cxn modelId="{CDE83180-C306-4176-81BB-748DF07B18EC}" srcId="{61F0DC84-7FFF-4FDD-9B5D-40960093AE83}" destId="{5629EE98-DAE5-4BF9-9F9F-209AD3B09C8B}" srcOrd="3" destOrd="2" parTransId="{48B18B9F-8850-44C6-B95B-264E27010773}" sibTransId="{E7FD6171-D776-4780-9381-A4540793CC8C}"/>
    <dgm:cxn modelId="{A2E8F224-1DA8-4254-8ED1-1EFA7BC4EADD}" type="presOf" srcId="{468FBB7B-694A-47BF-865D-2F44C1051453}" destId="{D5FB6A06-3991-4223-AD64-C4F7F6F4DF69}" srcOrd="0" destOrd="0" presId="urn:microsoft.com/office/officeart/2005/8/layout/hList1"/>
    <dgm:cxn modelId="{EB1D91F1-3C76-4705-927F-1FAC000F6FD2}" type="presParOf" srcId="{D5FB6A06-3991-4223-AD64-C4F7F6F4DF69}" destId="{5EB24CCF-928A-4018-A934-89F31F564A83}" srcOrd="0" destOrd="0" presId="urn:microsoft.com/office/officeart/2005/8/layout/hList1"/>
    <dgm:cxn modelId="{B7D7C40C-6E3C-477A-9B15-AC1762EFA0B9}" type="presParOf" srcId="{5EB24CCF-928A-4018-A934-89F31F564A83}" destId="{5D9704F8-5A95-419F-B794-1E2F82666BDB}" srcOrd="0" destOrd="0" presId="urn:microsoft.com/office/officeart/2005/8/layout/hList1"/>
    <dgm:cxn modelId="{C15D0444-64FB-4440-A73D-CE7C41E5E493}" type="presOf" srcId="{BD5427FF-4EB1-4006-BF7F-42158E0C5129}" destId="{5D9704F8-5A95-419F-B794-1E2F82666BDB}" srcOrd="0" destOrd="0" presId="urn:microsoft.com/office/officeart/2005/8/layout/hList1"/>
    <dgm:cxn modelId="{D20F8172-3821-4066-8ACE-5CE3792F9CF2}" type="presParOf" srcId="{5EB24CCF-928A-4018-A934-89F31F564A83}" destId="{C0A6D3D8-DBC2-45B6-8DEF-789A72552BB4}" srcOrd="1" destOrd="0" presId="urn:microsoft.com/office/officeart/2005/8/layout/hList1"/>
    <dgm:cxn modelId="{325C4931-D0B4-4288-9184-8B363F627C5B}" type="presOf" srcId="{3A7B819B-DBE9-4610-B22A-5573EA6D532D}" destId="{C0A6D3D8-DBC2-45B6-8DEF-789A72552BB4}" srcOrd="0" destOrd="0" presId="urn:microsoft.com/office/officeart/2005/8/layout/hList1"/>
    <dgm:cxn modelId="{9DC14FB0-D79D-41EE-AECD-46912F2AA477}" type="presOf" srcId="{6DDF9D92-8102-4AA2-A6E1-FBD426BC55F9}" destId="{C0A6D3D8-DBC2-45B6-8DEF-789A72552BB4}" srcOrd="0" destOrd="1" presId="urn:microsoft.com/office/officeart/2005/8/layout/hList1"/>
    <dgm:cxn modelId="{52CB2501-67DA-4509-B19D-31B88156F87B}" type="presOf" srcId="{87EA20B2-3E7E-4F46-819C-B95F1CD98A54}" destId="{C0A6D3D8-DBC2-45B6-8DEF-789A72552BB4}" srcOrd="0" destOrd="2" presId="urn:microsoft.com/office/officeart/2005/8/layout/hList1"/>
    <dgm:cxn modelId="{435F1101-91A0-442F-9E6B-6EAE5168337F}" type="presOf" srcId="{95653E37-0E5A-4FDF-A3F1-D633C397002E}" destId="{C0A6D3D8-DBC2-45B6-8DEF-789A72552BB4}" srcOrd="0" destOrd="3" presId="urn:microsoft.com/office/officeart/2005/8/layout/hList1"/>
    <dgm:cxn modelId="{6062D2C9-DDA0-4D39-8E2E-4F1BB33D9C29}" type="presParOf" srcId="{D5FB6A06-3991-4223-AD64-C4F7F6F4DF69}" destId="{C4F6D2AE-A2A5-43DC-B705-8E8ECE0E1613}" srcOrd="1" destOrd="0" presId="urn:microsoft.com/office/officeart/2005/8/layout/hList1"/>
    <dgm:cxn modelId="{9B7FDDB7-DF46-4495-A1E4-67063F5EFF6D}" type="presParOf" srcId="{D5FB6A06-3991-4223-AD64-C4F7F6F4DF69}" destId="{C1832C44-4F6B-4ABA-88DC-7D5A80779E4B}" srcOrd="2" destOrd="0" presId="urn:microsoft.com/office/officeart/2005/8/layout/hList1"/>
    <dgm:cxn modelId="{B7175FE0-AD45-4E39-AB71-250F1AE03531}" type="presParOf" srcId="{C1832C44-4F6B-4ABA-88DC-7D5A80779E4B}" destId="{3E0BA246-3456-471B-AD87-1436FD251DD8}" srcOrd="0" destOrd="2" presId="urn:microsoft.com/office/officeart/2005/8/layout/hList1"/>
    <dgm:cxn modelId="{1DC99F73-DF31-4DBD-8D00-41C0C0AEA6DB}" type="presOf" srcId="{FE969E54-0D5D-4815-BDC4-3309E2F7325D}" destId="{3E0BA246-3456-471B-AD87-1436FD251DD8}" srcOrd="0" destOrd="0" presId="urn:microsoft.com/office/officeart/2005/8/layout/hList1"/>
    <dgm:cxn modelId="{067CF41A-0C5F-49BA-8C9F-1F34D67ADE52}" type="presParOf" srcId="{C1832C44-4F6B-4ABA-88DC-7D5A80779E4B}" destId="{33CF15AD-8A19-4E9A-9BED-239A79CAF737}" srcOrd="1" destOrd="2" presId="urn:microsoft.com/office/officeart/2005/8/layout/hList1"/>
    <dgm:cxn modelId="{0565913B-17D3-4DCF-9589-E2D07BAE5B06}" type="presOf" srcId="{35600F67-42C2-4D1B-B072-DC2A36FCB136}" destId="{33CF15AD-8A19-4E9A-9BED-239A79CAF737}" srcOrd="0" destOrd="0" presId="urn:microsoft.com/office/officeart/2005/8/layout/hList1"/>
    <dgm:cxn modelId="{4DD1753C-B4B1-4AC0-A025-A1A48D7FBFB6}" type="presOf" srcId="{1E7B72E6-AA5F-43CE-AE25-5963E0A92B90}" destId="{33CF15AD-8A19-4E9A-9BED-239A79CAF737}" srcOrd="0" destOrd="1" presId="urn:microsoft.com/office/officeart/2005/8/layout/hList1"/>
    <dgm:cxn modelId="{AC7D63FA-307C-4F5F-B1B7-AD28AF9123F3}" type="presOf" srcId="{A3582C0C-7A8F-41AE-9A5E-2BEAB0F988E3}" destId="{33CF15AD-8A19-4E9A-9BED-239A79CAF737}" srcOrd="0" destOrd="2" presId="urn:microsoft.com/office/officeart/2005/8/layout/hList1"/>
    <dgm:cxn modelId="{459E8121-682A-47E0-B68A-86CBABD4B430}" type="presOf" srcId="{C1960B9D-3358-426A-AC85-C16C6A20C32A}" destId="{33CF15AD-8A19-4E9A-9BED-239A79CAF737}" srcOrd="0" destOrd="3" presId="urn:microsoft.com/office/officeart/2005/8/layout/hList1"/>
    <dgm:cxn modelId="{4B769207-C384-4608-8E31-17381C966A38}" type="presOf" srcId="{87A1182D-A511-49DE-A599-94415B933F43}" destId="{33CF15AD-8A19-4E9A-9BED-239A79CAF737}" srcOrd="0" destOrd="4" presId="urn:microsoft.com/office/officeart/2005/8/layout/hList1"/>
    <dgm:cxn modelId="{9B79A758-ABB4-490A-A4D1-0880D2098A5B}" type="presOf" srcId="{679CBF64-7453-4955-881B-CF1EB625360B}" destId="{33CF15AD-8A19-4E9A-9BED-239A79CAF737}" srcOrd="0" destOrd="5" presId="urn:microsoft.com/office/officeart/2005/8/layout/hList1"/>
    <dgm:cxn modelId="{151EDE52-A4A7-4FC0-AB4F-47D19C2AFAD6}" type="presParOf" srcId="{D5FB6A06-3991-4223-AD64-C4F7F6F4DF69}" destId="{F4639A07-76C8-4329-80D5-712628979A9A}" srcOrd="3" destOrd="0" presId="urn:microsoft.com/office/officeart/2005/8/layout/hList1"/>
    <dgm:cxn modelId="{CB1EB165-D2D4-4049-B3B0-6C71449EFADD}" type="presParOf" srcId="{D5FB6A06-3991-4223-AD64-C4F7F6F4DF69}" destId="{7F710124-E259-48A5-9895-471DE20AF50E}" srcOrd="4" destOrd="0" presId="urn:microsoft.com/office/officeart/2005/8/layout/hList1"/>
    <dgm:cxn modelId="{1B1118E1-18FD-4AA2-A5FC-1C8F923F6551}" type="presParOf" srcId="{7F710124-E259-48A5-9895-471DE20AF50E}" destId="{FC453BFD-315B-4968-86FA-B7D3125F3320}" srcOrd="0" destOrd="4" presId="urn:microsoft.com/office/officeart/2005/8/layout/hList1"/>
    <dgm:cxn modelId="{CC4101FC-898E-418A-BD6C-93A59D1EE0D2}" type="presOf" srcId="{61F0DC84-7FFF-4FDD-9B5D-40960093AE83}" destId="{FC453BFD-315B-4968-86FA-B7D3125F3320}" srcOrd="0" destOrd="0" presId="urn:microsoft.com/office/officeart/2005/8/layout/hList1"/>
    <dgm:cxn modelId="{BDD3617B-7F24-4C13-B656-623C7F573048}" type="presParOf" srcId="{7F710124-E259-48A5-9895-471DE20AF50E}" destId="{B357C82A-FE93-416B-AFBF-A74F9E99C4E4}" srcOrd="1" destOrd="4" presId="urn:microsoft.com/office/officeart/2005/8/layout/hList1"/>
    <dgm:cxn modelId="{0693ECC9-D389-4F47-810E-1D91DDE3547D}" type="presOf" srcId="{2C0D9F89-7CE9-4195-96AC-FB27D6AA2EF6}" destId="{B357C82A-FE93-416B-AFBF-A74F9E99C4E4}" srcOrd="0" destOrd="0" presId="urn:microsoft.com/office/officeart/2005/8/layout/hList1"/>
    <dgm:cxn modelId="{84935B88-791E-4458-93A6-2BD754CEC668}" type="presOf" srcId="{9C7CAA26-A2BA-4EB5-86A8-C7BF62BE569E}" destId="{B357C82A-FE93-416B-AFBF-A74F9E99C4E4}" srcOrd="0" destOrd="1" presId="urn:microsoft.com/office/officeart/2005/8/layout/hList1"/>
    <dgm:cxn modelId="{79EAB8ED-AE31-43CB-B7BC-80EB269016A2}" type="presOf" srcId="{599BC9E2-9708-4A54-8966-8B9F17EF7566}" destId="{B357C82A-FE93-416B-AFBF-A74F9E99C4E4}" srcOrd="0" destOrd="2" presId="urn:microsoft.com/office/officeart/2005/8/layout/hList1"/>
    <dgm:cxn modelId="{D4E548FF-586B-464F-9880-1FD5A37BC19E}" type="presOf" srcId="{5629EE98-DAE5-4BF9-9F9F-209AD3B09C8B}" destId="{B357C82A-FE93-416B-AFBF-A74F9E99C4E4}" srcOrd="0" destOrd="3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list" loCatId="list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D5427FF-4EB1-4006-BF7F-42158E0C512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技术能力建设-五彩石</a:t>
          </a:r>
          <a:r>
            <a:rPr lang="zh-CN" altLang="en-US" sz="1600"/>
            <a:t>（</a:t>
          </a:r>
          <a:r>
            <a:rPr lang="zh-CN" altLang="en-US" sz="1600" i="1"/>
            <a:t>2019年下半年至2020年</a:t>
          </a:r>
          <a:r>
            <a:rPr lang="zh-CN" altLang="en-US" sz="1600"/>
            <a:t>）</a:t>
          </a:r>
          <a:r>
            <a:rPr lang="zh-CN" altLang="en-US" sz="1600"/>
            <a:t/>
          </a:r>
          <a:endParaRPr lang="zh-CN" altLang="en-US" sz="1600"/>
        </a:p>
      </dgm:t>
    </dgm:pt>
    <dgm:pt modelId="{A2F6D805-3B53-408A-A2A3-20BC3BF0D242}" cxnId="{F0C60C36-1C86-47CF-A92D-57D9767F1420}" type="parTrans">
      <dgm:prSet/>
      <dgm:spPr/>
      <dgm:t>
        <a:bodyPr/>
        <a:p>
          <a:endParaRPr lang="zh-CN" altLang="en-US"/>
        </a:p>
      </dgm:t>
    </dgm:pt>
    <dgm:pt modelId="{D47F9812-1256-4E44-A6BE-BEC559BE8FF3}" cxnId="{F0C60C36-1C86-47CF-A92D-57D9767F1420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0" custT="1"/>
      <dgm:spPr/>
      <dgm:t>
        <a:bodyPr vert="horz" wrap="square"/>
        <a:p>
          <a:pPr>
            <a:lnSpc>
              <a:spcPct val="160000"/>
            </a:lnSpc>
            <a:spcBef>
              <a:spcPct val="0"/>
            </a:spcBef>
            <a:spcAft>
              <a:spcPct val="15000"/>
            </a:spcAft>
          </a:pPr>
          <a:r>
            <a:rPr sz="1600">
              <a:latin typeface="微软雅黑" panose="020B0503020204020204" pitchFamily="34" charset="-122"/>
              <a:ea typeface="微软雅黑" panose="020B0503020204020204" pitchFamily="34" charset="-122"/>
            </a:rPr>
            <a:t>画像</a:t>
          </a:r>
          <a:r>
            <a:rPr sz="16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4BEA23-BF6E-42AD-9BF0-CFBDE86A80F1}" cxnId="{0DBA1197-B7FA-437F-A1C8-AA330B3B0C1C}" type="parTrans">
      <dgm:prSet/>
      <dgm:spPr/>
      <dgm:t>
        <a:bodyPr/>
        <a:p>
          <a:endParaRPr lang="zh-CN" altLang="en-US"/>
        </a:p>
      </dgm:t>
    </dgm:pt>
    <dgm:pt modelId="{0BF6ACD3-AE1A-4691-8CBE-DBE77AB8A685}" cxnId="{0DBA1197-B7FA-437F-A1C8-AA330B3B0C1C}" type="sibTrans">
      <dgm:prSet/>
      <dgm:spPr/>
      <dgm:t>
        <a:bodyPr/>
        <a:p>
          <a:endParaRPr lang="zh-CN" altLang="en-US"/>
        </a:p>
      </dgm:t>
    </dgm:pt>
    <dgm:pt modelId="{54FD4B4E-D493-47DA-9AB4-DF6BCB79CE33}">
      <dgm:prSet phldr="0" custT="1"/>
      <dgm:spPr/>
      <dgm:t>
        <a:bodyPr vert="horz" wrap="square"/>
        <a:p>
          <a:pPr>
            <a:lnSpc>
              <a:spcPct val="160000"/>
            </a:lnSpc>
            <a:spcBef>
              <a:spcPct val="0"/>
            </a:spcBef>
            <a:spcAft>
              <a:spcPct val="15000"/>
            </a:spcAft>
          </a:pPr>
          <a:r>
            <a:rPr sz="1600">
              <a:latin typeface="微软雅黑" panose="020B0503020204020204" pitchFamily="34" charset="-122"/>
              <a:ea typeface="微软雅黑" panose="020B0503020204020204" pitchFamily="34" charset="-122"/>
            </a:rPr>
            <a:t>推荐</a:t>
          </a:r>
          <a:r>
            <a:rPr sz="16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046F99-C303-4B35-A73D-7DD81EDE5012}" cxnId="{54E20ECD-053F-40B3-81B4-872A7F72EF29}" type="parTrans">
      <dgm:prSet/>
      <dgm:spPr/>
    </dgm:pt>
    <dgm:pt modelId="{A4AEB96C-3172-4EFF-BA05-C265307475AD}" cxnId="{54E20ECD-053F-40B3-81B4-872A7F72EF29}" type="sibTrans">
      <dgm:prSet/>
      <dgm:spPr/>
    </dgm:pt>
    <dgm:pt modelId="{E2A6C63B-000E-465E-BEB2-8AE8ED116ABA}">
      <dgm:prSet phldr="0" custT="1"/>
      <dgm:spPr/>
      <dgm:t>
        <a:bodyPr vert="horz" wrap="square"/>
        <a:p>
          <a:pPr>
            <a:lnSpc>
              <a:spcPct val="160000"/>
            </a:lnSpc>
            <a:spcBef>
              <a:spcPct val="0"/>
            </a:spcBef>
            <a:spcAft>
              <a:spcPct val="15000"/>
            </a:spcAft>
          </a:pPr>
          <a:r>
            <a: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监控能力</a:t>
          </a:r>
          <a:r>
            <a:rPr sz="16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8F5329-130D-41D2-AAA8-2D1B05C275EF}" cxnId="{46CDCE9C-C515-4B9E-8136-E7CDA7AB8244}" type="parTrans">
      <dgm:prSet/>
      <dgm:spPr/>
    </dgm:pt>
    <dgm:pt modelId="{94A996B9-2A31-413E-AF8F-2E2387078947}" cxnId="{46CDCE9C-C515-4B9E-8136-E7CDA7AB8244}" type="sibTrans">
      <dgm:prSet/>
      <dgm:spPr/>
    </dgm:pt>
    <dgm:pt modelId="{D0F9EB8F-FB8E-4D07-A5EE-B29D6009E2DF}">
      <dgm:prSet phldr="0" custT="1"/>
      <dgm:spPr/>
      <dgm:t>
        <a:bodyPr vert="horz" wrap="square"/>
        <a:p>
          <a:pPr>
            <a:lnSpc>
              <a:spcPct val="160000"/>
            </a:lnSpc>
            <a:spcBef>
              <a:spcPct val="0"/>
            </a:spcBef>
            <a:spcAft>
              <a:spcPct val="15000"/>
            </a:spcAft>
          </a:pPr>
          <a:r>
            <a: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增长能力</a:t>
          </a:r>
          <a:r>
            <a:rPr sz="16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4FCB7E-A8CA-4556-99B4-304DA7ADE9E1}" cxnId="{560E0378-ACC8-4044-9973-815D7DB69D13}" type="parTrans">
      <dgm:prSet/>
      <dgm:spPr/>
    </dgm:pt>
    <dgm:pt modelId="{7C2E51D3-5CC3-40F4-A521-C96FCF2F2341}" cxnId="{560E0378-ACC8-4044-9973-815D7DB69D13}" type="sibTrans">
      <dgm:prSet/>
      <dgm:spPr/>
    </dgm:pt>
    <dgm:pt modelId="{E8D4C2FA-105F-41FA-B9CF-0B40AEB58E05}">
      <dgm:prSet phldr="0" custT="1"/>
      <dgm:spPr/>
      <dgm:t>
        <a:bodyPr vert="horz" wrap="square"/>
        <a:p>
          <a:pPr>
            <a:lnSpc>
              <a:spcPct val="160000"/>
            </a:lnSpc>
            <a:spcBef>
              <a:spcPct val="0"/>
            </a:spcBef>
            <a:spcAft>
              <a:spcPct val="15000"/>
            </a:spcAft>
          </a:pPr>
          <a:r>
            <a:rPr sz="1600">
              <a:latin typeface="微软雅黑" panose="020B0503020204020204" pitchFamily="34" charset="-122"/>
              <a:ea typeface="微软雅黑" panose="020B0503020204020204" pitchFamily="34" charset="-122"/>
            </a:rPr>
            <a:t>通用能力</a:t>
          </a: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40E474-B24F-4C4B-AA8E-AB343CC1C7BB}" cxnId="{3983823A-CB1A-4AD1-B179-49DE340C22FA}" type="parTrans">
      <dgm:prSet/>
      <dgm:spPr/>
    </dgm:pt>
    <dgm:pt modelId="{33F7C2F3-E1FD-40A7-8283-92849A0273E2}" cxnId="{3983823A-CB1A-4AD1-B179-49DE340C22FA}" type="sibTrans">
      <dgm:prSet/>
      <dgm:spPr/>
    </dgm:pt>
    <dgm:pt modelId="{E48FEE4C-7D1F-415F-A88F-4F1E98C0B30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C9D4FE-1927-4AE7-89CF-1ACFF8FA0188}" cxnId="{E61A6C2D-7606-4938-A038-775F6D4D2BBA}" type="parTrans">
      <dgm:prSet/>
      <dgm:spPr/>
    </dgm:pt>
    <dgm:pt modelId="{CE718B88-2CE5-4F55-9993-1431CA0B9AA6}" cxnId="{E61A6C2D-7606-4938-A038-775F6D4D2BBA}" type="sibTrans">
      <dgm:prSet/>
      <dgm:spPr/>
    </dgm:pt>
    <dgm:pt modelId="{7E0BC45D-3F03-48E2-BBE8-58F6BFC9641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en-US" altLang="zh-CN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A8F445-A574-4B9D-A71F-5142E45C0160}" cxnId="{E72B03E5-8BC0-4C4A-B07B-71AB66083627}" type="parTrans">
      <dgm:prSet/>
      <dgm:spPr/>
    </dgm:pt>
    <dgm:pt modelId="{919A2285-4A6F-4775-8F3E-F52A170F5080}" cxnId="{E72B03E5-8BC0-4C4A-B07B-71AB66083627}" type="sibTrans">
      <dgm:prSet/>
      <dgm:spPr/>
    </dgm:pt>
    <dgm:pt modelId="{FE969E54-0D5D-4815-BDC4-3309E2F7325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服务治理-自由女神</a:t>
          </a:r>
          <a:r>
            <a:rPr lang="zh-CN" altLang="en-US" sz="1600"/>
            <a:t>（</a:t>
          </a:r>
          <a:r>
            <a:rPr lang="zh-CN" altLang="en-US" sz="1600"/>
            <a:t>2020年底至2021年</a:t>
          </a:r>
          <a:r>
            <a:rPr lang="zh-CN" altLang="en-US" sz="1600"/>
            <a:t>）</a:t>
          </a:r>
          <a:r>
            <a:rPr lang="zh-CN" altLang="en-US" sz="1600"/>
            <a:t/>
          </a:r>
          <a:endParaRPr lang="zh-CN" altLang="en-US" sz="1600"/>
        </a:p>
      </dgm:t>
    </dgm:pt>
    <dgm:pt modelId="{B5D9FB86-EEBE-488F-B7DE-B7CF5C9166C5}" cxnId="{B165BA3F-0567-408A-857F-90C576EC7AB4}" type="parTrans">
      <dgm:prSet/>
      <dgm:spPr/>
      <dgm:t>
        <a:bodyPr/>
        <a:p>
          <a:endParaRPr lang="zh-CN" altLang="en-US"/>
        </a:p>
      </dgm:t>
    </dgm:pt>
    <dgm:pt modelId="{D7D19B67-C01A-45D3-B5C7-B7E1B18A9F62}" cxnId="{B165BA3F-0567-408A-857F-90C576EC7AB4}" type="sibTrans">
      <dgm:prSet/>
      <dgm:spPr/>
      <dgm:t>
        <a:bodyPr/>
        <a:p>
          <a:endParaRPr lang="zh-CN" altLang="en-US"/>
        </a:p>
      </dgm:t>
    </dgm:pt>
    <dgm:pt modelId="{35600F67-42C2-4D1B-B072-DC2A36FCB136}">
      <dgm:prSet phldrT="[文本]" phldr="0" custT="1"/>
      <dgm:spPr/>
      <dgm:t>
        <a:bodyPr vert="horz" wrap="square"/>
        <a:p>
          <a:pPr>
            <a:lnSpc>
              <a:spcPct val="18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存储</a:t>
          </a:r>
          <a:r>
            <a:rPr lang="zh-CN" altLang="en-US" sz="1600"/>
            <a:t>层</a:t>
          </a:r>
          <a:r>
            <a:rPr lang="zh-CN" altLang="en-US" sz="1600"/>
            <a:t/>
          </a:r>
          <a:endParaRPr lang="zh-CN" altLang="en-US" sz="1600"/>
        </a:p>
      </dgm:t>
    </dgm:pt>
    <dgm:pt modelId="{B4BC79E1-FDBA-43D1-A988-1BE8090EDA7A}" cxnId="{4F249C7D-2C46-4802-9532-207A51746074}" type="parTrans">
      <dgm:prSet/>
      <dgm:spPr/>
      <dgm:t>
        <a:bodyPr/>
        <a:p>
          <a:endParaRPr lang="zh-CN" altLang="en-US"/>
        </a:p>
      </dgm:t>
    </dgm:pt>
    <dgm:pt modelId="{AD46A0AA-C45A-46D2-89AF-28390F99F9D0}" cxnId="{4F249C7D-2C46-4802-9532-207A51746074}" type="sibTrans">
      <dgm:prSet/>
      <dgm:spPr/>
      <dgm:t>
        <a:bodyPr/>
        <a:p>
          <a:endParaRPr lang="zh-CN" altLang="en-US"/>
        </a:p>
      </dgm:t>
    </dgm:pt>
    <dgm:pt modelId="{111E5252-E53E-4058-BD49-12168DDD4C62}">
      <dgm:prSet phldr="0" custT="1"/>
      <dgm:spPr/>
      <dgm:t>
        <a:bodyPr vert="horz" wrap="square"/>
        <a:p>
          <a:pPr>
            <a:lnSpc>
              <a:spcPct val="18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 </a:t>
          </a:r>
          <a:r>
            <a:rPr lang="zh-CN" altLang="en-US" sz="1600"/>
            <a:t>应用</a:t>
          </a:r>
          <a:r>
            <a:rPr lang="zh-CN" altLang="en-US" sz="1600"/>
            <a:t>层</a:t>
          </a:r>
          <a:r>
            <a:rPr lang="zh-CN" altLang="en-US" sz="1600"/>
            <a:t/>
          </a:r>
          <a:endParaRPr lang="zh-CN" altLang="en-US" sz="1600"/>
        </a:p>
      </dgm:t>
    </dgm:pt>
    <dgm:pt modelId="{2A818286-CAB2-4EF2-8885-6F378E7FC56A}" cxnId="{D237BB94-9231-40E7-ACC9-617E8BA71192}" type="parTrans">
      <dgm:prSet/>
      <dgm:spPr/>
    </dgm:pt>
    <dgm:pt modelId="{C6E215FE-2C76-4711-AC60-F97AF87628BB}" cxnId="{D237BB94-9231-40E7-ACC9-617E8BA71192}" type="sibTrans">
      <dgm:prSet/>
      <dgm:spPr/>
    </dgm:pt>
    <dgm:pt modelId="{D40EDFA7-BB90-4E88-B73D-A8196FE7F490}">
      <dgm:prSet phldr="0" custT="1"/>
      <dgm:spPr/>
      <dgm:t>
        <a:bodyPr vert="horz" wrap="square"/>
        <a:p>
          <a:pPr>
            <a:lnSpc>
              <a:spcPct val="18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组</a:t>
          </a:r>
          <a:r>
            <a:rPr lang="zh-CN" altLang="en-US" sz="1600"/>
            <a:t>件</a:t>
          </a:r>
          <a:r>
            <a:rPr lang="zh-CN" altLang="en-US" sz="1600"/>
            <a:t>层</a:t>
          </a:r>
          <a:r>
            <a:rPr lang="zh-CN" altLang="en-US" sz="1600"/>
            <a:t/>
          </a:r>
          <a:endParaRPr lang="zh-CN" altLang="en-US" sz="1600"/>
        </a:p>
      </dgm:t>
    </dgm:pt>
    <dgm:pt modelId="{25A2F167-9612-4B02-9AE9-9EC5FB9B59F4}" cxnId="{01AB4FE0-5338-4782-9C3C-C73F8DDA19DA}" type="parTrans">
      <dgm:prSet/>
      <dgm:spPr/>
    </dgm:pt>
    <dgm:pt modelId="{98F84761-D3D3-46C6-BAF4-444BBAC702CA}" cxnId="{01AB4FE0-5338-4782-9C3C-C73F8DDA19DA}" type="sibTrans">
      <dgm:prSet/>
      <dgm:spPr/>
    </dgm:pt>
    <dgm:pt modelId="{5FC9802F-825F-49C3-B605-600B318BC070}">
      <dgm:prSet phldr="0" custT="1"/>
      <dgm:spPr/>
      <dgm:t>
        <a:bodyPr vert="horz" wrap="square"/>
        <a:p>
          <a:pPr>
            <a:lnSpc>
              <a:spcPct val="18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业务层</a:t>
          </a:r>
          <a:r>
            <a:rPr lang="zh-CN" altLang="en-US" sz="2000"/>
            <a:t/>
          </a:r>
          <a:endParaRPr lang="zh-CN" altLang="en-US" sz="2000"/>
        </a:p>
      </dgm:t>
    </dgm:pt>
    <dgm:pt modelId="{EDDA4D81-7B96-4AE2-9B51-2E1C9992764B}" cxnId="{C3AEA863-031E-4AF6-A285-83728829374B}" type="parTrans">
      <dgm:prSet/>
      <dgm:spPr/>
    </dgm:pt>
    <dgm:pt modelId="{34471C1E-AFCC-478F-8BAE-1B753F45DCCD}" cxnId="{C3AEA863-031E-4AF6-A285-83728829374B}" type="sibTrans">
      <dgm:prSet/>
      <dgm:spPr/>
    </dgm:pt>
    <dgm:pt modelId="{73ACBB7C-FFB0-47E0-BAF0-46C114E0B92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/>
          </a:r>
          <a:endParaRPr lang="zh-CN" altLang="en-US" sz="1800"/>
        </a:p>
      </dgm:t>
    </dgm:pt>
    <dgm:pt modelId="{5C65EEAE-9682-40C7-892E-E80FE90E2146}" cxnId="{A552973C-11C2-431A-AC52-A04F86044A97}" type="parTrans">
      <dgm:prSet/>
      <dgm:spPr/>
    </dgm:pt>
    <dgm:pt modelId="{85674E5F-6793-4E92-B547-8E52514C5C9A}" cxnId="{A552973C-11C2-431A-AC52-A04F86044A97}" type="sibTrans">
      <dgm:prSet/>
      <dgm:spPr/>
    </dgm:pt>
    <dgm:pt modelId="{8DCA5E5F-8E1E-41A6-AE22-09915185CD2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/>
          </a:r>
          <a:endParaRPr lang="zh-CN" altLang="en-US" sz="1800"/>
        </a:p>
      </dgm:t>
    </dgm:pt>
    <dgm:pt modelId="{D103C0B2-E4BA-4C9A-B100-6043105494B0}" cxnId="{281EFCFC-F431-451C-8E4C-76DA7B9906C4}" type="parTrans">
      <dgm:prSet/>
      <dgm:spPr/>
    </dgm:pt>
    <dgm:pt modelId="{C57CC929-056D-45F1-926E-F256A10D26A4}" cxnId="{281EFCFC-F431-451C-8E4C-76DA7B9906C4}" type="sibTrans">
      <dgm:prSet/>
      <dgm:spPr/>
    </dgm:pt>
    <dgm:pt modelId="{933C179F-71A1-41AF-8634-DADD90EBCC4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/>
          </a:r>
          <a:endParaRPr lang="zh-CN" altLang="en-US" sz="1800"/>
        </a:p>
      </dgm:t>
    </dgm:pt>
    <dgm:pt modelId="{0D2463FB-F4AF-4B62-BE0B-D0A35D6E46D7}" cxnId="{E5E8B1CD-A325-4169-BA5D-EE4165ED9E45}" type="parTrans">
      <dgm:prSet/>
      <dgm:spPr/>
    </dgm:pt>
    <dgm:pt modelId="{68065DDA-246E-4501-9A7D-0A220CC430A4}" cxnId="{E5E8B1CD-A325-4169-BA5D-EE4165ED9E45}" type="sibTrans">
      <dgm:prSet/>
      <dgm:spPr/>
    </dgm:pt>
    <dgm:pt modelId="{61F0DC84-7FFF-4FDD-9B5D-40960093AE83}">
      <dgm:prSet phldrT="[文本]" phldr="0" custT="1"/>
      <dgm:spPr/>
      <dgm:t>
        <a:bodyPr vert="horz" wrap="square"/>
        <a:p>
          <a:pPr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AWS迁移              </a:t>
          </a:r>
          <a:r>
            <a:rPr lang="zh-CN" altLang="en-US" sz="2000"/>
            <a:t/>
          </a:r>
          <a:endParaRPr lang="zh-CN" altLang="en-US" sz="2000"/>
        </a:p>
        <a:p>
          <a:pPr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/>
            <a:t>（</a:t>
          </a:r>
          <a:r>
            <a:rPr lang="zh-CN" altLang="en-US" sz="1600"/>
            <a:t>2021年4月底至6月初</a:t>
          </a:r>
          <a:r>
            <a:rPr lang="zh-CN" altLang="en-US" sz="1600"/>
            <a:t>）</a:t>
          </a:r>
          <a:r>
            <a:rPr lang="zh-CN" altLang="en-US" sz="1600"/>
            <a:t/>
          </a:r>
          <a:endParaRPr lang="zh-CN" altLang="en-US" sz="1600"/>
        </a:p>
      </dgm:t>
    </dgm:pt>
    <dgm:pt modelId="{2CB3CEFC-83E6-4DB9-B636-5287ACC11553}" cxnId="{3F8091BE-FEB5-47AE-BCD9-C8D12A9E145A}" type="parTrans">
      <dgm:prSet/>
      <dgm:spPr/>
      <dgm:t>
        <a:bodyPr/>
        <a:p>
          <a:endParaRPr lang="zh-CN" altLang="en-US"/>
        </a:p>
      </dgm:t>
    </dgm:pt>
    <dgm:pt modelId="{1FAE29ED-22A2-40FA-904A-0706E8542FE7}" cxnId="{3F8091BE-FEB5-47AE-BCD9-C8D12A9E145A}" type="sibTrans">
      <dgm:prSet/>
      <dgm:spPr/>
      <dgm:t>
        <a:bodyPr/>
        <a:p>
          <a:endParaRPr lang="zh-CN" altLang="en-US"/>
        </a:p>
      </dgm:t>
    </dgm:pt>
    <dgm:pt modelId="{2C0D9F89-7CE9-4195-96AC-FB27D6AA2EF6}">
      <dgm:prSet phldrT="[文本]" phldr="0" custT="1"/>
      <dgm:spPr/>
      <dgm:t>
        <a:bodyPr vert="horz" wrap="square"/>
        <a:p>
          <a:pPr>
            <a:lnSpc>
              <a:spcPct val="16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背景</a:t>
          </a:r>
          <a:r>
            <a:rPr lang="zh-CN" altLang="en-US" sz="1600"/>
            <a:t/>
          </a:r>
          <a:endParaRPr lang="zh-CN" altLang="en-US" sz="1600"/>
        </a:p>
      </dgm:t>
    </dgm:pt>
    <dgm:pt modelId="{24D9371C-2787-474E-A690-5A09190A9707}" cxnId="{2EA68A36-8376-4F24-9994-C137D27B2816}" type="parTrans">
      <dgm:prSet/>
      <dgm:spPr/>
      <dgm:t>
        <a:bodyPr/>
        <a:p>
          <a:endParaRPr lang="zh-CN" altLang="en-US"/>
        </a:p>
      </dgm:t>
    </dgm:pt>
    <dgm:pt modelId="{39E6AF7E-E529-4319-B552-AB363EF4CE26}" cxnId="{2EA68A36-8376-4F24-9994-C137D27B2816}" type="sibTrans">
      <dgm:prSet/>
      <dgm:spPr/>
      <dgm:t>
        <a:bodyPr/>
        <a:p>
          <a:endParaRPr lang="zh-CN" altLang="en-US"/>
        </a:p>
      </dgm:t>
    </dgm:pt>
    <dgm:pt modelId="{8170FBD9-1DB7-49D3-A2B2-10252C34BCAD}">
      <dgm:prSet phldr="0" custT="1"/>
      <dgm:spPr/>
      <dgm:t>
        <a:bodyPr vert="horz" wrap="square"/>
        <a:p>
          <a:pPr>
            <a:lnSpc>
              <a:spcPct val="16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目</a:t>
          </a:r>
          <a:r>
            <a:rPr lang="zh-CN" altLang="en-US" sz="1600"/>
            <a:t>标</a:t>
          </a:r>
          <a:r>
            <a:rPr lang="zh-CN" altLang="en-US" sz="1600"/>
            <a:t/>
          </a:r>
          <a:endParaRPr lang="zh-CN" altLang="en-US" sz="1600"/>
        </a:p>
      </dgm:t>
    </dgm:pt>
    <dgm:pt modelId="{9158224F-7A22-4BEC-81E0-100FE6CC4329}" cxnId="{10E59ED9-7AC4-4254-9BCA-F44D80195C04}" type="parTrans">
      <dgm:prSet/>
      <dgm:spPr/>
    </dgm:pt>
    <dgm:pt modelId="{155E265D-BC23-4A25-B03D-47EDFB851074}" cxnId="{10E59ED9-7AC4-4254-9BCA-F44D80195C04}" type="sibTrans">
      <dgm:prSet/>
      <dgm:spPr/>
    </dgm:pt>
    <dgm:pt modelId="{D33217D0-0455-4D5B-B2C4-004BE56337EA}">
      <dgm:prSet phldr="0" custT="1"/>
      <dgm:spPr/>
      <dgm:t>
        <a:bodyPr vert="horz" wrap="square"/>
        <a:p>
          <a:pPr>
            <a:lnSpc>
              <a:spcPct val="16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过</a:t>
          </a:r>
          <a:r>
            <a:rPr lang="zh-CN" altLang="en-US" sz="1600"/>
            <a:t>程</a:t>
          </a:r>
          <a:r>
            <a:rPr lang="zh-CN" altLang="en-US" sz="1600"/>
            <a:t/>
          </a:r>
          <a:endParaRPr lang="zh-CN" altLang="en-US" sz="1600"/>
        </a:p>
      </dgm:t>
    </dgm:pt>
    <dgm:pt modelId="{2058E7B1-09A2-4A2A-AF27-E51E359334C8}" cxnId="{E6D46D06-08BF-40BB-94F1-F27EE1434244}" type="parTrans">
      <dgm:prSet/>
      <dgm:spPr/>
    </dgm:pt>
    <dgm:pt modelId="{904C4414-0D49-406D-B7B2-C1F4E513136B}" cxnId="{E6D46D06-08BF-40BB-94F1-F27EE1434244}" type="sibTrans">
      <dgm:prSet/>
      <dgm:spPr/>
    </dgm:pt>
    <dgm:pt modelId="{F9CD2A93-D0BC-4941-99AE-1C4C0AC3C1BB}">
      <dgm:prSet phldr="0" custT="1"/>
      <dgm:spPr/>
      <dgm:t>
        <a:bodyPr vert="horz" wrap="square"/>
        <a:p>
          <a:pPr>
            <a:lnSpc>
              <a:spcPct val="16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结果</a:t>
          </a:r>
          <a:r>
            <a:rPr lang="zh-CN" altLang="en-US" sz="1600"/>
            <a:t/>
          </a:r>
          <a:endParaRPr lang="zh-CN" altLang="en-US" sz="1600"/>
        </a:p>
      </dgm:t>
    </dgm:pt>
    <dgm:pt modelId="{3E4F50FB-A9E3-4F8A-91C8-704977B05B22}" cxnId="{CEBAAE2B-206F-4D18-B8E4-584DD3E96ECF}" type="parTrans">
      <dgm:prSet/>
      <dgm:spPr/>
    </dgm:pt>
    <dgm:pt modelId="{FAB0B23A-11AC-445A-97E3-9E4C61E5E06D}" cxnId="{CEBAAE2B-206F-4D18-B8E4-584DD3E96ECF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3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0C60C36-1C86-47CF-A92D-57D9767F1420}" srcId="{468FBB7B-694A-47BF-865D-2F44C1051453}" destId="{BD5427FF-4EB1-4006-BF7F-42158E0C5129}" srcOrd="0" destOrd="0" parTransId="{A2F6D805-3B53-408A-A2A3-20BC3BF0D242}" sibTransId="{D47F9812-1256-4E44-A6BE-BEC559BE8FF3}"/>
    <dgm:cxn modelId="{0DBA1197-B7FA-437F-A1C8-AA330B3B0C1C}" srcId="{BD5427FF-4EB1-4006-BF7F-42158E0C5129}" destId="{3A7B819B-DBE9-4610-B22A-5573EA6D532D}" srcOrd="0" destOrd="0" parTransId="{DC4BEA23-BF6E-42AD-9BF0-CFBDE86A80F1}" sibTransId="{0BF6ACD3-AE1A-4691-8CBE-DBE77AB8A685}"/>
    <dgm:cxn modelId="{54E20ECD-053F-40B3-81B4-872A7F72EF29}" srcId="{BD5427FF-4EB1-4006-BF7F-42158E0C5129}" destId="{54FD4B4E-D493-47DA-9AB4-DF6BCB79CE33}" srcOrd="1" destOrd="0" parTransId="{8B046F99-C303-4B35-A73D-7DD81EDE5012}" sibTransId="{A4AEB96C-3172-4EFF-BA05-C265307475AD}"/>
    <dgm:cxn modelId="{46CDCE9C-C515-4B9E-8136-E7CDA7AB8244}" srcId="{BD5427FF-4EB1-4006-BF7F-42158E0C5129}" destId="{E2A6C63B-000E-465E-BEB2-8AE8ED116ABA}" srcOrd="2" destOrd="0" parTransId="{0B8F5329-130D-41D2-AAA8-2D1B05C275EF}" sibTransId="{94A996B9-2A31-413E-AF8F-2E2387078947}"/>
    <dgm:cxn modelId="{560E0378-ACC8-4044-9973-815D7DB69D13}" srcId="{BD5427FF-4EB1-4006-BF7F-42158E0C5129}" destId="{D0F9EB8F-FB8E-4D07-A5EE-B29D6009E2DF}" srcOrd="3" destOrd="0" parTransId="{584FCB7E-A8CA-4556-99B4-304DA7ADE9E1}" sibTransId="{7C2E51D3-5CC3-40F4-A521-C96FCF2F2341}"/>
    <dgm:cxn modelId="{3983823A-CB1A-4AD1-B179-49DE340C22FA}" srcId="{BD5427FF-4EB1-4006-BF7F-42158E0C5129}" destId="{E8D4C2FA-105F-41FA-B9CF-0B40AEB58E05}" srcOrd="4" destOrd="0" parTransId="{1A40E474-B24F-4C4B-AA8E-AB343CC1C7BB}" sibTransId="{33F7C2F3-E1FD-40A7-8283-92849A0273E2}"/>
    <dgm:cxn modelId="{E61A6C2D-7606-4938-A038-775F6D4D2BBA}" srcId="{BD5427FF-4EB1-4006-BF7F-42158E0C5129}" destId="{E48FEE4C-7D1F-415F-A88F-4F1E98C0B30C}" srcOrd="5" destOrd="0" parTransId="{9BC9D4FE-1927-4AE7-89CF-1ACFF8FA0188}" sibTransId="{CE718B88-2CE5-4F55-9993-1431CA0B9AA6}"/>
    <dgm:cxn modelId="{E72B03E5-8BC0-4C4A-B07B-71AB66083627}" srcId="{BD5427FF-4EB1-4006-BF7F-42158E0C5129}" destId="{7E0BC45D-3F03-48E2-BBE8-58F6BFC9641F}" srcOrd="6" destOrd="0" parTransId="{9AA8F445-A574-4B9D-A71F-5142E45C0160}" sibTransId="{919A2285-4A6F-4775-8F3E-F52A170F5080}"/>
    <dgm:cxn modelId="{B165BA3F-0567-408A-857F-90C576EC7AB4}" srcId="{468FBB7B-694A-47BF-865D-2F44C1051453}" destId="{FE969E54-0D5D-4815-BDC4-3309E2F7325D}" srcOrd="1" destOrd="0" parTransId="{B5D9FB86-EEBE-488F-B7DE-B7CF5C9166C5}" sibTransId="{D7D19B67-C01A-45D3-B5C7-B7E1B18A9F62}"/>
    <dgm:cxn modelId="{4F249C7D-2C46-4802-9532-207A51746074}" srcId="{FE969E54-0D5D-4815-BDC4-3309E2F7325D}" destId="{35600F67-42C2-4D1B-B072-DC2A36FCB136}" srcOrd="0" destOrd="1" parTransId="{B4BC79E1-FDBA-43D1-A988-1BE8090EDA7A}" sibTransId="{AD46A0AA-C45A-46D2-89AF-28390F99F9D0}"/>
    <dgm:cxn modelId="{D237BB94-9231-40E7-ACC9-617E8BA71192}" srcId="{FE969E54-0D5D-4815-BDC4-3309E2F7325D}" destId="{111E5252-E53E-4058-BD49-12168DDD4C62}" srcOrd="1" destOrd="1" parTransId="{2A818286-CAB2-4EF2-8885-6F378E7FC56A}" sibTransId="{C6E215FE-2C76-4711-AC60-F97AF87628BB}"/>
    <dgm:cxn modelId="{01AB4FE0-5338-4782-9C3C-C73F8DDA19DA}" srcId="{FE969E54-0D5D-4815-BDC4-3309E2F7325D}" destId="{D40EDFA7-BB90-4E88-B73D-A8196FE7F490}" srcOrd="2" destOrd="1" parTransId="{25A2F167-9612-4B02-9AE9-9EC5FB9B59F4}" sibTransId="{98F84761-D3D3-46C6-BAF4-444BBAC702CA}"/>
    <dgm:cxn modelId="{C3AEA863-031E-4AF6-A285-83728829374B}" srcId="{FE969E54-0D5D-4815-BDC4-3309E2F7325D}" destId="{5FC9802F-825F-49C3-B605-600B318BC070}" srcOrd="3" destOrd="1" parTransId="{EDDA4D81-7B96-4AE2-9B51-2E1C9992764B}" sibTransId="{34471C1E-AFCC-478F-8BAE-1B753F45DCCD}"/>
    <dgm:cxn modelId="{A552973C-11C2-431A-AC52-A04F86044A97}" srcId="{FE969E54-0D5D-4815-BDC4-3309E2F7325D}" destId="{73ACBB7C-FFB0-47E0-BAF0-46C114E0B929}" srcOrd="4" destOrd="1" parTransId="{5C65EEAE-9682-40C7-892E-E80FE90E2146}" sibTransId="{85674E5F-6793-4E92-B547-8E52514C5C9A}"/>
    <dgm:cxn modelId="{281EFCFC-F431-451C-8E4C-76DA7B9906C4}" srcId="{FE969E54-0D5D-4815-BDC4-3309E2F7325D}" destId="{8DCA5E5F-8E1E-41A6-AE22-09915185CD2F}" srcOrd="5" destOrd="1" parTransId="{D103C0B2-E4BA-4C9A-B100-6043105494B0}" sibTransId="{C57CC929-056D-45F1-926E-F256A10D26A4}"/>
    <dgm:cxn modelId="{E5E8B1CD-A325-4169-BA5D-EE4165ED9E45}" srcId="{FE969E54-0D5D-4815-BDC4-3309E2F7325D}" destId="{933C179F-71A1-41AF-8634-DADD90EBCC46}" srcOrd="6" destOrd="1" parTransId="{0D2463FB-F4AF-4B62-BE0B-D0A35D6E46D7}" sibTransId="{68065DDA-246E-4501-9A7D-0A220CC430A4}"/>
    <dgm:cxn modelId="{3F8091BE-FEB5-47AE-BCD9-C8D12A9E145A}" srcId="{468FBB7B-694A-47BF-865D-2F44C1051453}" destId="{61F0DC84-7FFF-4FDD-9B5D-40960093AE83}" srcOrd="2" destOrd="0" parTransId="{2CB3CEFC-83E6-4DB9-B636-5287ACC11553}" sibTransId="{1FAE29ED-22A2-40FA-904A-0706E8542FE7}"/>
    <dgm:cxn modelId="{2EA68A36-8376-4F24-9994-C137D27B2816}" srcId="{61F0DC84-7FFF-4FDD-9B5D-40960093AE83}" destId="{2C0D9F89-7CE9-4195-96AC-FB27D6AA2EF6}" srcOrd="0" destOrd="2" parTransId="{24D9371C-2787-474E-A690-5A09190A9707}" sibTransId="{39E6AF7E-E529-4319-B552-AB363EF4CE26}"/>
    <dgm:cxn modelId="{10E59ED9-7AC4-4254-9BCA-F44D80195C04}" srcId="{61F0DC84-7FFF-4FDD-9B5D-40960093AE83}" destId="{8170FBD9-1DB7-49D3-A2B2-10252C34BCAD}" srcOrd="1" destOrd="2" parTransId="{9158224F-7A22-4BEC-81E0-100FE6CC4329}" sibTransId="{155E265D-BC23-4A25-B03D-47EDFB851074}"/>
    <dgm:cxn modelId="{E6D46D06-08BF-40BB-94F1-F27EE1434244}" srcId="{61F0DC84-7FFF-4FDD-9B5D-40960093AE83}" destId="{D33217D0-0455-4D5B-B2C4-004BE56337EA}" srcOrd="2" destOrd="2" parTransId="{2058E7B1-09A2-4A2A-AF27-E51E359334C8}" sibTransId="{904C4414-0D49-406D-B7B2-C1F4E513136B}"/>
    <dgm:cxn modelId="{CEBAAE2B-206F-4D18-B8E4-584DD3E96ECF}" srcId="{61F0DC84-7FFF-4FDD-9B5D-40960093AE83}" destId="{F9CD2A93-D0BC-4941-99AE-1C4C0AC3C1BB}" srcOrd="3" destOrd="2" parTransId="{3E4F50FB-A9E3-4F8A-91C8-704977B05B22}" sibTransId="{FAB0B23A-11AC-445A-97E3-9E4C61E5E06D}"/>
    <dgm:cxn modelId="{919A10F1-5E41-43E2-80AB-5AA13522850F}" type="presOf" srcId="{468FBB7B-694A-47BF-865D-2F44C1051453}" destId="{D5FB6A06-3991-4223-AD64-C4F7F6F4DF69}" srcOrd="0" destOrd="0" presId="urn:microsoft.com/office/officeart/2005/8/layout/hList1"/>
    <dgm:cxn modelId="{BF756982-0D95-4F25-B956-90EBAD481894}" type="presParOf" srcId="{D5FB6A06-3991-4223-AD64-C4F7F6F4DF69}" destId="{5EB24CCF-928A-4018-A934-89F31F564A83}" srcOrd="0" destOrd="0" presId="urn:microsoft.com/office/officeart/2005/8/layout/hList1"/>
    <dgm:cxn modelId="{D9130E7B-14FB-4901-9AE2-50A7E8999BE3}" type="presParOf" srcId="{5EB24CCF-928A-4018-A934-89F31F564A83}" destId="{5D9704F8-5A95-419F-B794-1E2F82666BDB}" srcOrd="0" destOrd="0" presId="urn:microsoft.com/office/officeart/2005/8/layout/hList1"/>
    <dgm:cxn modelId="{FCAB8318-B6E8-42DC-93A7-55E54C757E1D}" type="presOf" srcId="{BD5427FF-4EB1-4006-BF7F-42158E0C5129}" destId="{5D9704F8-5A95-419F-B794-1E2F82666BDB}" srcOrd="0" destOrd="0" presId="urn:microsoft.com/office/officeart/2005/8/layout/hList1"/>
    <dgm:cxn modelId="{F22E0ED2-740F-4017-A7F7-37255E8207B1}" type="presParOf" srcId="{5EB24CCF-928A-4018-A934-89F31F564A83}" destId="{C0A6D3D8-DBC2-45B6-8DEF-789A72552BB4}" srcOrd="1" destOrd="0" presId="urn:microsoft.com/office/officeart/2005/8/layout/hList1"/>
    <dgm:cxn modelId="{77B23C99-9736-4F8C-858F-EEB90B907172}" type="presOf" srcId="{3A7B819B-DBE9-4610-B22A-5573EA6D532D}" destId="{C0A6D3D8-DBC2-45B6-8DEF-789A72552BB4}" srcOrd="0" destOrd="0" presId="urn:microsoft.com/office/officeart/2005/8/layout/hList1"/>
    <dgm:cxn modelId="{FFE885B1-061E-43BC-ABFC-F6D81194B117}" type="presOf" srcId="{54FD4B4E-D493-47DA-9AB4-DF6BCB79CE33}" destId="{C0A6D3D8-DBC2-45B6-8DEF-789A72552BB4}" srcOrd="0" destOrd="1" presId="urn:microsoft.com/office/officeart/2005/8/layout/hList1"/>
    <dgm:cxn modelId="{A9DF2584-4B6B-40FA-93DF-310F5D2D0331}" type="presOf" srcId="{E2A6C63B-000E-465E-BEB2-8AE8ED116ABA}" destId="{C0A6D3D8-DBC2-45B6-8DEF-789A72552BB4}" srcOrd="0" destOrd="2" presId="urn:microsoft.com/office/officeart/2005/8/layout/hList1"/>
    <dgm:cxn modelId="{8FEF6081-29CC-4FFE-8B79-C7FAFCD95807}" type="presOf" srcId="{D0F9EB8F-FB8E-4D07-A5EE-B29D6009E2DF}" destId="{C0A6D3D8-DBC2-45B6-8DEF-789A72552BB4}" srcOrd="0" destOrd="3" presId="urn:microsoft.com/office/officeart/2005/8/layout/hList1"/>
    <dgm:cxn modelId="{61BF7A92-7276-4BBA-BCA7-11645679679C}" type="presOf" srcId="{E8D4C2FA-105F-41FA-B9CF-0B40AEB58E05}" destId="{C0A6D3D8-DBC2-45B6-8DEF-789A72552BB4}" srcOrd="0" destOrd="4" presId="urn:microsoft.com/office/officeart/2005/8/layout/hList1"/>
    <dgm:cxn modelId="{E76655C6-E661-491B-85F3-63B3CB5C8238}" type="presOf" srcId="{E48FEE4C-7D1F-415F-A88F-4F1E98C0B30C}" destId="{C0A6D3D8-DBC2-45B6-8DEF-789A72552BB4}" srcOrd="0" destOrd="5" presId="urn:microsoft.com/office/officeart/2005/8/layout/hList1"/>
    <dgm:cxn modelId="{D01D5C3F-C352-428F-A355-55FCCF343DDF}" type="presOf" srcId="{7E0BC45D-3F03-48E2-BBE8-58F6BFC9641F}" destId="{C0A6D3D8-DBC2-45B6-8DEF-789A72552BB4}" srcOrd="0" destOrd="6" presId="urn:microsoft.com/office/officeart/2005/8/layout/hList1"/>
    <dgm:cxn modelId="{1B409669-D76F-4CDD-AE0A-BE3F0D0A13ED}" type="presParOf" srcId="{D5FB6A06-3991-4223-AD64-C4F7F6F4DF69}" destId="{C4F6D2AE-A2A5-43DC-B705-8E8ECE0E1613}" srcOrd="1" destOrd="0" presId="urn:microsoft.com/office/officeart/2005/8/layout/hList1"/>
    <dgm:cxn modelId="{D1C3B5F8-57F2-4B7D-999F-E2FADF3A4301}" type="presParOf" srcId="{D5FB6A06-3991-4223-AD64-C4F7F6F4DF69}" destId="{C1832C44-4F6B-4ABA-88DC-7D5A80779E4B}" srcOrd="2" destOrd="0" presId="urn:microsoft.com/office/officeart/2005/8/layout/hList1"/>
    <dgm:cxn modelId="{8D0A5E43-A80B-40A9-BEDB-2D2C29FCA233}" type="presParOf" srcId="{C1832C44-4F6B-4ABA-88DC-7D5A80779E4B}" destId="{3E0BA246-3456-471B-AD87-1436FD251DD8}" srcOrd="0" destOrd="2" presId="urn:microsoft.com/office/officeart/2005/8/layout/hList1"/>
    <dgm:cxn modelId="{4A3BB524-E65C-4931-9783-E6AC76DA1444}" type="presOf" srcId="{FE969E54-0D5D-4815-BDC4-3309E2F7325D}" destId="{3E0BA246-3456-471B-AD87-1436FD251DD8}" srcOrd="0" destOrd="0" presId="urn:microsoft.com/office/officeart/2005/8/layout/hList1"/>
    <dgm:cxn modelId="{67F854DE-C0B4-4E01-A1C0-E06CFD0D7103}" type="presParOf" srcId="{C1832C44-4F6B-4ABA-88DC-7D5A80779E4B}" destId="{33CF15AD-8A19-4E9A-9BED-239A79CAF737}" srcOrd="1" destOrd="2" presId="urn:microsoft.com/office/officeart/2005/8/layout/hList1"/>
    <dgm:cxn modelId="{70706A44-E221-420B-8012-86B447AE5D77}" type="presOf" srcId="{35600F67-42C2-4D1B-B072-DC2A36FCB136}" destId="{33CF15AD-8A19-4E9A-9BED-239A79CAF737}" srcOrd="0" destOrd="0" presId="urn:microsoft.com/office/officeart/2005/8/layout/hList1"/>
    <dgm:cxn modelId="{974F7C36-50AD-4A00-B33A-AFEAC7FBF7B2}" type="presOf" srcId="{111E5252-E53E-4058-BD49-12168DDD4C62}" destId="{33CF15AD-8A19-4E9A-9BED-239A79CAF737}" srcOrd="0" destOrd="1" presId="urn:microsoft.com/office/officeart/2005/8/layout/hList1"/>
    <dgm:cxn modelId="{14CC7997-862C-41BE-9051-388AE26C0066}" type="presOf" srcId="{D40EDFA7-BB90-4E88-B73D-A8196FE7F490}" destId="{33CF15AD-8A19-4E9A-9BED-239A79CAF737}" srcOrd="0" destOrd="2" presId="urn:microsoft.com/office/officeart/2005/8/layout/hList1"/>
    <dgm:cxn modelId="{72497607-9646-4749-8BDB-8D3527DF8F15}" type="presOf" srcId="{5FC9802F-825F-49C3-B605-600B318BC070}" destId="{33CF15AD-8A19-4E9A-9BED-239A79CAF737}" srcOrd="0" destOrd="3" presId="urn:microsoft.com/office/officeart/2005/8/layout/hList1"/>
    <dgm:cxn modelId="{52250385-576F-429E-8074-87A66DEE6546}" type="presOf" srcId="{73ACBB7C-FFB0-47E0-BAF0-46C114E0B929}" destId="{33CF15AD-8A19-4E9A-9BED-239A79CAF737}" srcOrd="0" destOrd="4" presId="urn:microsoft.com/office/officeart/2005/8/layout/hList1"/>
    <dgm:cxn modelId="{6D3AF7E0-6FF7-4F68-9E91-63872C569168}" type="presOf" srcId="{8DCA5E5F-8E1E-41A6-AE22-09915185CD2F}" destId="{33CF15AD-8A19-4E9A-9BED-239A79CAF737}" srcOrd="0" destOrd="5" presId="urn:microsoft.com/office/officeart/2005/8/layout/hList1"/>
    <dgm:cxn modelId="{8C3D65B2-780D-41A7-886B-BEAE5AC6D75D}" type="presOf" srcId="{933C179F-71A1-41AF-8634-DADD90EBCC46}" destId="{33CF15AD-8A19-4E9A-9BED-239A79CAF737}" srcOrd="0" destOrd="6" presId="urn:microsoft.com/office/officeart/2005/8/layout/hList1"/>
    <dgm:cxn modelId="{88FCEBCC-F1FB-419F-9D12-E4A84A49D0D7}" type="presParOf" srcId="{D5FB6A06-3991-4223-AD64-C4F7F6F4DF69}" destId="{F4639A07-76C8-4329-80D5-712628979A9A}" srcOrd="3" destOrd="0" presId="urn:microsoft.com/office/officeart/2005/8/layout/hList1"/>
    <dgm:cxn modelId="{7489D114-4D96-4A41-9C38-8B2971EE53B7}" type="presParOf" srcId="{D5FB6A06-3991-4223-AD64-C4F7F6F4DF69}" destId="{7F710124-E259-48A5-9895-471DE20AF50E}" srcOrd="4" destOrd="0" presId="urn:microsoft.com/office/officeart/2005/8/layout/hList1"/>
    <dgm:cxn modelId="{E9EBF124-7FEA-4483-BDA2-45C36906D4EF}" type="presParOf" srcId="{7F710124-E259-48A5-9895-471DE20AF50E}" destId="{FC453BFD-315B-4968-86FA-B7D3125F3320}" srcOrd="0" destOrd="4" presId="urn:microsoft.com/office/officeart/2005/8/layout/hList1"/>
    <dgm:cxn modelId="{9D67FED4-D66B-4FB3-95F1-3E6368985B54}" type="presOf" srcId="{61F0DC84-7FFF-4FDD-9B5D-40960093AE83}" destId="{FC453BFD-315B-4968-86FA-B7D3125F3320}" srcOrd="0" destOrd="0" presId="urn:microsoft.com/office/officeart/2005/8/layout/hList1"/>
    <dgm:cxn modelId="{3DC498E0-A056-4699-9FD9-3805BE4FEA63}" type="presParOf" srcId="{7F710124-E259-48A5-9895-471DE20AF50E}" destId="{B357C82A-FE93-416B-AFBF-A74F9E99C4E4}" srcOrd="1" destOrd="4" presId="urn:microsoft.com/office/officeart/2005/8/layout/hList1"/>
    <dgm:cxn modelId="{E1375080-030E-4747-B372-6B612AD961C1}" type="presOf" srcId="{2C0D9F89-7CE9-4195-96AC-FB27D6AA2EF6}" destId="{B357C82A-FE93-416B-AFBF-A74F9E99C4E4}" srcOrd="0" destOrd="0" presId="urn:microsoft.com/office/officeart/2005/8/layout/hList1"/>
    <dgm:cxn modelId="{D7976FF5-9C8C-4D32-81A3-85615946B63E}" type="presOf" srcId="{8170FBD9-1DB7-49D3-A2B2-10252C34BCAD}" destId="{B357C82A-FE93-416B-AFBF-A74F9E99C4E4}" srcOrd="0" destOrd="1" presId="urn:microsoft.com/office/officeart/2005/8/layout/hList1"/>
    <dgm:cxn modelId="{0015D475-2F15-4A6C-B32B-ECB90D36779A}" type="presOf" srcId="{D33217D0-0455-4D5B-B2C4-004BE56337EA}" destId="{B357C82A-FE93-416B-AFBF-A74F9E99C4E4}" srcOrd="0" destOrd="2" presId="urn:microsoft.com/office/officeart/2005/8/layout/hList1"/>
    <dgm:cxn modelId="{C4156849-1886-459F-A11F-1BC79F25566E}" type="presOf" srcId="{F9CD2A93-D0BC-4941-99AE-1C4C0AC3C1BB}" destId="{B357C82A-FE93-416B-AFBF-A74F9E99C4E4}" srcOrd="0" destOrd="3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时间</a:t>
          </a:r>
          <a:r>
            <a:rPr lang="zh-CN" altLang="en-US" sz="2000"/>
            <a:t/>
          </a:r>
          <a:endParaRPr lang="zh-CN" altLang="en-US" sz="2000"/>
        </a:p>
      </dgm:t>
    </dgm:pt>
    <dgm:pt modelId="{C8BB0B8A-C63A-4F83-B8DD-3A7CE259E4EE}" cxnId="{C20CD79B-6124-486B-8B5A-130D104B7C6C}" type="parTrans">
      <dgm:prSet/>
      <dgm:spPr/>
      <dgm:t>
        <a:bodyPr/>
        <a:p>
          <a:endParaRPr lang="zh-CN" altLang="en-US"/>
        </a:p>
      </dgm:t>
    </dgm:pt>
    <dgm:pt modelId="{35E5E878-0907-4014-9CFA-56AEFE6C22E5}" cxnId="{C20CD79B-6124-486B-8B5A-130D104B7C6C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i="1">
              <a:sym typeface="+mn-ea"/>
            </a:rPr>
            <a:t>2019年下半年至2020年</a:t>
          </a:r>
          <a:r>
            <a:rPr lang="zh-CN" altLang="en-US" sz="1600" i="1">
              <a:sym typeface="+mn-ea"/>
            </a:rPr>
            <a:t/>
          </a:r>
          <a:endParaRPr lang="zh-CN" altLang="en-US" sz="1600" i="1">
            <a:sym typeface="+mn-ea"/>
          </a:endParaRPr>
        </a:p>
      </dgm:t>
    </dgm:pt>
    <dgm:pt modelId="{FB4BCC77-44E9-4065-8A2F-90CD32DE34E3}" cxnId="{DE187BBC-9C1B-47FC-AE20-6CE63E75953D}" type="parTrans">
      <dgm:prSet/>
      <dgm:spPr/>
      <dgm:t>
        <a:bodyPr/>
        <a:p>
          <a:endParaRPr lang="zh-CN" altLang="en-US"/>
        </a:p>
      </dgm:t>
    </dgm:pt>
    <dgm:pt modelId="{41FED480-3E2E-47A2-B997-02D527BC8082}" cxnId="{DE187BBC-9C1B-47FC-AE20-6CE63E75953D}" type="sibTrans">
      <dgm:prSet/>
      <dgm:spPr/>
      <dgm:t>
        <a:bodyPr/>
        <a:p>
          <a:endParaRPr lang="zh-CN" altLang="en-US"/>
        </a:p>
      </dgm:t>
    </dgm:pt>
    <dgm:pt modelId="{60103260-8645-4692-8EB6-7D63AEB5A6F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i="1"/>
            <a:t>https://lizhi2021.feishu.cn/wiki/wikcncdk1bw95FUU3c5fJJfYf5e?sheet=fad1fa</a:t>
          </a:r>
          <a:r>
            <a:rPr lang="zh-CN" altLang="en-US" sz="1600" i="1"/>
            <a:t/>
          </a:r>
          <a:endParaRPr lang="zh-CN" altLang="en-US" sz="1600" i="1"/>
        </a:p>
      </dgm:t>
    </dgm:pt>
    <dgm:pt modelId="{C2F486A6-B725-4066-A317-2ACE159AF516}" cxnId="{E531E3A9-E5AC-4DDC-BCF2-3889990D9D92}" type="parTrans">
      <dgm:prSet/>
      <dgm:spPr/>
    </dgm:pt>
    <dgm:pt modelId="{C785AE47-937C-4E30-B4A1-06243ED85E5B}" cxnId="{E531E3A9-E5AC-4DDC-BCF2-3889990D9D92}" type="sibTrans">
      <dgm:prSet/>
      <dgm:spPr/>
    </dgm:pt>
    <dgm:pt modelId="{A6685E83-BEEC-49B3-B40A-539E2C0D7A1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背景</a:t>
          </a:r>
          <a:r>
            <a:rPr lang="zh-CN" altLang="en-US" sz="2000"/>
            <a:t/>
          </a:r>
          <a:endParaRPr lang="zh-CN" altLang="en-US" sz="2000"/>
        </a:p>
      </dgm:t>
    </dgm:pt>
    <dgm:pt modelId="{FECC43A3-D59E-4EE1-9557-8FBB90D5B362}" cxnId="{8C221B94-9757-4C81-962C-B01C2F8F4199}" type="parTrans">
      <dgm:prSet/>
      <dgm:spPr/>
      <dgm:t>
        <a:bodyPr/>
        <a:p>
          <a:endParaRPr lang="zh-CN" altLang="en-US"/>
        </a:p>
      </dgm:t>
    </dgm:pt>
    <dgm:pt modelId="{68BB6C9A-B7F0-43A0-955B-FC8C4D4009BF}" cxnId="{8C221B94-9757-4C81-962C-B01C2F8F4199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1"/>
      <dgm:spPr/>
      <dgm:t>
        <a:bodyPr vert="horz" wrap="square"/>
        <a:p>
          <a:pPr>
            <a:lnSpc>
              <a:spcPct val="12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缺乏</a:t>
          </a:r>
          <a:r>
            <a:rPr lang="zh-CN" altLang="en-US" sz="1600"/>
            <a:t>海</a:t>
          </a:r>
          <a:r>
            <a:rPr lang="zh-CN" altLang="en-US" sz="1600"/>
            <a:t>外</a:t>
          </a:r>
          <a:r>
            <a:rPr lang="zh-CN" altLang="en-US" sz="1600"/>
            <a:t>服务</a:t>
          </a:r>
          <a:r>
            <a:rPr lang="zh-CN" altLang="en-US" sz="1600"/>
            <a:t>经验。</a:t>
          </a:r>
          <a:r>
            <a:rPr lang="zh-CN" altLang="en-US" sz="1600"/>
            <a:t/>
          </a:r>
          <a:endParaRPr lang="zh-CN" altLang="en-US" sz="1600"/>
        </a:p>
      </dgm:t>
    </dgm:pt>
    <dgm:pt modelId="{73E2772F-165D-4B56-ACC2-969CBF53B0A8}" cxnId="{D4C4A6AF-0321-4870-9CCB-3822799EB098}" type="parTrans">
      <dgm:prSet/>
      <dgm:spPr/>
      <dgm:t>
        <a:bodyPr/>
        <a:p>
          <a:endParaRPr lang="zh-CN" altLang="en-US"/>
        </a:p>
      </dgm:t>
    </dgm:pt>
    <dgm:pt modelId="{7BFD1607-7356-4D3D-A829-75D002A3A4B0}" cxnId="{D4C4A6AF-0321-4870-9CCB-3822799EB098}" type="sibTrans">
      <dgm:prSet/>
      <dgm:spPr/>
      <dgm:t>
        <a:bodyPr/>
        <a:p>
          <a:endParaRPr lang="zh-CN" altLang="en-US"/>
        </a:p>
      </dgm:t>
    </dgm:pt>
    <dgm:pt modelId="{7DFCC535-5C9B-4418-861A-39B6769F0A4B}">
      <dgm:prSet phldr="0" custT="1"/>
      <dgm:spPr/>
      <dgm:t>
        <a:bodyPr vert="horz" wrap="square"/>
        <a:p>
          <a:pPr>
            <a:lnSpc>
              <a:spcPct val="12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业务</a:t>
          </a:r>
          <a:r>
            <a:rPr lang="zh-CN" altLang="en-US" sz="1600"/>
            <a:t>体量</a:t>
          </a:r>
          <a:r>
            <a:rPr lang="zh-CN" altLang="en-US" sz="1600"/>
            <a:t>较</a:t>
          </a:r>
          <a:r>
            <a:rPr lang="zh-CN" altLang="en-US" sz="1600"/>
            <a:t>少，</a:t>
          </a:r>
          <a:r>
            <a:rPr lang="zh-CN" altLang="en-US" sz="1600"/>
            <a:t>得</a:t>
          </a:r>
          <a:r>
            <a:rPr lang="zh-CN" altLang="en-US" sz="1600"/>
            <a:t>不</a:t>
          </a:r>
          <a:r>
            <a:rPr lang="zh-CN" altLang="en-US" sz="1600"/>
            <a:t>到</a:t>
          </a:r>
          <a:r>
            <a:rPr lang="zh-CN" altLang="en-US" sz="1600"/>
            <a:t>诸</a:t>
          </a:r>
          <a:r>
            <a:rPr lang="zh-CN" altLang="en-US" sz="1600"/>
            <a:t>如</a:t>
          </a:r>
          <a:r>
            <a:rPr lang="zh-CN" altLang="en-US" sz="1600"/>
            <a:t>推荐、</a:t>
          </a:r>
          <a:r>
            <a:rPr lang="zh-CN" altLang="en-US" sz="1600"/>
            <a:t>大</a:t>
          </a:r>
          <a:r>
            <a:rPr lang="zh-CN" altLang="en-US" sz="1600"/>
            <a:t>数据</a:t>
          </a:r>
          <a:r>
            <a:rPr lang="zh-CN" altLang="en-US" sz="1600"/>
            <a:t>等</a:t>
          </a:r>
          <a:r>
            <a:rPr lang="zh-CN" altLang="en-US" sz="1600"/>
            <a:t>支持。</a:t>
          </a:r>
          <a:r>
            <a:rPr lang="zh-CN" altLang="en-US" sz="1600"/>
            <a:t/>
          </a:r>
          <a:endParaRPr lang="zh-CN" altLang="en-US" sz="1600"/>
        </a:p>
      </dgm:t>
    </dgm:pt>
    <dgm:pt modelId="{DD9A817F-A07A-4FF3-8AF7-D94542AC5BEE}" cxnId="{E3ACBE5B-6885-4A80-B8B1-723281C66A1B}" type="parTrans">
      <dgm:prSet/>
      <dgm:spPr/>
    </dgm:pt>
    <dgm:pt modelId="{05FD5824-DBD2-49A4-BA70-D69CEA2F78C9}" cxnId="{E3ACBE5B-6885-4A80-B8B1-723281C66A1B}" type="sibTrans">
      <dgm:prSet/>
      <dgm:spPr/>
    </dgm:pt>
    <dgm:pt modelId="{F89A276C-5B84-4B96-92C7-9731034E3315}">
      <dgm:prSet phldr="0" custT="1"/>
      <dgm:spPr/>
      <dgm:t>
        <a:bodyPr vert="horz" wrap="square"/>
        <a:p>
          <a:pPr>
            <a:lnSpc>
              <a:spcPct val="12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集</a:t>
          </a:r>
          <a:r>
            <a:rPr lang="zh-CN" altLang="en-US" sz="1600"/>
            <a:t>团</a:t>
          </a:r>
          <a:r>
            <a:rPr lang="zh-CN" altLang="en-US" sz="1600"/>
            <a:t>业务</a:t>
          </a:r>
          <a:r>
            <a:rPr lang="zh-CN" altLang="en-US" sz="1600"/>
            <a:t>中</a:t>
          </a:r>
          <a:r>
            <a:rPr lang="zh-CN" altLang="en-US" sz="1600"/>
            <a:t>台</a:t>
          </a:r>
          <a:r>
            <a:rPr lang="zh-CN" altLang="en-US" sz="1600"/>
            <a:t>服务</a:t>
          </a:r>
          <a:r>
            <a:rPr lang="zh-CN" altLang="en-US" sz="1600"/>
            <a:t>亦</a:t>
          </a:r>
          <a:r>
            <a:rPr lang="zh-CN" altLang="en-US" sz="1600"/>
            <a:t>处</a:t>
          </a:r>
          <a:r>
            <a:rPr lang="zh-CN" altLang="en-US" sz="1600"/>
            <a:t>初级</a:t>
          </a:r>
          <a:r>
            <a:rPr lang="zh-CN" altLang="en-US" sz="1600"/>
            <a:t>阶段，</a:t>
          </a:r>
          <a:r>
            <a:rPr lang="zh-CN" altLang="en-US" sz="1600"/>
            <a:t>没</a:t>
          </a:r>
          <a:r>
            <a:rPr lang="zh-CN" altLang="en-US" sz="1600"/>
            <a:t>有</a:t>
          </a:r>
          <a:r>
            <a:rPr lang="zh-CN" altLang="en-US" sz="1600"/>
            <a:t>诸</a:t>
          </a:r>
          <a:r>
            <a:rPr lang="zh-CN" altLang="en-US" sz="1600"/>
            <a:t>如</a:t>
          </a:r>
          <a:r>
            <a:rPr lang="zh-CN" altLang="en-US" sz="1600"/>
            <a:t>增长</a:t>
          </a:r>
          <a:r>
            <a:rPr lang="zh-CN" altLang="en-US" sz="1600"/>
            <a:t>组、</a:t>
          </a:r>
          <a:r>
            <a:rPr lang="zh-CN" altLang="en-US" sz="1600"/>
            <a:t>业务</a:t>
          </a:r>
          <a:r>
            <a:rPr lang="zh-CN" altLang="en-US" sz="1600"/>
            <a:t>架构</a:t>
          </a:r>
          <a:r>
            <a:rPr lang="zh-CN" altLang="en-US" sz="1600"/>
            <a:t>组</a:t>
          </a:r>
          <a:r>
            <a:rPr lang="zh-CN" altLang="en-US" sz="1600"/>
            <a:t>等。</a:t>
          </a:r>
          <a:r>
            <a:rPr lang="zh-CN" altLang="en-US" sz="1600"/>
            <a:t/>
          </a:r>
          <a:endParaRPr lang="zh-CN" altLang="en-US" sz="1600"/>
        </a:p>
      </dgm:t>
    </dgm:pt>
    <dgm:pt modelId="{716CBF0F-595B-49AA-AE30-2CB67B5200BE}" cxnId="{ED5A2652-4436-42CB-8CA5-98CCA0E751D8}" type="parTrans">
      <dgm:prSet/>
      <dgm:spPr/>
    </dgm:pt>
    <dgm:pt modelId="{6FD66662-5AA8-49E9-8F78-C65F34883862}" cxnId="{ED5A2652-4436-42CB-8CA5-98CCA0E751D8}" type="sibTrans">
      <dgm:prSet/>
      <dgm:spPr/>
    </dgm:pt>
    <dgm:pt modelId="{C8DDDFA1-AF37-4444-AAEB-D51CEE21271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目</a:t>
          </a:r>
          <a:r>
            <a:rPr lang="zh-CN" altLang="en-US" sz="2000"/>
            <a:t>标</a:t>
          </a:r>
          <a:r>
            <a:rPr lang="zh-CN" altLang="en-US" sz="2000"/>
            <a:t>与</a:t>
          </a:r>
          <a:r>
            <a:rPr lang="zh-CN" altLang="en-US" sz="2000"/>
            <a:t>结果</a:t>
          </a:r>
          <a:r>
            <a:rPr lang="zh-CN" altLang="en-US" sz="2000"/>
            <a:t/>
          </a:r>
          <a:endParaRPr lang="zh-CN" altLang="en-US" sz="2000"/>
        </a:p>
      </dgm:t>
    </dgm:pt>
    <dgm:pt modelId="{26EA520A-5891-4EBA-B2AD-1840663D8C07}" cxnId="{A49EBBD4-F25E-4E45-99EF-87133B4D3A67}" type="parTrans">
      <dgm:prSet/>
      <dgm:spPr/>
      <dgm:t>
        <a:bodyPr/>
        <a:p>
          <a:endParaRPr lang="zh-CN" altLang="en-US"/>
        </a:p>
      </dgm:t>
    </dgm:pt>
    <dgm:pt modelId="{CE2287C8-6424-4771-88FD-4DADE15C5A04}" cxnId="{A49EBBD4-F25E-4E45-99EF-87133B4D3A67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有</a:t>
          </a:r>
          <a:r>
            <a:rPr lang="zh-CN" altLang="en-US" sz="1600"/>
            <a:t>效</a:t>
          </a:r>
          <a:r>
            <a:rPr lang="zh-CN" altLang="en-US" sz="1600"/>
            <a:t>支撑</a:t>
          </a:r>
          <a:r>
            <a:rPr lang="zh-CN" altLang="en-US" sz="1600"/>
            <a:t>业务</a:t>
          </a:r>
          <a:r>
            <a:rPr lang="zh-CN" altLang="en-US" sz="1600"/>
            <a:t>的</a:t>
          </a:r>
          <a:r>
            <a:rPr lang="zh-CN" altLang="en-US" sz="1600"/>
            <a:t>探索。</a:t>
          </a:r>
          <a:endParaRPr lang="zh-CN" altLang="en-US" sz="1600"/>
        </a:p>
      </dgm:t>
    </dgm:pt>
    <dgm:pt modelId="{D0D77647-95BE-4607-B2F0-006D9CAB8F0E}" cxnId="{12893751-2968-4F7A-8021-230D3B7A2945}" type="parTrans">
      <dgm:prSet/>
      <dgm:spPr/>
      <dgm:t>
        <a:bodyPr/>
        <a:p>
          <a:endParaRPr lang="zh-CN" altLang="en-US"/>
        </a:p>
      </dgm:t>
    </dgm:pt>
    <dgm:pt modelId="{3DBF6B9F-A188-4D67-ABE8-0633561FA9E5}" cxnId="{12893751-2968-4F7A-8021-230D3B7A2945}" type="sibTrans">
      <dgm:prSet/>
      <dgm:spPr/>
      <dgm:t>
        <a:bodyPr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56336" custScaleY="91456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55771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ScaleY="11366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56898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20CD79B-6124-486B-8B5A-130D104B7C6C}" srcId="{2E15931E-1654-4B73-89B2-8E333D9C42E0}" destId="{90DDC401-903F-495B-A387-FFA8A45891F6}" srcOrd="0" destOrd="0" parTransId="{C8BB0B8A-C63A-4F83-B8DD-3A7CE259E4EE}" sibTransId="{35E5E878-0907-4014-9CFA-56AEFE6C22E5}"/>
    <dgm:cxn modelId="{DE187BBC-9C1B-47FC-AE20-6CE63E75953D}" srcId="{90DDC401-903F-495B-A387-FFA8A45891F6}" destId="{E08CEB0C-E37F-4DCA-A8EA-4B2CD3AD7754}" srcOrd="0" destOrd="0" parTransId="{FB4BCC77-44E9-4065-8A2F-90CD32DE34E3}" sibTransId="{41FED480-3E2E-47A2-B997-02D527BC8082}"/>
    <dgm:cxn modelId="{E531E3A9-E5AC-4DDC-BCF2-3889990D9D92}" srcId="{90DDC401-903F-495B-A387-FFA8A45891F6}" destId="{60103260-8645-4692-8EB6-7D63AEB5A6FF}" srcOrd="1" destOrd="0" parTransId="{C2F486A6-B725-4066-A317-2ACE159AF516}" sibTransId="{C785AE47-937C-4E30-B4A1-06243ED85E5B}"/>
    <dgm:cxn modelId="{8C221B94-9757-4C81-962C-B01C2F8F4199}" srcId="{2E15931E-1654-4B73-89B2-8E333D9C42E0}" destId="{A6685E83-BEEC-49B3-B40A-539E2C0D7A1A}" srcOrd="1" destOrd="0" parTransId="{FECC43A3-D59E-4EE1-9557-8FBB90D5B362}" sibTransId="{68BB6C9A-B7F0-43A0-955B-FC8C4D4009BF}"/>
    <dgm:cxn modelId="{D4C4A6AF-0321-4870-9CCB-3822799EB098}" srcId="{A6685E83-BEEC-49B3-B40A-539E2C0D7A1A}" destId="{CBA50553-63FA-4B5A-9888-EDDBA06CA593}" srcOrd="0" destOrd="1" parTransId="{73E2772F-165D-4B56-ACC2-969CBF53B0A8}" sibTransId="{7BFD1607-7356-4D3D-A829-75D002A3A4B0}"/>
    <dgm:cxn modelId="{E3ACBE5B-6885-4A80-B8B1-723281C66A1B}" srcId="{A6685E83-BEEC-49B3-B40A-539E2C0D7A1A}" destId="{7DFCC535-5C9B-4418-861A-39B6769F0A4B}" srcOrd="1" destOrd="1" parTransId="{DD9A817F-A07A-4FF3-8AF7-D94542AC5BEE}" sibTransId="{05FD5824-DBD2-49A4-BA70-D69CEA2F78C9}"/>
    <dgm:cxn modelId="{ED5A2652-4436-42CB-8CA5-98CCA0E751D8}" srcId="{A6685E83-BEEC-49B3-B40A-539E2C0D7A1A}" destId="{F89A276C-5B84-4B96-92C7-9731034E3315}" srcOrd="2" destOrd="1" parTransId="{716CBF0F-595B-49AA-AE30-2CB67B5200BE}" sibTransId="{6FD66662-5AA8-49E9-8F78-C65F34883862}"/>
    <dgm:cxn modelId="{A49EBBD4-F25E-4E45-99EF-87133B4D3A67}" srcId="{2E15931E-1654-4B73-89B2-8E333D9C42E0}" destId="{C8DDDFA1-AF37-4444-AAEB-D51CEE212719}" srcOrd="2" destOrd="0" parTransId="{26EA520A-5891-4EBA-B2AD-1840663D8C07}" sibTransId="{CE2287C8-6424-4771-88FD-4DADE15C5A04}"/>
    <dgm:cxn modelId="{12893751-2968-4F7A-8021-230D3B7A2945}" srcId="{C8DDDFA1-AF37-4444-AAEB-D51CEE212719}" destId="{5AA02751-379E-46DB-884A-F23ACBC498EE}" srcOrd="0" destOrd="2" parTransId="{D0D77647-95BE-4607-B2F0-006D9CAB8F0E}" sibTransId="{3DBF6B9F-A188-4D67-ABE8-0633561FA9E5}"/>
    <dgm:cxn modelId="{F7D6B59C-2B6B-4A90-9E83-582933453647}" type="presOf" srcId="{2E15931E-1654-4B73-89B2-8E333D9C42E0}" destId="{D5935282-3C7C-4F88-A1AE-C27DB8591514}" srcOrd="0" destOrd="0" presId="urn:microsoft.com/office/officeart/2005/8/layout/vList5"/>
    <dgm:cxn modelId="{DB24C3F2-759C-4F7B-8CB0-93D295E7FA1F}" type="presParOf" srcId="{D5935282-3C7C-4F88-A1AE-C27DB8591514}" destId="{E61486FD-113E-4C87-8ADF-B1A8E2A84801}" srcOrd="0" destOrd="0" presId="urn:microsoft.com/office/officeart/2005/8/layout/vList5"/>
    <dgm:cxn modelId="{B02ADFD7-4B34-458A-8CA0-07A2ACB9B9C0}" type="presParOf" srcId="{E61486FD-113E-4C87-8ADF-B1A8E2A84801}" destId="{96BE2B31-D87C-43E1-BE64-4C27B13F4AA4}" srcOrd="0" destOrd="0" presId="urn:microsoft.com/office/officeart/2005/8/layout/vList5"/>
    <dgm:cxn modelId="{D918E00A-D26D-4B4C-9F43-C5AE904B451B}" type="presOf" srcId="{90DDC401-903F-495B-A387-FFA8A45891F6}" destId="{96BE2B31-D87C-43E1-BE64-4C27B13F4AA4}" srcOrd="0" destOrd="0" presId="urn:microsoft.com/office/officeart/2005/8/layout/vList5"/>
    <dgm:cxn modelId="{9985A0DD-63FE-4B25-AA39-5C7A57FB2DFB}" type="presParOf" srcId="{E61486FD-113E-4C87-8ADF-B1A8E2A84801}" destId="{DD9406C3-FC80-4468-A55B-122D744D43F0}" srcOrd="1" destOrd="0" presId="urn:microsoft.com/office/officeart/2005/8/layout/vList5"/>
    <dgm:cxn modelId="{74447804-90CC-42CB-A722-377EA48154A8}" type="presOf" srcId="{E08CEB0C-E37F-4DCA-A8EA-4B2CD3AD7754}" destId="{DD9406C3-FC80-4468-A55B-122D744D43F0}" srcOrd="0" destOrd="0" presId="urn:microsoft.com/office/officeart/2005/8/layout/vList5"/>
    <dgm:cxn modelId="{39747067-17B3-431F-8CAE-B21A7B908C6F}" type="presOf" srcId="{60103260-8645-4692-8EB6-7D63AEB5A6FF}" destId="{DD9406C3-FC80-4468-A55B-122D744D43F0}" srcOrd="0" destOrd="1" presId="urn:microsoft.com/office/officeart/2005/8/layout/vList5"/>
    <dgm:cxn modelId="{35CC9632-E9AD-4B7D-97BA-A4AF1315304A}" type="presParOf" srcId="{D5935282-3C7C-4F88-A1AE-C27DB8591514}" destId="{F1941F29-E51C-4282-956D-50CFAFAEB9B8}" srcOrd="1" destOrd="0" presId="urn:microsoft.com/office/officeart/2005/8/layout/vList5"/>
    <dgm:cxn modelId="{4367066E-370E-4785-8A2C-2841D6D98496}" type="presParOf" srcId="{D5935282-3C7C-4F88-A1AE-C27DB8591514}" destId="{B589D1EC-5156-4FB2-BB1C-8E1290A868B9}" srcOrd="2" destOrd="0" presId="urn:microsoft.com/office/officeart/2005/8/layout/vList5"/>
    <dgm:cxn modelId="{ECAB6821-A6C1-4352-8D1B-85C8975E59D8}" type="presParOf" srcId="{B589D1EC-5156-4FB2-BB1C-8E1290A868B9}" destId="{EBD335B5-8308-49CB-9630-99D852747B1F}" srcOrd="0" destOrd="2" presId="urn:microsoft.com/office/officeart/2005/8/layout/vList5"/>
    <dgm:cxn modelId="{0ABB03ED-DFFE-44DE-A5C1-4F56EB856520}" type="presOf" srcId="{A6685E83-BEEC-49B3-B40A-539E2C0D7A1A}" destId="{EBD335B5-8308-49CB-9630-99D852747B1F}" srcOrd="0" destOrd="0" presId="urn:microsoft.com/office/officeart/2005/8/layout/vList5"/>
    <dgm:cxn modelId="{F60723A7-A9F3-47C3-B6BA-70CC51872FA8}" type="presParOf" srcId="{B589D1EC-5156-4FB2-BB1C-8E1290A868B9}" destId="{6EB2A58E-CA03-4F76-94B6-D8FE50231963}" srcOrd="1" destOrd="2" presId="urn:microsoft.com/office/officeart/2005/8/layout/vList5"/>
    <dgm:cxn modelId="{BAE4E59B-FF88-45C6-AD9E-722DF51FE21F}" type="presOf" srcId="{CBA50553-63FA-4B5A-9888-EDDBA06CA593}" destId="{6EB2A58E-CA03-4F76-94B6-D8FE50231963}" srcOrd="0" destOrd="0" presId="urn:microsoft.com/office/officeart/2005/8/layout/vList5"/>
    <dgm:cxn modelId="{A01935C8-78AE-46D0-89AA-83DF86B94452}" type="presOf" srcId="{7DFCC535-5C9B-4418-861A-39B6769F0A4B}" destId="{6EB2A58E-CA03-4F76-94B6-D8FE50231963}" srcOrd="0" destOrd="1" presId="urn:microsoft.com/office/officeart/2005/8/layout/vList5"/>
    <dgm:cxn modelId="{193ACCD8-B19D-4B94-9B4F-D9DBDFE2A4B0}" type="presOf" srcId="{F89A276C-5B84-4B96-92C7-9731034E3315}" destId="{6EB2A58E-CA03-4F76-94B6-D8FE50231963}" srcOrd="0" destOrd="2" presId="urn:microsoft.com/office/officeart/2005/8/layout/vList5"/>
    <dgm:cxn modelId="{6DE69BE3-4566-4113-931F-927BFE244FCC}" type="presParOf" srcId="{D5935282-3C7C-4F88-A1AE-C27DB8591514}" destId="{A76EE5BB-CBA4-4DD9-BFB7-3F3F246C9BF0}" srcOrd="3" destOrd="0" presId="urn:microsoft.com/office/officeart/2005/8/layout/vList5"/>
    <dgm:cxn modelId="{6A19EFC9-5941-45F1-A05E-A803586D39C3}" type="presParOf" srcId="{D5935282-3C7C-4F88-A1AE-C27DB8591514}" destId="{2BB2A428-FB05-47E5-AC5F-C6A7936A9AC0}" srcOrd="4" destOrd="0" presId="urn:microsoft.com/office/officeart/2005/8/layout/vList5"/>
    <dgm:cxn modelId="{CF132701-D6AF-46A8-BA5E-3B5FCAFA1758}" type="presParOf" srcId="{2BB2A428-FB05-47E5-AC5F-C6A7936A9AC0}" destId="{B093CE78-670B-40EB-95CF-315E334D550F}" srcOrd="0" destOrd="4" presId="urn:microsoft.com/office/officeart/2005/8/layout/vList5"/>
    <dgm:cxn modelId="{081AAF44-8FF3-4349-8F94-A4FF9DA6D36D}" type="presOf" srcId="{C8DDDFA1-AF37-4444-AAEB-D51CEE212719}" destId="{B093CE78-670B-40EB-95CF-315E334D550F}" srcOrd="0" destOrd="0" presId="urn:microsoft.com/office/officeart/2005/8/layout/vList5"/>
    <dgm:cxn modelId="{AF4194A5-583F-4B9A-A824-B139F4B881AE}" type="presParOf" srcId="{2BB2A428-FB05-47E5-AC5F-C6A7936A9AC0}" destId="{64028F0D-BE57-4642-92F7-303D4E45C524}" srcOrd="1" destOrd="4" presId="urn:microsoft.com/office/officeart/2005/8/layout/vList5"/>
    <dgm:cxn modelId="{99E9C3B9-091D-475C-A2BF-2A7CA4CC3DBF}" type="presOf" srcId="{5AA02751-379E-46DB-884A-F23ACBC498EE}" destId="{64028F0D-BE57-4642-92F7-303D4E45C52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需求</a:t>
          </a:r>
          <a:r>
            <a:rPr lang="zh-CN" altLang="en-US" sz="1800"/>
            <a:t>背景</a:t>
          </a:r>
          <a:r>
            <a:rPr lang="zh-CN" altLang="en-US" sz="1800"/>
            <a:t/>
          </a:r>
          <a:endParaRPr lang="zh-CN" altLang="en-US" sz="1800"/>
        </a:p>
      </dgm:t>
    </dgm:pt>
    <dgm:pt modelId="{C8BB0B8A-C63A-4F83-B8DD-3A7CE259E4EE}" cxnId="{B27A13FA-3594-44B6-9529-BE5D4E6C6DA1}" type="parTrans">
      <dgm:prSet/>
      <dgm:spPr/>
      <dgm:t>
        <a:bodyPr/>
        <a:p>
          <a:endParaRPr lang="zh-CN" altLang="en-US"/>
        </a:p>
      </dgm:t>
    </dgm:pt>
    <dgm:pt modelId="{35E5E878-0907-4014-9CFA-56AEFE6C22E5}" cxnId="{B27A13FA-3594-44B6-9529-BE5D4E6C6DA1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产品根据多个业务情况，有不同的消息推送，以达用户激励触发、召回、增加留存等产品需求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.</a:t>
          </a:r>
          <a:r>
            <a: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。</a:t>
          </a:r>
          <a:r>
            <a:rPr lang="zh-CN" altLang="en-US" sz="1600"/>
            <a:t/>
          </a:r>
          <a:endParaRPr lang="zh-CN" altLang="en-US" sz="1600"/>
        </a:p>
      </dgm:t>
    </dgm:pt>
    <dgm:pt modelId="{FB4BCC77-44E9-4065-8A2F-90CD32DE34E3}" cxnId="{EF1BD5BB-0023-496E-B8F9-597A967F1ABA}" type="parTrans">
      <dgm:prSet/>
      <dgm:spPr/>
      <dgm:t>
        <a:bodyPr/>
        <a:p>
          <a:endParaRPr lang="zh-CN" altLang="en-US"/>
        </a:p>
      </dgm:t>
    </dgm:pt>
    <dgm:pt modelId="{41FED480-3E2E-47A2-B997-02D527BC8082}" cxnId="{EF1BD5BB-0023-496E-B8F9-597A967F1ABA}" type="sibTrans">
      <dgm:prSet/>
      <dgm:spPr/>
      <dgm:t>
        <a:bodyPr/>
        <a:p>
          <a:endParaRPr lang="zh-CN" altLang="en-US"/>
        </a:p>
      </dgm:t>
    </dgm:pt>
    <dgm:pt modelId="{A6685E83-BEEC-49B3-B40A-539E2C0D7A1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问题</a:t>
          </a:r>
          <a:r>
            <a:rPr lang="zh-CN" altLang="en-US" sz="1800"/>
            <a:t/>
          </a:r>
          <a:endParaRPr lang="zh-CN" altLang="en-US" sz="1800"/>
        </a:p>
      </dgm:t>
    </dgm:pt>
    <dgm:pt modelId="{FECC43A3-D59E-4EE1-9557-8FBB90D5B362}" cxnId="{54406F8F-9B0D-4801-868F-9C1F06024CA0}" type="parTrans">
      <dgm:prSet/>
      <dgm:spPr/>
      <dgm:t>
        <a:bodyPr/>
        <a:p>
          <a:endParaRPr lang="zh-CN" altLang="en-US"/>
        </a:p>
      </dgm:t>
    </dgm:pt>
    <dgm:pt modelId="{68BB6C9A-B7F0-43A0-955B-FC8C4D4009BF}" cxnId="{54406F8F-9B0D-4801-868F-9C1F06024CA0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各个推送规则没有抽象，导致推送代码在各个业务系统里也有复杂。如未注册用户消息发送提醒消息、录制声音瓶的被激励喜欢的提醒消息等，需要在用户服务和声音瓶编写不同的策略代码统计人群。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E2772F-165D-4B56-ACC2-969CBF53B0A8}" cxnId="{E5CDF850-B1F2-43EE-BDF3-A548219DDAC6}" type="parTrans">
      <dgm:prSet/>
      <dgm:spPr/>
      <dgm:t>
        <a:bodyPr/>
        <a:p>
          <a:endParaRPr lang="zh-CN" altLang="en-US"/>
        </a:p>
      </dgm:t>
    </dgm:pt>
    <dgm:pt modelId="{7BFD1607-7356-4D3D-A829-75D002A3A4B0}" cxnId="{E5CDF850-B1F2-43EE-BDF3-A548219DDAC6}" type="sibTrans">
      <dgm:prSet/>
      <dgm:spPr/>
      <dgm:t>
        <a:bodyPr/>
        <a:p>
          <a:endParaRPr lang="zh-CN" altLang="en-US"/>
        </a:p>
      </dgm:t>
    </dgm:pt>
    <dgm:pt modelId="{BD9FA443-72BF-4884-8C76-6FC1176EF61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不方便快速开发新的推送策略和验证效果。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F5C411-B9D4-4E8F-B584-D6DD7EA8A743}" cxnId="{8C004AD2-0E93-4930-A784-8C4BDECF68B0}" type="parTrans">
      <dgm:prSet/>
      <dgm:spPr/>
    </dgm:pt>
    <dgm:pt modelId="{C68C5747-AF61-41C0-B9FE-E597F44A5C07}" cxnId="{8C004AD2-0E93-4930-A784-8C4BDECF68B0}" type="sibTrans">
      <dgm:prSet/>
      <dgm:spPr/>
    </dgm:pt>
    <dgm:pt modelId="{C8DDDFA1-AF37-4444-AAEB-D51CEE21271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方案</a:t>
          </a:r>
          <a:r>
            <a:rPr lang="zh-CN" altLang="en-US" sz="1800"/>
            <a:t/>
          </a:r>
          <a:endParaRPr lang="zh-CN" altLang="en-US" sz="1800"/>
        </a:p>
      </dgm:t>
    </dgm:pt>
    <dgm:pt modelId="{26EA520A-5891-4EBA-B2AD-1840663D8C07}" cxnId="{8645CDD2-D34C-4A35-BEDA-58D532F9A17A}" type="parTrans">
      <dgm:prSet/>
      <dgm:spPr/>
      <dgm:t>
        <a:bodyPr/>
        <a:p>
          <a:endParaRPr lang="zh-CN" altLang="en-US"/>
        </a:p>
      </dgm:t>
    </dgm:pt>
    <dgm:pt modelId="{CE2287C8-6424-4771-88FD-4DADE15C5A04}" cxnId="{8645CDD2-D34C-4A35-BEDA-58D532F9A17A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将产品功能推送和运营推送功能与业务系统解耦。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推送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平台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项目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来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由。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D0D77647-95BE-4607-B2F0-006D9CAB8F0E}" cxnId="{7B4B0FCF-6C14-401D-8543-42755A7AC800}" type="parTrans">
      <dgm:prSet/>
      <dgm:spPr/>
      <dgm:t>
        <a:bodyPr/>
        <a:p>
          <a:endParaRPr lang="zh-CN" altLang="en-US"/>
        </a:p>
      </dgm:t>
    </dgm:pt>
    <dgm:pt modelId="{3DBF6B9F-A188-4D67-ABE8-0633561FA9E5}" cxnId="{7B4B0FCF-6C14-401D-8543-42755A7AC800}" type="sibTrans">
      <dgm:prSet/>
      <dgm:spPr/>
      <dgm:t>
        <a:bodyPr/>
        <a:p>
          <a:endParaRPr lang="zh-CN" altLang="en-US"/>
        </a:p>
      </dgm:t>
    </dgm:pt>
    <dgm:pt modelId="{D6FDFD04-1C51-461E-A90E-D71131DFA2DA}">
      <dgm:prSet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将推送平台的功能抽象为目标人群圈选（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承接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包括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好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友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）、推送规则调度、推送消息三部分。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3F40ABD5-57E1-4150-99E2-5DD1C7F79FDA}" cxnId="{73F3D166-A2B8-4012-AC92-97E60F34150C}" type="parTrans">
      <dgm:prSet/>
      <dgm:spPr/>
    </dgm:pt>
    <dgm:pt modelId="{9DA63E44-9410-4317-817B-221C4E523951}" cxnId="{73F3D166-A2B8-4012-AC92-97E60F34150C}" type="sibTrans">
      <dgm:prSet/>
      <dgm:spPr/>
    </dgm:pt>
    <dgm:pt modelId="{F0824998-EDD3-4C47-A98D-AFEB0CEAA63D}">
      <dgm:prSet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其中目标人群圈选，使用数仓服务提供用户画像查询。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EFA7F01E-6CF7-4428-90AF-B5A3E73395F3}" cxnId="{DA0BF519-BA28-499F-885B-46BDA4C9E90C}" type="parTrans">
      <dgm:prSet/>
      <dgm:spPr/>
    </dgm:pt>
    <dgm:pt modelId="{237038E5-F9ED-4AE6-BE92-0FB4DE44B4AC}" cxnId="{DA0BF519-BA28-499F-885B-46BDA4C9E90C}" type="sibTrans">
      <dgm:prSet/>
      <dgm:spPr/>
    </dgm:pt>
    <dgm:pt modelId="{F0A48226-2419-41E8-B31C-38DFE72510B4}">
      <dgm:prSet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其中推送规则调度，使用基于服务端埋点，以事件驱动的方式调度消息推送。如监听录制声音瓶录制完成的消息，调度立即推送或延迟几分钟推送。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/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endParaRPr>
        </a:p>
      </dgm:t>
    </dgm:pt>
    <dgm:pt modelId="{40455B25-F872-4E86-B710-58FCEB0201DB}" cxnId="{5CCB20B1-6088-4A82-AEB5-98317AF16BC9}" type="parTrans">
      <dgm:prSet/>
      <dgm:spPr/>
    </dgm:pt>
    <dgm:pt modelId="{D59F6AEE-629E-4212-A2D7-74DF475B25DA}" cxnId="{5CCB20B1-6088-4A82-AEB5-98317AF16BC9}" type="sibTrans">
      <dgm:prSet/>
      <dgm:spPr/>
    </dgm:pt>
    <dgm:pt modelId="{AF1170B9-973F-4FB8-8A61-A25B9100B91E}">
      <dgm:prSet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反思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讨论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研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发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角度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设计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产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品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功能。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/>
          </a:r>
          <a:endParaRPr lang="zh-CN" altLang="en-US" sz="16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endParaRPr>
        </a:p>
      </dgm:t>
    </dgm:pt>
    <dgm:pt modelId="{8C22467F-FA12-4C24-A278-905FCC6677F5}" cxnId="{5089BC29-9DBB-4616-B50A-62D0FAA52F8D}" type="parTrans">
      <dgm:prSet/>
      <dgm:spPr/>
    </dgm:pt>
    <dgm:pt modelId="{7CBE820D-2384-4B8B-BE86-85C91634495E}" cxnId="{5089BC29-9DBB-4616-B50A-62D0FAA52F8D}" type="sibTrans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28935" custScaleY="45355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 custScaleX="124238" custScaleY="50573" custLinFactNeighborX="22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28849" custScaleY="4400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ScaleX="124039" custScaleY="54777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28873" custScaleY="114345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 custScaleX="124445" custScaleY="132281" custLinFactNeighborX="-326">
        <dgm:presLayoutVars>
          <dgm:bulletEnabled val="1"/>
        </dgm:presLayoutVars>
      </dgm:prSet>
      <dgm:spPr/>
    </dgm:pt>
  </dgm:ptLst>
  <dgm:cxnLst>
    <dgm:cxn modelId="{B27A13FA-3594-44B6-9529-BE5D4E6C6DA1}" srcId="{2E15931E-1654-4B73-89B2-8E333D9C42E0}" destId="{90DDC401-903F-495B-A387-FFA8A45891F6}" srcOrd="0" destOrd="0" parTransId="{C8BB0B8A-C63A-4F83-B8DD-3A7CE259E4EE}" sibTransId="{35E5E878-0907-4014-9CFA-56AEFE6C22E5}"/>
    <dgm:cxn modelId="{EF1BD5BB-0023-496E-B8F9-597A967F1ABA}" srcId="{90DDC401-903F-495B-A387-FFA8A45891F6}" destId="{E08CEB0C-E37F-4DCA-A8EA-4B2CD3AD7754}" srcOrd="0" destOrd="0" parTransId="{FB4BCC77-44E9-4065-8A2F-90CD32DE34E3}" sibTransId="{41FED480-3E2E-47A2-B997-02D527BC8082}"/>
    <dgm:cxn modelId="{54406F8F-9B0D-4801-868F-9C1F06024CA0}" srcId="{2E15931E-1654-4B73-89B2-8E333D9C42E0}" destId="{A6685E83-BEEC-49B3-B40A-539E2C0D7A1A}" srcOrd="1" destOrd="0" parTransId="{FECC43A3-D59E-4EE1-9557-8FBB90D5B362}" sibTransId="{68BB6C9A-B7F0-43A0-955B-FC8C4D4009BF}"/>
    <dgm:cxn modelId="{E5CDF850-B1F2-43EE-BDF3-A548219DDAC6}" srcId="{A6685E83-BEEC-49B3-B40A-539E2C0D7A1A}" destId="{CBA50553-63FA-4B5A-9888-EDDBA06CA593}" srcOrd="0" destOrd="1" parTransId="{73E2772F-165D-4B56-ACC2-969CBF53B0A8}" sibTransId="{7BFD1607-7356-4D3D-A829-75D002A3A4B0}"/>
    <dgm:cxn modelId="{8C004AD2-0E93-4930-A784-8C4BDECF68B0}" srcId="{A6685E83-BEEC-49B3-B40A-539E2C0D7A1A}" destId="{BD9FA443-72BF-4884-8C76-6FC1176EF618}" srcOrd="1" destOrd="1" parTransId="{62F5C411-B9D4-4E8F-B584-D6DD7EA8A743}" sibTransId="{C68C5747-AF61-41C0-B9FE-E597F44A5C07}"/>
    <dgm:cxn modelId="{8645CDD2-D34C-4A35-BEDA-58D532F9A17A}" srcId="{2E15931E-1654-4B73-89B2-8E333D9C42E0}" destId="{C8DDDFA1-AF37-4444-AAEB-D51CEE212719}" srcOrd="2" destOrd="0" parTransId="{26EA520A-5891-4EBA-B2AD-1840663D8C07}" sibTransId="{CE2287C8-6424-4771-88FD-4DADE15C5A04}"/>
    <dgm:cxn modelId="{7B4B0FCF-6C14-401D-8543-42755A7AC800}" srcId="{C8DDDFA1-AF37-4444-AAEB-D51CEE212719}" destId="{5AA02751-379E-46DB-884A-F23ACBC498EE}" srcOrd="0" destOrd="2" parTransId="{D0D77647-95BE-4607-B2F0-006D9CAB8F0E}" sibTransId="{3DBF6B9F-A188-4D67-ABE8-0633561FA9E5}"/>
    <dgm:cxn modelId="{73F3D166-A2B8-4012-AC92-97E60F34150C}" srcId="{C8DDDFA1-AF37-4444-AAEB-D51CEE212719}" destId="{D6FDFD04-1C51-461E-A90E-D71131DFA2DA}" srcOrd="1" destOrd="2" parTransId="{3F40ABD5-57E1-4150-99E2-5DD1C7F79FDA}" sibTransId="{9DA63E44-9410-4317-817B-221C4E523951}"/>
    <dgm:cxn modelId="{DA0BF519-BA28-499F-885B-46BDA4C9E90C}" srcId="{C8DDDFA1-AF37-4444-AAEB-D51CEE212719}" destId="{F0824998-EDD3-4C47-A98D-AFEB0CEAA63D}" srcOrd="2" destOrd="2" parTransId="{EFA7F01E-6CF7-4428-90AF-B5A3E73395F3}" sibTransId="{237038E5-F9ED-4AE6-BE92-0FB4DE44B4AC}"/>
    <dgm:cxn modelId="{5CCB20B1-6088-4A82-AEB5-98317AF16BC9}" srcId="{C8DDDFA1-AF37-4444-AAEB-D51CEE212719}" destId="{F0A48226-2419-41E8-B31C-38DFE72510B4}" srcOrd="3" destOrd="2" parTransId="{40455B25-F872-4E86-B710-58FCEB0201DB}" sibTransId="{D59F6AEE-629E-4212-A2D7-74DF475B25DA}"/>
    <dgm:cxn modelId="{5089BC29-9DBB-4616-B50A-62D0FAA52F8D}" srcId="{C8DDDFA1-AF37-4444-AAEB-D51CEE212719}" destId="{AF1170B9-973F-4FB8-8A61-A25B9100B91E}" srcOrd="4" destOrd="2" parTransId="{8C22467F-FA12-4C24-A278-905FCC6677F5}" sibTransId="{7CBE820D-2384-4B8B-BE86-85C91634495E}"/>
    <dgm:cxn modelId="{3EAE0B81-C3DC-43B7-A8C3-9D34ACB347BE}" type="presOf" srcId="{2E15931E-1654-4B73-89B2-8E333D9C42E0}" destId="{D5935282-3C7C-4F88-A1AE-C27DB8591514}" srcOrd="0" destOrd="0" presId="urn:microsoft.com/office/officeart/2005/8/layout/vList5"/>
    <dgm:cxn modelId="{FBB357FC-B72C-46F7-BEA3-1D90D8BD6006}" type="presParOf" srcId="{D5935282-3C7C-4F88-A1AE-C27DB8591514}" destId="{E61486FD-113E-4C87-8ADF-B1A8E2A84801}" srcOrd="0" destOrd="0" presId="urn:microsoft.com/office/officeart/2005/8/layout/vList5"/>
    <dgm:cxn modelId="{E1D768F1-E11D-411A-A1C4-48B61FE329CB}" type="presParOf" srcId="{E61486FD-113E-4C87-8ADF-B1A8E2A84801}" destId="{96BE2B31-D87C-43E1-BE64-4C27B13F4AA4}" srcOrd="0" destOrd="0" presId="urn:microsoft.com/office/officeart/2005/8/layout/vList5"/>
    <dgm:cxn modelId="{2F248592-8DCE-4C51-9BA2-15BE9CB3A10A}" type="presOf" srcId="{90DDC401-903F-495B-A387-FFA8A45891F6}" destId="{96BE2B31-D87C-43E1-BE64-4C27B13F4AA4}" srcOrd="0" destOrd="0" presId="urn:microsoft.com/office/officeart/2005/8/layout/vList5"/>
    <dgm:cxn modelId="{6CEB0893-E79E-4B85-84D8-D6E97122C4B2}" type="presParOf" srcId="{E61486FD-113E-4C87-8ADF-B1A8E2A84801}" destId="{DD9406C3-FC80-4468-A55B-122D744D43F0}" srcOrd="1" destOrd="0" presId="urn:microsoft.com/office/officeart/2005/8/layout/vList5"/>
    <dgm:cxn modelId="{48983E07-8F5A-4065-8B38-E970E89C6011}" type="presOf" srcId="{E08CEB0C-E37F-4DCA-A8EA-4B2CD3AD7754}" destId="{DD9406C3-FC80-4468-A55B-122D744D43F0}" srcOrd="0" destOrd="0" presId="urn:microsoft.com/office/officeart/2005/8/layout/vList5"/>
    <dgm:cxn modelId="{0A468616-FA83-4B59-9091-AE343E8BC646}" type="presParOf" srcId="{D5935282-3C7C-4F88-A1AE-C27DB8591514}" destId="{F1941F29-E51C-4282-956D-50CFAFAEB9B8}" srcOrd="1" destOrd="0" presId="urn:microsoft.com/office/officeart/2005/8/layout/vList5"/>
    <dgm:cxn modelId="{6E159290-FFF2-481C-A20A-657684BA7999}" type="presParOf" srcId="{D5935282-3C7C-4F88-A1AE-C27DB8591514}" destId="{B589D1EC-5156-4FB2-BB1C-8E1290A868B9}" srcOrd="2" destOrd="0" presId="urn:microsoft.com/office/officeart/2005/8/layout/vList5"/>
    <dgm:cxn modelId="{283EBE86-0188-4F64-A457-457C8A3E8F51}" type="presParOf" srcId="{B589D1EC-5156-4FB2-BB1C-8E1290A868B9}" destId="{EBD335B5-8308-49CB-9630-99D852747B1F}" srcOrd="0" destOrd="2" presId="urn:microsoft.com/office/officeart/2005/8/layout/vList5"/>
    <dgm:cxn modelId="{EF8F0A21-547F-4896-BB9E-8BC228FBB0AC}" type="presOf" srcId="{A6685E83-BEEC-49B3-B40A-539E2C0D7A1A}" destId="{EBD335B5-8308-49CB-9630-99D852747B1F}" srcOrd="0" destOrd="0" presId="urn:microsoft.com/office/officeart/2005/8/layout/vList5"/>
    <dgm:cxn modelId="{D3D640C8-BC07-4095-858B-8B756E8F5A26}" type="presParOf" srcId="{B589D1EC-5156-4FB2-BB1C-8E1290A868B9}" destId="{6EB2A58E-CA03-4F76-94B6-D8FE50231963}" srcOrd="1" destOrd="2" presId="urn:microsoft.com/office/officeart/2005/8/layout/vList5"/>
    <dgm:cxn modelId="{DCAFBD1E-8EDC-40FB-A28D-DECCF108830B}" type="presOf" srcId="{CBA50553-63FA-4B5A-9888-EDDBA06CA593}" destId="{6EB2A58E-CA03-4F76-94B6-D8FE50231963}" srcOrd="0" destOrd="0" presId="urn:microsoft.com/office/officeart/2005/8/layout/vList5"/>
    <dgm:cxn modelId="{DE783D93-13F8-4E6D-8451-74EC934F1740}" type="presOf" srcId="{BD9FA443-72BF-4884-8C76-6FC1176EF618}" destId="{6EB2A58E-CA03-4F76-94B6-D8FE50231963}" srcOrd="0" destOrd="1" presId="urn:microsoft.com/office/officeart/2005/8/layout/vList5"/>
    <dgm:cxn modelId="{6A006A52-D82A-4691-AE45-CD34170020D6}" type="presParOf" srcId="{D5935282-3C7C-4F88-A1AE-C27DB8591514}" destId="{A76EE5BB-CBA4-4DD9-BFB7-3F3F246C9BF0}" srcOrd="3" destOrd="0" presId="urn:microsoft.com/office/officeart/2005/8/layout/vList5"/>
    <dgm:cxn modelId="{95422A0D-845B-439E-B1E9-9C31E6FC360B}" type="presParOf" srcId="{D5935282-3C7C-4F88-A1AE-C27DB8591514}" destId="{2BB2A428-FB05-47E5-AC5F-C6A7936A9AC0}" srcOrd="4" destOrd="0" presId="urn:microsoft.com/office/officeart/2005/8/layout/vList5"/>
    <dgm:cxn modelId="{93247093-9504-4AFA-B58E-A2A05E005616}" type="presParOf" srcId="{2BB2A428-FB05-47E5-AC5F-C6A7936A9AC0}" destId="{B093CE78-670B-40EB-95CF-315E334D550F}" srcOrd="0" destOrd="4" presId="urn:microsoft.com/office/officeart/2005/8/layout/vList5"/>
    <dgm:cxn modelId="{BEF0D8B3-0D40-4ABE-9BFD-93E538E6AF8E}" type="presOf" srcId="{C8DDDFA1-AF37-4444-AAEB-D51CEE212719}" destId="{B093CE78-670B-40EB-95CF-315E334D550F}" srcOrd="0" destOrd="0" presId="urn:microsoft.com/office/officeart/2005/8/layout/vList5"/>
    <dgm:cxn modelId="{DF4EE873-9895-48AD-AB9D-E22FA1D88658}" type="presParOf" srcId="{2BB2A428-FB05-47E5-AC5F-C6A7936A9AC0}" destId="{64028F0D-BE57-4642-92F7-303D4E45C524}" srcOrd="1" destOrd="4" presId="urn:microsoft.com/office/officeart/2005/8/layout/vList5"/>
    <dgm:cxn modelId="{0F5C9AC5-9536-4EAC-B57F-C7094C0312B7}" type="presOf" srcId="{5AA02751-379E-46DB-884A-F23ACBC498EE}" destId="{64028F0D-BE57-4642-92F7-303D4E45C524}" srcOrd="0" destOrd="0" presId="urn:microsoft.com/office/officeart/2005/8/layout/vList5"/>
    <dgm:cxn modelId="{C9F3B4E6-3CAC-405E-8D53-577DF7F62EC0}" type="presOf" srcId="{D6FDFD04-1C51-461E-A90E-D71131DFA2DA}" destId="{64028F0D-BE57-4642-92F7-303D4E45C524}" srcOrd="0" destOrd="1" presId="urn:microsoft.com/office/officeart/2005/8/layout/vList5"/>
    <dgm:cxn modelId="{1B59CC9E-9614-478E-B065-7C7298E641E9}" type="presOf" srcId="{F0824998-EDD3-4C47-A98D-AFEB0CEAA63D}" destId="{64028F0D-BE57-4642-92F7-303D4E45C524}" srcOrd="0" destOrd="2" presId="urn:microsoft.com/office/officeart/2005/8/layout/vList5"/>
    <dgm:cxn modelId="{A98954C8-7FA8-4A5C-9F84-4A78EC87D8DA}" type="presOf" srcId="{F0A48226-2419-41E8-B31C-38DFE72510B4}" destId="{64028F0D-BE57-4642-92F7-303D4E45C524}" srcOrd="0" destOrd="3" presId="urn:microsoft.com/office/officeart/2005/8/layout/vList5"/>
    <dgm:cxn modelId="{A1B6E0DD-CE6C-45B9-9154-3900DD7D5EB9}" type="presOf" srcId="{AF1170B9-973F-4FB8-8A61-A25B9100B91E}" destId="{64028F0D-BE57-4642-92F7-303D4E45C524}" srcOrd="0" destOrd="4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需求</a:t>
          </a:r>
          <a:r>
            <a:rPr lang="zh-CN" altLang="en-US" sz="1800"/>
            <a:t/>
          </a:r>
          <a:endParaRPr lang="zh-CN" altLang="en-US" sz="1800"/>
        </a:p>
      </dgm:t>
    </dgm:pt>
    <dgm:pt modelId="{C8BB0B8A-C63A-4F83-B8DD-3A7CE259E4EE}" cxnId="{4C41E80C-F697-4638-9CCF-64BCEACEDAE7}" type="parTrans">
      <dgm:prSet/>
      <dgm:spPr/>
      <dgm:t>
        <a:bodyPr/>
        <a:p>
          <a:endParaRPr lang="zh-CN" altLang="en-US"/>
        </a:p>
      </dgm:t>
    </dgm:pt>
    <dgm:pt modelId="{35E5E878-0907-4014-9CFA-56AEFE6C22E5}" cxnId="{4C41E80C-F697-4638-9CCF-64BCEACEDAE7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上传埋点</a:t>
          </a:r>
          <a:endParaRPr lang="zh-CN" altLang="en-US" sz="1600"/>
        </a:p>
      </dgm:t>
    </dgm:pt>
    <dgm:pt modelId="{FB4BCC77-44E9-4065-8A2F-90CD32DE34E3}" cxnId="{B5A099D6-66A4-4383-9CD9-04381FEF369B}" type="parTrans">
      <dgm:prSet/>
      <dgm:spPr/>
      <dgm:t>
        <a:bodyPr/>
        <a:p>
          <a:endParaRPr lang="zh-CN" altLang="en-US"/>
        </a:p>
      </dgm:t>
    </dgm:pt>
    <dgm:pt modelId="{41FED480-3E2E-47A2-B997-02D527BC8082}" cxnId="{B5A099D6-66A4-4383-9CD9-04381FEF369B}" type="sibTrans">
      <dgm:prSet/>
      <dgm:spPr/>
      <dgm:t>
        <a:bodyPr/>
        <a:p>
          <a:endParaRPr lang="zh-CN" altLang="en-US"/>
        </a:p>
      </dgm:t>
    </dgm:pt>
    <dgm:pt modelId="{E02B00F3-CC5D-4CBD-BDF6-4CE0554F929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异构</a:t>
          </a:r>
          <a:r>
            <a:rPr lang="zh-CN" altLang="en-US" sz="1600"/>
            <a:t>系统</a:t>
          </a:r>
          <a:r>
            <a:rPr lang="zh-CN" altLang="en-US" sz="1600"/>
            <a:t/>
          </a:r>
          <a:endParaRPr lang="zh-CN" altLang="en-US" sz="1600"/>
        </a:p>
      </dgm:t>
    </dgm:pt>
    <dgm:pt modelId="{91AFCBD1-4323-479A-B043-3894314CC94B}" cxnId="{8910D4DA-318A-47C6-99DA-8F3E828BA36C}" type="parTrans">
      <dgm:prSet/>
      <dgm:spPr/>
    </dgm:pt>
    <dgm:pt modelId="{2463E15E-6DFB-43B5-AA90-0F8588AA1E15}" cxnId="{8910D4DA-318A-47C6-99DA-8F3E828BA36C}" type="sibTrans">
      <dgm:prSet/>
      <dgm:spPr/>
    </dgm:pt>
    <dgm:pt modelId="{A6685E83-BEEC-49B3-B40A-539E2C0D7A1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800">
              <a:sym typeface="+mn-ea"/>
            </a:rPr>
            <a:t>方</a:t>
          </a:r>
          <a:r>
            <a:rPr lang="zh-CN" altLang="en-US" sz="1800">
              <a:sym typeface="+mn-ea"/>
            </a:rPr>
            <a:t>案</a:t>
          </a:r>
          <a:r>
            <a:rPr lang="zh-CN" altLang="en-US" sz="1800"/>
            <a:t/>
          </a:r>
          <a:endParaRPr lang="zh-CN" altLang="en-US" sz="1800"/>
        </a:p>
      </dgm:t>
    </dgm:pt>
    <dgm:pt modelId="{FECC43A3-D59E-4EE1-9557-8FBB90D5B362}" cxnId="{46F69A6D-F494-4898-98F4-A31D76361822}" type="parTrans">
      <dgm:prSet/>
      <dgm:spPr/>
      <dgm:t>
        <a:bodyPr/>
        <a:p>
          <a:endParaRPr lang="zh-CN" altLang="en-US"/>
        </a:p>
      </dgm:t>
    </dgm:pt>
    <dgm:pt modelId="{68BB6C9A-B7F0-43A0-955B-FC8C4D4009BF}" cxnId="{46F69A6D-F494-4898-98F4-A31D76361822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中心化服务user_behavior（</a:t>
          </a:r>
          <a:r>
            <a: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rPr>
            <a:t>trade-off</a:t>
          </a:r>
          <a:r>
            <a:rPr lang="zh-CN" altLang="zh-CN" sz="160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zh-CN" altLang="zh-CN" sz="1600">
              <a:latin typeface="微软雅黑" panose="020B0503020204020204" pitchFamily="34" charset="-122"/>
              <a:ea typeface="微软雅黑" panose="020B0503020204020204" pitchFamily="34" charset="-122"/>
            </a:rPr>
            <a:t>结果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E2772F-165D-4B56-ACC2-969CBF53B0A8}" cxnId="{1B830FA0-E257-4763-BDBA-3497612D7A03}" type="parTrans">
      <dgm:prSet/>
      <dgm:spPr/>
      <dgm:t>
        <a:bodyPr/>
        <a:p>
          <a:endParaRPr lang="zh-CN" altLang="en-US"/>
        </a:p>
      </dgm:t>
    </dgm:pt>
    <dgm:pt modelId="{7BFD1607-7356-4D3D-A829-75D002A3A4B0}" cxnId="{1B830FA0-E257-4763-BDBA-3497612D7A03}" type="sibTrans">
      <dgm:prSet/>
      <dgm:spPr/>
      <dgm:t>
        <a:bodyPr/>
        <a:p>
          <a:endParaRPr lang="zh-CN" altLang="en-US"/>
        </a:p>
      </dgm:t>
    </dgm:pt>
    <dgm:pt modelId="{6391E589-F7A2-457C-8223-E26A97B1C25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布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式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67CCF5-6A97-4759-A05B-1EC6150A6A80}" cxnId="{AECDF958-D948-4F5E-A175-93465148C511}" type="parTrans">
      <dgm:prSet/>
      <dgm:spPr/>
    </dgm:pt>
    <dgm:pt modelId="{B976793E-7AD9-4EA5-8ADC-2E703129B0B6}" cxnId="{AECDF958-D948-4F5E-A175-93465148C511}" type="sibTrans">
      <dgm:prSet/>
      <dgm:spPr/>
    </dgm:pt>
    <dgm:pt modelId="{82FA6E60-F76F-4C6F-9098-22481440140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日志收集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4F67E0-3117-444D-8808-1D57F14A4350}" cxnId="{C959B9FA-F81C-4405-891D-C80A26EFCBAB}" type="parTrans">
      <dgm:prSet/>
      <dgm:spPr/>
    </dgm:pt>
    <dgm:pt modelId="{D7004360-FCA5-49A4-9042-E71269D4F000}" cxnId="{C959B9FA-F81C-4405-891D-C80A26EFCBAB}" type="sibTrans">
      <dgm:prSet/>
      <dgm:spPr/>
    </dgm:pt>
    <dgm:pt modelId="{C8DDDFA1-AF37-4444-AAEB-D51CEE21271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功能</a:t>
          </a:r>
          <a:r>
            <a:rPr lang="zh-CN" altLang="en-US" sz="1800"/>
            <a:t/>
          </a:r>
          <a:endParaRPr lang="zh-CN" altLang="en-US" sz="1800"/>
        </a:p>
      </dgm:t>
    </dgm:pt>
    <dgm:pt modelId="{26EA520A-5891-4EBA-B2AD-1840663D8C07}" cxnId="{CFA51D83-33BE-47A6-A378-DE32F4AC0AC0}" type="parTrans">
      <dgm:prSet/>
      <dgm:spPr/>
      <dgm:t>
        <a:bodyPr/>
        <a:p>
          <a:endParaRPr lang="zh-CN" altLang="en-US"/>
        </a:p>
      </dgm:t>
    </dgm:pt>
    <dgm:pt modelId="{CE2287C8-6424-4771-88FD-4DADE15C5A04}" cxnId="{CFA51D83-33BE-47A6-A378-DE32F4AC0AC0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mongo（行为查询，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推送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事件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）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/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endParaRPr>
        </a:p>
      </dgm:t>
    </dgm:pt>
    <dgm:pt modelId="{D0D77647-95BE-4607-B2F0-006D9CAB8F0E}" cxnId="{341AD9EA-65B4-485C-9B36-D63038B2A459}" type="parTrans">
      <dgm:prSet/>
      <dgm:spPr/>
      <dgm:t>
        <a:bodyPr/>
        <a:p>
          <a:endParaRPr lang="zh-CN" altLang="en-US"/>
        </a:p>
      </dgm:t>
    </dgm:pt>
    <dgm:pt modelId="{3DBF6B9F-A188-4D67-ABE8-0633561FA9E5}" cxnId="{341AD9EA-65B4-485C-9B36-D63038B2A459}" type="sibTrans">
      <dgm:prSet/>
      <dgm:spPr/>
      <dgm:t>
        <a:bodyPr/>
        <a:p>
          <a:endParaRPr lang="zh-CN" altLang="en-US"/>
        </a:p>
      </dgm:t>
    </dgm:pt>
    <dgm:pt modelId="{6D2BCC4D-C8F1-4F66-931C-F8AF510AF7E4}">
      <dgm:prSet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第三方数分（GIO、神策Sensors）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/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endParaRPr>
        </a:p>
      </dgm:t>
    </dgm:pt>
    <dgm:pt modelId="{E8339BA5-1F61-4936-B8E0-B08CCD80343B}" cxnId="{F911EB61-8831-40B7-917A-B82FA3841B00}" type="parTrans">
      <dgm:prSet/>
      <dgm:spPr/>
    </dgm:pt>
    <dgm:pt modelId="{8D2F7D0E-36D2-4C6B-880E-E6AF981F42B0}" cxnId="{F911EB61-8831-40B7-917A-B82FA3841B00}" type="sibTrans">
      <dgm:prSet/>
      <dgm:spPr/>
    </dgm:pt>
    <dgm:pt modelId="{9352EB83-41A2-4C7B-B3F0-BA3721AFE589}">
      <dgm:prSet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cat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（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配置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业务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告警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）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/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endParaRPr>
        </a:p>
      </dgm:t>
    </dgm:pt>
    <dgm:pt modelId="{9A7CA65F-E10E-4779-A867-C7F79445ABD8}" cxnId="{997E957E-EE69-421D-B053-9D6869F2DCC8}" type="parTrans">
      <dgm:prSet/>
      <dgm:spPr/>
    </dgm:pt>
    <dgm:pt modelId="{2A23DC54-DB3D-4D68-80B2-913BF3F6A8F5}" cxnId="{997E957E-EE69-421D-B053-9D6869F2DCC8}" type="sibTrans">
      <dgm:prSet/>
      <dgm:spPr/>
    </dgm:pt>
    <dgm:pt modelId="{F180E50D-7948-41D1-917D-7AACC4D51244}">
      <dgm:prSet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cobub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（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待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大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数据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平台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支持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服务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端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埋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点，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避免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业务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数据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落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库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同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步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数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分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的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需求。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）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/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endParaRPr>
        </a:p>
      </dgm:t>
    </dgm:pt>
    <dgm:pt modelId="{E9C9F133-AB80-490F-96C5-89666AA08367}" cxnId="{210E2383-1521-4556-B644-C8276B7C650F}" type="parTrans">
      <dgm:prSet/>
      <dgm:spPr/>
    </dgm:pt>
    <dgm:pt modelId="{41B17CC3-535F-4F25-A325-BF407D69C729}" cxnId="{210E2383-1521-4556-B644-C8276B7C650F}" type="sibTrans">
      <dgm:prSet/>
      <dgm:spPr/>
    </dgm:pt>
    <dgm:pt modelId="{95EFEBC7-4A35-4BB7-8EC0-EE84BBDD6C38}">
      <dgm:prSet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消息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队列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（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支持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配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置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子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消息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队列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）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/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endParaRPr>
        </a:p>
      </dgm:t>
    </dgm:pt>
    <dgm:pt modelId="{08A67FB8-D160-4002-97EA-34842224A031}" cxnId="{8F7B348E-5FDD-4B9C-B019-36CEFA544217}" type="parTrans">
      <dgm:prSet/>
      <dgm:spPr/>
    </dgm:pt>
    <dgm:pt modelId="{DDC6519A-2A08-4830-A2DD-9CB02820B125}" cxnId="{8F7B348E-5FDD-4B9C-B019-36CEFA544217}" type="sibTrans">
      <dgm:prSet/>
      <dgm:spPr/>
    </dgm:pt>
    <dgm:pt modelId="{3C17CB8E-50DF-48DC-8D32-919A063046B6}">
      <dgm:prSet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/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endParaRPr>
        </a:p>
      </dgm:t>
    </dgm:pt>
    <dgm:pt modelId="{EACF6BF2-68AD-4240-A31C-159601AB87CE}" cxnId="{75F73372-3E04-4F36-9CD4-891E54134E40}" type="parTrans">
      <dgm:prSet/>
      <dgm:spPr/>
    </dgm:pt>
    <dgm:pt modelId="{7D392A9B-3967-4289-B614-2040006E6F38}" cxnId="{75F73372-3E04-4F36-9CD4-891E54134E40}" type="sibTrans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28935" custScaleY="45355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 custScaleX="124238" custScaleY="50573" custLinFactNeighborX="22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28849" custScaleY="4400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ScaleX="124039" custScaleY="54777" custLinFactNeighborX="-1" custLinFactNeighborY="2024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28873" custScaleY="114345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 custScaleX="124445" custScaleY="132281" custLinFactNeighborX="-326">
        <dgm:presLayoutVars>
          <dgm:bulletEnabled val="1"/>
        </dgm:presLayoutVars>
      </dgm:prSet>
      <dgm:spPr/>
    </dgm:pt>
  </dgm:ptLst>
  <dgm:cxnLst>
    <dgm:cxn modelId="{4C41E80C-F697-4638-9CCF-64BCEACEDAE7}" srcId="{2E15931E-1654-4B73-89B2-8E333D9C42E0}" destId="{90DDC401-903F-495B-A387-FFA8A45891F6}" srcOrd="0" destOrd="0" parTransId="{C8BB0B8A-C63A-4F83-B8DD-3A7CE259E4EE}" sibTransId="{35E5E878-0907-4014-9CFA-56AEFE6C22E5}"/>
    <dgm:cxn modelId="{B5A099D6-66A4-4383-9CD9-04381FEF369B}" srcId="{90DDC401-903F-495B-A387-FFA8A45891F6}" destId="{E08CEB0C-E37F-4DCA-A8EA-4B2CD3AD7754}" srcOrd="0" destOrd="0" parTransId="{FB4BCC77-44E9-4065-8A2F-90CD32DE34E3}" sibTransId="{41FED480-3E2E-47A2-B997-02D527BC8082}"/>
    <dgm:cxn modelId="{8910D4DA-318A-47C6-99DA-8F3E828BA36C}" srcId="{90DDC401-903F-495B-A387-FFA8A45891F6}" destId="{E02B00F3-CC5D-4CBD-BDF6-4CE0554F9297}" srcOrd="1" destOrd="0" parTransId="{91AFCBD1-4323-479A-B043-3894314CC94B}" sibTransId="{2463E15E-6DFB-43B5-AA90-0F8588AA1E15}"/>
    <dgm:cxn modelId="{46F69A6D-F494-4898-98F4-A31D76361822}" srcId="{2E15931E-1654-4B73-89B2-8E333D9C42E0}" destId="{A6685E83-BEEC-49B3-B40A-539E2C0D7A1A}" srcOrd="1" destOrd="0" parTransId="{FECC43A3-D59E-4EE1-9557-8FBB90D5B362}" sibTransId="{68BB6C9A-B7F0-43A0-955B-FC8C4D4009BF}"/>
    <dgm:cxn modelId="{1B830FA0-E257-4763-BDBA-3497612D7A03}" srcId="{A6685E83-BEEC-49B3-B40A-539E2C0D7A1A}" destId="{CBA50553-63FA-4B5A-9888-EDDBA06CA593}" srcOrd="0" destOrd="1" parTransId="{73E2772F-165D-4B56-ACC2-969CBF53B0A8}" sibTransId="{7BFD1607-7356-4D3D-A829-75D002A3A4B0}"/>
    <dgm:cxn modelId="{AECDF958-D948-4F5E-A175-93465148C511}" srcId="{A6685E83-BEEC-49B3-B40A-539E2C0D7A1A}" destId="{6391E589-F7A2-457C-8223-E26A97B1C257}" srcOrd="1" destOrd="1" parTransId="{5467CCF5-6A97-4759-A05B-1EC6150A6A80}" sibTransId="{B976793E-7AD9-4EA5-8ADC-2E703129B0B6}"/>
    <dgm:cxn modelId="{C959B9FA-F81C-4405-891D-C80A26EFCBAB}" srcId="{A6685E83-BEEC-49B3-B40A-539E2C0D7A1A}" destId="{82FA6E60-F76F-4C6F-9098-22481440140F}" srcOrd="2" destOrd="1" parTransId="{B64F67E0-3117-444D-8808-1D57F14A4350}" sibTransId="{D7004360-FCA5-49A4-9042-E71269D4F000}"/>
    <dgm:cxn modelId="{CFA51D83-33BE-47A6-A378-DE32F4AC0AC0}" srcId="{2E15931E-1654-4B73-89B2-8E333D9C42E0}" destId="{C8DDDFA1-AF37-4444-AAEB-D51CEE212719}" srcOrd="2" destOrd="0" parTransId="{26EA520A-5891-4EBA-B2AD-1840663D8C07}" sibTransId="{CE2287C8-6424-4771-88FD-4DADE15C5A04}"/>
    <dgm:cxn modelId="{341AD9EA-65B4-485C-9B36-D63038B2A459}" srcId="{C8DDDFA1-AF37-4444-AAEB-D51CEE212719}" destId="{5AA02751-379E-46DB-884A-F23ACBC498EE}" srcOrd="0" destOrd="2" parTransId="{D0D77647-95BE-4607-B2F0-006D9CAB8F0E}" sibTransId="{3DBF6B9F-A188-4D67-ABE8-0633561FA9E5}"/>
    <dgm:cxn modelId="{F911EB61-8831-40B7-917A-B82FA3841B00}" srcId="{C8DDDFA1-AF37-4444-AAEB-D51CEE212719}" destId="{6D2BCC4D-C8F1-4F66-931C-F8AF510AF7E4}" srcOrd="1" destOrd="2" parTransId="{E8339BA5-1F61-4936-B8E0-B08CCD80343B}" sibTransId="{8D2F7D0E-36D2-4C6B-880E-E6AF981F42B0}"/>
    <dgm:cxn modelId="{997E957E-EE69-421D-B053-9D6869F2DCC8}" srcId="{C8DDDFA1-AF37-4444-AAEB-D51CEE212719}" destId="{9352EB83-41A2-4C7B-B3F0-BA3721AFE589}" srcOrd="2" destOrd="2" parTransId="{9A7CA65F-E10E-4779-A867-C7F79445ABD8}" sibTransId="{2A23DC54-DB3D-4D68-80B2-913BF3F6A8F5}"/>
    <dgm:cxn modelId="{210E2383-1521-4556-B644-C8276B7C650F}" srcId="{C8DDDFA1-AF37-4444-AAEB-D51CEE212719}" destId="{F180E50D-7948-41D1-917D-7AACC4D51244}" srcOrd="3" destOrd="2" parTransId="{E9C9F133-AB80-490F-96C5-89666AA08367}" sibTransId="{41B17CC3-535F-4F25-A325-BF407D69C729}"/>
    <dgm:cxn modelId="{8F7B348E-5FDD-4B9C-B019-36CEFA544217}" srcId="{C8DDDFA1-AF37-4444-AAEB-D51CEE212719}" destId="{95EFEBC7-4A35-4BB7-8EC0-EE84BBDD6C38}" srcOrd="4" destOrd="2" parTransId="{08A67FB8-D160-4002-97EA-34842224A031}" sibTransId="{DDC6519A-2A08-4830-A2DD-9CB02820B125}"/>
    <dgm:cxn modelId="{75F73372-3E04-4F36-9CD4-891E54134E40}" srcId="{C8DDDFA1-AF37-4444-AAEB-D51CEE212719}" destId="{3C17CB8E-50DF-48DC-8D32-919A063046B6}" srcOrd="5" destOrd="2" parTransId="{EACF6BF2-68AD-4240-A31C-159601AB87CE}" sibTransId="{7D392A9B-3967-4289-B614-2040006E6F38}"/>
    <dgm:cxn modelId="{700AFCDE-E2DA-4C06-A679-E31E915318F8}" type="presOf" srcId="{2E15931E-1654-4B73-89B2-8E333D9C42E0}" destId="{D5935282-3C7C-4F88-A1AE-C27DB8591514}" srcOrd="0" destOrd="0" presId="urn:microsoft.com/office/officeart/2005/8/layout/vList5"/>
    <dgm:cxn modelId="{E9A1300D-8EFF-41A8-8A3B-E1ACC6B8C66D}" type="presParOf" srcId="{D5935282-3C7C-4F88-A1AE-C27DB8591514}" destId="{E61486FD-113E-4C87-8ADF-B1A8E2A84801}" srcOrd="0" destOrd="0" presId="urn:microsoft.com/office/officeart/2005/8/layout/vList5"/>
    <dgm:cxn modelId="{D9E71F16-FBA5-4D7F-BD1E-CA886C0D74E0}" type="presParOf" srcId="{E61486FD-113E-4C87-8ADF-B1A8E2A84801}" destId="{96BE2B31-D87C-43E1-BE64-4C27B13F4AA4}" srcOrd="0" destOrd="0" presId="urn:microsoft.com/office/officeart/2005/8/layout/vList5"/>
    <dgm:cxn modelId="{5233BDB7-7C04-4A18-91D9-7928F813DC4A}" type="presOf" srcId="{90DDC401-903F-495B-A387-FFA8A45891F6}" destId="{96BE2B31-D87C-43E1-BE64-4C27B13F4AA4}" srcOrd="0" destOrd="0" presId="urn:microsoft.com/office/officeart/2005/8/layout/vList5"/>
    <dgm:cxn modelId="{0276827E-9D37-460C-8573-4FCA298958F8}" type="presParOf" srcId="{E61486FD-113E-4C87-8ADF-B1A8E2A84801}" destId="{DD9406C3-FC80-4468-A55B-122D744D43F0}" srcOrd="1" destOrd="0" presId="urn:microsoft.com/office/officeart/2005/8/layout/vList5"/>
    <dgm:cxn modelId="{EE0FCE9D-71F3-41B9-B20E-CCF636FD5349}" type="presOf" srcId="{E08CEB0C-E37F-4DCA-A8EA-4B2CD3AD7754}" destId="{DD9406C3-FC80-4468-A55B-122D744D43F0}" srcOrd="0" destOrd="0" presId="urn:microsoft.com/office/officeart/2005/8/layout/vList5"/>
    <dgm:cxn modelId="{ADA5B498-F627-46DF-AA67-DF8B7C227E99}" type="presOf" srcId="{E02B00F3-CC5D-4CBD-BDF6-4CE0554F9297}" destId="{DD9406C3-FC80-4468-A55B-122D744D43F0}" srcOrd="0" destOrd="1" presId="urn:microsoft.com/office/officeart/2005/8/layout/vList5"/>
    <dgm:cxn modelId="{8BF8D852-7657-4E97-A4C2-A55758A5845B}" type="presParOf" srcId="{D5935282-3C7C-4F88-A1AE-C27DB8591514}" destId="{F1941F29-E51C-4282-956D-50CFAFAEB9B8}" srcOrd="1" destOrd="0" presId="urn:microsoft.com/office/officeart/2005/8/layout/vList5"/>
    <dgm:cxn modelId="{EF8B6C33-0A70-403A-BEC8-602599DA7314}" type="presParOf" srcId="{D5935282-3C7C-4F88-A1AE-C27DB8591514}" destId="{B589D1EC-5156-4FB2-BB1C-8E1290A868B9}" srcOrd="2" destOrd="0" presId="urn:microsoft.com/office/officeart/2005/8/layout/vList5"/>
    <dgm:cxn modelId="{0B52A7C0-D02A-481C-A0B3-FDD873732B38}" type="presParOf" srcId="{B589D1EC-5156-4FB2-BB1C-8E1290A868B9}" destId="{EBD335B5-8308-49CB-9630-99D852747B1F}" srcOrd="0" destOrd="2" presId="urn:microsoft.com/office/officeart/2005/8/layout/vList5"/>
    <dgm:cxn modelId="{2E3AA700-4D71-47C6-82D1-A4D3C2D6C78D}" type="presOf" srcId="{A6685E83-BEEC-49B3-B40A-539E2C0D7A1A}" destId="{EBD335B5-8308-49CB-9630-99D852747B1F}" srcOrd="0" destOrd="0" presId="urn:microsoft.com/office/officeart/2005/8/layout/vList5"/>
    <dgm:cxn modelId="{43574026-0095-404A-A0F2-252758C910B2}" type="presParOf" srcId="{B589D1EC-5156-4FB2-BB1C-8E1290A868B9}" destId="{6EB2A58E-CA03-4F76-94B6-D8FE50231963}" srcOrd="1" destOrd="2" presId="urn:microsoft.com/office/officeart/2005/8/layout/vList5"/>
    <dgm:cxn modelId="{5109B119-E587-4C77-84DE-B43E50C5FAA2}" type="presOf" srcId="{CBA50553-63FA-4B5A-9888-EDDBA06CA593}" destId="{6EB2A58E-CA03-4F76-94B6-D8FE50231963}" srcOrd="0" destOrd="0" presId="urn:microsoft.com/office/officeart/2005/8/layout/vList5"/>
    <dgm:cxn modelId="{6C3E560F-1A33-49B0-9097-ACF62A1A33C1}" type="presOf" srcId="{6391E589-F7A2-457C-8223-E26A97B1C257}" destId="{6EB2A58E-CA03-4F76-94B6-D8FE50231963}" srcOrd="0" destOrd="1" presId="urn:microsoft.com/office/officeart/2005/8/layout/vList5"/>
    <dgm:cxn modelId="{8817268B-8269-411D-A7D1-D3264885FCEE}" type="presOf" srcId="{82FA6E60-F76F-4C6F-9098-22481440140F}" destId="{6EB2A58E-CA03-4F76-94B6-D8FE50231963}" srcOrd="0" destOrd="2" presId="urn:microsoft.com/office/officeart/2005/8/layout/vList5"/>
    <dgm:cxn modelId="{51C93FA0-585B-40FB-9C3A-970129FAF9B3}" type="presParOf" srcId="{D5935282-3C7C-4F88-A1AE-C27DB8591514}" destId="{A76EE5BB-CBA4-4DD9-BFB7-3F3F246C9BF0}" srcOrd="3" destOrd="0" presId="urn:microsoft.com/office/officeart/2005/8/layout/vList5"/>
    <dgm:cxn modelId="{BF8A25D4-7CE1-4D25-8ABC-28DFB0B11D58}" type="presParOf" srcId="{D5935282-3C7C-4F88-A1AE-C27DB8591514}" destId="{2BB2A428-FB05-47E5-AC5F-C6A7936A9AC0}" srcOrd="4" destOrd="0" presId="urn:microsoft.com/office/officeart/2005/8/layout/vList5"/>
    <dgm:cxn modelId="{81090356-87B9-46C5-A489-FD77A95CC981}" type="presParOf" srcId="{2BB2A428-FB05-47E5-AC5F-C6A7936A9AC0}" destId="{B093CE78-670B-40EB-95CF-315E334D550F}" srcOrd="0" destOrd="4" presId="urn:microsoft.com/office/officeart/2005/8/layout/vList5"/>
    <dgm:cxn modelId="{ADC83AEB-79BA-4DCE-BC83-55400A29086B}" type="presOf" srcId="{C8DDDFA1-AF37-4444-AAEB-D51CEE212719}" destId="{B093CE78-670B-40EB-95CF-315E334D550F}" srcOrd="0" destOrd="0" presId="urn:microsoft.com/office/officeart/2005/8/layout/vList5"/>
    <dgm:cxn modelId="{FA2B309E-ECF6-40AB-8F76-0F8B50A042AF}" type="presParOf" srcId="{2BB2A428-FB05-47E5-AC5F-C6A7936A9AC0}" destId="{64028F0D-BE57-4642-92F7-303D4E45C524}" srcOrd="1" destOrd="4" presId="urn:microsoft.com/office/officeart/2005/8/layout/vList5"/>
    <dgm:cxn modelId="{09137ACB-2BEA-49FF-9CA1-E0FC8EDD550C}" type="presOf" srcId="{5AA02751-379E-46DB-884A-F23ACBC498EE}" destId="{64028F0D-BE57-4642-92F7-303D4E45C524}" srcOrd="0" destOrd="0" presId="urn:microsoft.com/office/officeart/2005/8/layout/vList5"/>
    <dgm:cxn modelId="{F7094881-FAB3-426B-A5D8-F6204244D089}" type="presOf" srcId="{6D2BCC4D-C8F1-4F66-931C-F8AF510AF7E4}" destId="{64028F0D-BE57-4642-92F7-303D4E45C524}" srcOrd="0" destOrd="1" presId="urn:microsoft.com/office/officeart/2005/8/layout/vList5"/>
    <dgm:cxn modelId="{1A4E25AA-E956-4292-891B-0CB7DCD64E35}" type="presOf" srcId="{9352EB83-41A2-4C7B-B3F0-BA3721AFE589}" destId="{64028F0D-BE57-4642-92F7-303D4E45C524}" srcOrd="0" destOrd="2" presId="urn:microsoft.com/office/officeart/2005/8/layout/vList5"/>
    <dgm:cxn modelId="{C0FCA368-446D-4404-A266-B3B492113826}" type="presOf" srcId="{F180E50D-7948-41D1-917D-7AACC4D51244}" destId="{64028F0D-BE57-4642-92F7-303D4E45C524}" srcOrd="0" destOrd="3" presId="urn:microsoft.com/office/officeart/2005/8/layout/vList5"/>
    <dgm:cxn modelId="{8C0F19BE-25E1-47BF-A5D1-F5AE535C5EE7}" type="presOf" srcId="{95EFEBC7-4A35-4BB7-8EC0-EE84BBDD6C38}" destId="{64028F0D-BE57-4642-92F7-303D4E45C524}" srcOrd="0" destOrd="4" presId="urn:microsoft.com/office/officeart/2005/8/layout/vList5"/>
    <dgm:cxn modelId="{652ABB0F-9BEC-48B4-931D-70F550C9759D}" type="presOf" srcId="{3C17CB8E-50DF-48DC-8D32-919A063046B6}" destId="{64028F0D-BE57-4642-92F7-303D4E45C524}" srcOrd="0" destOrd="5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时间</a:t>
          </a:r>
          <a:r>
            <a:rPr lang="zh-CN" altLang="en-US" sz="2000"/>
            <a:t/>
          </a:r>
          <a:endParaRPr lang="zh-CN" altLang="en-US" sz="2000"/>
        </a:p>
      </dgm:t>
    </dgm:pt>
    <dgm:pt modelId="{C8BB0B8A-C63A-4F83-B8DD-3A7CE259E4EE}" cxnId="{81678C59-765D-4C1A-83D0-8C7BEC6377E2}" type="parTrans">
      <dgm:prSet/>
      <dgm:spPr/>
      <dgm:t>
        <a:bodyPr/>
        <a:p>
          <a:endParaRPr lang="zh-CN" altLang="en-US"/>
        </a:p>
      </dgm:t>
    </dgm:pt>
    <dgm:pt modelId="{35E5E878-0907-4014-9CFA-56AEFE6C22E5}" cxnId="{81678C59-765D-4C1A-83D0-8C7BEC6377E2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i="1">
              <a:sym typeface="+mn-ea"/>
            </a:rPr>
            <a:t>2020年底至2021年</a:t>
          </a:r>
          <a:r>
            <a:rPr lang="zh-CN" altLang="en-US" sz="1600" i="1"/>
            <a:t>https://lizhi2021.feishu.cn/wiki/wikcnmgobSGr0hLa6vXlhpZNlNb?sheet=fad1fa</a:t>
          </a:r>
          <a:r>
            <a:rPr lang="zh-CN" altLang="en-US" sz="1600" i="1"/>
            <a:t/>
          </a:r>
          <a:endParaRPr lang="zh-CN" altLang="en-US" sz="1600" i="1"/>
        </a:p>
      </dgm:t>
    </dgm:pt>
    <dgm:pt modelId="{FB4BCC77-44E9-4065-8A2F-90CD32DE34E3}" cxnId="{F4880AF4-35E2-494E-9488-06579DA71781}" type="parTrans">
      <dgm:prSet/>
      <dgm:spPr/>
      <dgm:t>
        <a:bodyPr/>
        <a:p>
          <a:endParaRPr lang="zh-CN" altLang="en-US"/>
        </a:p>
      </dgm:t>
    </dgm:pt>
    <dgm:pt modelId="{41FED480-3E2E-47A2-B997-02D527BC8082}" cxnId="{F4880AF4-35E2-494E-9488-06579DA71781}" type="sibTrans">
      <dgm:prSet/>
      <dgm:spPr/>
      <dgm:t>
        <a:bodyPr/>
        <a:p>
          <a:endParaRPr lang="zh-CN" altLang="en-US"/>
        </a:p>
      </dgm:t>
    </dgm:pt>
    <dgm:pt modelId="{A6685E83-BEEC-49B3-B40A-539E2C0D7A1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背景</a:t>
          </a:r>
          <a:r>
            <a:rPr lang="zh-CN" altLang="en-US" sz="2000"/>
            <a:t/>
          </a:r>
          <a:endParaRPr lang="zh-CN" altLang="en-US" sz="2000"/>
        </a:p>
      </dgm:t>
    </dgm:pt>
    <dgm:pt modelId="{FECC43A3-D59E-4EE1-9557-8FBB90D5B362}" cxnId="{549544E4-03AA-4D19-84EF-88959D5CA482}" type="parTrans">
      <dgm:prSet/>
      <dgm:spPr/>
      <dgm:t>
        <a:bodyPr/>
        <a:p>
          <a:endParaRPr lang="zh-CN" altLang="en-US"/>
        </a:p>
      </dgm:t>
    </dgm:pt>
    <dgm:pt modelId="{68BB6C9A-B7F0-43A0-955B-FC8C4D4009BF}" cxnId="{549544E4-03AA-4D19-84EF-88959D5CA482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1"/>
      <dgm:spPr/>
      <dgm:t>
        <a:bodyPr vert="horz" wrap="square"/>
        <a:p>
          <a:pPr>
            <a:lnSpc>
              <a:spcPct val="14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业务</a:t>
          </a:r>
          <a:r>
            <a:rPr lang="zh-CN" altLang="en-US" sz="1600"/>
            <a:t>在</a:t>
          </a:r>
          <a:r>
            <a:rPr lang="zh-CN" altLang="en-US" sz="1600"/>
            <a:t>美</a:t>
          </a:r>
          <a:r>
            <a:rPr lang="zh-CN" altLang="en-US" sz="1600"/>
            <a:t>区</a:t>
          </a:r>
          <a:r>
            <a:rPr lang="zh-CN" altLang="en-US" sz="1600"/>
            <a:t>取得</a:t>
          </a:r>
          <a:r>
            <a:rPr lang="zh-CN" altLang="en-US" sz="1600"/>
            <a:t>发</a:t>
          </a:r>
          <a:r>
            <a:rPr lang="zh-CN" altLang="en-US" sz="1600"/>
            <a:t>展</a:t>
          </a:r>
          <a:r>
            <a:rPr lang="zh-CN" altLang="en-US" sz="1600"/>
            <a:t>机遇。</a:t>
          </a:r>
          <a:r>
            <a:rPr lang="zh-CN" altLang="en-US" sz="1600"/>
            <a:t/>
          </a:r>
          <a:endParaRPr lang="zh-CN" altLang="en-US" sz="1600"/>
        </a:p>
      </dgm:t>
    </dgm:pt>
    <dgm:pt modelId="{73E2772F-165D-4B56-ACC2-969CBF53B0A8}" cxnId="{CB0EFF57-EC7B-4142-B228-3B50DF4D2D34}" type="parTrans">
      <dgm:prSet/>
      <dgm:spPr/>
      <dgm:t>
        <a:bodyPr/>
        <a:p>
          <a:endParaRPr lang="zh-CN" altLang="en-US"/>
        </a:p>
      </dgm:t>
    </dgm:pt>
    <dgm:pt modelId="{7BFD1607-7356-4D3D-A829-75D002A3A4B0}" cxnId="{CB0EFF57-EC7B-4142-B228-3B50DF4D2D34}" type="sibTrans">
      <dgm:prSet/>
      <dgm:spPr/>
      <dgm:t>
        <a:bodyPr/>
        <a:p>
          <a:endParaRPr lang="zh-CN" altLang="en-US"/>
        </a:p>
      </dgm:t>
    </dgm:pt>
    <dgm:pt modelId="{A1DD2A30-C5D2-4568-8074-0A00166648C2}">
      <dgm:prSet phldr="0" custT="1"/>
      <dgm:spPr/>
      <dgm:t>
        <a:bodyPr vert="horz" wrap="square"/>
        <a:p>
          <a:pPr>
            <a:lnSpc>
              <a:spcPct val="14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>服务</a:t>
          </a:r>
          <a:r>
            <a:rPr lang="zh-CN" altLang="en-US" sz="1600"/>
            <a:t>稳定</a:t>
          </a:r>
          <a:r>
            <a:rPr lang="zh-CN" altLang="en-US" sz="1600"/>
            <a:t>和</a:t>
          </a:r>
          <a:r>
            <a:rPr lang="zh-CN" altLang="en-US" sz="1600"/>
            <a:t>容量</a:t>
          </a:r>
          <a:r>
            <a:rPr lang="zh-CN" altLang="en-US" sz="1600"/>
            <a:t>保障</a:t>
          </a:r>
          <a:r>
            <a:rPr lang="zh-CN" altLang="en-US" sz="1600"/>
            <a:t>需要</a:t>
          </a:r>
          <a:r>
            <a:rPr lang="zh-CN" altLang="en-US" sz="1600"/>
            <a:t>增强。</a:t>
          </a:r>
          <a:r>
            <a:rPr lang="zh-CN" altLang="en-US" sz="1600"/>
            <a:t/>
          </a:r>
          <a:endParaRPr lang="zh-CN" altLang="en-US" sz="1600"/>
        </a:p>
      </dgm:t>
    </dgm:pt>
    <dgm:pt modelId="{8FC56F18-111D-475F-AF8D-20CDFB26EDED}" cxnId="{1A3222F2-1B3B-4999-83D6-9F0A03F2AC29}" type="parTrans">
      <dgm:prSet/>
      <dgm:spPr/>
    </dgm:pt>
    <dgm:pt modelId="{81D6AF7F-1234-4E26-9C56-C817ACAC7363}" cxnId="{1A3222F2-1B3B-4999-83D6-9F0A03F2AC29}" type="sibTrans">
      <dgm:prSet/>
      <dgm:spPr/>
    </dgm:pt>
    <dgm:pt modelId="{C8DDDFA1-AF37-4444-AAEB-D51CEE21271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目</a:t>
          </a:r>
          <a:r>
            <a:rPr lang="zh-CN" altLang="en-US" sz="2000"/>
            <a:t>标</a:t>
          </a:r>
          <a:r>
            <a:rPr lang="zh-CN" altLang="en-US" sz="2000"/>
            <a:t>与</a:t>
          </a:r>
          <a:r>
            <a:rPr lang="zh-CN" altLang="en-US" sz="2000"/>
            <a:t>结果</a:t>
          </a:r>
          <a:r>
            <a:rPr lang="zh-CN" altLang="en-US" sz="2000"/>
            <a:t/>
          </a:r>
          <a:endParaRPr lang="zh-CN" altLang="en-US" sz="2000"/>
        </a:p>
      </dgm:t>
    </dgm:pt>
    <dgm:pt modelId="{26EA520A-5891-4EBA-B2AD-1840663D8C07}" cxnId="{ABDB8214-5CA7-4023-B7F7-36E787D1F911}" type="parTrans">
      <dgm:prSet/>
      <dgm:spPr/>
      <dgm:t>
        <a:bodyPr/>
        <a:p>
          <a:endParaRPr lang="zh-CN" altLang="en-US"/>
        </a:p>
      </dgm:t>
    </dgm:pt>
    <dgm:pt modelId="{CE2287C8-6424-4771-88FD-4DADE15C5A04}" cxnId="{ABDB8214-5CA7-4023-B7F7-36E787D1F911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完善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服务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治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理，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稳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定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保障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业务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发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展。</a:t>
          </a:r>
          <a:r>
            <a:rPr lang="en-US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(</a:t>
          </a:r>
          <a:r>
            <a: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5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倍</a:t>
          </a:r>
          <a:r>
            <a: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Dau)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D0D77647-95BE-4607-B2F0-006D9CAB8F0E}" cxnId="{A47ECB81-4F37-404F-A2D9-DF7118A5DD3A}" type="parTrans">
      <dgm:prSet/>
      <dgm:spPr/>
      <dgm:t>
        <a:bodyPr/>
        <a:p>
          <a:endParaRPr lang="zh-CN" altLang="en-US"/>
        </a:p>
      </dgm:t>
    </dgm:pt>
    <dgm:pt modelId="{3DBF6B9F-A188-4D67-ABE8-0633561FA9E5}" cxnId="{A47ECB81-4F37-404F-A2D9-DF7118A5DD3A}" type="sibTrans">
      <dgm:prSet/>
      <dgm:spPr/>
      <dgm:t>
        <a:bodyPr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56336" custScaleY="91456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55771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ScaleY="11366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56898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1678C59-765D-4C1A-83D0-8C7BEC6377E2}" srcId="{2E15931E-1654-4B73-89B2-8E333D9C42E0}" destId="{90DDC401-903F-495B-A387-FFA8A45891F6}" srcOrd="0" destOrd="0" parTransId="{C8BB0B8A-C63A-4F83-B8DD-3A7CE259E4EE}" sibTransId="{35E5E878-0907-4014-9CFA-56AEFE6C22E5}"/>
    <dgm:cxn modelId="{F4880AF4-35E2-494E-9488-06579DA71781}" srcId="{90DDC401-903F-495B-A387-FFA8A45891F6}" destId="{E08CEB0C-E37F-4DCA-A8EA-4B2CD3AD7754}" srcOrd="0" destOrd="0" parTransId="{FB4BCC77-44E9-4065-8A2F-90CD32DE34E3}" sibTransId="{41FED480-3E2E-47A2-B997-02D527BC8082}"/>
    <dgm:cxn modelId="{549544E4-03AA-4D19-84EF-88959D5CA482}" srcId="{2E15931E-1654-4B73-89B2-8E333D9C42E0}" destId="{A6685E83-BEEC-49B3-B40A-539E2C0D7A1A}" srcOrd="1" destOrd="0" parTransId="{FECC43A3-D59E-4EE1-9557-8FBB90D5B362}" sibTransId="{68BB6C9A-B7F0-43A0-955B-FC8C4D4009BF}"/>
    <dgm:cxn modelId="{CB0EFF57-EC7B-4142-B228-3B50DF4D2D34}" srcId="{A6685E83-BEEC-49B3-B40A-539E2C0D7A1A}" destId="{CBA50553-63FA-4B5A-9888-EDDBA06CA593}" srcOrd="0" destOrd="1" parTransId="{73E2772F-165D-4B56-ACC2-969CBF53B0A8}" sibTransId="{7BFD1607-7356-4D3D-A829-75D002A3A4B0}"/>
    <dgm:cxn modelId="{1A3222F2-1B3B-4999-83D6-9F0A03F2AC29}" srcId="{A6685E83-BEEC-49B3-B40A-539E2C0D7A1A}" destId="{A1DD2A30-C5D2-4568-8074-0A00166648C2}" srcOrd="1" destOrd="1" parTransId="{8FC56F18-111D-475F-AF8D-20CDFB26EDED}" sibTransId="{81D6AF7F-1234-4E26-9C56-C817ACAC7363}"/>
    <dgm:cxn modelId="{ABDB8214-5CA7-4023-B7F7-36E787D1F911}" srcId="{2E15931E-1654-4B73-89B2-8E333D9C42E0}" destId="{C8DDDFA1-AF37-4444-AAEB-D51CEE212719}" srcOrd="2" destOrd="0" parTransId="{26EA520A-5891-4EBA-B2AD-1840663D8C07}" sibTransId="{CE2287C8-6424-4771-88FD-4DADE15C5A04}"/>
    <dgm:cxn modelId="{A47ECB81-4F37-404F-A2D9-DF7118A5DD3A}" srcId="{C8DDDFA1-AF37-4444-AAEB-D51CEE212719}" destId="{5AA02751-379E-46DB-884A-F23ACBC498EE}" srcOrd="0" destOrd="2" parTransId="{D0D77647-95BE-4607-B2F0-006D9CAB8F0E}" sibTransId="{3DBF6B9F-A188-4D67-ABE8-0633561FA9E5}"/>
    <dgm:cxn modelId="{6679A4FE-0294-499D-9795-14BA329D50A4}" type="presOf" srcId="{2E15931E-1654-4B73-89B2-8E333D9C42E0}" destId="{D5935282-3C7C-4F88-A1AE-C27DB8591514}" srcOrd="0" destOrd="0" presId="urn:microsoft.com/office/officeart/2005/8/layout/vList5"/>
    <dgm:cxn modelId="{C938FBC8-E6A9-4E38-8468-26C2C8C61D81}" type="presParOf" srcId="{D5935282-3C7C-4F88-A1AE-C27DB8591514}" destId="{E61486FD-113E-4C87-8ADF-B1A8E2A84801}" srcOrd="0" destOrd="0" presId="urn:microsoft.com/office/officeart/2005/8/layout/vList5"/>
    <dgm:cxn modelId="{11B3253F-1375-40BC-A4BF-AE0BCA84E774}" type="presParOf" srcId="{E61486FD-113E-4C87-8ADF-B1A8E2A84801}" destId="{96BE2B31-D87C-43E1-BE64-4C27B13F4AA4}" srcOrd="0" destOrd="0" presId="urn:microsoft.com/office/officeart/2005/8/layout/vList5"/>
    <dgm:cxn modelId="{8844A060-E8DA-4F48-9055-AE6C884484BE}" type="presOf" srcId="{90DDC401-903F-495B-A387-FFA8A45891F6}" destId="{96BE2B31-D87C-43E1-BE64-4C27B13F4AA4}" srcOrd="0" destOrd="0" presId="urn:microsoft.com/office/officeart/2005/8/layout/vList5"/>
    <dgm:cxn modelId="{00308AF5-49BA-490D-94E4-0BEEF0F672A0}" type="presParOf" srcId="{E61486FD-113E-4C87-8ADF-B1A8E2A84801}" destId="{DD9406C3-FC80-4468-A55B-122D744D43F0}" srcOrd="1" destOrd="0" presId="urn:microsoft.com/office/officeart/2005/8/layout/vList5"/>
    <dgm:cxn modelId="{3E1B7AB1-308C-4BF8-B404-E13898D2BD28}" type="presOf" srcId="{E08CEB0C-E37F-4DCA-A8EA-4B2CD3AD7754}" destId="{DD9406C3-FC80-4468-A55B-122D744D43F0}" srcOrd="0" destOrd="0" presId="urn:microsoft.com/office/officeart/2005/8/layout/vList5"/>
    <dgm:cxn modelId="{53A6C0B7-9622-4FAA-A76C-8E7C3F438CBF}" type="presParOf" srcId="{D5935282-3C7C-4F88-A1AE-C27DB8591514}" destId="{F1941F29-E51C-4282-956D-50CFAFAEB9B8}" srcOrd="1" destOrd="0" presId="urn:microsoft.com/office/officeart/2005/8/layout/vList5"/>
    <dgm:cxn modelId="{D7506043-17B9-4852-B3F7-B2FD3986996B}" type="presParOf" srcId="{D5935282-3C7C-4F88-A1AE-C27DB8591514}" destId="{B589D1EC-5156-4FB2-BB1C-8E1290A868B9}" srcOrd="2" destOrd="0" presId="urn:microsoft.com/office/officeart/2005/8/layout/vList5"/>
    <dgm:cxn modelId="{8C7F838F-A700-40AF-82C2-BCC96118E53C}" type="presParOf" srcId="{B589D1EC-5156-4FB2-BB1C-8E1290A868B9}" destId="{EBD335B5-8308-49CB-9630-99D852747B1F}" srcOrd="0" destOrd="2" presId="urn:microsoft.com/office/officeart/2005/8/layout/vList5"/>
    <dgm:cxn modelId="{3A17EE56-1495-4329-8F7D-A33F553B8B97}" type="presOf" srcId="{A6685E83-BEEC-49B3-B40A-539E2C0D7A1A}" destId="{EBD335B5-8308-49CB-9630-99D852747B1F}" srcOrd="0" destOrd="0" presId="urn:microsoft.com/office/officeart/2005/8/layout/vList5"/>
    <dgm:cxn modelId="{A44A0BAF-6FF4-4F90-8895-1A476BB68B24}" type="presParOf" srcId="{B589D1EC-5156-4FB2-BB1C-8E1290A868B9}" destId="{6EB2A58E-CA03-4F76-94B6-D8FE50231963}" srcOrd="1" destOrd="2" presId="urn:microsoft.com/office/officeart/2005/8/layout/vList5"/>
    <dgm:cxn modelId="{95F1824A-FA70-4B95-87B1-BCE5CAB17C49}" type="presOf" srcId="{CBA50553-63FA-4B5A-9888-EDDBA06CA593}" destId="{6EB2A58E-CA03-4F76-94B6-D8FE50231963}" srcOrd="0" destOrd="0" presId="urn:microsoft.com/office/officeart/2005/8/layout/vList5"/>
    <dgm:cxn modelId="{1250B572-DB86-4515-B7A8-0B2A4C00915D}" type="presOf" srcId="{A1DD2A30-C5D2-4568-8074-0A00166648C2}" destId="{6EB2A58E-CA03-4F76-94B6-D8FE50231963}" srcOrd="0" destOrd="1" presId="urn:microsoft.com/office/officeart/2005/8/layout/vList5"/>
    <dgm:cxn modelId="{BC681486-A448-4B58-A874-495D603603E5}" type="presParOf" srcId="{D5935282-3C7C-4F88-A1AE-C27DB8591514}" destId="{A76EE5BB-CBA4-4DD9-BFB7-3F3F246C9BF0}" srcOrd="3" destOrd="0" presId="urn:microsoft.com/office/officeart/2005/8/layout/vList5"/>
    <dgm:cxn modelId="{BE8F566C-BDAE-4908-89C0-4AF251E40C0A}" type="presParOf" srcId="{D5935282-3C7C-4F88-A1AE-C27DB8591514}" destId="{2BB2A428-FB05-47E5-AC5F-C6A7936A9AC0}" srcOrd="4" destOrd="0" presId="urn:microsoft.com/office/officeart/2005/8/layout/vList5"/>
    <dgm:cxn modelId="{74C5E68A-9C49-4BC3-87D1-C40D1FAF0848}" type="presParOf" srcId="{2BB2A428-FB05-47E5-AC5F-C6A7936A9AC0}" destId="{B093CE78-670B-40EB-95CF-315E334D550F}" srcOrd="0" destOrd="4" presId="urn:microsoft.com/office/officeart/2005/8/layout/vList5"/>
    <dgm:cxn modelId="{06B6CA5D-579F-44C4-B9EA-57E8956EDE2F}" type="presOf" srcId="{C8DDDFA1-AF37-4444-AAEB-D51CEE212719}" destId="{B093CE78-670B-40EB-95CF-315E334D550F}" srcOrd="0" destOrd="0" presId="urn:microsoft.com/office/officeart/2005/8/layout/vList5"/>
    <dgm:cxn modelId="{B5A96F74-BBC4-4D84-A98E-376FA309A2D2}" type="presParOf" srcId="{2BB2A428-FB05-47E5-AC5F-C6A7936A9AC0}" destId="{64028F0D-BE57-4642-92F7-303D4E45C524}" srcOrd="1" destOrd="4" presId="urn:microsoft.com/office/officeart/2005/8/layout/vList5"/>
    <dgm:cxn modelId="{47F31B25-578C-44AA-969D-EF3A7E021670}" type="presOf" srcId="{5AA02751-379E-46DB-884A-F23ACBC498EE}" destId="{64028F0D-BE57-4642-92F7-303D4E45C52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E73B03-4D71-4565-8C52-4902BE6377A4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0605F139-5EF0-48E7-A091-192233D2011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400" b="1" u="heavy"/>
            <a:t>容</a:t>
          </a:r>
          <a:r>
            <a:rPr lang="zh-CN" altLang="zh-CN" sz="2400" b="1" u="heavy"/>
            <a:t>量</a:t>
          </a:r>
          <a:r>
            <a:rPr lang="zh-CN" altLang="zh-CN" sz="2400" b="1" u="heavy"/>
            <a:t>保障</a:t>
          </a:r>
          <a:r>
            <a:rPr lang="zh-CN" altLang="zh-CN" sz="2400" b="1" u="heavy"/>
            <a:t/>
          </a:r>
          <a:endParaRPr lang="zh-CN" altLang="zh-CN" sz="2400" b="1" u="heavy"/>
        </a:p>
      </dgm:t>
    </dgm:pt>
    <dgm:pt modelId="{2AFB1B2A-8749-4E5E-9CB9-0B60F81C46F8}" cxnId="{DB65792F-B056-421A-87CC-2E72177ACA9F}" type="parTrans">
      <dgm:prSet/>
      <dgm:spPr/>
      <dgm:t>
        <a:bodyPr/>
        <a:p>
          <a:endParaRPr lang="zh-CN" altLang="en-US"/>
        </a:p>
      </dgm:t>
    </dgm:pt>
    <dgm:pt modelId="{E0FFEB56-236E-4FE9-83BF-31494E265D5A}" cxnId="{DB65792F-B056-421A-87CC-2E72177ACA9F}" type="sibTrans">
      <dgm:prSet/>
      <dgm:spPr/>
      <dgm:t>
        <a:bodyPr/>
        <a:p>
          <a:endParaRPr lang="zh-CN" altLang="en-US"/>
        </a:p>
      </dgm:t>
    </dgm:pt>
    <dgm:pt modelId="{4530EE7D-F557-4815-9ED2-EABC47F46978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>
              <a:sym typeface="+mn-ea"/>
            </a:rPr>
            <a:t>竞争</a:t>
          </a:r>
          <a:r>
            <a:rPr lang="zh-CN" altLang="en-US" sz="2000">
              <a:sym typeface="+mn-ea"/>
            </a:rPr>
            <a:t>资源</a:t>
          </a:r>
          <a:r>
            <a:rPr lang="zh-CN" altLang="en-US" sz="2000"/>
            <a:t/>
          </a:r>
          <a:endParaRPr lang="zh-CN" altLang="en-US" sz="2000"/>
        </a:p>
      </dgm:t>
    </dgm:pt>
    <dgm:pt modelId="{AC2BFF99-DAE2-494A-88AB-85D75BC6D2EE}" cxnId="{44986F64-46B2-4E36-BA32-023341F844F1}" type="parTrans">
      <dgm:prSet/>
      <dgm:spPr/>
      <dgm:t>
        <a:bodyPr/>
        <a:p>
          <a:endParaRPr lang="zh-CN" altLang="en-US"/>
        </a:p>
      </dgm:t>
    </dgm:pt>
    <dgm:pt modelId="{B98A0394-6758-42EB-8D0E-4491BED52B6C}" cxnId="{44986F64-46B2-4E36-BA32-023341F844F1}" type="sibTrans">
      <dgm:prSet/>
      <dgm:spPr/>
      <dgm:t>
        <a:bodyPr/>
        <a:p>
          <a:endParaRPr lang="zh-CN" altLang="en-US"/>
        </a:p>
      </dgm:t>
    </dgm:pt>
    <dgm:pt modelId="{2C2A4BF3-AA22-4080-9546-909CF9AC3ECB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>
              <a:sym typeface="+mn-ea"/>
            </a:rPr>
            <a:t>有</a:t>
          </a:r>
          <a:r>
            <a:rPr lang="zh-CN" altLang="en-US" sz="2000">
              <a:sym typeface="+mn-ea"/>
            </a:rPr>
            <a:t>状态，诸</a:t>
          </a:r>
          <a:r>
            <a:rPr lang="zh-CN" altLang="en-US" sz="2000">
              <a:sym typeface="+mn-ea"/>
            </a:rPr>
            <a:t>如</a:t>
          </a:r>
          <a:r>
            <a:rPr lang="zh-CN" altLang="en-US" sz="2000">
              <a:sym typeface="+mn-ea"/>
            </a:rPr>
            <a:t>存储</a:t>
          </a:r>
          <a:r>
            <a:rPr lang="zh-CN" altLang="en-US" sz="2000"/>
            <a:t/>
          </a:r>
          <a:endParaRPr lang="zh-CN" altLang="en-US" sz="2000"/>
        </a:p>
      </dgm:t>
    </dgm:pt>
    <dgm:pt modelId="{4A6A0524-D9B7-4A37-8E78-5FE688BDCCE6}" cxnId="{7F7E7B47-B597-4A7C-B6DC-278DDA7837AA}" type="parTrans">
      <dgm:prSet/>
      <dgm:spPr/>
      <dgm:t>
        <a:bodyPr/>
        <a:p>
          <a:endParaRPr lang="zh-CN" altLang="en-US"/>
        </a:p>
      </dgm:t>
    </dgm:pt>
    <dgm:pt modelId="{39CECE7E-7D7C-4022-9437-1E0813814145}" cxnId="{7F7E7B47-B597-4A7C-B6DC-278DDA7837AA}" type="sibTrans">
      <dgm:prSet/>
      <dgm:spPr/>
      <dgm:t>
        <a:bodyPr/>
        <a:p>
          <a:endParaRPr lang="zh-CN" altLang="en-US"/>
        </a:p>
      </dgm:t>
    </dgm:pt>
    <dgm:pt modelId="{4E4A1E17-A3EC-4A54-9171-277E11A0B287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>
              <a:sym typeface="+mn-ea"/>
            </a:rPr>
            <a:t>非</a:t>
          </a:r>
          <a:r>
            <a:rPr lang="zh-CN" altLang="en-US" sz="2000">
              <a:sym typeface="+mn-ea"/>
            </a:rPr>
            <a:t>竞争</a:t>
          </a:r>
          <a:r>
            <a:rPr lang="zh-CN" altLang="en-US" sz="2000">
              <a:sym typeface="+mn-ea"/>
            </a:rPr>
            <a:t>资源</a:t>
          </a:r>
          <a:r>
            <a:rPr lang="zh-CN" altLang="en-US" sz="2000"/>
            <a:t/>
          </a:r>
          <a:endParaRPr lang="zh-CN" altLang="en-US" sz="2000"/>
        </a:p>
      </dgm:t>
    </dgm:pt>
    <dgm:pt modelId="{367D7799-1E5C-4947-8AD1-85D1E0D367AF}" cxnId="{C9F7A2AE-5CF5-412D-AC06-554D10BFB989}" type="parTrans">
      <dgm:prSet/>
      <dgm:spPr/>
      <dgm:t>
        <a:bodyPr/>
        <a:p>
          <a:endParaRPr lang="zh-CN" altLang="en-US"/>
        </a:p>
      </dgm:t>
    </dgm:pt>
    <dgm:pt modelId="{7FFEBD18-7D5B-41C0-A8F3-60942A71708D}" cxnId="{C9F7A2AE-5CF5-412D-AC06-554D10BFB989}" type="sibTrans">
      <dgm:prSet/>
      <dgm:spPr/>
      <dgm:t>
        <a:bodyPr/>
        <a:p>
          <a:endParaRPr lang="zh-CN" altLang="en-US"/>
        </a:p>
      </dgm:t>
    </dgm:pt>
    <dgm:pt modelId="{2B9D6902-DCB2-4AC4-BFAC-AF964742FD3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无</a:t>
          </a:r>
          <a:r>
            <a:rPr lang="zh-CN" altLang="en-US" sz="2000"/>
            <a:t>状态，诸</a:t>
          </a:r>
          <a:r>
            <a:rPr lang="zh-CN" altLang="en-US" sz="2000"/>
            <a:t>应用</a:t>
          </a:r>
          <a:r>
            <a:rPr lang="zh-CN" altLang="en-US" sz="2000"/>
            <a:t>实例</a:t>
          </a:r>
          <a:r>
            <a:rPr lang="zh-CN" altLang="en-US" sz="2000"/>
            <a:t/>
          </a:r>
          <a:endParaRPr lang="zh-CN" altLang="en-US" sz="2000"/>
        </a:p>
      </dgm:t>
    </dgm:pt>
    <dgm:pt modelId="{9EAB334F-AA91-4141-B6FE-557B19FCD964}" cxnId="{49961377-1193-407E-ADD0-D0607665224A}" type="parTrans">
      <dgm:prSet/>
      <dgm:spPr/>
      <dgm:t>
        <a:bodyPr/>
        <a:p>
          <a:endParaRPr lang="zh-CN" altLang="en-US"/>
        </a:p>
      </dgm:t>
    </dgm:pt>
    <dgm:pt modelId="{EB4A7ACA-5833-4A98-973D-A8E863091431}" cxnId="{49961377-1193-407E-ADD0-D0607665224A}" type="sibTrans">
      <dgm:prSet/>
      <dgm:spPr/>
      <dgm:t>
        <a:bodyPr/>
        <a:p>
          <a:endParaRPr lang="zh-CN" altLang="en-US"/>
        </a:p>
      </dgm:t>
    </dgm:pt>
    <dgm:pt modelId="{5FBAB40F-6011-4629-9B30-77C9439C91BF}" type="pres">
      <dgm:prSet presAssocID="{EFE73B03-4D71-4565-8C52-4902BE6377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32AA2E-A989-4175-BB73-78EA4C3BDB65}" type="pres">
      <dgm:prSet presAssocID="{0605F139-5EF0-48E7-A091-192233D2011D}" presName="root1" presStyleCnt="0"/>
      <dgm:spPr/>
    </dgm:pt>
    <dgm:pt modelId="{24E3F4AB-32FB-4CE0-9DAC-FC4DD26B5900}" type="pres">
      <dgm:prSet presAssocID="{0605F139-5EF0-48E7-A091-192233D2011D}" presName="LevelOneTextNode" presStyleLbl="node0" presStyleIdx="0" presStyleCnt="1">
        <dgm:presLayoutVars>
          <dgm:chPref val="3"/>
        </dgm:presLayoutVars>
      </dgm:prSet>
      <dgm:spPr/>
    </dgm:pt>
    <dgm:pt modelId="{44F25638-8073-4DA7-9390-5AC06A304565}" type="pres">
      <dgm:prSet presAssocID="{0605F139-5EF0-48E7-A091-192233D2011D}" presName="level2hierChild" presStyleCnt="0"/>
      <dgm:spPr/>
    </dgm:pt>
    <dgm:pt modelId="{B47BD6C9-6D53-4A69-975F-9CF96E25F10F}" type="pres">
      <dgm:prSet presAssocID="{AC2BFF99-DAE2-494A-88AB-85D75BC6D2EE}" presName="conn2-1" presStyleLbl="parChTrans1D2" presStyleIdx="0" presStyleCnt="2"/>
      <dgm:spPr/>
    </dgm:pt>
    <dgm:pt modelId="{C1833E64-0598-4ED8-B73B-4C820BB35531}" type="pres">
      <dgm:prSet presAssocID="{AC2BFF99-DAE2-494A-88AB-85D75BC6D2EE}" presName="connTx" presStyleCnt="0"/>
      <dgm:spPr/>
    </dgm:pt>
    <dgm:pt modelId="{46F58ACF-5130-428E-B3EF-87D6FEC0C921}" type="pres">
      <dgm:prSet presAssocID="{4530EE7D-F557-4815-9ED2-EABC47F46978}" presName="root2" presStyleCnt="0"/>
      <dgm:spPr/>
    </dgm:pt>
    <dgm:pt modelId="{3C0D5057-54F2-42F8-ADAD-AA27A1CC1A1B}" type="pres">
      <dgm:prSet presAssocID="{4530EE7D-F557-4815-9ED2-EABC47F46978}" presName="LevelTwoTextNode" presStyleLbl="node2" presStyleIdx="0" presStyleCnt="2">
        <dgm:presLayoutVars>
          <dgm:chPref val="3"/>
        </dgm:presLayoutVars>
      </dgm:prSet>
      <dgm:spPr/>
    </dgm:pt>
    <dgm:pt modelId="{48673F39-879C-4946-8DC7-FD68F0552920}" type="pres">
      <dgm:prSet presAssocID="{4530EE7D-F557-4815-9ED2-EABC47F46978}" presName="level3hierChild" presStyleCnt="0"/>
      <dgm:spPr/>
    </dgm:pt>
    <dgm:pt modelId="{FA61825B-C877-4D42-AAFB-0586288A9783}" type="pres">
      <dgm:prSet presAssocID="{4A6A0524-D9B7-4A37-8E78-5FE688BDCCE6}" presName="conn2-1" presStyleLbl="parChTrans1D3" presStyleIdx="0" presStyleCnt="2"/>
      <dgm:spPr/>
    </dgm:pt>
    <dgm:pt modelId="{66B35CF0-1806-4E4A-8B50-99A64DECDBA9}" type="pres">
      <dgm:prSet presAssocID="{4A6A0524-D9B7-4A37-8E78-5FE688BDCCE6}" presName="connTx" presStyleCnt="0"/>
      <dgm:spPr/>
    </dgm:pt>
    <dgm:pt modelId="{F95D7524-EA0E-4F9D-9D6F-B10856D5C83F}" type="pres">
      <dgm:prSet presAssocID="{2C2A4BF3-AA22-4080-9546-909CF9AC3ECB}" presName="root2" presStyleCnt="0"/>
      <dgm:spPr/>
    </dgm:pt>
    <dgm:pt modelId="{63712EDC-9AF8-41BC-8F72-ADF8D554FF07}" type="pres">
      <dgm:prSet presAssocID="{2C2A4BF3-AA22-4080-9546-909CF9AC3ECB}" presName="LevelTwoTextNode" presStyleLbl="node3" presStyleIdx="0" presStyleCnt="2" custScaleX="116636" custLinFactNeighborX="445" custLinFactNeighborY="-891">
        <dgm:presLayoutVars>
          <dgm:chPref val="3"/>
        </dgm:presLayoutVars>
      </dgm:prSet>
      <dgm:spPr/>
    </dgm:pt>
    <dgm:pt modelId="{E0C65410-D9BC-4E23-87DE-EBBC54AD2166}" type="pres">
      <dgm:prSet presAssocID="{2C2A4BF3-AA22-4080-9546-909CF9AC3ECB}" presName="level3hierChild" presStyleCnt="0"/>
      <dgm:spPr/>
    </dgm:pt>
    <dgm:pt modelId="{2E81B90F-7494-41FF-808F-F7F82B993B40}" type="pres">
      <dgm:prSet presAssocID="{367D7799-1E5C-4947-8AD1-85D1E0D367AF}" presName="conn2-1" presStyleLbl="parChTrans1D2" presStyleIdx="1" presStyleCnt="2"/>
      <dgm:spPr/>
    </dgm:pt>
    <dgm:pt modelId="{0F4B7785-0023-487B-801C-9850969E1D34}" type="pres">
      <dgm:prSet presAssocID="{367D7799-1E5C-4947-8AD1-85D1E0D367AF}" presName="connTx" presStyleCnt="0"/>
      <dgm:spPr/>
    </dgm:pt>
    <dgm:pt modelId="{4925E953-147A-4210-9A9C-63730A307231}" type="pres">
      <dgm:prSet presAssocID="{4E4A1E17-A3EC-4A54-9171-277E11A0B287}" presName="root2" presStyleCnt="0"/>
      <dgm:spPr/>
    </dgm:pt>
    <dgm:pt modelId="{3D382021-A429-4403-82FF-5A95DD3EBB20}" type="pres">
      <dgm:prSet presAssocID="{4E4A1E17-A3EC-4A54-9171-277E11A0B287}" presName="LevelTwoTextNode" presStyleLbl="node2" presStyleIdx="1" presStyleCnt="2">
        <dgm:presLayoutVars>
          <dgm:chPref val="3"/>
        </dgm:presLayoutVars>
      </dgm:prSet>
      <dgm:spPr/>
    </dgm:pt>
    <dgm:pt modelId="{6D231649-1A42-47D5-A289-01058E6A05B6}" type="pres">
      <dgm:prSet presAssocID="{4E4A1E17-A3EC-4A54-9171-277E11A0B287}" presName="level3hierChild" presStyleCnt="0"/>
      <dgm:spPr/>
    </dgm:pt>
    <dgm:pt modelId="{B68D4CB7-ED76-4EEE-B7F0-455597F5F947}" type="pres">
      <dgm:prSet presAssocID="{9EAB334F-AA91-4141-B6FE-557B19FCD964}" presName="conn2-1" presStyleLbl="parChTrans1D3" presStyleIdx="1" presStyleCnt="2"/>
      <dgm:spPr/>
    </dgm:pt>
    <dgm:pt modelId="{5CB1AA4B-5999-455A-85BE-A2532A5BECF0}" type="pres">
      <dgm:prSet presAssocID="{9EAB334F-AA91-4141-B6FE-557B19FCD964}" presName="connTx" presStyleCnt="0"/>
      <dgm:spPr/>
    </dgm:pt>
    <dgm:pt modelId="{A1B09372-2280-4FF7-9810-328BF9428FDA}" type="pres">
      <dgm:prSet presAssocID="{2B9D6902-DCB2-4AC4-BFAC-AF964742FD39}" presName="root2" presStyleCnt="0"/>
      <dgm:spPr/>
    </dgm:pt>
    <dgm:pt modelId="{402901F7-4C4B-47C4-BE12-824FDFB99F9B}" type="pres">
      <dgm:prSet presAssocID="{2B9D6902-DCB2-4AC4-BFAC-AF964742FD39}" presName="LevelTwoTextNode" presStyleLbl="node3" presStyleIdx="1" presStyleCnt="2" custScaleX="117934">
        <dgm:presLayoutVars>
          <dgm:chPref val="3"/>
        </dgm:presLayoutVars>
      </dgm:prSet>
      <dgm:spPr/>
    </dgm:pt>
    <dgm:pt modelId="{48115C91-152F-4201-BB89-A30029998550}" type="pres">
      <dgm:prSet presAssocID="{2B9D6902-DCB2-4AC4-BFAC-AF964742FD39}" presName="level3hierChild" presStyleCnt="0"/>
      <dgm:spPr/>
    </dgm:pt>
  </dgm:ptLst>
  <dgm:cxnLst>
    <dgm:cxn modelId="{DB65792F-B056-421A-87CC-2E72177ACA9F}" srcId="{EFE73B03-4D71-4565-8C52-4902BE6377A4}" destId="{0605F139-5EF0-48E7-A091-192233D2011D}" srcOrd="0" destOrd="0" parTransId="{2AFB1B2A-8749-4E5E-9CB9-0B60F81C46F8}" sibTransId="{E0FFEB56-236E-4FE9-83BF-31494E265D5A}"/>
    <dgm:cxn modelId="{44986F64-46B2-4E36-BA32-023341F844F1}" srcId="{0605F139-5EF0-48E7-A091-192233D2011D}" destId="{4530EE7D-F557-4815-9ED2-EABC47F46978}" srcOrd="0" destOrd="0" parTransId="{AC2BFF99-DAE2-494A-88AB-85D75BC6D2EE}" sibTransId="{B98A0394-6758-42EB-8D0E-4491BED52B6C}"/>
    <dgm:cxn modelId="{7F7E7B47-B597-4A7C-B6DC-278DDA7837AA}" srcId="{4530EE7D-F557-4815-9ED2-EABC47F46978}" destId="{2C2A4BF3-AA22-4080-9546-909CF9AC3ECB}" srcOrd="0" destOrd="0" parTransId="{4A6A0524-D9B7-4A37-8E78-5FE688BDCCE6}" sibTransId="{39CECE7E-7D7C-4022-9437-1E0813814145}"/>
    <dgm:cxn modelId="{C9F7A2AE-5CF5-412D-AC06-554D10BFB989}" srcId="{0605F139-5EF0-48E7-A091-192233D2011D}" destId="{4E4A1E17-A3EC-4A54-9171-277E11A0B287}" srcOrd="1" destOrd="0" parTransId="{367D7799-1E5C-4947-8AD1-85D1E0D367AF}" sibTransId="{7FFEBD18-7D5B-41C0-A8F3-60942A71708D}"/>
    <dgm:cxn modelId="{49961377-1193-407E-ADD0-D0607665224A}" srcId="{4E4A1E17-A3EC-4A54-9171-277E11A0B287}" destId="{2B9D6902-DCB2-4AC4-BFAC-AF964742FD39}" srcOrd="0" destOrd="1" parTransId="{9EAB334F-AA91-4141-B6FE-557B19FCD964}" sibTransId="{EB4A7ACA-5833-4A98-973D-A8E863091431}"/>
    <dgm:cxn modelId="{AB3880EF-4C1E-4D8A-8CC3-4F300700FAC1}" type="presOf" srcId="{EFE73B03-4D71-4565-8C52-4902BE6377A4}" destId="{5FBAB40F-6011-4629-9B30-77C9439C91BF}" srcOrd="0" destOrd="0" presId="urn:microsoft.com/office/officeart/2005/8/layout/hierarchy2"/>
    <dgm:cxn modelId="{6E2D3E48-3FB1-47E7-BBD0-B0FBAE53E366}" type="presParOf" srcId="{5FBAB40F-6011-4629-9B30-77C9439C91BF}" destId="{2332AA2E-A989-4175-BB73-78EA4C3BDB65}" srcOrd="0" destOrd="0" presId="urn:microsoft.com/office/officeart/2005/8/layout/hierarchy2"/>
    <dgm:cxn modelId="{8ACD6D7B-6281-4B7E-94B4-A3D63CE62CD7}" type="presParOf" srcId="{2332AA2E-A989-4175-BB73-78EA4C3BDB65}" destId="{24E3F4AB-32FB-4CE0-9DAC-FC4DD26B5900}" srcOrd="0" destOrd="0" presId="urn:microsoft.com/office/officeart/2005/8/layout/hierarchy2"/>
    <dgm:cxn modelId="{328054D2-FE28-44FD-8788-78EAA76B36E6}" type="presOf" srcId="{0605F139-5EF0-48E7-A091-192233D2011D}" destId="{24E3F4AB-32FB-4CE0-9DAC-FC4DD26B5900}" srcOrd="0" destOrd="0" presId="urn:microsoft.com/office/officeart/2005/8/layout/hierarchy2"/>
    <dgm:cxn modelId="{5FE125DA-5E91-4DC3-95E4-4903F6890BA5}" type="presParOf" srcId="{2332AA2E-A989-4175-BB73-78EA4C3BDB65}" destId="{44F25638-8073-4DA7-9390-5AC06A304565}" srcOrd="1" destOrd="0" presId="urn:microsoft.com/office/officeart/2005/8/layout/hierarchy2"/>
    <dgm:cxn modelId="{EC9586AC-209D-4D5E-9864-3146AD84521F}" type="presParOf" srcId="{44F25638-8073-4DA7-9390-5AC06A304565}" destId="{B47BD6C9-6D53-4A69-975F-9CF96E25F10F}" srcOrd="0" destOrd="1" presId="urn:microsoft.com/office/officeart/2005/8/layout/hierarchy2"/>
    <dgm:cxn modelId="{93FDF96D-236A-4C79-BF6C-81D32CDABA27}" type="presOf" srcId="{AC2BFF99-DAE2-494A-88AB-85D75BC6D2EE}" destId="{B47BD6C9-6D53-4A69-975F-9CF96E25F10F}" srcOrd="0" destOrd="0" presId="urn:microsoft.com/office/officeart/2005/8/layout/hierarchy2"/>
    <dgm:cxn modelId="{E984D2E5-6FE0-4BD1-A39E-92D0FDF1A6B1}" type="presParOf" srcId="{B47BD6C9-6D53-4A69-975F-9CF96E25F10F}" destId="{C1833E64-0598-4ED8-B73B-4C820BB35531}" srcOrd="0" destOrd="0" presId="urn:microsoft.com/office/officeart/2005/8/layout/hierarchy2"/>
    <dgm:cxn modelId="{DB4E57EE-29A0-4339-A96F-0A089F861CFC}" type="presOf" srcId="{AC2BFF99-DAE2-494A-88AB-85D75BC6D2EE}" destId="{C1833E64-0598-4ED8-B73B-4C820BB35531}" srcOrd="1" destOrd="0" presId="urn:microsoft.com/office/officeart/2005/8/layout/hierarchy2"/>
    <dgm:cxn modelId="{CE0756AD-BCB4-4CD9-ADAD-6270B6F4E64C}" type="presParOf" srcId="{44F25638-8073-4DA7-9390-5AC06A304565}" destId="{46F58ACF-5130-428E-B3EF-87D6FEC0C921}" srcOrd="1" destOrd="1" presId="urn:microsoft.com/office/officeart/2005/8/layout/hierarchy2"/>
    <dgm:cxn modelId="{C7E8052A-FC66-4CBB-BC59-6742333D7DC1}" type="presParOf" srcId="{46F58ACF-5130-428E-B3EF-87D6FEC0C921}" destId="{3C0D5057-54F2-42F8-ADAD-AA27A1CC1A1B}" srcOrd="0" destOrd="1" presId="urn:microsoft.com/office/officeart/2005/8/layout/hierarchy2"/>
    <dgm:cxn modelId="{DF8A7D82-BC89-46C7-AE7A-31758F9113EF}" type="presOf" srcId="{4530EE7D-F557-4815-9ED2-EABC47F46978}" destId="{3C0D5057-54F2-42F8-ADAD-AA27A1CC1A1B}" srcOrd="0" destOrd="0" presId="urn:microsoft.com/office/officeart/2005/8/layout/hierarchy2"/>
    <dgm:cxn modelId="{B1DD3A98-5B4B-4E2D-AAFF-A3FBA8F40016}" type="presParOf" srcId="{46F58ACF-5130-428E-B3EF-87D6FEC0C921}" destId="{48673F39-879C-4946-8DC7-FD68F0552920}" srcOrd="1" destOrd="1" presId="urn:microsoft.com/office/officeart/2005/8/layout/hierarchy2"/>
    <dgm:cxn modelId="{0BCDB41C-A36E-4A5F-A5F5-A92906B9E147}" type="presParOf" srcId="{48673F39-879C-4946-8DC7-FD68F0552920}" destId="{FA61825B-C877-4D42-AAFB-0586288A9783}" srcOrd="0" destOrd="1" presId="urn:microsoft.com/office/officeart/2005/8/layout/hierarchy2"/>
    <dgm:cxn modelId="{1CFF1FD5-814F-47D8-A830-A6E54E0B1497}" type="presOf" srcId="{4A6A0524-D9B7-4A37-8E78-5FE688BDCCE6}" destId="{FA61825B-C877-4D42-AAFB-0586288A9783}" srcOrd="0" destOrd="0" presId="urn:microsoft.com/office/officeart/2005/8/layout/hierarchy2"/>
    <dgm:cxn modelId="{1D04CA47-2FDA-448E-8F96-FC0CF85BABCB}" type="presParOf" srcId="{FA61825B-C877-4D42-AAFB-0586288A9783}" destId="{66B35CF0-1806-4E4A-8B50-99A64DECDBA9}" srcOrd="0" destOrd="0" presId="urn:microsoft.com/office/officeart/2005/8/layout/hierarchy2"/>
    <dgm:cxn modelId="{5EC7B964-D5CB-4A94-99CF-3BF5A031ADAC}" type="presOf" srcId="{4A6A0524-D9B7-4A37-8E78-5FE688BDCCE6}" destId="{66B35CF0-1806-4E4A-8B50-99A64DECDBA9}" srcOrd="1" destOrd="0" presId="urn:microsoft.com/office/officeart/2005/8/layout/hierarchy2"/>
    <dgm:cxn modelId="{0DC6D4A4-A661-42A9-B90F-FE96D7A5F6AB}" type="presParOf" srcId="{48673F39-879C-4946-8DC7-FD68F0552920}" destId="{F95D7524-EA0E-4F9D-9D6F-B10856D5C83F}" srcOrd="1" destOrd="1" presId="urn:microsoft.com/office/officeart/2005/8/layout/hierarchy2"/>
    <dgm:cxn modelId="{8DC67F10-B7FE-4BDB-842E-761A400667E6}" type="presParOf" srcId="{F95D7524-EA0E-4F9D-9D6F-B10856D5C83F}" destId="{63712EDC-9AF8-41BC-8F72-ADF8D554FF07}" srcOrd="0" destOrd="1" presId="urn:microsoft.com/office/officeart/2005/8/layout/hierarchy2"/>
    <dgm:cxn modelId="{D02BFF5D-B217-4281-9F3F-2A36FABF902A}" type="presOf" srcId="{2C2A4BF3-AA22-4080-9546-909CF9AC3ECB}" destId="{63712EDC-9AF8-41BC-8F72-ADF8D554FF07}" srcOrd="0" destOrd="0" presId="urn:microsoft.com/office/officeart/2005/8/layout/hierarchy2"/>
    <dgm:cxn modelId="{B2C93E71-4615-4D5D-A38E-C617DBB24B41}" type="presParOf" srcId="{F95D7524-EA0E-4F9D-9D6F-B10856D5C83F}" destId="{E0C65410-D9BC-4E23-87DE-EBBC54AD2166}" srcOrd="1" destOrd="1" presId="urn:microsoft.com/office/officeart/2005/8/layout/hierarchy2"/>
    <dgm:cxn modelId="{7BE675DC-2541-42A8-BE50-C47379E56BF5}" type="presParOf" srcId="{44F25638-8073-4DA7-9390-5AC06A304565}" destId="{2E81B90F-7494-41FF-808F-F7F82B993B40}" srcOrd="2" destOrd="1" presId="urn:microsoft.com/office/officeart/2005/8/layout/hierarchy2"/>
    <dgm:cxn modelId="{BC7B8CC1-1D22-4A41-98BA-92E9B0B9E77B}" type="presOf" srcId="{367D7799-1E5C-4947-8AD1-85D1E0D367AF}" destId="{2E81B90F-7494-41FF-808F-F7F82B993B40}" srcOrd="0" destOrd="0" presId="urn:microsoft.com/office/officeart/2005/8/layout/hierarchy2"/>
    <dgm:cxn modelId="{79885444-2532-42CB-8118-A853493A4C08}" type="presParOf" srcId="{2E81B90F-7494-41FF-808F-F7F82B993B40}" destId="{0F4B7785-0023-487B-801C-9850969E1D34}" srcOrd="0" destOrd="2" presId="urn:microsoft.com/office/officeart/2005/8/layout/hierarchy2"/>
    <dgm:cxn modelId="{911DEB72-85BA-4543-86DC-A166E8A383C0}" type="presOf" srcId="{367D7799-1E5C-4947-8AD1-85D1E0D367AF}" destId="{0F4B7785-0023-487B-801C-9850969E1D34}" srcOrd="1" destOrd="0" presId="urn:microsoft.com/office/officeart/2005/8/layout/hierarchy2"/>
    <dgm:cxn modelId="{9E59C576-D20A-4885-BAF4-53D298CDB7B0}" type="presParOf" srcId="{44F25638-8073-4DA7-9390-5AC06A304565}" destId="{4925E953-147A-4210-9A9C-63730A307231}" srcOrd="3" destOrd="1" presId="urn:microsoft.com/office/officeart/2005/8/layout/hierarchy2"/>
    <dgm:cxn modelId="{DA1531C2-30E5-4FB0-A3D7-94D17C8E580C}" type="presParOf" srcId="{4925E953-147A-4210-9A9C-63730A307231}" destId="{3D382021-A429-4403-82FF-5A95DD3EBB20}" srcOrd="0" destOrd="3" presId="urn:microsoft.com/office/officeart/2005/8/layout/hierarchy2"/>
    <dgm:cxn modelId="{13387A78-C73E-48C2-97C4-9283838DEF03}" type="presOf" srcId="{4E4A1E17-A3EC-4A54-9171-277E11A0B287}" destId="{3D382021-A429-4403-82FF-5A95DD3EBB20}" srcOrd="0" destOrd="0" presId="urn:microsoft.com/office/officeart/2005/8/layout/hierarchy2"/>
    <dgm:cxn modelId="{1C7CB176-8FB8-4488-8AE7-AC68E0835618}" type="presParOf" srcId="{4925E953-147A-4210-9A9C-63730A307231}" destId="{6D231649-1A42-47D5-A289-01058E6A05B6}" srcOrd="1" destOrd="3" presId="urn:microsoft.com/office/officeart/2005/8/layout/hierarchy2"/>
    <dgm:cxn modelId="{535214E2-053D-413A-A53A-B13EE19B3F1A}" type="presParOf" srcId="{6D231649-1A42-47D5-A289-01058E6A05B6}" destId="{B68D4CB7-ED76-4EEE-B7F0-455597F5F947}" srcOrd="0" destOrd="1" presId="urn:microsoft.com/office/officeart/2005/8/layout/hierarchy2"/>
    <dgm:cxn modelId="{9579ADDB-4715-452B-8FD7-BDB77E6C4B98}" type="presOf" srcId="{9EAB334F-AA91-4141-B6FE-557B19FCD964}" destId="{B68D4CB7-ED76-4EEE-B7F0-455597F5F947}" srcOrd="0" destOrd="0" presId="urn:microsoft.com/office/officeart/2005/8/layout/hierarchy2"/>
    <dgm:cxn modelId="{93E8E0FD-ECD4-4A6E-A09A-A785E687A014}" type="presParOf" srcId="{B68D4CB7-ED76-4EEE-B7F0-455597F5F947}" destId="{5CB1AA4B-5999-455A-85BE-A2532A5BECF0}" srcOrd="0" destOrd="0" presId="urn:microsoft.com/office/officeart/2005/8/layout/hierarchy2"/>
    <dgm:cxn modelId="{C788A2BD-AB9A-4173-9C53-ED87D6F898EA}" type="presOf" srcId="{9EAB334F-AA91-4141-B6FE-557B19FCD964}" destId="{5CB1AA4B-5999-455A-85BE-A2532A5BECF0}" srcOrd="1" destOrd="0" presId="urn:microsoft.com/office/officeart/2005/8/layout/hierarchy2"/>
    <dgm:cxn modelId="{27D8FF1C-0064-4989-8807-2681043FE1F8}" type="presParOf" srcId="{6D231649-1A42-47D5-A289-01058E6A05B6}" destId="{A1B09372-2280-4FF7-9810-328BF9428FDA}" srcOrd="1" destOrd="1" presId="urn:microsoft.com/office/officeart/2005/8/layout/hierarchy2"/>
    <dgm:cxn modelId="{122C2B29-995A-4012-A593-7C3A2016AF01}" type="presParOf" srcId="{A1B09372-2280-4FF7-9810-328BF9428FDA}" destId="{402901F7-4C4B-47C4-BE12-824FDFB99F9B}" srcOrd="0" destOrd="1" presId="urn:microsoft.com/office/officeart/2005/8/layout/hierarchy2"/>
    <dgm:cxn modelId="{9907E8D7-6BCC-4093-BE55-75900954E8EF}" type="presOf" srcId="{2B9D6902-DCB2-4AC4-BFAC-AF964742FD39}" destId="{402901F7-4C4B-47C4-BE12-824FDFB99F9B}" srcOrd="0" destOrd="0" presId="urn:microsoft.com/office/officeart/2005/8/layout/hierarchy2"/>
    <dgm:cxn modelId="{327CB359-3BCD-45E6-931E-7F25F9C477E8}" type="presParOf" srcId="{A1B09372-2280-4FF7-9810-328BF9428FDA}" destId="{48115C91-152F-4201-BB89-A30029998550}" srcOrd="1" destOrd="1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时间</a:t>
          </a:r>
          <a:r>
            <a:rPr lang="zh-CN" altLang="en-US" sz="2000"/>
            <a:t/>
          </a:r>
          <a:endParaRPr lang="zh-CN" altLang="en-US" sz="2000"/>
        </a:p>
      </dgm:t>
    </dgm:pt>
    <dgm:pt modelId="{C8BB0B8A-C63A-4F83-B8DD-3A7CE259E4EE}" cxnId="{519A598A-7870-4B1A-B722-E9CF30521304}" type="parTrans">
      <dgm:prSet/>
      <dgm:spPr/>
      <dgm:t>
        <a:bodyPr/>
        <a:p>
          <a:endParaRPr lang="zh-CN" altLang="en-US"/>
        </a:p>
      </dgm:t>
    </dgm:pt>
    <dgm:pt modelId="{35E5E878-0907-4014-9CFA-56AEFE6C22E5}" cxnId="{519A598A-7870-4B1A-B722-E9CF30521304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>
              <a:sym typeface="+mn-ea"/>
            </a:rPr>
            <a:t>2021年4月至6月初</a:t>
          </a:r>
          <a:r>
            <a:rPr lang="zh-CN" altLang="en-US" sz="1800" i="1">
              <a:sym typeface="+mn-ea"/>
            </a:rPr>
            <a:t/>
          </a:r>
          <a:endParaRPr lang="zh-CN" altLang="en-US" sz="1800" i="1">
            <a:sym typeface="+mn-ea"/>
          </a:endParaRPr>
        </a:p>
      </dgm:t>
    </dgm:pt>
    <dgm:pt modelId="{FB4BCC77-44E9-4065-8A2F-90CD32DE34E3}" cxnId="{CE0CF6E1-4932-4F85-9E37-7EF5787D0D2F}" type="parTrans">
      <dgm:prSet/>
      <dgm:spPr/>
      <dgm:t>
        <a:bodyPr/>
        <a:p>
          <a:endParaRPr lang="zh-CN" altLang="en-US"/>
        </a:p>
      </dgm:t>
    </dgm:pt>
    <dgm:pt modelId="{41FED480-3E2E-47A2-B997-02D527BC8082}" cxnId="{CE0CF6E1-4932-4F85-9E37-7EF5787D0D2F}" type="sibTrans">
      <dgm:prSet/>
      <dgm:spPr/>
      <dgm:t>
        <a:bodyPr/>
        <a:p>
          <a:endParaRPr lang="zh-CN" altLang="en-US"/>
        </a:p>
      </dgm:t>
    </dgm:pt>
    <dgm:pt modelId="{D55C7A64-42C2-4592-8CA1-68F8EA77B0A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 i="1"/>
            <a:t>https://lizhi2021.feishu.cn/wiki/wikcnTDvU9qHF6eb0SU0XnO1JPh?sheet=fad1fa</a:t>
          </a:r>
          <a:r>
            <a:rPr lang="zh-CN" altLang="en-US" sz="1400" i="1"/>
            <a:t/>
          </a:r>
          <a:endParaRPr lang="zh-CN" altLang="en-US" sz="1400" i="1"/>
        </a:p>
      </dgm:t>
    </dgm:pt>
    <dgm:pt modelId="{B3B584E4-96DC-42F7-8755-2399FCBB9E44}" cxnId="{FAC4C9C4-93ED-4AB2-B817-24C7FD9F86C6}" type="parTrans">
      <dgm:prSet/>
      <dgm:spPr/>
    </dgm:pt>
    <dgm:pt modelId="{0E9C1DE4-72F2-4789-AFCA-9FBDC4E47834}" cxnId="{FAC4C9C4-93ED-4AB2-B817-24C7FD9F86C6}" type="sibTrans">
      <dgm:prSet/>
      <dgm:spPr/>
    </dgm:pt>
    <dgm:pt modelId="{A6685E83-BEEC-49B3-B40A-539E2C0D7A1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>
              <a:sym typeface="+mn-ea"/>
            </a:rPr>
            <a:t>目</a:t>
          </a:r>
          <a:r>
            <a:rPr lang="zh-CN" altLang="en-US" sz="2000">
              <a:sym typeface="+mn-ea"/>
            </a:rPr>
            <a:t>标</a:t>
          </a:r>
          <a:r>
            <a:rPr lang="zh-CN" altLang="en-US" sz="2000">
              <a:sym typeface="+mn-ea"/>
            </a:rPr>
            <a:t>与</a:t>
          </a:r>
          <a:r>
            <a:rPr lang="zh-CN" altLang="en-US" sz="2000">
              <a:sym typeface="+mn-ea"/>
            </a:rPr>
            <a:t>结果</a:t>
          </a:r>
          <a:r>
            <a:rPr lang="zh-CN" altLang="en-US" sz="2000"/>
            <a:t/>
          </a:r>
          <a:endParaRPr lang="zh-CN" altLang="en-US" sz="2000"/>
        </a:p>
      </dgm:t>
    </dgm:pt>
    <dgm:pt modelId="{FECC43A3-D59E-4EE1-9557-8FBB90D5B362}" cxnId="{87D10252-7ECA-4DE3-97C5-05C9ED49EFFA}" type="parTrans">
      <dgm:prSet/>
      <dgm:spPr/>
      <dgm:t>
        <a:bodyPr/>
        <a:p>
          <a:endParaRPr lang="zh-CN" altLang="en-US"/>
        </a:p>
      </dgm:t>
    </dgm:pt>
    <dgm:pt modelId="{68BB6C9A-B7F0-43A0-955B-FC8C4D4009BF}" cxnId="{87D10252-7ECA-4DE3-97C5-05C9ED49EFFA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1"/>
      <dgm:spPr/>
      <dgm:t>
        <a:bodyPr vert="horz" wrap="square"/>
        <a:p>
          <a:pPr>
            <a:lnSpc>
              <a:spcPct val="120000"/>
            </a:lnSpc>
            <a:spcBef>
              <a:spcPct val="0"/>
            </a:spcBef>
            <a:spcAft>
              <a:spcPct val="15000"/>
            </a:spcAft>
          </a:pPr>
          <a:r>
            <a:rPr sz="1600">
              <a:sym typeface="+mn-ea"/>
            </a:rPr>
            <a:t>T</a:t>
          </a:r>
          <a:r>
            <a:rPr lang="en-US" sz="1600">
              <a:sym typeface="+mn-ea"/>
            </a:rPr>
            <a:t>IYA</a:t>
          </a:r>
          <a:r>
            <a:rPr sz="1600">
              <a:sym typeface="+mn-ea"/>
            </a:rPr>
            <a:t>在阿里云的法兰克福服务迁移至美东（弗吉尼亚）的</a:t>
          </a:r>
          <a:r>
            <a:rPr lang="en-US" sz="1600">
              <a:sym typeface="+mn-ea"/>
            </a:rPr>
            <a:t>AWS</a:t>
          </a:r>
          <a:r>
            <a:rPr sz="1600">
              <a:sym typeface="+mn-ea"/>
            </a:rPr>
            <a:t>。</a:t>
          </a:r>
          <a:r>
            <a:rPr sz="1600"/>
            <a:t/>
          </a:r>
          <a:endParaRPr sz="1600"/>
        </a:p>
      </dgm:t>
    </dgm:pt>
    <dgm:pt modelId="{73E2772F-165D-4B56-ACC2-969CBF53B0A8}" cxnId="{FCC2A1B6-ACBA-4847-89E5-DA7B72D69BE4}" type="parTrans">
      <dgm:prSet/>
      <dgm:spPr/>
      <dgm:t>
        <a:bodyPr/>
        <a:p>
          <a:endParaRPr lang="zh-CN" altLang="en-US"/>
        </a:p>
      </dgm:t>
    </dgm:pt>
    <dgm:pt modelId="{7BFD1607-7356-4D3D-A829-75D002A3A4B0}" cxnId="{FCC2A1B6-ACBA-4847-89E5-DA7B72D69BE4}" type="sibTrans">
      <dgm:prSet/>
      <dgm:spPr/>
      <dgm:t>
        <a:bodyPr/>
        <a:p>
          <a:endParaRPr lang="zh-CN" altLang="en-US"/>
        </a:p>
      </dgm:t>
    </dgm:pt>
    <dgm:pt modelId="{31264F15-2E13-4170-82D0-E36D3F6AB581}">
      <dgm:prSet phldr="0" custT="1"/>
      <dgm:spPr/>
      <dgm:t>
        <a:bodyPr vert="horz" wrap="square"/>
        <a:p>
          <a:pPr>
            <a:lnSpc>
              <a:spcPct val="120000"/>
            </a:lnSpc>
            <a:spcBef>
              <a:spcPct val="0"/>
            </a:spcBef>
            <a:spcAft>
              <a:spcPct val="15000"/>
            </a:spcAft>
          </a:pPr>
          <a:r>
            <a:rPr sz="1600">
              <a:sym typeface="+mn-ea"/>
            </a:rPr>
            <a:t>大数据仓库同步部署</a:t>
          </a:r>
          <a:r>
            <a:rPr lang="en-US" sz="1600">
              <a:sym typeface="+mn-ea"/>
            </a:rPr>
            <a:t>AWS</a:t>
          </a:r>
          <a:r>
            <a:rPr sz="1600">
              <a:sym typeface="+mn-ea"/>
            </a:rPr>
            <a:t>以支撑业务。</a:t>
          </a:r>
          <a:r>
            <a:rPr lang="zh-CN" altLang="en-US" sz="1600"/>
            <a:t/>
          </a:r>
          <a:endParaRPr lang="zh-CN" altLang="en-US" sz="1600"/>
        </a:p>
      </dgm:t>
    </dgm:pt>
    <dgm:pt modelId="{0CDBFF5E-05CA-4F29-894D-2F8E57940CAE}" cxnId="{FFC7727B-D486-4C14-84D6-F94E0CAFF7D0}" type="parTrans">
      <dgm:prSet/>
      <dgm:spPr/>
    </dgm:pt>
    <dgm:pt modelId="{E79EC153-A08C-4425-8CC4-04A0C4A2EF2C}" cxnId="{FFC7727B-D486-4C14-84D6-F94E0CAFF7D0}" type="sibTrans">
      <dgm:prSet/>
      <dgm:spPr/>
    </dgm:pt>
    <dgm:pt modelId="{C8DDDFA1-AF37-4444-AAEB-D51CEE21271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000">
              <a:sym typeface="+mn-ea"/>
            </a:rPr>
            <a:t>背</a:t>
          </a:r>
          <a:r>
            <a:rPr lang="zh-CN" altLang="en-US" sz="2000">
              <a:sym typeface="+mn-ea"/>
            </a:rPr>
            <a:t>景</a:t>
          </a:r>
          <a:r>
            <a:rPr lang="zh-CN" altLang="en-US" sz="2000"/>
            <a:t/>
          </a:r>
          <a:endParaRPr lang="zh-CN" altLang="en-US" sz="2000"/>
        </a:p>
      </dgm:t>
    </dgm:pt>
    <dgm:pt modelId="{26EA520A-5891-4EBA-B2AD-1840663D8C07}" cxnId="{EB828525-00E6-4F69-A993-9B9EA584E1DC}" type="parTrans">
      <dgm:prSet/>
      <dgm:spPr/>
      <dgm:t>
        <a:bodyPr/>
        <a:p>
          <a:endParaRPr lang="zh-CN" altLang="en-US"/>
        </a:p>
      </dgm:t>
    </dgm:pt>
    <dgm:pt modelId="{CE2287C8-6424-4771-88FD-4DADE15C5A04}" cxnId="{EB828525-00E6-4F69-A993-9B9EA584E1DC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T</a:t>
          </a:r>
          <a:r>
            <a: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I</a:t>
          </a:r>
          <a:r>
            <a: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YA</a:t>
          </a:r>
          <a:r>
            <a: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发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展美国市场，避免法务风险。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D0D77647-95BE-4607-B2F0-006D9CAB8F0E}" cxnId="{A4E0188A-6752-4BCF-B184-1659E0B4CA4D}" type="parTrans">
      <dgm:prSet/>
      <dgm:spPr/>
      <dgm:t>
        <a:bodyPr/>
        <a:p>
          <a:endParaRPr lang="zh-CN" altLang="en-US"/>
        </a:p>
      </dgm:t>
    </dgm:pt>
    <dgm:pt modelId="{3DBF6B9F-A188-4D67-ABE8-0633561FA9E5}" cxnId="{A4E0188A-6752-4BCF-B184-1659E0B4CA4D}" type="sibTrans">
      <dgm:prSet/>
      <dgm:spPr/>
      <dgm:t>
        <a:bodyPr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56336" custScaleY="91456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55771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ScaleY="11366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56898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19A598A-7870-4B1A-B722-E9CF30521304}" srcId="{2E15931E-1654-4B73-89B2-8E333D9C42E0}" destId="{90DDC401-903F-495B-A387-FFA8A45891F6}" srcOrd="0" destOrd="0" parTransId="{C8BB0B8A-C63A-4F83-B8DD-3A7CE259E4EE}" sibTransId="{35E5E878-0907-4014-9CFA-56AEFE6C22E5}"/>
    <dgm:cxn modelId="{CE0CF6E1-4932-4F85-9E37-7EF5787D0D2F}" srcId="{90DDC401-903F-495B-A387-FFA8A45891F6}" destId="{E08CEB0C-E37F-4DCA-A8EA-4B2CD3AD7754}" srcOrd="0" destOrd="0" parTransId="{FB4BCC77-44E9-4065-8A2F-90CD32DE34E3}" sibTransId="{41FED480-3E2E-47A2-B997-02D527BC8082}"/>
    <dgm:cxn modelId="{FAC4C9C4-93ED-4AB2-B817-24C7FD9F86C6}" srcId="{90DDC401-903F-495B-A387-FFA8A45891F6}" destId="{D55C7A64-42C2-4592-8CA1-68F8EA77B0AA}" srcOrd="1" destOrd="0" parTransId="{B3B584E4-96DC-42F7-8755-2399FCBB9E44}" sibTransId="{0E9C1DE4-72F2-4789-AFCA-9FBDC4E47834}"/>
    <dgm:cxn modelId="{87D10252-7ECA-4DE3-97C5-05C9ED49EFFA}" srcId="{2E15931E-1654-4B73-89B2-8E333D9C42E0}" destId="{A6685E83-BEEC-49B3-B40A-539E2C0D7A1A}" srcOrd="1" destOrd="0" parTransId="{FECC43A3-D59E-4EE1-9557-8FBB90D5B362}" sibTransId="{68BB6C9A-B7F0-43A0-955B-FC8C4D4009BF}"/>
    <dgm:cxn modelId="{FCC2A1B6-ACBA-4847-89E5-DA7B72D69BE4}" srcId="{A6685E83-BEEC-49B3-B40A-539E2C0D7A1A}" destId="{CBA50553-63FA-4B5A-9888-EDDBA06CA593}" srcOrd="0" destOrd="1" parTransId="{73E2772F-165D-4B56-ACC2-969CBF53B0A8}" sibTransId="{7BFD1607-7356-4D3D-A829-75D002A3A4B0}"/>
    <dgm:cxn modelId="{FFC7727B-D486-4C14-84D6-F94E0CAFF7D0}" srcId="{A6685E83-BEEC-49B3-B40A-539E2C0D7A1A}" destId="{31264F15-2E13-4170-82D0-E36D3F6AB581}" srcOrd="1" destOrd="1" parTransId="{0CDBFF5E-05CA-4F29-894D-2F8E57940CAE}" sibTransId="{E79EC153-A08C-4425-8CC4-04A0C4A2EF2C}"/>
    <dgm:cxn modelId="{EB828525-00E6-4F69-A993-9B9EA584E1DC}" srcId="{2E15931E-1654-4B73-89B2-8E333D9C42E0}" destId="{C8DDDFA1-AF37-4444-AAEB-D51CEE212719}" srcOrd="2" destOrd="0" parTransId="{26EA520A-5891-4EBA-B2AD-1840663D8C07}" sibTransId="{CE2287C8-6424-4771-88FD-4DADE15C5A04}"/>
    <dgm:cxn modelId="{A4E0188A-6752-4BCF-B184-1659E0B4CA4D}" srcId="{C8DDDFA1-AF37-4444-AAEB-D51CEE212719}" destId="{5AA02751-379E-46DB-884A-F23ACBC498EE}" srcOrd="0" destOrd="2" parTransId="{D0D77647-95BE-4607-B2F0-006D9CAB8F0E}" sibTransId="{3DBF6B9F-A188-4D67-ABE8-0633561FA9E5}"/>
    <dgm:cxn modelId="{E7F508AB-6898-4D8B-9170-195D7CB3CA22}" type="presOf" srcId="{2E15931E-1654-4B73-89B2-8E333D9C42E0}" destId="{D5935282-3C7C-4F88-A1AE-C27DB8591514}" srcOrd="0" destOrd="0" presId="urn:microsoft.com/office/officeart/2005/8/layout/vList5"/>
    <dgm:cxn modelId="{7E7EE131-688F-4476-82C6-286BA9C1C5A0}" type="presParOf" srcId="{D5935282-3C7C-4F88-A1AE-C27DB8591514}" destId="{E61486FD-113E-4C87-8ADF-B1A8E2A84801}" srcOrd="0" destOrd="0" presId="urn:microsoft.com/office/officeart/2005/8/layout/vList5"/>
    <dgm:cxn modelId="{0BC8F464-5656-4713-9F53-5D16B0B777F6}" type="presParOf" srcId="{E61486FD-113E-4C87-8ADF-B1A8E2A84801}" destId="{96BE2B31-D87C-43E1-BE64-4C27B13F4AA4}" srcOrd="0" destOrd="0" presId="urn:microsoft.com/office/officeart/2005/8/layout/vList5"/>
    <dgm:cxn modelId="{557B891C-40E6-448C-858B-3E00311B0F56}" type="presOf" srcId="{90DDC401-903F-495B-A387-FFA8A45891F6}" destId="{96BE2B31-D87C-43E1-BE64-4C27B13F4AA4}" srcOrd="0" destOrd="0" presId="urn:microsoft.com/office/officeart/2005/8/layout/vList5"/>
    <dgm:cxn modelId="{186F5CCB-CD77-4CD5-A17E-4369663DF5CA}" type="presParOf" srcId="{E61486FD-113E-4C87-8ADF-B1A8E2A84801}" destId="{DD9406C3-FC80-4468-A55B-122D744D43F0}" srcOrd="1" destOrd="0" presId="urn:microsoft.com/office/officeart/2005/8/layout/vList5"/>
    <dgm:cxn modelId="{86124808-E867-4437-80CD-40F69A663163}" type="presOf" srcId="{E08CEB0C-E37F-4DCA-A8EA-4B2CD3AD7754}" destId="{DD9406C3-FC80-4468-A55B-122D744D43F0}" srcOrd="0" destOrd="0" presId="urn:microsoft.com/office/officeart/2005/8/layout/vList5"/>
    <dgm:cxn modelId="{BF69BC84-12F2-4088-BB7F-1B0B1B876B58}" type="presOf" srcId="{D55C7A64-42C2-4592-8CA1-68F8EA77B0AA}" destId="{DD9406C3-FC80-4468-A55B-122D744D43F0}" srcOrd="0" destOrd="1" presId="urn:microsoft.com/office/officeart/2005/8/layout/vList5"/>
    <dgm:cxn modelId="{9F4C0558-DB25-4B7E-957B-948B3FC5C451}" type="presParOf" srcId="{D5935282-3C7C-4F88-A1AE-C27DB8591514}" destId="{F1941F29-E51C-4282-956D-50CFAFAEB9B8}" srcOrd="1" destOrd="0" presId="urn:microsoft.com/office/officeart/2005/8/layout/vList5"/>
    <dgm:cxn modelId="{E6A7EB57-023B-4F09-8A1E-C65D2352EAB2}" type="presParOf" srcId="{D5935282-3C7C-4F88-A1AE-C27DB8591514}" destId="{B589D1EC-5156-4FB2-BB1C-8E1290A868B9}" srcOrd="2" destOrd="0" presId="urn:microsoft.com/office/officeart/2005/8/layout/vList5"/>
    <dgm:cxn modelId="{AC3A6224-ECDD-450C-9468-CF2E28D3CA82}" type="presParOf" srcId="{B589D1EC-5156-4FB2-BB1C-8E1290A868B9}" destId="{EBD335B5-8308-49CB-9630-99D852747B1F}" srcOrd="0" destOrd="2" presId="urn:microsoft.com/office/officeart/2005/8/layout/vList5"/>
    <dgm:cxn modelId="{067EB278-04A6-4CEB-890C-A549D406C570}" type="presOf" srcId="{A6685E83-BEEC-49B3-B40A-539E2C0D7A1A}" destId="{EBD335B5-8308-49CB-9630-99D852747B1F}" srcOrd="0" destOrd="0" presId="urn:microsoft.com/office/officeart/2005/8/layout/vList5"/>
    <dgm:cxn modelId="{4FA4368E-112C-45B2-A5AD-C007A8F58A8E}" type="presParOf" srcId="{B589D1EC-5156-4FB2-BB1C-8E1290A868B9}" destId="{6EB2A58E-CA03-4F76-94B6-D8FE50231963}" srcOrd="1" destOrd="2" presId="urn:microsoft.com/office/officeart/2005/8/layout/vList5"/>
    <dgm:cxn modelId="{889316BD-2B0F-4408-A7C1-B40AD3775A5A}" type="presOf" srcId="{CBA50553-63FA-4B5A-9888-EDDBA06CA593}" destId="{6EB2A58E-CA03-4F76-94B6-D8FE50231963}" srcOrd="0" destOrd="0" presId="urn:microsoft.com/office/officeart/2005/8/layout/vList5"/>
    <dgm:cxn modelId="{84A8FAA6-AE7E-4592-8E74-D8B20E9B5328}" type="presOf" srcId="{31264F15-2E13-4170-82D0-E36D3F6AB581}" destId="{6EB2A58E-CA03-4F76-94B6-D8FE50231963}" srcOrd="0" destOrd="1" presId="urn:microsoft.com/office/officeart/2005/8/layout/vList5"/>
    <dgm:cxn modelId="{B71EB3A1-37D0-4857-8161-B86BF5AE1289}" type="presParOf" srcId="{D5935282-3C7C-4F88-A1AE-C27DB8591514}" destId="{A76EE5BB-CBA4-4DD9-BFB7-3F3F246C9BF0}" srcOrd="3" destOrd="0" presId="urn:microsoft.com/office/officeart/2005/8/layout/vList5"/>
    <dgm:cxn modelId="{85D47A0E-0183-473B-AC45-CD4868E6B29A}" type="presParOf" srcId="{D5935282-3C7C-4F88-A1AE-C27DB8591514}" destId="{2BB2A428-FB05-47E5-AC5F-C6A7936A9AC0}" srcOrd="4" destOrd="0" presId="urn:microsoft.com/office/officeart/2005/8/layout/vList5"/>
    <dgm:cxn modelId="{7FF0DCD7-04FA-4138-A424-379A1E8A30B5}" type="presParOf" srcId="{2BB2A428-FB05-47E5-AC5F-C6A7936A9AC0}" destId="{B093CE78-670B-40EB-95CF-315E334D550F}" srcOrd="0" destOrd="4" presId="urn:microsoft.com/office/officeart/2005/8/layout/vList5"/>
    <dgm:cxn modelId="{EC8BD234-EDBA-4D70-8C35-968295AB1B7A}" type="presOf" srcId="{C8DDDFA1-AF37-4444-AAEB-D51CEE212719}" destId="{B093CE78-670B-40EB-95CF-315E334D550F}" srcOrd="0" destOrd="0" presId="urn:microsoft.com/office/officeart/2005/8/layout/vList5"/>
    <dgm:cxn modelId="{FBB70F9B-94C2-4AB6-A98A-70C1DAC34912}" type="presParOf" srcId="{2BB2A428-FB05-47E5-AC5F-C6A7936A9AC0}" destId="{64028F0D-BE57-4642-92F7-303D4E45C524}" srcOrd="1" destOrd="4" presId="urn:microsoft.com/office/officeart/2005/8/layout/vList5"/>
    <dgm:cxn modelId="{7011AD55-7664-430A-8ADE-9BFDA7ED6F50}" type="presOf" srcId="{5AA02751-379E-46DB-884A-F23ACBC498EE}" destId="{64028F0D-BE57-4642-92F7-303D4E45C52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3889375"/>
        <a:chOff x="0" y="0"/>
        <a:chExt cx="8128000" cy="3889375"/>
      </a:xfrm>
    </dsp:grpSpPr>
    <dsp:sp modelId="{E561ED5B-86C5-4F33-9AFB-CF29287F5ADA}">
      <dsp:nvSpPr>
        <dsp:cNvPr id="3" name="流程图: 手动操作 2"/>
        <dsp:cNvSpPr/>
      </dsp:nvSpPr>
      <dsp:spPr bwMode="white">
        <a:xfrm rot="-5400000">
          <a:off x="-654529" y="654529"/>
          <a:ext cx="3889375" cy="2580317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33350" tIns="0" rIns="133350" bIns="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吱呀小程序时代（2017年）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语音直播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声</a:t>
          </a:r>
          <a:r>
            <a:rPr lang="zh-CN" altLang="en-US">
              <a:sym typeface="+mn-ea"/>
            </a:rPr>
            <a:t>鉴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</dsp:txBody>
      <dsp:txXfrm rot="-5400000">
        <a:off x="-654529" y="654529"/>
        <a:ext cx="3889375" cy="2580317"/>
      </dsp:txXfrm>
    </dsp:sp>
    <dsp:sp modelId="{CB90536C-45AA-4FBE-BCAF-99890DDD97C8}">
      <dsp:nvSpPr>
        <dsp:cNvPr id="4" name="流程图: 手动操作 3"/>
        <dsp:cNvSpPr/>
      </dsp:nvSpPr>
      <dsp:spPr bwMode="white">
        <a:xfrm rot="-5400000">
          <a:off x="2119312" y="654529"/>
          <a:ext cx="3889375" cy="2580317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33350" tIns="0" rIns="133350" bIns="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吱呀App时代（2018年</a:t>
          </a:r>
          <a:r>
            <a:rPr lang="zh-CN" altLang="en-US"/>
            <a:t>起</a:t>
          </a:r>
          <a:r>
            <a:rPr lang="zh-CN" altLang="en-US"/>
            <a:t>）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找CP三件套（录制声鉴卡、匹配声音瓶、聊天）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派对直播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2019年初下架（短暂的欢聊App时期）</a:t>
          </a:r>
          <a:endParaRPr lang="zh-CN" altLang="en-US"/>
        </a:p>
      </dsp:txBody>
      <dsp:txXfrm rot="-5400000">
        <a:off x="2119312" y="654529"/>
        <a:ext cx="3889375" cy="2580317"/>
      </dsp:txXfrm>
    </dsp:sp>
    <dsp:sp modelId="{35A89FA7-451D-44F0-A02E-1277ECD1BBE6}">
      <dsp:nvSpPr>
        <dsp:cNvPr id="5" name="流程图: 手动操作 4"/>
        <dsp:cNvSpPr/>
      </dsp:nvSpPr>
      <dsp:spPr bwMode="white">
        <a:xfrm rot="-5400000">
          <a:off x="4893154" y="654529"/>
          <a:ext cx="3889375" cy="2580317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33350" tIns="0" rIns="133350" bIns="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TIYA时代</a:t>
          </a:r>
          <a:endParaRPr lang="zh-CN" altLang="en-US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（2019年</a:t>
          </a:r>
          <a:r>
            <a:rPr lang="zh-CN" altLang="en-US"/>
            <a:t>起</a:t>
          </a:r>
          <a:r>
            <a:rPr lang="zh-CN" altLang="en-US"/>
            <a:t>）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地</a:t>
          </a:r>
          <a:r>
            <a:rPr lang="zh-CN" altLang="en-US"/>
            <a:t>区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产</a:t>
          </a:r>
          <a:r>
            <a:rPr lang="zh-CN" altLang="en-US"/>
            <a:t>品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功能</a:t>
          </a:r>
          <a:endParaRPr lang="zh-CN" altLang="en-US"/>
        </a:p>
      </dsp:txBody>
      <dsp:txXfrm rot="-5400000">
        <a:off x="4893154" y="654529"/>
        <a:ext cx="3889375" cy="2580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5D9704F8-5A95-419F-B794-1E2F82666BDB}">
      <dsp:nvSpPr>
        <dsp:cNvPr id="3" name="矩形 2"/>
        <dsp:cNvSpPr/>
      </dsp:nvSpPr>
      <dsp:spPr bwMode="white">
        <a:xfrm>
          <a:off x="0" y="786218"/>
          <a:ext cx="2478049" cy="99122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70688" tIns="97536" rIns="170688" bIns="975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地区</a:t>
          </a:r>
          <a:endParaRPr lang="zh-CN" altLang="en-US" sz="2400"/>
        </a:p>
      </dsp:txBody>
      <dsp:txXfrm>
        <a:off x="0" y="786218"/>
        <a:ext cx="2478049" cy="991220"/>
      </dsp:txXfrm>
    </dsp:sp>
    <dsp:sp modelId="{C0A6D3D8-DBC2-45B6-8DEF-789A72552BB4}">
      <dsp:nvSpPr>
        <dsp:cNvPr id="4" name="矩形 3"/>
        <dsp:cNvSpPr/>
      </dsp:nvSpPr>
      <dsp:spPr bwMode="white">
        <a:xfrm>
          <a:off x="0" y="1777437"/>
          <a:ext cx="2478049" cy="28548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第一站：</a:t>
          </a:r>
          <a:r>
            <a:rPr lang="zh-CN" altLang="en-US" sz="2000">
              <a:solidFill>
                <a:schemeClr val="dk1"/>
              </a:solidFill>
            </a:rPr>
            <a:t>中东</a:t>
          </a:r>
          <a:r>
            <a:rPr lang="en-US" altLang="zh-CN" sz="2000">
              <a:solidFill>
                <a:schemeClr val="dk1"/>
              </a:solidFill>
            </a:rPr>
            <a:t>-</a:t>
          </a:r>
          <a:r>
            <a:rPr lang="zh-CN" altLang="en-US" sz="2000">
              <a:solidFill>
                <a:schemeClr val="dk1"/>
              </a:solidFill>
            </a:rPr>
            <a:t>埃及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</a:t>
          </a:r>
          <a:r>
            <a:rPr lang="zh-CN" altLang="en-US" sz="2000">
              <a:solidFill>
                <a:schemeClr val="dk1"/>
              </a:solidFill>
            </a:rPr>
            <a:t>二</a:t>
          </a:r>
          <a:r>
            <a:rPr lang="zh-CN" altLang="en-US" sz="2000">
              <a:solidFill>
                <a:schemeClr val="dk1"/>
              </a:solidFill>
            </a:rPr>
            <a:t>站：印尼、</a:t>
          </a:r>
          <a:r>
            <a:rPr lang="zh-CN" altLang="en-US" sz="2000">
              <a:solidFill>
                <a:schemeClr val="dk1"/>
              </a:solidFill>
            </a:rPr>
            <a:t>日</a:t>
          </a:r>
          <a:r>
            <a:rPr lang="zh-CN" altLang="en-US" sz="2000">
              <a:solidFill>
                <a:schemeClr val="dk1"/>
              </a:solidFill>
            </a:rPr>
            <a:t>本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</a:t>
          </a:r>
          <a:r>
            <a:rPr lang="zh-CN" altLang="en-US" sz="2000">
              <a:solidFill>
                <a:schemeClr val="dk1"/>
              </a:solidFill>
            </a:rPr>
            <a:t>三</a:t>
          </a:r>
          <a:r>
            <a:rPr lang="zh-CN" altLang="en-US" sz="2000">
              <a:solidFill>
                <a:schemeClr val="dk1"/>
              </a:solidFill>
            </a:rPr>
            <a:t>站：美国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</a:t>
          </a:r>
          <a:r>
            <a:rPr lang="zh-CN" altLang="en-US" sz="2000">
              <a:solidFill>
                <a:schemeClr val="dk1"/>
              </a:solidFill>
            </a:rPr>
            <a:t>四</a:t>
          </a:r>
          <a:r>
            <a:rPr lang="zh-CN" altLang="en-US" sz="2000">
              <a:solidFill>
                <a:schemeClr val="dk1"/>
              </a:solidFill>
            </a:rPr>
            <a:t>站：</a:t>
          </a:r>
          <a:r>
            <a:rPr lang="zh-CN" altLang="en-US" sz="2000">
              <a:solidFill>
                <a:schemeClr val="dk1"/>
              </a:solidFill>
            </a:rPr>
            <a:t>新</a:t>
          </a:r>
          <a:r>
            <a:rPr lang="zh-CN" altLang="en-US" sz="2000">
              <a:solidFill>
                <a:schemeClr val="dk1"/>
              </a:solidFill>
            </a:rPr>
            <a:t>大</a:t>
          </a:r>
          <a:r>
            <a:rPr lang="zh-CN" altLang="en-US" sz="2000">
              <a:solidFill>
                <a:schemeClr val="dk1"/>
              </a:solidFill>
            </a:rPr>
            <a:t>区</a:t>
          </a:r>
          <a:r>
            <a:rPr lang="en-US" altLang="zh-CN" sz="2000">
              <a:solidFill>
                <a:schemeClr val="dk1"/>
              </a:solidFill>
            </a:rPr>
            <a:t>(</a:t>
          </a:r>
          <a:r>
            <a:rPr lang="en-US" altLang="zh-CN" sz="1800" i="1">
              <a:solidFill>
                <a:schemeClr val="dk1"/>
              </a:solidFill>
            </a:rPr>
            <a:t>西语</a:t>
          </a:r>
          <a:r>
            <a:rPr lang="zh-CN" altLang="en-US" sz="1800" i="1">
              <a:solidFill>
                <a:schemeClr val="dk1"/>
              </a:solidFill>
            </a:rPr>
            <a:t>、葡语、越南</a:t>
          </a:r>
          <a:r>
            <a:rPr lang="en-US" altLang="zh-CN" sz="2000">
              <a:solidFill>
                <a:schemeClr val="dk1"/>
              </a:solidFill>
            </a:rPr>
            <a:t>)</a:t>
          </a:r>
          <a:endParaRPr lang="en-US" altLang="zh-CN" sz="2000">
            <a:solidFill>
              <a:schemeClr val="dk1"/>
            </a:solidFill>
          </a:endParaRPr>
        </a:p>
      </dsp:txBody>
      <dsp:txXfrm>
        <a:off x="0" y="1777437"/>
        <a:ext cx="2478049" cy="2854800"/>
      </dsp:txXfrm>
    </dsp:sp>
    <dsp:sp modelId="{3E0BA246-3456-471B-AD87-1436FD251DD8}">
      <dsp:nvSpPr>
        <dsp:cNvPr id="5" name="矩形 4"/>
        <dsp:cNvSpPr/>
      </dsp:nvSpPr>
      <dsp:spPr bwMode="white">
        <a:xfrm>
          <a:off x="2824976" y="786218"/>
          <a:ext cx="2478049" cy="99122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70688" tIns="97536" rIns="170688" bIns="975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产</a:t>
          </a:r>
          <a:r>
            <a:rPr lang="zh-CN" altLang="en-US" sz="2400"/>
            <a:t>品</a:t>
          </a:r>
          <a:endParaRPr lang="zh-CN" altLang="en-US" sz="2400"/>
        </a:p>
      </dsp:txBody>
      <dsp:txXfrm>
        <a:off x="2824976" y="786218"/>
        <a:ext cx="2478049" cy="991220"/>
      </dsp:txXfrm>
    </dsp:sp>
    <dsp:sp modelId="{33CF15AD-8A19-4E9A-9BED-239A79CAF737}">
      <dsp:nvSpPr>
        <dsp:cNvPr id="6" name="矩形 5"/>
        <dsp:cNvSpPr/>
      </dsp:nvSpPr>
      <dsp:spPr bwMode="white">
        <a:xfrm>
          <a:off x="2824976" y="1777437"/>
          <a:ext cx="2478049" cy="28548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找</a:t>
          </a:r>
          <a:r>
            <a:rPr lang="en-US" altLang="en-US" sz="2000">
              <a:solidFill>
                <a:schemeClr val="dk1"/>
              </a:solidFill>
            </a:rPr>
            <a:t>CP</a:t>
          </a:r>
          <a:endParaRPr lang="en-US" altLang="en-US" sz="20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房间</a:t>
          </a: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做</a:t>
          </a: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营</a:t>
          </a: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收（</a:t>
          </a:r>
          <a:r>
            <a:rPr lang="en-US" altLang="zh-CN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2020</a:t>
          </a: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年</a:t>
          </a: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初</a:t>
          </a: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）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跟朋友一起玩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熟人</a:t>
          </a:r>
          <a:r>
            <a:rPr lang="zh-CN" altLang="en-US" sz="2000">
              <a:solidFill>
                <a:schemeClr val="dk1"/>
              </a:solidFill>
            </a:rPr>
            <a:t>？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>
            <a:solidFill>
              <a:schemeClr val="dk1"/>
            </a:solidFill>
          </a:endParaRPr>
        </a:p>
      </dsp:txBody>
      <dsp:txXfrm>
        <a:off x="2824976" y="1777437"/>
        <a:ext cx="2478049" cy="2854800"/>
      </dsp:txXfrm>
    </dsp:sp>
    <dsp:sp modelId="{FC453BFD-315B-4968-86FA-B7D3125F3320}">
      <dsp:nvSpPr>
        <dsp:cNvPr id="7" name="矩形 6"/>
        <dsp:cNvSpPr/>
      </dsp:nvSpPr>
      <dsp:spPr bwMode="white">
        <a:xfrm>
          <a:off x="5649951" y="786218"/>
          <a:ext cx="2478049" cy="99122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70688" tIns="97536" rIns="170688" bIns="975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功能</a:t>
          </a:r>
          <a:endParaRPr lang="zh-CN" altLang="en-US" sz="2400"/>
        </a:p>
      </dsp:txBody>
      <dsp:txXfrm>
        <a:off x="5649951" y="786218"/>
        <a:ext cx="2478049" cy="991220"/>
      </dsp:txXfrm>
    </dsp:sp>
    <dsp:sp modelId="{B357C82A-FE93-416B-AFBF-A74F9E99C4E4}">
      <dsp:nvSpPr>
        <dsp:cNvPr id="8" name="矩形 7"/>
        <dsp:cNvSpPr/>
      </dsp:nvSpPr>
      <dsp:spPr bwMode="white">
        <a:xfrm>
          <a:off x="5649951" y="1777437"/>
          <a:ext cx="2478049" cy="28548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原</a:t>
          </a:r>
          <a:r>
            <a:rPr lang="zh-CN" altLang="en-US" sz="2000">
              <a:solidFill>
                <a:schemeClr val="dk1"/>
              </a:solidFill>
            </a:rPr>
            <a:t>吱</a:t>
          </a:r>
          <a:r>
            <a:rPr lang="zh-CN" altLang="en-US" sz="2000">
              <a:solidFill>
                <a:schemeClr val="dk1"/>
              </a:solidFill>
            </a:rPr>
            <a:t>呀</a:t>
          </a:r>
          <a:r>
            <a:rPr lang="zh-CN" altLang="en-US" sz="2000">
              <a:solidFill>
                <a:schemeClr val="dk1"/>
              </a:solidFill>
            </a:rPr>
            <a:t>所</a:t>
          </a:r>
          <a:r>
            <a:rPr lang="zh-CN" altLang="en-US" sz="2000">
              <a:solidFill>
                <a:schemeClr val="dk1"/>
              </a:solidFill>
            </a:rPr>
            <a:t>有</a:t>
          </a:r>
          <a:r>
            <a:rPr lang="zh-CN" altLang="en-US" sz="2000">
              <a:solidFill>
                <a:schemeClr val="dk1"/>
              </a:solidFill>
            </a:rPr>
            <a:t>功能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匹配（</a:t>
          </a:r>
          <a:r>
            <a:rPr lang="zh-CN" altLang="en-US" sz="1800" i="1">
              <a:solidFill>
                <a:schemeClr val="dk1"/>
              </a:solidFill>
            </a:rPr>
            <a:t>随机</a:t>
          </a:r>
          <a:r>
            <a:rPr lang="zh-CN" altLang="en-US" sz="1800" i="1">
              <a:solidFill>
                <a:schemeClr val="dk1"/>
              </a:solidFill>
            </a:rPr>
            <a:t>房间、</a:t>
          </a:r>
          <a:r>
            <a:rPr lang="en-US" altLang="en-US" sz="1800" i="1">
              <a:solidFill>
                <a:schemeClr val="dk1"/>
              </a:solidFill>
            </a:rPr>
            <a:t>1v1</a:t>
          </a:r>
          <a:r>
            <a:rPr lang="zh-CN" altLang="en-US" sz="1800" i="1">
              <a:solidFill>
                <a:schemeClr val="dk1"/>
              </a:solidFill>
            </a:rPr>
            <a:t>文字</a:t>
          </a:r>
          <a:r>
            <a:rPr lang="zh-CN" altLang="en-US" sz="1800" i="1">
              <a:solidFill>
                <a:schemeClr val="dk1"/>
              </a:solidFill>
            </a:rPr>
            <a:t>匹配</a:t>
          </a:r>
          <a:r>
            <a:rPr lang="zh-CN" altLang="en-US" sz="1800" i="1">
              <a:solidFill>
                <a:schemeClr val="dk1"/>
              </a:solidFill>
            </a:rPr>
            <a:t>、</a:t>
          </a:r>
          <a:r>
            <a:rPr lang="en-US" altLang="en-US" sz="1800" i="1">
              <a:solidFill>
                <a:schemeClr val="dk1"/>
              </a:solidFill>
            </a:rPr>
            <a:t>1v1</a:t>
          </a:r>
          <a:r>
            <a:rPr lang="zh-CN" altLang="en-US" sz="1800" i="1">
              <a:solidFill>
                <a:schemeClr val="dk1"/>
              </a:solidFill>
            </a:rPr>
            <a:t>实</a:t>
          </a:r>
          <a:r>
            <a:rPr lang="zh-CN" altLang="en-US" sz="1800" i="1">
              <a:solidFill>
                <a:schemeClr val="dk1"/>
              </a:solidFill>
            </a:rPr>
            <a:t>时</a:t>
          </a:r>
          <a:r>
            <a:rPr lang="zh-CN" altLang="en-US" sz="1800" i="1">
              <a:solidFill>
                <a:schemeClr val="dk1"/>
              </a:solidFill>
            </a:rPr>
            <a:t>匹配、话题</a:t>
          </a:r>
          <a:r>
            <a:rPr lang="zh-CN" altLang="en-US" sz="1800" i="1">
              <a:solidFill>
                <a:schemeClr val="dk1"/>
              </a:solidFill>
            </a:rPr>
            <a:t>房间</a:t>
          </a:r>
          <a:r>
            <a:rPr lang="zh-CN" altLang="en-US" sz="2000">
              <a:solidFill>
                <a:schemeClr val="dk1"/>
              </a:solidFill>
            </a:rPr>
            <a:t>）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群（</a:t>
          </a:r>
          <a:r>
            <a:rPr lang="zh-CN" altLang="en-US" sz="2000">
              <a:solidFill>
                <a:schemeClr val="dk1"/>
              </a:solidFill>
            </a:rPr>
            <a:t>社交</a:t>
          </a:r>
          <a:r>
            <a:rPr lang="zh-CN" altLang="en-US" sz="2000">
              <a:solidFill>
                <a:schemeClr val="dk1"/>
              </a:solidFill>
            </a:rPr>
            <a:t>关系</a:t>
          </a:r>
          <a:r>
            <a:rPr lang="zh-CN" altLang="en-US" sz="2000">
              <a:solidFill>
                <a:schemeClr val="dk1"/>
              </a:solidFill>
            </a:rPr>
            <a:t>）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状态、</a:t>
          </a:r>
          <a:r>
            <a:rPr lang="zh-CN" altLang="en-US" sz="2000">
              <a:solidFill>
                <a:schemeClr val="dk1"/>
              </a:solidFill>
            </a:rPr>
            <a:t>房间</a:t>
          </a:r>
          <a:r>
            <a:rPr lang="zh-CN" altLang="en-US" sz="2000">
              <a:solidFill>
                <a:schemeClr val="dk1"/>
              </a:solidFill>
            </a:rPr>
            <a:t>玩</a:t>
          </a:r>
          <a:r>
            <a:rPr lang="zh-CN" altLang="en-US" sz="2000">
              <a:solidFill>
                <a:schemeClr val="dk1"/>
              </a:solidFill>
            </a:rPr>
            <a:t>法</a:t>
          </a:r>
          <a:endParaRPr lang="zh-CN" altLang="en-US" sz="2000">
            <a:solidFill>
              <a:schemeClr val="dk1"/>
            </a:solidFill>
          </a:endParaRPr>
        </a:p>
      </dsp:txBody>
      <dsp:txXfrm>
        <a:off x="5649951" y="1777437"/>
        <a:ext cx="2478049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5D9704F8-5A95-419F-B794-1E2F82666BDB}">
      <dsp:nvSpPr>
        <dsp:cNvPr id="3" name="矩形 2"/>
        <dsp:cNvSpPr/>
      </dsp:nvSpPr>
      <dsp:spPr bwMode="white">
        <a:xfrm>
          <a:off x="0" y="786218"/>
          <a:ext cx="2478049" cy="991220"/>
        </a:xfrm>
        <a:prstGeom prst="rect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462280" tIns="264160" rIns="462280" bIns="264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/>
            <a:t>地区</a:t>
          </a:r>
          <a:endParaRPr lang="zh-CN" altLang="en-US" sz="2400"/>
        </a:p>
      </dsp:txBody>
      <dsp:txXfrm>
        <a:off x="0" y="786218"/>
        <a:ext cx="2478049" cy="991220"/>
      </dsp:txXfrm>
    </dsp:sp>
    <dsp:sp modelId="{C0A6D3D8-DBC2-45B6-8DEF-789A72552BB4}">
      <dsp:nvSpPr>
        <dsp:cNvPr id="4" name="矩形 3"/>
        <dsp:cNvSpPr/>
      </dsp:nvSpPr>
      <dsp:spPr bwMode="white">
        <a:xfrm>
          <a:off x="0" y="1777437"/>
          <a:ext cx="2478049" cy="2854800"/>
        </a:xfrm>
        <a:prstGeom prst="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第一站：</a:t>
          </a:r>
          <a:r>
            <a:rPr lang="zh-CN" altLang="en-US" sz="2000">
              <a:solidFill>
                <a:schemeClr val="dk1"/>
              </a:solidFill>
            </a:rPr>
            <a:t>中东</a:t>
          </a:r>
          <a:r>
            <a:rPr lang="en-US" altLang="zh-CN" sz="2000">
              <a:solidFill>
                <a:schemeClr val="dk1"/>
              </a:solidFill>
            </a:rPr>
            <a:t>-</a:t>
          </a:r>
          <a:r>
            <a:rPr lang="zh-CN" altLang="en-US" sz="2000">
              <a:solidFill>
                <a:schemeClr val="dk1"/>
              </a:solidFill>
            </a:rPr>
            <a:t>埃及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</a:t>
          </a:r>
          <a:r>
            <a:rPr lang="zh-CN" altLang="en-US" sz="2000">
              <a:solidFill>
                <a:schemeClr val="dk1"/>
              </a:solidFill>
            </a:rPr>
            <a:t>二</a:t>
          </a:r>
          <a:r>
            <a:rPr lang="zh-CN" altLang="en-US" sz="2000">
              <a:solidFill>
                <a:schemeClr val="dk1"/>
              </a:solidFill>
            </a:rPr>
            <a:t>站：印尼、</a:t>
          </a:r>
          <a:r>
            <a:rPr lang="zh-CN" altLang="en-US" sz="2000">
              <a:solidFill>
                <a:schemeClr val="dk1"/>
              </a:solidFill>
            </a:rPr>
            <a:t>日</a:t>
          </a:r>
          <a:r>
            <a:rPr lang="zh-CN" altLang="en-US" sz="2000">
              <a:solidFill>
                <a:schemeClr val="dk1"/>
              </a:solidFill>
            </a:rPr>
            <a:t>本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</a:t>
          </a:r>
          <a:r>
            <a:rPr lang="zh-CN" altLang="en-US" sz="2000">
              <a:solidFill>
                <a:schemeClr val="dk1"/>
              </a:solidFill>
            </a:rPr>
            <a:t>三</a:t>
          </a:r>
          <a:r>
            <a:rPr lang="zh-CN" altLang="en-US" sz="2000">
              <a:solidFill>
                <a:schemeClr val="dk1"/>
              </a:solidFill>
            </a:rPr>
            <a:t>站：美国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</a:t>
          </a:r>
          <a:r>
            <a:rPr lang="zh-CN" altLang="en-US" sz="2000">
              <a:solidFill>
                <a:schemeClr val="dk1"/>
              </a:solidFill>
            </a:rPr>
            <a:t>四</a:t>
          </a:r>
          <a:r>
            <a:rPr lang="zh-CN" altLang="en-US" sz="2000">
              <a:solidFill>
                <a:schemeClr val="dk1"/>
              </a:solidFill>
            </a:rPr>
            <a:t>站：</a:t>
          </a:r>
          <a:r>
            <a:rPr lang="zh-CN" altLang="en-US" sz="2000">
              <a:solidFill>
                <a:schemeClr val="dk1"/>
              </a:solidFill>
            </a:rPr>
            <a:t>新</a:t>
          </a:r>
          <a:r>
            <a:rPr lang="zh-CN" altLang="en-US" sz="2000">
              <a:solidFill>
                <a:schemeClr val="dk1"/>
              </a:solidFill>
            </a:rPr>
            <a:t>大</a:t>
          </a:r>
          <a:r>
            <a:rPr lang="zh-CN" altLang="en-US" sz="2000">
              <a:solidFill>
                <a:schemeClr val="dk1"/>
              </a:solidFill>
            </a:rPr>
            <a:t>区</a:t>
          </a:r>
          <a:r>
            <a:rPr lang="en-US" altLang="zh-CN" sz="2000">
              <a:solidFill>
                <a:schemeClr val="dk1"/>
              </a:solidFill>
            </a:rPr>
            <a:t>(</a:t>
          </a:r>
          <a:r>
            <a:rPr lang="en-US" altLang="zh-CN" sz="1800" i="1">
              <a:solidFill>
                <a:schemeClr val="dk1"/>
              </a:solidFill>
            </a:rPr>
            <a:t>西语</a:t>
          </a:r>
          <a:r>
            <a:rPr lang="zh-CN" altLang="en-US" sz="1800" i="1">
              <a:solidFill>
                <a:schemeClr val="dk1"/>
              </a:solidFill>
            </a:rPr>
            <a:t>、葡语、越南</a:t>
          </a:r>
          <a:r>
            <a:rPr lang="en-US" altLang="zh-CN" sz="2000">
              <a:solidFill>
                <a:schemeClr val="dk1"/>
              </a:solidFill>
            </a:rPr>
            <a:t>)</a:t>
          </a:r>
          <a:endParaRPr lang="en-US" altLang="zh-CN" sz="2000">
            <a:solidFill>
              <a:schemeClr val="dk1"/>
            </a:solidFill>
          </a:endParaRPr>
        </a:p>
      </dsp:txBody>
      <dsp:txXfrm>
        <a:off x="0" y="1777437"/>
        <a:ext cx="2478049" cy="2854800"/>
      </dsp:txXfrm>
    </dsp:sp>
    <dsp:sp modelId="{3E0BA246-3456-471B-AD87-1436FD251DD8}">
      <dsp:nvSpPr>
        <dsp:cNvPr id="5" name="矩形 4"/>
        <dsp:cNvSpPr/>
      </dsp:nvSpPr>
      <dsp:spPr bwMode="white">
        <a:xfrm>
          <a:off x="2824976" y="786218"/>
          <a:ext cx="2478049" cy="991220"/>
        </a:xfrm>
        <a:prstGeom prst="rect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70688" tIns="97536" rIns="170688" bIns="975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产</a:t>
          </a:r>
          <a:r>
            <a:rPr lang="zh-CN" altLang="en-US" sz="2400"/>
            <a:t>品</a:t>
          </a:r>
          <a:endParaRPr lang="zh-CN" altLang="en-US" sz="2400"/>
        </a:p>
      </dsp:txBody>
      <dsp:txXfrm>
        <a:off x="2824976" y="786218"/>
        <a:ext cx="2478049" cy="991220"/>
      </dsp:txXfrm>
    </dsp:sp>
    <dsp:sp modelId="{33CF15AD-8A19-4E9A-9BED-239A79CAF737}">
      <dsp:nvSpPr>
        <dsp:cNvPr id="6" name="矩形 5"/>
        <dsp:cNvSpPr/>
      </dsp:nvSpPr>
      <dsp:spPr bwMode="white">
        <a:xfrm>
          <a:off x="2824976" y="1777437"/>
          <a:ext cx="2478049" cy="2854800"/>
        </a:xfrm>
        <a:prstGeom prst="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找</a:t>
          </a:r>
          <a:r>
            <a:rPr lang="en-US" altLang="en-US" sz="2000">
              <a:solidFill>
                <a:schemeClr val="dk1"/>
              </a:solidFill>
            </a:rPr>
            <a:t>CP</a:t>
          </a:r>
          <a:r>
            <a:rPr lang="en-US" altLang="en-US" sz="2000">
              <a:solidFill>
                <a:schemeClr val="dk1"/>
              </a:solidFill>
            </a:rPr>
            <a:t>(</a:t>
          </a:r>
          <a:r>
            <a:rPr lang="zh-CN" altLang="en-US" sz="1800" i="1">
              <a:solidFill>
                <a:schemeClr val="dk1"/>
              </a:solidFill>
            </a:rPr>
            <a:t>兼</a:t>
          </a:r>
          <a:r>
            <a:rPr lang="zh-CN" altLang="en-US" sz="1800" i="1">
              <a:solidFill>
                <a:schemeClr val="dk1"/>
              </a:solidFill>
            </a:rPr>
            <a:t>房间</a:t>
          </a:r>
          <a:r>
            <a:rPr lang="zh-CN" altLang="en-US" sz="1800" i="1">
              <a:solidFill>
                <a:schemeClr val="dk1"/>
              </a:solidFill>
            </a:rPr>
            <a:t>做</a:t>
          </a:r>
          <a:r>
            <a:rPr lang="zh-CN" altLang="en-US" sz="1800" i="1">
              <a:solidFill>
                <a:schemeClr val="dk1"/>
              </a:solidFill>
            </a:rPr>
            <a:t>营</a:t>
          </a:r>
          <a:r>
            <a:rPr lang="zh-CN" altLang="en-US" sz="1800" i="1">
              <a:solidFill>
                <a:schemeClr val="dk1"/>
              </a:solidFill>
            </a:rPr>
            <a:t>收</a:t>
          </a:r>
          <a:r>
            <a:rPr lang="en-US" altLang="en-US" sz="2000">
              <a:solidFill>
                <a:schemeClr val="dk1"/>
              </a:solidFill>
            </a:rPr>
            <a:t>)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跟朋友一起玩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熟人</a:t>
          </a:r>
          <a:r>
            <a:rPr lang="zh-CN" altLang="en-US" sz="2000">
              <a:solidFill>
                <a:schemeClr val="dk1"/>
              </a:solidFill>
            </a:rPr>
            <a:t>？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>
            <a:solidFill>
              <a:schemeClr val="dk1"/>
            </a:solidFill>
          </a:endParaRPr>
        </a:p>
      </dsp:txBody>
      <dsp:txXfrm>
        <a:off x="2824976" y="1777437"/>
        <a:ext cx="2478049" cy="2854800"/>
      </dsp:txXfrm>
    </dsp:sp>
    <dsp:sp modelId="{FC453BFD-315B-4968-86FA-B7D3125F3320}">
      <dsp:nvSpPr>
        <dsp:cNvPr id="7" name="矩形 6"/>
        <dsp:cNvSpPr/>
      </dsp:nvSpPr>
      <dsp:spPr bwMode="white">
        <a:xfrm>
          <a:off x="5649951" y="786218"/>
          <a:ext cx="2478049" cy="991220"/>
        </a:xfrm>
        <a:prstGeom prst="rect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70688" tIns="97536" rIns="170688" bIns="975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功能</a:t>
          </a:r>
          <a:endParaRPr lang="zh-CN" altLang="en-US" sz="2400"/>
        </a:p>
      </dsp:txBody>
      <dsp:txXfrm>
        <a:off x="5649951" y="786218"/>
        <a:ext cx="2478049" cy="991220"/>
      </dsp:txXfrm>
    </dsp:sp>
    <dsp:sp modelId="{B357C82A-FE93-416B-AFBF-A74F9E99C4E4}">
      <dsp:nvSpPr>
        <dsp:cNvPr id="8" name="矩形 7"/>
        <dsp:cNvSpPr/>
      </dsp:nvSpPr>
      <dsp:spPr bwMode="white">
        <a:xfrm>
          <a:off x="5649951" y="1777437"/>
          <a:ext cx="2478049" cy="2854800"/>
        </a:xfrm>
        <a:prstGeom prst="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原</a:t>
          </a:r>
          <a:r>
            <a:rPr lang="zh-CN" altLang="en-US" sz="2000">
              <a:solidFill>
                <a:schemeClr val="dk1"/>
              </a:solidFill>
            </a:rPr>
            <a:t>吱</a:t>
          </a:r>
          <a:r>
            <a:rPr lang="zh-CN" altLang="en-US" sz="2000">
              <a:solidFill>
                <a:schemeClr val="dk1"/>
              </a:solidFill>
            </a:rPr>
            <a:t>呀</a:t>
          </a:r>
          <a:r>
            <a:rPr lang="zh-CN" altLang="en-US" sz="2000">
              <a:solidFill>
                <a:schemeClr val="dk1"/>
              </a:solidFill>
            </a:rPr>
            <a:t>所</a:t>
          </a:r>
          <a:r>
            <a:rPr lang="zh-CN" altLang="en-US" sz="2000">
              <a:solidFill>
                <a:schemeClr val="dk1"/>
              </a:solidFill>
            </a:rPr>
            <a:t>有</a:t>
          </a:r>
          <a:r>
            <a:rPr lang="zh-CN" altLang="en-US" sz="2000">
              <a:solidFill>
                <a:schemeClr val="dk1"/>
              </a:solidFill>
            </a:rPr>
            <a:t>功能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匹配（</a:t>
          </a:r>
          <a:r>
            <a:rPr lang="zh-CN" altLang="en-US" sz="1800" i="1">
              <a:solidFill>
                <a:schemeClr val="dk1"/>
              </a:solidFill>
            </a:rPr>
            <a:t>随机</a:t>
          </a:r>
          <a:r>
            <a:rPr lang="zh-CN" altLang="en-US" sz="1800" i="1">
              <a:solidFill>
                <a:schemeClr val="dk1"/>
              </a:solidFill>
            </a:rPr>
            <a:t>房间、</a:t>
          </a:r>
          <a:r>
            <a:rPr lang="en-US" altLang="en-US" sz="1800" i="1">
              <a:solidFill>
                <a:schemeClr val="dk1"/>
              </a:solidFill>
            </a:rPr>
            <a:t>1v1</a:t>
          </a:r>
          <a:r>
            <a:rPr lang="zh-CN" altLang="en-US" sz="1800" i="1">
              <a:solidFill>
                <a:schemeClr val="dk1"/>
              </a:solidFill>
            </a:rPr>
            <a:t>文字</a:t>
          </a:r>
          <a:r>
            <a:rPr lang="zh-CN" altLang="en-US" sz="1800" i="1">
              <a:solidFill>
                <a:schemeClr val="dk1"/>
              </a:solidFill>
            </a:rPr>
            <a:t>匹配</a:t>
          </a:r>
          <a:r>
            <a:rPr lang="zh-CN" altLang="en-US" sz="1800" i="1">
              <a:solidFill>
                <a:schemeClr val="dk1"/>
              </a:solidFill>
            </a:rPr>
            <a:t>、</a:t>
          </a:r>
          <a:r>
            <a:rPr lang="en-US" altLang="en-US" sz="1800" i="1">
              <a:solidFill>
                <a:schemeClr val="dk1"/>
              </a:solidFill>
            </a:rPr>
            <a:t>1v1</a:t>
          </a:r>
          <a:r>
            <a:rPr lang="zh-CN" altLang="en-US" sz="1800" i="1">
              <a:solidFill>
                <a:schemeClr val="dk1"/>
              </a:solidFill>
            </a:rPr>
            <a:t>实</a:t>
          </a:r>
          <a:r>
            <a:rPr lang="zh-CN" altLang="en-US" sz="1800" i="1">
              <a:solidFill>
                <a:schemeClr val="dk1"/>
              </a:solidFill>
            </a:rPr>
            <a:t>时</a:t>
          </a:r>
          <a:r>
            <a:rPr lang="zh-CN" altLang="en-US" sz="1800" i="1">
              <a:solidFill>
                <a:schemeClr val="dk1"/>
              </a:solidFill>
            </a:rPr>
            <a:t>匹配、话题</a:t>
          </a:r>
          <a:r>
            <a:rPr lang="zh-CN" altLang="en-US" sz="1800" i="1">
              <a:solidFill>
                <a:schemeClr val="dk1"/>
              </a:solidFill>
            </a:rPr>
            <a:t>房间</a:t>
          </a:r>
          <a:r>
            <a:rPr lang="zh-CN" altLang="en-US" sz="2000">
              <a:solidFill>
                <a:schemeClr val="dk1"/>
              </a:solidFill>
            </a:rPr>
            <a:t>）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群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状态、</a:t>
          </a:r>
          <a:r>
            <a:rPr lang="zh-CN" altLang="en-US" sz="2000">
              <a:solidFill>
                <a:schemeClr val="dk1"/>
              </a:solidFill>
            </a:rPr>
            <a:t>房间</a:t>
          </a:r>
          <a:r>
            <a:rPr lang="zh-CN" altLang="en-US" sz="2000">
              <a:solidFill>
                <a:schemeClr val="dk1"/>
              </a:solidFill>
            </a:rPr>
            <a:t>玩</a:t>
          </a:r>
          <a:r>
            <a:rPr lang="zh-CN" altLang="en-US" sz="2000">
              <a:solidFill>
                <a:schemeClr val="dk1"/>
              </a:solidFill>
            </a:rPr>
            <a:t>法</a:t>
          </a:r>
          <a:endParaRPr lang="zh-CN" altLang="en-US" sz="2000">
            <a:solidFill>
              <a:schemeClr val="dk1"/>
            </a:solidFill>
          </a:endParaRPr>
        </a:p>
      </dsp:txBody>
      <dsp:txXfrm>
        <a:off x="5649951" y="1777437"/>
        <a:ext cx="2478049" cy="2854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4728210"/>
        <a:chOff x="0" y="0"/>
        <a:chExt cx="8128000" cy="472821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4252613" y="-1883736"/>
          <a:ext cx="1254766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i="1">
              <a:solidFill>
                <a:schemeClr val="dk1"/>
              </a:solidFill>
              <a:sym typeface="+mn-ea"/>
            </a:rPr>
            <a:t>2019年下半年至2020年</a:t>
          </a:r>
          <a:endParaRPr lang="zh-CN" altLang="en-US" sz="1800" i="1">
            <a:solidFill>
              <a:schemeClr val="dk1"/>
            </a:solidFill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文档</a:t>
          </a:r>
          <a:r>
            <a:rPr lang="zh-CN" altLang="en-US" sz="1800">
              <a:solidFill>
                <a:schemeClr val="dk1"/>
              </a:solidFill>
            </a:rPr>
            <a:t>地</a:t>
          </a:r>
          <a:r>
            <a:rPr lang="zh-CN" altLang="en-US" sz="1800">
              <a:solidFill>
                <a:schemeClr val="dk1"/>
              </a:solidFill>
            </a:rPr>
            <a:t>址</a:t>
          </a:r>
          <a:r>
            <a:rPr lang="zh-CN" altLang="en-US" sz="1400" i="1">
              <a:solidFill>
                <a:schemeClr val="dk1"/>
              </a:solidFill>
            </a:rPr>
            <a:t>https://lizhi2021.feishu.cn/wiki/wikcncdk1bw95FUU3c5fJJfYf5e?sheet=fad1fa</a:t>
          </a:r>
          <a:endParaRPr lang="zh-CN" altLang="en-US" sz="1400" i="1">
            <a:solidFill>
              <a:schemeClr val="dk1"/>
            </a:solidFill>
          </a:endParaRPr>
        </a:p>
      </dsp:txBody>
      <dsp:txXfrm rot="5400000">
        <a:off x="4252613" y="-1883736"/>
        <a:ext cx="1254766" cy="5201920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630600" y="0"/>
          <a:ext cx="1648436" cy="1434449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时间</a:t>
          </a:r>
          <a:endParaRPr lang="zh-CN" altLang="en-US" sz="2000"/>
        </a:p>
      </dsp:txBody>
      <dsp:txXfrm>
        <a:off x="630600" y="0"/>
        <a:ext cx="1648436" cy="1434449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4150361" y="-303860"/>
          <a:ext cx="1426205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缺乏</a:t>
          </a:r>
          <a:r>
            <a:rPr lang="zh-CN" altLang="en-US" sz="1800">
              <a:solidFill>
                <a:schemeClr val="dk1"/>
              </a:solidFill>
            </a:rPr>
            <a:t>海</a:t>
          </a:r>
          <a:r>
            <a:rPr lang="zh-CN" altLang="en-US" sz="1800">
              <a:solidFill>
                <a:schemeClr val="dk1"/>
              </a:solidFill>
            </a:rPr>
            <a:t>外</a:t>
          </a:r>
          <a:r>
            <a:rPr lang="zh-CN" altLang="en-US" sz="1800">
              <a:solidFill>
                <a:schemeClr val="dk1"/>
              </a:solidFill>
            </a:rPr>
            <a:t>服务</a:t>
          </a:r>
          <a:r>
            <a:rPr lang="zh-CN" altLang="en-US" sz="1800">
              <a:solidFill>
                <a:schemeClr val="dk1"/>
              </a:solidFill>
            </a:rPr>
            <a:t>经验。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体量</a:t>
          </a:r>
          <a:r>
            <a:rPr lang="zh-CN" altLang="en-US" sz="1800">
              <a:solidFill>
                <a:schemeClr val="dk1"/>
              </a:solidFill>
            </a:rPr>
            <a:t>较</a:t>
          </a:r>
          <a:r>
            <a:rPr lang="zh-CN" altLang="en-US" sz="1800">
              <a:solidFill>
                <a:schemeClr val="dk1"/>
              </a:solidFill>
            </a:rPr>
            <a:t>少，</a:t>
          </a:r>
          <a:r>
            <a:rPr lang="zh-CN" altLang="en-US" sz="1800">
              <a:solidFill>
                <a:schemeClr val="dk1"/>
              </a:solidFill>
            </a:rPr>
            <a:t>得</a:t>
          </a:r>
          <a:r>
            <a:rPr lang="zh-CN" altLang="en-US" sz="1800">
              <a:solidFill>
                <a:schemeClr val="dk1"/>
              </a:solidFill>
            </a:rPr>
            <a:t>不</a:t>
          </a:r>
          <a:r>
            <a:rPr lang="zh-CN" altLang="en-US" sz="1800">
              <a:solidFill>
                <a:schemeClr val="dk1"/>
              </a:solidFill>
            </a:rPr>
            <a:t>到</a:t>
          </a:r>
          <a:r>
            <a:rPr lang="zh-CN" altLang="en-US" sz="1800">
              <a:solidFill>
                <a:schemeClr val="dk1"/>
              </a:solidFill>
            </a:rPr>
            <a:t>诸</a:t>
          </a:r>
          <a:r>
            <a:rPr lang="zh-CN" altLang="en-US" sz="1800">
              <a:solidFill>
                <a:schemeClr val="dk1"/>
              </a:solidFill>
            </a:rPr>
            <a:t>如</a:t>
          </a:r>
          <a:r>
            <a:rPr lang="zh-CN" altLang="en-US" sz="1800">
              <a:solidFill>
                <a:schemeClr val="dk1"/>
              </a:solidFill>
            </a:rPr>
            <a:t>推荐、</a:t>
          </a:r>
          <a:r>
            <a:rPr lang="zh-CN" altLang="en-US" sz="1800">
              <a:solidFill>
                <a:schemeClr val="dk1"/>
              </a:solidFill>
            </a:rPr>
            <a:t>大</a:t>
          </a:r>
          <a:r>
            <a:rPr lang="zh-CN" altLang="en-US" sz="1800">
              <a:solidFill>
                <a:schemeClr val="dk1"/>
              </a:solidFill>
            </a:rPr>
            <a:t>数据</a:t>
          </a:r>
          <a:r>
            <a:rPr lang="zh-CN" altLang="en-US" sz="1800">
              <a:solidFill>
                <a:schemeClr val="dk1"/>
              </a:solidFill>
            </a:rPr>
            <a:t>等</a:t>
          </a:r>
          <a:r>
            <a:rPr lang="zh-CN" altLang="en-US" sz="1800">
              <a:solidFill>
                <a:schemeClr val="dk1"/>
              </a:solidFill>
            </a:rPr>
            <a:t>支持。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集</a:t>
          </a:r>
          <a:r>
            <a:rPr lang="zh-CN" altLang="en-US" sz="1800">
              <a:solidFill>
                <a:schemeClr val="dk1"/>
              </a:solidFill>
            </a:rPr>
            <a:t>团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中</a:t>
          </a:r>
          <a:r>
            <a:rPr lang="zh-CN" altLang="en-US" sz="1800">
              <a:solidFill>
                <a:schemeClr val="dk1"/>
              </a:solidFill>
            </a:rPr>
            <a:t>台</a:t>
          </a:r>
          <a:r>
            <a:rPr lang="zh-CN" altLang="en-US" sz="1800">
              <a:solidFill>
                <a:schemeClr val="dk1"/>
              </a:solidFill>
            </a:rPr>
            <a:t>服务</a:t>
          </a:r>
          <a:r>
            <a:rPr lang="zh-CN" altLang="en-US" sz="1800">
              <a:solidFill>
                <a:schemeClr val="dk1"/>
              </a:solidFill>
            </a:rPr>
            <a:t>亦</a:t>
          </a:r>
          <a:r>
            <a:rPr lang="zh-CN" altLang="en-US" sz="1800">
              <a:solidFill>
                <a:schemeClr val="dk1"/>
              </a:solidFill>
            </a:rPr>
            <a:t>处</a:t>
          </a:r>
          <a:r>
            <a:rPr lang="zh-CN" altLang="en-US" sz="1800">
              <a:solidFill>
                <a:schemeClr val="dk1"/>
              </a:solidFill>
            </a:rPr>
            <a:t>初级</a:t>
          </a:r>
          <a:r>
            <a:rPr lang="zh-CN" altLang="en-US" sz="1800">
              <a:solidFill>
                <a:schemeClr val="dk1"/>
              </a:solidFill>
            </a:rPr>
            <a:t>阶段，</a:t>
          </a:r>
          <a:r>
            <a:rPr lang="zh-CN" altLang="en-US" sz="1800">
              <a:solidFill>
                <a:schemeClr val="dk1"/>
              </a:solidFill>
            </a:rPr>
            <a:t>没</a:t>
          </a:r>
          <a:r>
            <a:rPr lang="zh-CN" altLang="en-US" sz="1800">
              <a:solidFill>
                <a:schemeClr val="dk1"/>
              </a:solidFill>
            </a:rPr>
            <a:t>有</a:t>
          </a:r>
          <a:r>
            <a:rPr lang="zh-CN" altLang="en-US" sz="1800">
              <a:solidFill>
                <a:schemeClr val="dk1"/>
              </a:solidFill>
            </a:rPr>
            <a:t>诸</a:t>
          </a:r>
          <a:r>
            <a:rPr lang="zh-CN" altLang="en-US" sz="1800">
              <a:solidFill>
                <a:schemeClr val="dk1"/>
              </a:solidFill>
            </a:rPr>
            <a:t>如</a:t>
          </a:r>
          <a:r>
            <a:rPr lang="zh-CN" altLang="en-US" sz="1800">
              <a:solidFill>
                <a:schemeClr val="dk1"/>
              </a:solidFill>
            </a:rPr>
            <a:t>增长</a:t>
          </a:r>
          <a:r>
            <a:rPr lang="zh-CN" altLang="en-US" sz="1800">
              <a:solidFill>
                <a:schemeClr val="dk1"/>
              </a:solidFill>
            </a:rPr>
            <a:t>组、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架构</a:t>
          </a:r>
          <a:r>
            <a:rPr lang="zh-CN" altLang="en-US" sz="1800">
              <a:solidFill>
                <a:schemeClr val="dk1"/>
              </a:solidFill>
            </a:rPr>
            <a:t>组</a:t>
          </a:r>
          <a:r>
            <a:rPr lang="zh-CN" altLang="en-US" sz="1800">
              <a:solidFill>
                <a:schemeClr val="dk1"/>
              </a:solidFill>
            </a:rPr>
            <a:t>等。</a:t>
          </a:r>
          <a:endParaRPr lang="zh-CN" altLang="en-US" sz="1800">
            <a:solidFill>
              <a:schemeClr val="dk1"/>
            </a:solidFill>
          </a:endParaRPr>
        </a:p>
      </dsp:txBody>
      <dsp:txXfrm rot="5400000">
        <a:off x="4150361" y="-303860"/>
        <a:ext cx="1426205" cy="5201920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630600" y="1512872"/>
          <a:ext cx="1631904" cy="1568458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背景</a:t>
          </a:r>
          <a:endParaRPr lang="zh-CN" altLang="en-US" sz="2000"/>
        </a:p>
      </dsp:txBody>
      <dsp:txXfrm>
        <a:off x="630600" y="1512872"/>
        <a:ext cx="1631904" cy="1568458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4269057" y="1343021"/>
          <a:ext cx="1254766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有</a:t>
          </a:r>
          <a:r>
            <a:rPr lang="zh-CN" altLang="en-US" sz="1800">
              <a:solidFill>
                <a:schemeClr val="dk1"/>
              </a:solidFill>
            </a:rPr>
            <a:t>效</a:t>
          </a:r>
          <a:r>
            <a:rPr lang="zh-CN" altLang="en-US" sz="1800">
              <a:solidFill>
                <a:schemeClr val="dk1"/>
              </a:solidFill>
            </a:rPr>
            <a:t>支撑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的</a:t>
          </a:r>
          <a:r>
            <a:rPr lang="zh-CN" altLang="en-US" sz="1800">
              <a:solidFill>
                <a:schemeClr val="dk1"/>
              </a:solidFill>
            </a:rPr>
            <a:t>探索。</a:t>
          </a:r>
          <a:endParaRPr lang="zh-CN" altLang="en-US" sz="1800">
            <a:solidFill>
              <a:schemeClr val="dk1"/>
            </a:solidFill>
          </a:endParaRPr>
        </a:p>
      </dsp:txBody>
      <dsp:txXfrm rot="5400000">
        <a:off x="4269057" y="1343021"/>
        <a:ext cx="1254766" cy="5201920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630600" y="3159752"/>
          <a:ext cx="1664881" cy="1568458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目</a:t>
          </a:r>
          <a:r>
            <a:rPr lang="zh-CN" altLang="en-US" sz="2000"/>
            <a:t>标</a:t>
          </a:r>
          <a:r>
            <a:rPr lang="zh-CN" altLang="en-US" sz="2000"/>
            <a:t>与</a:t>
          </a:r>
          <a:r>
            <a:rPr lang="zh-CN" altLang="en-US" sz="2000"/>
            <a:t>结果</a:t>
          </a:r>
          <a:endParaRPr lang="zh-CN" altLang="en-US" sz="2000"/>
        </a:p>
      </dsp:txBody>
      <dsp:txXfrm>
        <a:off x="630600" y="3159752"/>
        <a:ext cx="1664881" cy="15684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838305" cy="4773930"/>
        <a:chOff x="0" y="0"/>
        <a:chExt cx="11838305" cy="477393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6086770" y="-4199861"/>
          <a:ext cx="903804" cy="9412911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0960" tIns="30480" rIns="60960" bIns="3048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产品根据多个业务情况，有不同的消息推送，以达用户激励触发、召回、增加留存等产品需求</a:t>
          </a:r>
          <a:r>
            <a: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.</a:t>
          </a:r>
          <a:r>
            <a:rPr lang="zh-CN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。</a:t>
          </a:r>
          <a:endParaRPr lang="zh-CN" altLang="en-US" sz="1600">
            <a:solidFill>
              <a:schemeClr val="dk1"/>
            </a:solidFill>
          </a:endParaRPr>
        </a:p>
      </dsp:txBody>
      <dsp:txXfrm rot="5400000">
        <a:off x="6086770" y="-4199861"/>
        <a:ext cx="903804" cy="9412911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589564" y="0"/>
          <a:ext cx="1233149" cy="1013189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34290" rIns="68580" bIns="342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需求</a:t>
          </a:r>
          <a:r>
            <a:rPr lang="zh-CN" altLang="en-US" sz="1800"/>
            <a:t>背景</a:t>
          </a:r>
          <a:endParaRPr lang="zh-CN" altLang="en-US" sz="1800"/>
        </a:p>
      </dsp:txBody>
      <dsp:txXfrm>
        <a:off x="589564" y="0"/>
        <a:ext cx="1233149" cy="1013189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6028540" y="-3082539"/>
          <a:ext cx="978935" cy="939783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0960" tIns="30480" rIns="60960" bIns="3048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各个推送规则没有抽象，导致推送代码在各个业务系统里也有复杂。如未注册用户消息发送提醒消息、录制声音瓶的被激励喜欢的提醒消息等，需要在用户服务和声音瓶编写不同的策略代码统计人群。</a:t>
          </a:r>
          <a:endParaRPr lang="zh-CN" altLang="en-US" sz="16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不方便快速开发新的推送策略和验证效果。</a:t>
          </a:r>
          <a:endParaRPr lang="zh-CN" altLang="en-US" sz="16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6028540" y="-3082539"/>
        <a:ext cx="978935" cy="9397834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589564" y="1124885"/>
          <a:ext cx="1229526" cy="98298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34290" rIns="68580" bIns="342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问题</a:t>
          </a:r>
          <a:endParaRPr lang="zh-CN" altLang="en-US" sz="1800"/>
        </a:p>
      </dsp:txBody>
      <dsp:txXfrm>
        <a:off x="589564" y="1124885"/>
        <a:ext cx="1229526" cy="982987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5338498" y="-1217587"/>
          <a:ext cx="2364029" cy="942867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0960" tIns="30480" rIns="60960" bIns="3048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将产品功能推送和运营推送功能与业务系统解耦。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推送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平台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项目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来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由。</a:t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将推送平台的功能抽象为目标人群圈选、推送规则调度、推送消息三部分。</a:t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其中目标人群圈选，使用数仓服务提供用户画像查询。</a:t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其中推送规则调度，使用基于服务端埋点，以事件驱动的方式调度消息推送。如监听录制声音瓶录制完成的消息，调度立即推送或延迟几分钟推送。</a:t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endParaRPr>
        </a:p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反思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讨论</a:t>
          </a:r>
          <a:endParaRPr lang="zh-CN" altLang="en-US" sz="16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endParaRPr>
        </a:p>
      </dsp:txBody>
      <dsp:txXfrm rot="5400000">
        <a:off x="5338498" y="-1217587"/>
        <a:ext cx="2364029" cy="9428670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589564" y="2219567"/>
          <a:ext cx="1230507" cy="255436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34290" rIns="68580" bIns="342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方案</a:t>
          </a:r>
          <a:endParaRPr lang="zh-CN" altLang="en-US" sz="1800"/>
        </a:p>
      </dsp:txBody>
      <dsp:txXfrm>
        <a:off x="589564" y="2219567"/>
        <a:ext cx="1230507" cy="25543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838305" cy="4773930"/>
        <a:chOff x="0" y="0"/>
        <a:chExt cx="11838305" cy="477393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6086770" y="-4199861"/>
          <a:ext cx="903804" cy="9412911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0960" tIns="30480" rIns="60960" bIns="3048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产品根据多个业务情况，有不同的消息推送，以达用户激励触发、召回、增加留存等产品需求</a:t>
          </a:r>
          <a:r>
            <a: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.</a:t>
          </a:r>
          <a:r>
            <a:rPr lang="zh-CN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。</a:t>
          </a:r>
          <a:endParaRPr lang="zh-CN" altLang="en-US" sz="1600">
            <a:solidFill>
              <a:schemeClr val="dk1"/>
            </a:solidFill>
          </a:endParaRPr>
        </a:p>
      </dsp:txBody>
      <dsp:txXfrm rot="5400000">
        <a:off x="6086770" y="-4199861"/>
        <a:ext cx="903804" cy="9412911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589564" y="0"/>
          <a:ext cx="1233149" cy="1013189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34290" rIns="68580" bIns="342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需求</a:t>
          </a:r>
          <a:r>
            <a:rPr lang="zh-CN" altLang="en-US" sz="1800"/>
            <a:t>背景</a:t>
          </a:r>
          <a:endParaRPr lang="zh-CN" altLang="en-US" sz="1800"/>
        </a:p>
      </dsp:txBody>
      <dsp:txXfrm>
        <a:off x="589564" y="0"/>
        <a:ext cx="1233149" cy="1013189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6028540" y="-3082539"/>
          <a:ext cx="978935" cy="939783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0960" tIns="30480" rIns="60960" bIns="3048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各个推送规则没有抽象，导致推送代码在各个业务系统里也有复杂。如未注册用户消息发送提醒消息、录制声音瓶的被激励喜欢的提醒消息等，需要在用户服务和声音瓶编写不同的策略代码统计人群。</a:t>
          </a:r>
          <a:endParaRPr lang="zh-CN" altLang="en-US" sz="16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不方便快速开发新的推送策略和验证效果。</a:t>
          </a:r>
          <a:endParaRPr lang="zh-CN" altLang="en-US" sz="16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6028540" y="-3082539"/>
        <a:ext cx="978935" cy="9397834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589564" y="1124885"/>
          <a:ext cx="1229526" cy="98298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34290" rIns="68580" bIns="342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问题</a:t>
          </a:r>
          <a:endParaRPr lang="zh-CN" altLang="en-US" sz="1800"/>
        </a:p>
      </dsp:txBody>
      <dsp:txXfrm>
        <a:off x="589564" y="1124885"/>
        <a:ext cx="1229526" cy="982987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5338498" y="-1217587"/>
          <a:ext cx="2364029" cy="942867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0960" tIns="30480" rIns="60960" bIns="3048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将产品功能推送和运营推送功能与业务系统解耦。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推送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平台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项目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来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由。</a:t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将推送平台的功能抽象为目标人群圈选、推送规则调度、推送消息三部分。</a:t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其中目标人群圈选，使用数仓服务提供用户画像查询。</a:t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其中推送规则调度，使用基于服务端埋点，以事件驱动的方式调度消息推送。如监听录制声音瓶录制完成的消息，调度立即推送或延迟几分钟推送。</a:t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endParaRPr>
        </a:p>
      </dsp:txBody>
      <dsp:txXfrm rot="5400000">
        <a:off x="5338498" y="-1217587"/>
        <a:ext cx="2364029" cy="9428670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589564" y="2219567"/>
          <a:ext cx="1230507" cy="255436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34290" rIns="68580" bIns="342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方案</a:t>
          </a:r>
          <a:endParaRPr lang="zh-CN" altLang="en-US" sz="1800"/>
        </a:p>
      </dsp:txBody>
      <dsp:txXfrm>
        <a:off x="589564" y="2219567"/>
        <a:ext cx="1230507" cy="25543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4728210"/>
        <a:chOff x="0" y="0"/>
        <a:chExt cx="8128000" cy="472821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4252613" y="-1883736"/>
          <a:ext cx="1254766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i="1">
              <a:solidFill>
                <a:schemeClr val="dk1"/>
              </a:solidFill>
              <a:sym typeface="+mn-ea"/>
            </a:rPr>
            <a:t>2019年下半年至2020年</a:t>
          </a:r>
          <a:endParaRPr lang="zh-CN" altLang="en-US" sz="1800" i="1">
            <a:solidFill>
              <a:schemeClr val="dk1"/>
            </a:solidFill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文档</a:t>
          </a:r>
          <a:r>
            <a:rPr lang="zh-CN" altLang="en-US" sz="1800">
              <a:solidFill>
                <a:schemeClr val="dk1"/>
              </a:solidFill>
            </a:rPr>
            <a:t>地</a:t>
          </a:r>
          <a:r>
            <a:rPr lang="zh-CN" altLang="en-US" sz="1800">
              <a:solidFill>
                <a:schemeClr val="dk1"/>
              </a:solidFill>
            </a:rPr>
            <a:t>址</a:t>
          </a:r>
          <a:r>
            <a:rPr lang="zh-CN" altLang="en-US" sz="1400" i="1">
              <a:solidFill>
                <a:schemeClr val="dk1"/>
              </a:solidFill>
            </a:rPr>
            <a:t>https://lizhi2021.feishu.cn/wiki/wikcncdk1bw95FUU3c5fJJfYf5e?sheet=fad1fa</a:t>
          </a:r>
          <a:endParaRPr lang="zh-CN" altLang="en-US" sz="1400" i="1">
            <a:solidFill>
              <a:schemeClr val="dk1"/>
            </a:solidFill>
          </a:endParaRPr>
        </a:p>
      </dsp:txBody>
      <dsp:txXfrm rot="5400000">
        <a:off x="4252613" y="-1883736"/>
        <a:ext cx="1254766" cy="5201920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630600" y="0"/>
          <a:ext cx="1648436" cy="1434449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时间</a:t>
          </a:r>
          <a:endParaRPr lang="zh-CN" altLang="en-US" sz="2000"/>
        </a:p>
      </dsp:txBody>
      <dsp:txXfrm>
        <a:off x="630600" y="0"/>
        <a:ext cx="1648436" cy="1434449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4150361" y="-303860"/>
          <a:ext cx="1426205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缺乏</a:t>
          </a:r>
          <a:r>
            <a:rPr lang="zh-CN" altLang="en-US" sz="1800">
              <a:solidFill>
                <a:schemeClr val="dk1"/>
              </a:solidFill>
            </a:rPr>
            <a:t>海</a:t>
          </a:r>
          <a:r>
            <a:rPr lang="zh-CN" altLang="en-US" sz="1800">
              <a:solidFill>
                <a:schemeClr val="dk1"/>
              </a:solidFill>
            </a:rPr>
            <a:t>外</a:t>
          </a:r>
          <a:r>
            <a:rPr lang="zh-CN" altLang="en-US" sz="1800">
              <a:solidFill>
                <a:schemeClr val="dk1"/>
              </a:solidFill>
            </a:rPr>
            <a:t>服务</a:t>
          </a:r>
          <a:r>
            <a:rPr lang="zh-CN" altLang="en-US" sz="1800">
              <a:solidFill>
                <a:schemeClr val="dk1"/>
              </a:solidFill>
            </a:rPr>
            <a:t>经验。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体量</a:t>
          </a:r>
          <a:r>
            <a:rPr lang="zh-CN" altLang="en-US" sz="1800">
              <a:solidFill>
                <a:schemeClr val="dk1"/>
              </a:solidFill>
            </a:rPr>
            <a:t>较</a:t>
          </a:r>
          <a:r>
            <a:rPr lang="zh-CN" altLang="en-US" sz="1800">
              <a:solidFill>
                <a:schemeClr val="dk1"/>
              </a:solidFill>
            </a:rPr>
            <a:t>少，</a:t>
          </a:r>
          <a:r>
            <a:rPr lang="zh-CN" altLang="en-US" sz="1800">
              <a:solidFill>
                <a:schemeClr val="dk1"/>
              </a:solidFill>
            </a:rPr>
            <a:t>得</a:t>
          </a:r>
          <a:r>
            <a:rPr lang="zh-CN" altLang="en-US" sz="1800">
              <a:solidFill>
                <a:schemeClr val="dk1"/>
              </a:solidFill>
            </a:rPr>
            <a:t>不</a:t>
          </a:r>
          <a:r>
            <a:rPr lang="zh-CN" altLang="en-US" sz="1800">
              <a:solidFill>
                <a:schemeClr val="dk1"/>
              </a:solidFill>
            </a:rPr>
            <a:t>到</a:t>
          </a:r>
          <a:r>
            <a:rPr lang="zh-CN" altLang="en-US" sz="1800">
              <a:solidFill>
                <a:schemeClr val="dk1"/>
              </a:solidFill>
            </a:rPr>
            <a:t>诸</a:t>
          </a:r>
          <a:r>
            <a:rPr lang="zh-CN" altLang="en-US" sz="1800">
              <a:solidFill>
                <a:schemeClr val="dk1"/>
              </a:solidFill>
            </a:rPr>
            <a:t>如</a:t>
          </a:r>
          <a:r>
            <a:rPr lang="zh-CN" altLang="en-US" sz="1800">
              <a:solidFill>
                <a:schemeClr val="dk1"/>
              </a:solidFill>
            </a:rPr>
            <a:t>推荐、</a:t>
          </a:r>
          <a:r>
            <a:rPr lang="zh-CN" altLang="en-US" sz="1800">
              <a:solidFill>
                <a:schemeClr val="dk1"/>
              </a:solidFill>
            </a:rPr>
            <a:t>大</a:t>
          </a:r>
          <a:r>
            <a:rPr lang="zh-CN" altLang="en-US" sz="1800">
              <a:solidFill>
                <a:schemeClr val="dk1"/>
              </a:solidFill>
            </a:rPr>
            <a:t>数据</a:t>
          </a:r>
          <a:r>
            <a:rPr lang="zh-CN" altLang="en-US" sz="1800">
              <a:solidFill>
                <a:schemeClr val="dk1"/>
              </a:solidFill>
            </a:rPr>
            <a:t>等</a:t>
          </a:r>
          <a:r>
            <a:rPr lang="zh-CN" altLang="en-US" sz="1800">
              <a:solidFill>
                <a:schemeClr val="dk1"/>
              </a:solidFill>
            </a:rPr>
            <a:t>支持。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集</a:t>
          </a:r>
          <a:r>
            <a:rPr lang="zh-CN" altLang="en-US" sz="1800">
              <a:solidFill>
                <a:schemeClr val="dk1"/>
              </a:solidFill>
            </a:rPr>
            <a:t>团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中</a:t>
          </a:r>
          <a:r>
            <a:rPr lang="zh-CN" altLang="en-US" sz="1800">
              <a:solidFill>
                <a:schemeClr val="dk1"/>
              </a:solidFill>
            </a:rPr>
            <a:t>台</a:t>
          </a:r>
          <a:r>
            <a:rPr lang="zh-CN" altLang="en-US" sz="1800">
              <a:solidFill>
                <a:schemeClr val="dk1"/>
              </a:solidFill>
            </a:rPr>
            <a:t>服务</a:t>
          </a:r>
          <a:r>
            <a:rPr lang="zh-CN" altLang="en-US" sz="1800">
              <a:solidFill>
                <a:schemeClr val="dk1"/>
              </a:solidFill>
            </a:rPr>
            <a:t>亦</a:t>
          </a:r>
          <a:r>
            <a:rPr lang="zh-CN" altLang="en-US" sz="1800">
              <a:solidFill>
                <a:schemeClr val="dk1"/>
              </a:solidFill>
            </a:rPr>
            <a:t>处</a:t>
          </a:r>
          <a:r>
            <a:rPr lang="zh-CN" altLang="en-US" sz="1800">
              <a:solidFill>
                <a:schemeClr val="dk1"/>
              </a:solidFill>
            </a:rPr>
            <a:t>初级</a:t>
          </a:r>
          <a:r>
            <a:rPr lang="zh-CN" altLang="en-US" sz="1800">
              <a:solidFill>
                <a:schemeClr val="dk1"/>
              </a:solidFill>
            </a:rPr>
            <a:t>阶段，</a:t>
          </a:r>
          <a:r>
            <a:rPr lang="zh-CN" altLang="en-US" sz="1800">
              <a:solidFill>
                <a:schemeClr val="dk1"/>
              </a:solidFill>
            </a:rPr>
            <a:t>没</a:t>
          </a:r>
          <a:r>
            <a:rPr lang="zh-CN" altLang="en-US" sz="1800">
              <a:solidFill>
                <a:schemeClr val="dk1"/>
              </a:solidFill>
            </a:rPr>
            <a:t>有</a:t>
          </a:r>
          <a:r>
            <a:rPr lang="zh-CN" altLang="en-US" sz="1800">
              <a:solidFill>
                <a:schemeClr val="dk1"/>
              </a:solidFill>
            </a:rPr>
            <a:t>诸</a:t>
          </a:r>
          <a:r>
            <a:rPr lang="zh-CN" altLang="en-US" sz="1800">
              <a:solidFill>
                <a:schemeClr val="dk1"/>
              </a:solidFill>
            </a:rPr>
            <a:t>如</a:t>
          </a:r>
          <a:r>
            <a:rPr lang="zh-CN" altLang="en-US" sz="1800">
              <a:solidFill>
                <a:schemeClr val="dk1"/>
              </a:solidFill>
            </a:rPr>
            <a:t>增长</a:t>
          </a:r>
          <a:r>
            <a:rPr lang="zh-CN" altLang="en-US" sz="1800">
              <a:solidFill>
                <a:schemeClr val="dk1"/>
              </a:solidFill>
            </a:rPr>
            <a:t>组、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架构</a:t>
          </a:r>
          <a:r>
            <a:rPr lang="zh-CN" altLang="en-US" sz="1800">
              <a:solidFill>
                <a:schemeClr val="dk1"/>
              </a:solidFill>
            </a:rPr>
            <a:t>组</a:t>
          </a:r>
          <a:r>
            <a:rPr lang="zh-CN" altLang="en-US" sz="1800">
              <a:solidFill>
                <a:schemeClr val="dk1"/>
              </a:solidFill>
            </a:rPr>
            <a:t>等。</a:t>
          </a:r>
          <a:endParaRPr lang="zh-CN" altLang="en-US" sz="1800">
            <a:solidFill>
              <a:schemeClr val="dk1"/>
            </a:solidFill>
          </a:endParaRPr>
        </a:p>
      </dsp:txBody>
      <dsp:txXfrm rot="5400000">
        <a:off x="4150361" y="-303860"/>
        <a:ext cx="1426205" cy="5201920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630600" y="1512872"/>
          <a:ext cx="1631904" cy="1568458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背景</a:t>
          </a:r>
          <a:endParaRPr lang="zh-CN" altLang="en-US" sz="2000"/>
        </a:p>
      </dsp:txBody>
      <dsp:txXfrm>
        <a:off x="630600" y="1512872"/>
        <a:ext cx="1631904" cy="1568458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4269057" y="1343021"/>
          <a:ext cx="1254766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有</a:t>
          </a:r>
          <a:r>
            <a:rPr lang="zh-CN" altLang="en-US" sz="1800">
              <a:solidFill>
                <a:schemeClr val="dk1"/>
              </a:solidFill>
            </a:rPr>
            <a:t>效</a:t>
          </a:r>
          <a:r>
            <a:rPr lang="zh-CN" altLang="en-US" sz="1800">
              <a:solidFill>
                <a:schemeClr val="dk1"/>
              </a:solidFill>
            </a:rPr>
            <a:t>支撑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的</a:t>
          </a:r>
          <a:r>
            <a:rPr lang="zh-CN" altLang="en-US" sz="1800">
              <a:solidFill>
                <a:schemeClr val="dk1"/>
              </a:solidFill>
            </a:rPr>
            <a:t>探索。</a:t>
          </a:r>
          <a:endParaRPr lang="zh-CN" altLang="en-US" sz="1800">
            <a:solidFill>
              <a:schemeClr val="dk1"/>
            </a:solidFill>
          </a:endParaRPr>
        </a:p>
      </dsp:txBody>
      <dsp:txXfrm rot="5400000">
        <a:off x="4269057" y="1343021"/>
        <a:ext cx="1254766" cy="5201920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630600" y="3159752"/>
          <a:ext cx="1664881" cy="1568458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目</a:t>
          </a:r>
          <a:r>
            <a:rPr lang="zh-CN" altLang="en-US" sz="2000"/>
            <a:t>标</a:t>
          </a:r>
          <a:r>
            <a:rPr lang="zh-CN" altLang="en-US" sz="2000"/>
            <a:t>与</a:t>
          </a:r>
          <a:r>
            <a:rPr lang="zh-CN" altLang="en-US" sz="2000"/>
            <a:t>结果</a:t>
          </a:r>
          <a:endParaRPr lang="zh-CN" altLang="en-US" sz="2000"/>
        </a:p>
      </dsp:txBody>
      <dsp:txXfrm>
        <a:off x="630600" y="3159752"/>
        <a:ext cx="1664881" cy="1568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641205" cy="4663440"/>
        <a:chOff x="0" y="0"/>
        <a:chExt cx="9641205" cy="4663440"/>
      </a:xfrm>
    </dsp:grpSpPr>
    <dsp:sp modelId="{24E3F4AB-32FB-4CE0-9DAC-FC4DD26B5900}">
      <dsp:nvSpPr>
        <dsp:cNvPr id="3" name="圆角矩形 2"/>
        <dsp:cNvSpPr/>
      </dsp:nvSpPr>
      <dsp:spPr bwMode="white">
        <a:xfrm>
          <a:off x="0" y="1726018"/>
          <a:ext cx="2422809" cy="12114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400" b="1" u="heavy"/>
            <a:t>容</a:t>
          </a:r>
          <a:r>
            <a:rPr lang="zh-CN" altLang="zh-CN" sz="2400" b="1" u="heavy"/>
            <a:t>量</a:t>
          </a:r>
          <a:r>
            <a:rPr lang="zh-CN" altLang="zh-CN" sz="2400" b="1" u="heavy"/>
            <a:t>保障</a:t>
          </a:r>
          <a:endParaRPr lang="zh-CN" altLang="zh-CN" sz="2400" b="1" u="heavy"/>
        </a:p>
      </dsp:txBody>
      <dsp:txXfrm>
        <a:off x="0" y="1726018"/>
        <a:ext cx="2422809" cy="1211405"/>
      </dsp:txXfrm>
    </dsp:sp>
    <dsp:sp modelId="{B47BD6C9-6D53-4A69-975F-9CF96E25F10F}">
      <dsp:nvSpPr>
        <dsp:cNvPr id="4" name="任意多边形 3"/>
        <dsp:cNvSpPr/>
      </dsp:nvSpPr>
      <dsp:spPr bwMode="white">
        <a:xfrm>
          <a:off x="2310631" y="1960062"/>
          <a:ext cx="1193479" cy="46758"/>
        </a:xfrm>
        <a:custGeom>
          <a:avLst/>
          <a:gdLst/>
          <a:ahLst/>
          <a:cxnLst/>
          <a:pathLst>
            <a:path w="1879" h="74">
              <a:moveTo>
                <a:pt x="177" y="585"/>
              </a:moveTo>
              <a:lnTo>
                <a:pt x="1703" y="-51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310631" y="1960062"/>
        <a:ext cx="1193479" cy="46758"/>
      </dsp:txXfrm>
    </dsp:sp>
    <dsp:sp modelId="{3C0D5057-54F2-42F8-ADAD-AA27A1CC1A1B}">
      <dsp:nvSpPr>
        <dsp:cNvPr id="5" name="圆角矩形 4"/>
        <dsp:cNvSpPr/>
      </dsp:nvSpPr>
      <dsp:spPr bwMode="white">
        <a:xfrm>
          <a:off x="3391933" y="1029460"/>
          <a:ext cx="2422809" cy="12114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sym typeface="+mn-ea"/>
            </a:rPr>
            <a:t>竞争</a:t>
          </a:r>
          <a:r>
            <a:rPr lang="zh-CN" altLang="en-US" sz="2400">
              <a:sym typeface="+mn-ea"/>
            </a:rPr>
            <a:t>资源</a:t>
          </a:r>
          <a:endParaRPr lang="zh-CN" altLang="en-US" sz="2400"/>
        </a:p>
      </dsp:txBody>
      <dsp:txXfrm>
        <a:off x="3391933" y="1029460"/>
        <a:ext cx="2422809" cy="1211405"/>
      </dsp:txXfrm>
    </dsp:sp>
    <dsp:sp modelId="{FA61825B-C877-4D42-AAFB-0586288A9783}">
      <dsp:nvSpPr>
        <dsp:cNvPr id="6" name="任意多边形 5"/>
        <dsp:cNvSpPr/>
      </dsp:nvSpPr>
      <dsp:spPr bwMode="white">
        <a:xfrm>
          <a:off x="5814712" y="1606387"/>
          <a:ext cx="979965" cy="46758"/>
        </a:xfrm>
        <a:custGeom>
          <a:avLst/>
          <a:gdLst/>
          <a:ahLst/>
          <a:cxnLst/>
          <a:pathLst>
            <a:path w="1543" h="74">
              <a:moveTo>
                <a:pt x="0" y="45"/>
              </a:moveTo>
              <a:lnTo>
                <a:pt x="1543" y="2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814712" y="1606387"/>
        <a:ext cx="979965" cy="46758"/>
      </dsp:txXfrm>
    </dsp:sp>
    <dsp:sp modelId="{63712EDC-9AF8-41BC-8F72-ADF8D554FF07}">
      <dsp:nvSpPr>
        <dsp:cNvPr id="7" name="圆角矩形 6"/>
        <dsp:cNvSpPr/>
      </dsp:nvSpPr>
      <dsp:spPr bwMode="white">
        <a:xfrm>
          <a:off x="6794647" y="1018667"/>
          <a:ext cx="2825892" cy="12114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sym typeface="+mn-ea"/>
            </a:rPr>
            <a:t>有</a:t>
          </a:r>
          <a:r>
            <a:rPr lang="zh-CN" altLang="en-US" sz="2400">
              <a:sym typeface="+mn-ea"/>
            </a:rPr>
            <a:t>状态，诸</a:t>
          </a:r>
          <a:r>
            <a:rPr lang="zh-CN" altLang="en-US" sz="2400">
              <a:sym typeface="+mn-ea"/>
            </a:rPr>
            <a:t>如</a:t>
          </a:r>
          <a:r>
            <a:rPr lang="zh-CN" altLang="en-US" sz="2400">
              <a:sym typeface="+mn-ea"/>
            </a:rPr>
            <a:t>存储</a:t>
          </a:r>
          <a:endParaRPr lang="zh-CN" altLang="en-US" sz="2400"/>
        </a:p>
      </dsp:txBody>
      <dsp:txXfrm>
        <a:off x="6794647" y="1018667"/>
        <a:ext cx="2825892" cy="1211405"/>
      </dsp:txXfrm>
    </dsp:sp>
    <dsp:sp modelId="{2E81B90F-7494-41FF-808F-F7F82B993B40}">
      <dsp:nvSpPr>
        <dsp:cNvPr id="10" name="任意多边形 9"/>
        <dsp:cNvSpPr/>
      </dsp:nvSpPr>
      <dsp:spPr bwMode="white">
        <a:xfrm>
          <a:off x="2310631" y="2656620"/>
          <a:ext cx="1193479" cy="46758"/>
        </a:xfrm>
        <a:custGeom>
          <a:avLst/>
          <a:gdLst/>
          <a:ahLst/>
          <a:cxnLst/>
          <a:pathLst>
            <a:path w="1879" h="74">
              <a:moveTo>
                <a:pt x="177" y="-512"/>
              </a:moveTo>
              <a:lnTo>
                <a:pt x="1703" y="585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310631" y="2656620"/>
        <a:ext cx="1193479" cy="46758"/>
      </dsp:txXfrm>
    </dsp:sp>
    <dsp:sp modelId="{3D382021-A429-4403-82FF-5A95DD3EBB20}">
      <dsp:nvSpPr>
        <dsp:cNvPr id="11" name="圆角矩形 10"/>
        <dsp:cNvSpPr/>
      </dsp:nvSpPr>
      <dsp:spPr bwMode="white">
        <a:xfrm>
          <a:off x="3391933" y="2422575"/>
          <a:ext cx="2422809" cy="12114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sym typeface="+mn-ea"/>
            </a:rPr>
            <a:t>非</a:t>
          </a:r>
          <a:r>
            <a:rPr lang="zh-CN" altLang="en-US" sz="2400">
              <a:sym typeface="+mn-ea"/>
            </a:rPr>
            <a:t>竞争</a:t>
          </a:r>
          <a:r>
            <a:rPr lang="zh-CN" altLang="en-US" sz="2400">
              <a:sym typeface="+mn-ea"/>
            </a:rPr>
            <a:t>资源</a:t>
          </a:r>
          <a:endParaRPr lang="zh-CN" altLang="en-US" sz="2400"/>
        </a:p>
      </dsp:txBody>
      <dsp:txXfrm>
        <a:off x="3391933" y="2422575"/>
        <a:ext cx="2422809" cy="1211405"/>
      </dsp:txXfrm>
    </dsp:sp>
    <dsp:sp modelId="{B68D4CB7-ED76-4EEE-B7F0-455597F5F947}">
      <dsp:nvSpPr>
        <dsp:cNvPr id="12" name="任意多边形 11"/>
        <dsp:cNvSpPr/>
      </dsp:nvSpPr>
      <dsp:spPr bwMode="white">
        <a:xfrm>
          <a:off x="5814742" y="3004899"/>
          <a:ext cx="969124" cy="46758"/>
        </a:xfrm>
        <a:custGeom>
          <a:avLst/>
          <a:gdLst/>
          <a:ahLst/>
          <a:cxnLst/>
          <a:pathLst>
            <a:path w="1526" h="74">
              <a:moveTo>
                <a:pt x="0" y="37"/>
              </a:moveTo>
              <a:lnTo>
                <a:pt x="1526" y="3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814742" y="3004899"/>
        <a:ext cx="969124" cy="46758"/>
      </dsp:txXfrm>
    </dsp:sp>
    <dsp:sp modelId="{402901F7-4C4B-47C4-BE12-824FDFB99F9B}">
      <dsp:nvSpPr>
        <dsp:cNvPr id="13" name="圆角矩形 12"/>
        <dsp:cNvSpPr/>
      </dsp:nvSpPr>
      <dsp:spPr bwMode="white">
        <a:xfrm>
          <a:off x="6783865" y="2422575"/>
          <a:ext cx="2857340" cy="12114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无</a:t>
          </a:r>
          <a:r>
            <a:rPr lang="zh-CN" altLang="en-US" sz="2400"/>
            <a:t>状态，诸</a:t>
          </a:r>
          <a:r>
            <a:rPr lang="zh-CN" altLang="en-US" sz="2400"/>
            <a:t>应用</a:t>
          </a:r>
          <a:r>
            <a:rPr lang="zh-CN" altLang="en-US" sz="2400"/>
            <a:t>实例</a:t>
          </a:r>
          <a:endParaRPr lang="zh-CN" altLang="en-US" sz="2400"/>
        </a:p>
      </dsp:txBody>
      <dsp:txXfrm>
        <a:off x="6783865" y="2422575"/>
        <a:ext cx="2857340" cy="12114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4728210"/>
        <a:chOff x="0" y="0"/>
        <a:chExt cx="8128000" cy="472821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4252613" y="-1883736"/>
          <a:ext cx="1254766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i="1">
              <a:solidFill>
                <a:schemeClr val="dk1"/>
              </a:solidFill>
              <a:sym typeface="+mn-ea"/>
            </a:rPr>
            <a:t>2019年下半年至2020年</a:t>
          </a:r>
          <a:endParaRPr lang="zh-CN" altLang="en-US" sz="1800" i="1">
            <a:solidFill>
              <a:schemeClr val="dk1"/>
            </a:solidFill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文档</a:t>
          </a:r>
          <a:r>
            <a:rPr lang="zh-CN" altLang="en-US" sz="1800">
              <a:solidFill>
                <a:schemeClr val="dk1"/>
              </a:solidFill>
            </a:rPr>
            <a:t>地</a:t>
          </a:r>
          <a:r>
            <a:rPr lang="zh-CN" altLang="en-US" sz="1800">
              <a:solidFill>
                <a:schemeClr val="dk1"/>
              </a:solidFill>
            </a:rPr>
            <a:t>址</a:t>
          </a:r>
          <a:r>
            <a:rPr lang="zh-CN" altLang="en-US" sz="1400" i="1">
              <a:solidFill>
                <a:schemeClr val="dk1"/>
              </a:solidFill>
            </a:rPr>
            <a:t>https://lizhi2021.feishu.cn/wiki/wikcncdk1bw95FUU3c5fJJfYf5e?sheet=fad1fa</a:t>
          </a:r>
          <a:endParaRPr lang="zh-CN" altLang="en-US" sz="1400" i="1">
            <a:solidFill>
              <a:schemeClr val="dk1"/>
            </a:solidFill>
          </a:endParaRPr>
        </a:p>
      </dsp:txBody>
      <dsp:txXfrm rot="5400000">
        <a:off x="4252613" y="-1883736"/>
        <a:ext cx="1254766" cy="5201920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630600" y="0"/>
          <a:ext cx="1648436" cy="1434449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时间</a:t>
          </a:r>
          <a:endParaRPr lang="zh-CN" altLang="en-US" sz="2000"/>
        </a:p>
      </dsp:txBody>
      <dsp:txXfrm>
        <a:off x="630600" y="0"/>
        <a:ext cx="1648436" cy="1434449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4150361" y="-303860"/>
          <a:ext cx="1426205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缺乏</a:t>
          </a:r>
          <a:r>
            <a:rPr lang="zh-CN" altLang="en-US" sz="1800">
              <a:solidFill>
                <a:schemeClr val="dk1"/>
              </a:solidFill>
            </a:rPr>
            <a:t>海</a:t>
          </a:r>
          <a:r>
            <a:rPr lang="zh-CN" altLang="en-US" sz="1800">
              <a:solidFill>
                <a:schemeClr val="dk1"/>
              </a:solidFill>
            </a:rPr>
            <a:t>外</a:t>
          </a:r>
          <a:r>
            <a:rPr lang="zh-CN" altLang="en-US" sz="1800">
              <a:solidFill>
                <a:schemeClr val="dk1"/>
              </a:solidFill>
            </a:rPr>
            <a:t>服务</a:t>
          </a:r>
          <a:r>
            <a:rPr lang="zh-CN" altLang="en-US" sz="1800">
              <a:solidFill>
                <a:schemeClr val="dk1"/>
              </a:solidFill>
            </a:rPr>
            <a:t>经验。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体量</a:t>
          </a:r>
          <a:r>
            <a:rPr lang="zh-CN" altLang="en-US" sz="1800">
              <a:solidFill>
                <a:schemeClr val="dk1"/>
              </a:solidFill>
            </a:rPr>
            <a:t>较</a:t>
          </a:r>
          <a:r>
            <a:rPr lang="zh-CN" altLang="en-US" sz="1800">
              <a:solidFill>
                <a:schemeClr val="dk1"/>
              </a:solidFill>
            </a:rPr>
            <a:t>少，</a:t>
          </a:r>
          <a:r>
            <a:rPr lang="zh-CN" altLang="en-US" sz="1800">
              <a:solidFill>
                <a:schemeClr val="dk1"/>
              </a:solidFill>
            </a:rPr>
            <a:t>得</a:t>
          </a:r>
          <a:r>
            <a:rPr lang="zh-CN" altLang="en-US" sz="1800">
              <a:solidFill>
                <a:schemeClr val="dk1"/>
              </a:solidFill>
            </a:rPr>
            <a:t>不</a:t>
          </a:r>
          <a:r>
            <a:rPr lang="zh-CN" altLang="en-US" sz="1800">
              <a:solidFill>
                <a:schemeClr val="dk1"/>
              </a:solidFill>
            </a:rPr>
            <a:t>到</a:t>
          </a:r>
          <a:r>
            <a:rPr lang="zh-CN" altLang="en-US" sz="1800">
              <a:solidFill>
                <a:schemeClr val="dk1"/>
              </a:solidFill>
            </a:rPr>
            <a:t>诸</a:t>
          </a:r>
          <a:r>
            <a:rPr lang="zh-CN" altLang="en-US" sz="1800">
              <a:solidFill>
                <a:schemeClr val="dk1"/>
              </a:solidFill>
            </a:rPr>
            <a:t>如</a:t>
          </a:r>
          <a:r>
            <a:rPr lang="zh-CN" altLang="en-US" sz="1800">
              <a:solidFill>
                <a:schemeClr val="dk1"/>
              </a:solidFill>
            </a:rPr>
            <a:t>推荐、</a:t>
          </a:r>
          <a:r>
            <a:rPr lang="zh-CN" altLang="en-US" sz="1800">
              <a:solidFill>
                <a:schemeClr val="dk1"/>
              </a:solidFill>
            </a:rPr>
            <a:t>大</a:t>
          </a:r>
          <a:r>
            <a:rPr lang="zh-CN" altLang="en-US" sz="1800">
              <a:solidFill>
                <a:schemeClr val="dk1"/>
              </a:solidFill>
            </a:rPr>
            <a:t>数据</a:t>
          </a:r>
          <a:r>
            <a:rPr lang="zh-CN" altLang="en-US" sz="1800">
              <a:solidFill>
                <a:schemeClr val="dk1"/>
              </a:solidFill>
            </a:rPr>
            <a:t>等</a:t>
          </a:r>
          <a:r>
            <a:rPr lang="zh-CN" altLang="en-US" sz="1800">
              <a:solidFill>
                <a:schemeClr val="dk1"/>
              </a:solidFill>
            </a:rPr>
            <a:t>支持。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集</a:t>
          </a:r>
          <a:r>
            <a:rPr lang="zh-CN" altLang="en-US" sz="1800">
              <a:solidFill>
                <a:schemeClr val="dk1"/>
              </a:solidFill>
            </a:rPr>
            <a:t>团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中</a:t>
          </a:r>
          <a:r>
            <a:rPr lang="zh-CN" altLang="en-US" sz="1800">
              <a:solidFill>
                <a:schemeClr val="dk1"/>
              </a:solidFill>
            </a:rPr>
            <a:t>台</a:t>
          </a:r>
          <a:r>
            <a:rPr lang="zh-CN" altLang="en-US" sz="1800">
              <a:solidFill>
                <a:schemeClr val="dk1"/>
              </a:solidFill>
            </a:rPr>
            <a:t>服务</a:t>
          </a:r>
          <a:r>
            <a:rPr lang="zh-CN" altLang="en-US" sz="1800">
              <a:solidFill>
                <a:schemeClr val="dk1"/>
              </a:solidFill>
            </a:rPr>
            <a:t>亦</a:t>
          </a:r>
          <a:r>
            <a:rPr lang="zh-CN" altLang="en-US" sz="1800">
              <a:solidFill>
                <a:schemeClr val="dk1"/>
              </a:solidFill>
            </a:rPr>
            <a:t>处</a:t>
          </a:r>
          <a:r>
            <a:rPr lang="zh-CN" altLang="en-US" sz="1800">
              <a:solidFill>
                <a:schemeClr val="dk1"/>
              </a:solidFill>
            </a:rPr>
            <a:t>初级</a:t>
          </a:r>
          <a:r>
            <a:rPr lang="zh-CN" altLang="en-US" sz="1800">
              <a:solidFill>
                <a:schemeClr val="dk1"/>
              </a:solidFill>
            </a:rPr>
            <a:t>阶段，</a:t>
          </a:r>
          <a:r>
            <a:rPr lang="zh-CN" altLang="en-US" sz="1800">
              <a:solidFill>
                <a:schemeClr val="dk1"/>
              </a:solidFill>
            </a:rPr>
            <a:t>没</a:t>
          </a:r>
          <a:r>
            <a:rPr lang="zh-CN" altLang="en-US" sz="1800">
              <a:solidFill>
                <a:schemeClr val="dk1"/>
              </a:solidFill>
            </a:rPr>
            <a:t>有</a:t>
          </a:r>
          <a:r>
            <a:rPr lang="zh-CN" altLang="en-US" sz="1800">
              <a:solidFill>
                <a:schemeClr val="dk1"/>
              </a:solidFill>
            </a:rPr>
            <a:t>诸</a:t>
          </a:r>
          <a:r>
            <a:rPr lang="zh-CN" altLang="en-US" sz="1800">
              <a:solidFill>
                <a:schemeClr val="dk1"/>
              </a:solidFill>
            </a:rPr>
            <a:t>如</a:t>
          </a:r>
          <a:r>
            <a:rPr lang="zh-CN" altLang="en-US" sz="1800">
              <a:solidFill>
                <a:schemeClr val="dk1"/>
              </a:solidFill>
            </a:rPr>
            <a:t>增长</a:t>
          </a:r>
          <a:r>
            <a:rPr lang="zh-CN" altLang="en-US" sz="1800">
              <a:solidFill>
                <a:schemeClr val="dk1"/>
              </a:solidFill>
            </a:rPr>
            <a:t>组、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架构</a:t>
          </a:r>
          <a:r>
            <a:rPr lang="zh-CN" altLang="en-US" sz="1800">
              <a:solidFill>
                <a:schemeClr val="dk1"/>
              </a:solidFill>
            </a:rPr>
            <a:t>组</a:t>
          </a:r>
          <a:r>
            <a:rPr lang="zh-CN" altLang="en-US" sz="1800">
              <a:solidFill>
                <a:schemeClr val="dk1"/>
              </a:solidFill>
            </a:rPr>
            <a:t>等。</a:t>
          </a:r>
          <a:endParaRPr lang="zh-CN" altLang="en-US" sz="1800">
            <a:solidFill>
              <a:schemeClr val="dk1"/>
            </a:solidFill>
          </a:endParaRPr>
        </a:p>
      </dsp:txBody>
      <dsp:txXfrm rot="5400000">
        <a:off x="4150361" y="-303860"/>
        <a:ext cx="1426205" cy="5201920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630600" y="1512872"/>
          <a:ext cx="1631904" cy="1568458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背景</a:t>
          </a:r>
          <a:endParaRPr lang="zh-CN" altLang="en-US" sz="2000"/>
        </a:p>
      </dsp:txBody>
      <dsp:txXfrm>
        <a:off x="630600" y="1512872"/>
        <a:ext cx="1631904" cy="1568458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4269057" y="1343021"/>
          <a:ext cx="1254766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有</a:t>
          </a:r>
          <a:r>
            <a:rPr lang="zh-CN" altLang="en-US" sz="1800">
              <a:solidFill>
                <a:schemeClr val="dk1"/>
              </a:solidFill>
            </a:rPr>
            <a:t>效</a:t>
          </a:r>
          <a:r>
            <a:rPr lang="zh-CN" altLang="en-US" sz="1800">
              <a:solidFill>
                <a:schemeClr val="dk1"/>
              </a:solidFill>
            </a:rPr>
            <a:t>支撑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的</a:t>
          </a:r>
          <a:r>
            <a:rPr lang="zh-CN" altLang="en-US" sz="1800">
              <a:solidFill>
                <a:schemeClr val="dk1"/>
              </a:solidFill>
            </a:rPr>
            <a:t>探索。</a:t>
          </a:r>
          <a:endParaRPr lang="zh-CN" altLang="en-US" sz="1800">
            <a:solidFill>
              <a:schemeClr val="dk1"/>
            </a:solidFill>
          </a:endParaRPr>
        </a:p>
      </dsp:txBody>
      <dsp:txXfrm rot="5400000">
        <a:off x="4269057" y="1343021"/>
        <a:ext cx="1254766" cy="5201920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630600" y="3159752"/>
          <a:ext cx="1664881" cy="1568458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目</a:t>
          </a:r>
          <a:r>
            <a:rPr lang="zh-CN" altLang="en-US" sz="2000"/>
            <a:t>标</a:t>
          </a:r>
          <a:r>
            <a:rPr lang="zh-CN" altLang="en-US" sz="2000"/>
            <a:t>与</a:t>
          </a:r>
          <a:r>
            <a:rPr lang="zh-CN" altLang="en-US" sz="2000"/>
            <a:t>结果</a:t>
          </a:r>
          <a:endParaRPr lang="zh-CN" altLang="en-US" sz="2000"/>
        </a:p>
      </dsp:txBody>
      <dsp:txXfrm>
        <a:off x="630600" y="3159752"/>
        <a:ext cx="1664881" cy="1568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type="flowChartManualOperation" r:blip="" rot="-90">
              <dgm:adjLst/>
            </dgm:shape>
          </dgm:if>
          <dgm:else name="Name6">
            <dgm:shape xmlns:r="http://schemas.openxmlformats.org/officeDocument/2006/relationships" type="flowChartManualOperation" r:blip="" rot="90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"/>
            <a:ext cx="4302126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84" rIns="0" bIns="42884" numCol="1" anchor="b" anchorCtr="0" compatLnSpc="1"/>
          <a:lstStyle>
            <a:lvl1pPr algn="l" defTabSz="938530" eaLnBrk="0" hangingPunct="0">
              <a:lnSpc>
                <a:spcPct val="100000"/>
              </a:lnSpc>
              <a:buClrTx/>
              <a:defRPr sz="1300"/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9588" y="1"/>
            <a:ext cx="4295776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84" rIns="0" bIns="42884" numCol="1" anchor="b" anchorCtr="0" compatLnSpc="1"/>
          <a:lstStyle>
            <a:lvl1pPr algn="r" defTabSz="938530" eaLnBrk="0" hangingPunct="0">
              <a:lnSpc>
                <a:spcPct val="100000"/>
              </a:lnSpc>
              <a:buClrTx/>
              <a:defRPr sz="1300"/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364288"/>
            <a:ext cx="4302126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84" rIns="0" bIns="42884" numCol="1" anchor="b" anchorCtr="0" compatLnSpc="1"/>
          <a:lstStyle>
            <a:lvl1pPr algn="l" defTabSz="938530" eaLnBrk="0" hangingPunct="0">
              <a:lnSpc>
                <a:spcPct val="100000"/>
              </a:lnSpc>
              <a:buClrTx/>
              <a:defRPr sz="1300"/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9588" y="6364288"/>
            <a:ext cx="4295776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84" rIns="0" bIns="42884" numCol="1" anchor="b" anchorCtr="0" compatLnSpc="1"/>
          <a:lstStyle>
            <a:lvl1pPr algn="r" defTabSz="938530" eaLnBrk="0" hangingPunct="0">
              <a:lnSpc>
                <a:spcPct val="100000"/>
              </a:lnSpc>
              <a:buClrTx/>
              <a:defRPr sz="1300"/>
            </a:lvl1pPr>
          </a:lstStyle>
          <a:p>
            <a:fld id="{0D307AED-C199-47F2-9269-BE9F8E27F552}" type="slidenum">
              <a:rPr lang="en-US">
                <a:latin typeface="+mn-lt"/>
              </a:rPr>
            </a:fld>
            <a:endParaRPr lang="en-US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Box2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0" name="HeadingBox25" descr="&lt;tags&gt;&lt;tag n=&quot;Format&quot; v=&quot;1&quot; /&gt;&lt;/tags&gt;" hidden="1"/>
          <p:cNvSpPr>
            <a:spLocks noGrp="1"/>
          </p:cNvSpPr>
          <p:nvPr>
            <p:ph type="body" sz="quarter" idx="5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1" name="ObjectBox2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2" name="HeadingBox24" descr="&lt;tags&gt;&lt;tag n=&quot;Format&quot; v=&quot;1&quot; /&gt;&lt;/tags&gt;" hidden="1"/>
          <p:cNvSpPr>
            <a:spLocks noGrp="1"/>
          </p:cNvSpPr>
          <p:nvPr>
            <p:ph type="body" sz="quarter" idx="5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3" name="ObjectBox2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4" name="HeadingBox23" descr="&lt;tags&gt;&lt;tag n=&quot;Format&quot; v=&quot;1&quot; /&gt;&lt;/tags&gt;" hidden="1"/>
          <p:cNvSpPr>
            <a:spLocks noGrp="1"/>
          </p:cNvSpPr>
          <p:nvPr>
            <p:ph type="body" sz="quarter" idx="5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5" name="ObjectBox2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6" name="HeadingBox22" descr="&lt;tags&gt;&lt;tag n=&quot;Format&quot; v=&quot;1&quot; /&gt;&lt;/tags&gt;" hidden="1"/>
          <p:cNvSpPr>
            <a:spLocks noGrp="1"/>
          </p:cNvSpPr>
          <p:nvPr>
            <p:ph type="body" sz="quarter" idx="5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7" name="ObjectBox2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8" name="HeadingBox21" descr="&lt;tags&gt;&lt;tag n=&quot;Format&quot; v=&quot;1&quot; /&gt;&lt;/tags&gt;" hidden="1"/>
          <p:cNvSpPr>
            <a:spLocks noGrp="1"/>
          </p:cNvSpPr>
          <p:nvPr>
            <p:ph type="body" sz="quarter" idx="58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9" name="ObjectBox2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0" name="HeadingBox20" descr="&lt;tags&gt;&lt;tag n=&quot;Format&quot; v=&quot;1&quot; /&gt;&lt;/tags&gt;" hidden="1"/>
          <p:cNvSpPr>
            <a:spLocks noGrp="1"/>
          </p:cNvSpPr>
          <p:nvPr>
            <p:ph type="body" sz="quarter" idx="6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1" name="ObjectBox1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2" name="HeadingBox19" descr="&lt;tags&gt;&lt;tag n=&quot;Format&quot; v=&quot;1&quot; /&gt;&lt;/tags&gt;" hidden="1"/>
          <p:cNvSpPr>
            <a:spLocks noGrp="1"/>
          </p:cNvSpPr>
          <p:nvPr>
            <p:ph type="body" sz="quarter" idx="6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3" name="ObjectBox1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4" name="HeadingBox18" descr="&lt;tags&gt;&lt;tag n=&quot;Format&quot; v=&quot;1&quot; /&gt;&lt;/tags&gt;" hidden="1"/>
          <p:cNvSpPr>
            <a:spLocks noGrp="1"/>
          </p:cNvSpPr>
          <p:nvPr>
            <p:ph type="body" sz="quarter" idx="6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5" name="ObjectBox1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6" name="HeadingBox17" descr="&lt;tags&gt;&lt;tag n=&quot;Format&quot; v=&quot;1&quot; /&gt;&lt;/tags&gt;" hidden="1"/>
          <p:cNvSpPr>
            <a:spLocks noGrp="1"/>
          </p:cNvSpPr>
          <p:nvPr>
            <p:ph type="body" sz="quarter" idx="6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6" name="ObjectBox1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HeadingBox16" descr="&lt;tags&gt;&lt;tag n=&quot;Format&quot; v=&quot;1&quot; /&gt;&lt;/tags&gt;" hidden="1"/>
          <p:cNvSpPr>
            <a:spLocks noGrp="1"/>
          </p:cNvSpPr>
          <p:nvPr>
            <p:ph type="body" sz="quarter" idx="4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8" name="ObjectBox1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HeadingBox15" descr="&lt;tags&gt;&lt;tag n=&quot;Format&quot; v=&quot;1&quot; /&gt;&lt;/tags&gt;" hidden="1"/>
          <p:cNvSpPr>
            <a:spLocks noGrp="1"/>
          </p:cNvSpPr>
          <p:nvPr>
            <p:ph type="body" sz="quarter" idx="4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1" name="ObjectBox1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HeadingBox14" descr="&lt;tags&gt;&lt;tag n=&quot;Format&quot; v=&quot;1&quot; /&gt;&lt;/tags&gt;" hidden="1"/>
          <p:cNvSpPr>
            <a:spLocks noGrp="1"/>
          </p:cNvSpPr>
          <p:nvPr>
            <p:ph type="body" sz="quarter" idx="4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3" name="ObjectBox1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HeadingBox13" descr="&lt;tags&gt;&lt;tag n=&quot;Format&quot; v=&quot;1&quot; /&gt;&lt;/tags&gt;" hidden="1"/>
          <p:cNvSpPr>
            <a:spLocks noGrp="1"/>
          </p:cNvSpPr>
          <p:nvPr>
            <p:ph type="body" sz="quarter" idx="4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5" name="ObjectBox1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HeadingBox12" descr="&lt;tags&gt;&lt;tag n=&quot;Format&quot; v=&quot;1&quot; /&gt;&lt;/tags&gt;" hidden="1"/>
          <p:cNvSpPr>
            <a:spLocks noGrp="1"/>
          </p:cNvSpPr>
          <p:nvPr>
            <p:ph type="body" sz="quarter" idx="3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7" name="ObjectBox1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HeadingBox11" descr="&lt;tags&gt;&lt;tag n=&quot;Format&quot; v=&quot;1&quot; /&gt;&lt;/tags&gt;" hidden="1"/>
          <p:cNvSpPr>
            <a:spLocks noGrp="1"/>
          </p:cNvSpPr>
          <p:nvPr>
            <p:ph type="body" sz="quarter" idx="3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9" name="ObjectBox1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HeadingBox10" descr="&lt;tags&gt;&lt;tag n=&quot;Format&quot; v=&quot;1&quot; /&gt;&lt;/tags&gt;" hidden="1"/>
          <p:cNvSpPr>
            <a:spLocks noGrp="1"/>
          </p:cNvSpPr>
          <p:nvPr>
            <p:ph type="body" sz="quarter" idx="38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1" name="ObjectBox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HeadingBox9" descr="&lt;tags&gt;&lt;tag n=&quot;Format&quot; v=&quot;1&quot; /&gt;&lt;/tags&gt;" hidden="1"/>
          <p:cNvSpPr>
            <a:spLocks noGrp="1"/>
          </p:cNvSpPr>
          <p:nvPr>
            <p:ph type="body" sz="quarter" idx="3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3" name="ObjectBox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4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HeadingBox8" descr="&lt;tags&gt;&lt;tag n=&quot;Format&quot; v=&quot;1&quot; /&gt;&lt;/tags&gt;" hidden="1"/>
          <p:cNvSpPr>
            <a:spLocks noGrp="1"/>
          </p:cNvSpPr>
          <p:nvPr>
            <p:ph type="body" sz="quarter" idx="23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5" name="ObjectBox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8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HeadingBox7" descr="&lt;tags&gt;&lt;tag n=&quot;Format&quot; v=&quot;1&quot; /&gt;&lt;/tags&gt;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7" name="ObjectBox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HeadingBox6" descr="&lt;tags&gt;&lt;tag n=&quot;Format&quot; v=&quot;1&quot; /&gt;&lt;/tags&gt;" hidden="1"/>
          <p:cNvSpPr>
            <a:spLocks noGrp="1"/>
          </p:cNvSpPr>
          <p:nvPr>
            <p:ph type="body" sz="quarter" idx="31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9" name="ObjectBox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HeadingBox5" descr="&lt;tags&gt;&lt;tag n=&quot;Format&quot; v=&quot;1&quot; /&gt;&lt;/tags&gt;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1" name="ObjectBox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HeadingBox4" descr="&lt;tags&gt;&lt;tag n=&quot;Format&quot; v=&quot;1&quot; /&gt;&lt;/tags&gt;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3" name="ObjectBox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8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4" name="HeadingBox3" descr="&lt;tags&gt;&lt;tag n=&quot;Format&quot; v=&quot;1&quot; /&gt;&lt;/tags&gt;" hidden="1"/>
          <p:cNvSpPr>
            <a:spLocks noGrp="1"/>
          </p:cNvSpPr>
          <p:nvPr>
            <p:ph type="body" sz="quarter" idx="3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5" name="ObjectBox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2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HeadingBox2" descr="&lt;tags&gt;&lt;tag n=&quot;Format&quot; v=&quot;1&quot; /&gt;&lt;/tags&gt;" hidden="1"/>
          <p:cNvSpPr>
            <a:spLocks noGrp="1"/>
          </p:cNvSpPr>
          <p:nvPr>
            <p:ph type="body" sz="quarter" idx="2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7" name="ObjectBox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8" name="HeadingBox1" descr="&lt;tags&gt;&lt;tag n=&quot;Format&quot; v=&quot;1&quot; /&gt;&lt;/tags&gt;" hidden="1"/>
          <p:cNvSpPr>
            <a:spLocks noGrp="1"/>
          </p:cNvSpPr>
          <p:nvPr>
            <p:ph type="body" sz="quarter" idx="48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" name="MessageStatement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9845" y="5672337"/>
            <a:ext cx="10979541" cy="357663"/>
          </a:xfrm>
          <a:noFill/>
          <a:ln w="6350">
            <a:noFill/>
          </a:ln>
          <a:effectLst/>
        </p:spPr>
        <p:txBody>
          <a:bodyPr vert="horz" wrap="square" lIns="91440" tIns="46800" rIns="90000" bIns="46800" numCol="1" anchor="b" anchorCtr="0" compatLnSpc="1">
            <a:spAutoFit/>
          </a:bodyPr>
          <a:lstStyle>
            <a:lvl1pPr algn="ctr">
              <a:defRPr lang="en-US" sz="180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Message statement</a:t>
            </a:r>
            <a:endParaRPr lang="en-US" noProof="0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67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864" y="273050"/>
            <a:ext cx="1396636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10258928" y="200025"/>
            <a:ext cx="1320456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400" noProof="1">
                <a:latin typeface="+mn-lt"/>
                <a:ea typeface="+mn-ea"/>
              </a:rPr>
              <a:t> </a:t>
            </a:r>
            <a:endParaRPr lang="en-US" sz="1400" noProof="1">
              <a:latin typeface="+mn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"/>
            <a:ext cx="12188952" cy="6858000"/>
          </a:xfrm>
          <a:prstGeom prst="rect">
            <a:avLst/>
          </a:prstGeom>
        </p:spPr>
      </p:pic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864" y="273050"/>
            <a:ext cx="1396636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10258928" y="200025"/>
            <a:ext cx="1320456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400" noProof="1">
                <a:latin typeface="+mn-lt"/>
                <a:ea typeface="+mn-ea"/>
              </a:rPr>
              <a:t> </a:t>
            </a:r>
            <a:endParaRPr lang="en-US" sz="1400" noProof="1">
              <a:latin typeface="+mn-lt"/>
              <a:ea typeface="+mn-ea"/>
            </a:endParaRPr>
          </a:p>
        </p:txBody>
      </p:sp>
      <p:sp>
        <p:nvSpPr>
          <p:cNvPr id="17" name="Slide Number Placeholder 62"/>
          <p:cNvSpPr>
            <a:spLocks noGrp="1"/>
          </p:cNvSpPr>
          <p:nvPr userDrawn="1">
            <p:ph type="sldNum" sz="quarter" idx="67"/>
          </p:nvPr>
        </p:nvSpPr>
        <p:spPr>
          <a:xfrm>
            <a:off x="11280948" y="6296634"/>
            <a:ext cx="329299" cy="3571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  <p:sp>
        <p:nvSpPr>
          <p:cNvPr id="18" name="Title" descr="Text Box: Flysheet heading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779370" y="2785683"/>
            <a:ext cx="7032287" cy="38721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 anchor="b"/>
          <a:lstStyle>
            <a:lvl1pPr algn="l">
              <a:defRPr sz="2400" b="1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heading</a:t>
            </a:r>
            <a:endParaRPr lang="en-US" noProof="0" dirty="0"/>
          </a:p>
        </p:txBody>
      </p:sp>
      <p:sp>
        <p:nvSpPr>
          <p:cNvPr id="19" name="SubTitle" descr="Text Box: Flysheet subheading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779370" y="3585320"/>
            <a:ext cx="7032287" cy="33110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algn="l">
              <a:defRPr sz="2400" b="0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subheading</a:t>
            </a:r>
            <a:endParaRPr lang="en-US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5705341"/>
            <a:ext cx="12188825" cy="137160"/>
            <a:chOff x="0" y="5705341"/>
            <a:chExt cx="12188825" cy="137160"/>
          </a:xfrm>
        </p:grpSpPr>
        <p:sp>
          <p:nvSpPr>
            <p:cNvPr id="20" name="Rectangle 19"/>
            <p:cNvSpPr/>
            <p:nvPr userDrawn="1"/>
          </p:nvSpPr>
          <p:spPr bwMode="gray">
            <a:xfrm>
              <a:off x="2779370" y="5705341"/>
              <a:ext cx="1586568" cy="137160"/>
            </a:xfrm>
            <a:prstGeom prst="rect">
              <a:avLst/>
            </a:prstGeom>
            <a:solidFill>
              <a:srgbClr val="F7C5D8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 bwMode="gray">
            <a:xfrm>
              <a:off x="4365938" y="5705341"/>
              <a:ext cx="7822887" cy="137160"/>
            </a:xfrm>
            <a:prstGeom prst="rect">
              <a:avLst/>
            </a:prstGeom>
            <a:solidFill>
              <a:srgbClr val="F3A9C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gray">
            <a:xfrm>
              <a:off x="0" y="5705341"/>
              <a:ext cx="2792413" cy="137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lvl="0"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Box2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0" name="HeadingBox25" descr="&lt;tags&gt;&lt;tag n=&quot;Format&quot; v=&quot;1&quot; /&gt;&lt;/tags&gt;" hidden="1"/>
          <p:cNvSpPr>
            <a:spLocks noGrp="1"/>
          </p:cNvSpPr>
          <p:nvPr>
            <p:ph type="body" sz="quarter" idx="5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1" name="ObjectBox2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2" name="HeadingBox24" descr="&lt;tags&gt;&lt;tag n=&quot;Format&quot; v=&quot;1&quot; /&gt;&lt;/tags&gt;" hidden="1"/>
          <p:cNvSpPr>
            <a:spLocks noGrp="1"/>
          </p:cNvSpPr>
          <p:nvPr>
            <p:ph type="body" sz="quarter" idx="5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3" name="ObjectBox2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4" name="HeadingBox23" descr="&lt;tags&gt;&lt;tag n=&quot;Format&quot; v=&quot;1&quot; /&gt;&lt;/tags&gt;" hidden="1"/>
          <p:cNvSpPr>
            <a:spLocks noGrp="1"/>
          </p:cNvSpPr>
          <p:nvPr>
            <p:ph type="body" sz="quarter" idx="5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5" name="ObjectBox2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6" name="HeadingBox22" descr="&lt;tags&gt;&lt;tag n=&quot;Format&quot; v=&quot;1&quot; /&gt;&lt;/tags&gt;" hidden="1"/>
          <p:cNvSpPr>
            <a:spLocks noGrp="1"/>
          </p:cNvSpPr>
          <p:nvPr>
            <p:ph type="body" sz="quarter" idx="5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7" name="ObjectBox2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8" name="HeadingBox21" descr="&lt;tags&gt;&lt;tag n=&quot;Format&quot; v=&quot;1&quot; /&gt;&lt;/tags&gt;" hidden="1"/>
          <p:cNvSpPr>
            <a:spLocks noGrp="1"/>
          </p:cNvSpPr>
          <p:nvPr>
            <p:ph type="body" sz="quarter" idx="58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9" name="ObjectBox2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0" name="HeadingBox20" descr="&lt;tags&gt;&lt;tag n=&quot;Format&quot; v=&quot;1&quot; /&gt;&lt;/tags&gt;" hidden="1"/>
          <p:cNvSpPr>
            <a:spLocks noGrp="1"/>
          </p:cNvSpPr>
          <p:nvPr>
            <p:ph type="body" sz="quarter" idx="6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1" name="ObjectBox1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2" name="HeadingBox19" descr="&lt;tags&gt;&lt;tag n=&quot;Format&quot; v=&quot;1&quot; /&gt;&lt;/tags&gt;" hidden="1"/>
          <p:cNvSpPr>
            <a:spLocks noGrp="1"/>
          </p:cNvSpPr>
          <p:nvPr>
            <p:ph type="body" sz="quarter" idx="6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3" name="ObjectBox1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4" name="HeadingBox18" descr="&lt;tags&gt;&lt;tag n=&quot;Format&quot; v=&quot;1&quot; /&gt;&lt;/tags&gt;" hidden="1"/>
          <p:cNvSpPr>
            <a:spLocks noGrp="1"/>
          </p:cNvSpPr>
          <p:nvPr>
            <p:ph type="body" sz="quarter" idx="6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5" name="ObjectBox1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6" name="HeadingBox17" descr="&lt;tags&gt;&lt;tag n=&quot;Format&quot; v=&quot;1&quot; /&gt;&lt;/tags&gt;" hidden="1"/>
          <p:cNvSpPr>
            <a:spLocks noGrp="1"/>
          </p:cNvSpPr>
          <p:nvPr>
            <p:ph type="body" sz="quarter" idx="6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6" name="ObjectBox1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HeadingBox16" descr="&lt;tags&gt;&lt;tag n=&quot;Format&quot; v=&quot;1&quot; /&gt;&lt;/tags&gt;" hidden="1"/>
          <p:cNvSpPr>
            <a:spLocks noGrp="1"/>
          </p:cNvSpPr>
          <p:nvPr>
            <p:ph type="body" sz="quarter" idx="4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8" name="ObjectBox1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HeadingBox15" descr="&lt;tags&gt;&lt;tag n=&quot;Format&quot; v=&quot;1&quot; /&gt;&lt;/tags&gt;" hidden="1"/>
          <p:cNvSpPr>
            <a:spLocks noGrp="1"/>
          </p:cNvSpPr>
          <p:nvPr>
            <p:ph type="body" sz="quarter" idx="4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1" name="ObjectBox1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HeadingBox14" descr="&lt;tags&gt;&lt;tag n=&quot;Format&quot; v=&quot;1&quot; /&gt;&lt;/tags&gt;" hidden="1"/>
          <p:cNvSpPr>
            <a:spLocks noGrp="1"/>
          </p:cNvSpPr>
          <p:nvPr>
            <p:ph type="body" sz="quarter" idx="4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3" name="ObjectBox1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HeadingBox13" descr="&lt;tags&gt;&lt;tag n=&quot;Format&quot; v=&quot;1&quot; /&gt;&lt;/tags&gt;" hidden="1"/>
          <p:cNvSpPr>
            <a:spLocks noGrp="1"/>
          </p:cNvSpPr>
          <p:nvPr>
            <p:ph type="body" sz="quarter" idx="4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5" name="ObjectBox1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HeadingBox12" descr="&lt;tags&gt;&lt;tag n=&quot;Format&quot; v=&quot;1&quot; /&gt;&lt;/tags&gt;" hidden="1"/>
          <p:cNvSpPr>
            <a:spLocks noGrp="1"/>
          </p:cNvSpPr>
          <p:nvPr>
            <p:ph type="body" sz="quarter" idx="3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7" name="ObjectBox1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HeadingBox11" descr="&lt;tags&gt;&lt;tag n=&quot;Format&quot; v=&quot;1&quot; /&gt;&lt;/tags&gt;" hidden="1"/>
          <p:cNvSpPr>
            <a:spLocks noGrp="1"/>
          </p:cNvSpPr>
          <p:nvPr>
            <p:ph type="body" sz="quarter" idx="3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9" name="ObjectBox1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HeadingBox10" descr="&lt;tags&gt;&lt;tag n=&quot;Format&quot; v=&quot;1&quot; /&gt;&lt;/tags&gt;" hidden="1"/>
          <p:cNvSpPr>
            <a:spLocks noGrp="1"/>
          </p:cNvSpPr>
          <p:nvPr>
            <p:ph type="body" sz="quarter" idx="38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1" name="ObjectBox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HeadingBox9" descr="&lt;tags&gt;&lt;tag n=&quot;Format&quot; v=&quot;1&quot; /&gt;&lt;/tags&gt;" hidden="1"/>
          <p:cNvSpPr>
            <a:spLocks noGrp="1"/>
          </p:cNvSpPr>
          <p:nvPr>
            <p:ph type="body" sz="quarter" idx="3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3" name="ObjectBox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4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HeadingBox8" descr="&lt;tags&gt;&lt;tag n=&quot;Format&quot; v=&quot;1&quot; /&gt;&lt;/tags&gt;" hidden="1"/>
          <p:cNvSpPr>
            <a:spLocks noGrp="1"/>
          </p:cNvSpPr>
          <p:nvPr>
            <p:ph type="body" sz="quarter" idx="23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5" name="ObjectBox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8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HeadingBox7" descr="&lt;tags&gt;&lt;tag n=&quot;Format&quot; v=&quot;1&quot; /&gt;&lt;/tags&gt;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7" name="ObjectBox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HeadingBox6" descr="&lt;tags&gt;&lt;tag n=&quot;Format&quot; v=&quot;1&quot; /&gt;&lt;/tags&gt;" hidden="1"/>
          <p:cNvSpPr>
            <a:spLocks noGrp="1"/>
          </p:cNvSpPr>
          <p:nvPr>
            <p:ph type="body" sz="quarter" idx="31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9" name="ObjectBox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HeadingBox5" descr="&lt;tags&gt;&lt;tag n=&quot;Format&quot; v=&quot;1&quot; /&gt;&lt;/tags&gt;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1" name="ObjectBox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HeadingBox4" descr="&lt;tags&gt;&lt;tag n=&quot;Format&quot; v=&quot;1&quot; /&gt;&lt;/tags&gt;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3" name="ObjectBox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8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4" name="HeadingBox3" descr="&lt;tags&gt;&lt;tag n=&quot;Format&quot; v=&quot;1&quot; /&gt;&lt;/tags&gt;" hidden="1"/>
          <p:cNvSpPr>
            <a:spLocks noGrp="1"/>
          </p:cNvSpPr>
          <p:nvPr>
            <p:ph type="body" sz="quarter" idx="3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5" name="ObjectBox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2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HeadingBox2" descr="&lt;tags&gt;&lt;tag n=&quot;Format&quot; v=&quot;1&quot; /&gt;&lt;/tags&gt;" hidden="1"/>
          <p:cNvSpPr>
            <a:spLocks noGrp="1"/>
          </p:cNvSpPr>
          <p:nvPr>
            <p:ph type="body" sz="quarter" idx="2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7" name="ObjectBox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8" name="HeadingBox1" descr="&lt;tags&gt;&lt;tag n=&quot;Format&quot; v=&quot;1&quot; /&gt;&lt;/tags&gt;" hidden="1"/>
          <p:cNvSpPr>
            <a:spLocks noGrp="1"/>
          </p:cNvSpPr>
          <p:nvPr>
            <p:ph type="body" sz="quarter" idx="48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" name="MessageStatement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9845" y="5672337"/>
            <a:ext cx="10979541" cy="357663"/>
          </a:xfrm>
          <a:noFill/>
          <a:ln w="6350">
            <a:noFill/>
          </a:ln>
          <a:effectLst/>
        </p:spPr>
        <p:txBody>
          <a:bodyPr vert="horz" wrap="square" lIns="91440" tIns="46800" rIns="90000" bIns="46800" numCol="1" anchor="b" anchorCtr="0" compatLnSpc="1">
            <a:spAutoFit/>
          </a:bodyPr>
          <a:lstStyle>
            <a:lvl1pPr algn="ctr">
              <a:defRPr lang="en-US" sz="180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Message statement</a:t>
            </a:r>
            <a:endParaRPr lang="en-US" noProof="0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67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864" y="273050"/>
            <a:ext cx="1396636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10258928" y="200025"/>
            <a:ext cx="1320456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400" noProof="1">
                <a:latin typeface="+mn-lt"/>
                <a:ea typeface="+mn-ea"/>
              </a:rPr>
              <a:t> </a:t>
            </a:r>
            <a:endParaRPr lang="en-US" sz="1400" noProof="1">
              <a:latin typeface="+mn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"/>
            <a:ext cx="12188952" cy="6858000"/>
          </a:xfrm>
          <a:prstGeom prst="rect">
            <a:avLst/>
          </a:prstGeom>
        </p:spPr>
      </p:pic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864" y="273050"/>
            <a:ext cx="1396636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10258928" y="200025"/>
            <a:ext cx="1320456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400" noProof="1">
                <a:latin typeface="+mn-lt"/>
                <a:ea typeface="+mn-ea"/>
              </a:rPr>
              <a:t> </a:t>
            </a:r>
            <a:endParaRPr lang="en-US" sz="1400" noProof="1">
              <a:latin typeface="+mn-lt"/>
              <a:ea typeface="+mn-ea"/>
            </a:endParaRPr>
          </a:p>
        </p:txBody>
      </p:sp>
      <p:sp>
        <p:nvSpPr>
          <p:cNvPr id="17" name="Slide Number Placeholder 62"/>
          <p:cNvSpPr>
            <a:spLocks noGrp="1"/>
          </p:cNvSpPr>
          <p:nvPr userDrawn="1">
            <p:ph type="sldNum" sz="quarter" idx="67"/>
          </p:nvPr>
        </p:nvSpPr>
        <p:spPr>
          <a:xfrm>
            <a:off x="11280948" y="6296634"/>
            <a:ext cx="329299" cy="3571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  <p:sp>
        <p:nvSpPr>
          <p:cNvPr id="18" name="Title" descr="Text Box: Flysheet heading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779370" y="2785683"/>
            <a:ext cx="7032287" cy="38721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 anchor="b"/>
          <a:lstStyle>
            <a:lvl1pPr algn="l">
              <a:defRPr sz="2400" b="1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heading</a:t>
            </a:r>
            <a:endParaRPr lang="en-US" noProof="0" dirty="0"/>
          </a:p>
        </p:txBody>
      </p:sp>
      <p:sp>
        <p:nvSpPr>
          <p:cNvPr id="19" name="SubTitle" descr="Text Box: Flysheet subheading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779370" y="3585320"/>
            <a:ext cx="7032287" cy="33110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algn="l">
              <a:defRPr sz="2400" b="0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subheading</a:t>
            </a:r>
            <a:endParaRPr lang="en-US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5705341"/>
            <a:ext cx="12188825" cy="137160"/>
            <a:chOff x="0" y="5705341"/>
            <a:chExt cx="12188825" cy="137160"/>
          </a:xfrm>
        </p:grpSpPr>
        <p:sp>
          <p:nvSpPr>
            <p:cNvPr id="20" name="Rectangle 19"/>
            <p:cNvSpPr/>
            <p:nvPr userDrawn="1"/>
          </p:nvSpPr>
          <p:spPr bwMode="gray">
            <a:xfrm>
              <a:off x="2779370" y="5705341"/>
              <a:ext cx="1586568" cy="137160"/>
            </a:xfrm>
            <a:prstGeom prst="rect">
              <a:avLst/>
            </a:prstGeom>
            <a:solidFill>
              <a:srgbClr val="F7C5D8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 bwMode="gray">
            <a:xfrm>
              <a:off x="4365938" y="5705341"/>
              <a:ext cx="7822887" cy="137160"/>
            </a:xfrm>
            <a:prstGeom prst="rect">
              <a:avLst/>
            </a:prstGeom>
            <a:solidFill>
              <a:srgbClr val="F3A9C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gray">
            <a:xfrm>
              <a:off x="0" y="5705341"/>
              <a:ext cx="2792413" cy="137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lvl="0"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emf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emf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80948" y="6296634"/>
            <a:ext cx="329299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/>
          <a:lstStyle>
            <a:lvl1pPr algn="r">
              <a:lnSpc>
                <a:spcPct val="100000"/>
              </a:lnSpc>
              <a:buClrTx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  <p:sp>
        <p:nvSpPr>
          <p:cNvPr id="16" name="BasicText" descr="AQAAAAAQAJsitqL/o71Fr/n8VlUb3tm53ElHHxQG6ivMdzzJreiMPSnX4IOz5e/ziy27xe/3ZNvq8hJLhzEPd4eFleibagZysBrf0EL9LcwiX+XKRiQPJHMGnRK9zXfhQ+8YuIeS+w=="/>
          <p:cNvSpPr>
            <a:spLocks noGrp="1" noChangeArrowheads="1"/>
          </p:cNvSpPr>
          <p:nvPr>
            <p:ph type="body" idx="1"/>
          </p:nvPr>
        </p:nvSpPr>
        <p:spPr bwMode="gray">
          <a:xfrm>
            <a:off x="598863" y="1468538"/>
            <a:ext cx="10991104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Subheading</a:t>
            </a:r>
            <a:endParaRPr lang="en-US" dirty="0"/>
          </a:p>
          <a:p>
            <a:pPr lvl="1"/>
            <a:r>
              <a:rPr lang="en-US" dirty="0"/>
              <a:t>Basic text</a:t>
            </a:r>
            <a:endParaRPr lang="en-US" dirty="0"/>
          </a:p>
          <a:p>
            <a:pPr lvl="2"/>
            <a:r>
              <a:rPr lang="en-US" dirty="0"/>
              <a:t>Bullet level one</a:t>
            </a:r>
            <a:endParaRPr lang="en-US" dirty="0"/>
          </a:p>
          <a:p>
            <a:pPr lvl="3"/>
            <a:r>
              <a:rPr lang="en-US" dirty="0"/>
              <a:t>Bullet level two</a:t>
            </a:r>
            <a:endParaRPr lang="en-US" dirty="0"/>
          </a:p>
          <a:p>
            <a:pPr lvl="4"/>
            <a:r>
              <a:rPr lang="en-US" dirty="0"/>
              <a:t>Bullet level three</a:t>
            </a:r>
            <a:endParaRPr lang="en-US" dirty="0"/>
          </a:p>
        </p:txBody>
      </p:sp>
      <p:sp>
        <p:nvSpPr>
          <p:cNvPr id="15" name="Title" descr="Text Box: Title"/>
          <p:cNvSpPr>
            <a:spLocks noGrp="1" noChangeArrowheads="1"/>
          </p:cNvSpPr>
          <p:nvPr>
            <p:ph type="title"/>
          </p:nvPr>
        </p:nvSpPr>
        <p:spPr bwMode="gray">
          <a:xfrm>
            <a:off x="598863" y="846576"/>
            <a:ext cx="10991088" cy="40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-127" y="378469"/>
            <a:ext cx="411480" cy="9144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6800" rtlCol="0" anchor="t" anchorCtr="0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 bwMode="gray">
          <a:xfrm>
            <a:off x="11777345" y="6456398"/>
            <a:ext cx="411480" cy="9144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6800" rtlCol="0" anchor="t" anchorCtr="0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127" y="-4845"/>
            <a:ext cx="12188952" cy="6862845"/>
            <a:chOff x="-127" y="-4845"/>
            <a:chExt cx="12188952" cy="6862845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0" y="0"/>
              <a:ext cx="139700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 bwMode="gray">
            <a:xfrm>
              <a:off x="12049125" y="0"/>
              <a:ext cx="139700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 bwMode="gray">
            <a:xfrm rot="5400000">
              <a:off x="6024499" y="-6029471"/>
              <a:ext cx="139700" cy="12188952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 bwMode="gray">
            <a:xfrm rot="5400000">
              <a:off x="6024499" y="693673"/>
              <a:ext cx="139700" cy="12188952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3" y="235179"/>
            <a:ext cx="1343669" cy="29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oup 47"/>
          <p:cNvGrpSpPr/>
          <p:nvPr userDrawn="1"/>
        </p:nvGrpSpPr>
        <p:grpSpPr>
          <a:xfrm>
            <a:off x="-2231814" y="45947"/>
            <a:ext cx="1866815" cy="6760165"/>
            <a:chOff x="-2231814" y="45947"/>
            <a:chExt cx="1866815" cy="6760165"/>
          </a:xfrm>
        </p:grpSpPr>
        <p:sp>
          <p:nvSpPr>
            <p:cNvPr id="49" name="Rounded Rectangle 48"/>
            <p:cNvSpPr/>
            <p:nvPr userDrawn="1"/>
          </p:nvSpPr>
          <p:spPr bwMode="auto">
            <a:xfrm>
              <a:off x="-2231814" y="45947"/>
              <a:ext cx="1866815" cy="6760165"/>
            </a:xfrm>
            <a:prstGeom prst="roundRect">
              <a:avLst>
                <a:gd name="adj" fmla="val 6781"/>
              </a:avLst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800" tIns="64800" rIns="46800" bIns="64800" numCol="1" rtlCol="0" anchor="ctr" anchorCtr="0" compatLnSpc="1"/>
            <a:lstStyle/>
            <a:p>
              <a:pPr marL="0" marR="0" indent="0" algn="ctr" defTabSz="831215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>
                  <a:tab pos="4890770" algn="l"/>
                </a:tabLst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50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568034"/>
              <a:ext cx="1547221" cy="235871"/>
            </a:xfrm>
            <a:prstGeom prst="rect">
              <a:avLst/>
            </a:prstGeom>
            <a:solidFill>
              <a:schemeClr val="bg2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230 230 230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286642"/>
              <a:ext cx="1547221" cy="235871"/>
            </a:xfrm>
            <a:prstGeom prst="rect">
              <a:avLst/>
            </a:prstGeom>
            <a:solidFill>
              <a:srgbClr val="7F7F7F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127 127 127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Rectangle 189"/>
            <p:cNvSpPr>
              <a:spLocks noChangeArrowheads="1"/>
            </p:cNvSpPr>
            <p:nvPr userDrawn="1"/>
          </p:nvSpPr>
          <p:spPr bwMode="auto">
            <a:xfrm>
              <a:off x="-2072017" y="3151424"/>
              <a:ext cx="1547221" cy="238631"/>
            </a:xfrm>
            <a:prstGeom prst="rect">
              <a:avLst/>
            </a:prstGeom>
            <a:solidFill>
              <a:schemeClr val="accent3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123 113 160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Rectangle 191"/>
            <p:cNvSpPr>
              <a:spLocks noChangeArrowheads="1"/>
            </p:cNvSpPr>
            <p:nvPr userDrawn="1"/>
          </p:nvSpPr>
          <p:spPr bwMode="auto">
            <a:xfrm>
              <a:off x="-2072017" y="3435574"/>
              <a:ext cx="1547221" cy="238631"/>
            </a:xfrm>
            <a:prstGeom prst="rect">
              <a:avLst/>
            </a:prstGeom>
            <a:solidFill>
              <a:schemeClr val="accent4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TW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90 90 90</a:t>
              </a:r>
              <a:endParaRPr lang="en-US" altLang="zh-TW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Rectangle 192"/>
            <p:cNvSpPr>
              <a:spLocks noChangeArrowheads="1"/>
            </p:cNvSpPr>
            <p:nvPr userDrawn="1"/>
          </p:nvSpPr>
          <p:spPr bwMode="auto">
            <a:xfrm>
              <a:off x="-2072017" y="3719723"/>
              <a:ext cx="1547221" cy="23725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1"/>
              </a:solidFill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235 111 158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Rectangle 194"/>
            <p:cNvSpPr>
              <a:spLocks noChangeArrowheads="1"/>
            </p:cNvSpPr>
            <p:nvPr userDrawn="1"/>
          </p:nvSpPr>
          <p:spPr bwMode="auto">
            <a:xfrm>
              <a:off x="-2072017" y="4002492"/>
              <a:ext cx="1547221" cy="238630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chemeClr val="bg1"/>
              </a:solidFill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157 150 184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870032"/>
              <a:ext cx="1547221" cy="235872"/>
            </a:xfrm>
            <a:prstGeom prst="rect">
              <a:avLst/>
            </a:prstGeom>
            <a:solidFill>
              <a:schemeClr val="accent2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102 162 188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Rectangle 193"/>
            <p:cNvSpPr>
              <a:spLocks noChangeArrowheads="1"/>
            </p:cNvSpPr>
            <p:nvPr userDrawn="1"/>
          </p:nvSpPr>
          <p:spPr bwMode="auto">
            <a:xfrm>
              <a:off x="-2072017" y="2585883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568034"/>
              <a:ext cx="327509" cy="235871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A8: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Rectangle 189"/>
            <p:cNvSpPr>
              <a:spLocks noChangeArrowheads="1"/>
            </p:cNvSpPr>
            <p:nvPr userDrawn="1"/>
          </p:nvSpPr>
          <p:spPr bwMode="auto">
            <a:xfrm>
              <a:off x="-2072017" y="315142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A3: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Rectangle 191"/>
            <p:cNvSpPr>
              <a:spLocks noChangeArrowheads="1"/>
            </p:cNvSpPr>
            <p:nvPr userDrawn="1"/>
          </p:nvSpPr>
          <p:spPr bwMode="auto">
            <a:xfrm>
              <a:off x="-2072017" y="343557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TW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A4:</a:t>
              </a:r>
              <a:endParaRPr lang="en-US" altLang="zh-TW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Rectangle 192"/>
            <p:cNvSpPr>
              <a:spLocks noChangeArrowheads="1"/>
            </p:cNvSpPr>
            <p:nvPr userDrawn="1"/>
          </p:nvSpPr>
          <p:spPr bwMode="auto">
            <a:xfrm>
              <a:off x="-2072017" y="3719723"/>
              <a:ext cx="327509" cy="23725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A5: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" name="Rectangle 194"/>
            <p:cNvSpPr>
              <a:spLocks noChangeArrowheads="1"/>
            </p:cNvSpPr>
            <p:nvPr userDrawn="1"/>
          </p:nvSpPr>
          <p:spPr bwMode="auto">
            <a:xfrm>
              <a:off x="-2072017" y="4002492"/>
              <a:ext cx="327509" cy="23863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A6: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870032"/>
              <a:ext cx="327509" cy="235872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A2: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Rectangle 193"/>
            <p:cNvSpPr>
              <a:spLocks noChangeArrowheads="1"/>
            </p:cNvSpPr>
            <p:nvPr userDrawn="1"/>
          </p:nvSpPr>
          <p:spPr bwMode="auto">
            <a:xfrm>
              <a:off x="-2072017" y="2585883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A1: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286642"/>
              <a:ext cx="327509" cy="235871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A7: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9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350010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Excel color scheme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92004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Page title 28</a:t>
              </a:r>
              <a:r>
                <a:rPr lang="en-US" altLang="zh-CN" sz="800" b="1" baseline="0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 </a:t>
              </a:r>
              <a:r>
                <a:rPr lang="en-US" altLang="zh-CN" sz="800" b="1" baseline="0" dirty="0" err="1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pt</a:t>
              </a:r>
              <a:r>
                <a:rPr lang="en-US" altLang="zh-CN" sz="800" b="1" baseline="0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 non bold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3" name="Rectangle 193"/>
            <p:cNvSpPr>
              <a:spLocks noChangeArrowheads="1"/>
            </p:cNvSpPr>
            <p:nvPr userDrawn="1"/>
          </p:nvSpPr>
          <p:spPr bwMode="auto">
            <a:xfrm>
              <a:off x="-2072017" y="427877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</a:pPr>
              <a:r>
                <a:rPr lang="en-US" altLang="zh-CN" sz="800" b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b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789257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Page subtitle 22pt non bold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019613"/>
              <a:ext cx="1547221" cy="23587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526356"/>
              <a:ext cx="1547221" cy="17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Heading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HeadingBox1" descr="&lt;tags&gt;&lt;tag n=&quot;TagName&quot; v=&quot;HeadingBox1&quot; /&gt;&lt;tag n=&quot;Top&quot; v=&quot;80.30197&quot; /&gt;&lt;tag n=&quot;Left&quot; v=&quot;35.43307&quot; /&gt;&lt;tag n=&quot;Height&quot; v=&quot;13.51496&quot; /&gt;&lt;tag n=&quot;Width&quot; v=&quot;314.6457&quot; /&gt;&lt;/tags&gt;"/>
            <p:cNvSpPr txBox="1"/>
            <p:nvPr userDrawn="1"/>
          </p:nvSpPr>
          <p:spPr>
            <a:xfrm>
              <a:off x="-2072016" y="1708159"/>
              <a:ext cx="1544744" cy="170303"/>
            </a:xfrm>
            <a:prstGeom prst="rect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outerShdw dist="12700" dir="5400000" sx="99899" sy="99899" algn="ctr" rotWithShape="0">
                <a:schemeClr val="accent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27432" rIns="0" bIns="25400" numCol="1" anchor="b" anchorCtr="0" compatLnSpc="1">
              <a:spAutoFit/>
            </a:bodyPr>
            <a:lstStyle>
              <a:lvl1pPr algn="l" defTabSz="728980">
                <a:buClr>
                  <a:schemeClr val="tx1"/>
                </a:buClr>
                <a:buSzPct val="120000"/>
                <a:buFont typeface="Wingdings" panose="05000000000000000000" pitchFamily="2" charset="2"/>
                <a:defRPr b="1">
                  <a:solidFill>
                    <a:schemeClr val="accent2"/>
                  </a:solidFill>
                  <a:latin typeface="Arial" panose="020B0604020202020204"/>
                  <a:ea typeface="MS PGothic" panose="020B0600070205080204" pitchFamily="34" charset="-128"/>
                </a:defRPr>
              </a:lvl1pPr>
              <a:lvl2pPr marL="1905" algn="l" defTabSz="728980">
                <a:spcBef>
                  <a:spcPct val="36000"/>
                </a:spcBef>
                <a:buClr>
                  <a:schemeClr val="tx1"/>
                </a:buClr>
                <a:buSzPct val="120000"/>
                <a:defRPr sz="1400">
                  <a:latin typeface="Arial" panose="020B0604020202020204"/>
                </a:defRPr>
              </a:lvl2pPr>
              <a:lvl3pPr marL="228600" indent="-225425" algn="l" defTabSz="728980">
                <a:buClr>
                  <a:schemeClr val="tx2"/>
                </a:buClr>
                <a:buSzPct val="80000"/>
                <a:buFont typeface="Wingdings" panose="05000000000000000000" pitchFamily="2" charset="2"/>
                <a:buChar char="n"/>
                <a:defRPr sz="1400">
                  <a:latin typeface="Arial" panose="020B0604020202020204"/>
                </a:defRPr>
              </a:lvl3pPr>
              <a:lvl4pPr marL="466725" indent="-236855" algn="l" defTabSz="728980"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Arial" panose="020B0604020202020204"/>
                </a:defRPr>
              </a:lvl4pPr>
              <a:lvl5pPr marL="706755" indent="-238125" algn="l" defTabSz="728980"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Arial" panose="020B0604020202020204"/>
                </a:defRPr>
              </a:lvl5pPr>
              <a:lvl6pPr marL="11639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6pPr>
              <a:lvl7pPr marL="16211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7pPr>
              <a:lvl8pPr marL="20783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8pPr>
              <a:lvl9pPr marL="25355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2"/>
                  </a:solidFill>
                  <a:latin typeface="+mj-lt"/>
                  <a:ea typeface="+mn-ea"/>
                </a:rPr>
                <a:t>Font color – 228 57 122</a:t>
              </a:r>
              <a:endParaRPr lang="en-US" sz="800" dirty="0">
                <a:solidFill>
                  <a:schemeClr val="tx2"/>
                </a:solidFill>
                <a:latin typeface="+mj-lt"/>
                <a:ea typeface="+mn-ea"/>
              </a:endParaRPr>
            </a:p>
          </p:txBody>
        </p:sp>
        <p:sp>
          <p:nvSpPr>
            <p:cNvPr id="78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901574"/>
              <a:ext cx="1547221" cy="17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kern="1200" dirty="0">
                  <a:solidFill>
                    <a:schemeClr val="accent1"/>
                  </a:solidFill>
                  <a:latin typeface="+mj-lt"/>
                  <a:ea typeface="+mn-ea"/>
                  <a:cs typeface="+mn-cs"/>
                </a:rPr>
                <a:t>Line: 228 57 122</a:t>
              </a:r>
              <a:endParaRPr lang="en-US" altLang="zh-CN" sz="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7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5074776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For client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8" name="Rectangle 193"/>
            <p:cNvSpPr>
              <a:spLocks noChangeArrowheads="1"/>
            </p:cNvSpPr>
            <p:nvPr userDrawn="1"/>
          </p:nvSpPr>
          <p:spPr bwMode="auto">
            <a:xfrm>
              <a:off x="-2072017" y="5316723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9" name="Rectangle 193"/>
            <p:cNvSpPr>
              <a:spLocks noChangeArrowheads="1"/>
            </p:cNvSpPr>
            <p:nvPr userDrawn="1"/>
          </p:nvSpPr>
          <p:spPr bwMode="auto">
            <a:xfrm>
              <a:off x="-2072017" y="5316723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A1: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4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5826226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Highlight in tables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6082789"/>
              <a:ext cx="1547221" cy="235872"/>
            </a:xfrm>
            <a:prstGeom prst="rect">
              <a:avLst/>
            </a:prstGeom>
            <a:solidFill>
              <a:schemeClr val="bg2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lIns="548640" tIns="46800" rIns="46800" bIns="46800" anchor="ctr"/>
            <a:lstStyle/>
            <a:p>
              <a:pPr lvl="0" algn="l" defTabSz="831215"/>
              <a:r>
                <a:rPr lang="en-US" altLang="zh-CN" sz="800" b="1">
                  <a:latin typeface="+mj-lt"/>
                  <a:ea typeface="+mn-ea"/>
                  <a:cs typeface="Arial" panose="020B0604020202020204" pitchFamily="34" charset="0"/>
                </a:rPr>
                <a:t>230 230 230</a:t>
              </a:r>
              <a:endParaRPr lang="en-US" altLang="zh-CN" sz="800" b="1" dirty="0"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6421423"/>
              <a:ext cx="1547221" cy="2358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lIns="548640" tIns="46800" rIns="46800" bIns="46800" anchor="ctr"/>
            <a:lstStyle/>
            <a:p>
              <a:pPr lvl="0" algn="l" defTabSz="831215"/>
              <a:r>
                <a:rPr lang="en-US" altLang="zh-CN" sz="800" b="1">
                  <a:latin typeface="+mj-lt"/>
                  <a:ea typeface="+mn-ea"/>
                  <a:cs typeface="Arial" panose="020B0604020202020204" pitchFamily="34" charset="0"/>
                </a:rPr>
                <a:t>229 227 236</a:t>
              </a:r>
              <a:endParaRPr lang="en-US" altLang="zh-CN" sz="800" b="1" dirty="0"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7" name="Rectangle 189"/>
            <p:cNvSpPr>
              <a:spLocks noChangeArrowheads="1"/>
            </p:cNvSpPr>
            <p:nvPr userDrawn="1"/>
          </p:nvSpPr>
          <p:spPr bwMode="auto">
            <a:xfrm>
              <a:off x="-2072017" y="642142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rPr>
                <a:t>H2:</a:t>
              </a:r>
              <a:endParaRPr lang="en-US" altLang="zh-CN" sz="800" b="1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8" name="Rectangle 193"/>
            <p:cNvSpPr>
              <a:spLocks noChangeArrowheads="1"/>
            </p:cNvSpPr>
            <p:nvPr userDrawn="1"/>
          </p:nvSpPr>
          <p:spPr bwMode="auto">
            <a:xfrm>
              <a:off x="-2072017" y="6082790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 dirty="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rPr>
                <a:t>H1:</a:t>
              </a:r>
              <a:endParaRPr lang="en-US" altLang="zh-CN" sz="800" b="1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0" kern="1200">
          <a:solidFill>
            <a:schemeClr val="accent1"/>
          </a:solidFill>
          <a:latin typeface="+mj-lt"/>
          <a:ea typeface="+mj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595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5000"/>
        </a:lnSpc>
        <a:spcBef>
          <a:spcPts val="605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30505" indent="-226695" algn="l" defTabSz="914400" rtl="0" eaLnBrk="1" latinLnBrk="0" hangingPunct="1">
        <a:lnSpc>
          <a:spcPct val="95000"/>
        </a:lnSpc>
        <a:spcBef>
          <a:spcPts val="0"/>
        </a:spcBef>
        <a:buClr>
          <a:schemeClr val="tx2"/>
        </a:buClr>
        <a:buSzPct val="80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7995" indent="-237490" algn="l" defTabSz="914400" rtl="0" eaLnBrk="1" latinLnBrk="0" hangingPunct="1">
        <a:lnSpc>
          <a:spcPct val="95000"/>
        </a:lnSpc>
        <a:spcBef>
          <a:spcPts val="0"/>
        </a:spcBef>
        <a:buClr>
          <a:schemeClr val="tx1"/>
        </a:buClr>
        <a:buFont typeface="Credit Suisse Type Light" panose="02010600030101010101" pitchFamily="34" charset="-122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05485" indent="-237490" algn="l" defTabSz="914400" rtl="0" eaLnBrk="1" latinLnBrk="0" hangingPunct="1">
        <a:lnSpc>
          <a:spcPct val="95000"/>
        </a:lnSpc>
        <a:spcBef>
          <a:spcPts val="0"/>
        </a:spcBef>
        <a:buClr>
          <a:schemeClr val="tx1"/>
        </a:buClr>
        <a:buFont typeface="Credit Suisse Type Light" panose="02010600030101010101" pitchFamily="34" charset="-122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80948" y="6296634"/>
            <a:ext cx="329299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/>
          <a:lstStyle>
            <a:lvl1pPr algn="r">
              <a:lnSpc>
                <a:spcPct val="100000"/>
              </a:lnSpc>
              <a:buClrTx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  <p:sp>
        <p:nvSpPr>
          <p:cNvPr id="16" name="BasicText" descr="AQAAAAAQAJsitqL/o71Fr/n8VlUb3tm53ElHHxQG6ivMdzzJreiMPSnX4IOz5e/ziy27xe/3ZNvq8hJLhzEPd4eFleibagZysBrf0EL9LcwiX+XKRiQPJHMGnRK9zXfhQ+8YuIeS+w=="/>
          <p:cNvSpPr>
            <a:spLocks noGrp="1" noChangeArrowheads="1"/>
          </p:cNvSpPr>
          <p:nvPr>
            <p:ph type="body" idx="1"/>
          </p:nvPr>
        </p:nvSpPr>
        <p:spPr bwMode="gray">
          <a:xfrm>
            <a:off x="598863" y="1468538"/>
            <a:ext cx="10991104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Subheading</a:t>
            </a:r>
            <a:endParaRPr lang="en-US" dirty="0"/>
          </a:p>
          <a:p>
            <a:pPr lvl="1"/>
            <a:r>
              <a:rPr lang="en-US" dirty="0"/>
              <a:t>Basic text</a:t>
            </a:r>
            <a:endParaRPr lang="en-US" dirty="0"/>
          </a:p>
          <a:p>
            <a:pPr lvl="2"/>
            <a:r>
              <a:rPr lang="en-US" dirty="0"/>
              <a:t>Bullet level one</a:t>
            </a:r>
            <a:endParaRPr lang="en-US" dirty="0"/>
          </a:p>
          <a:p>
            <a:pPr lvl="3"/>
            <a:r>
              <a:rPr lang="en-US" dirty="0"/>
              <a:t>Bullet level two</a:t>
            </a:r>
            <a:endParaRPr lang="en-US" dirty="0"/>
          </a:p>
          <a:p>
            <a:pPr lvl="4"/>
            <a:r>
              <a:rPr lang="en-US" dirty="0"/>
              <a:t>Bullet level three</a:t>
            </a:r>
            <a:endParaRPr lang="en-US" dirty="0"/>
          </a:p>
        </p:txBody>
      </p:sp>
      <p:sp>
        <p:nvSpPr>
          <p:cNvPr id="15" name="Title" descr="Text Box: Title"/>
          <p:cNvSpPr>
            <a:spLocks noGrp="1" noChangeArrowheads="1"/>
          </p:cNvSpPr>
          <p:nvPr>
            <p:ph type="title"/>
          </p:nvPr>
        </p:nvSpPr>
        <p:spPr bwMode="gray">
          <a:xfrm>
            <a:off x="598863" y="846576"/>
            <a:ext cx="10991088" cy="40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-127" y="378469"/>
            <a:ext cx="411480" cy="9144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6800" rtlCol="0" anchor="t" anchorCtr="0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 bwMode="gray">
          <a:xfrm>
            <a:off x="11777345" y="6456398"/>
            <a:ext cx="411480" cy="9144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6800" rtlCol="0" anchor="t" anchorCtr="0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127" y="-4845"/>
            <a:ext cx="12188952" cy="6862845"/>
            <a:chOff x="-127" y="-4845"/>
            <a:chExt cx="12188952" cy="6862845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0" y="0"/>
              <a:ext cx="139700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 bwMode="gray">
            <a:xfrm>
              <a:off x="12049125" y="0"/>
              <a:ext cx="139700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 bwMode="gray">
            <a:xfrm rot="5400000">
              <a:off x="6024499" y="-6029471"/>
              <a:ext cx="139700" cy="12188952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 bwMode="gray">
            <a:xfrm rot="5400000">
              <a:off x="6024499" y="693673"/>
              <a:ext cx="139700" cy="12188952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3" y="235179"/>
            <a:ext cx="1343669" cy="29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oup 47"/>
          <p:cNvGrpSpPr/>
          <p:nvPr userDrawn="1"/>
        </p:nvGrpSpPr>
        <p:grpSpPr>
          <a:xfrm>
            <a:off x="-2231814" y="45947"/>
            <a:ext cx="1866815" cy="6760165"/>
            <a:chOff x="-2231814" y="45947"/>
            <a:chExt cx="1866815" cy="6760165"/>
          </a:xfrm>
        </p:grpSpPr>
        <p:sp>
          <p:nvSpPr>
            <p:cNvPr id="49" name="Rounded Rectangle 48"/>
            <p:cNvSpPr/>
            <p:nvPr userDrawn="1"/>
          </p:nvSpPr>
          <p:spPr bwMode="auto">
            <a:xfrm>
              <a:off x="-2231814" y="45947"/>
              <a:ext cx="1866815" cy="6760165"/>
            </a:xfrm>
            <a:prstGeom prst="roundRect">
              <a:avLst>
                <a:gd name="adj" fmla="val 6781"/>
              </a:avLst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800" tIns="64800" rIns="46800" bIns="64800" numCol="1" rtlCol="0" anchor="ctr" anchorCtr="0" compatLnSpc="1"/>
            <a:lstStyle/>
            <a:p>
              <a:pPr marL="0" marR="0" indent="0" algn="ctr" defTabSz="831215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>
                  <a:tab pos="4890770" algn="l"/>
                </a:tabLst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50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568034"/>
              <a:ext cx="1547221" cy="235871"/>
            </a:xfrm>
            <a:prstGeom prst="rect">
              <a:avLst/>
            </a:prstGeom>
            <a:solidFill>
              <a:schemeClr val="bg2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230 230 230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286642"/>
              <a:ext cx="1547221" cy="235871"/>
            </a:xfrm>
            <a:prstGeom prst="rect">
              <a:avLst/>
            </a:prstGeom>
            <a:solidFill>
              <a:srgbClr val="7F7F7F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127 127 127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Rectangle 189"/>
            <p:cNvSpPr>
              <a:spLocks noChangeArrowheads="1"/>
            </p:cNvSpPr>
            <p:nvPr userDrawn="1"/>
          </p:nvSpPr>
          <p:spPr bwMode="auto">
            <a:xfrm>
              <a:off x="-2072017" y="3151424"/>
              <a:ext cx="1547221" cy="238631"/>
            </a:xfrm>
            <a:prstGeom prst="rect">
              <a:avLst/>
            </a:prstGeom>
            <a:solidFill>
              <a:schemeClr val="accent3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123 113 160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Rectangle 191"/>
            <p:cNvSpPr>
              <a:spLocks noChangeArrowheads="1"/>
            </p:cNvSpPr>
            <p:nvPr userDrawn="1"/>
          </p:nvSpPr>
          <p:spPr bwMode="auto">
            <a:xfrm>
              <a:off x="-2072017" y="3435574"/>
              <a:ext cx="1547221" cy="238631"/>
            </a:xfrm>
            <a:prstGeom prst="rect">
              <a:avLst/>
            </a:prstGeom>
            <a:solidFill>
              <a:schemeClr val="accent4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TW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90 90 90</a:t>
              </a:r>
              <a:endParaRPr lang="en-US" altLang="zh-TW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Rectangle 192"/>
            <p:cNvSpPr>
              <a:spLocks noChangeArrowheads="1"/>
            </p:cNvSpPr>
            <p:nvPr userDrawn="1"/>
          </p:nvSpPr>
          <p:spPr bwMode="auto">
            <a:xfrm>
              <a:off x="-2072017" y="3719723"/>
              <a:ext cx="1547221" cy="23725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1"/>
              </a:solidFill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235 111 158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Rectangle 194"/>
            <p:cNvSpPr>
              <a:spLocks noChangeArrowheads="1"/>
            </p:cNvSpPr>
            <p:nvPr userDrawn="1"/>
          </p:nvSpPr>
          <p:spPr bwMode="auto">
            <a:xfrm>
              <a:off x="-2072017" y="4002492"/>
              <a:ext cx="1547221" cy="238630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chemeClr val="bg1"/>
              </a:solidFill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157 150 184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870032"/>
              <a:ext cx="1547221" cy="235872"/>
            </a:xfrm>
            <a:prstGeom prst="rect">
              <a:avLst/>
            </a:prstGeom>
            <a:solidFill>
              <a:schemeClr val="accent2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102 162 188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Rectangle 193"/>
            <p:cNvSpPr>
              <a:spLocks noChangeArrowheads="1"/>
            </p:cNvSpPr>
            <p:nvPr userDrawn="1"/>
          </p:nvSpPr>
          <p:spPr bwMode="auto">
            <a:xfrm>
              <a:off x="-2072017" y="2585883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568034"/>
              <a:ext cx="327509" cy="235871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A8: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Rectangle 189"/>
            <p:cNvSpPr>
              <a:spLocks noChangeArrowheads="1"/>
            </p:cNvSpPr>
            <p:nvPr userDrawn="1"/>
          </p:nvSpPr>
          <p:spPr bwMode="auto">
            <a:xfrm>
              <a:off x="-2072017" y="315142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A3: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Rectangle 191"/>
            <p:cNvSpPr>
              <a:spLocks noChangeArrowheads="1"/>
            </p:cNvSpPr>
            <p:nvPr userDrawn="1"/>
          </p:nvSpPr>
          <p:spPr bwMode="auto">
            <a:xfrm>
              <a:off x="-2072017" y="343557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TW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A4:</a:t>
              </a:r>
              <a:endParaRPr lang="en-US" altLang="zh-TW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Rectangle 192"/>
            <p:cNvSpPr>
              <a:spLocks noChangeArrowheads="1"/>
            </p:cNvSpPr>
            <p:nvPr userDrawn="1"/>
          </p:nvSpPr>
          <p:spPr bwMode="auto">
            <a:xfrm>
              <a:off x="-2072017" y="3719723"/>
              <a:ext cx="327509" cy="23725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A5: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" name="Rectangle 194"/>
            <p:cNvSpPr>
              <a:spLocks noChangeArrowheads="1"/>
            </p:cNvSpPr>
            <p:nvPr userDrawn="1"/>
          </p:nvSpPr>
          <p:spPr bwMode="auto">
            <a:xfrm>
              <a:off x="-2072017" y="4002492"/>
              <a:ext cx="327509" cy="23863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A6: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870032"/>
              <a:ext cx="327509" cy="235872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A2: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Rectangle 193"/>
            <p:cNvSpPr>
              <a:spLocks noChangeArrowheads="1"/>
            </p:cNvSpPr>
            <p:nvPr userDrawn="1"/>
          </p:nvSpPr>
          <p:spPr bwMode="auto">
            <a:xfrm>
              <a:off x="-2072017" y="2585883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A1: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286642"/>
              <a:ext cx="327509" cy="235871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A7: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9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350010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Excel color scheme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92004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Page title 28</a:t>
              </a:r>
              <a:r>
                <a:rPr lang="en-US" altLang="zh-CN" sz="800" b="1" baseline="0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 </a:t>
              </a:r>
              <a:r>
                <a:rPr lang="en-US" altLang="zh-CN" sz="800" b="1" baseline="0" dirty="0" err="1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pt</a:t>
              </a:r>
              <a:r>
                <a:rPr lang="en-US" altLang="zh-CN" sz="800" b="1" baseline="0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 non bold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3" name="Rectangle 193"/>
            <p:cNvSpPr>
              <a:spLocks noChangeArrowheads="1"/>
            </p:cNvSpPr>
            <p:nvPr userDrawn="1"/>
          </p:nvSpPr>
          <p:spPr bwMode="auto">
            <a:xfrm>
              <a:off x="-2072017" y="427877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</a:pPr>
              <a:r>
                <a:rPr lang="en-US" altLang="zh-CN" sz="800" b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b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789257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Page subtitle 22pt non bold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019613"/>
              <a:ext cx="1547221" cy="23587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526356"/>
              <a:ext cx="1547221" cy="17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Heading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HeadingBox1" descr="&lt;tags&gt;&lt;tag n=&quot;TagName&quot; v=&quot;HeadingBox1&quot; /&gt;&lt;tag n=&quot;Top&quot; v=&quot;80.30197&quot; /&gt;&lt;tag n=&quot;Left&quot; v=&quot;35.43307&quot; /&gt;&lt;tag n=&quot;Height&quot; v=&quot;13.51496&quot; /&gt;&lt;tag n=&quot;Width&quot; v=&quot;314.6457&quot; /&gt;&lt;/tags&gt;"/>
            <p:cNvSpPr txBox="1"/>
            <p:nvPr userDrawn="1"/>
          </p:nvSpPr>
          <p:spPr>
            <a:xfrm>
              <a:off x="-2072016" y="1708159"/>
              <a:ext cx="1544744" cy="170303"/>
            </a:xfrm>
            <a:prstGeom prst="rect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outerShdw dist="12700" dir="5400000" sx="99899" sy="99899" algn="ctr" rotWithShape="0">
                <a:schemeClr val="accent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27432" rIns="0" bIns="25400" numCol="1" anchor="b" anchorCtr="0" compatLnSpc="1">
              <a:spAutoFit/>
            </a:bodyPr>
            <a:lstStyle>
              <a:lvl1pPr algn="l" defTabSz="728980">
                <a:buClr>
                  <a:schemeClr val="tx1"/>
                </a:buClr>
                <a:buSzPct val="120000"/>
                <a:buFont typeface="Wingdings" panose="05000000000000000000" pitchFamily="2" charset="2"/>
                <a:defRPr b="1">
                  <a:solidFill>
                    <a:schemeClr val="accent2"/>
                  </a:solidFill>
                  <a:latin typeface="Arial" panose="020B0604020202020204"/>
                  <a:ea typeface="MS PGothic" panose="020B0600070205080204" pitchFamily="34" charset="-128"/>
                </a:defRPr>
              </a:lvl1pPr>
              <a:lvl2pPr marL="1905" algn="l" defTabSz="728980">
                <a:spcBef>
                  <a:spcPct val="36000"/>
                </a:spcBef>
                <a:buClr>
                  <a:schemeClr val="tx1"/>
                </a:buClr>
                <a:buSzPct val="120000"/>
                <a:defRPr sz="1400">
                  <a:latin typeface="Arial" panose="020B0604020202020204"/>
                </a:defRPr>
              </a:lvl2pPr>
              <a:lvl3pPr marL="228600" indent="-225425" algn="l" defTabSz="728980">
                <a:buClr>
                  <a:schemeClr val="tx2"/>
                </a:buClr>
                <a:buSzPct val="80000"/>
                <a:buFont typeface="Wingdings" panose="05000000000000000000" pitchFamily="2" charset="2"/>
                <a:buChar char="n"/>
                <a:defRPr sz="1400">
                  <a:latin typeface="Arial" panose="020B0604020202020204"/>
                </a:defRPr>
              </a:lvl3pPr>
              <a:lvl4pPr marL="466725" indent="-236855" algn="l" defTabSz="728980"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Arial" panose="020B0604020202020204"/>
                </a:defRPr>
              </a:lvl4pPr>
              <a:lvl5pPr marL="706755" indent="-238125" algn="l" defTabSz="728980"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Arial" panose="020B0604020202020204"/>
                </a:defRPr>
              </a:lvl5pPr>
              <a:lvl6pPr marL="11639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6pPr>
              <a:lvl7pPr marL="16211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7pPr>
              <a:lvl8pPr marL="20783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8pPr>
              <a:lvl9pPr marL="25355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2"/>
                  </a:solidFill>
                  <a:latin typeface="+mj-lt"/>
                  <a:ea typeface="+mn-ea"/>
                </a:rPr>
                <a:t>Font color – 228 57 122</a:t>
              </a:r>
              <a:endParaRPr lang="en-US" sz="800" dirty="0">
                <a:solidFill>
                  <a:schemeClr val="tx2"/>
                </a:solidFill>
                <a:latin typeface="+mj-lt"/>
                <a:ea typeface="+mn-ea"/>
              </a:endParaRPr>
            </a:p>
          </p:txBody>
        </p:sp>
        <p:sp>
          <p:nvSpPr>
            <p:cNvPr id="78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901574"/>
              <a:ext cx="1547221" cy="17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kern="1200" dirty="0">
                  <a:solidFill>
                    <a:schemeClr val="accent1"/>
                  </a:solidFill>
                  <a:latin typeface="+mj-lt"/>
                  <a:ea typeface="+mn-ea"/>
                  <a:cs typeface="+mn-cs"/>
                </a:rPr>
                <a:t>Line: 228 57 122</a:t>
              </a:r>
              <a:endParaRPr lang="en-US" altLang="zh-CN" sz="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7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5074776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For client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8" name="Rectangle 193"/>
            <p:cNvSpPr>
              <a:spLocks noChangeArrowheads="1"/>
            </p:cNvSpPr>
            <p:nvPr userDrawn="1"/>
          </p:nvSpPr>
          <p:spPr bwMode="auto">
            <a:xfrm>
              <a:off x="-2072017" y="5316723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9" name="Rectangle 193"/>
            <p:cNvSpPr>
              <a:spLocks noChangeArrowheads="1"/>
            </p:cNvSpPr>
            <p:nvPr userDrawn="1"/>
          </p:nvSpPr>
          <p:spPr bwMode="auto">
            <a:xfrm>
              <a:off x="-2072017" y="5316723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A1: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4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5826226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Highlight in tables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6082789"/>
              <a:ext cx="1547221" cy="235872"/>
            </a:xfrm>
            <a:prstGeom prst="rect">
              <a:avLst/>
            </a:prstGeom>
            <a:solidFill>
              <a:schemeClr val="bg2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lIns="548640" tIns="46800" rIns="46800" bIns="46800" anchor="ctr"/>
            <a:lstStyle/>
            <a:p>
              <a:pPr lvl="0" algn="l" defTabSz="831215"/>
              <a:r>
                <a:rPr lang="en-US" altLang="zh-CN" sz="800" b="1">
                  <a:latin typeface="+mj-lt"/>
                  <a:ea typeface="+mn-ea"/>
                  <a:cs typeface="Arial" panose="020B0604020202020204" pitchFamily="34" charset="0"/>
                </a:rPr>
                <a:t>230 230 230</a:t>
              </a:r>
              <a:endParaRPr lang="en-US" altLang="zh-CN" sz="800" b="1" dirty="0"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6421423"/>
              <a:ext cx="1547221" cy="2358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lIns="548640" tIns="46800" rIns="46800" bIns="46800" anchor="ctr"/>
            <a:lstStyle/>
            <a:p>
              <a:pPr lvl="0" algn="l" defTabSz="831215"/>
              <a:r>
                <a:rPr lang="en-US" altLang="zh-CN" sz="800" b="1">
                  <a:latin typeface="+mj-lt"/>
                  <a:ea typeface="+mn-ea"/>
                  <a:cs typeface="Arial" panose="020B0604020202020204" pitchFamily="34" charset="0"/>
                </a:rPr>
                <a:t>229 227 236</a:t>
              </a:r>
              <a:endParaRPr lang="en-US" altLang="zh-CN" sz="800" b="1" dirty="0"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7" name="Rectangle 189"/>
            <p:cNvSpPr>
              <a:spLocks noChangeArrowheads="1"/>
            </p:cNvSpPr>
            <p:nvPr userDrawn="1"/>
          </p:nvSpPr>
          <p:spPr bwMode="auto">
            <a:xfrm>
              <a:off x="-2072017" y="642142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rPr>
                <a:t>H2:</a:t>
              </a:r>
              <a:endParaRPr lang="en-US" altLang="zh-CN" sz="800" b="1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8" name="Rectangle 193"/>
            <p:cNvSpPr>
              <a:spLocks noChangeArrowheads="1"/>
            </p:cNvSpPr>
            <p:nvPr userDrawn="1"/>
          </p:nvSpPr>
          <p:spPr bwMode="auto">
            <a:xfrm>
              <a:off x="-2072017" y="6082790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 dirty="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rPr>
                <a:t>H1:</a:t>
              </a:r>
              <a:endParaRPr lang="en-US" altLang="zh-CN" sz="800" b="1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0" kern="1200">
          <a:solidFill>
            <a:schemeClr val="accent1"/>
          </a:solidFill>
          <a:latin typeface="+mj-lt"/>
          <a:ea typeface="+mj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595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5000"/>
        </a:lnSpc>
        <a:spcBef>
          <a:spcPts val="605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30505" indent="-226695" algn="l" defTabSz="914400" rtl="0" eaLnBrk="1" latinLnBrk="0" hangingPunct="1">
        <a:lnSpc>
          <a:spcPct val="95000"/>
        </a:lnSpc>
        <a:spcBef>
          <a:spcPts val="0"/>
        </a:spcBef>
        <a:buClr>
          <a:schemeClr val="tx2"/>
        </a:buClr>
        <a:buSzPct val="80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7995" indent="-237490" algn="l" defTabSz="914400" rtl="0" eaLnBrk="1" latinLnBrk="0" hangingPunct="1">
        <a:lnSpc>
          <a:spcPct val="95000"/>
        </a:lnSpc>
        <a:spcBef>
          <a:spcPts val="0"/>
        </a:spcBef>
        <a:buClr>
          <a:schemeClr val="tx1"/>
        </a:buClr>
        <a:buFont typeface="Credit Suisse Type Light" panose="02010600030101010101" pitchFamily="34" charset="-122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05485" indent="-237490" algn="l" defTabSz="914400" rtl="0" eaLnBrk="1" latinLnBrk="0" hangingPunct="1">
        <a:lnSpc>
          <a:spcPct val="95000"/>
        </a:lnSpc>
        <a:spcBef>
          <a:spcPts val="0"/>
        </a:spcBef>
        <a:buClr>
          <a:schemeClr val="tx1"/>
        </a:buClr>
        <a:buFont typeface="Credit Suisse Type Light" panose="02010600030101010101" pitchFamily="34" charset="-122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3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5.xml"/><Relationship Id="rId6" Type="http://schemas.openxmlformats.org/officeDocument/2006/relationships/hyperlink" Target="https://lizhi2021.feishu.cn/wiki/wikcnD2v416T4z7ODUWgy9DNOGh?sheet=fad1fa" TargetMode="External"/><Relationship Id="rId5" Type="http://schemas.openxmlformats.org/officeDocument/2006/relationships/hyperlink" Target="https://lizhi2021.feishu.cn/wiki/wikcnKG1Quc1AU4BTZgT2OU5Kqh?sheet=fad1fa" TargetMode="External"/><Relationship Id="rId4" Type="http://schemas.openxmlformats.org/officeDocument/2006/relationships/hyperlink" Target="https://lizhi2021.feishu.cn/wiki/wikcnHBfRHYCWVbwnvxLnZVCade?sheet=fad1fa" TargetMode="External"/><Relationship Id="rId3" Type="http://schemas.openxmlformats.org/officeDocument/2006/relationships/hyperlink" Target="https://lizhi2021.feishu.cn/wiki/wikcnT675ltFbjbz9tYmEqkO0uh?sheet=fad1fa" TargetMode="External"/><Relationship Id="rId2" Type="http://schemas.openxmlformats.org/officeDocument/2006/relationships/hyperlink" Target="https://lizhi2021.feishu.cn/wiki/wikcnVhr2zbXcYipgkXVvoQZUmh?sheet=fad1fa" TargetMode="Externa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hyperlink" Target="https://lizhi2021.feishu.cn/wiki/wikcndoKP5ipoWrwsX9wmJHFOTb?sheet=Jp0uyG&amp;table=tblv8hO1fIteIZUJ&amp;view=vew7PzKpOp" TargetMode="External"/><Relationship Id="rId8" Type="http://schemas.openxmlformats.org/officeDocument/2006/relationships/hyperlink" Target="https://lizhi2021.feishu.cn/wiki/wikcndoKP5ipoWrwsX9wmJHFOTb?sheet=nhaagz&amp;table=tbliFEmqVXTMxP50&amp;view=vewEw5Ad86" TargetMode="External"/><Relationship Id="rId7" Type="http://schemas.openxmlformats.org/officeDocument/2006/relationships/hyperlink" Target="https://lizhi2021.feishu.cn/wiki/wikcnsHfwpGtCNHkvUKZNiReMAd?sheet=fad1fa" TargetMode="External"/><Relationship Id="rId6" Type="http://schemas.openxmlformats.org/officeDocument/2006/relationships/hyperlink" Target="https://lizhi2021.feishu.cn/wiki/wikcn4kJBuIAQ3CwBjj1yiLesXg?sheet=fad1fa" TargetMode="External"/><Relationship Id="rId5" Type="http://schemas.openxmlformats.org/officeDocument/2006/relationships/hyperlink" Target="https://lizhi2021.feishu.cn/wiki/wikcncFFo60Bz0HEcU0RSMezE7V?sheet=fad1fa" TargetMode="External"/><Relationship Id="rId4" Type="http://schemas.openxmlformats.org/officeDocument/2006/relationships/hyperlink" Target="https://lizhi2021.feishu.cn/wiki/wikcnbUK1MR9H46XOjkk2ZVLG1g?from=from_parent_docs" TargetMode="External"/><Relationship Id="rId3" Type="http://schemas.openxmlformats.org/officeDocument/2006/relationships/hyperlink" Target="https://lizhi2021.feishu.cn/wiki/wikcnWmiEqKOnTtqpcsvQXrT64f?sheet=fad1fa" TargetMode="External"/><Relationship Id="rId2" Type="http://schemas.openxmlformats.org/officeDocument/2006/relationships/hyperlink" Target="https://lizhi2021.feishu.cn/wiki/wikcnjQLPzW3HCgLTCJUSvazJ6g?sheet=fad1fa" TargetMode="External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0.xml"/><Relationship Id="rId5" Type="http://schemas.openxmlformats.org/officeDocument/2006/relationships/hyperlink" Target="https://lizhi2021.feishu.cn/wiki/wikcnotDSxxNCeyDbclqFIuxtrf" TargetMode="External"/><Relationship Id="rId4" Type="http://schemas.openxmlformats.org/officeDocument/2006/relationships/hyperlink" Target="https://lizhi2021.feishu.cn/wiki/wikcnWzhEm2g7QFq4IbH7xX1zDg" TargetMode="External"/><Relationship Id="rId3" Type="http://schemas.openxmlformats.org/officeDocument/2006/relationships/hyperlink" Target="https://lizhi2021.feishu.cn/wiki/wikcneT3YaL7eeyT4NsspVFyL1e" TargetMode="External"/><Relationship Id="rId2" Type="http://schemas.openxmlformats.org/officeDocument/2006/relationships/hyperlink" Target="https://lizhi2021.feishu.cn/wiki/wikcnmOzHpkh8aBaJG6U4scE6ZJ?sheet=Jp0uyG&amp;table=tblv8hO1fIteIZUJ&amp;view=vew7PzKpOp" TargetMode="Externa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1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2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7.xml"/><Relationship Id="rId3" Type="http://schemas.openxmlformats.org/officeDocument/2006/relationships/hyperlink" Target="https://lizhi2021.feishu.cn/wiki/wikcn8ggwlfnu1r3eXVS3esjRVh?sheet=fad1fa" TargetMode="External"/><Relationship Id="rId2" Type="http://schemas.openxmlformats.org/officeDocument/2006/relationships/hyperlink" Target="https://lizhi2021.feishu.cn/wiki/wikcnqPVh31QBIxYCeL26jaM95b?sheet=fad1fa" TargetMode="Externa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9.xml"/><Relationship Id="rId5" Type="http://schemas.openxmlformats.org/officeDocument/2006/relationships/hyperlink" Target="https://aws.amazon.com/cn/s3/?nc=sn&amp;loc=0" TargetMode="External"/><Relationship Id="rId4" Type="http://schemas.openxmlformats.org/officeDocument/2006/relationships/hyperlink" Target="https://aws.amazon.com/cn/efs/" TargetMode="External"/><Relationship Id="rId3" Type="http://schemas.openxmlformats.org/officeDocument/2006/relationships/hyperlink" Target="https://lizhi2021.feishu.cn/wiki/wikcnzICWrDkrBItxYVt9LlmfLq?sheet=fad1fa" TargetMode="External"/><Relationship Id="rId2" Type="http://schemas.openxmlformats.org/officeDocument/2006/relationships/hyperlink" Target="https://aws.amazon.com/cn/eks/" TargetMode="Externa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1.xml"/><Relationship Id="rId3" Type="http://schemas.openxmlformats.org/officeDocument/2006/relationships/hyperlink" Target="https://lizhi2021.feishu.cn/wiki/wikcnsEIfSW3r3CbPzV7tFDkrcc?from=from_parent_docs" TargetMode="External"/><Relationship Id="rId2" Type="http://schemas.openxmlformats.org/officeDocument/2006/relationships/hyperlink" Target="https://lizhi2021.feishu.cn/wiki/wikcnGkfCjorsjdX05vqWmdNeuc" TargetMode="Externa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hyperlink" Target="https://lizhi2021.feishu.cn/wiki/wikcniWiNPn7i1fVRtM1lQrCV0d?sheet=fad1fa" TargetMode="External"/><Relationship Id="rId7" Type="http://schemas.openxmlformats.org/officeDocument/2006/relationships/hyperlink" Target="https://lizhi2021.feishu.cn/wiki/wikcnBBqO85UNY7wTSye4do1tSh?sheet=fad1fa" TargetMode="External"/><Relationship Id="rId6" Type="http://schemas.openxmlformats.org/officeDocument/2006/relationships/hyperlink" Target="https://lizhi2021.feishu.cn/wiki/wikcn503rF8TfroIcIWhlM7ZLRG?sheet=fad1fa" TargetMode="External"/><Relationship Id="rId5" Type="http://schemas.openxmlformats.org/officeDocument/2006/relationships/hyperlink" Target="https://lizhi2021.feishu.cn/wiki/wikcnbIIRM2yh5U45oacW1pdRV4?sheet=fad1fa" TargetMode="External"/><Relationship Id="rId4" Type="http://schemas.openxmlformats.org/officeDocument/2006/relationships/hyperlink" Target="https://lizhi2021.feishu.cn/wiki/wikcngzc4o9qRktZUrY9QJzTqZc?sheet=fad1fa" TargetMode="External"/><Relationship Id="rId3" Type="http://schemas.openxmlformats.org/officeDocument/2006/relationships/hyperlink" Target="https://lizhi2021.feishu.cn/wiki/wikcntkpNDN9FBWtat6Xw0ELNvc?sheet=fad1fa" TargetMode="External"/><Relationship Id="rId2" Type="http://schemas.openxmlformats.org/officeDocument/2006/relationships/hyperlink" Target="https://lizhi2021.feishu.cn/wiki/wikcnAPOSB7f9K48IltPPUhBzLg?sheet=fad1fa" TargetMode="External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"/>
          <p:cNvSpPr txBox="1"/>
          <p:nvPr/>
        </p:nvSpPr>
        <p:spPr>
          <a:xfrm>
            <a:off x="635" y="2185832"/>
            <a:ext cx="12188190" cy="151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2000"/>
              </a:spcBef>
              <a:spcAft>
                <a:spcPts val="0"/>
              </a:spcAft>
            </a:pPr>
            <a:r>
              <a:rPr sz="4800" b="1" dirty="0">
                <a:solidFill>
                  <a:prstClr val="white"/>
                </a:solidFill>
                <a:latin typeface="+mj-ea"/>
                <a:ea typeface="+mj-ea"/>
              </a:rPr>
              <a:t>TIYA服务这三年</a:t>
            </a:r>
            <a:endParaRPr sz="4800" b="1" dirty="0">
              <a:solidFill>
                <a:prstClr val="white"/>
              </a:solidFill>
              <a:latin typeface="+mj-ea"/>
              <a:ea typeface="+mj-ea"/>
            </a:endParaRPr>
          </a:p>
          <a:p>
            <a:pPr fontAlgn="auto">
              <a:spcBef>
                <a:spcPts val="2000"/>
              </a:spcBef>
              <a:spcAft>
                <a:spcPts val="0"/>
              </a:spcAft>
            </a:pPr>
            <a:endParaRPr lang="zh-CN" sz="32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635" y="3965695"/>
            <a:ext cx="12188825" cy="4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2000"/>
              </a:spcBef>
              <a:spcAft>
                <a:spcPts val="0"/>
              </a:spcAft>
            </a:pPr>
            <a:r>
              <a:rPr lang="zh-CN" altLang="en-US" sz="2400" spc="200" dirty="0">
                <a:solidFill>
                  <a:schemeClr val="bg1"/>
                </a:solidFill>
                <a:latin typeface="+mn-ea"/>
              </a:rPr>
              <a:t>分享</a:t>
            </a:r>
            <a:r>
              <a:rPr lang="zh-CN" altLang="en-US" sz="2400" spc="200" dirty="0">
                <a:solidFill>
                  <a:schemeClr val="bg1"/>
                </a:solidFill>
                <a:latin typeface="+mn-ea"/>
              </a:rPr>
              <a:t>人：谢俊滔</a:t>
            </a:r>
            <a:endParaRPr lang="zh-CN" altLang="en-US" sz="2400" spc="200" dirty="0">
              <a:solidFill>
                <a:schemeClr val="bg1"/>
              </a:solidFill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技术能力建设-五彩石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1565" y="910590"/>
            <a:ext cx="3976370" cy="802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145000"/>
              </a:lnSpc>
            </a:pP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增长能力建设：推送调度系统</a:t>
            </a:r>
            <a:endParaRPr 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45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时间:2019年下半年起。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42875" y="1776095"/>
          <a:ext cx="11838305" cy="4773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技术能力建设-五彩石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1565" y="910590"/>
            <a:ext cx="3976370" cy="802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145000"/>
              </a:lnSpc>
            </a:pP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通用能力建设：服务端打点服务</a:t>
            </a:r>
            <a:endParaRPr 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45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时间:2019年下半年起。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526415" y="1776095"/>
          <a:ext cx="10995025" cy="4686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服务治理-自由女神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030730" y="1314450"/>
          <a:ext cx="8128000" cy="4728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服务治理-自由女神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2830" y="1068705"/>
            <a:ext cx="3227070" cy="292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前情：维稳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sz="20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828165" y="2019300"/>
          <a:ext cx="8372475" cy="421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195"/>
                <a:gridCol w="2401570"/>
                <a:gridCol w="35217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事项（</a:t>
                      </a:r>
                      <a:r>
                        <a:rPr lang="zh-CN" altLang="en-US" b="0">
                          <a:hlinkClick r:id="rId2" action="ppaction://hlinkfile"/>
                        </a:rPr>
                        <a:t>协同计划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扩容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hlinkClick r:id="rId3" action="ppaction://hlinkfile"/>
                        </a:rPr>
                        <a:t>实例扩容文档</a:t>
                      </a:r>
                      <a:endParaRPr lang="zh-CN" altLang="en-US" sz="1600">
                        <a:hlinkClick r:id="rId3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物理机部署，人工调度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95694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hlinkClick r:id="rId2" action="ppaction://hlinkfile"/>
                        </a:rPr>
                        <a:t>存储扩容文档</a:t>
                      </a:r>
                      <a:endParaRPr lang="zh-CN" altLang="en-US" sz="1600">
                        <a:hlinkClick r:id="rId2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、自建物理机，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被动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、除用户库，量高业务如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派对直接启用从库。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4" action="ppaction://hlinkfile"/>
                        </a:rPr>
                        <a:t>压测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功能回归测试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hlinkClick r:id="rId2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5" action="ppaction://hlinkfile"/>
                        </a:rPr>
                        <a:t>业务优化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5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hlinkClick r:id="rId2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推广：高峰北京时间7点到12点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hlinkClick r:id="rId6" action="ppaction://hlinkfile"/>
                        </a:rPr>
                        <a:t>值班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容器化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sym typeface="+mn-ea"/>
                        </a:rPr>
                        <a:t>运维调研</a:t>
                      </a:r>
                      <a:r>
                        <a:rPr lang="zh-CN" altLang="zh-CN" sz="1600">
                          <a:sym typeface="+mn-ea"/>
                        </a:rPr>
                        <a:t>集成阿里云容器</a:t>
                      </a:r>
                      <a:endParaRPr lang="zh-CN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网络优化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sym typeface="+mn-ea"/>
                        </a:rPr>
                        <a:t>网络扩容，优化美区服务质量</a:t>
                      </a:r>
                      <a:endParaRPr lang="zh-CN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35050" y="1528445"/>
            <a:ext cx="5025390" cy="292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r>
              <a:rPr lang="en-US" altLang="zh-CN" dirty="0" smtClean="0">
                <a:latin typeface="+mn-lt"/>
              </a:rPr>
              <a:t> 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目标：主要保证美区功能，短期总5倍访问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0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服务治理-自由女神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50440" y="1579245"/>
            <a:ext cx="7346315" cy="2769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225000"/>
              </a:lnSpc>
            </a:pPr>
            <a:r>
              <a:rPr lang="zh-CN" altLang="en-US" sz="1600" dirty="0" smtClean="0">
                <a:latin typeface="+mn-lt"/>
              </a:rPr>
              <a:t>1、服务治理的类型主要包括存储层、应用层、组件层、业务层。</a:t>
            </a:r>
            <a:endParaRPr lang="zh-CN" altLang="en-US" sz="1600" dirty="0" smtClean="0">
              <a:latin typeface="+mn-lt"/>
            </a:endParaRPr>
          </a:p>
          <a:p>
            <a:pPr algn="l">
              <a:lnSpc>
                <a:spcPct val="225000"/>
              </a:lnSpc>
            </a:pPr>
            <a:r>
              <a:rPr lang="zh-CN" altLang="en-US" sz="1600" dirty="0" smtClean="0">
                <a:latin typeface="+mn-lt"/>
              </a:rPr>
              <a:t>2、</a:t>
            </a:r>
            <a:r>
              <a:rPr lang="zh-CN" altLang="en-US" sz="1600" b="1" dirty="0" smtClean="0">
                <a:latin typeface="+mn-lt"/>
              </a:rPr>
              <a:t>应用层</a:t>
            </a:r>
            <a:r>
              <a:rPr lang="zh-CN" altLang="en-US" sz="1600" dirty="0" smtClean="0">
                <a:latin typeface="+mn-lt"/>
              </a:rPr>
              <a:t>主要包括应用部署（容器化）、日志、扩缩容等内容。</a:t>
            </a:r>
            <a:endParaRPr lang="zh-CN" altLang="en-US" sz="1600" dirty="0" smtClean="0">
              <a:latin typeface="+mn-lt"/>
            </a:endParaRPr>
          </a:p>
          <a:p>
            <a:pPr algn="l">
              <a:lnSpc>
                <a:spcPct val="225000"/>
              </a:lnSpc>
            </a:pPr>
            <a:r>
              <a:rPr lang="zh-CN" altLang="en-US" sz="1600" dirty="0" smtClean="0">
                <a:latin typeface="+mn-lt"/>
              </a:rPr>
              <a:t>3、</a:t>
            </a:r>
            <a:r>
              <a:rPr lang="zh-CN" altLang="en-US" sz="1600" b="1" dirty="0" smtClean="0">
                <a:latin typeface="+mn-lt"/>
              </a:rPr>
              <a:t>存储层</a:t>
            </a:r>
            <a:r>
              <a:rPr lang="zh-CN" altLang="en-US" sz="1600" dirty="0" smtClean="0">
                <a:latin typeface="+mn-lt"/>
              </a:rPr>
              <a:t>主要包括扩</a:t>
            </a:r>
            <a:r>
              <a:rPr lang="zh-CN" altLang="en-US" sz="1600" dirty="0" smtClean="0">
                <a:latin typeface="+mn-lt"/>
              </a:rPr>
              <a:t>容、内存占用高的存储、高频的查询、慢查优化等内容。</a:t>
            </a:r>
            <a:endParaRPr lang="zh-CN" altLang="en-US" sz="1600" dirty="0" smtClean="0">
              <a:latin typeface="+mn-lt"/>
            </a:endParaRPr>
          </a:p>
          <a:p>
            <a:pPr algn="l">
              <a:lnSpc>
                <a:spcPct val="225000"/>
              </a:lnSpc>
            </a:pPr>
            <a:r>
              <a:rPr lang="zh-CN" altLang="en-US" sz="1600" dirty="0" smtClean="0">
                <a:latin typeface="+mn-lt"/>
              </a:rPr>
              <a:t>4、</a:t>
            </a:r>
            <a:r>
              <a:rPr lang="zh-CN" altLang="en-US" sz="1600" b="1" dirty="0" smtClean="0">
                <a:latin typeface="+mn-lt"/>
              </a:rPr>
              <a:t>业务层</a:t>
            </a:r>
            <a:r>
              <a:rPr lang="zh-CN" altLang="en-US" sz="1600" dirty="0" smtClean="0">
                <a:latin typeface="+mn-lt"/>
              </a:rPr>
              <a:t>主要包括业务层面的优化，提升业务接口性能、服务规范等内容。</a:t>
            </a:r>
            <a:endParaRPr lang="zh-CN" altLang="en-US" sz="1600" dirty="0" smtClean="0">
              <a:latin typeface="+mn-lt"/>
            </a:endParaRPr>
          </a:p>
          <a:p>
            <a:pPr algn="l">
              <a:lnSpc>
                <a:spcPct val="225000"/>
              </a:lnSpc>
            </a:pPr>
            <a:r>
              <a:rPr lang="zh-CN" altLang="en-US" sz="1600" dirty="0" smtClean="0">
                <a:latin typeface="+mn-lt"/>
              </a:rPr>
              <a:t>5、</a:t>
            </a:r>
            <a:r>
              <a:rPr lang="zh-CN" altLang="en-US" sz="1600" b="1" dirty="0" smtClean="0">
                <a:latin typeface="+mn-lt"/>
              </a:rPr>
              <a:t>组件层</a:t>
            </a:r>
            <a:r>
              <a:rPr lang="zh-CN" altLang="en-US" sz="1600" dirty="0" smtClean="0">
                <a:latin typeface="+mn-lt"/>
              </a:rPr>
              <a:t>主要包括中间件升级、基础组件的使用、等内容。</a:t>
            </a:r>
            <a:endParaRPr lang="zh-CN" altLang="en-US" sz="1600" dirty="0" smtClean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服务治理-自由女神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28165" y="1085850"/>
          <a:ext cx="8750935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30"/>
                <a:gridCol w="2549525"/>
                <a:gridCol w="1878965"/>
                <a:gridCol w="30664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/>
                        <a:t>类型</a:t>
                      </a:r>
                      <a:endParaRPr lang="zh-CN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工作</a:t>
                      </a:r>
                      <a:r>
                        <a:rPr lang="zh-CN" altLang="en-US"/>
                        <a:t>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应用层</a:t>
                      </a:r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Tiya业务项目全面接入容器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2020/12/10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、先物理机与容器共存，后全面容器化。（阿里云）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2" action="ppaction://hlinkfile"/>
                        </a:rPr>
                        <a:t>执行计划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容器化-基础项目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2021/02/22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、部分未容器化。（目前依然有物理机部署）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3" action="ppaction://hlinkfile"/>
                        </a:rPr>
                        <a:t>执行计划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日志优化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长期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4" action="ppaction://hlinkfile"/>
                        </a:rPr>
                        <a:t>优化事项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4" action="ppaction://hlinkfile"/>
                      </a:endParaRPr>
                    </a:p>
                  </a:txBody>
                  <a:tcPr/>
                </a:tc>
              </a:tr>
              <a:tr h="381000">
                <a:tc rowSpan="6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存储层</a:t>
                      </a:r>
                      <a:endParaRPr lang="zh-CN" altLang="en-US" sz="16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存储扩容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2020/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12/15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5" action="ppaction://hlinkfile"/>
                        </a:rPr>
                        <a:t>Tiya存储层扩容优化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hlinkClick r:id="rId5" action="ppaction://hlinkfile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大存储优化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长期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6" action="ppaction://hlinkfile"/>
                        </a:rPr>
                        <a:t>优化文档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6" action="ppaction://hlinkfile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高频存储操作优化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长期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7" action="ppaction://hlinkfile"/>
                        </a:rPr>
                        <a:t>优化文档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7" action="ppaction://hlinkfile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慢SQL优化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长期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读写分离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2021/10/20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8" action="ppaction://hlinkfile"/>
                        </a:rPr>
                        <a:t>执行计划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8" action="ppaction://hlinkfile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缓存替换成redis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2021/11/9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9" action="ppaction://hlinkfile"/>
                        </a:rPr>
                        <a:t>执行计划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9" action="ppaction://hlinkfil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0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服务治理-自由女神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28165" y="1038225"/>
          <a:ext cx="8750935" cy="496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30"/>
                <a:gridCol w="2290445"/>
                <a:gridCol w="1505585"/>
                <a:gridCol w="36988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/>
                        <a:t>类型</a:t>
                      </a:r>
                      <a:endParaRPr lang="zh-CN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工作</a:t>
                      </a:r>
                      <a:r>
                        <a:rPr lang="zh-CN" altLang="en-US"/>
                        <a:t>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组件层</a:t>
                      </a:r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中间件升级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bom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2021/03/19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项目全面支持</a:t>
                      </a:r>
                      <a:r>
                        <a:rPr lang="en-US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JDK8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、修复datastore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mc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更新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bug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，支持新版用法。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、支持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redis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哨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兵。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cat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增加存储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监控。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、详见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2" action="ppaction://hlinkfile"/>
                        </a:rPr>
                        <a:t>升级事项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rowSpan="5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 smtClean="0">
                          <a:sym typeface="+mn-ea"/>
                        </a:rPr>
                        <a:t>业务层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房间查询改造一期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2021/04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评论、礼物改造。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房间查询改造二期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2021/09/15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、主轮询和麦位轮询接口改造，全面改造房间信息更新模式为主推辅拉。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、节省资源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50%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以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上，详见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3" action="ppaction://hlinkfile"/>
                        </a:rPr>
                        <a:t>方案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和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4" action="ppaction://hlinkfile"/>
                        </a:rPr>
                        <a:t>效果说明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用户服务优化和拆分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2021/09/03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核心关键服务，完成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倍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Dau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支持目标。详见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5" action="ppaction://hlinkfile"/>
                        </a:rPr>
                        <a:t>优化报告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入sentinel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接入国际化平台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服务治理-自由女神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397635" y="1189355"/>
          <a:ext cx="9641205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AWS迁移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030730" y="1409700"/>
          <a:ext cx="8128000" cy="4728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AWS迁移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 descr="20211201-1719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4965" y="931545"/>
            <a:ext cx="3505200" cy="5361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8676" y="1674674"/>
            <a:ext cx="8873129" cy="1337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从产品演化的角度，了解服务的功能演化和来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提纲挈领讲述服务端各阶段的重点工作，引发技术实践认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知的思考。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5346" y="687099"/>
            <a:ext cx="1016000" cy="292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分享目标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AWS迁移</a:t>
            </a:r>
            <a:r>
              <a:rPr 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方案</a:t>
            </a:r>
            <a:endParaRPr 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359535" y="1199515"/>
          <a:ext cx="9469120" cy="4576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875"/>
                <a:gridCol w="4210685"/>
                <a:gridCol w="3210560"/>
              </a:tblGrid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方案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前置条件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问题</a:t>
                      </a:r>
                      <a:endParaRPr lang="zh-CN" altLang="en-US"/>
                    </a:p>
                  </a:txBody>
                  <a:tcPr/>
                </a:tc>
              </a:tr>
              <a:tr h="1737360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/>
                        <a:t>停服迁移方案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600"/>
                        <a:t>1、估约对外停止服务5-10小时。</a:t>
                      </a:r>
                      <a:endParaRPr lang="zh-CN" altLang="en-US" sz="1600"/>
                    </a:p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600" b="1"/>
                        <a:t>注：</a:t>
                      </a:r>
                      <a:r>
                        <a:rPr lang="zh-CN" altLang="en-US" sz="1600"/>
                        <a:t>实际对外停服3小时37分钟。（ 存储同步比预期多了45分钟。测试比预期多了20分钟。 ） </a:t>
                      </a:r>
                      <a:endParaRPr lang="zh-CN" altLang="en-US" sz="1600"/>
                    </a:p>
                  </a:txBody>
                  <a:tcPr/>
                </a:tc>
              </a:tr>
              <a:tr h="2473325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/>
                        <a:t>不停服迁移方案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/>
                        <a:t>1、对阿里云法兰克福与aws美区间的网络稳定性要求高。</a:t>
                      </a:r>
                      <a:endParaRPr lang="zh-CN" altLang="en-US" sz="16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/>
                        <a:t>注：法兰克福阿里云同美东弗吉尼亚aws延迟90毫秒，且专线无法完全保证稳定性。</a:t>
                      </a:r>
                      <a:endParaRPr lang="zh-CN" altLang="en-US" sz="16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/>
                        <a:t>2、等同于双机房架构，且是跨洲，不仅需要完整梳理服务调用关系改造代码且需要中间件支持（同步存储）。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/>
                        <a:t>1、</a:t>
                      </a:r>
                      <a:r>
                        <a:rPr lang="zh-CN" altLang="en-US" sz="1600" b="1"/>
                        <a:t>无经验</a:t>
                      </a:r>
                      <a:r>
                        <a:rPr lang="zh-CN" altLang="en-US" sz="1600"/>
                        <a:t>，根据现有资源评估技术方案和服务梳理开发至少需要约两个月时间。</a:t>
                      </a:r>
                      <a:endParaRPr lang="zh-CN" altLang="en-US" sz="16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/>
                        <a:t>2、迁移过程中出现问题，不可控。难回退，风险大。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AWS迁移</a:t>
            </a:r>
            <a:r>
              <a:rPr 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方案</a:t>
            </a:r>
            <a:endParaRPr 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550670" y="1009650"/>
          <a:ext cx="8970645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845"/>
                <a:gridCol w="2115185"/>
                <a:gridCol w="35236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里程碑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项目正式启动既部署&amp;测试执行方案评审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3月30日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2" action="ppaction://hlinkfile"/>
                        </a:rPr>
                        <a:t>部署&amp;测试执行计划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hlinkClick r:id="rId2" action="ppaction://hlinkfile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交付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运维基础环境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4月16日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网络、存储、发布平台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(k8s)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交付基础服务环境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4月19日至4月23日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接入器、上传服务、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生成等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交付基础业务环境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4月25日至4月30日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审核、支付、增长、风控、智能推荐、大数据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交付业务可测试环境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5月10日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完成大数据仓库服务部署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5月21日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性能测试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5月24日至5月27日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期间发现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documentDB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性能不及预期，升配解决。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完成整体环境测试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5月27日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迁移执行方案评审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5月27日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 action="ppaction://hlinkfile">
                            <a:extLst>
                              <a:ext uri="{DAF060AB-1E55-43B9-8AAB-6FB025537F2F}">
                                <wpsdc:hlinkClr xmlns:wpsdc="http://www.wps.cn/officeDocument/2017/drawingmlCustomData" val="404040"/>
                                <wpsdc:folHlinkClr xmlns:wpsdc="http://www.wps.cn/officeDocument/2017/drawingmlCustomData" val="404040"/>
                                <wpsdc:hlinkUnderline xmlns:wpsdc="http://www.wps.cn/officeDocument/2017/drawingmlCustomData" val="1"/>
                              </a:ext>
                            </a:extLst>
                          </a:hlinkClick>
                        </a:rPr>
                        <a:t>执行方案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3" action="ppaction://hlinkfile">
                          <a:extLst>
                            <a:ext uri="{DAF060AB-1E55-43B9-8AAB-6FB025537F2F}">
                              <wpsdc:hlinkClr xmlns:wpsdc="http://www.wps.cn/officeDocument/2017/drawingmlCustomData" val="404040"/>
                              <wpsdc:folHlinkClr xmlns:wpsdc="http://www.wps.cn/officeDocument/2017/drawingmlCustomData" val="404040"/>
                              <wpsdc:hlinkUnderline xmlns:wpsdc="http://www.wps.cn/officeDocument/2017/drawingmlCustomData" val="1"/>
                            </a:ext>
                          </a:extLst>
                        </a:hlinkClick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开始重新实时同步aws存储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5月28日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停服执行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6月2日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AWS迁移</a:t>
            </a:r>
            <a:r>
              <a:rPr 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550670" y="942975"/>
          <a:ext cx="8970645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930"/>
                <a:gridCol w="2451100"/>
                <a:gridCol w="35236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事项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</a:t>
                      </a:r>
                      <a:r>
                        <a:rPr lang="zh-CN" altLang="en-US"/>
                        <a:t>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应用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部署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运维发布平台测试支持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AWS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Kubernetes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参见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2" action="ppaction://hlinkfile"/>
                        </a:rPr>
                        <a:t>Amazon EKS</a:t>
                      </a:r>
                      <a:endParaRPr 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 action="ppaction://hlinkfile"/>
                        </a:rPr>
                        <a:t>数据存储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（探索云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mysql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自建+云存储</a:t>
                      </a:r>
                      <a:r>
                        <a:rPr 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Tiya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业务</a:t>
                      </a:r>
                      <a:r>
                        <a:rPr 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）。</a:t>
                      </a:r>
                      <a:r>
                        <a:rPr lang="zh-CN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成功</a:t>
                      </a:r>
                      <a:r>
                        <a:rPr 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redis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全自建，云存储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贵。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mongo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云存储。</a:t>
                      </a:r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失败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。已迁回自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545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文件存储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、业务占量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20%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，使用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  <a:hlinkClick r:id="rId4" action="ppaction://hlinkfile"/>
                        </a:rPr>
                        <a:t>Amazon EFS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、审核录制占用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80%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，使用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  <a:hlinkClick r:id="rId5" action="ppaction://hlinkfile"/>
                        </a:rPr>
                        <a:t>Amazon S3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。（便宜）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、静态文件存储目前在阿里云上采用OSS对象存储方案，在迁移aws时效率低下。兜底方案是暂时回源回阿里云，不影响停服时间。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EFS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价格是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S3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价格约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5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倍，不全采用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3主要是因为需要改造nginx的回源访问，目前研发无nginx开发经验。（内部上传服务）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kakfa集群使用2.5.0版本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服务中使用到lz-commons-queuec的版本低于2.0.0需要升级（bom1.2.0-RC18，支持java8版本）</a:t>
                      </a:r>
                      <a:endParaRPr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外部协同篇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9435" y="1102360"/>
          <a:ext cx="8559165" cy="510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90"/>
                <a:gridCol w="2378075"/>
                <a:gridCol w="3009265"/>
                <a:gridCol w="22993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事项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89103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基架&amp;运维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提升网络连接成功率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2019</a:t>
                      </a: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年底至</a:t>
                      </a:r>
                      <a:r>
                        <a:rPr lang="en-US" altLang="zh-CN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年中）</a:t>
                      </a:r>
                      <a:endParaRPr lang="zh-CN" altLang="en-US" sz="1600" i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 i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anycast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代理加域名访问优化。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、客户端网络库更新。（智能连接、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http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连接等）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30000"/>
                        </a:lnSpc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参见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2" action="ppaction://hlinkfile">
                            <a:extLst>
                              <a:ext uri="{DAF060AB-1E55-43B9-8AAB-6FB025537F2F}">
                                <wpsdc:hlinkClr xmlns:wpsdc="http://www.wps.cn/officeDocument/2017/drawingmlCustomData" val="404040"/>
                                <wpsdc:folHlinkClr xmlns:wpsdc="http://www.wps.cn/officeDocument/2017/drawingmlCustomData" val="404040"/>
                                <wpsdc:hlinkUnderline xmlns:wpsdc="http://www.wps.cn/officeDocument/2017/drawingmlCustomData" val="1"/>
                              </a:ext>
                            </a:extLst>
                          </a:hlinkClick>
                        </a:rPr>
                        <a:t>网络接入优化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57150" lvl="1" indent="-5715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网络连接成功率从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93%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提升至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98%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57150" lvl="1" indent="-5715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endParaRPr lang="zh-CN" altLang="en-US" sz="1600" b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88720">
                <a:tc vMerge="1">
                  <a:tcPr/>
                </a:tc>
                <a:tc>
                  <a:txBody>
                    <a:bodyPr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应用内推送成功率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年初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）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接入器收到指定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op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会更新连接管理器状态。上线时使用的还是荔枝的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op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，更正后修复。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应用内推送成功率从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95%</a:t>
                      </a:r>
                      <a:r>
                        <a:rPr lang="zh-CN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提升至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达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99%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en-US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1657350">
                <a:tc vMerge="1">
                  <a:tcPr/>
                </a:tc>
                <a:tc>
                  <a:txBody>
                    <a:bodyPr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提升文件上传成功率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b="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b="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年中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引入七牛作为首选通道。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lnSpc>
                          <a:spcPct val="130000"/>
                        </a:lnSpc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参见</a:t>
                      </a:r>
                      <a:r>
                        <a:rPr lang="zh-CN" altLang="zh-CN" sz="16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  <a:hlinkClick r:id="rId3" action="ppaction://hlinkfile"/>
                        </a:rPr>
                        <a:t>异步上传方案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音频上传成功率从不到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90%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提升至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98%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r>
                        <a:rPr lang="zh-CN" altLang="en-US" sz="1600" i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（客户端有后台重试）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图片上传成功率从不至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90%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提升至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94%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zh-CN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外部协同篇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9435" y="1102360"/>
          <a:ext cx="8559165" cy="46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90"/>
                <a:gridCol w="2378075"/>
                <a:gridCol w="2405380"/>
                <a:gridCol w="29032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事项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215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吱呀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IM5接入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年）</a:t>
                      </a:r>
                      <a:endParaRPr lang="zh-CN" altLang="en-US" sz="1600" i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 i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IM5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同事以业务方角色完成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IM5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的单聊接入。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57150" lvl="1" indent="-57150" algn="just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年阶段性放弃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57150" lvl="1" indent="-57150" algn="just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目前重新接入，包括群聊。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57150" lvl="1" indent="-57150" algn="just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endParaRPr lang="zh-CN" altLang="en-US" sz="1600" b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1597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音频组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接入Dore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2019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年底至</a:t>
                      </a:r>
                      <a:r>
                        <a:rPr lang="en-US" altLang="zh-CN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年初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）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在中东派对房间实现灰度。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年阶段性放弃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。目前以</a:t>
                      </a:r>
                      <a:r>
                        <a:rPr lang="en-US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Doreme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平台接入中。</a:t>
                      </a:r>
                      <a:endParaRPr lang="zh-CN" altLang="en-US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1136650">
                <a:tc vMerge="1">
                  <a:tcPr/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声鉴及处理服务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调用两个音频服务处理。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声鉴卡已下线。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声音瓶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动态还有调用逻辑。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113728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录制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、中东房间录制（已下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、用户举报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录制。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外部协同篇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9435" y="1102360"/>
          <a:ext cx="8559165" cy="450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210"/>
                <a:gridCol w="2205355"/>
                <a:gridCol w="3009265"/>
                <a:gridCol w="22993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事项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727835">
                <a:tc rowSpan="2">
                  <a:txBody>
                    <a:bodyPr/>
                    <a:p>
                      <a:pPr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智能推荐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算法支持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（2020年下半年）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由业务方提供画像数据，算法逻辑在业务项目。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57150" lvl="1" indent="-57150" algn="just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zh-CN" altLang="en-US" sz="1600" b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接入声音瓶匹配</a:t>
                      </a:r>
                      <a:endParaRPr lang="zh-CN" altLang="en-US" sz="1600" b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57150" lvl="1" indent="-57150" algn="just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zh-CN" altLang="en-US" sz="1600" b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en-US" altLang="en-US" sz="1600" b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1v1</a:t>
                      </a:r>
                      <a:r>
                        <a:rPr lang="zh-CN" altLang="en-US" sz="1600" b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实时语音匹配、好友在玩房间列表</a:t>
                      </a:r>
                      <a:endParaRPr lang="zh-CN" altLang="en-US" sz="1600" b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 b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255395">
                <a:tc vMerge="1">
                  <a:tcPr/>
                </a:tc>
                <a:tc>
                  <a:txBody>
                    <a:bodyPr/>
                    <a:p>
                      <a:pPr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工程支持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2021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年底）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由数仓和推荐自行处理画像数据，业务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RPC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调用推荐服务。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接入好友推荐、房间列表推荐。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1158875">
                <a:tc>
                  <a:txBody>
                    <a:bodyPr/>
                    <a:p>
                      <a:pPr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大数据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接管大数据组件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2021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月）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包括业务直接使用的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Flink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Solr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70000"/>
                        </a:lnSpc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外部协同篇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9435" y="1102360"/>
          <a:ext cx="8559165" cy="479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190"/>
                <a:gridCol w="1984375"/>
                <a:gridCol w="3009265"/>
                <a:gridCol w="22993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事项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00076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增长组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接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入基础推送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（2020年）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客户端和服务端接入基础推送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SDK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推送平台非聊天室消息使用基础推</a:t>
                      </a:r>
                      <a:r>
                        <a:rPr lang="zh-CN" altLang="en-US" sz="1600" b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送。</a:t>
                      </a:r>
                      <a:endParaRPr lang="zh-CN" altLang="en-US" sz="1600" b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837690">
                <a:tc vMerge="1"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短信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年）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由自接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twillo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服务转由增长组短信服务接管，由其确定短信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通道。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综合费用及回填率考虑：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0" lvl="1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现在100%切换腾讯云，异常兜底使用创蓝。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0" lvl="1">
                        <a:lnSpc>
                          <a:spcPct val="130000"/>
                        </a:lnSpc>
                        <a:buNone/>
                      </a:pP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0" lvl="1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附：回填率a/b结论。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0" lvl="1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创蓝回填率90%&gt;腾讯云87%&gt;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twillo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70%。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67945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业务架构组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国际化配置平台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907415">
                <a:tc vMerge="1"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活动平台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9435" y="1045210"/>
          <a:ext cx="8578215" cy="515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60"/>
                <a:gridCol w="1121410"/>
                <a:gridCol w="1888490"/>
                <a:gridCol w="411035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演化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767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推广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增长闭环（国内）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增长组提供的服务。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1950">
                <a:tc v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AF（海外）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9120">
                <a:tc row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派对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直播形态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客户端推流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njpc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项目来由。（已下线）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、房主信息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party_room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、每场直播一条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party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56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电脑端直播助手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382905">
                <a:tc vMerge="1"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我的房间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服务端推流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dc_thirdservice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项目由来。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7089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加入RTC频道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、每人拥有一个</a:t>
                      </a:r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永不关播的直播</a:t>
                      </a:r>
                      <a:r>
                        <a:rPr lang="en-US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party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中东房间保留服务端推流。（审核使用，已下线）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371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声音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声鉴卡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dc_discovery项目由来。（已下线）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8150">
                <a:tc v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声音瓶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dc_voicebottle项目由来。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7515">
                <a:tc v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动态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"/>
          <p:cNvSpPr txBox="1"/>
          <p:nvPr/>
        </p:nvSpPr>
        <p:spPr>
          <a:xfrm>
            <a:off x="0" y="2948808"/>
            <a:ext cx="12188825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2000"/>
              </a:spcBef>
              <a:spcAft>
                <a:spcPts val="0"/>
              </a:spcAft>
            </a:pPr>
            <a:r>
              <a:rPr lang="en-US" altLang="zh-CN" sz="4400" b="1" dirty="0">
                <a:solidFill>
                  <a:prstClr val="white"/>
                </a:solidFill>
                <a:latin typeface="+mj-ea"/>
                <a:ea typeface="+mj-ea"/>
              </a:rPr>
              <a:t>Thank  You</a:t>
            </a:r>
            <a:endParaRPr lang="en-US" altLang="zh-CN" sz="44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8676" y="1674674"/>
            <a:ext cx="8873129" cy="21685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外部协同篇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5346" y="687099"/>
            <a:ext cx="1016000" cy="292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分享内容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前言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：前世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今生</a:t>
            </a:r>
            <a:endParaRPr 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030095" y="2011680"/>
          <a:ext cx="8128000" cy="388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前言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TIYA时代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2030095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245870" y="719455"/>
          <a:ext cx="9486265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技术能力建设-五彩石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030730" y="1409700"/>
          <a:ext cx="8128000" cy="4728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技术能力建设-五彩石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1565" y="910590"/>
            <a:ext cx="3976370" cy="802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145000"/>
              </a:lnSpc>
            </a:pP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画像建设和推荐能力建设</a:t>
            </a:r>
            <a:endParaRPr lang="zh-CN" altLang="en-US" sz="2000" dirty="0" smtClean="0">
              <a:latin typeface="+mn-lt"/>
              <a:sym typeface="+mn-ea"/>
            </a:endParaRPr>
          </a:p>
          <a:p>
            <a:pPr algn="l">
              <a:lnSpc>
                <a:spcPct val="145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时间:2019年下半年起。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技术能力建设-五彩石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1565" y="910590"/>
            <a:ext cx="3976370" cy="1158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145000"/>
              </a:lnSpc>
            </a:pP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业务监控</a:t>
            </a:r>
            <a:endParaRPr 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45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时间:2019年下半年起。</a:t>
            </a:r>
            <a:endParaRPr 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45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业务异常，无法实时发现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1828165" y="2085975"/>
          <a:ext cx="8631555" cy="430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980"/>
                <a:gridCol w="2813050"/>
                <a:gridCol w="3819525"/>
              </a:tblGrid>
              <a:tr h="4032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事</a:t>
                      </a:r>
                      <a:r>
                        <a:rPr lang="zh-CN" altLang="en-US"/>
                        <a:t>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1129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业务监控(简版)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、准实时发现核心业务异常。（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分钟）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、企业微信自动监控告警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、直接ds bean查询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、包括最核心业务指标：用户注册量、声音瓶录制量、在线直播量、开播量、连麦量。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2" action="ppaction://hlinkfile"/>
                        </a:rPr>
                        <a:t>文档地址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718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产运研指标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定时拉取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GIO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报表（后改为神策）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、报警阈值设置方式可支持数量差值、环比，支持可配置。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3" action="ppaction://hlinkfile"/>
                        </a:rPr>
                        <a:t>指标地址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9043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功能指标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诸如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4" action="ppaction://hlinkfile"/>
                        </a:rPr>
                        <a:t>Twilio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4" action="ppaction://hlinkfile"/>
                        </a:rPr>
                        <a:t>/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4" action="ppaction://hlinkfile"/>
                        </a:rPr>
                        <a:t>创蓝短信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5" action="ppaction://hlinkfile"/>
                        </a:rPr>
                        <a:t>夺宝盈亏监控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hlinkClick r:id="rId5" action="ppaction://hlinkfile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6" action="ppaction://hlinkfile"/>
                        </a:rPr>
                        <a:t>宝箱添加后台数据统计与微信群报警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hlinkClick r:id="rId6" action="ppaction://hlinkfile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7" action="ppaction://hlinkfile"/>
                        </a:rPr>
                        <a:t>塔罗牌数据监控报警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hlinkClick r:id="rId7" action="ppaction://hlinkfile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8" action="ppaction://hlinkfile"/>
                        </a:rPr>
                        <a:t>监控应用内推送成功率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、此类监控指标基本由服务负责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人推动。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、迭代预留监控指标开发时间，增强</a:t>
                      </a:r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</a:t>
                      </a:r>
                      <a:r>
                        <a:rPr lang="en-US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owner</a:t>
                      </a:r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意识和监控意识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TAGS" val="&lt;tags&gt;&lt;tag n=&quot;id&quot; v=&quot;2&quot; /&gt;&lt;tag n=&quot;name&quot; v=&quot;CoverPageTitleBox&quot; /&gt;&lt;/tags&gt;"/>
</p:tagLst>
</file>

<file path=ppt/tags/tag10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11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12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13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14.xml><?xml version="1.0" encoding="utf-8"?>
<p:tagLst xmlns:p="http://schemas.openxmlformats.org/presentationml/2006/main">
  <p:tag name="KSO_WM_UNIT_TABLE_BEAUTIFY" val="smartTable{95d1b8cc-9384-4bf0-b435-ba5219cf3c7e}"/>
</p:tagLst>
</file>

<file path=ppt/tags/tag15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16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17.xml><?xml version="1.0" encoding="utf-8"?>
<p:tagLst xmlns:p="http://schemas.openxmlformats.org/presentationml/2006/main">
  <p:tag name="KSO_WM_UNIT_TABLE_BEAUTIFY" val="smartTable{b95d9bea-9973-4602-9ee1-de46425dcb2f}"/>
</p:tagLst>
</file>

<file path=ppt/tags/tag18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19.xml><?xml version="1.0" encoding="utf-8"?>
<p:tagLst xmlns:p="http://schemas.openxmlformats.org/presentationml/2006/main">
  <p:tag name="KSO_WM_UNIT_TABLE_BEAUTIFY" val="smartTable{b95d9bea-9973-4602-9ee1-de46425dcb2f}"/>
</p:tagLst>
</file>

<file path=ppt/tags/tag2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20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21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22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23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24.xml><?xml version="1.0" encoding="utf-8"?>
<p:tagLst xmlns:p="http://schemas.openxmlformats.org/presentationml/2006/main">
  <p:tag name="KSO_WM_UNIT_TABLE_BEAUTIFY" val="smartTable{cca792f7-cdda-4b1c-b09d-17583520571f}"/>
  <p:tag name="TABLE_ENDDRAG_ORIGIN_RECT" val="745*350"/>
  <p:tag name="TABLE_ENDDRAG_RECT" val="137*94*745*351"/>
</p:tagLst>
</file>

<file path=ppt/tags/tag25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26.xml><?xml version="1.0" encoding="utf-8"?>
<p:tagLst xmlns:p="http://schemas.openxmlformats.org/presentationml/2006/main">
  <p:tag name="KSO_WM_UNIT_TABLE_BEAUTIFY" val="smartTable{fa7c06eb-aa35-47a7-a947-cbbe6dea87ca}"/>
</p:tagLst>
</file>

<file path=ppt/tags/tag27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28.xml><?xml version="1.0" encoding="utf-8"?>
<p:tagLst xmlns:p="http://schemas.openxmlformats.org/presentationml/2006/main">
  <p:tag name="KSO_WM_UNIT_TABLE_BEAUTIFY" val="smartTable{fa7c06eb-aa35-47a7-a947-cbbe6dea87ca}"/>
</p:tagLst>
</file>

<file path=ppt/tags/tag29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3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30.xml><?xml version="1.0" encoding="utf-8"?>
<p:tagLst xmlns:p="http://schemas.openxmlformats.org/presentationml/2006/main">
  <p:tag name="KSO_WM_UNIT_TABLE_BEAUTIFY" val="smartTable{1f1258e3-876c-418c-a7a0-876e19fe7f64}"/>
  <p:tag name="TABLE_ENDDRAG_ORIGIN_RECT" val="673*417"/>
  <p:tag name="TABLE_ENDDRAG_RECT" val="144*86*673*417"/>
</p:tagLst>
</file>

<file path=ppt/tags/tag31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32.xml><?xml version="1.0" encoding="utf-8"?>
<p:tagLst xmlns:p="http://schemas.openxmlformats.org/presentationml/2006/main">
  <p:tag name="KSO_WM_UNIT_TABLE_BEAUTIFY" val="smartTable{1f1258e3-876c-418c-a7a0-876e19fe7f64}"/>
  <p:tag name="TABLE_ENDDRAG_ORIGIN_RECT" val="673*355"/>
  <p:tag name="TABLE_ENDDRAG_RECT" val="144*86*673*355"/>
</p:tagLst>
</file>

<file path=ppt/tags/tag33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34.xml><?xml version="1.0" encoding="utf-8"?>
<p:tagLst xmlns:p="http://schemas.openxmlformats.org/presentationml/2006/main">
  <p:tag name="KSO_WM_UNIT_TABLE_BEAUTIFY" val="smartTable{1f1258e3-876c-418c-a7a0-876e19fe7f64}"/>
  <p:tag name="TABLE_ENDDRAG_ORIGIN_RECT" val="673*417"/>
  <p:tag name="TABLE_ENDDRAG_RECT" val="144*86*673*417"/>
</p:tagLst>
</file>

<file path=ppt/tags/tag35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36.xml><?xml version="1.0" encoding="utf-8"?>
<p:tagLst xmlns:p="http://schemas.openxmlformats.org/presentationml/2006/main">
  <p:tag name="KSO_WM_UNIT_TABLE_BEAUTIFY" val="smartTable{1f1258e3-876c-418c-a7a0-876e19fe7f64}"/>
  <p:tag name="TABLE_ENDDRAG_ORIGIN_RECT" val="673*375"/>
  <p:tag name="TABLE_ENDDRAG_RECT" val="144*86*673*375"/>
</p:tagLst>
</file>

<file path=ppt/tags/tag37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38.xml><?xml version="1.0" encoding="utf-8"?>
<p:tagLst xmlns:p="http://schemas.openxmlformats.org/presentationml/2006/main">
  <p:tag name="KSO_WM_UNIT_TABLE_BEAUTIFY" val="smartTable{1f1258e3-876c-418c-a7a0-876e19fe7f64}"/>
  <p:tag name="TABLE_ENDDRAG_ORIGIN_RECT" val="673*375"/>
  <p:tag name="TABLE_ENDDRAG_RECT" val="144*86*673*375"/>
</p:tagLst>
</file>

<file path=ppt/tags/tag39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4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40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41.xml><?xml version="1.0" encoding="utf-8"?>
<p:tagLst xmlns:p="http://schemas.openxmlformats.org/presentationml/2006/main">
  <p:tag name="TAGS" val="&lt;tags&gt;&lt;tag n=&quot;id&quot; v=&quot;2&quot; /&gt;&lt;tag n=&quot;name&quot; v=&quot;CoverPageTitleBox&quot; /&gt;&lt;/tags&gt;"/>
</p:tagLst>
</file>

<file path=ppt/tags/tag5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6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7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8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9.xml><?xml version="1.0" encoding="utf-8"?>
<p:tagLst xmlns:p="http://schemas.openxmlformats.org/presentationml/2006/main">
  <p:tag name="KSO_WM_UNIT_TABLE_BEAUTIFY" val="smartTable{e901a9bd-c01e-4209-ba0e-3e7a8b4356d1}"/>
  <p:tag name="TABLE_ENDDRAG_ORIGIN_RECT" val="679*333"/>
  <p:tag name="TABLE_ENDDRAG_RECT" val="143*164*679*333"/>
</p:tagLst>
</file>

<file path=ppt/theme/theme1.xml><?xml version="1.0" encoding="utf-8"?>
<a:theme xmlns:a="http://schemas.openxmlformats.org/drawingml/2006/main" name="PowerPitch">
  <a:themeElements>
    <a:clrScheme name="">
      <a:dk1>
        <a:srgbClr val="404040"/>
      </a:dk1>
      <a:lt1>
        <a:srgbClr val="FFFFFF"/>
      </a:lt1>
      <a:dk2>
        <a:srgbClr val="E3097E"/>
      </a:dk2>
      <a:lt2>
        <a:srgbClr val="E6E6E6"/>
      </a:lt2>
      <a:accent1>
        <a:srgbClr val="E4397A"/>
      </a:accent1>
      <a:accent2>
        <a:srgbClr val="66A2BC"/>
      </a:accent2>
      <a:accent3>
        <a:srgbClr val="7B71A0"/>
      </a:accent3>
      <a:accent4>
        <a:srgbClr val="5A5A5A"/>
      </a:accent4>
      <a:accent5>
        <a:srgbClr val="EB6F9E"/>
      </a:accent5>
      <a:accent6>
        <a:srgbClr val="9D96B8"/>
      </a:accent6>
      <a:hlink>
        <a:srgbClr val="404040"/>
      </a:hlink>
      <a:folHlink>
        <a:srgbClr val="404040"/>
      </a:folHlink>
    </a:clrScheme>
    <a:fontScheme name="Custom 78">
      <a:majorFont>
        <a:latin typeface="Arial"/>
        <a:ea typeface="Microsoft YaHei"/>
        <a:cs typeface="Arial"/>
      </a:majorFont>
      <a:minorFont>
        <a:latin typeface="Arial"/>
        <a:ea typeface="Microsoft Ya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5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lIns="91440" tIns="46800" rtlCol="0" anchor="t" anchorCtr="0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custClrLst>
    <a:custClr name="Credit Suisse Brown">
      <a:srgbClr val="815F3B"/>
    </a:custClr>
    <a:custClr name="Credit Suisse Grey Green">
      <a:srgbClr val="B6BCA0"/>
    </a:custClr>
    <a:custClr name="Credit Suisse Dark Green">
      <a:srgbClr val="5C6522"/>
    </a:custClr>
    <a:custClr name="Credit Suisse Grey Blue">
      <a:srgbClr val="80AEA7"/>
    </a:custClr>
    <a:custClr name="Credit Suisse Purple">
      <a:srgbClr val="7B71A0"/>
    </a:custClr>
    <a:custClr name="Credit Suisse Light Blue">
      <a:srgbClr val="66A2BC"/>
    </a:custClr>
    <a:custClr name="Credit Suisse Green">
      <a:srgbClr val="C2B400"/>
    </a:custClr>
    <a:custClr name="Credit Suisse Yellow">
      <a:srgbClr val="FABB00"/>
    </a:custClr>
    <a:custClr name="Credit Suisse Orange">
      <a:srgbClr val="E5730A"/>
    </a:custClr>
    <a:custClr name="Credit Suisse Red">
      <a:srgbClr val="9D0E2D"/>
    </a:custClr>
    <a:custClr name="Credit Suisse Brown 80%">
      <a:srgbClr val="987A58"/>
    </a:custClr>
    <a:custClr name="Credit Suisse Grey Green 80%">
      <a:srgbClr val="C5C9B2"/>
    </a:custClr>
    <a:custClr name="Credit Suisse Dark Green 80%">
      <a:srgbClr val="7B7C41"/>
    </a:custClr>
    <a:custClr name="Credit Suisse Grey Blue 80%">
      <a:srgbClr val="9CBDB7"/>
    </a:custClr>
    <a:custClr name="Credit Suisse Purple 80%">
      <a:srgbClr val="928BB2"/>
    </a:custClr>
    <a:custClr name="Credit Suisse Light Blue 80%">
      <a:srgbClr val="85B4CA"/>
    </a:custClr>
    <a:custClr name="Credit Suisse Green 80%">
      <a:srgbClr val="CFC23D"/>
    </a:custClr>
    <a:custClr name="Credit Suisse Yellow 80%">
      <a:srgbClr val="FCC844"/>
    </a:custClr>
    <a:custClr name="Credit Suisse Orange 80%">
      <a:srgbClr val="EB903F"/>
    </a:custClr>
    <a:custClr name="Credit Suisse Red 80%">
      <a:srgbClr val="C23841"/>
    </a:custClr>
    <a:custClr name="Credit Suisse Brown 60%">
      <a:srgbClr val="B0987C"/>
    </a:custClr>
    <a:custClr name="Credit Suisse Grey Green 60%">
      <a:srgbClr val="D4D6C5"/>
    </a:custClr>
    <a:custClr name="Credit Suisse Dark Green 60%">
      <a:srgbClr val="9A9869"/>
    </a:custClr>
    <a:custClr name="Credit Suisse Grey Blue 60%">
      <a:srgbClr val="B5CDC8"/>
    </a:custClr>
    <a:custClr name="Credit Suisse Purple 60%">
      <a:srgbClr val="ACA5C5"/>
    </a:custClr>
    <a:custClr name="Credit Suisse Light Blue 60%">
      <a:srgbClr val="A4C7D7"/>
    </a:custClr>
    <a:custClr name="Credit Suisse Green 60%">
      <a:srgbClr val="DBD172"/>
    </a:custClr>
    <a:custClr name="Credit Suisse Yellow 60%">
      <a:srgbClr val="FED57A"/>
    </a:custClr>
    <a:custClr name="Credit Suisse Orange 60%">
      <a:srgbClr val="F1AD6E"/>
    </a:custClr>
    <a:custClr name="Credit Suisse Red 60%">
      <a:srgbClr val="DE7572"/>
    </a:custClr>
    <a:custClr name="Credit Suisse Brown 40%">
      <a:srgbClr val="C9B8A5"/>
    </a:custClr>
    <a:custClr name="Credit Suisse Grey Green 40%">
      <a:srgbClr val="E2E3D8"/>
    </a:custClr>
    <a:custClr name="Credit Suisse Dark Green 40%">
      <a:srgbClr val="BBB897"/>
    </a:custClr>
    <a:custClr name="Credit Suisse Grey Blue 40%">
      <a:srgbClr val="CEDDDA"/>
    </a:custClr>
    <a:custClr name="Credit Suisse Purple 40%">
      <a:srgbClr val="C6C2D8"/>
    </a:custClr>
    <a:custClr name="Credit Suisse Light Blue 40%">
      <a:srgbClr val="C2D9E5"/>
    </a:custClr>
    <a:custClr name="Credit Suisse Green 40%">
      <a:srgbClr val="E8E0A3"/>
    </a:custClr>
    <a:custClr name="Credit Suisse Yellow 40%">
      <a:srgbClr val="FFE4AA"/>
    </a:custClr>
    <a:custClr name="Credit Suisse Orange 40%">
      <a:srgbClr val="F7CA9F"/>
    </a:custClr>
    <a:custClr name="Credit Suisse Red 40%">
      <a:srgbClr val="EBB7B6"/>
    </a:custClr>
    <a:custClr name="Credit Suisse Brown 20%">
      <a:srgbClr val="E3DBD0"/>
    </a:custClr>
    <a:custClr name="Credit Suisse Grey Green 20%">
      <a:srgbClr val="F1F1EC"/>
    </a:custClr>
    <a:custClr name="Credit Suisse Dark Green 20%">
      <a:srgbClr val="DCDAC9"/>
    </a:custClr>
    <a:custClr name="Credit Suisse Grey Blue 20%">
      <a:srgbClr val="E7EEEC"/>
    </a:custClr>
    <a:custClr name="Credit Suisse Purple 20%">
      <a:srgbClr val="E2E0EB"/>
    </a:custClr>
    <a:custClr name="Credit Suisse Light Blue 20%">
      <a:srgbClr val="E0ECF2"/>
    </a:custClr>
    <a:custClr name="Credit Suisse Green 20%">
      <a:srgbClr val="F4F0D2"/>
    </a:custClr>
    <a:custClr name="Credit Suisse Yellow 20%">
      <a:srgbClr val="FFF1D6"/>
    </a:custClr>
    <a:custClr name="Credit Suisse Orange 20%">
      <a:srgbClr val="FBE5CF"/>
    </a:custClr>
    <a:custClr name="Credit Suisse Red 20%">
      <a:srgbClr val="F5DBD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owerPitch">
  <a:themeElements>
    <a:clrScheme name="">
      <a:dk1>
        <a:srgbClr val="404040"/>
      </a:dk1>
      <a:lt1>
        <a:srgbClr val="FFFFFF"/>
      </a:lt1>
      <a:dk2>
        <a:srgbClr val="E3097E"/>
      </a:dk2>
      <a:lt2>
        <a:srgbClr val="E6E6E6"/>
      </a:lt2>
      <a:accent1>
        <a:srgbClr val="E4397A"/>
      </a:accent1>
      <a:accent2>
        <a:srgbClr val="66A2BC"/>
      </a:accent2>
      <a:accent3>
        <a:srgbClr val="7B71A0"/>
      </a:accent3>
      <a:accent4>
        <a:srgbClr val="5A5A5A"/>
      </a:accent4>
      <a:accent5>
        <a:srgbClr val="EB6F9E"/>
      </a:accent5>
      <a:accent6>
        <a:srgbClr val="9D96B8"/>
      </a:accent6>
      <a:hlink>
        <a:srgbClr val="404040"/>
      </a:hlink>
      <a:folHlink>
        <a:srgbClr val="404040"/>
      </a:folHlink>
    </a:clrScheme>
    <a:fontScheme name="Custom 78">
      <a:majorFont>
        <a:latin typeface="Arial"/>
        <a:ea typeface="Microsoft YaHei"/>
        <a:cs typeface="Arial"/>
      </a:majorFont>
      <a:minorFont>
        <a:latin typeface="Arial"/>
        <a:ea typeface="Microsoft Ya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5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lIns="91440" tIns="46800" rtlCol="0" anchor="t" anchorCtr="0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custClrLst>
    <a:custClr name="Credit Suisse Brown">
      <a:srgbClr val="815F3B"/>
    </a:custClr>
    <a:custClr name="Credit Suisse Grey Green">
      <a:srgbClr val="B6BCA0"/>
    </a:custClr>
    <a:custClr name="Credit Suisse Dark Green">
      <a:srgbClr val="5C6522"/>
    </a:custClr>
    <a:custClr name="Credit Suisse Grey Blue">
      <a:srgbClr val="80AEA7"/>
    </a:custClr>
    <a:custClr name="Credit Suisse Purple">
      <a:srgbClr val="7B71A0"/>
    </a:custClr>
    <a:custClr name="Credit Suisse Light Blue">
      <a:srgbClr val="66A2BC"/>
    </a:custClr>
    <a:custClr name="Credit Suisse Green">
      <a:srgbClr val="C2B400"/>
    </a:custClr>
    <a:custClr name="Credit Suisse Yellow">
      <a:srgbClr val="FABB00"/>
    </a:custClr>
    <a:custClr name="Credit Suisse Orange">
      <a:srgbClr val="E5730A"/>
    </a:custClr>
    <a:custClr name="Credit Suisse Red">
      <a:srgbClr val="9D0E2D"/>
    </a:custClr>
    <a:custClr name="Credit Suisse Brown 80%">
      <a:srgbClr val="987A58"/>
    </a:custClr>
    <a:custClr name="Credit Suisse Grey Green 80%">
      <a:srgbClr val="C5C9B2"/>
    </a:custClr>
    <a:custClr name="Credit Suisse Dark Green 80%">
      <a:srgbClr val="7B7C41"/>
    </a:custClr>
    <a:custClr name="Credit Suisse Grey Blue 80%">
      <a:srgbClr val="9CBDB7"/>
    </a:custClr>
    <a:custClr name="Credit Suisse Purple 80%">
      <a:srgbClr val="928BB2"/>
    </a:custClr>
    <a:custClr name="Credit Suisse Light Blue 80%">
      <a:srgbClr val="85B4CA"/>
    </a:custClr>
    <a:custClr name="Credit Suisse Green 80%">
      <a:srgbClr val="CFC23D"/>
    </a:custClr>
    <a:custClr name="Credit Suisse Yellow 80%">
      <a:srgbClr val="FCC844"/>
    </a:custClr>
    <a:custClr name="Credit Suisse Orange 80%">
      <a:srgbClr val="EB903F"/>
    </a:custClr>
    <a:custClr name="Credit Suisse Red 80%">
      <a:srgbClr val="C23841"/>
    </a:custClr>
    <a:custClr name="Credit Suisse Brown 60%">
      <a:srgbClr val="B0987C"/>
    </a:custClr>
    <a:custClr name="Credit Suisse Grey Green 60%">
      <a:srgbClr val="D4D6C5"/>
    </a:custClr>
    <a:custClr name="Credit Suisse Dark Green 60%">
      <a:srgbClr val="9A9869"/>
    </a:custClr>
    <a:custClr name="Credit Suisse Grey Blue 60%">
      <a:srgbClr val="B5CDC8"/>
    </a:custClr>
    <a:custClr name="Credit Suisse Purple 60%">
      <a:srgbClr val="ACA5C5"/>
    </a:custClr>
    <a:custClr name="Credit Suisse Light Blue 60%">
      <a:srgbClr val="A4C7D7"/>
    </a:custClr>
    <a:custClr name="Credit Suisse Green 60%">
      <a:srgbClr val="DBD172"/>
    </a:custClr>
    <a:custClr name="Credit Suisse Yellow 60%">
      <a:srgbClr val="FED57A"/>
    </a:custClr>
    <a:custClr name="Credit Suisse Orange 60%">
      <a:srgbClr val="F1AD6E"/>
    </a:custClr>
    <a:custClr name="Credit Suisse Red 60%">
      <a:srgbClr val="DE7572"/>
    </a:custClr>
    <a:custClr name="Credit Suisse Brown 40%">
      <a:srgbClr val="C9B8A5"/>
    </a:custClr>
    <a:custClr name="Credit Suisse Grey Green 40%">
      <a:srgbClr val="E2E3D8"/>
    </a:custClr>
    <a:custClr name="Credit Suisse Dark Green 40%">
      <a:srgbClr val="BBB897"/>
    </a:custClr>
    <a:custClr name="Credit Suisse Grey Blue 40%">
      <a:srgbClr val="CEDDDA"/>
    </a:custClr>
    <a:custClr name="Credit Suisse Purple 40%">
      <a:srgbClr val="C6C2D8"/>
    </a:custClr>
    <a:custClr name="Credit Suisse Light Blue 40%">
      <a:srgbClr val="C2D9E5"/>
    </a:custClr>
    <a:custClr name="Credit Suisse Green 40%">
      <a:srgbClr val="E8E0A3"/>
    </a:custClr>
    <a:custClr name="Credit Suisse Yellow 40%">
      <a:srgbClr val="FFE4AA"/>
    </a:custClr>
    <a:custClr name="Credit Suisse Orange 40%">
      <a:srgbClr val="F7CA9F"/>
    </a:custClr>
    <a:custClr name="Credit Suisse Red 40%">
      <a:srgbClr val="EBB7B6"/>
    </a:custClr>
    <a:custClr name="Credit Suisse Brown 20%">
      <a:srgbClr val="E3DBD0"/>
    </a:custClr>
    <a:custClr name="Credit Suisse Grey Green 20%">
      <a:srgbClr val="F1F1EC"/>
    </a:custClr>
    <a:custClr name="Credit Suisse Dark Green 20%">
      <a:srgbClr val="DCDAC9"/>
    </a:custClr>
    <a:custClr name="Credit Suisse Grey Blue 20%">
      <a:srgbClr val="E7EEEC"/>
    </a:custClr>
    <a:custClr name="Credit Suisse Purple 20%">
      <a:srgbClr val="E2E0EB"/>
    </a:custClr>
    <a:custClr name="Credit Suisse Light Blue 20%">
      <a:srgbClr val="E0ECF2"/>
    </a:custClr>
    <a:custClr name="Credit Suisse Green 20%">
      <a:srgbClr val="F4F0D2"/>
    </a:custClr>
    <a:custClr name="Credit Suisse Yellow 20%">
      <a:srgbClr val="FFF1D6"/>
    </a:custClr>
    <a:custClr name="Credit Suisse Orange 20%">
      <a:srgbClr val="FBE5CF"/>
    </a:custClr>
    <a:custClr name="Credit Suisse Red 20%">
      <a:srgbClr val="F5DBD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custClrLst>
    <a:custClr name="Credit Suisse Brown">
      <a:srgbClr val="6F5940"/>
    </a:custClr>
    <a:custClr name="Credit Suisse Gray Green">
      <a:srgbClr val="A2AF95"/>
    </a:custClr>
    <a:custClr name="Credit Suisse Dark Green">
      <a:srgbClr val="515C2C"/>
    </a:custClr>
    <a:custClr name="Credit Suisse Gray Blue">
      <a:srgbClr val="70A198"/>
    </a:custClr>
    <a:custClr name="Credit Suisse Purple">
      <a:srgbClr val="92499E"/>
    </a:custClr>
    <a:custClr name="Credit Suisse Light Blue">
      <a:srgbClr val="166C86"/>
    </a:custClr>
    <a:custClr name="Credit Suisse Green">
      <a:srgbClr val="898000"/>
    </a:custClr>
    <a:custClr name="Credit Suisse Yellow">
      <a:srgbClr val="FFC726"/>
    </a:custClr>
    <a:custClr name="Credit Suisse Orange">
      <a:srgbClr val="F49C3E"/>
    </a:custClr>
    <a:custClr name="Credit Suisse Red">
      <a:srgbClr val="9D0E2D"/>
    </a:custClr>
    <a:custClr name="Credit Suisse Brown 80%">
      <a:srgbClr val="907F6C"/>
    </a:custClr>
    <a:custClr name="Credit Suisse Gray Green 80%">
      <a:srgbClr val="B8C2AE"/>
    </a:custClr>
    <a:custClr name="Credit Suisse Dark Green 80%">
      <a:srgbClr val="79825D"/>
    </a:custClr>
    <a:custClr name="Credit Suisse Gray Blue 80%">
      <a:srgbClr val="91B7B0"/>
    </a:custClr>
    <a:custClr name="Credit Suisse Purple 80%">
      <a:srgbClr val="AB73B4"/>
    </a:custClr>
    <a:custClr name="Credit Suisse Light Blue 80%">
      <a:srgbClr val="4C8EA2"/>
    </a:custClr>
    <a:custClr name="Credit Suisse Green 80%">
      <a:srgbClr val="A49D3B"/>
    </a:custClr>
    <a:custClr name="Credit Suisse Yellow 80%">
      <a:srgbClr val="FFD458"/>
    </a:custClr>
    <a:custClr name="Credit Suisse Orange 80%">
      <a:srgbClr val="F7B36B"/>
    </a:custClr>
    <a:custClr name="Credit Suisse Red 80%">
      <a:srgbClr val="B4465E"/>
    </a:custClr>
    <a:custClr name="Credit Suisse Brown 60%">
      <a:srgbClr val="B1A598"/>
    </a:custClr>
    <a:custClr name="Credit Suisse Gray Green 60%">
      <a:srgbClr val="CDD4C6"/>
    </a:custClr>
    <a:custClr name="Credit Suisse Dark Green 60%">
      <a:srgbClr val="A1A78D"/>
    </a:custClr>
    <a:custClr name="Credit Suisse Gray Blue 60%">
      <a:srgbClr val="B2CCC7"/>
    </a:custClr>
    <a:custClr name="Credit Suisse Purple 60%">
      <a:srgbClr val="C49DCB"/>
    </a:custClr>
    <a:custClr name="Credit Suisse Light Blue 60%">
      <a:srgbClr val="81AFBE"/>
    </a:custClr>
    <a:custClr name="Credit Suisse Green 60%">
      <a:srgbClr val="BFBA75"/>
    </a:custClr>
    <a:custClr name="Credit Suisse Yellow 60%">
      <a:srgbClr val="FFE18A"/>
    </a:custClr>
    <a:custClr name="Credit Suisse Orange 60%">
      <a:srgbClr val="F9C997"/>
    </a:custClr>
    <a:custClr name="Credit Suisse Red 60%">
      <a:srgbClr val="CA7D8D"/>
    </a:custClr>
    <a:custClr name="Credit Suisse Brown 40%">
      <a:srgbClr val="D7D1CA"/>
    </a:custClr>
    <a:custClr name="Credit Suisse Gray Green 40%">
      <a:srgbClr val="E5E9E1"/>
    </a:custClr>
    <a:custClr name="Credit Suisse Dark Green 40%">
      <a:srgbClr val="CFD2C4"/>
    </a:custClr>
    <a:custClr name="Credit Suisse Gray Blue 40%">
      <a:srgbClr val="D7E5E2"/>
    </a:custClr>
    <a:custClr name="Credit Suisse Purple 40%">
      <a:srgbClr val="E1CCE4"/>
    </a:custClr>
    <a:custClr name="Credit Suisse Light Blue 40%">
      <a:srgbClr val="BED6DD"/>
    </a:custClr>
    <a:custClr name="Credit Suisse Green 40%">
      <a:srgbClr val="DEDCB8"/>
    </a:custClr>
    <a:custClr name="Credit Suisse Yellow 40%">
      <a:srgbClr val="FFEFC2"/>
    </a:custClr>
    <a:custClr name="Credit Suisse Orange 40%">
      <a:srgbClr val="FCE3C9"/>
    </a:custClr>
    <a:custClr name="Credit Suisse Red 40%">
      <a:srgbClr val="E4BCC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custClrLst>
    <a:custClr name="Credit Suisse Brown">
      <a:srgbClr val="6F5940"/>
    </a:custClr>
    <a:custClr name="Credit Suisse Gray Green">
      <a:srgbClr val="A2AF95"/>
    </a:custClr>
    <a:custClr name="Credit Suisse Dark Green">
      <a:srgbClr val="515C2C"/>
    </a:custClr>
    <a:custClr name="Credit Suisse Gray Blue">
      <a:srgbClr val="70A198"/>
    </a:custClr>
    <a:custClr name="Credit Suisse Purple">
      <a:srgbClr val="92499E"/>
    </a:custClr>
    <a:custClr name="Credit Suisse Light Blue">
      <a:srgbClr val="166C86"/>
    </a:custClr>
    <a:custClr name="Credit Suisse Green">
      <a:srgbClr val="898000"/>
    </a:custClr>
    <a:custClr name="Credit Suisse Yellow">
      <a:srgbClr val="FFC726"/>
    </a:custClr>
    <a:custClr name="Credit Suisse Orange">
      <a:srgbClr val="F49C3E"/>
    </a:custClr>
    <a:custClr name="Credit Suisse Red">
      <a:srgbClr val="9D0E2D"/>
    </a:custClr>
    <a:custClr name="Credit Suisse Brown 80%">
      <a:srgbClr val="907F6C"/>
    </a:custClr>
    <a:custClr name="Credit Suisse Gray Green 80%">
      <a:srgbClr val="B8C2AE"/>
    </a:custClr>
    <a:custClr name="Credit Suisse Dark Green 80%">
      <a:srgbClr val="79825D"/>
    </a:custClr>
    <a:custClr name="Credit Suisse Gray Blue 80%">
      <a:srgbClr val="91B7B0"/>
    </a:custClr>
    <a:custClr name="Credit Suisse Purple 80%">
      <a:srgbClr val="AB73B4"/>
    </a:custClr>
    <a:custClr name="Credit Suisse Light Blue 80%">
      <a:srgbClr val="4C8EA2"/>
    </a:custClr>
    <a:custClr name="Credit Suisse Green 80%">
      <a:srgbClr val="A49D3B"/>
    </a:custClr>
    <a:custClr name="Credit Suisse Yellow 80%">
      <a:srgbClr val="FFD458"/>
    </a:custClr>
    <a:custClr name="Credit Suisse Orange 80%">
      <a:srgbClr val="F7B36B"/>
    </a:custClr>
    <a:custClr name="Credit Suisse Red 80%">
      <a:srgbClr val="B4465E"/>
    </a:custClr>
    <a:custClr name="Credit Suisse Brown 60%">
      <a:srgbClr val="B1A598"/>
    </a:custClr>
    <a:custClr name="Credit Suisse Gray Green 60%">
      <a:srgbClr val="CDD4C6"/>
    </a:custClr>
    <a:custClr name="Credit Suisse Dark Green 60%">
      <a:srgbClr val="A1A78D"/>
    </a:custClr>
    <a:custClr name="Credit Suisse Gray Blue 60%">
      <a:srgbClr val="B2CCC7"/>
    </a:custClr>
    <a:custClr name="Credit Suisse Purple 60%">
      <a:srgbClr val="C49DCB"/>
    </a:custClr>
    <a:custClr name="Credit Suisse Light Blue 60%">
      <a:srgbClr val="81AFBE"/>
    </a:custClr>
    <a:custClr name="Credit Suisse Green 60%">
      <a:srgbClr val="BFBA75"/>
    </a:custClr>
    <a:custClr name="Credit Suisse Yellow 60%">
      <a:srgbClr val="FFE18A"/>
    </a:custClr>
    <a:custClr name="Credit Suisse Orange 60%">
      <a:srgbClr val="F9C997"/>
    </a:custClr>
    <a:custClr name="Credit Suisse Red 60%">
      <a:srgbClr val="CA7D8D"/>
    </a:custClr>
    <a:custClr name="Credit Suisse Brown 40%">
      <a:srgbClr val="D7D1CA"/>
    </a:custClr>
    <a:custClr name="Credit Suisse Gray Green 40%">
      <a:srgbClr val="E5E9E1"/>
    </a:custClr>
    <a:custClr name="Credit Suisse Dark Green 40%">
      <a:srgbClr val="CFD2C4"/>
    </a:custClr>
    <a:custClr name="Credit Suisse Gray Blue 40%">
      <a:srgbClr val="D7E5E2"/>
    </a:custClr>
    <a:custClr name="Credit Suisse Purple 40%">
      <a:srgbClr val="E1CCE4"/>
    </a:custClr>
    <a:custClr name="Credit Suisse Light Blue 40%">
      <a:srgbClr val="BED6DD"/>
    </a:custClr>
    <a:custClr name="Credit Suisse Green 40%">
      <a:srgbClr val="DEDCB8"/>
    </a:custClr>
    <a:custClr name="Credit Suisse Yellow 40%">
      <a:srgbClr val="FFEFC2"/>
    </a:custClr>
    <a:custClr name="Credit Suisse Orange 40%">
      <a:srgbClr val="FCE3C9"/>
    </a:custClr>
    <a:custClr name="Credit Suisse Red 40%">
      <a:srgbClr val="E4BCC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3668</Words>
  <Application>WPS 演示</Application>
  <PresentationFormat>自定义</PresentationFormat>
  <Paragraphs>678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Credit Suisse Type Light</vt:lpstr>
      <vt:lpstr>Arial</vt:lpstr>
      <vt:lpstr>MS PGothic</vt:lpstr>
      <vt:lpstr>Credit Suisse Type Roman</vt:lpstr>
      <vt:lpstr>Segoe Print</vt:lpstr>
      <vt:lpstr>微软雅黑</vt:lpstr>
      <vt:lpstr>Arial Unicode MS</vt:lpstr>
      <vt:lpstr>Calibri</vt:lpstr>
      <vt:lpstr>PowerPitch</vt:lpstr>
      <vt:lpstr>1_PowerPitch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Credit Suisse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VINA HE</dc:creator>
  <cp:lastModifiedBy>Lizhi</cp:lastModifiedBy>
  <cp:revision>933</cp:revision>
  <cp:lastPrinted>2020-12-01T17:15:00Z</cp:lastPrinted>
  <dcterms:created xsi:type="dcterms:W3CDTF">2020-12-01T17:15:00Z</dcterms:created>
  <dcterms:modified xsi:type="dcterms:W3CDTF">2021-12-03T08:15:02Z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Type">
    <vt:i4>11</vt:i4>
  </property>
  <property fmtid="{D5CDD505-2E9C-101B-9397-08002B2CF9AE}" pid="3" name="_SIProp12DataClass+9d401f75-6608-41d3-bd1f-efe1542cdc01">
    <vt:lpwstr>v=1.2&gt;I=9d401f75-6608-41d3-bd1f-efe1542cdc01&amp;N=Confidential&amp;V=1.3&amp;U=S-1-5-21-1828601920-3511188894-431489442-65962&amp;D=Wong%2c+May+(PJCG+12)&amp;A=Associated&amp;H=False</vt:lpwstr>
  </property>
  <property fmtid="{D5CDD505-2E9C-101B-9397-08002B2CF9AE}" pid="4" name="Classification">
    <vt:lpwstr>Confidential</vt:lpwstr>
  </property>
  <property fmtid="{D5CDD505-2E9C-101B-9397-08002B2CF9AE}" pid="5" name="_AdHocReviewCycleID">
    <vt:i4>241917205</vt:i4>
  </property>
  <property fmtid="{D5CDD505-2E9C-101B-9397-08002B2CF9AE}" pid="6" name="_NewReviewCycle">
    <vt:lpwstr/>
  </property>
  <property fmtid="{D5CDD505-2E9C-101B-9397-08002B2CF9AE}" pid="7" name="_EmailSubject">
    <vt:lpwstr>Galaxy - Updated Presentation Template</vt:lpwstr>
  </property>
  <property fmtid="{D5CDD505-2E9C-101B-9397-08002B2CF9AE}" pid="8" name="_AuthorEmail">
    <vt:lpwstr>olivia.hsu@credit-suisse.com</vt:lpwstr>
  </property>
  <property fmtid="{D5CDD505-2E9C-101B-9397-08002B2CF9AE}" pid="9" name="_AuthorEmailDisplayName">
    <vt:lpwstr>Hsu, Olivia (PJBB) IBCM</vt:lpwstr>
  </property>
  <property fmtid="{D5CDD505-2E9C-101B-9397-08002B2CF9AE}" pid="10" name="KSOProductBuildVer">
    <vt:lpwstr>2052-11.1.0.11115</vt:lpwstr>
  </property>
  <property fmtid="{D5CDD505-2E9C-101B-9397-08002B2CF9AE}" pid="11" name="ICV">
    <vt:lpwstr>DB1C9D115DF44CEE89EAF956F385F712</vt:lpwstr>
  </property>
</Properties>
</file>