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59" r:id="rId10"/>
    <p:sldId id="260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小程序后端开发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探讨公共基础服务的粒度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3.1</a:t>
            </a:r>
            <a:r>
              <a:rPr lang="zh-CN" altLang="en-US" dirty="0" smtClean="0"/>
              <a:t>、需要什么公共基础服务</a:t>
            </a:r>
            <a:endParaRPr lang="en-US" altLang="zh-CN" dirty="0" smtClean="0"/>
          </a:p>
          <a:p>
            <a:r>
              <a:rPr lang="en-US" altLang="zh-CN" dirty="0" smtClean="0"/>
              <a:t>3.2</a:t>
            </a:r>
            <a:r>
              <a:rPr lang="zh-CN" altLang="en-US" dirty="0" smtClean="0"/>
              <a:t>、基础服务保不保存业务数据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、了解小程序前端开发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、怎么开始小程序后端项目的开发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、探讨公共基础服务的粒度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了解小程序前端开发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1.1</a:t>
            </a:r>
            <a:r>
              <a:rPr lang="zh-CN" altLang="en-US" dirty="0" smtClean="0"/>
              <a:t>、代码组成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1.2</a:t>
            </a:r>
            <a:r>
              <a:rPr lang="zh-CN" altLang="en-US" dirty="0" smtClean="0"/>
              <a:t>、数据绑定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1.3</a:t>
            </a:r>
            <a:r>
              <a:rPr lang="zh-CN" altLang="en-US" dirty="0" smtClean="0"/>
              <a:t>、理解小程序宿主环境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1.4</a:t>
            </a:r>
            <a:r>
              <a:rPr lang="zh-CN" altLang="en-US" dirty="0" smtClean="0"/>
              <a:t>、底层框架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​配置</a:t>
            </a:r>
            <a:r>
              <a:rPr lang="zh-CN" altLang="en-US" dirty="0" smtClean="0"/>
              <a:t>代码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zh-CN" altLang="en-US" dirty="0" smtClean="0"/>
              <a:t>模板</a:t>
            </a:r>
            <a:r>
              <a:rPr lang="zh-CN" altLang="en-US" dirty="0" smtClean="0"/>
              <a:t>代码 </a:t>
            </a:r>
            <a:r>
              <a:rPr lang="en-US" altLang="zh-CN" dirty="0" smtClean="0"/>
              <a:t>WXML 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zh-CN" altLang="en-US" dirty="0" smtClean="0"/>
              <a:t>样式</a:t>
            </a:r>
            <a:r>
              <a:rPr lang="zh-CN" altLang="en-US" dirty="0" smtClean="0"/>
              <a:t>代码 </a:t>
            </a:r>
            <a:r>
              <a:rPr lang="en-US" altLang="zh-CN" dirty="0" smtClean="0"/>
              <a:t>WXSS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zh-CN" altLang="en-US" dirty="0" smtClean="0"/>
              <a:t>逻辑</a:t>
            </a:r>
            <a:r>
              <a:rPr lang="zh-CN" altLang="en-US" dirty="0" smtClean="0"/>
              <a:t>代码 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文件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数据绑定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 </a:t>
            </a:r>
            <a:r>
              <a:rPr lang="en-US" altLang="zh-CN" dirty="0" smtClean="0"/>
              <a:t>Web </a:t>
            </a:r>
            <a:r>
              <a:rPr lang="zh-CN" altLang="en-US" dirty="0" smtClean="0"/>
              <a:t>开发中，开发者使用 </a:t>
            </a:r>
            <a:r>
              <a:rPr lang="en-US" altLang="zh-CN" dirty="0" smtClean="0"/>
              <a:t>JavaScript 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Dom </a:t>
            </a:r>
            <a:r>
              <a:rPr lang="zh-CN" altLang="en-US" dirty="0" smtClean="0"/>
              <a:t>接口来完成界面的实时更新。在小程序中，使用 </a:t>
            </a:r>
            <a:r>
              <a:rPr lang="en-US" altLang="zh-CN" dirty="0" smtClean="0"/>
              <a:t>WXML </a:t>
            </a:r>
            <a:r>
              <a:rPr lang="zh-CN" altLang="en-US" dirty="0" smtClean="0"/>
              <a:t>语言所提供的数据绑定功能，来完成此项功能。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宿主环境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小程序可以调用宿主环境提供的微信客户端的能力，这就使得小程序比普通网页拥有更多的能力。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运行环境</a:t>
            </a:r>
            <a:endParaRPr lang="zh-CN" altLang="en-US" dirty="0"/>
          </a:p>
        </p:txBody>
      </p:sp>
      <p:pic>
        <p:nvPicPr>
          <p:cNvPr id="4" name="内容占位符 3" descr="运行环境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1512" y="1772816"/>
            <a:ext cx="8924984" cy="324036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通讯模型</a:t>
            </a:r>
            <a:endParaRPr lang="zh-CN" altLang="en-US" dirty="0"/>
          </a:p>
        </p:txBody>
      </p:sp>
      <p:pic>
        <p:nvPicPr>
          <p:cNvPr id="4" name="内容占位符 3" descr="通讯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55576" y="1268760"/>
            <a:ext cx="7560840" cy="5184576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开始后端项目的开发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2.1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web</a:t>
            </a:r>
            <a:r>
              <a:rPr lang="zh-CN" altLang="en-US" dirty="0" smtClean="0"/>
              <a:t>项目生成</a:t>
            </a:r>
            <a:endParaRPr lang="en-US" altLang="zh-CN" dirty="0" smtClean="0"/>
          </a:p>
          <a:p>
            <a:r>
              <a:rPr lang="en-US" altLang="zh-CN" dirty="0" smtClean="0"/>
              <a:t>2.2</a:t>
            </a:r>
            <a:r>
              <a:rPr lang="zh-CN" altLang="en-US" dirty="0" smtClean="0"/>
              <a:t>、基础</a:t>
            </a:r>
            <a:r>
              <a:rPr lang="en-US" altLang="zh-CN" dirty="0" smtClean="0"/>
              <a:t>DC</a:t>
            </a:r>
            <a:r>
              <a:rPr lang="zh-CN" altLang="en-US" dirty="0" smtClean="0"/>
              <a:t>服务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185</Words>
  <Application>Microsoft Office PowerPoint</Application>
  <PresentationFormat>全屏显示(4:3)</PresentationFormat>
  <Paragraphs>27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小程序后端开发</vt:lpstr>
      <vt:lpstr>内容</vt:lpstr>
      <vt:lpstr>了解小程序前端开发</vt:lpstr>
      <vt:lpstr>代码组成</vt:lpstr>
      <vt:lpstr>数据绑定</vt:lpstr>
      <vt:lpstr>宿主环境</vt:lpstr>
      <vt:lpstr>运行环境</vt:lpstr>
      <vt:lpstr>通讯模型</vt:lpstr>
      <vt:lpstr>开始后端项目的开发</vt:lpstr>
      <vt:lpstr>探讨公共基础服务的粒度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小程序后端开发</dc:title>
  <dc:creator>Administrator</dc:creator>
  <cp:lastModifiedBy>win</cp:lastModifiedBy>
  <cp:revision>5</cp:revision>
  <dcterms:created xsi:type="dcterms:W3CDTF">2018-05-15T00:54:00Z</dcterms:created>
  <dcterms:modified xsi:type="dcterms:W3CDTF">2018-05-15T01:27:04Z</dcterms:modified>
</cp:coreProperties>
</file>