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3">
  <p:sldMasterIdLst>
    <p:sldMasterId id="2147483648" r:id="rId1"/>
  </p:sldMasterIdLst>
  <p:notesMasterIdLst>
    <p:notesMasterId r:id="rId5"/>
  </p:notesMasterIdLst>
  <p:handoutMasterIdLst>
    <p:handoutMasterId r:id="rId54"/>
  </p:handoutMasterIdLst>
  <p:sldIdLst>
    <p:sldId id="720" r:id="rId3"/>
    <p:sldId id="263" r:id="rId4"/>
    <p:sldId id="362" r:id="rId6"/>
    <p:sldId id="528" r:id="rId7"/>
    <p:sldId id="715" r:id="rId8"/>
    <p:sldId id="631" r:id="rId9"/>
    <p:sldId id="697" r:id="rId10"/>
    <p:sldId id="688" r:id="rId11"/>
    <p:sldId id="530" r:id="rId12"/>
    <p:sldId id="689" r:id="rId13"/>
    <p:sldId id="531" r:id="rId14"/>
    <p:sldId id="632" r:id="rId15"/>
    <p:sldId id="363" r:id="rId16"/>
    <p:sldId id="532" r:id="rId17"/>
    <p:sldId id="636" r:id="rId18"/>
    <p:sldId id="637" r:id="rId19"/>
    <p:sldId id="656" r:id="rId20"/>
    <p:sldId id="639" r:id="rId21"/>
    <p:sldId id="678" r:id="rId22"/>
    <p:sldId id="640" r:id="rId23"/>
    <p:sldId id="535" r:id="rId24"/>
    <p:sldId id="701" r:id="rId25"/>
    <p:sldId id="642" r:id="rId26"/>
    <p:sldId id="679" r:id="rId27"/>
    <p:sldId id="641" r:id="rId28"/>
    <p:sldId id="536" r:id="rId29"/>
    <p:sldId id="643" r:id="rId30"/>
    <p:sldId id="576" r:id="rId31"/>
    <p:sldId id="648" r:id="rId32"/>
    <p:sldId id="649" r:id="rId33"/>
    <p:sldId id="650" r:id="rId34"/>
    <p:sldId id="685" r:id="rId35"/>
    <p:sldId id="652" r:id="rId36"/>
    <p:sldId id="651" r:id="rId37"/>
    <p:sldId id="653" r:id="rId38"/>
    <p:sldId id="680" r:id="rId39"/>
    <p:sldId id="702" r:id="rId40"/>
    <p:sldId id="703" r:id="rId41"/>
    <p:sldId id="710" r:id="rId42"/>
    <p:sldId id="704" r:id="rId43"/>
    <p:sldId id="540" r:id="rId44"/>
    <p:sldId id="657" r:id="rId45"/>
    <p:sldId id="658" r:id="rId46"/>
    <p:sldId id="659" r:id="rId47"/>
    <p:sldId id="660" r:id="rId48"/>
    <p:sldId id="661" r:id="rId49"/>
    <p:sldId id="662" r:id="rId50"/>
    <p:sldId id="663" r:id="rId51"/>
    <p:sldId id="664" r:id="rId52"/>
    <p:sldId id="681" r:id="rId53"/>
  </p:sldIdLst>
  <p:sldSz cx="9144000" cy="6858000" type="screen4x3"/>
  <p:notesSz cx="6858000" cy="9872980"/>
  <p:defaultTextStyle>
    <a:defPPr>
      <a:defRPr lang="zh-CN"/>
    </a:defPPr>
    <a:lvl1pPr marL="0" lvl="0" indent="0" algn="l" defTabSz="91440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楷体_GB2312" charset="0"/>
        <a:cs typeface="+mn-cs"/>
      </a:defRPr>
    </a:lvl1pPr>
    <a:lvl2pPr marL="457200" lvl="1" indent="0" algn="l" defTabSz="91440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楷体_GB2312" charset="0"/>
        <a:cs typeface="+mn-cs"/>
      </a:defRPr>
    </a:lvl2pPr>
    <a:lvl3pPr marL="914400" lvl="2" indent="0" algn="l" defTabSz="91440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楷体_GB2312" charset="0"/>
        <a:cs typeface="+mn-cs"/>
      </a:defRPr>
    </a:lvl3pPr>
    <a:lvl4pPr marL="1371600" lvl="3" indent="0" algn="l" defTabSz="91440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楷体_GB2312" charset="0"/>
        <a:cs typeface="+mn-cs"/>
      </a:defRPr>
    </a:lvl4pPr>
    <a:lvl5pPr marL="1828800" lvl="4" indent="0" algn="l" defTabSz="91440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楷体_GB2312" charset="0"/>
        <a:cs typeface="+mn-cs"/>
      </a:defRPr>
    </a:lvl5pPr>
    <a:lvl6pPr marL="2286000" lvl="5" indent="0" algn="l" defTabSz="91440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楷体_GB2312" charset="0"/>
        <a:cs typeface="+mn-cs"/>
      </a:defRPr>
    </a:lvl6pPr>
    <a:lvl7pPr marL="2743200" lvl="6" indent="0" algn="l" defTabSz="91440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楷体_GB2312" charset="0"/>
        <a:cs typeface="+mn-cs"/>
      </a:defRPr>
    </a:lvl7pPr>
    <a:lvl8pPr marL="3200400" lvl="7" indent="0" algn="l" defTabSz="91440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楷体_GB2312" charset="0"/>
        <a:cs typeface="+mn-cs"/>
      </a:defRPr>
    </a:lvl8pPr>
    <a:lvl9pPr marL="3657600" lvl="8" indent="0" algn="l" defTabSz="91440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楷体_GB2312" charset="0"/>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00"/>
    <a:srgbClr val="FF9900"/>
    <a:srgbClr val="FFCCFF"/>
    <a:srgbClr val="FFCCCC"/>
    <a:srgbClr val="FF9999"/>
    <a:srgbClr val="B2B2B2"/>
    <a:srgbClr val="FFFF00"/>
    <a:srgbClr val="00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5617"/>
    <p:restoredTop sz="94660"/>
  </p:normalViewPr>
  <p:slideViewPr>
    <p:cSldViewPr showGuides="1">
      <p:cViewPr>
        <p:scale>
          <a:sx n="66" d="100"/>
          <a:sy n="66" d="100"/>
        </p:scale>
        <p:origin x="-1264" y="-104"/>
      </p:cViewPr>
      <p:guideLst>
        <p:guide orient="horz" pos="2165"/>
        <p:guide pos="2828"/>
      </p:guideLst>
    </p:cSldViewPr>
  </p:slideViewPr>
  <p:outlineViewPr>
    <p:cViewPr>
      <p:scale>
        <a:sx n="33" d="100"/>
        <a:sy n="33" d="100"/>
      </p:scale>
      <p:origin x="0" y="0"/>
    </p:cViewPr>
  </p:outlineViewPr>
  <p:notesTextViewPr>
    <p:cViewPr>
      <p:scale>
        <a:sx n="100" d="100"/>
        <a:sy n="100" d="100"/>
      </p:scale>
      <p:origin x="0" y="0"/>
    </p:cViewPr>
  </p:notesTextViewPr>
  <p:sorterViewPr showFormatting="0">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7" Type="http://schemas.openxmlformats.org/officeDocument/2006/relationships/tableStyles" Target="tableStyles.xml"/><Relationship Id="rId56" Type="http://schemas.openxmlformats.org/officeDocument/2006/relationships/viewProps" Target="viewProps.xml"/><Relationship Id="rId55" Type="http://schemas.openxmlformats.org/officeDocument/2006/relationships/presProps" Target="presProps.xml"/><Relationship Id="rId54" Type="http://schemas.openxmlformats.org/officeDocument/2006/relationships/handoutMaster" Target="handoutMasters/handoutMaster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notesMaster" Target="notesMasters/notesMaster1.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48834" name="Rectangle 2"/>
          <p:cNvSpPr>
            <a:spLocks noGrp="1" noChangeArrowheads="1"/>
          </p:cNvSpPr>
          <p:nvPr>
            <p:ph type="hdr" sz="quarter"/>
          </p:nvPr>
        </p:nvSpPr>
        <p:spPr bwMode="auto">
          <a:xfrm>
            <a:off x="0" y="0"/>
            <a:ext cx="2971800" cy="493713"/>
          </a:xfrm>
          <a:prstGeom prst="rect">
            <a:avLst/>
          </a:prstGeom>
          <a:noFill/>
          <a:ln w="9525">
            <a:noFill/>
            <a:miter lim="800000"/>
          </a:ln>
          <a:effectLst/>
        </p:spPr>
        <p:txBody>
          <a:bodyPr vert="horz" wrap="square" lIns="91440" tIns="45720" rIns="91440" bIns="45720" numCol="1" anchor="t" anchorCtr="0" compatLnSpc="1"/>
          <a:lstStyle>
            <a:lvl1pPr>
              <a:defRPr sz="1200">
                <a:latin typeface="Times New Roman" panose="02020603050405020304" pitchFamily="18" charset="0"/>
                <a:ea typeface="华文隶书" panose="02010800040101010101" pitchFamily="2" charset="-122"/>
              </a:defRPr>
            </a:lvl1pPr>
          </a:lstStyle>
          <a:p>
            <a:pPr marL="0" marR="0" lvl="0" indent="0" algn="l" defTabSz="914400" rtl="0" eaLnBrk="1" fontAlgn="base" latinLnBrk="0" hangingPunct="1">
              <a:spcBef>
                <a:spcPct val="0"/>
              </a:spcBef>
              <a:spcAft>
                <a:spcPct val="0"/>
              </a:spcAft>
              <a:buClrTx/>
              <a:buSzTx/>
              <a:buFontTx/>
              <a:buNone/>
              <a:defRPr/>
            </a:pPr>
            <a:endParaRPr kumimoji="1" lang="en-US" altLang="zh-CN" sz="1200" b="0" i="0" u="none" strike="noStrike" kern="1200" cap="none" spc="0" normalizeH="0" baseline="0" noProof="0" smtClean="0">
              <a:ln>
                <a:noFill/>
              </a:ln>
              <a:solidFill>
                <a:schemeClr val="tx1"/>
              </a:solidFill>
              <a:effectLst/>
              <a:uLnTx/>
              <a:uFillTx/>
              <a:latin typeface="Times New Roman" panose="02020603050405020304" pitchFamily="18" charset="0"/>
              <a:ea typeface="华文隶书" panose="02010800040101010101" pitchFamily="2" charset="-122"/>
              <a:cs typeface="+mn-cs"/>
            </a:endParaRPr>
          </a:p>
        </p:txBody>
      </p:sp>
      <p:sp>
        <p:nvSpPr>
          <p:cNvPr id="248835" name="Rectangle 3"/>
          <p:cNvSpPr>
            <a:spLocks noGrp="1" noChangeArrowheads="1"/>
          </p:cNvSpPr>
          <p:nvPr>
            <p:ph type="dt" sz="quarter" idx="1"/>
          </p:nvPr>
        </p:nvSpPr>
        <p:spPr bwMode="auto">
          <a:xfrm>
            <a:off x="3886200" y="0"/>
            <a:ext cx="2971800" cy="493713"/>
          </a:xfrm>
          <a:prstGeom prst="rect">
            <a:avLst/>
          </a:prstGeom>
          <a:noFill/>
          <a:ln w="9525">
            <a:noFill/>
            <a:miter lim="800000"/>
          </a:ln>
          <a:effectLst/>
        </p:spPr>
        <p:txBody>
          <a:bodyPr vert="horz" wrap="square" lIns="91440" tIns="45720" rIns="91440" bIns="45720" numCol="1" anchor="t" anchorCtr="0" compatLnSpc="1"/>
          <a:lstStyle>
            <a:lvl1pPr algn="r">
              <a:defRPr sz="1200">
                <a:latin typeface="Times New Roman" panose="02020603050405020304" pitchFamily="18" charset="0"/>
                <a:ea typeface="华文隶书" panose="02010800040101010101" pitchFamily="2" charset="-122"/>
              </a:defRPr>
            </a:lvl1pPr>
          </a:lstStyle>
          <a:p>
            <a:pPr marL="0" marR="0" lvl="0" indent="0" algn="r" defTabSz="914400" rtl="0" eaLnBrk="1" fontAlgn="base" latinLnBrk="0" hangingPunct="1">
              <a:spcBef>
                <a:spcPct val="0"/>
              </a:spcBef>
              <a:spcAft>
                <a:spcPct val="0"/>
              </a:spcAft>
              <a:buClrTx/>
              <a:buSzTx/>
              <a:buFontTx/>
              <a:buNone/>
              <a:defRPr/>
            </a:pPr>
            <a:endParaRPr kumimoji="1" lang="en-US" altLang="zh-CN" sz="1200" b="0" i="0" u="none" strike="noStrike" kern="1200" cap="none" spc="0" normalizeH="0" baseline="0" noProof="0" smtClean="0">
              <a:ln>
                <a:noFill/>
              </a:ln>
              <a:solidFill>
                <a:schemeClr val="tx1"/>
              </a:solidFill>
              <a:effectLst/>
              <a:uLnTx/>
              <a:uFillTx/>
              <a:latin typeface="Times New Roman" panose="02020603050405020304" pitchFamily="18" charset="0"/>
              <a:ea typeface="华文隶书" panose="02010800040101010101" pitchFamily="2" charset="-122"/>
              <a:cs typeface="+mn-cs"/>
            </a:endParaRPr>
          </a:p>
        </p:txBody>
      </p:sp>
      <p:sp>
        <p:nvSpPr>
          <p:cNvPr id="248836" name="Rectangle 4"/>
          <p:cNvSpPr>
            <a:spLocks noGrp="1" noChangeArrowheads="1"/>
          </p:cNvSpPr>
          <p:nvPr>
            <p:ph type="ftr" sz="quarter" idx="2"/>
          </p:nvPr>
        </p:nvSpPr>
        <p:spPr bwMode="auto">
          <a:xfrm>
            <a:off x="0" y="9378950"/>
            <a:ext cx="2971800" cy="493713"/>
          </a:xfrm>
          <a:prstGeom prst="rect">
            <a:avLst/>
          </a:prstGeom>
          <a:noFill/>
          <a:ln w="9525">
            <a:noFill/>
            <a:miter lim="800000"/>
          </a:ln>
          <a:effectLst/>
        </p:spPr>
        <p:txBody>
          <a:bodyPr vert="horz" wrap="square" lIns="91440" tIns="45720" rIns="91440" bIns="45720" numCol="1" anchor="b" anchorCtr="0" compatLnSpc="1"/>
          <a:lstStyle>
            <a:lvl1pPr>
              <a:defRPr sz="1200">
                <a:latin typeface="Times New Roman" panose="02020603050405020304" pitchFamily="18" charset="0"/>
                <a:ea typeface="华文隶书" panose="02010800040101010101" pitchFamily="2" charset="-122"/>
              </a:defRPr>
            </a:lvl1pPr>
          </a:lstStyle>
          <a:p>
            <a:pPr marL="0" marR="0" lvl="0" indent="0" algn="l" defTabSz="914400" rtl="0" eaLnBrk="1" fontAlgn="base" latinLnBrk="0" hangingPunct="1">
              <a:spcBef>
                <a:spcPct val="0"/>
              </a:spcBef>
              <a:spcAft>
                <a:spcPct val="0"/>
              </a:spcAft>
              <a:buClrTx/>
              <a:buSzTx/>
              <a:buFontTx/>
              <a:buNone/>
              <a:defRPr/>
            </a:pPr>
            <a:endParaRPr kumimoji="1" lang="en-US" altLang="zh-CN" sz="1200" b="0" i="0" u="none" strike="noStrike" kern="1200" cap="none" spc="0" normalizeH="0" baseline="0" noProof="0" smtClean="0">
              <a:ln>
                <a:noFill/>
              </a:ln>
              <a:solidFill>
                <a:schemeClr val="tx1"/>
              </a:solidFill>
              <a:effectLst/>
              <a:uLnTx/>
              <a:uFillTx/>
              <a:latin typeface="Times New Roman" panose="02020603050405020304" pitchFamily="18" charset="0"/>
              <a:ea typeface="华文隶书" panose="02010800040101010101" pitchFamily="2" charset="-122"/>
              <a:cs typeface="+mn-cs"/>
            </a:endParaRPr>
          </a:p>
        </p:txBody>
      </p:sp>
      <p:sp>
        <p:nvSpPr>
          <p:cNvPr id="248837" name="Rectangle 5"/>
          <p:cNvSpPr>
            <a:spLocks noGrp="1" noChangeArrowheads="1"/>
          </p:cNvSpPr>
          <p:nvPr>
            <p:ph type="sldNum" sz="quarter" idx="3"/>
          </p:nvPr>
        </p:nvSpPr>
        <p:spPr bwMode="auto">
          <a:xfrm>
            <a:off x="3886200" y="9378950"/>
            <a:ext cx="2971800" cy="493713"/>
          </a:xfrm>
          <a:prstGeom prst="rect">
            <a:avLst/>
          </a:prstGeom>
          <a:noFill/>
          <a:ln w="9525">
            <a:noFill/>
            <a:miter lim="800000"/>
          </a:ln>
          <a:effectLst/>
        </p:spPr>
        <p:txBody>
          <a:bodyPr vert="horz" wrap="square" lIns="91440" tIns="45720" rIns="91440" bIns="45720" numCol="1" anchor="b" anchorCtr="0" compatLnSpc="1"/>
          <a:p>
            <a:pPr lvl="0" algn="r" eaLnBrk="1" fontAlgn="base" hangingPunct="1"/>
            <a:fld id="{9A0DB2DC-4C9A-4742-B13C-FB6460FD3503}" type="slidenum">
              <a:rPr lang="en-US" altLang="zh-CN" sz="1200" strike="noStrike" noProof="1" dirty="0">
                <a:latin typeface="Times New Roman" panose="02020603050405020304" pitchFamily="18" charset="0"/>
                <a:ea typeface="华文隶书" panose="02010800040101010101" pitchFamily="2" charset="-122"/>
                <a:cs typeface="+mn-ea"/>
              </a:rPr>
            </a:fld>
            <a:endParaRPr lang="en-US" altLang="zh-CN" sz="1200" strike="noStrike" noProof="1" dirty="0">
              <a:latin typeface="Times New Roman" panose="02020603050405020304" pitchFamily="18" charset="0"/>
              <a:ea typeface="华文隶书" panose="02010800040101010101" pitchFamily="2" charset="-122"/>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2290" name="Rectangle 2"/>
          <p:cNvSpPr>
            <a:spLocks noGrp="1" noChangeArrowheads="1"/>
          </p:cNvSpPr>
          <p:nvPr>
            <p:ph type="hdr" sz="quarter"/>
          </p:nvPr>
        </p:nvSpPr>
        <p:spPr bwMode="auto">
          <a:xfrm>
            <a:off x="0" y="0"/>
            <a:ext cx="2971800" cy="493713"/>
          </a:xfrm>
          <a:prstGeom prst="rect">
            <a:avLst/>
          </a:prstGeom>
          <a:noFill/>
          <a:ln w="9525">
            <a:noFill/>
            <a:miter lim="800000"/>
          </a:ln>
          <a:effectLst/>
        </p:spPr>
        <p:txBody>
          <a:bodyPr vert="horz" wrap="square" lIns="91440" tIns="45720" rIns="91440" bIns="45720" numCol="1" anchor="t" anchorCtr="0" compatLnSpc="1"/>
          <a:lstStyle>
            <a:lvl1pPr>
              <a:defRPr sz="1200">
                <a:latin typeface="Times New Roman" panose="02020603050405020304" pitchFamily="18" charset="0"/>
              </a:defRPr>
            </a:lvl1pPr>
          </a:lstStyle>
          <a:p>
            <a:pPr marL="0" marR="0" lvl="0" indent="0" algn="l" defTabSz="914400" rtl="0" eaLnBrk="1" fontAlgn="base" latinLnBrk="0" hangingPunct="1">
              <a:spcBef>
                <a:spcPct val="0"/>
              </a:spcBef>
              <a:spcAft>
                <a:spcPct val="0"/>
              </a:spcAft>
              <a:buClrTx/>
              <a:buSzTx/>
              <a:buFontTx/>
              <a:buNone/>
              <a:defRPr/>
            </a:pPr>
            <a:endParaRPr kumimoji="1" lang="en-US" altLang="zh-CN"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2291" name="Rectangle 3"/>
          <p:cNvSpPr>
            <a:spLocks noGrp="1" noChangeArrowheads="1"/>
          </p:cNvSpPr>
          <p:nvPr>
            <p:ph type="dt" idx="1"/>
          </p:nvPr>
        </p:nvSpPr>
        <p:spPr bwMode="auto">
          <a:xfrm>
            <a:off x="3886200" y="0"/>
            <a:ext cx="2971800" cy="493713"/>
          </a:xfrm>
          <a:prstGeom prst="rect">
            <a:avLst/>
          </a:prstGeom>
          <a:noFill/>
          <a:ln w="9525">
            <a:noFill/>
            <a:miter lim="800000"/>
          </a:ln>
          <a:effectLst/>
        </p:spPr>
        <p:txBody>
          <a:bodyPr vert="horz" wrap="square" lIns="91440" tIns="45720" rIns="91440" bIns="45720" numCol="1" anchor="t" anchorCtr="0" compatLnSpc="1"/>
          <a:lstStyle>
            <a:lvl1pPr algn="r">
              <a:defRPr sz="1200">
                <a:latin typeface="Times New Roman" panose="02020603050405020304" pitchFamily="18" charset="0"/>
              </a:defRPr>
            </a:lvl1pPr>
          </a:lstStyle>
          <a:p>
            <a:pPr marL="0" marR="0" lvl="0" indent="0" algn="r" defTabSz="914400" rtl="0" eaLnBrk="1" fontAlgn="base" latinLnBrk="0" hangingPunct="1">
              <a:spcBef>
                <a:spcPct val="0"/>
              </a:spcBef>
              <a:spcAft>
                <a:spcPct val="0"/>
              </a:spcAft>
              <a:buClrTx/>
              <a:buSzTx/>
              <a:buFontTx/>
              <a:buNone/>
              <a:defRPr/>
            </a:pPr>
            <a:endParaRPr kumimoji="1" lang="en-US" altLang="zh-CN"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100" name="Rectangle 4"/>
          <p:cNvSpPr>
            <a:spLocks noTextEdit="1"/>
          </p:cNvSpPr>
          <p:nvPr>
            <p:ph type="sldImg"/>
          </p:nvPr>
        </p:nvSpPr>
        <p:spPr>
          <a:xfrm>
            <a:off x="962025" y="739775"/>
            <a:ext cx="4938713" cy="3703638"/>
          </a:xfrm>
          <a:prstGeom prst="rect">
            <a:avLst/>
          </a:prstGeom>
          <a:noFill/>
          <a:ln w="9525" cap="flat" cmpd="sng">
            <a:solidFill>
              <a:srgbClr val="000000"/>
            </a:solidFill>
            <a:prstDash val="solid"/>
            <a:miter/>
            <a:headEnd type="none" w="med" len="med"/>
            <a:tailEnd type="none" w="med" len="med"/>
          </a:ln>
        </p:spPr>
      </p:sp>
      <p:sp>
        <p:nvSpPr>
          <p:cNvPr id="12293" name="Rectangle 5"/>
          <p:cNvSpPr>
            <a:spLocks noGrp="1" noChangeArrowheads="1"/>
          </p:cNvSpPr>
          <p:nvPr>
            <p:ph type="body" sz="quarter" idx="3"/>
          </p:nvPr>
        </p:nvSpPr>
        <p:spPr bwMode="auto">
          <a:xfrm>
            <a:off x="914400" y="4689475"/>
            <a:ext cx="5029200" cy="4443413"/>
          </a:xfrm>
          <a:prstGeom prst="rect">
            <a:avLst/>
          </a:prstGeom>
          <a:noFill/>
          <a:ln w="9525">
            <a:noFill/>
            <a:miter lim="800000"/>
          </a:ln>
          <a:effectLst/>
        </p:spPr>
        <p:txBody>
          <a:bodyPr vert="horz" wrap="square" lIns="91440" tIns="45720" rIns="91440" bIns="45720" numCol="1" anchor="t" anchorCtr="0" compatLnSpc="1"/>
          <a:lstStyle/>
          <a:p>
            <a:pPr marL="0" marR="0" lvl="0" indent="0" algn="l" defTabSz="914400" rtl="0" eaLnBrk="1" fontAlgn="base" latinLnBrk="0" hangingPunct="1">
              <a:spcBef>
                <a:spcPct val="30000"/>
              </a:spcBef>
              <a:spcAft>
                <a:spcPct val="0"/>
              </a:spcAft>
              <a:buClrTx/>
              <a:buSzTx/>
              <a:buFontTx/>
              <a:buNone/>
              <a:defRPr/>
            </a:pPr>
            <a:r>
              <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单击此处编辑母版文本样式</a:t>
            </a:r>
            <a:endPar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457200" marR="0" lvl="1" indent="0" algn="l" defTabSz="914400" rtl="0" eaLnBrk="1" fontAlgn="base" latinLnBrk="0" hangingPunct="1">
              <a:spcBef>
                <a:spcPct val="30000"/>
              </a:spcBef>
              <a:spcAft>
                <a:spcPct val="0"/>
              </a:spcAft>
              <a:buClrTx/>
              <a:buSzTx/>
              <a:buFontTx/>
              <a:buNone/>
              <a:defRPr/>
            </a:pPr>
            <a:r>
              <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第二级</a:t>
            </a:r>
            <a:endPar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914400" marR="0" lvl="2" indent="0" algn="l" defTabSz="914400" rtl="0" eaLnBrk="1" fontAlgn="base" latinLnBrk="0" hangingPunct="1">
              <a:spcBef>
                <a:spcPct val="30000"/>
              </a:spcBef>
              <a:spcAft>
                <a:spcPct val="0"/>
              </a:spcAft>
              <a:buClrTx/>
              <a:buSzTx/>
              <a:buFontTx/>
              <a:buNone/>
              <a:defRPr/>
            </a:pPr>
            <a:r>
              <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第三级</a:t>
            </a:r>
            <a:endPar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1371600" marR="0" lvl="3" indent="0" algn="l" defTabSz="914400" rtl="0" eaLnBrk="1" fontAlgn="base" latinLnBrk="0" hangingPunct="1">
              <a:spcBef>
                <a:spcPct val="30000"/>
              </a:spcBef>
              <a:spcAft>
                <a:spcPct val="0"/>
              </a:spcAft>
              <a:buClrTx/>
              <a:buSzTx/>
              <a:buFontTx/>
              <a:buNone/>
              <a:defRPr/>
            </a:pPr>
            <a:r>
              <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第四级</a:t>
            </a:r>
            <a:endPar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1828800" marR="0" lvl="4" indent="0" algn="l" defTabSz="914400" rtl="0" eaLnBrk="1" fontAlgn="base" latinLnBrk="0" hangingPunct="1">
              <a:spcBef>
                <a:spcPct val="30000"/>
              </a:spcBef>
              <a:spcAft>
                <a:spcPct val="0"/>
              </a:spcAft>
              <a:buClrTx/>
              <a:buSzTx/>
              <a:buFontTx/>
              <a:buNone/>
              <a:defRPr/>
            </a:pPr>
            <a:r>
              <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第五级</a:t>
            </a:r>
            <a:endPar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2294" name="Rectangle 6"/>
          <p:cNvSpPr>
            <a:spLocks noGrp="1" noChangeArrowheads="1"/>
          </p:cNvSpPr>
          <p:nvPr>
            <p:ph type="ftr" sz="quarter" idx="4"/>
          </p:nvPr>
        </p:nvSpPr>
        <p:spPr bwMode="auto">
          <a:xfrm>
            <a:off x="0" y="9378950"/>
            <a:ext cx="2971800" cy="493713"/>
          </a:xfrm>
          <a:prstGeom prst="rect">
            <a:avLst/>
          </a:prstGeom>
          <a:noFill/>
          <a:ln w="9525">
            <a:noFill/>
            <a:miter lim="800000"/>
          </a:ln>
          <a:effectLst/>
        </p:spPr>
        <p:txBody>
          <a:bodyPr vert="horz" wrap="square" lIns="91440" tIns="45720" rIns="91440" bIns="45720" numCol="1" anchor="b" anchorCtr="0" compatLnSpc="1"/>
          <a:lstStyle>
            <a:lvl1pPr>
              <a:defRPr sz="1200">
                <a:latin typeface="Times New Roman" panose="02020603050405020304" pitchFamily="18" charset="0"/>
              </a:defRPr>
            </a:lvl1pPr>
          </a:lstStyle>
          <a:p>
            <a:pPr marL="0" marR="0" lvl="0" indent="0" algn="l" defTabSz="914400" rtl="0" eaLnBrk="1" fontAlgn="base" latinLnBrk="0" hangingPunct="1">
              <a:spcBef>
                <a:spcPct val="0"/>
              </a:spcBef>
              <a:spcAft>
                <a:spcPct val="0"/>
              </a:spcAft>
              <a:buClrTx/>
              <a:buSzTx/>
              <a:buFontTx/>
              <a:buNone/>
              <a:defRPr/>
            </a:pPr>
            <a:endParaRPr kumimoji="1" lang="en-US" altLang="zh-CN"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2295" name="Rectangle 7"/>
          <p:cNvSpPr>
            <a:spLocks noGrp="1" noChangeArrowheads="1"/>
          </p:cNvSpPr>
          <p:nvPr>
            <p:ph type="sldNum" sz="quarter" idx="5"/>
          </p:nvPr>
        </p:nvSpPr>
        <p:spPr bwMode="auto">
          <a:xfrm>
            <a:off x="3886200" y="9378950"/>
            <a:ext cx="2971800" cy="493713"/>
          </a:xfrm>
          <a:prstGeom prst="rect">
            <a:avLst/>
          </a:prstGeom>
          <a:noFill/>
          <a:ln w="9525">
            <a:noFill/>
            <a:miter lim="800000"/>
          </a:ln>
          <a:effectLst/>
        </p:spPr>
        <p:txBody>
          <a:bodyPr vert="horz" wrap="square" lIns="91440" tIns="45720" rIns="91440" bIns="45720" numCol="1" anchor="b" anchorCtr="0" compatLnSpc="1"/>
          <a:p>
            <a:pPr lvl="0" algn="r" eaLnBrk="1" fontAlgn="base" hangingPunct="1"/>
            <a:fld id="{9A0DB2DC-4C9A-4742-B13C-FB6460FD3503}" type="slidenum">
              <a:rPr lang="en-US" altLang="zh-CN" sz="1200" strike="noStrike" noProof="1" dirty="0">
                <a:latin typeface="Times New Roman" panose="02020603050405020304" pitchFamily="18" charset="0"/>
                <a:ea typeface="宋体" panose="02010600030101010101" pitchFamily="2" charset="-122"/>
                <a:cs typeface="+mn-ea"/>
              </a:rPr>
            </a:fld>
            <a:endParaRPr lang="en-US" altLang="zh-CN" sz="1200" strike="noStrike" noProof="1" dirty="0">
              <a:latin typeface="Times New Roman" panose="02020603050405020304" pitchFamily="18" charset="0"/>
            </a:endParaRPr>
          </a:p>
        </p:txBody>
      </p:sp>
    </p:spTree>
  </p:cSld>
  <p:clrMap bg1="lt1" tx1="dk1" bg2="lt2" tx2="dk2" accent1="accent1" accent2="accent2" accent3="accent3" accent4="accent4" accent5="accent5" accent6="accent6" hlink="hlink" folHlink="folHlink"/>
  <p:hf sldNum="0" hdr="0" ftr="0" dt="0"/>
  <p:notesStyle>
    <a:lvl1pPr algn="l" rtl="0" fontAlgn="base">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217" name="Rectangle 7"/>
          <p:cNvSpPr txBox="1">
            <a:spLocks noGrp="1"/>
          </p:cNvSpPr>
          <p:nvPr>
            <p:ph type="sldNum" sz="quarter"/>
          </p:nvPr>
        </p:nvSpPr>
        <p:spPr>
          <a:xfrm>
            <a:off x="3886200" y="9378950"/>
            <a:ext cx="2971800" cy="493713"/>
          </a:xfrm>
          <a:prstGeom prst="rect">
            <a:avLst/>
          </a:prstGeom>
          <a:noFill/>
          <a:ln w="9525">
            <a:noFill/>
          </a:ln>
        </p:spPr>
        <p:txBody>
          <a:bodyPr wrap="square" lIns="91440" tIns="45720" rIns="91440" bIns="45720" anchor="b"/>
          <a:p>
            <a:pPr lvl="0" algn="r"/>
            <a:fld id="{9A0DB2DC-4C9A-4742-B13C-FB6460FD3503}" type="slidenum">
              <a:rPr lang="en-US" altLang="zh-CN" sz="1200" dirty="0">
                <a:latin typeface="Times New Roman" panose="02020603050405020304" pitchFamily="18" charset="0"/>
              </a:rPr>
            </a:fld>
            <a:endParaRPr lang="en-US" altLang="zh-CN" sz="1200" dirty="0">
              <a:latin typeface="Times New Roman" panose="02020603050405020304" pitchFamily="18" charset="0"/>
            </a:endParaRPr>
          </a:p>
        </p:txBody>
      </p:sp>
      <p:sp>
        <p:nvSpPr>
          <p:cNvPr id="9218" name="Rectangle 2"/>
          <p:cNvSpPr>
            <a:spLocks noTextEdit="1"/>
          </p:cNvSpPr>
          <p:nvPr>
            <p:ph type="sldImg"/>
          </p:nvPr>
        </p:nvSpPr>
        <p:spPr>
          <a:xfrm>
            <a:off x="963613" y="739775"/>
            <a:ext cx="4935537" cy="3703638"/>
          </a:xfrm>
          <a:solidFill>
            <a:srgbClr val="FFFFFF"/>
          </a:solidFill>
        </p:spPr>
      </p:sp>
      <p:sp>
        <p:nvSpPr>
          <p:cNvPr id="9219" name="Rectangle 3"/>
          <p:cNvSpPr/>
          <p:nvPr>
            <p:ph type="body"/>
          </p:nvPr>
        </p:nvSpPr>
        <p:spPr>
          <a:solidFill>
            <a:srgbClr val="FFFFFF"/>
          </a:solidFill>
          <a:ln>
            <a:solidFill>
              <a:srgbClr val="000000"/>
            </a:solidFill>
            <a:miter/>
          </a:ln>
        </p:spPr>
        <p:txBody>
          <a:bodyPr wrap="square" lIns="86621" tIns="43311" rIns="86621" bIns="43311" anchor="t"/>
          <a:p>
            <a:pPr lvl="0" eaLnBrk="1" hangingPunct="1"/>
            <a:endParaRPr lang="zh-CN" altLang="zh-CN"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61121" name="Rectangle 7"/>
          <p:cNvSpPr txBox="1">
            <a:spLocks noGrp="1"/>
          </p:cNvSpPr>
          <p:nvPr>
            <p:ph type="sldNum" sz="quarter"/>
          </p:nvPr>
        </p:nvSpPr>
        <p:spPr>
          <a:xfrm>
            <a:off x="3886200" y="9378950"/>
            <a:ext cx="2971800" cy="493713"/>
          </a:xfrm>
          <a:prstGeom prst="rect">
            <a:avLst/>
          </a:prstGeom>
          <a:noFill/>
          <a:ln w="9525">
            <a:noFill/>
          </a:ln>
        </p:spPr>
        <p:txBody>
          <a:bodyPr wrap="square" lIns="91440" tIns="45720" rIns="91440" bIns="45720" anchor="b"/>
          <a:p>
            <a:pPr lvl="0" algn="r"/>
            <a:fld id="{9A0DB2DC-4C9A-4742-B13C-FB6460FD3503}" type="slidenum">
              <a:rPr lang="en-US" altLang="zh-CN" sz="1200" dirty="0">
                <a:latin typeface="Times New Roman" panose="02020603050405020304" pitchFamily="18" charset="0"/>
              </a:rPr>
            </a:fld>
            <a:endParaRPr lang="en-US" altLang="zh-CN" sz="1200" dirty="0">
              <a:latin typeface="Times New Roman" panose="02020603050405020304" pitchFamily="18" charset="0"/>
            </a:endParaRPr>
          </a:p>
        </p:txBody>
      </p:sp>
      <p:sp>
        <p:nvSpPr>
          <p:cNvPr id="261122" name="Rectangle 2"/>
          <p:cNvSpPr>
            <a:spLocks noTextEdit="1"/>
          </p:cNvSpPr>
          <p:nvPr>
            <p:ph type="sldImg"/>
          </p:nvPr>
        </p:nvSpPr>
        <p:spPr/>
      </p:sp>
      <p:sp>
        <p:nvSpPr>
          <p:cNvPr id="261123" name="Rectangle 3"/>
          <p:cNvSpPr>
            <a:spLocks noGrp="1"/>
          </p:cNvSpPr>
          <p:nvPr>
            <p:ph type="body"/>
          </p:nvPr>
        </p:nvSpPr>
        <p:spPr/>
        <p:txBody>
          <a:bodyPr wrap="square" lIns="91440" tIns="45720" rIns="91440" bIns="45720" anchor="t"/>
          <a:p>
            <a:pPr lvl="0" eaLnBrk="1" hangingPunct="1"/>
            <a:endParaRPr lang="zh-CN" altLang="zh-CN"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63169" name="Rectangle 7"/>
          <p:cNvSpPr txBox="1">
            <a:spLocks noGrp="1"/>
          </p:cNvSpPr>
          <p:nvPr>
            <p:ph type="sldNum" sz="quarter"/>
          </p:nvPr>
        </p:nvSpPr>
        <p:spPr>
          <a:xfrm>
            <a:off x="3886200" y="9378950"/>
            <a:ext cx="2971800" cy="493713"/>
          </a:xfrm>
          <a:prstGeom prst="rect">
            <a:avLst/>
          </a:prstGeom>
          <a:noFill/>
          <a:ln w="9525">
            <a:noFill/>
          </a:ln>
        </p:spPr>
        <p:txBody>
          <a:bodyPr wrap="square" lIns="91440" tIns="45720" rIns="91440" bIns="45720" anchor="b"/>
          <a:p>
            <a:pPr lvl="0" algn="r"/>
            <a:fld id="{9A0DB2DC-4C9A-4742-B13C-FB6460FD3503}" type="slidenum">
              <a:rPr lang="en-US" altLang="zh-CN" sz="1200" dirty="0">
                <a:latin typeface="Times New Roman" panose="02020603050405020304" pitchFamily="18" charset="0"/>
              </a:rPr>
            </a:fld>
            <a:endParaRPr lang="en-US" altLang="zh-CN" sz="1200" dirty="0">
              <a:latin typeface="Times New Roman" panose="02020603050405020304" pitchFamily="18" charset="0"/>
            </a:endParaRPr>
          </a:p>
        </p:txBody>
      </p:sp>
      <p:sp>
        <p:nvSpPr>
          <p:cNvPr id="263170" name="Rectangle 2"/>
          <p:cNvSpPr>
            <a:spLocks noTextEdit="1"/>
          </p:cNvSpPr>
          <p:nvPr>
            <p:ph type="sldImg"/>
          </p:nvPr>
        </p:nvSpPr>
        <p:spPr/>
      </p:sp>
      <p:sp>
        <p:nvSpPr>
          <p:cNvPr id="263171" name="Rectangle 3"/>
          <p:cNvSpPr>
            <a:spLocks noGrp="1"/>
          </p:cNvSpPr>
          <p:nvPr>
            <p:ph type="body"/>
          </p:nvPr>
        </p:nvSpPr>
        <p:spPr/>
        <p:txBody>
          <a:bodyPr wrap="square" lIns="91440" tIns="45720" rIns="91440" bIns="45720" anchor="t"/>
          <a:p>
            <a:pPr lvl="0" eaLnBrk="1" hangingPunct="1"/>
            <a:endParaRPr lang="zh-CN" altLang="zh-CN"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65217" name="Rectangle 7"/>
          <p:cNvSpPr txBox="1">
            <a:spLocks noGrp="1"/>
          </p:cNvSpPr>
          <p:nvPr>
            <p:ph type="sldNum" sz="quarter"/>
          </p:nvPr>
        </p:nvSpPr>
        <p:spPr>
          <a:xfrm>
            <a:off x="3886200" y="9378950"/>
            <a:ext cx="2971800" cy="493713"/>
          </a:xfrm>
          <a:prstGeom prst="rect">
            <a:avLst/>
          </a:prstGeom>
          <a:noFill/>
          <a:ln w="9525">
            <a:noFill/>
          </a:ln>
        </p:spPr>
        <p:txBody>
          <a:bodyPr wrap="square" lIns="91440" tIns="45720" rIns="91440" bIns="45720" anchor="b"/>
          <a:p>
            <a:pPr lvl="0" algn="r"/>
            <a:fld id="{9A0DB2DC-4C9A-4742-B13C-FB6460FD3503}" type="slidenum">
              <a:rPr lang="en-US" altLang="zh-CN" sz="1200" dirty="0">
                <a:latin typeface="Times New Roman" panose="02020603050405020304" pitchFamily="18" charset="0"/>
              </a:rPr>
            </a:fld>
            <a:endParaRPr lang="en-US" altLang="zh-CN" sz="1200" dirty="0">
              <a:latin typeface="Times New Roman" panose="02020603050405020304" pitchFamily="18" charset="0"/>
            </a:endParaRPr>
          </a:p>
        </p:txBody>
      </p:sp>
      <p:sp>
        <p:nvSpPr>
          <p:cNvPr id="265218" name="Rectangle 2"/>
          <p:cNvSpPr>
            <a:spLocks noTextEdit="1"/>
          </p:cNvSpPr>
          <p:nvPr>
            <p:ph type="sldImg"/>
          </p:nvPr>
        </p:nvSpPr>
        <p:spPr>
          <a:xfrm>
            <a:off x="963613" y="739775"/>
            <a:ext cx="4935537" cy="3703638"/>
          </a:xfrm>
          <a:solidFill>
            <a:srgbClr val="FFFFFF"/>
          </a:solidFill>
        </p:spPr>
      </p:sp>
      <p:sp>
        <p:nvSpPr>
          <p:cNvPr id="265219" name="Rectangle 3"/>
          <p:cNvSpPr/>
          <p:nvPr>
            <p:ph type="body"/>
          </p:nvPr>
        </p:nvSpPr>
        <p:spPr>
          <a:solidFill>
            <a:srgbClr val="FFFFFF"/>
          </a:solidFill>
          <a:ln>
            <a:solidFill>
              <a:srgbClr val="000000"/>
            </a:solidFill>
            <a:miter/>
          </a:ln>
        </p:spPr>
        <p:txBody>
          <a:bodyPr wrap="square" lIns="91440" tIns="45720" rIns="91440" bIns="45720" anchor="t"/>
          <a:p>
            <a:pPr lvl="0" eaLnBrk="1" hangingPunct="1"/>
            <a:endParaRPr lang="zh-CN" altLang="zh-CN"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67265" name="Rectangle 7"/>
          <p:cNvSpPr txBox="1">
            <a:spLocks noGrp="1"/>
          </p:cNvSpPr>
          <p:nvPr>
            <p:ph type="sldNum" sz="quarter"/>
          </p:nvPr>
        </p:nvSpPr>
        <p:spPr>
          <a:xfrm>
            <a:off x="3886200" y="9378950"/>
            <a:ext cx="2971800" cy="493713"/>
          </a:xfrm>
          <a:prstGeom prst="rect">
            <a:avLst/>
          </a:prstGeom>
          <a:noFill/>
          <a:ln w="9525">
            <a:noFill/>
          </a:ln>
        </p:spPr>
        <p:txBody>
          <a:bodyPr wrap="square" lIns="91440" tIns="45720" rIns="91440" bIns="45720" anchor="b"/>
          <a:p>
            <a:pPr lvl="0" algn="r"/>
            <a:fld id="{9A0DB2DC-4C9A-4742-B13C-FB6460FD3503}" type="slidenum">
              <a:rPr lang="en-US" altLang="zh-CN" sz="1200" dirty="0">
                <a:latin typeface="Times New Roman" panose="02020603050405020304" pitchFamily="18" charset="0"/>
              </a:rPr>
            </a:fld>
            <a:endParaRPr lang="en-US" altLang="zh-CN" sz="1200" dirty="0">
              <a:latin typeface="Times New Roman" panose="02020603050405020304" pitchFamily="18" charset="0"/>
            </a:endParaRPr>
          </a:p>
        </p:txBody>
      </p:sp>
      <p:sp>
        <p:nvSpPr>
          <p:cNvPr id="267266" name="Rectangle 1026"/>
          <p:cNvSpPr>
            <a:spLocks noTextEdit="1"/>
          </p:cNvSpPr>
          <p:nvPr>
            <p:ph type="sldImg"/>
          </p:nvPr>
        </p:nvSpPr>
        <p:spPr>
          <a:xfrm>
            <a:off x="963613" y="739775"/>
            <a:ext cx="4935537" cy="3703638"/>
          </a:xfrm>
          <a:solidFill>
            <a:srgbClr val="FFFFFF"/>
          </a:solidFill>
        </p:spPr>
      </p:sp>
      <p:sp>
        <p:nvSpPr>
          <p:cNvPr id="267267" name="Rectangle 1027"/>
          <p:cNvSpPr/>
          <p:nvPr>
            <p:ph type="body"/>
          </p:nvPr>
        </p:nvSpPr>
        <p:spPr>
          <a:solidFill>
            <a:srgbClr val="FFFFFF"/>
          </a:solidFill>
          <a:ln>
            <a:solidFill>
              <a:srgbClr val="000000"/>
            </a:solidFill>
            <a:miter/>
          </a:ln>
        </p:spPr>
        <p:txBody>
          <a:bodyPr wrap="square" lIns="91440" tIns="45720" rIns="91440" bIns="45720" anchor="t"/>
          <a:p>
            <a:pPr lvl="0" eaLnBrk="1" hangingPunct="1"/>
            <a:endParaRPr lang="zh-CN" altLang="zh-CN"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69313" name="Rectangle 7"/>
          <p:cNvSpPr txBox="1">
            <a:spLocks noGrp="1"/>
          </p:cNvSpPr>
          <p:nvPr>
            <p:ph type="sldNum" sz="quarter"/>
          </p:nvPr>
        </p:nvSpPr>
        <p:spPr>
          <a:xfrm>
            <a:off x="3886200" y="9378950"/>
            <a:ext cx="2971800" cy="493713"/>
          </a:xfrm>
          <a:prstGeom prst="rect">
            <a:avLst/>
          </a:prstGeom>
          <a:noFill/>
          <a:ln w="9525">
            <a:noFill/>
          </a:ln>
        </p:spPr>
        <p:txBody>
          <a:bodyPr wrap="square" lIns="91440" tIns="45720" rIns="91440" bIns="45720" anchor="b"/>
          <a:p>
            <a:pPr lvl="0" algn="r"/>
            <a:fld id="{9A0DB2DC-4C9A-4742-B13C-FB6460FD3503}" type="slidenum">
              <a:rPr lang="en-US" altLang="zh-CN" sz="1200" dirty="0">
                <a:latin typeface="Times New Roman" panose="02020603050405020304" pitchFamily="18" charset="0"/>
              </a:rPr>
            </a:fld>
            <a:endParaRPr lang="en-US" altLang="zh-CN" sz="1200" dirty="0">
              <a:latin typeface="Times New Roman" panose="02020603050405020304" pitchFamily="18" charset="0"/>
            </a:endParaRPr>
          </a:p>
        </p:txBody>
      </p:sp>
      <p:sp>
        <p:nvSpPr>
          <p:cNvPr id="269314" name="Rectangle 2"/>
          <p:cNvSpPr>
            <a:spLocks noTextEdit="1"/>
          </p:cNvSpPr>
          <p:nvPr>
            <p:ph type="sldImg"/>
          </p:nvPr>
        </p:nvSpPr>
        <p:spPr>
          <a:xfrm>
            <a:off x="963613" y="739775"/>
            <a:ext cx="4935537" cy="3703638"/>
          </a:xfrm>
          <a:solidFill>
            <a:srgbClr val="FFFFFF"/>
          </a:solidFill>
        </p:spPr>
      </p:sp>
      <p:sp>
        <p:nvSpPr>
          <p:cNvPr id="269315" name="Rectangle 3"/>
          <p:cNvSpPr/>
          <p:nvPr>
            <p:ph type="body"/>
          </p:nvPr>
        </p:nvSpPr>
        <p:spPr>
          <a:solidFill>
            <a:srgbClr val="FFFFFF"/>
          </a:solidFill>
          <a:ln>
            <a:solidFill>
              <a:srgbClr val="000000"/>
            </a:solidFill>
            <a:miter/>
          </a:ln>
        </p:spPr>
        <p:txBody>
          <a:bodyPr wrap="square" lIns="91440" tIns="45720" rIns="91440" bIns="45720" anchor="t"/>
          <a:p>
            <a:pPr lvl="0" eaLnBrk="1" hangingPunct="1"/>
            <a:endParaRPr lang="zh-CN" altLang="zh-CN"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71361" name="Rectangle 7"/>
          <p:cNvSpPr txBox="1">
            <a:spLocks noGrp="1"/>
          </p:cNvSpPr>
          <p:nvPr>
            <p:ph type="sldNum" sz="quarter"/>
          </p:nvPr>
        </p:nvSpPr>
        <p:spPr>
          <a:xfrm>
            <a:off x="3886200" y="9378950"/>
            <a:ext cx="2971800" cy="493713"/>
          </a:xfrm>
          <a:prstGeom prst="rect">
            <a:avLst/>
          </a:prstGeom>
          <a:noFill/>
          <a:ln w="9525">
            <a:noFill/>
          </a:ln>
        </p:spPr>
        <p:txBody>
          <a:bodyPr wrap="square" lIns="91440" tIns="45720" rIns="91440" bIns="45720" anchor="b"/>
          <a:p>
            <a:pPr lvl="0" algn="r"/>
            <a:fld id="{9A0DB2DC-4C9A-4742-B13C-FB6460FD3503}" type="slidenum">
              <a:rPr lang="en-US" altLang="zh-CN" sz="1200" dirty="0">
                <a:latin typeface="Times New Roman" panose="02020603050405020304" pitchFamily="18" charset="0"/>
              </a:rPr>
            </a:fld>
            <a:endParaRPr lang="en-US" altLang="zh-CN" sz="1200" dirty="0">
              <a:latin typeface="Times New Roman" panose="02020603050405020304" pitchFamily="18" charset="0"/>
            </a:endParaRPr>
          </a:p>
        </p:txBody>
      </p:sp>
      <p:sp>
        <p:nvSpPr>
          <p:cNvPr id="271362" name="Rectangle 1026"/>
          <p:cNvSpPr>
            <a:spLocks noTextEdit="1"/>
          </p:cNvSpPr>
          <p:nvPr>
            <p:ph type="sldImg"/>
          </p:nvPr>
        </p:nvSpPr>
        <p:spPr>
          <a:xfrm>
            <a:off x="963613" y="739775"/>
            <a:ext cx="4935537" cy="3703638"/>
          </a:xfrm>
          <a:solidFill>
            <a:srgbClr val="FFFFFF"/>
          </a:solidFill>
        </p:spPr>
      </p:sp>
      <p:sp>
        <p:nvSpPr>
          <p:cNvPr id="271363" name="Rectangle 1027"/>
          <p:cNvSpPr/>
          <p:nvPr>
            <p:ph type="body"/>
          </p:nvPr>
        </p:nvSpPr>
        <p:spPr>
          <a:solidFill>
            <a:srgbClr val="FFFFFF"/>
          </a:solidFill>
          <a:ln>
            <a:solidFill>
              <a:srgbClr val="000000"/>
            </a:solidFill>
            <a:miter/>
          </a:ln>
        </p:spPr>
        <p:txBody>
          <a:bodyPr wrap="square" lIns="91440" tIns="45720" rIns="91440" bIns="45720" anchor="t"/>
          <a:p>
            <a:pPr lvl="0" eaLnBrk="1" hangingPunct="1"/>
            <a:endParaRPr lang="zh-CN" altLang="zh-CN"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73409" name="Rectangle 7"/>
          <p:cNvSpPr txBox="1">
            <a:spLocks noGrp="1"/>
          </p:cNvSpPr>
          <p:nvPr>
            <p:ph type="sldNum" sz="quarter"/>
          </p:nvPr>
        </p:nvSpPr>
        <p:spPr>
          <a:xfrm>
            <a:off x="3886200" y="9378950"/>
            <a:ext cx="2971800" cy="493713"/>
          </a:xfrm>
          <a:prstGeom prst="rect">
            <a:avLst/>
          </a:prstGeom>
          <a:noFill/>
          <a:ln w="9525">
            <a:noFill/>
          </a:ln>
        </p:spPr>
        <p:txBody>
          <a:bodyPr wrap="square" lIns="91440" tIns="45720" rIns="91440" bIns="45720" anchor="b"/>
          <a:p>
            <a:pPr lvl="0" algn="r"/>
            <a:fld id="{9A0DB2DC-4C9A-4742-B13C-FB6460FD3503}" type="slidenum">
              <a:rPr lang="en-US" altLang="zh-CN" sz="1200" dirty="0">
                <a:latin typeface="Times New Roman" panose="02020603050405020304" pitchFamily="18" charset="0"/>
              </a:rPr>
            </a:fld>
            <a:endParaRPr lang="en-US" altLang="zh-CN" sz="1200" dirty="0">
              <a:latin typeface="Times New Roman" panose="02020603050405020304" pitchFamily="18" charset="0"/>
            </a:endParaRPr>
          </a:p>
        </p:txBody>
      </p:sp>
      <p:sp>
        <p:nvSpPr>
          <p:cNvPr id="273410" name="Rectangle 2"/>
          <p:cNvSpPr>
            <a:spLocks noTextEdit="1"/>
          </p:cNvSpPr>
          <p:nvPr>
            <p:ph type="sldImg"/>
          </p:nvPr>
        </p:nvSpPr>
        <p:spPr>
          <a:xfrm>
            <a:off x="963613" y="739775"/>
            <a:ext cx="4935537" cy="3703638"/>
          </a:xfrm>
          <a:solidFill>
            <a:srgbClr val="FFFFFF"/>
          </a:solidFill>
        </p:spPr>
      </p:sp>
      <p:sp>
        <p:nvSpPr>
          <p:cNvPr id="273411" name="Rectangle 3"/>
          <p:cNvSpPr/>
          <p:nvPr>
            <p:ph type="body"/>
          </p:nvPr>
        </p:nvSpPr>
        <p:spPr>
          <a:solidFill>
            <a:srgbClr val="FFFFFF"/>
          </a:solidFill>
          <a:ln>
            <a:solidFill>
              <a:srgbClr val="000000"/>
            </a:solidFill>
            <a:miter/>
          </a:ln>
        </p:spPr>
        <p:txBody>
          <a:bodyPr wrap="square" lIns="91440" tIns="45720" rIns="91440" bIns="45720" anchor="t"/>
          <a:p>
            <a:pPr lvl="0" eaLnBrk="1" hangingPunct="1"/>
            <a:endParaRPr lang="zh-CN" altLang="zh-CN"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75457" name="Rectangle 7"/>
          <p:cNvSpPr txBox="1">
            <a:spLocks noGrp="1"/>
          </p:cNvSpPr>
          <p:nvPr>
            <p:ph type="sldNum" sz="quarter"/>
          </p:nvPr>
        </p:nvSpPr>
        <p:spPr>
          <a:xfrm>
            <a:off x="3886200" y="9378950"/>
            <a:ext cx="2971800" cy="493713"/>
          </a:xfrm>
          <a:prstGeom prst="rect">
            <a:avLst/>
          </a:prstGeom>
          <a:noFill/>
          <a:ln w="9525">
            <a:noFill/>
          </a:ln>
        </p:spPr>
        <p:txBody>
          <a:bodyPr wrap="square" lIns="91440" tIns="45720" rIns="91440" bIns="45720" anchor="b"/>
          <a:p>
            <a:pPr lvl="0" algn="r"/>
            <a:fld id="{9A0DB2DC-4C9A-4742-B13C-FB6460FD3503}" type="slidenum">
              <a:rPr lang="en-US" altLang="zh-CN" sz="1200" dirty="0">
                <a:latin typeface="Times New Roman" panose="02020603050405020304" pitchFamily="18" charset="0"/>
              </a:rPr>
            </a:fld>
            <a:endParaRPr lang="en-US" altLang="zh-CN" sz="1200" dirty="0">
              <a:latin typeface="Times New Roman" panose="02020603050405020304" pitchFamily="18" charset="0"/>
            </a:endParaRPr>
          </a:p>
        </p:txBody>
      </p:sp>
      <p:sp>
        <p:nvSpPr>
          <p:cNvPr id="275458" name="Rectangle 2"/>
          <p:cNvSpPr>
            <a:spLocks noTextEdit="1"/>
          </p:cNvSpPr>
          <p:nvPr>
            <p:ph type="sldImg"/>
          </p:nvPr>
        </p:nvSpPr>
        <p:spPr>
          <a:xfrm>
            <a:off x="963613" y="739775"/>
            <a:ext cx="4935537" cy="3703638"/>
          </a:xfrm>
          <a:solidFill>
            <a:srgbClr val="FFFFFF"/>
          </a:solidFill>
        </p:spPr>
      </p:sp>
      <p:sp>
        <p:nvSpPr>
          <p:cNvPr id="275459" name="Rectangle 3"/>
          <p:cNvSpPr/>
          <p:nvPr>
            <p:ph type="body"/>
          </p:nvPr>
        </p:nvSpPr>
        <p:spPr>
          <a:solidFill>
            <a:srgbClr val="FFFFFF"/>
          </a:solidFill>
          <a:ln>
            <a:solidFill>
              <a:srgbClr val="000000"/>
            </a:solidFill>
            <a:miter/>
          </a:ln>
        </p:spPr>
        <p:txBody>
          <a:bodyPr wrap="square" lIns="91440" tIns="45720" rIns="91440" bIns="45720" anchor="t"/>
          <a:p>
            <a:pPr lvl="0" eaLnBrk="1" hangingPunct="1"/>
            <a:endParaRPr lang="zh-CN" altLang="zh-CN"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77505" name="Rectangle 7"/>
          <p:cNvSpPr txBox="1">
            <a:spLocks noGrp="1"/>
          </p:cNvSpPr>
          <p:nvPr>
            <p:ph type="sldNum" sz="quarter"/>
          </p:nvPr>
        </p:nvSpPr>
        <p:spPr>
          <a:xfrm>
            <a:off x="3886200" y="9378950"/>
            <a:ext cx="2971800" cy="493713"/>
          </a:xfrm>
          <a:prstGeom prst="rect">
            <a:avLst/>
          </a:prstGeom>
          <a:noFill/>
          <a:ln w="9525">
            <a:noFill/>
          </a:ln>
        </p:spPr>
        <p:txBody>
          <a:bodyPr wrap="square" lIns="91440" tIns="45720" rIns="91440" bIns="45720" anchor="b"/>
          <a:p>
            <a:pPr lvl="0" algn="r"/>
            <a:fld id="{9A0DB2DC-4C9A-4742-B13C-FB6460FD3503}" type="slidenum">
              <a:rPr lang="en-US" altLang="zh-CN" sz="1200" dirty="0">
                <a:latin typeface="Times New Roman" panose="02020603050405020304" pitchFamily="18" charset="0"/>
              </a:rPr>
            </a:fld>
            <a:endParaRPr lang="en-US" altLang="zh-CN" sz="1200" dirty="0">
              <a:latin typeface="Times New Roman" panose="02020603050405020304" pitchFamily="18" charset="0"/>
            </a:endParaRPr>
          </a:p>
        </p:txBody>
      </p:sp>
      <p:sp>
        <p:nvSpPr>
          <p:cNvPr id="277506" name="Rectangle 2"/>
          <p:cNvSpPr>
            <a:spLocks noTextEdit="1"/>
          </p:cNvSpPr>
          <p:nvPr>
            <p:ph type="sldImg"/>
          </p:nvPr>
        </p:nvSpPr>
        <p:spPr>
          <a:xfrm>
            <a:off x="963613" y="739775"/>
            <a:ext cx="4935537" cy="3703638"/>
          </a:xfrm>
        </p:spPr>
      </p:sp>
      <p:sp>
        <p:nvSpPr>
          <p:cNvPr id="277507" name="Rectangle 3"/>
          <p:cNvSpPr>
            <a:spLocks noGrp="1"/>
          </p:cNvSpPr>
          <p:nvPr>
            <p:ph type="body"/>
          </p:nvPr>
        </p:nvSpPr>
        <p:spPr/>
        <p:txBody>
          <a:bodyPr wrap="square" lIns="91440" tIns="45720" rIns="91440" bIns="45720" anchor="t"/>
          <a:p>
            <a:pPr lvl="0" eaLnBrk="1" hangingPunct="1"/>
            <a:endParaRPr lang="zh-CN" altLang="zh-CN"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79553" name="Rectangle 7"/>
          <p:cNvSpPr txBox="1">
            <a:spLocks noGrp="1"/>
          </p:cNvSpPr>
          <p:nvPr>
            <p:ph type="sldNum" sz="quarter"/>
          </p:nvPr>
        </p:nvSpPr>
        <p:spPr>
          <a:xfrm>
            <a:off x="3886200" y="9378950"/>
            <a:ext cx="2971800" cy="493713"/>
          </a:xfrm>
          <a:prstGeom prst="rect">
            <a:avLst/>
          </a:prstGeom>
          <a:noFill/>
          <a:ln w="9525">
            <a:noFill/>
          </a:ln>
        </p:spPr>
        <p:txBody>
          <a:bodyPr wrap="square" lIns="91440" tIns="45720" rIns="91440" bIns="45720" anchor="b"/>
          <a:p>
            <a:pPr lvl="0" algn="r"/>
            <a:fld id="{9A0DB2DC-4C9A-4742-B13C-FB6460FD3503}" type="slidenum">
              <a:rPr lang="en-US" altLang="zh-CN" sz="1200" dirty="0">
                <a:latin typeface="Times New Roman" panose="02020603050405020304" pitchFamily="18" charset="0"/>
              </a:rPr>
            </a:fld>
            <a:endParaRPr lang="en-US" altLang="zh-CN" sz="1200" dirty="0">
              <a:latin typeface="Times New Roman" panose="02020603050405020304" pitchFamily="18" charset="0"/>
            </a:endParaRPr>
          </a:p>
        </p:txBody>
      </p:sp>
      <p:sp>
        <p:nvSpPr>
          <p:cNvPr id="279554" name="Rectangle 2"/>
          <p:cNvSpPr>
            <a:spLocks noTextEdit="1"/>
          </p:cNvSpPr>
          <p:nvPr>
            <p:ph type="sldImg"/>
          </p:nvPr>
        </p:nvSpPr>
        <p:spPr>
          <a:xfrm>
            <a:off x="963613" y="739775"/>
            <a:ext cx="4935537" cy="3703638"/>
          </a:xfrm>
          <a:solidFill>
            <a:srgbClr val="FFFFFF"/>
          </a:solidFill>
        </p:spPr>
      </p:sp>
      <p:sp>
        <p:nvSpPr>
          <p:cNvPr id="279555" name="Rectangle 3"/>
          <p:cNvSpPr/>
          <p:nvPr>
            <p:ph type="body"/>
          </p:nvPr>
        </p:nvSpPr>
        <p:spPr>
          <a:solidFill>
            <a:srgbClr val="FFFFFF"/>
          </a:solidFill>
          <a:ln>
            <a:solidFill>
              <a:srgbClr val="000000"/>
            </a:solidFill>
            <a:miter/>
          </a:ln>
        </p:spPr>
        <p:txBody>
          <a:bodyPr wrap="square" lIns="91440" tIns="45720" rIns="91440" bIns="45720" anchor="t"/>
          <a:p>
            <a:pPr lvl="0" eaLnBrk="1" hangingPunct="1"/>
            <a:endParaRPr lang="zh-CN" altLang="zh-CN"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44737" name="Rectangle 7"/>
          <p:cNvSpPr txBox="1">
            <a:spLocks noGrp="1"/>
          </p:cNvSpPr>
          <p:nvPr>
            <p:ph type="sldNum" sz="quarter"/>
          </p:nvPr>
        </p:nvSpPr>
        <p:spPr>
          <a:xfrm>
            <a:off x="3886200" y="9378950"/>
            <a:ext cx="2971800" cy="493713"/>
          </a:xfrm>
          <a:prstGeom prst="rect">
            <a:avLst/>
          </a:prstGeom>
          <a:noFill/>
          <a:ln w="9525">
            <a:noFill/>
          </a:ln>
        </p:spPr>
        <p:txBody>
          <a:bodyPr wrap="square" lIns="91440" tIns="45720" rIns="91440" bIns="45720" anchor="b"/>
          <a:p>
            <a:pPr lvl="0" algn="r"/>
            <a:fld id="{9A0DB2DC-4C9A-4742-B13C-FB6460FD3503}" type="slidenum">
              <a:rPr lang="en-US" altLang="zh-CN" sz="1200" dirty="0">
                <a:latin typeface="Times New Roman" panose="02020603050405020304" pitchFamily="18" charset="0"/>
              </a:rPr>
            </a:fld>
            <a:endParaRPr lang="en-US" altLang="zh-CN" sz="1200" dirty="0">
              <a:latin typeface="Times New Roman" panose="02020603050405020304" pitchFamily="18" charset="0"/>
            </a:endParaRPr>
          </a:p>
        </p:txBody>
      </p:sp>
      <p:sp>
        <p:nvSpPr>
          <p:cNvPr id="244738" name="Rectangle 2"/>
          <p:cNvSpPr>
            <a:spLocks noTextEdit="1"/>
          </p:cNvSpPr>
          <p:nvPr>
            <p:ph type="sldImg"/>
          </p:nvPr>
        </p:nvSpPr>
        <p:spPr/>
      </p:sp>
      <p:sp>
        <p:nvSpPr>
          <p:cNvPr id="244739" name="Rectangle 3"/>
          <p:cNvSpPr>
            <a:spLocks noGrp="1"/>
          </p:cNvSpPr>
          <p:nvPr>
            <p:ph type="body"/>
          </p:nvPr>
        </p:nvSpPr>
        <p:spPr/>
        <p:txBody>
          <a:bodyPr wrap="square" lIns="91440" tIns="45720" rIns="91440" bIns="45720" anchor="t"/>
          <a:p>
            <a:pPr lvl="0" eaLnBrk="1" hangingPunct="1"/>
            <a:endParaRPr lang="zh-CN" altLang="zh-CN"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81601" name="Rectangle 7"/>
          <p:cNvSpPr txBox="1">
            <a:spLocks noGrp="1"/>
          </p:cNvSpPr>
          <p:nvPr>
            <p:ph type="sldNum" sz="quarter"/>
          </p:nvPr>
        </p:nvSpPr>
        <p:spPr>
          <a:xfrm>
            <a:off x="3886200" y="9378950"/>
            <a:ext cx="2971800" cy="493713"/>
          </a:xfrm>
          <a:prstGeom prst="rect">
            <a:avLst/>
          </a:prstGeom>
          <a:noFill/>
          <a:ln w="9525">
            <a:noFill/>
          </a:ln>
        </p:spPr>
        <p:txBody>
          <a:bodyPr wrap="square" lIns="91440" tIns="45720" rIns="91440" bIns="45720" anchor="b"/>
          <a:p>
            <a:pPr lvl="0" algn="r"/>
            <a:fld id="{9A0DB2DC-4C9A-4742-B13C-FB6460FD3503}" type="slidenum">
              <a:rPr lang="en-US" altLang="zh-CN" sz="1200" dirty="0">
                <a:latin typeface="Times New Roman" panose="02020603050405020304" pitchFamily="18" charset="0"/>
              </a:rPr>
            </a:fld>
            <a:endParaRPr lang="en-US" altLang="zh-CN" sz="1200" dirty="0">
              <a:latin typeface="Times New Roman" panose="02020603050405020304" pitchFamily="18" charset="0"/>
            </a:endParaRPr>
          </a:p>
        </p:txBody>
      </p:sp>
      <p:sp>
        <p:nvSpPr>
          <p:cNvPr id="281602" name="Rectangle 2"/>
          <p:cNvSpPr>
            <a:spLocks noTextEdit="1"/>
          </p:cNvSpPr>
          <p:nvPr>
            <p:ph type="sldImg"/>
          </p:nvPr>
        </p:nvSpPr>
        <p:spPr>
          <a:xfrm>
            <a:off x="963613" y="739775"/>
            <a:ext cx="4935537" cy="3703638"/>
          </a:xfrm>
          <a:solidFill>
            <a:srgbClr val="FFFFFF"/>
          </a:solidFill>
        </p:spPr>
      </p:sp>
      <p:sp>
        <p:nvSpPr>
          <p:cNvPr id="281603" name="Rectangle 3"/>
          <p:cNvSpPr/>
          <p:nvPr>
            <p:ph type="body"/>
          </p:nvPr>
        </p:nvSpPr>
        <p:spPr>
          <a:solidFill>
            <a:srgbClr val="FFFFFF"/>
          </a:solidFill>
          <a:ln>
            <a:solidFill>
              <a:srgbClr val="000000"/>
            </a:solidFill>
            <a:miter/>
          </a:ln>
        </p:spPr>
        <p:txBody>
          <a:bodyPr wrap="square" lIns="91440" tIns="45720" rIns="91440" bIns="45720" anchor="t"/>
          <a:p>
            <a:pPr lvl="0" eaLnBrk="1" hangingPunct="1"/>
            <a:endParaRPr lang="zh-CN" altLang="zh-CN"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83649" name="Rectangle 7"/>
          <p:cNvSpPr txBox="1">
            <a:spLocks noGrp="1"/>
          </p:cNvSpPr>
          <p:nvPr>
            <p:ph type="sldNum" sz="quarter"/>
          </p:nvPr>
        </p:nvSpPr>
        <p:spPr>
          <a:xfrm>
            <a:off x="3886200" y="9378950"/>
            <a:ext cx="2971800" cy="493713"/>
          </a:xfrm>
          <a:prstGeom prst="rect">
            <a:avLst/>
          </a:prstGeom>
          <a:noFill/>
          <a:ln w="9525">
            <a:noFill/>
          </a:ln>
        </p:spPr>
        <p:txBody>
          <a:bodyPr wrap="square" lIns="91440" tIns="45720" rIns="91440" bIns="45720" anchor="b"/>
          <a:p>
            <a:pPr lvl="0" algn="r"/>
            <a:fld id="{9A0DB2DC-4C9A-4742-B13C-FB6460FD3503}" type="slidenum">
              <a:rPr lang="en-US" altLang="zh-CN" sz="1200" dirty="0">
                <a:latin typeface="Times New Roman" panose="02020603050405020304" pitchFamily="18" charset="0"/>
              </a:rPr>
            </a:fld>
            <a:endParaRPr lang="en-US" altLang="zh-CN" sz="1200" dirty="0">
              <a:latin typeface="Times New Roman" panose="02020603050405020304" pitchFamily="18" charset="0"/>
            </a:endParaRPr>
          </a:p>
        </p:txBody>
      </p:sp>
      <p:sp>
        <p:nvSpPr>
          <p:cNvPr id="283650" name="Rectangle 2"/>
          <p:cNvSpPr>
            <a:spLocks noTextEdit="1"/>
          </p:cNvSpPr>
          <p:nvPr>
            <p:ph type="sldImg"/>
          </p:nvPr>
        </p:nvSpPr>
        <p:spPr>
          <a:xfrm>
            <a:off x="963613" y="739775"/>
            <a:ext cx="4935537" cy="3703638"/>
          </a:xfrm>
        </p:spPr>
      </p:sp>
      <p:sp>
        <p:nvSpPr>
          <p:cNvPr id="283651" name="Rectangle 3"/>
          <p:cNvSpPr>
            <a:spLocks noGrp="1"/>
          </p:cNvSpPr>
          <p:nvPr>
            <p:ph type="body"/>
          </p:nvPr>
        </p:nvSpPr>
        <p:spPr/>
        <p:txBody>
          <a:bodyPr wrap="square" lIns="91440" tIns="45720" rIns="91440" bIns="45720" anchor="t"/>
          <a:p>
            <a:pPr lvl="0" eaLnBrk="1" hangingPunct="1"/>
            <a:endParaRPr lang="zh-CN" altLang="zh-CN"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85697" name="Rectangle 7"/>
          <p:cNvSpPr txBox="1">
            <a:spLocks noGrp="1"/>
          </p:cNvSpPr>
          <p:nvPr>
            <p:ph type="sldNum" sz="quarter"/>
          </p:nvPr>
        </p:nvSpPr>
        <p:spPr>
          <a:xfrm>
            <a:off x="3886200" y="9378950"/>
            <a:ext cx="2971800" cy="493713"/>
          </a:xfrm>
          <a:prstGeom prst="rect">
            <a:avLst/>
          </a:prstGeom>
          <a:noFill/>
          <a:ln w="9525">
            <a:noFill/>
          </a:ln>
        </p:spPr>
        <p:txBody>
          <a:bodyPr wrap="square" lIns="91440" tIns="45720" rIns="91440" bIns="45720" anchor="b"/>
          <a:p>
            <a:pPr lvl="0" algn="r"/>
            <a:fld id="{9A0DB2DC-4C9A-4742-B13C-FB6460FD3503}" type="slidenum">
              <a:rPr lang="en-US" altLang="zh-CN" sz="1200" dirty="0">
                <a:latin typeface="Times New Roman" panose="02020603050405020304" pitchFamily="18" charset="0"/>
              </a:rPr>
            </a:fld>
            <a:endParaRPr lang="en-US" altLang="zh-CN" sz="1200" dirty="0">
              <a:latin typeface="Times New Roman" panose="02020603050405020304" pitchFamily="18" charset="0"/>
            </a:endParaRPr>
          </a:p>
        </p:txBody>
      </p:sp>
      <p:sp>
        <p:nvSpPr>
          <p:cNvPr id="285698" name="Rectangle 2"/>
          <p:cNvSpPr>
            <a:spLocks noTextEdit="1"/>
          </p:cNvSpPr>
          <p:nvPr>
            <p:ph type="sldImg"/>
          </p:nvPr>
        </p:nvSpPr>
        <p:spPr>
          <a:xfrm>
            <a:off x="963613" y="739775"/>
            <a:ext cx="4935537" cy="3703638"/>
          </a:xfrm>
          <a:solidFill>
            <a:srgbClr val="FFFFFF"/>
          </a:solidFill>
        </p:spPr>
      </p:sp>
      <p:sp>
        <p:nvSpPr>
          <p:cNvPr id="285699" name="Rectangle 3"/>
          <p:cNvSpPr/>
          <p:nvPr>
            <p:ph type="body"/>
          </p:nvPr>
        </p:nvSpPr>
        <p:spPr>
          <a:solidFill>
            <a:srgbClr val="FFFFFF"/>
          </a:solidFill>
          <a:ln>
            <a:solidFill>
              <a:srgbClr val="000000"/>
            </a:solidFill>
            <a:miter/>
          </a:ln>
        </p:spPr>
        <p:txBody>
          <a:bodyPr wrap="square" lIns="91440" tIns="45720" rIns="91440" bIns="45720" anchor="t"/>
          <a:p>
            <a:pPr lvl="0" eaLnBrk="1" hangingPunct="1"/>
            <a:endParaRPr lang="zh-CN" altLang="zh-CN"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87745" name="Rectangle 7"/>
          <p:cNvSpPr txBox="1">
            <a:spLocks noGrp="1"/>
          </p:cNvSpPr>
          <p:nvPr>
            <p:ph type="sldNum" sz="quarter"/>
          </p:nvPr>
        </p:nvSpPr>
        <p:spPr>
          <a:xfrm>
            <a:off x="3886200" y="9378950"/>
            <a:ext cx="2971800" cy="493713"/>
          </a:xfrm>
          <a:prstGeom prst="rect">
            <a:avLst/>
          </a:prstGeom>
          <a:noFill/>
          <a:ln w="9525">
            <a:noFill/>
          </a:ln>
        </p:spPr>
        <p:txBody>
          <a:bodyPr wrap="square" lIns="91440" tIns="45720" rIns="91440" bIns="45720" anchor="b"/>
          <a:p>
            <a:pPr lvl="0" algn="r"/>
            <a:fld id="{9A0DB2DC-4C9A-4742-B13C-FB6460FD3503}" type="slidenum">
              <a:rPr lang="en-US" altLang="zh-CN" sz="1200" dirty="0">
                <a:latin typeface="Times New Roman" panose="02020603050405020304" pitchFamily="18" charset="0"/>
              </a:rPr>
            </a:fld>
            <a:endParaRPr lang="en-US" altLang="zh-CN" sz="1200" dirty="0">
              <a:latin typeface="Times New Roman" panose="02020603050405020304" pitchFamily="18" charset="0"/>
            </a:endParaRPr>
          </a:p>
        </p:txBody>
      </p:sp>
      <p:sp>
        <p:nvSpPr>
          <p:cNvPr id="287746" name="Rectangle 2"/>
          <p:cNvSpPr>
            <a:spLocks noTextEdit="1"/>
          </p:cNvSpPr>
          <p:nvPr>
            <p:ph type="sldImg"/>
          </p:nvPr>
        </p:nvSpPr>
        <p:spPr>
          <a:xfrm>
            <a:off x="963613" y="739775"/>
            <a:ext cx="4935537" cy="3703638"/>
          </a:xfrm>
        </p:spPr>
      </p:sp>
      <p:sp>
        <p:nvSpPr>
          <p:cNvPr id="287747" name="Rectangle 3"/>
          <p:cNvSpPr>
            <a:spLocks noGrp="1"/>
          </p:cNvSpPr>
          <p:nvPr>
            <p:ph type="body"/>
          </p:nvPr>
        </p:nvSpPr>
        <p:spPr/>
        <p:txBody>
          <a:bodyPr wrap="square" lIns="91440" tIns="45720" rIns="91440" bIns="45720" anchor="t"/>
          <a:p>
            <a:pPr lvl="0" eaLnBrk="1" hangingPunct="1"/>
            <a:endParaRPr lang="zh-CN" altLang="zh-CN"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89793" name="Rectangle 7"/>
          <p:cNvSpPr txBox="1">
            <a:spLocks noGrp="1"/>
          </p:cNvSpPr>
          <p:nvPr>
            <p:ph type="sldNum" sz="quarter"/>
          </p:nvPr>
        </p:nvSpPr>
        <p:spPr>
          <a:xfrm>
            <a:off x="3886200" y="9378950"/>
            <a:ext cx="2971800" cy="493713"/>
          </a:xfrm>
          <a:prstGeom prst="rect">
            <a:avLst/>
          </a:prstGeom>
          <a:noFill/>
          <a:ln w="9525">
            <a:noFill/>
          </a:ln>
        </p:spPr>
        <p:txBody>
          <a:bodyPr wrap="square" lIns="91440" tIns="45720" rIns="91440" bIns="45720" anchor="b"/>
          <a:p>
            <a:pPr lvl="0" algn="r"/>
            <a:fld id="{9A0DB2DC-4C9A-4742-B13C-FB6460FD3503}" type="slidenum">
              <a:rPr lang="en-US" altLang="zh-CN" sz="1200" dirty="0">
                <a:latin typeface="Times New Roman" panose="02020603050405020304" pitchFamily="18" charset="0"/>
              </a:rPr>
            </a:fld>
            <a:endParaRPr lang="en-US" altLang="zh-CN" sz="1200" dirty="0">
              <a:latin typeface="Times New Roman" panose="02020603050405020304" pitchFamily="18" charset="0"/>
            </a:endParaRPr>
          </a:p>
        </p:txBody>
      </p:sp>
      <p:sp>
        <p:nvSpPr>
          <p:cNvPr id="289794" name="Rectangle 2"/>
          <p:cNvSpPr>
            <a:spLocks noTextEdit="1"/>
          </p:cNvSpPr>
          <p:nvPr>
            <p:ph type="sldImg"/>
          </p:nvPr>
        </p:nvSpPr>
        <p:spPr>
          <a:xfrm>
            <a:off x="963613" y="739775"/>
            <a:ext cx="4935537" cy="3703638"/>
          </a:xfrm>
          <a:solidFill>
            <a:srgbClr val="FFFFFF"/>
          </a:solidFill>
        </p:spPr>
      </p:sp>
      <p:sp>
        <p:nvSpPr>
          <p:cNvPr id="289795" name="Rectangle 3"/>
          <p:cNvSpPr/>
          <p:nvPr>
            <p:ph type="body"/>
          </p:nvPr>
        </p:nvSpPr>
        <p:spPr>
          <a:solidFill>
            <a:srgbClr val="FFFFFF"/>
          </a:solidFill>
          <a:ln>
            <a:solidFill>
              <a:srgbClr val="000000"/>
            </a:solidFill>
            <a:miter/>
          </a:ln>
        </p:spPr>
        <p:txBody>
          <a:bodyPr wrap="square" lIns="91440" tIns="45720" rIns="91440" bIns="45720" anchor="t"/>
          <a:p>
            <a:pPr lvl="0" eaLnBrk="1" hangingPunct="1"/>
            <a:endParaRPr lang="zh-CN" altLang="zh-CN"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91841" name="Rectangle 7"/>
          <p:cNvSpPr txBox="1">
            <a:spLocks noGrp="1"/>
          </p:cNvSpPr>
          <p:nvPr>
            <p:ph type="sldNum" sz="quarter"/>
          </p:nvPr>
        </p:nvSpPr>
        <p:spPr>
          <a:xfrm>
            <a:off x="3886200" y="9378950"/>
            <a:ext cx="2971800" cy="493713"/>
          </a:xfrm>
          <a:prstGeom prst="rect">
            <a:avLst/>
          </a:prstGeom>
          <a:noFill/>
          <a:ln w="9525">
            <a:noFill/>
          </a:ln>
        </p:spPr>
        <p:txBody>
          <a:bodyPr wrap="square" lIns="91440" tIns="45720" rIns="91440" bIns="45720" anchor="b"/>
          <a:p>
            <a:pPr lvl="0" algn="r"/>
            <a:fld id="{9A0DB2DC-4C9A-4742-B13C-FB6460FD3503}" type="slidenum">
              <a:rPr lang="en-US" altLang="zh-CN" sz="1200" dirty="0">
                <a:latin typeface="Times New Roman" panose="02020603050405020304" pitchFamily="18" charset="0"/>
              </a:rPr>
            </a:fld>
            <a:endParaRPr lang="en-US" altLang="zh-CN" sz="1200" dirty="0">
              <a:latin typeface="Times New Roman" panose="02020603050405020304" pitchFamily="18" charset="0"/>
            </a:endParaRPr>
          </a:p>
        </p:txBody>
      </p:sp>
      <p:sp>
        <p:nvSpPr>
          <p:cNvPr id="291842" name="Rectangle 2"/>
          <p:cNvSpPr>
            <a:spLocks noTextEdit="1"/>
          </p:cNvSpPr>
          <p:nvPr>
            <p:ph type="sldImg"/>
          </p:nvPr>
        </p:nvSpPr>
        <p:spPr/>
      </p:sp>
      <p:sp>
        <p:nvSpPr>
          <p:cNvPr id="291843" name="Rectangle 3"/>
          <p:cNvSpPr>
            <a:spLocks noGrp="1"/>
          </p:cNvSpPr>
          <p:nvPr>
            <p:ph type="body"/>
          </p:nvPr>
        </p:nvSpPr>
        <p:spPr/>
        <p:txBody>
          <a:bodyPr wrap="square" lIns="91440" tIns="45720" rIns="91440" bIns="45720" anchor="t"/>
          <a:p>
            <a:pPr lvl="0" eaLnBrk="1" hangingPunct="1"/>
            <a:endParaRPr lang="zh-CN" altLang="zh-CN"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93889" name="Rectangle 7"/>
          <p:cNvSpPr txBox="1">
            <a:spLocks noGrp="1"/>
          </p:cNvSpPr>
          <p:nvPr>
            <p:ph type="sldNum" sz="quarter"/>
          </p:nvPr>
        </p:nvSpPr>
        <p:spPr>
          <a:xfrm>
            <a:off x="3886200" y="9378950"/>
            <a:ext cx="2971800" cy="493713"/>
          </a:xfrm>
          <a:prstGeom prst="rect">
            <a:avLst/>
          </a:prstGeom>
          <a:noFill/>
          <a:ln w="9525">
            <a:noFill/>
          </a:ln>
        </p:spPr>
        <p:txBody>
          <a:bodyPr wrap="square" lIns="91440" tIns="45720" rIns="91440" bIns="45720" anchor="b"/>
          <a:p>
            <a:pPr lvl="0" algn="r"/>
            <a:fld id="{9A0DB2DC-4C9A-4742-B13C-FB6460FD3503}" type="slidenum">
              <a:rPr lang="en-US" altLang="zh-CN" sz="1200" dirty="0">
                <a:latin typeface="Times New Roman" panose="02020603050405020304" pitchFamily="18" charset="0"/>
              </a:rPr>
            </a:fld>
            <a:endParaRPr lang="en-US" altLang="zh-CN" sz="1200" dirty="0">
              <a:latin typeface="Times New Roman" panose="02020603050405020304" pitchFamily="18" charset="0"/>
            </a:endParaRPr>
          </a:p>
        </p:txBody>
      </p:sp>
      <p:sp>
        <p:nvSpPr>
          <p:cNvPr id="293890" name="Rectangle 2"/>
          <p:cNvSpPr>
            <a:spLocks noTextEdit="1"/>
          </p:cNvSpPr>
          <p:nvPr>
            <p:ph type="sldImg"/>
          </p:nvPr>
        </p:nvSpPr>
        <p:spPr/>
      </p:sp>
      <p:sp>
        <p:nvSpPr>
          <p:cNvPr id="293891" name="Rectangle 3"/>
          <p:cNvSpPr>
            <a:spLocks noGrp="1"/>
          </p:cNvSpPr>
          <p:nvPr>
            <p:ph type="body"/>
          </p:nvPr>
        </p:nvSpPr>
        <p:spPr/>
        <p:txBody>
          <a:bodyPr wrap="square" lIns="91440" tIns="45720" rIns="91440" bIns="45720" anchor="t"/>
          <a:p>
            <a:pPr lvl="0" eaLnBrk="1" hangingPunct="1"/>
            <a:endParaRPr lang="zh-CN" altLang="zh-CN"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95937" name="Rectangle 7"/>
          <p:cNvSpPr txBox="1">
            <a:spLocks noGrp="1"/>
          </p:cNvSpPr>
          <p:nvPr>
            <p:ph type="sldNum" sz="quarter"/>
          </p:nvPr>
        </p:nvSpPr>
        <p:spPr>
          <a:xfrm>
            <a:off x="3886200" y="9378950"/>
            <a:ext cx="2971800" cy="493713"/>
          </a:xfrm>
          <a:prstGeom prst="rect">
            <a:avLst/>
          </a:prstGeom>
          <a:noFill/>
          <a:ln w="9525">
            <a:noFill/>
          </a:ln>
        </p:spPr>
        <p:txBody>
          <a:bodyPr wrap="square" lIns="91440" tIns="45720" rIns="91440" bIns="45720" anchor="b"/>
          <a:p>
            <a:pPr lvl="0" algn="r"/>
            <a:fld id="{9A0DB2DC-4C9A-4742-B13C-FB6460FD3503}" type="slidenum">
              <a:rPr lang="en-US" altLang="zh-CN" sz="1200" dirty="0">
                <a:latin typeface="Times New Roman" panose="02020603050405020304" pitchFamily="18" charset="0"/>
              </a:rPr>
            </a:fld>
            <a:endParaRPr lang="en-US" altLang="zh-CN" sz="1200" dirty="0">
              <a:latin typeface="Times New Roman" panose="02020603050405020304" pitchFamily="18" charset="0"/>
            </a:endParaRPr>
          </a:p>
        </p:txBody>
      </p:sp>
      <p:sp>
        <p:nvSpPr>
          <p:cNvPr id="295938" name="Rectangle 2"/>
          <p:cNvSpPr>
            <a:spLocks noTextEdit="1"/>
          </p:cNvSpPr>
          <p:nvPr>
            <p:ph type="sldImg"/>
          </p:nvPr>
        </p:nvSpPr>
        <p:spPr/>
      </p:sp>
      <p:sp>
        <p:nvSpPr>
          <p:cNvPr id="295939" name="Rectangle 3"/>
          <p:cNvSpPr>
            <a:spLocks noGrp="1"/>
          </p:cNvSpPr>
          <p:nvPr>
            <p:ph type="body"/>
          </p:nvPr>
        </p:nvSpPr>
        <p:spPr/>
        <p:txBody>
          <a:bodyPr wrap="square" lIns="91440" tIns="45720" rIns="91440" bIns="45720" anchor="t"/>
          <a:p>
            <a:pPr lvl="0" eaLnBrk="1" hangingPunct="1"/>
            <a:endParaRPr lang="zh-CN" altLang="zh-CN"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97985" name="Rectangle 7"/>
          <p:cNvSpPr txBox="1">
            <a:spLocks noGrp="1"/>
          </p:cNvSpPr>
          <p:nvPr>
            <p:ph type="sldNum" sz="quarter"/>
          </p:nvPr>
        </p:nvSpPr>
        <p:spPr>
          <a:xfrm>
            <a:off x="3886200" y="9378950"/>
            <a:ext cx="2971800" cy="493713"/>
          </a:xfrm>
          <a:prstGeom prst="rect">
            <a:avLst/>
          </a:prstGeom>
          <a:noFill/>
          <a:ln w="9525">
            <a:noFill/>
          </a:ln>
        </p:spPr>
        <p:txBody>
          <a:bodyPr wrap="square" lIns="91440" tIns="45720" rIns="91440" bIns="45720" anchor="b"/>
          <a:p>
            <a:pPr lvl="0" algn="r"/>
            <a:fld id="{9A0DB2DC-4C9A-4742-B13C-FB6460FD3503}" type="slidenum">
              <a:rPr lang="en-US" altLang="zh-CN" sz="1200" dirty="0">
                <a:latin typeface="Times New Roman" panose="02020603050405020304" pitchFamily="18" charset="0"/>
              </a:rPr>
            </a:fld>
            <a:endParaRPr lang="en-US" altLang="zh-CN" sz="1200" dirty="0">
              <a:latin typeface="Times New Roman" panose="02020603050405020304" pitchFamily="18" charset="0"/>
            </a:endParaRPr>
          </a:p>
        </p:txBody>
      </p:sp>
      <p:sp>
        <p:nvSpPr>
          <p:cNvPr id="297986" name="Rectangle 2"/>
          <p:cNvSpPr>
            <a:spLocks noTextEdit="1"/>
          </p:cNvSpPr>
          <p:nvPr>
            <p:ph type="sldImg"/>
          </p:nvPr>
        </p:nvSpPr>
        <p:spPr/>
      </p:sp>
      <p:sp>
        <p:nvSpPr>
          <p:cNvPr id="297987" name="Rectangle 3"/>
          <p:cNvSpPr>
            <a:spLocks noGrp="1"/>
          </p:cNvSpPr>
          <p:nvPr>
            <p:ph type="body"/>
          </p:nvPr>
        </p:nvSpPr>
        <p:spPr/>
        <p:txBody>
          <a:bodyPr wrap="square" lIns="91440" tIns="45720" rIns="91440" bIns="45720" anchor="t"/>
          <a:p>
            <a:pPr lvl="0" eaLnBrk="1" hangingPunct="1"/>
            <a:endParaRPr lang="zh-CN" altLang="zh-CN"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00033" name="Rectangle 7"/>
          <p:cNvSpPr txBox="1">
            <a:spLocks noGrp="1"/>
          </p:cNvSpPr>
          <p:nvPr>
            <p:ph type="sldNum" sz="quarter"/>
          </p:nvPr>
        </p:nvSpPr>
        <p:spPr>
          <a:xfrm>
            <a:off x="3886200" y="9378950"/>
            <a:ext cx="2971800" cy="493713"/>
          </a:xfrm>
          <a:prstGeom prst="rect">
            <a:avLst/>
          </a:prstGeom>
          <a:noFill/>
          <a:ln w="9525">
            <a:noFill/>
          </a:ln>
        </p:spPr>
        <p:txBody>
          <a:bodyPr wrap="square" lIns="91440" tIns="45720" rIns="91440" bIns="45720" anchor="b"/>
          <a:p>
            <a:pPr lvl="0" algn="r"/>
            <a:fld id="{9A0DB2DC-4C9A-4742-B13C-FB6460FD3503}" type="slidenum">
              <a:rPr lang="en-US" altLang="zh-CN" sz="1200" dirty="0">
                <a:latin typeface="Times New Roman" panose="02020603050405020304" pitchFamily="18" charset="0"/>
              </a:rPr>
            </a:fld>
            <a:endParaRPr lang="en-US" altLang="zh-CN" sz="1200" dirty="0">
              <a:latin typeface="Times New Roman" panose="02020603050405020304" pitchFamily="18" charset="0"/>
            </a:endParaRPr>
          </a:p>
        </p:txBody>
      </p:sp>
      <p:sp>
        <p:nvSpPr>
          <p:cNvPr id="300034" name="Rectangle 2"/>
          <p:cNvSpPr>
            <a:spLocks noTextEdit="1"/>
          </p:cNvSpPr>
          <p:nvPr>
            <p:ph type="sldImg"/>
          </p:nvPr>
        </p:nvSpPr>
        <p:spPr/>
      </p:sp>
      <p:sp>
        <p:nvSpPr>
          <p:cNvPr id="300035" name="Rectangle 3"/>
          <p:cNvSpPr>
            <a:spLocks noGrp="1"/>
          </p:cNvSpPr>
          <p:nvPr>
            <p:ph type="body"/>
          </p:nvPr>
        </p:nvSpPr>
        <p:spPr/>
        <p:txBody>
          <a:bodyPr wrap="square" lIns="91440" tIns="45720" rIns="91440" bIns="45720" anchor="t"/>
          <a:p>
            <a:pPr lvl="0" eaLnBrk="1" hangingPunct="1"/>
            <a:endParaRPr lang="zh-CN" altLang="zh-CN"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46785" name="Rectangle 7"/>
          <p:cNvSpPr txBox="1">
            <a:spLocks noGrp="1"/>
          </p:cNvSpPr>
          <p:nvPr>
            <p:ph type="sldNum" sz="quarter"/>
          </p:nvPr>
        </p:nvSpPr>
        <p:spPr>
          <a:xfrm>
            <a:off x="3886200" y="9378950"/>
            <a:ext cx="2971800" cy="493713"/>
          </a:xfrm>
          <a:prstGeom prst="rect">
            <a:avLst/>
          </a:prstGeom>
          <a:noFill/>
          <a:ln w="9525">
            <a:noFill/>
          </a:ln>
        </p:spPr>
        <p:txBody>
          <a:bodyPr wrap="square" lIns="91440" tIns="45720" rIns="91440" bIns="45720" anchor="b"/>
          <a:p>
            <a:pPr lvl="0" algn="r"/>
            <a:fld id="{9A0DB2DC-4C9A-4742-B13C-FB6460FD3503}" type="slidenum">
              <a:rPr lang="en-US" altLang="zh-CN" sz="1200" dirty="0">
                <a:latin typeface="Times New Roman" panose="02020603050405020304" pitchFamily="18" charset="0"/>
              </a:rPr>
            </a:fld>
            <a:endParaRPr lang="en-US" altLang="zh-CN" sz="1200" dirty="0">
              <a:latin typeface="Times New Roman" panose="02020603050405020304" pitchFamily="18" charset="0"/>
            </a:endParaRPr>
          </a:p>
        </p:txBody>
      </p:sp>
      <p:sp>
        <p:nvSpPr>
          <p:cNvPr id="246786" name="Rectangle 2"/>
          <p:cNvSpPr>
            <a:spLocks noTextEdit="1"/>
          </p:cNvSpPr>
          <p:nvPr>
            <p:ph type="sldImg"/>
          </p:nvPr>
        </p:nvSpPr>
        <p:spPr/>
      </p:sp>
      <p:sp>
        <p:nvSpPr>
          <p:cNvPr id="246787" name="Rectangle 3"/>
          <p:cNvSpPr>
            <a:spLocks noGrp="1"/>
          </p:cNvSpPr>
          <p:nvPr>
            <p:ph type="body"/>
          </p:nvPr>
        </p:nvSpPr>
        <p:spPr/>
        <p:txBody>
          <a:bodyPr wrap="square" lIns="91440" tIns="45720" rIns="91440" bIns="45720" anchor="t"/>
          <a:p>
            <a:pPr lvl="0" eaLnBrk="1" hangingPunct="1"/>
            <a:endParaRPr lang="zh-CN" altLang="zh-CN"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02081" name="Rectangle 7"/>
          <p:cNvSpPr txBox="1">
            <a:spLocks noGrp="1"/>
          </p:cNvSpPr>
          <p:nvPr>
            <p:ph type="sldNum" sz="quarter"/>
          </p:nvPr>
        </p:nvSpPr>
        <p:spPr>
          <a:xfrm>
            <a:off x="3886200" y="9378950"/>
            <a:ext cx="2971800" cy="493713"/>
          </a:xfrm>
          <a:prstGeom prst="rect">
            <a:avLst/>
          </a:prstGeom>
          <a:noFill/>
          <a:ln w="9525">
            <a:noFill/>
          </a:ln>
        </p:spPr>
        <p:txBody>
          <a:bodyPr wrap="square" lIns="91440" tIns="45720" rIns="91440" bIns="45720" anchor="b"/>
          <a:p>
            <a:pPr lvl="0" algn="r"/>
            <a:fld id="{9A0DB2DC-4C9A-4742-B13C-FB6460FD3503}" type="slidenum">
              <a:rPr lang="en-US" altLang="zh-CN" sz="1200" dirty="0">
                <a:latin typeface="Times New Roman" panose="02020603050405020304" pitchFamily="18" charset="0"/>
              </a:rPr>
            </a:fld>
            <a:endParaRPr lang="en-US" altLang="zh-CN" sz="1200" dirty="0">
              <a:latin typeface="Times New Roman" panose="02020603050405020304" pitchFamily="18" charset="0"/>
            </a:endParaRPr>
          </a:p>
        </p:txBody>
      </p:sp>
      <p:sp>
        <p:nvSpPr>
          <p:cNvPr id="302082" name="Rectangle 2"/>
          <p:cNvSpPr>
            <a:spLocks noTextEdit="1"/>
          </p:cNvSpPr>
          <p:nvPr>
            <p:ph type="sldImg"/>
          </p:nvPr>
        </p:nvSpPr>
        <p:spPr/>
      </p:sp>
      <p:sp>
        <p:nvSpPr>
          <p:cNvPr id="302083" name="Rectangle 3"/>
          <p:cNvSpPr>
            <a:spLocks noGrp="1"/>
          </p:cNvSpPr>
          <p:nvPr>
            <p:ph type="body"/>
          </p:nvPr>
        </p:nvSpPr>
        <p:spPr/>
        <p:txBody>
          <a:bodyPr wrap="square" lIns="91440" tIns="45720" rIns="91440" bIns="45720" anchor="t"/>
          <a:p>
            <a:pPr lvl="0" eaLnBrk="1" hangingPunct="1"/>
            <a:endParaRPr lang="zh-CN" altLang="zh-CN"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04129" name="Rectangle 7"/>
          <p:cNvSpPr txBox="1">
            <a:spLocks noGrp="1"/>
          </p:cNvSpPr>
          <p:nvPr>
            <p:ph type="sldNum" sz="quarter"/>
          </p:nvPr>
        </p:nvSpPr>
        <p:spPr>
          <a:xfrm>
            <a:off x="3886200" y="9378950"/>
            <a:ext cx="2971800" cy="493713"/>
          </a:xfrm>
          <a:prstGeom prst="rect">
            <a:avLst/>
          </a:prstGeom>
          <a:noFill/>
          <a:ln w="9525">
            <a:noFill/>
          </a:ln>
        </p:spPr>
        <p:txBody>
          <a:bodyPr wrap="square" lIns="91440" tIns="45720" rIns="91440" bIns="45720" anchor="b"/>
          <a:p>
            <a:pPr lvl="0" algn="r"/>
            <a:fld id="{9A0DB2DC-4C9A-4742-B13C-FB6460FD3503}" type="slidenum">
              <a:rPr lang="en-US" altLang="zh-CN" sz="1200" dirty="0">
                <a:latin typeface="Times New Roman" panose="02020603050405020304" pitchFamily="18" charset="0"/>
              </a:rPr>
            </a:fld>
            <a:endParaRPr lang="en-US" altLang="zh-CN" sz="1200" dirty="0">
              <a:latin typeface="Times New Roman" panose="02020603050405020304" pitchFamily="18" charset="0"/>
            </a:endParaRPr>
          </a:p>
        </p:txBody>
      </p:sp>
      <p:sp>
        <p:nvSpPr>
          <p:cNvPr id="304130" name="Rectangle 2"/>
          <p:cNvSpPr>
            <a:spLocks noTextEdit="1"/>
          </p:cNvSpPr>
          <p:nvPr>
            <p:ph type="sldImg"/>
          </p:nvPr>
        </p:nvSpPr>
        <p:spPr/>
      </p:sp>
      <p:sp>
        <p:nvSpPr>
          <p:cNvPr id="304131" name="Rectangle 3"/>
          <p:cNvSpPr>
            <a:spLocks noGrp="1"/>
          </p:cNvSpPr>
          <p:nvPr>
            <p:ph type="body"/>
          </p:nvPr>
        </p:nvSpPr>
        <p:spPr/>
        <p:txBody>
          <a:bodyPr wrap="square" lIns="91440" tIns="45720" rIns="91440" bIns="45720" anchor="t"/>
          <a:p>
            <a:pPr lvl="0" eaLnBrk="1" hangingPunct="1"/>
            <a:endParaRPr lang="zh-CN" altLang="zh-CN"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06177" name="Rectangle 7"/>
          <p:cNvSpPr txBox="1">
            <a:spLocks noGrp="1"/>
          </p:cNvSpPr>
          <p:nvPr>
            <p:ph type="sldNum" sz="quarter"/>
          </p:nvPr>
        </p:nvSpPr>
        <p:spPr>
          <a:xfrm>
            <a:off x="3886200" y="9378950"/>
            <a:ext cx="2971800" cy="493713"/>
          </a:xfrm>
          <a:prstGeom prst="rect">
            <a:avLst/>
          </a:prstGeom>
          <a:noFill/>
          <a:ln w="9525">
            <a:noFill/>
          </a:ln>
        </p:spPr>
        <p:txBody>
          <a:bodyPr wrap="square" lIns="91440" tIns="45720" rIns="91440" bIns="45720" anchor="b"/>
          <a:p>
            <a:pPr lvl="0" algn="r"/>
            <a:fld id="{9A0DB2DC-4C9A-4742-B13C-FB6460FD3503}" type="slidenum">
              <a:rPr lang="en-US" altLang="zh-CN" sz="1200" dirty="0">
                <a:latin typeface="Times New Roman" panose="02020603050405020304" pitchFamily="18" charset="0"/>
              </a:rPr>
            </a:fld>
            <a:endParaRPr lang="en-US" altLang="zh-CN" sz="1200" dirty="0">
              <a:latin typeface="Times New Roman" panose="02020603050405020304" pitchFamily="18" charset="0"/>
            </a:endParaRPr>
          </a:p>
        </p:txBody>
      </p:sp>
      <p:sp>
        <p:nvSpPr>
          <p:cNvPr id="306178" name="Rectangle 2"/>
          <p:cNvSpPr>
            <a:spLocks noTextEdit="1"/>
          </p:cNvSpPr>
          <p:nvPr>
            <p:ph type="sldImg"/>
          </p:nvPr>
        </p:nvSpPr>
        <p:spPr/>
      </p:sp>
      <p:sp>
        <p:nvSpPr>
          <p:cNvPr id="306179" name="Rectangle 3"/>
          <p:cNvSpPr>
            <a:spLocks noGrp="1"/>
          </p:cNvSpPr>
          <p:nvPr>
            <p:ph type="body"/>
          </p:nvPr>
        </p:nvSpPr>
        <p:spPr/>
        <p:txBody>
          <a:bodyPr wrap="square" lIns="91440" tIns="45720" rIns="91440" bIns="45720" anchor="t"/>
          <a:p>
            <a:pPr lvl="0" eaLnBrk="1" hangingPunct="1"/>
            <a:endParaRPr lang="zh-CN" altLang="zh-CN"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08225" name="Rectangle 7"/>
          <p:cNvSpPr txBox="1">
            <a:spLocks noGrp="1"/>
          </p:cNvSpPr>
          <p:nvPr>
            <p:ph type="sldNum" sz="quarter"/>
          </p:nvPr>
        </p:nvSpPr>
        <p:spPr>
          <a:xfrm>
            <a:off x="3886200" y="9378950"/>
            <a:ext cx="2971800" cy="493713"/>
          </a:xfrm>
          <a:prstGeom prst="rect">
            <a:avLst/>
          </a:prstGeom>
          <a:noFill/>
          <a:ln w="9525">
            <a:noFill/>
          </a:ln>
        </p:spPr>
        <p:txBody>
          <a:bodyPr wrap="square" lIns="91440" tIns="45720" rIns="91440" bIns="45720" anchor="b"/>
          <a:p>
            <a:pPr lvl="0" algn="r"/>
            <a:fld id="{9A0DB2DC-4C9A-4742-B13C-FB6460FD3503}" type="slidenum">
              <a:rPr lang="en-US" altLang="zh-CN" sz="1200" dirty="0">
                <a:latin typeface="Times New Roman" panose="02020603050405020304" pitchFamily="18" charset="0"/>
              </a:rPr>
            </a:fld>
            <a:endParaRPr lang="en-US" altLang="zh-CN" sz="1200" dirty="0">
              <a:latin typeface="Times New Roman" panose="02020603050405020304" pitchFamily="18" charset="0"/>
            </a:endParaRPr>
          </a:p>
        </p:txBody>
      </p:sp>
      <p:sp>
        <p:nvSpPr>
          <p:cNvPr id="308226" name="Rectangle 2"/>
          <p:cNvSpPr>
            <a:spLocks noTextEdit="1"/>
          </p:cNvSpPr>
          <p:nvPr>
            <p:ph type="sldImg"/>
          </p:nvPr>
        </p:nvSpPr>
        <p:spPr/>
      </p:sp>
      <p:sp>
        <p:nvSpPr>
          <p:cNvPr id="308227" name="Rectangle 3"/>
          <p:cNvSpPr>
            <a:spLocks noGrp="1"/>
          </p:cNvSpPr>
          <p:nvPr>
            <p:ph type="body"/>
          </p:nvPr>
        </p:nvSpPr>
        <p:spPr/>
        <p:txBody>
          <a:bodyPr wrap="square" lIns="91440" tIns="45720" rIns="91440" bIns="45720" anchor="t"/>
          <a:p>
            <a:pPr lvl="0" eaLnBrk="1" hangingPunct="1"/>
            <a:endParaRPr lang="zh-CN" altLang="zh-CN"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10273" name="Rectangle 7"/>
          <p:cNvSpPr txBox="1">
            <a:spLocks noGrp="1"/>
          </p:cNvSpPr>
          <p:nvPr>
            <p:ph type="sldNum" sz="quarter"/>
          </p:nvPr>
        </p:nvSpPr>
        <p:spPr>
          <a:xfrm>
            <a:off x="3886200" y="9378950"/>
            <a:ext cx="2971800" cy="493713"/>
          </a:xfrm>
          <a:prstGeom prst="rect">
            <a:avLst/>
          </a:prstGeom>
          <a:noFill/>
          <a:ln w="9525">
            <a:noFill/>
          </a:ln>
        </p:spPr>
        <p:txBody>
          <a:bodyPr wrap="square" lIns="91440" tIns="45720" rIns="91440" bIns="45720" anchor="b"/>
          <a:p>
            <a:pPr lvl="0" algn="r"/>
            <a:fld id="{9A0DB2DC-4C9A-4742-B13C-FB6460FD3503}" type="slidenum">
              <a:rPr lang="en-US" altLang="zh-CN" sz="1200" dirty="0">
                <a:latin typeface="Times New Roman" panose="02020603050405020304" pitchFamily="18" charset="0"/>
              </a:rPr>
            </a:fld>
            <a:endParaRPr lang="en-US" altLang="zh-CN" sz="1200" dirty="0">
              <a:latin typeface="Times New Roman" panose="02020603050405020304" pitchFamily="18" charset="0"/>
            </a:endParaRPr>
          </a:p>
        </p:txBody>
      </p:sp>
      <p:sp>
        <p:nvSpPr>
          <p:cNvPr id="310274" name="Rectangle 2"/>
          <p:cNvSpPr>
            <a:spLocks noTextEdit="1"/>
          </p:cNvSpPr>
          <p:nvPr>
            <p:ph type="sldImg"/>
          </p:nvPr>
        </p:nvSpPr>
        <p:spPr/>
      </p:sp>
      <p:sp>
        <p:nvSpPr>
          <p:cNvPr id="310275" name="Rectangle 3"/>
          <p:cNvSpPr>
            <a:spLocks noGrp="1"/>
          </p:cNvSpPr>
          <p:nvPr>
            <p:ph type="body"/>
          </p:nvPr>
        </p:nvSpPr>
        <p:spPr/>
        <p:txBody>
          <a:bodyPr wrap="square" lIns="91440" tIns="45720" rIns="91440" bIns="45720" anchor="t"/>
          <a:p>
            <a:pPr lvl="0" eaLnBrk="1" hangingPunct="1"/>
            <a:endParaRPr lang="zh-CN" altLang="zh-CN"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12321" name="Rectangle 7"/>
          <p:cNvSpPr txBox="1">
            <a:spLocks noGrp="1"/>
          </p:cNvSpPr>
          <p:nvPr>
            <p:ph type="sldNum" sz="quarter"/>
          </p:nvPr>
        </p:nvSpPr>
        <p:spPr>
          <a:xfrm>
            <a:off x="3886200" y="9378950"/>
            <a:ext cx="2971800" cy="493713"/>
          </a:xfrm>
          <a:prstGeom prst="rect">
            <a:avLst/>
          </a:prstGeom>
          <a:noFill/>
          <a:ln w="9525">
            <a:noFill/>
          </a:ln>
        </p:spPr>
        <p:txBody>
          <a:bodyPr wrap="square" lIns="91440" tIns="45720" rIns="91440" bIns="45720" anchor="b"/>
          <a:p>
            <a:pPr lvl="0" algn="r"/>
            <a:fld id="{9A0DB2DC-4C9A-4742-B13C-FB6460FD3503}" type="slidenum">
              <a:rPr lang="en-US" altLang="zh-CN" sz="1200" dirty="0">
                <a:latin typeface="Times New Roman" panose="02020603050405020304" pitchFamily="18" charset="0"/>
              </a:rPr>
            </a:fld>
            <a:endParaRPr lang="en-US" altLang="zh-CN" sz="1200" dirty="0">
              <a:latin typeface="Times New Roman" panose="02020603050405020304" pitchFamily="18" charset="0"/>
            </a:endParaRPr>
          </a:p>
        </p:txBody>
      </p:sp>
      <p:sp>
        <p:nvSpPr>
          <p:cNvPr id="312322" name="Rectangle 2"/>
          <p:cNvSpPr>
            <a:spLocks noTextEdit="1"/>
          </p:cNvSpPr>
          <p:nvPr>
            <p:ph type="sldImg"/>
          </p:nvPr>
        </p:nvSpPr>
        <p:spPr/>
      </p:sp>
      <p:sp>
        <p:nvSpPr>
          <p:cNvPr id="312323" name="Rectangle 3"/>
          <p:cNvSpPr>
            <a:spLocks noGrp="1"/>
          </p:cNvSpPr>
          <p:nvPr>
            <p:ph type="body"/>
          </p:nvPr>
        </p:nvSpPr>
        <p:spPr/>
        <p:txBody>
          <a:bodyPr wrap="square" lIns="91440" tIns="45720" rIns="91440" bIns="45720" anchor="t"/>
          <a:p>
            <a:pPr lvl="0" eaLnBrk="1" hangingPunct="1"/>
            <a:endParaRPr lang="zh-CN" altLang="zh-CN"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14369" name="Rectangle 7"/>
          <p:cNvSpPr txBox="1">
            <a:spLocks noGrp="1"/>
          </p:cNvSpPr>
          <p:nvPr>
            <p:ph type="sldNum" sz="quarter"/>
          </p:nvPr>
        </p:nvSpPr>
        <p:spPr>
          <a:xfrm>
            <a:off x="3886200" y="9378950"/>
            <a:ext cx="2971800" cy="493713"/>
          </a:xfrm>
          <a:prstGeom prst="rect">
            <a:avLst/>
          </a:prstGeom>
          <a:noFill/>
          <a:ln w="9525">
            <a:noFill/>
          </a:ln>
        </p:spPr>
        <p:txBody>
          <a:bodyPr wrap="square" lIns="91440" tIns="45720" rIns="91440" bIns="45720" anchor="b"/>
          <a:p>
            <a:pPr lvl="0" algn="r"/>
            <a:fld id="{9A0DB2DC-4C9A-4742-B13C-FB6460FD3503}" type="slidenum">
              <a:rPr lang="en-US" altLang="zh-CN" sz="1200" dirty="0">
                <a:latin typeface="Times New Roman" panose="02020603050405020304" pitchFamily="18" charset="0"/>
              </a:rPr>
            </a:fld>
            <a:endParaRPr lang="en-US" altLang="zh-CN" sz="1200" dirty="0">
              <a:latin typeface="Times New Roman" panose="02020603050405020304" pitchFamily="18" charset="0"/>
            </a:endParaRPr>
          </a:p>
        </p:txBody>
      </p:sp>
      <p:sp>
        <p:nvSpPr>
          <p:cNvPr id="314370" name="Rectangle 2"/>
          <p:cNvSpPr>
            <a:spLocks noTextEdit="1"/>
          </p:cNvSpPr>
          <p:nvPr>
            <p:ph type="sldImg"/>
          </p:nvPr>
        </p:nvSpPr>
        <p:spPr/>
      </p:sp>
      <p:sp>
        <p:nvSpPr>
          <p:cNvPr id="314371" name="Rectangle 3"/>
          <p:cNvSpPr>
            <a:spLocks noGrp="1"/>
          </p:cNvSpPr>
          <p:nvPr>
            <p:ph type="body"/>
          </p:nvPr>
        </p:nvSpPr>
        <p:spPr/>
        <p:txBody>
          <a:bodyPr wrap="square" lIns="91440" tIns="45720" rIns="91440" bIns="45720" anchor="t"/>
          <a:p>
            <a:pPr lvl="0" eaLnBrk="1" hangingPunct="1"/>
            <a:endParaRPr lang="zh-CN" altLang="zh-CN"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16417" name="Rectangle 7"/>
          <p:cNvSpPr txBox="1">
            <a:spLocks noGrp="1"/>
          </p:cNvSpPr>
          <p:nvPr>
            <p:ph type="sldNum" sz="quarter"/>
          </p:nvPr>
        </p:nvSpPr>
        <p:spPr>
          <a:xfrm>
            <a:off x="3886200" y="9378950"/>
            <a:ext cx="2971800" cy="493713"/>
          </a:xfrm>
          <a:prstGeom prst="rect">
            <a:avLst/>
          </a:prstGeom>
          <a:noFill/>
          <a:ln w="9525">
            <a:noFill/>
          </a:ln>
        </p:spPr>
        <p:txBody>
          <a:bodyPr wrap="square" lIns="91440" tIns="45720" rIns="91440" bIns="45720" anchor="b"/>
          <a:p>
            <a:pPr lvl="0" algn="r"/>
            <a:fld id="{9A0DB2DC-4C9A-4742-B13C-FB6460FD3503}" type="slidenum">
              <a:rPr lang="en-US" altLang="zh-CN" sz="1200" dirty="0">
                <a:latin typeface="Times New Roman" panose="02020603050405020304" pitchFamily="18" charset="0"/>
              </a:rPr>
            </a:fld>
            <a:endParaRPr lang="en-US" altLang="zh-CN" sz="1200" dirty="0">
              <a:latin typeface="Times New Roman" panose="02020603050405020304" pitchFamily="18" charset="0"/>
            </a:endParaRPr>
          </a:p>
        </p:txBody>
      </p:sp>
      <p:sp>
        <p:nvSpPr>
          <p:cNvPr id="316418" name="Rectangle 2"/>
          <p:cNvSpPr>
            <a:spLocks noTextEdit="1"/>
          </p:cNvSpPr>
          <p:nvPr>
            <p:ph type="sldImg"/>
          </p:nvPr>
        </p:nvSpPr>
        <p:spPr/>
      </p:sp>
      <p:sp>
        <p:nvSpPr>
          <p:cNvPr id="316419" name="Rectangle 3"/>
          <p:cNvSpPr>
            <a:spLocks noGrp="1"/>
          </p:cNvSpPr>
          <p:nvPr>
            <p:ph type="body"/>
          </p:nvPr>
        </p:nvSpPr>
        <p:spPr/>
        <p:txBody>
          <a:bodyPr wrap="square" lIns="91440" tIns="45720" rIns="91440" bIns="45720" anchor="t"/>
          <a:p>
            <a:pPr lvl="0" eaLnBrk="1" hangingPunct="1"/>
            <a:endParaRPr lang="zh-CN" altLang="zh-CN"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18465" name="Rectangle 7"/>
          <p:cNvSpPr txBox="1">
            <a:spLocks noGrp="1"/>
          </p:cNvSpPr>
          <p:nvPr>
            <p:ph type="sldNum" sz="quarter"/>
          </p:nvPr>
        </p:nvSpPr>
        <p:spPr>
          <a:xfrm>
            <a:off x="3886200" y="9378950"/>
            <a:ext cx="2971800" cy="493713"/>
          </a:xfrm>
          <a:prstGeom prst="rect">
            <a:avLst/>
          </a:prstGeom>
          <a:noFill/>
          <a:ln w="9525">
            <a:noFill/>
          </a:ln>
        </p:spPr>
        <p:txBody>
          <a:bodyPr wrap="square" lIns="91440" tIns="45720" rIns="91440" bIns="45720" anchor="b"/>
          <a:p>
            <a:pPr lvl="0" algn="r"/>
            <a:fld id="{9A0DB2DC-4C9A-4742-B13C-FB6460FD3503}" type="slidenum">
              <a:rPr lang="en-US" altLang="zh-CN" sz="1200" dirty="0">
                <a:latin typeface="Times New Roman" panose="02020603050405020304" pitchFamily="18" charset="0"/>
              </a:rPr>
            </a:fld>
            <a:endParaRPr lang="en-US" altLang="zh-CN" sz="1200" dirty="0">
              <a:latin typeface="Times New Roman" panose="02020603050405020304" pitchFamily="18" charset="0"/>
            </a:endParaRPr>
          </a:p>
        </p:txBody>
      </p:sp>
      <p:sp>
        <p:nvSpPr>
          <p:cNvPr id="318466" name="Rectangle 2"/>
          <p:cNvSpPr>
            <a:spLocks noTextEdit="1"/>
          </p:cNvSpPr>
          <p:nvPr>
            <p:ph type="sldImg"/>
          </p:nvPr>
        </p:nvSpPr>
        <p:spPr/>
      </p:sp>
      <p:sp>
        <p:nvSpPr>
          <p:cNvPr id="318467" name="Rectangle 3"/>
          <p:cNvSpPr>
            <a:spLocks noGrp="1"/>
          </p:cNvSpPr>
          <p:nvPr>
            <p:ph type="body"/>
          </p:nvPr>
        </p:nvSpPr>
        <p:spPr/>
        <p:txBody>
          <a:bodyPr wrap="square" lIns="91440" tIns="45720" rIns="91440" bIns="45720" anchor="t"/>
          <a:p>
            <a:pPr lvl="0" eaLnBrk="1" hangingPunct="1"/>
            <a:endParaRPr lang="zh-CN" altLang="zh-CN"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20513" name="Rectangle 7"/>
          <p:cNvSpPr txBox="1">
            <a:spLocks noGrp="1"/>
          </p:cNvSpPr>
          <p:nvPr>
            <p:ph type="sldNum" sz="quarter"/>
          </p:nvPr>
        </p:nvSpPr>
        <p:spPr>
          <a:xfrm>
            <a:off x="3886200" y="9378950"/>
            <a:ext cx="2971800" cy="493713"/>
          </a:xfrm>
          <a:prstGeom prst="rect">
            <a:avLst/>
          </a:prstGeom>
          <a:noFill/>
          <a:ln w="9525">
            <a:noFill/>
          </a:ln>
        </p:spPr>
        <p:txBody>
          <a:bodyPr wrap="square" lIns="91440" tIns="45720" rIns="91440" bIns="45720" anchor="b"/>
          <a:p>
            <a:pPr lvl="0" algn="r"/>
            <a:fld id="{9A0DB2DC-4C9A-4742-B13C-FB6460FD3503}" type="slidenum">
              <a:rPr lang="en-US" altLang="zh-CN" sz="1200" dirty="0">
                <a:latin typeface="Times New Roman" panose="02020603050405020304" pitchFamily="18" charset="0"/>
              </a:rPr>
            </a:fld>
            <a:endParaRPr lang="en-US" altLang="zh-CN" sz="1200" dirty="0">
              <a:latin typeface="Times New Roman" panose="02020603050405020304" pitchFamily="18" charset="0"/>
            </a:endParaRPr>
          </a:p>
        </p:txBody>
      </p:sp>
      <p:sp>
        <p:nvSpPr>
          <p:cNvPr id="320514" name="Rectangle 2"/>
          <p:cNvSpPr>
            <a:spLocks noTextEdit="1"/>
          </p:cNvSpPr>
          <p:nvPr>
            <p:ph type="sldImg"/>
          </p:nvPr>
        </p:nvSpPr>
        <p:spPr/>
      </p:sp>
      <p:sp>
        <p:nvSpPr>
          <p:cNvPr id="320515" name="Rectangle 3"/>
          <p:cNvSpPr>
            <a:spLocks noGrp="1"/>
          </p:cNvSpPr>
          <p:nvPr>
            <p:ph type="body"/>
          </p:nvPr>
        </p:nvSpPr>
        <p:spPr/>
        <p:txBody>
          <a:bodyPr wrap="square" lIns="91440" tIns="45720" rIns="91440" bIns="45720" anchor="t"/>
          <a:p>
            <a:pPr lvl="0" eaLnBrk="1" hangingPunct="1"/>
            <a:endParaRPr lang="zh-CN" altLang="zh-CN"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48833" name="Rectangle 7"/>
          <p:cNvSpPr txBox="1">
            <a:spLocks noGrp="1"/>
          </p:cNvSpPr>
          <p:nvPr>
            <p:ph type="sldNum" sz="quarter"/>
          </p:nvPr>
        </p:nvSpPr>
        <p:spPr>
          <a:xfrm>
            <a:off x="3886200" y="9378950"/>
            <a:ext cx="2971800" cy="493713"/>
          </a:xfrm>
          <a:prstGeom prst="rect">
            <a:avLst/>
          </a:prstGeom>
          <a:noFill/>
          <a:ln w="9525">
            <a:noFill/>
          </a:ln>
        </p:spPr>
        <p:txBody>
          <a:bodyPr wrap="square" lIns="91440" tIns="45720" rIns="91440" bIns="45720" anchor="b"/>
          <a:p>
            <a:pPr lvl="0" algn="r"/>
            <a:fld id="{9A0DB2DC-4C9A-4742-B13C-FB6460FD3503}" type="slidenum">
              <a:rPr lang="en-US" altLang="zh-CN" sz="1200" dirty="0">
                <a:latin typeface="Times New Roman" panose="02020603050405020304" pitchFamily="18" charset="0"/>
              </a:rPr>
            </a:fld>
            <a:endParaRPr lang="en-US" altLang="zh-CN" sz="1200" dirty="0">
              <a:latin typeface="Times New Roman" panose="02020603050405020304" pitchFamily="18" charset="0"/>
            </a:endParaRPr>
          </a:p>
        </p:txBody>
      </p:sp>
      <p:sp>
        <p:nvSpPr>
          <p:cNvPr id="248834" name="Rectangle 2"/>
          <p:cNvSpPr>
            <a:spLocks noTextEdit="1"/>
          </p:cNvSpPr>
          <p:nvPr>
            <p:ph type="sldImg"/>
          </p:nvPr>
        </p:nvSpPr>
        <p:spPr/>
      </p:sp>
      <p:sp>
        <p:nvSpPr>
          <p:cNvPr id="248835" name="Rectangle 3"/>
          <p:cNvSpPr>
            <a:spLocks noGrp="1"/>
          </p:cNvSpPr>
          <p:nvPr>
            <p:ph type="body"/>
          </p:nvPr>
        </p:nvSpPr>
        <p:spPr/>
        <p:txBody>
          <a:bodyPr wrap="square" lIns="91440" tIns="45720" rIns="91440" bIns="45720" anchor="t"/>
          <a:p>
            <a:pPr lvl="0" eaLnBrk="1" hangingPunct="1"/>
            <a:endParaRPr lang="zh-CN" altLang="zh-CN"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22561" name="Rectangle 7"/>
          <p:cNvSpPr txBox="1">
            <a:spLocks noGrp="1"/>
          </p:cNvSpPr>
          <p:nvPr>
            <p:ph type="sldNum" sz="quarter"/>
          </p:nvPr>
        </p:nvSpPr>
        <p:spPr>
          <a:xfrm>
            <a:off x="3886200" y="9378950"/>
            <a:ext cx="2971800" cy="493713"/>
          </a:xfrm>
          <a:prstGeom prst="rect">
            <a:avLst/>
          </a:prstGeom>
          <a:noFill/>
          <a:ln w="9525">
            <a:noFill/>
          </a:ln>
        </p:spPr>
        <p:txBody>
          <a:bodyPr wrap="square" lIns="91440" tIns="45720" rIns="91440" bIns="45720" anchor="b"/>
          <a:p>
            <a:pPr lvl="0" algn="r"/>
            <a:fld id="{9A0DB2DC-4C9A-4742-B13C-FB6460FD3503}" type="slidenum">
              <a:rPr lang="en-US" altLang="zh-CN" sz="1200" dirty="0">
                <a:latin typeface="Times New Roman" panose="02020603050405020304" pitchFamily="18" charset="0"/>
              </a:rPr>
            </a:fld>
            <a:endParaRPr lang="en-US" altLang="zh-CN" sz="1200" dirty="0">
              <a:latin typeface="Times New Roman" panose="02020603050405020304" pitchFamily="18" charset="0"/>
            </a:endParaRPr>
          </a:p>
        </p:txBody>
      </p:sp>
      <p:sp>
        <p:nvSpPr>
          <p:cNvPr id="322562" name="Rectangle 2"/>
          <p:cNvSpPr>
            <a:spLocks noTextEdit="1"/>
          </p:cNvSpPr>
          <p:nvPr>
            <p:ph type="sldImg"/>
          </p:nvPr>
        </p:nvSpPr>
        <p:spPr/>
      </p:sp>
      <p:sp>
        <p:nvSpPr>
          <p:cNvPr id="322563" name="Rectangle 3"/>
          <p:cNvSpPr>
            <a:spLocks noGrp="1"/>
          </p:cNvSpPr>
          <p:nvPr>
            <p:ph type="body"/>
          </p:nvPr>
        </p:nvSpPr>
        <p:spPr/>
        <p:txBody>
          <a:bodyPr wrap="square" lIns="91440" tIns="45720" rIns="91440" bIns="45720" anchor="t"/>
          <a:p>
            <a:pPr lvl="0" eaLnBrk="1" hangingPunct="1"/>
            <a:endParaRPr lang="zh-CN" altLang="zh-CN"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24609" name="Rectangle 7"/>
          <p:cNvSpPr txBox="1">
            <a:spLocks noGrp="1"/>
          </p:cNvSpPr>
          <p:nvPr>
            <p:ph type="sldNum" sz="quarter"/>
          </p:nvPr>
        </p:nvSpPr>
        <p:spPr>
          <a:xfrm>
            <a:off x="3886200" y="9378950"/>
            <a:ext cx="2971800" cy="493713"/>
          </a:xfrm>
          <a:prstGeom prst="rect">
            <a:avLst/>
          </a:prstGeom>
          <a:noFill/>
          <a:ln w="9525">
            <a:noFill/>
          </a:ln>
        </p:spPr>
        <p:txBody>
          <a:bodyPr wrap="square" lIns="91440" tIns="45720" rIns="91440" bIns="45720" anchor="b"/>
          <a:p>
            <a:pPr lvl="0" algn="r"/>
            <a:fld id="{9A0DB2DC-4C9A-4742-B13C-FB6460FD3503}" type="slidenum">
              <a:rPr lang="en-US" altLang="zh-CN" sz="1200" dirty="0">
                <a:latin typeface="Times New Roman" panose="02020603050405020304" pitchFamily="18" charset="0"/>
              </a:rPr>
            </a:fld>
            <a:endParaRPr lang="en-US" altLang="zh-CN" sz="1200" dirty="0">
              <a:latin typeface="Times New Roman" panose="02020603050405020304" pitchFamily="18" charset="0"/>
            </a:endParaRPr>
          </a:p>
        </p:txBody>
      </p:sp>
      <p:sp>
        <p:nvSpPr>
          <p:cNvPr id="324610" name="Rectangle 2"/>
          <p:cNvSpPr>
            <a:spLocks noTextEdit="1"/>
          </p:cNvSpPr>
          <p:nvPr>
            <p:ph type="sldImg"/>
          </p:nvPr>
        </p:nvSpPr>
        <p:spPr/>
      </p:sp>
      <p:sp>
        <p:nvSpPr>
          <p:cNvPr id="324611" name="Rectangle 3"/>
          <p:cNvSpPr>
            <a:spLocks noGrp="1"/>
          </p:cNvSpPr>
          <p:nvPr>
            <p:ph type="body"/>
          </p:nvPr>
        </p:nvSpPr>
        <p:spPr/>
        <p:txBody>
          <a:bodyPr wrap="square" lIns="91440" tIns="45720" rIns="91440" bIns="45720" anchor="t"/>
          <a:p>
            <a:pPr lvl="0" eaLnBrk="1" hangingPunct="1"/>
            <a:endParaRPr lang="zh-CN" altLang="zh-CN"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26657" name="Rectangle 7"/>
          <p:cNvSpPr txBox="1">
            <a:spLocks noGrp="1"/>
          </p:cNvSpPr>
          <p:nvPr>
            <p:ph type="sldNum" sz="quarter"/>
          </p:nvPr>
        </p:nvSpPr>
        <p:spPr>
          <a:xfrm>
            <a:off x="3886200" y="9378950"/>
            <a:ext cx="2971800" cy="493713"/>
          </a:xfrm>
          <a:prstGeom prst="rect">
            <a:avLst/>
          </a:prstGeom>
          <a:noFill/>
          <a:ln w="9525">
            <a:noFill/>
          </a:ln>
        </p:spPr>
        <p:txBody>
          <a:bodyPr wrap="square" lIns="91440" tIns="45720" rIns="91440" bIns="45720" anchor="b"/>
          <a:p>
            <a:pPr lvl="0" algn="r"/>
            <a:fld id="{9A0DB2DC-4C9A-4742-B13C-FB6460FD3503}" type="slidenum">
              <a:rPr lang="en-US" altLang="zh-CN" sz="1200" dirty="0">
                <a:latin typeface="Times New Roman" panose="02020603050405020304" pitchFamily="18" charset="0"/>
              </a:rPr>
            </a:fld>
            <a:endParaRPr lang="en-US" altLang="zh-CN" sz="1200" dirty="0">
              <a:latin typeface="Times New Roman" panose="02020603050405020304" pitchFamily="18" charset="0"/>
            </a:endParaRPr>
          </a:p>
        </p:txBody>
      </p:sp>
      <p:sp>
        <p:nvSpPr>
          <p:cNvPr id="326658" name="Rectangle 2"/>
          <p:cNvSpPr>
            <a:spLocks noTextEdit="1"/>
          </p:cNvSpPr>
          <p:nvPr>
            <p:ph type="sldImg"/>
          </p:nvPr>
        </p:nvSpPr>
        <p:spPr/>
      </p:sp>
      <p:sp>
        <p:nvSpPr>
          <p:cNvPr id="326659" name="Rectangle 3"/>
          <p:cNvSpPr>
            <a:spLocks noGrp="1"/>
          </p:cNvSpPr>
          <p:nvPr>
            <p:ph type="body"/>
          </p:nvPr>
        </p:nvSpPr>
        <p:spPr/>
        <p:txBody>
          <a:bodyPr wrap="square" lIns="91440" tIns="45720" rIns="91440" bIns="45720" anchor="t"/>
          <a:p>
            <a:pPr lvl="0" eaLnBrk="1" hangingPunct="1"/>
            <a:endParaRPr lang="zh-CN" altLang="zh-CN" dirty="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28705" name="Rectangle 7"/>
          <p:cNvSpPr txBox="1">
            <a:spLocks noGrp="1"/>
          </p:cNvSpPr>
          <p:nvPr>
            <p:ph type="sldNum" sz="quarter"/>
          </p:nvPr>
        </p:nvSpPr>
        <p:spPr>
          <a:xfrm>
            <a:off x="3886200" y="9378950"/>
            <a:ext cx="2971800" cy="493713"/>
          </a:xfrm>
          <a:prstGeom prst="rect">
            <a:avLst/>
          </a:prstGeom>
          <a:noFill/>
          <a:ln w="9525">
            <a:noFill/>
          </a:ln>
        </p:spPr>
        <p:txBody>
          <a:bodyPr wrap="square" lIns="91440" tIns="45720" rIns="91440" bIns="45720" anchor="b"/>
          <a:p>
            <a:pPr lvl="0" algn="r"/>
            <a:fld id="{9A0DB2DC-4C9A-4742-B13C-FB6460FD3503}" type="slidenum">
              <a:rPr lang="en-US" altLang="zh-CN" sz="1200" dirty="0">
                <a:latin typeface="Times New Roman" panose="02020603050405020304" pitchFamily="18" charset="0"/>
              </a:rPr>
            </a:fld>
            <a:endParaRPr lang="en-US" altLang="zh-CN" sz="1200" dirty="0">
              <a:latin typeface="Times New Roman" panose="02020603050405020304" pitchFamily="18" charset="0"/>
            </a:endParaRPr>
          </a:p>
        </p:txBody>
      </p:sp>
      <p:sp>
        <p:nvSpPr>
          <p:cNvPr id="328706" name="Rectangle 2"/>
          <p:cNvSpPr>
            <a:spLocks noTextEdit="1"/>
          </p:cNvSpPr>
          <p:nvPr>
            <p:ph type="sldImg"/>
          </p:nvPr>
        </p:nvSpPr>
        <p:spPr/>
      </p:sp>
      <p:sp>
        <p:nvSpPr>
          <p:cNvPr id="328707" name="Rectangle 3"/>
          <p:cNvSpPr>
            <a:spLocks noGrp="1"/>
          </p:cNvSpPr>
          <p:nvPr>
            <p:ph type="body"/>
          </p:nvPr>
        </p:nvSpPr>
        <p:spPr/>
        <p:txBody>
          <a:bodyPr wrap="square" lIns="91440" tIns="45720" rIns="91440" bIns="45720" anchor="t"/>
          <a:p>
            <a:pPr lvl="0" eaLnBrk="1" hangingPunct="1"/>
            <a:endParaRPr lang="zh-CN" altLang="zh-CN" dirty="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30753" name="Rectangle 7"/>
          <p:cNvSpPr txBox="1">
            <a:spLocks noGrp="1"/>
          </p:cNvSpPr>
          <p:nvPr>
            <p:ph type="sldNum" sz="quarter"/>
          </p:nvPr>
        </p:nvSpPr>
        <p:spPr>
          <a:xfrm>
            <a:off x="3886200" y="9378950"/>
            <a:ext cx="2971800" cy="493713"/>
          </a:xfrm>
          <a:prstGeom prst="rect">
            <a:avLst/>
          </a:prstGeom>
          <a:noFill/>
          <a:ln w="9525">
            <a:noFill/>
          </a:ln>
        </p:spPr>
        <p:txBody>
          <a:bodyPr wrap="square" lIns="91440" tIns="45720" rIns="91440" bIns="45720" anchor="b"/>
          <a:p>
            <a:pPr lvl="0" algn="r"/>
            <a:fld id="{9A0DB2DC-4C9A-4742-B13C-FB6460FD3503}" type="slidenum">
              <a:rPr lang="en-US" altLang="zh-CN" sz="1200" dirty="0">
                <a:latin typeface="Times New Roman" panose="02020603050405020304" pitchFamily="18" charset="0"/>
              </a:rPr>
            </a:fld>
            <a:endParaRPr lang="en-US" altLang="zh-CN" sz="1200" dirty="0">
              <a:latin typeface="Times New Roman" panose="02020603050405020304" pitchFamily="18" charset="0"/>
            </a:endParaRPr>
          </a:p>
        </p:txBody>
      </p:sp>
      <p:sp>
        <p:nvSpPr>
          <p:cNvPr id="330754" name="Rectangle 2"/>
          <p:cNvSpPr>
            <a:spLocks noTextEdit="1"/>
          </p:cNvSpPr>
          <p:nvPr>
            <p:ph type="sldImg"/>
          </p:nvPr>
        </p:nvSpPr>
        <p:spPr/>
      </p:sp>
      <p:sp>
        <p:nvSpPr>
          <p:cNvPr id="330755" name="Rectangle 3"/>
          <p:cNvSpPr>
            <a:spLocks noGrp="1"/>
          </p:cNvSpPr>
          <p:nvPr>
            <p:ph type="body"/>
          </p:nvPr>
        </p:nvSpPr>
        <p:spPr/>
        <p:txBody>
          <a:bodyPr wrap="square" lIns="91440" tIns="45720" rIns="91440" bIns="45720" anchor="t"/>
          <a:p>
            <a:pPr lvl="0" eaLnBrk="1" hangingPunct="1"/>
            <a:endParaRPr lang="zh-CN" altLang="zh-CN" dirty="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32801" name="Rectangle 7"/>
          <p:cNvSpPr txBox="1">
            <a:spLocks noGrp="1"/>
          </p:cNvSpPr>
          <p:nvPr>
            <p:ph type="sldNum" sz="quarter"/>
          </p:nvPr>
        </p:nvSpPr>
        <p:spPr>
          <a:xfrm>
            <a:off x="3886200" y="9378950"/>
            <a:ext cx="2971800" cy="493713"/>
          </a:xfrm>
          <a:prstGeom prst="rect">
            <a:avLst/>
          </a:prstGeom>
          <a:noFill/>
          <a:ln w="9525">
            <a:noFill/>
          </a:ln>
        </p:spPr>
        <p:txBody>
          <a:bodyPr wrap="square" lIns="91440" tIns="45720" rIns="91440" bIns="45720" anchor="b"/>
          <a:p>
            <a:pPr lvl="0" algn="r"/>
            <a:fld id="{9A0DB2DC-4C9A-4742-B13C-FB6460FD3503}" type="slidenum">
              <a:rPr lang="en-US" altLang="zh-CN" sz="1200" dirty="0">
                <a:latin typeface="Times New Roman" panose="02020603050405020304" pitchFamily="18" charset="0"/>
              </a:rPr>
            </a:fld>
            <a:endParaRPr lang="en-US" altLang="zh-CN" sz="1200" dirty="0">
              <a:latin typeface="Times New Roman" panose="02020603050405020304" pitchFamily="18" charset="0"/>
            </a:endParaRPr>
          </a:p>
        </p:txBody>
      </p:sp>
      <p:sp>
        <p:nvSpPr>
          <p:cNvPr id="332802" name="Rectangle 2"/>
          <p:cNvSpPr>
            <a:spLocks noTextEdit="1"/>
          </p:cNvSpPr>
          <p:nvPr>
            <p:ph type="sldImg"/>
          </p:nvPr>
        </p:nvSpPr>
        <p:spPr/>
      </p:sp>
      <p:sp>
        <p:nvSpPr>
          <p:cNvPr id="332803" name="Rectangle 3"/>
          <p:cNvSpPr>
            <a:spLocks noGrp="1"/>
          </p:cNvSpPr>
          <p:nvPr>
            <p:ph type="body"/>
          </p:nvPr>
        </p:nvSpPr>
        <p:spPr/>
        <p:txBody>
          <a:bodyPr wrap="square" lIns="91440" tIns="45720" rIns="91440" bIns="45720" anchor="t"/>
          <a:p>
            <a:pPr lvl="0" eaLnBrk="1" hangingPunct="1"/>
            <a:endParaRPr lang="zh-CN" altLang="zh-CN" dirty="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34849" name="Rectangle 7"/>
          <p:cNvSpPr txBox="1">
            <a:spLocks noGrp="1"/>
          </p:cNvSpPr>
          <p:nvPr>
            <p:ph type="sldNum" sz="quarter"/>
          </p:nvPr>
        </p:nvSpPr>
        <p:spPr>
          <a:xfrm>
            <a:off x="3886200" y="9378950"/>
            <a:ext cx="2971800" cy="493713"/>
          </a:xfrm>
          <a:prstGeom prst="rect">
            <a:avLst/>
          </a:prstGeom>
          <a:noFill/>
          <a:ln w="9525">
            <a:noFill/>
          </a:ln>
        </p:spPr>
        <p:txBody>
          <a:bodyPr wrap="square" lIns="91440" tIns="45720" rIns="91440" bIns="45720" anchor="b"/>
          <a:p>
            <a:pPr lvl="0" algn="r"/>
            <a:fld id="{9A0DB2DC-4C9A-4742-B13C-FB6460FD3503}" type="slidenum">
              <a:rPr lang="en-US" altLang="zh-CN" sz="1200" dirty="0">
                <a:latin typeface="Times New Roman" panose="02020603050405020304" pitchFamily="18" charset="0"/>
              </a:rPr>
            </a:fld>
            <a:endParaRPr lang="en-US" altLang="zh-CN" sz="1200" dirty="0">
              <a:latin typeface="Times New Roman" panose="02020603050405020304" pitchFamily="18" charset="0"/>
            </a:endParaRPr>
          </a:p>
        </p:txBody>
      </p:sp>
      <p:sp>
        <p:nvSpPr>
          <p:cNvPr id="334850" name="Rectangle 2"/>
          <p:cNvSpPr>
            <a:spLocks noTextEdit="1"/>
          </p:cNvSpPr>
          <p:nvPr>
            <p:ph type="sldImg"/>
          </p:nvPr>
        </p:nvSpPr>
        <p:spPr/>
      </p:sp>
      <p:sp>
        <p:nvSpPr>
          <p:cNvPr id="334851" name="Rectangle 3"/>
          <p:cNvSpPr>
            <a:spLocks noGrp="1"/>
          </p:cNvSpPr>
          <p:nvPr>
            <p:ph type="body"/>
          </p:nvPr>
        </p:nvSpPr>
        <p:spPr/>
        <p:txBody>
          <a:bodyPr wrap="square" lIns="91440" tIns="45720" rIns="91440" bIns="45720" anchor="t"/>
          <a:p>
            <a:pPr lvl="0" eaLnBrk="1" hangingPunct="1"/>
            <a:endParaRPr lang="zh-CN" altLang="zh-CN" dirty="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36897" name="Rectangle 7"/>
          <p:cNvSpPr txBox="1">
            <a:spLocks noGrp="1"/>
          </p:cNvSpPr>
          <p:nvPr>
            <p:ph type="sldNum" sz="quarter"/>
          </p:nvPr>
        </p:nvSpPr>
        <p:spPr>
          <a:xfrm>
            <a:off x="3886200" y="9378950"/>
            <a:ext cx="2971800" cy="493713"/>
          </a:xfrm>
          <a:prstGeom prst="rect">
            <a:avLst/>
          </a:prstGeom>
          <a:noFill/>
          <a:ln w="9525">
            <a:noFill/>
          </a:ln>
        </p:spPr>
        <p:txBody>
          <a:bodyPr wrap="square" lIns="91440" tIns="45720" rIns="91440" bIns="45720" anchor="b"/>
          <a:p>
            <a:pPr lvl="0" algn="r"/>
            <a:fld id="{9A0DB2DC-4C9A-4742-B13C-FB6460FD3503}" type="slidenum">
              <a:rPr lang="en-US" altLang="zh-CN" sz="1200" dirty="0">
                <a:latin typeface="Times New Roman" panose="02020603050405020304" pitchFamily="18" charset="0"/>
              </a:rPr>
            </a:fld>
            <a:endParaRPr lang="en-US" altLang="zh-CN" sz="1200" dirty="0">
              <a:latin typeface="Times New Roman" panose="02020603050405020304" pitchFamily="18" charset="0"/>
            </a:endParaRPr>
          </a:p>
        </p:txBody>
      </p:sp>
      <p:sp>
        <p:nvSpPr>
          <p:cNvPr id="336898" name="Rectangle 2"/>
          <p:cNvSpPr>
            <a:spLocks noTextEdit="1"/>
          </p:cNvSpPr>
          <p:nvPr>
            <p:ph type="sldImg"/>
          </p:nvPr>
        </p:nvSpPr>
        <p:spPr/>
      </p:sp>
      <p:sp>
        <p:nvSpPr>
          <p:cNvPr id="336899" name="Rectangle 3"/>
          <p:cNvSpPr>
            <a:spLocks noGrp="1"/>
          </p:cNvSpPr>
          <p:nvPr>
            <p:ph type="body"/>
          </p:nvPr>
        </p:nvSpPr>
        <p:spPr/>
        <p:txBody>
          <a:bodyPr wrap="square" lIns="91440" tIns="45720" rIns="91440" bIns="45720" anchor="t"/>
          <a:p>
            <a:pPr lvl="0" eaLnBrk="1" hangingPunct="1"/>
            <a:endParaRPr lang="zh-CN" altLang="zh-CN" dirty="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38945" name="Rectangle 7"/>
          <p:cNvSpPr txBox="1">
            <a:spLocks noGrp="1"/>
          </p:cNvSpPr>
          <p:nvPr>
            <p:ph type="sldNum" sz="quarter"/>
          </p:nvPr>
        </p:nvSpPr>
        <p:spPr>
          <a:xfrm>
            <a:off x="3886200" y="9378950"/>
            <a:ext cx="2971800" cy="493713"/>
          </a:xfrm>
          <a:prstGeom prst="rect">
            <a:avLst/>
          </a:prstGeom>
          <a:noFill/>
          <a:ln w="9525">
            <a:noFill/>
          </a:ln>
        </p:spPr>
        <p:txBody>
          <a:bodyPr wrap="square" lIns="91440" tIns="45720" rIns="91440" bIns="45720" anchor="b"/>
          <a:p>
            <a:pPr lvl="0" algn="r"/>
            <a:fld id="{9A0DB2DC-4C9A-4742-B13C-FB6460FD3503}" type="slidenum">
              <a:rPr lang="en-US" altLang="zh-CN" sz="1200" dirty="0">
                <a:latin typeface="Times New Roman" panose="02020603050405020304" pitchFamily="18" charset="0"/>
              </a:rPr>
            </a:fld>
            <a:endParaRPr lang="en-US" altLang="zh-CN" sz="1200" dirty="0">
              <a:latin typeface="Times New Roman" panose="02020603050405020304" pitchFamily="18" charset="0"/>
            </a:endParaRPr>
          </a:p>
        </p:txBody>
      </p:sp>
      <p:sp>
        <p:nvSpPr>
          <p:cNvPr id="338946" name="Rectangle 2"/>
          <p:cNvSpPr>
            <a:spLocks noTextEdit="1"/>
          </p:cNvSpPr>
          <p:nvPr>
            <p:ph type="sldImg"/>
          </p:nvPr>
        </p:nvSpPr>
        <p:spPr/>
      </p:sp>
      <p:sp>
        <p:nvSpPr>
          <p:cNvPr id="338947" name="Rectangle 3"/>
          <p:cNvSpPr>
            <a:spLocks noGrp="1"/>
          </p:cNvSpPr>
          <p:nvPr>
            <p:ph type="body"/>
          </p:nvPr>
        </p:nvSpPr>
        <p:spPr/>
        <p:txBody>
          <a:bodyPr wrap="square" lIns="91440" tIns="45720" rIns="91440" bIns="45720" anchor="t"/>
          <a:p>
            <a:pPr lvl="0" eaLnBrk="1" hangingPunct="1"/>
            <a:endParaRPr lang="zh-CN" altLang="zh-CN" dirty="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40993" name="Rectangle 7"/>
          <p:cNvSpPr txBox="1">
            <a:spLocks noGrp="1"/>
          </p:cNvSpPr>
          <p:nvPr>
            <p:ph type="sldNum" sz="quarter"/>
          </p:nvPr>
        </p:nvSpPr>
        <p:spPr>
          <a:xfrm>
            <a:off x="3886200" y="9378950"/>
            <a:ext cx="2971800" cy="493713"/>
          </a:xfrm>
          <a:prstGeom prst="rect">
            <a:avLst/>
          </a:prstGeom>
          <a:noFill/>
          <a:ln w="9525">
            <a:noFill/>
          </a:ln>
        </p:spPr>
        <p:txBody>
          <a:bodyPr wrap="square" lIns="91440" tIns="45720" rIns="91440" bIns="45720" anchor="b"/>
          <a:p>
            <a:pPr lvl="0" algn="r"/>
            <a:fld id="{9A0DB2DC-4C9A-4742-B13C-FB6460FD3503}" type="slidenum">
              <a:rPr lang="en-US" altLang="zh-CN" sz="1200" dirty="0">
                <a:latin typeface="Times New Roman" panose="02020603050405020304" pitchFamily="18" charset="0"/>
              </a:rPr>
            </a:fld>
            <a:endParaRPr lang="en-US" altLang="zh-CN" sz="1200" dirty="0">
              <a:latin typeface="Times New Roman" panose="02020603050405020304" pitchFamily="18" charset="0"/>
            </a:endParaRPr>
          </a:p>
        </p:txBody>
      </p:sp>
      <p:sp>
        <p:nvSpPr>
          <p:cNvPr id="340994" name="Rectangle 2"/>
          <p:cNvSpPr>
            <a:spLocks noTextEdit="1"/>
          </p:cNvSpPr>
          <p:nvPr>
            <p:ph type="sldImg"/>
          </p:nvPr>
        </p:nvSpPr>
        <p:spPr/>
      </p:sp>
      <p:sp>
        <p:nvSpPr>
          <p:cNvPr id="340995" name="Rectangle 3"/>
          <p:cNvSpPr>
            <a:spLocks noGrp="1"/>
          </p:cNvSpPr>
          <p:nvPr>
            <p:ph type="body"/>
          </p:nvPr>
        </p:nvSpPr>
        <p:spPr/>
        <p:txBody>
          <a:bodyPr wrap="square" lIns="91440" tIns="45720" rIns="91440" bIns="45720" anchor="t"/>
          <a:p>
            <a:pPr lvl="0" eaLnBrk="1" hangingPunct="1"/>
            <a:endParaRPr lang="zh-CN" altLang="zh-CN"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50881" name="Rectangle 7"/>
          <p:cNvSpPr txBox="1">
            <a:spLocks noGrp="1"/>
          </p:cNvSpPr>
          <p:nvPr>
            <p:ph type="sldNum" sz="quarter"/>
          </p:nvPr>
        </p:nvSpPr>
        <p:spPr>
          <a:xfrm>
            <a:off x="3886200" y="9378950"/>
            <a:ext cx="2971800" cy="493713"/>
          </a:xfrm>
          <a:prstGeom prst="rect">
            <a:avLst/>
          </a:prstGeom>
          <a:noFill/>
          <a:ln w="9525">
            <a:noFill/>
          </a:ln>
        </p:spPr>
        <p:txBody>
          <a:bodyPr wrap="square" lIns="91440" tIns="45720" rIns="91440" bIns="45720" anchor="b"/>
          <a:p>
            <a:pPr lvl="0" algn="r"/>
            <a:fld id="{9A0DB2DC-4C9A-4742-B13C-FB6460FD3503}" type="slidenum">
              <a:rPr lang="en-US" altLang="zh-CN" sz="1200" dirty="0">
                <a:latin typeface="Times New Roman" panose="02020603050405020304" pitchFamily="18" charset="0"/>
              </a:rPr>
            </a:fld>
            <a:endParaRPr lang="en-US" altLang="zh-CN" sz="1200" dirty="0">
              <a:latin typeface="Times New Roman" panose="02020603050405020304" pitchFamily="18" charset="0"/>
            </a:endParaRPr>
          </a:p>
        </p:txBody>
      </p:sp>
      <p:sp>
        <p:nvSpPr>
          <p:cNvPr id="250882" name="Rectangle 2"/>
          <p:cNvSpPr>
            <a:spLocks noTextEdit="1"/>
          </p:cNvSpPr>
          <p:nvPr>
            <p:ph type="sldImg"/>
          </p:nvPr>
        </p:nvSpPr>
        <p:spPr/>
      </p:sp>
      <p:sp>
        <p:nvSpPr>
          <p:cNvPr id="250883" name="Rectangle 3"/>
          <p:cNvSpPr>
            <a:spLocks noGrp="1"/>
          </p:cNvSpPr>
          <p:nvPr>
            <p:ph type="body"/>
          </p:nvPr>
        </p:nvSpPr>
        <p:spPr/>
        <p:txBody>
          <a:bodyPr wrap="square" lIns="91440" tIns="45720" rIns="91440" bIns="45720" anchor="t"/>
          <a:p>
            <a:pPr lvl="0" eaLnBrk="1" hangingPunct="1"/>
            <a:endParaRPr lang="zh-CN" altLang="zh-CN"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52929" name="Rectangle 7"/>
          <p:cNvSpPr txBox="1">
            <a:spLocks noGrp="1"/>
          </p:cNvSpPr>
          <p:nvPr>
            <p:ph type="sldNum" sz="quarter"/>
          </p:nvPr>
        </p:nvSpPr>
        <p:spPr>
          <a:xfrm>
            <a:off x="3886200" y="9378950"/>
            <a:ext cx="2971800" cy="493713"/>
          </a:xfrm>
          <a:prstGeom prst="rect">
            <a:avLst/>
          </a:prstGeom>
          <a:noFill/>
          <a:ln w="9525">
            <a:noFill/>
          </a:ln>
        </p:spPr>
        <p:txBody>
          <a:bodyPr wrap="square" lIns="91440" tIns="45720" rIns="91440" bIns="45720" anchor="b"/>
          <a:p>
            <a:pPr lvl="0" algn="r"/>
            <a:fld id="{9A0DB2DC-4C9A-4742-B13C-FB6460FD3503}" type="slidenum">
              <a:rPr lang="en-US" altLang="zh-CN" sz="1200" dirty="0">
                <a:latin typeface="Times New Roman" panose="02020603050405020304" pitchFamily="18" charset="0"/>
              </a:rPr>
            </a:fld>
            <a:endParaRPr lang="en-US" altLang="zh-CN" sz="1200" dirty="0">
              <a:latin typeface="Times New Roman" panose="02020603050405020304" pitchFamily="18" charset="0"/>
            </a:endParaRPr>
          </a:p>
        </p:txBody>
      </p:sp>
      <p:sp>
        <p:nvSpPr>
          <p:cNvPr id="252930" name="Rectangle 2"/>
          <p:cNvSpPr>
            <a:spLocks noTextEdit="1"/>
          </p:cNvSpPr>
          <p:nvPr>
            <p:ph type="sldImg"/>
          </p:nvPr>
        </p:nvSpPr>
        <p:spPr/>
      </p:sp>
      <p:sp>
        <p:nvSpPr>
          <p:cNvPr id="252931" name="Rectangle 3"/>
          <p:cNvSpPr>
            <a:spLocks noGrp="1"/>
          </p:cNvSpPr>
          <p:nvPr>
            <p:ph type="body"/>
          </p:nvPr>
        </p:nvSpPr>
        <p:spPr/>
        <p:txBody>
          <a:bodyPr wrap="square" lIns="91440" tIns="45720" rIns="91440" bIns="45720" anchor="t"/>
          <a:p>
            <a:pPr lvl="0" eaLnBrk="1" hangingPunct="1"/>
            <a:endParaRPr lang="zh-CN" altLang="zh-CN"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54977" name="Rectangle 7"/>
          <p:cNvSpPr txBox="1">
            <a:spLocks noGrp="1"/>
          </p:cNvSpPr>
          <p:nvPr>
            <p:ph type="sldNum" sz="quarter"/>
          </p:nvPr>
        </p:nvSpPr>
        <p:spPr>
          <a:xfrm>
            <a:off x="3886200" y="9378950"/>
            <a:ext cx="2971800" cy="493713"/>
          </a:xfrm>
          <a:prstGeom prst="rect">
            <a:avLst/>
          </a:prstGeom>
          <a:noFill/>
          <a:ln w="9525">
            <a:noFill/>
          </a:ln>
        </p:spPr>
        <p:txBody>
          <a:bodyPr wrap="square" lIns="91440" tIns="45720" rIns="91440" bIns="45720" anchor="b"/>
          <a:p>
            <a:pPr lvl="0" algn="r"/>
            <a:fld id="{9A0DB2DC-4C9A-4742-B13C-FB6460FD3503}" type="slidenum">
              <a:rPr lang="en-US" altLang="zh-CN" sz="1200" dirty="0">
                <a:latin typeface="Times New Roman" panose="02020603050405020304" pitchFamily="18" charset="0"/>
              </a:rPr>
            </a:fld>
            <a:endParaRPr lang="en-US" altLang="zh-CN" sz="1200" dirty="0">
              <a:latin typeface="Times New Roman" panose="02020603050405020304" pitchFamily="18" charset="0"/>
            </a:endParaRPr>
          </a:p>
        </p:txBody>
      </p:sp>
      <p:sp>
        <p:nvSpPr>
          <p:cNvPr id="254978" name="Rectangle 2"/>
          <p:cNvSpPr>
            <a:spLocks noTextEdit="1"/>
          </p:cNvSpPr>
          <p:nvPr>
            <p:ph type="sldImg"/>
          </p:nvPr>
        </p:nvSpPr>
        <p:spPr/>
      </p:sp>
      <p:sp>
        <p:nvSpPr>
          <p:cNvPr id="254979" name="Rectangle 3"/>
          <p:cNvSpPr>
            <a:spLocks noGrp="1"/>
          </p:cNvSpPr>
          <p:nvPr>
            <p:ph type="body"/>
          </p:nvPr>
        </p:nvSpPr>
        <p:spPr/>
        <p:txBody>
          <a:bodyPr wrap="square" lIns="91440" tIns="45720" rIns="91440" bIns="45720" anchor="t"/>
          <a:p>
            <a:pPr lvl="0" eaLnBrk="1" hangingPunct="1"/>
            <a:endParaRPr lang="zh-CN" altLang="zh-CN"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57025" name="Rectangle 7"/>
          <p:cNvSpPr txBox="1">
            <a:spLocks noGrp="1"/>
          </p:cNvSpPr>
          <p:nvPr>
            <p:ph type="sldNum" sz="quarter"/>
          </p:nvPr>
        </p:nvSpPr>
        <p:spPr>
          <a:xfrm>
            <a:off x="3886200" y="9378950"/>
            <a:ext cx="2971800" cy="493713"/>
          </a:xfrm>
          <a:prstGeom prst="rect">
            <a:avLst/>
          </a:prstGeom>
          <a:noFill/>
          <a:ln w="9525">
            <a:noFill/>
          </a:ln>
        </p:spPr>
        <p:txBody>
          <a:bodyPr wrap="square" lIns="91440" tIns="45720" rIns="91440" bIns="45720" anchor="b"/>
          <a:p>
            <a:pPr lvl="0" algn="r"/>
            <a:fld id="{9A0DB2DC-4C9A-4742-B13C-FB6460FD3503}" type="slidenum">
              <a:rPr lang="en-US" altLang="zh-CN" sz="1200" dirty="0">
                <a:latin typeface="Times New Roman" panose="02020603050405020304" pitchFamily="18" charset="0"/>
              </a:rPr>
            </a:fld>
            <a:endParaRPr lang="en-US" altLang="zh-CN" sz="1200" dirty="0">
              <a:latin typeface="Times New Roman" panose="02020603050405020304" pitchFamily="18" charset="0"/>
            </a:endParaRPr>
          </a:p>
        </p:txBody>
      </p:sp>
      <p:sp>
        <p:nvSpPr>
          <p:cNvPr id="257026" name="Rectangle 2"/>
          <p:cNvSpPr>
            <a:spLocks noTextEdit="1"/>
          </p:cNvSpPr>
          <p:nvPr>
            <p:ph type="sldImg"/>
          </p:nvPr>
        </p:nvSpPr>
        <p:spPr/>
      </p:sp>
      <p:sp>
        <p:nvSpPr>
          <p:cNvPr id="257027" name="Rectangle 3"/>
          <p:cNvSpPr>
            <a:spLocks noGrp="1"/>
          </p:cNvSpPr>
          <p:nvPr>
            <p:ph type="body"/>
          </p:nvPr>
        </p:nvSpPr>
        <p:spPr/>
        <p:txBody>
          <a:bodyPr wrap="square" lIns="91440" tIns="45720" rIns="91440" bIns="45720" anchor="t"/>
          <a:p>
            <a:pPr lvl="0" eaLnBrk="1" hangingPunct="1"/>
            <a:endParaRPr lang="zh-CN" altLang="zh-CN"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59073" name="Rectangle 7"/>
          <p:cNvSpPr txBox="1">
            <a:spLocks noGrp="1"/>
          </p:cNvSpPr>
          <p:nvPr>
            <p:ph type="sldNum" sz="quarter"/>
          </p:nvPr>
        </p:nvSpPr>
        <p:spPr>
          <a:xfrm>
            <a:off x="3886200" y="9378950"/>
            <a:ext cx="2971800" cy="493713"/>
          </a:xfrm>
          <a:prstGeom prst="rect">
            <a:avLst/>
          </a:prstGeom>
          <a:noFill/>
          <a:ln w="9525">
            <a:noFill/>
          </a:ln>
        </p:spPr>
        <p:txBody>
          <a:bodyPr wrap="square" lIns="91440" tIns="45720" rIns="91440" bIns="45720" anchor="b"/>
          <a:p>
            <a:pPr lvl="0" algn="r"/>
            <a:fld id="{9A0DB2DC-4C9A-4742-B13C-FB6460FD3503}" type="slidenum">
              <a:rPr lang="en-US" altLang="zh-CN" sz="1200" dirty="0">
                <a:latin typeface="Times New Roman" panose="02020603050405020304" pitchFamily="18" charset="0"/>
              </a:rPr>
            </a:fld>
            <a:endParaRPr lang="en-US" altLang="zh-CN" sz="1200" dirty="0">
              <a:latin typeface="Times New Roman" panose="02020603050405020304" pitchFamily="18" charset="0"/>
            </a:endParaRPr>
          </a:p>
        </p:txBody>
      </p:sp>
      <p:sp>
        <p:nvSpPr>
          <p:cNvPr id="259074" name="Rectangle 2"/>
          <p:cNvSpPr>
            <a:spLocks noTextEdit="1"/>
          </p:cNvSpPr>
          <p:nvPr>
            <p:ph type="sldImg"/>
          </p:nvPr>
        </p:nvSpPr>
        <p:spPr/>
      </p:sp>
      <p:sp>
        <p:nvSpPr>
          <p:cNvPr id="259075" name="Rectangle 3"/>
          <p:cNvSpPr>
            <a:spLocks noGrp="1"/>
          </p:cNvSpPr>
          <p:nvPr>
            <p:ph type="body"/>
          </p:nvPr>
        </p:nvSpPr>
        <p:spPr/>
        <p:txBody>
          <a:bodyPr wrap="square" lIns="91440" tIns="45720" rIns="91440" bIns="45720" anchor="t"/>
          <a:p>
            <a:pPr lvl="0" eaLnBrk="1" hangingPunct="1"/>
            <a:endParaRPr lang="zh-CN" altLang="zh-CN"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p:bgPr>
        <a:solidFill>
          <a:schemeClr val="bg1"/>
        </a:solidFill>
        <a:effectLst/>
      </p:bgPr>
    </p:bg>
    <p:spTree>
      <p:nvGrpSpPr>
        <p:cNvPr id="1" name=""/>
        <p:cNvGrpSpPr/>
        <p:nvPr/>
      </p:nvGrpSpPr>
      <p:grpSpPr>
        <a:xfrm>
          <a:off x="0" y="0"/>
          <a:ext cx="0" cy="0"/>
          <a:chOff x="0" y="0"/>
          <a:chExt cx="0" cy="0"/>
        </a:xfrm>
      </p:grpSpPr>
      <p:grpSp>
        <p:nvGrpSpPr>
          <p:cNvPr id="2050" name="Group 2"/>
          <p:cNvGrpSpPr/>
          <p:nvPr/>
        </p:nvGrpSpPr>
        <p:grpSpPr>
          <a:xfrm>
            <a:off x="0" y="2438400"/>
            <a:ext cx="9009063" cy="1052513"/>
            <a:chOff x="0" y="1536"/>
            <a:chExt cx="5675" cy="663"/>
          </a:xfrm>
        </p:grpSpPr>
        <p:grpSp>
          <p:nvGrpSpPr>
            <p:cNvPr id="2051" name="Group 3"/>
            <p:cNvGrpSpPr/>
            <p:nvPr/>
          </p:nvGrpSpPr>
          <p:grpSpPr>
            <a:xfrm>
              <a:off x="185" y="1604"/>
              <a:ext cx="449" cy="299"/>
              <a:chOff x="720" y="336"/>
              <a:chExt cx="624" cy="432"/>
            </a:xfrm>
          </p:grpSpPr>
          <p:sp>
            <p:nvSpPr>
              <p:cNvPr id="22" name="Rectangle 4"/>
              <p:cNvSpPr>
                <a:spLocks noChangeArrowheads="1"/>
              </p:cNvSpPr>
              <p:nvPr/>
            </p:nvSpPr>
            <p:spPr bwMode="auto">
              <a:xfrm>
                <a:off x="720" y="336"/>
                <a:ext cx="384" cy="432"/>
              </a:xfrm>
              <a:prstGeom prst="rect">
                <a:avLst/>
              </a:prstGeom>
              <a:solidFill>
                <a:schemeClr val="folHlink"/>
              </a:solidFill>
              <a:ln w="9525">
                <a:noFill/>
                <a:miter lim="800000"/>
              </a:ln>
              <a:effectLst/>
            </p:spPr>
            <p:txBody>
              <a:bodyPr wrap="none" anchor="ctr"/>
              <a:lstStyle/>
              <a:p>
                <a:pPr marL="0" marR="0" lvl="0" indent="0" algn="l" defTabSz="914400" rtl="0" eaLnBrk="1" fontAlgn="base" latinLnBrk="0" hangingPunct="1">
                  <a:spcBef>
                    <a:spcPct val="0"/>
                  </a:spcBef>
                  <a:spcAft>
                    <a:spcPct val="0"/>
                  </a:spcAft>
                  <a:buClrTx/>
                  <a:buSzTx/>
                  <a:buFontTx/>
                  <a:buNone/>
                  <a:defRPr/>
                </a:pPr>
                <a:endParaRPr kumimoji="1" lang="zh-CN" altLang="en-US" sz="2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2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w="9525">
                <a:noFill/>
                <a:miter lim="800000"/>
              </a:ln>
              <a:effectLst/>
            </p:spPr>
            <p:txBody>
              <a:bodyPr wrap="none" anchor="ctr"/>
              <a:lstStyle/>
              <a:p>
                <a:pPr marL="0" marR="0" lvl="0" indent="0" algn="l" defTabSz="914400" rtl="0" eaLnBrk="1" fontAlgn="base" latinLnBrk="0" hangingPunct="1">
                  <a:spcBef>
                    <a:spcPct val="0"/>
                  </a:spcBef>
                  <a:spcAft>
                    <a:spcPct val="0"/>
                  </a:spcAft>
                  <a:buClrTx/>
                  <a:buSzTx/>
                  <a:buFontTx/>
                  <a:buNone/>
                  <a:defRPr/>
                </a:pPr>
                <a:endParaRPr kumimoji="1" lang="zh-CN" altLang="en-US" sz="2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endParaRPr>
              </a:p>
            </p:txBody>
          </p:sp>
        </p:grpSp>
        <p:grpSp>
          <p:nvGrpSpPr>
            <p:cNvPr id="2054" name="Group 6"/>
            <p:cNvGrpSpPr/>
            <p:nvPr/>
          </p:nvGrpSpPr>
          <p:grpSpPr>
            <a:xfrm>
              <a:off x="263" y="1870"/>
              <a:ext cx="466" cy="299"/>
              <a:chOff x="912" y="2640"/>
              <a:chExt cx="672" cy="432"/>
            </a:xfrm>
          </p:grpSpPr>
          <p:sp>
            <p:nvSpPr>
              <p:cNvPr id="20" name="Rectangle 7"/>
              <p:cNvSpPr>
                <a:spLocks noChangeArrowheads="1"/>
              </p:cNvSpPr>
              <p:nvPr/>
            </p:nvSpPr>
            <p:spPr bwMode="auto">
              <a:xfrm>
                <a:off x="912" y="2640"/>
                <a:ext cx="384" cy="432"/>
              </a:xfrm>
              <a:prstGeom prst="rect">
                <a:avLst/>
              </a:prstGeom>
              <a:solidFill>
                <a:schemeClr val="accent2"/>
              </a:solidFill>
              <a:ln w="9525">
                <a:noFill/>
                <a:miter lim="800000"/>
              </a:ln>
              <a:effectLst/>
            </p:spPr>
            <p:txBody>
              <a:bodyPr wrap="none" anchor="ctr"/>
              <a:lstStyle/>
              <a:p>
                <a:pPr marL="0" marR="0" lvl="0" indent="0" algn="l" defTabSz="914400" rtl="0" eaLnBrk="1" fontAlgn="base" latinLnBrk="0" hangingPunct="1">
                  <a:spcBef>
                    <a:spcPct val="0"/>
                  </a:spcBef>
                  <a:spcAft>
                    <a:spcPct val="0"/>
                  </a:spcAft>
                  <a:buClrTx/>
                  <a:buSzTx/>
                  <a:buFontTx/>
                  <a:buNone/>
                  <a:defRPr/>
                </a:pPr>
                <a:endParaRPr kumimoji="1" lang="zh-CN" altLang="en-US" sz="2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21"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w="9525">
                <a:noFill/>
                <a:miter lim="800000"/>
              </a:ln>
              <a:effectLst/>
            </p:spPr>
            <p:txBody>
              <a:bodyPr wrap="none" anchor="ctr"/>
              <a:lstStyle/>
              <a:p>
                <a:pPr marL="0" marR="0" lvl="0" indent="0" algn="l" defTabSz="914400" rtl="0" eaLnBrk="1" fontAlgn="base" latinLnBrk="0" hangingPunct="1">
                  <a:spcBef>
                    <a:spcPct val="0"/>
                  </a:spcBef>
                  <a:spcAft>
                    <a:spcPct val="0"/>
                  </a:spcAft>
                  <a:buClrTx/>
                  <a:buSzTx/>
                  <a:buFontTx/>
                  <a:buNone/>
                  <a:defRPr/>
                </a:pPr>
                <a:endParaRPr kumimoji="1" lang="zh-CN" altLang="en-US" sz="2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endParaRPr>
              </a:p>
            </p:txBody>
          </p:sp>
        </p:grpSp>
        <p:sp>
          <p:nvSpPr>
            <p:cNvPr id="1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w="9525">
              <a:noFill/>
              <a:miter lim="800000"/>
            </a:ln>
            <a:effectLst/>
          </p:spPr>
          <p:txBody>
            <a:bodyPr wrap="none" anchor="ctr"/>
            <a:lstStyle/>
            <a:p>
              <a:pPr marL="0" marR="0" lvl="0" indent="0" algn="l" defTabSz="914400" rtl="0" eaLnBrk="1" fontAlgn="base" latinLnBrk="0" hangingPunct="1">
                <a:spcBef>
                  <a:spcPct val="0"/>
                </a:spcBef>
                <a:spcAft>
                  <a:spcPct val="0"/>
                </a:spcAft>
                <a:buClrTx/>
                <a:buSzTx/>
                <a:buFontTx/>
                <a:buNone/>
                <a:defRPr/>
              </a:pPr>
              <a:endParaRPr kumimoji="1" lang="zh-CN" altLang="en-US" sz="2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8" name="Rectangle 10"/>
            <p:cNvSpPr>
              <a:spLocks noChangeArrowheads="1"/>
            </p:cNvSpPr>
            <p:nvPr/>
          </p:nvSpPr>
          <p:spPr bwMode="auto">
            <a:xfrm>
              <a:off x="400" y="1536"/>
              <a:ext cx="20" cy="663"/>
            </a:xfrm>
            <a:prstGeom prst="rect">
              <a:avLst/>
            </a:prstGeom>
            <a:solidFill>
              <a:schemeClr val="bg2"/>
            </a:solidFill>
            <a:ln w="9525">
              <a:noFill/>
              <a:miter lim="800000"/>
            </a:ln>
            <a:effectLst/>
          </p:spPr>
          <p:txBody>
            <a:bodyPr wrap="none" anchor="ctr"/>
            <a:lstStyle/>
            <a:p>
              <a:pPr marL="0" marR="0" lvl="0" indent="0" algn="l" defTabSz="914400" rtl="0" eaLnBrk="1" fontAlgn="base" latinLnBrk="0" hangingPunct="1">
                <a:spcBef>
                  <a:spcPct val="0"/>
                </a:spcBef>
                <a:spcAft>
                  <a:spcPct val="0"/>
                </a:spcAft>
                <a:buClrTx/>
                <a:buSzTx/>
                <a:buFontTx/>
                <a:buNone/>
                <a:defRPr/>
              </a:pPr>
              <a:endParaRPr kumimoji="1" lang="zh-CN" altLang="en-US" sz="2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w="9525">
              <a:noFill/>
              <a:miter lim="800000"/>
            </a:ln>
            <a:effectLst/>
          </p:spPr>
          <p:txBody>
            <a:bodyPr wrap="none" anchor="ctr"/>
            <a:lstStyle/>
            <a:p>
              <a:pPr marL="0" marR="0" lvl="0" indent="0" algn="l" defTabSz="914400" rtl="0" eaLnBrk="1" fontAlgn="base" latinLnBrk="0" hangingPunct="1">
                <a:spcBef>
                  <a:spcPct val="0"/>
                </a:spcBef>
                <a:spcAft>
                  <a:spcPct val="0"/>
                </a:spcAft>
                <a:buClrTx/>
                <a:buSzTx/>
                <a:buFontTx/>
                <a:buNone/>
                <a:defRPr/>
              </a:pPr>
              <a:endParaRPr kumimoji="1" lang="zh-CN" altLang="en-US" sz="2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endParaRPr>
            </a:p>
          </p:txBody>
        </p:sp>
      </p:grpSp>
      <p:sp>
        <p:nvSpPr>
          <p:cNvPr id="360460" name="Rectangle 12"/>
          <p:cNvSpPr>
            <a:spLocks noGrp="1" noChangeArrowheads="1"/>
          </p:cNvSpPr>
          <p:nvPr>
            <p:ph type="ctrTitle"/>
          </p:nvPr>
        </p:nvSpPr>
        <p:spPr>
          <a:xfrm>
            <a:off x="990600" y="1828800"/>
            <a:ext cx="7772400" cy="1143000"/>
          </a:xfrm>
        </p:spPr>
        <p:txBody>
          <a:bodyPr/>
          <a:lstStyle>
            <a:lvl1pPr>
              <a:defRPr/>
            </a:lvl1pPr>
          </a:lstStyle>
          <a:p>
            <a:pPr fontAlgn="base"/>
            <a:r>
              <a:rPr lang="zh-CN" altLang="en-US" strike="noStrike" noProof="1"/>
              <a:t>单击此处编辑母版标题样式</a:t>
            </a:r>
            <a:endParaRPr lang="zh-CN" altLang="en-US" strike="noStrike" noProof="1"/>
          </a:p>
        </p:txBody>
      </p:sp>
      <p:sp>
        <p:nvSpPr>
          <p:cNvPr id="360461" name="Rectangle 13"/>
          <p:cNvSpPr>
            <a:spLocks noGrp="1" noChangeArrowheads="1"/>
          </p:cNvSpPr>
          <p:nvPr>
            <p:ph type="subTitle" idx="1"/>
          </p:nvPr>
        </p:nvSpPr>
        <p:spPr>
          <a:xfrm>
            <a:off x="1371600" y="3886200"/>
            <a:ext cx="6400800" cy="1752600"/>
          </a:xfrm>
        </p:spPr>
        <p:txBody>
          <a:bodyPr/>
          <a:lstStyle>
            <a:lvl1pPr marL="0" indent="0" algn="ctr">
              <a:buFont typeface="Wingdings" panose="05000000000000000000" pitchFamily="2" charset="2"/>
              <a:buNone/>
              <a:defRPr/>
            </a:lvl1pPr>
          </a:lstStyle>
          <a:p>
            <a:pPr fontAlgn="base"/>
            <a:r>
              <a:rPr lang="zh-CN" altLang="en-US" strike="noStrike" noProof="1"/>
              <a:t>单击此处编辑母版副标题样式</a:t>
            </a:r>
            <a:endParaRPr lang="zh-CN" altLang="en-US" strike="noStrike" noProof="1"/>
          </a:p>
        </p:txBody>
      </p:sp>
      <p:sp>
        <p:nvSpPr>
          <p:cNvPr id="24" name="Rectangle 14"/>
          <p:cNvSpPr>
            <a:spLocks noGrp="1" noChangeArrowheads="1"/>
          </p:cNvSpPr>
          <p:nvPr>
            <p:ph type="dt" sz="half" idx="2"/>
          </p:nvPr>
        </p:nvSpPr>
        <p:spPr bwMode="auto">
          <a:xfrm>
            <a:off x="990600" y="6248400"/>
            <a:ext cx="1905000" cy="457200"/>
          </a:xfrm>
          <a:prstGeom prst="rect">
            <a:avLst/>
          </a:prstGeom>
          <a:noFill/>
          <a:ln w="9525">
            <a:noFill/>
            <a:miter lim="800000"/>
          </a:ln>
        </p:spPr>
        <p:txBody>
          <a:bodyPr vert="horz" wrap="square" lIns="91440" tIns="45720" rIns="91440" bIns="45720" numCol="1" anchor="b" anchorCtr="0" compatLnSpc="1"/>
          <a:lstStyle>
            <a:lvl1pPr>
              <a:defRPr>
                <a:solidFill>
                  <a:schemeClr val="bg2"/>
                </a:solidFill>
              </a:defRPr>
            </a:lvl1pPr>
          </a:lstStyle>
          <a:p>
            <a:pPr marL="0" marR="0" indent="0" algn="l" defTabSz="914400" rtl="0" eaLnBrk="1" fontAlgn="base" latinLnBrk="0" hangingPunct="1">
              <a:spcBef>
                <a:spcPct val="0"/>
              </a:spcBef>
              <a:spcAft>
                <a:spcPct val="0"/>
              </a:spcAft>
              <a:buClrTx/>
              <a:buSzTx/>
              <a:buFontTx/>
              <a:buNone/>
              <a:defRPr/>
            </a:pPr>
            <a:endParaRPr kumimoji="0" lang="en-US" altLang="zh-CN" b="0" i="0" strike="noStrike" kern="1200" cap="none" spc="0" normalizeH="0" baseline="0" noProof="0" smtClean="0">
              <a:latin typeface="Tahoma" panose="020B0604030504040204" pitchFamily="34" charset="0"/>
              <a:ea typeface="宋体" panose="02010600030101010101" pitchFamily="2" charset="-122"/>
              <a:cs typeface="+mn-cs"/>
            </a:endParaRPr>
          </a:p>
        </p:txBody>
      </p:sp>
      <p:sp>
        <p:nvSpPr>
          <p:cNvPr id="25" name="Rectangle 15"/>
          <p:cNvSpPr>
            <a:spLocks noGrp="1" noChangeArrowheads="1"/>
          </p:cNvSpPr>
          <p:nvPr>
            <p:ph type="ftr" sz="quarter" idx="3"/>
          </p:nvPr>
        </p:nvSpPr>
        <p:spPr bwMode="auto">
          <a:xfrm>
            <a:off x="3429000" y="6248400"/>
            <a:ext cx="2895600" cy="457200"/>
          </a:xfrm>
          <a:prstGeom prst="rect">
            <a:avLst/>
          </a:prstGeom>
          <a:noFill/>
          <a:ln w="9525">
            <a:noFill/>
            <a:miter lim="800000"/>
          </a:ln>
        </p:spPr>
        <p:txBody>
          <a:bodyPr vert="horz" wrap="square" lIns="91440" tIns="45720" rIns="91440" bIns="45720" numCol="1" anchor="b" anchorCtr="0" compatLnSpc="1"/>
          <a:lstStyle>
            <a:lvl1pPr>
              <a:defRPr>
                <a:solidFill>
                  <a:schemeClr val="bg2"/>
                </a:solidFill>
              </a:defRPr>
            </a:lvl1pPr>
          </a:lstStyle>
          <a:p>
            <a:pPr marL="0" marR="0" indent="0" defTabSz="914400" rtl="0" eaLnBrk="1" fontAlgn="base" latinLnBrk="0" hangingPunct="1">
              <a:spcBef>
                <a:spcPct val="0"/>
              </a:spcBef>
              <a:spcAft>
                <a:spcPct val="0"/>
              </a:spcAft>
              <a:buClrTx/>
              <a:buSzTx/>
              <a:buFontTx/>
              <a:buNone/>
              <a:defRPr/>
            </a:pPr>
            <a:endParaRPr kumimoji="0" lang="en-US" altLang="zh-CN" b="0" i="0" strike="noStrike" kern="1200" cap="none" spc="0" normalizeH="0" baseline="0" noProof="0" smtClean="0">
              <a:latin typeface="Tahoma" panose="020B0604030504040204" pitchFamily="34" charset="0"/>
              <a:ea typeface="宋体" panose="02010600030101010101" pitchFamily="2" charset="-122"/>
              <a:cs typeface="+mn-cs"/>
            </a:endParaRPr>
          </a:p>
        </p:txBody>
      </p:sp>
      <p:sp>
        <p:nvSpPr>
          <p:cNvPr id="26" name="Rectangle 16"/>
          <p:cNvSpPr>
            <a:spLocks noGrp="1" noChangeArrowheads="1"/>
          </p:cNvSpPr>
          <p:nvPr>
            <p:ph type="sldNum" sz="quarter" idx="4"/>
          </p:nvPr>
        </p:nvSpPr>
        <p:spPr bwMode="auto">
          <a:xfrm>
            <a:off x="6858000" y="6248400"/>
            <a:ext cx="1905000" cy="457200"/>
          </a:xfrm>
          <a:prstGeom prst="rect">
            <a:avLst/>
          </a:prstGeom>
          <a:noFill/>
          <a:ln w="9525">
            <a:noFill/>
            <a:miter lim="800000"/>
          </a:ln>
        </p:spPr>
        <p:txBody>
          <a:bodyPr vert="horz" wrap="square" lIns="91440" tIns="45720" rIns="91440" bIns="45720" numCol="1" anchor="b" anchorCtr="0" compatLnSpc="1"/>
          <a:p>
            <a:pPr algn="r" eaLnBrk="1" fontAlgn="base" hangingPunct="1"/>
            <a:fld id="{9A0DB2DC-4C9A-4742-B13C-FB6460FD3503}" type="slidenum">
              <a:rPr lang="en-US" altLang="zh-CN" sz="1400" strike="noStrike" noProof="1" dirty="0">
                <a:solidFill>
                  <a:schemeClr val="bg2"/>
                </a:solidFill>
                <a:latin typeface="Tahoma" panose="020B0604030504040204" pitchFamily="34" charset="0"/>
                <a:ea typeface="宋体" panose="02010600030101010101" pitchFamily="2" charset="-122"/>
                <a:cs typeface="+mn-ea"/>
              </a:rPr>
            </a:fld>
            <a:endParaRPr lang="en-US" altLang="zh-CN" sz="1400" strike="noStrike" noProof="1" dirty="0">
              <a:solidFill>
                <a:schemeClr val="bg2"/>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algn="r" eaLnBrk="1" fontAlgn="base" hangingPunct="1"/>
            <a:fld id="{9A0DB2DC-4C9A-4742-B13C-FB6460FD3503}" type="slidenum">
              <a:rPr lang="en-US" altLang="zh-CN" sz="1400" strike="noStrike" noProof="1" dirty="0">
                <a:latin typeface="Tahoma" panose="020B0604030504040204" pitchFamily="34" charset="0"/>
                <a:ea typeface="宋体" panose="02010600030101010101" pitchFamily="2" charset="-122"/>
                <a:cs typeface="+mn-ea"/>
              </a:rPr>
            </a:fld>
            <a:endParaRPr lang="en-US" altLang="zh-CN" sz="1400" strike="noStrike" noProof="1"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004050" y="617538"/>
            <a:ext cx="1951038" cy="5514975"/>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1150938" y="617538"/>
            <a:ext cx="5700712" cy="5514975"/>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algn="r" eaLnBrk="1" fontAlgn="base" hangingPunct="1"/>
            <a:fld id="{9A0DB2DC-4C9A-4742-B13C-FB6460FD3503}" type="slidenum">
              <a:rPr lang="en-US" altLang="zh-CN" sz="1400" strike="noStrike" noProof="1" dirty="0">
                <a:latin typeface="Tahoma" panose="020B0604030504040204" pitchFamily="34" charset="0"/>
                <a:ea typeface="宋体" panose="02010600030101010101" pitchFamily="2" charset="-122"/>
                <a:cs typeface="+mn-ea"/>
              </a:rPr>
            </a:fld>
            <a:endParaRPr lang="en-US" altLang="zh-CN" sz="1400" strike="noStrike" noProof="1"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150938" y="617538"/>
            <a:ext cx="7793037" cy="1143000"/>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sz="half" idx="1"/>
          </p:nvPr>
        </p:nvSpPr>
        <p:spPr>
          <a:xfrm>
            <a:off x="1182688" y="2017713"/>
            <a:ext cx="3810000" cy="4114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5145088" y="2017713"/>
            <a:ext cx="3810000" cy="4114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marL="0" marR="0" lvl="0" indent="0" algn="l" defTabSz="914400" rtl="0" eaLnBrk="1" fontAlgn="base" latinLnBrk="0" hangingPunct="1">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algn="r" eaLnBrk="1" fontAlgn="base" hangingPunct="1"/>
            <a:fld id="{9A0DB2DC-4C9A-4742-B13C-FB6460FD3503}" type="slidenum">
              <a:rPr lang="en-US" altLang="zh-CN" sz="1400" strike="noStrike" noProof="1" dirty="0">
                <a:latin typeface="Tahoma" panose="020B0604030504040204" pitchFamily="34" charset="0"/>
                <a:ea typeface="宋体" panose="02010600030101010101" pitchFamily="2" charset="-122"/>
                <a:cs typeface="+mn-ea"/>
              </a:rPr>
            </a:fld>
            <a:endParaRPr lang="en-US" altLang="zh-CN" sz="1400" strike="noStrike" noProof="1"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algn="r" eaLnBrk="1" fontAlgn="base" hangingPunct="1"/>
            <a:fld id="{9A0DB2DC-4C9A-4742-B13C-FB6460FD3503}" type="slidenum">
              <a:rPr lang="en-US" altLang="zh-CN" sz="1400" strike="noStrike" noProof="1" dirty="0">
                <a:latin typeface="Tahoma" panose="020B0604030504040204" pitchFamily="34" charset="0"/>
                <a:ea typeface="宋体" panose="02010600030101010101" pitchFamily="2" charset="-122"/>
                <a:cs typeface="+mn-ea"/>
              </a:rPr>
            </a:fld>
            <a:endParaRPr lang="en-US" altLang="zh-CN" sz="1400" strike="noStrike" noProof="1"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marL="0" marR="0" lvl="0" indent="0" algn="l" defTabSz="914400" rtl="0" eaLnBrk="1" fontAlgn="base" latinLnBrk="0" hangingPunct="1">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algn="r" eaLnBrk="1" fontAlgn="base" hangingPunct="1"/>
            <a:fld id="{9A0DB2DC-4C9A-4742-B13C-FB6460FD3503}" type="slidenum">
              <a:rPr lang="en-US" altLang="zh-CN" sz="1400" strike="noStrike" noProof="1" dirty="0">
                <a:latin typeface="Tahoma" panose="020B0604030504040204" pitchFamily="34" charset="0"/>
                <a:ea typeface="宋体" panose="02010600030101010101" pitchFamily="2" charset="-122"/>
                <a:cs typeface="+mn-ea"/>
              </a:rPr>
            </a:fld>
            <a:endParaRPr lang="en-US" altLang="zh-CN" sz="1400" strike="noStrike" noProof="1"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11826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51450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marL="0" marR="0" lvl="0" indent="0" algn="l" defTabSz="914400" rtl="0" eaLnBrk="1" fontAlgn="base" latinLnBrk="0" hangingPunct="1">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algn="r" eaLnBrk="1" fontAlgn="base" hangingPunct="1"/>
            <a:fld id="{9A0DB2DC-4C9A-4742-B13C-FB6460FD3503}" type="slidenum">
              <a:rPr lang="en-US" altLang="zh-CN" sz="1400" strike="noStrike" noProof="1" dirty="0">
                <a:latin typeface="Tahoma" panose="020B0604030504040204" pitchFamily="34" charset="0"/>
                <a:ea typeface="宋体" panose="02010600030101010101" pitchFamily="2" charset="-122"/>
                <a:cs typeface="+mn-ea"/>
              </a:rPr>
            </a:fld>
            <a:endParaRPr lang="en-US" altLang="zh-CN" sz="1400" strike="noStrike" noProof="1"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marL="0" marR="0" lvl="0" indent="0" algn="l" defTabSz="914400" rtl="0" eaLnBrk="1" fontAlgn="base" latinLnBrk="0" hangingPunct="1">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8" name="页脚占位符 7"/>
          <p:cNvSpPr>
            <a:spLocks noGrp="1"/>
          </p:cNvSpPr>
          <p:nvPr>
            <p:ph type="ftr" sz="quarter" idx="11"/>
          </p:nvPr>
        </p:nvSpPr>
        <p:spPr/>
        <p:txBody>
          <a:bodyPr/>
          <a:p>
            <a:pPr marL="0" marR="0" lvl="0" indent="0" algn="ctr" defTabSz="914400" rtl="0" eaLnBrk="1" fontAlgn="base" latinLnBrk="0" hangingPunct="1">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p>
            <a:pPr lvl="0" algn="r" eaLnBrk="1" fontAlgn="base" hangingPunct="1"/>
            <a:fld id="{9A0DB2DC-4C9A-4742-B13C-FB6460FD3503}" type="slidenum">
              <a:rPr lang="en-US" altLang="zh-CN" sz="1400" strike="noStrike" noProof="1" dirty="0">
                <a:latin typeface="Tahoma" panose="020B0604030504040204" pitchFamily="34" charset="0"/>
                <a:ea typeface="宋体" panose="02010600030101010101" pitchFamily="2" charset="-122"/>
                <a:cs typeface="+mn-ea"/>
              </a:rPr>
            </a:fld>
            <a:endParaRPr lang="en-US" altLang="zh-CN" sz="1400" strike="noStrike" noProof="1"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marL="0" marR="0" lvl="0" indent="0" algn="l" defTabSz="914400" rtl="0" eaLnBrk="1" fontAlgn="base" latinLnBrk="0" hangingPunct="1">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p>
            <a:pPr marL="0" marR="0" lvl="0" indent="0" algn="ctr" defTabSz="914400" rtl="0" eaLnBrk="1" fontAlgn="base" latinLnBrk="0" hangingPunct="1">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p>
            <a:pPr lvl="0" algn="r" eaLnBrk="1" fontAlgn="base" hangingPunct="1"/>
            <a:fld id="{9A0DB2DC-4C9A-4742-B13C-FB6460FD3503}" type="slidenum">
              <a:rPr lang="en-US" altLang="zh-CN" sz="1400" strike="noStrike" noProof="1" dirty="0">
                <a:latin typeface="Tahoma" panose="020B0604030504040204" pitchFamily="34" charset="0"/>
                <a:ea typeface="宋体" panose="02010600030101010101" pitchFamily="2" charset="-122"/>
                <a:cs typeface="+mn-ea"/>
              </a:rPr>
            </a:fld>
            <a:endParaRPr lang="en-US" altLang="zh-CN" sz="1400" strike="noStrike" noProof="1"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base" latinLnBrk="0" hangingPunct="1">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p>
            <a:pPr marL="0" marR="0" lvl="0" indent="0" algn="ctr" defTabSz="914400" rtl="0" eaLnBrk="1" fontAlgn="base" latinLnBrk="0" hangingPunct="1">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p>
            <a:pPr lvl="0" algn="r" eaLnBrk="1" fontAlgn="base" hangingPunct="1"/>
            <a:fld id="{9A0DB2DC-4C9A-4742-B13C-FB6460FD3503}" type="slidenum">
              <a:rPr lang="en-US" altLang="zh-CN" sz="1400" strike="noStrike" noProof="1" dirty="0">
                <a:latin typeface="Tahoma" panose="020B0604030504040204" pitchFamily="34" charset="0"/>
                <a:ea typeface="宋体" panose="02010600030101010101" pitchFamily="2" charset="-122"/>
                <a:cs typeface="+mn-ea"/>
              </a:rPr>
            </a:fld>
            <a:endParaRPr lang="en-US" altLang="zh-CN" sz="1400" strike="noStrike" noProof="1"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marL="0" marR="0" lvl="0" indent="0" algn="l" defTabSz="914400" rtl="0" eaLnBrk="1" fontAlgn="base" latinLnBrk="0" hangingPunct="1">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algn="r" eaLnBrk="1" fontAlgn="base" hangingPunct="1"/>
            <a:fld id="{9A0DB2DC-4C9A-4742-B13C-FB6460FD3503}" type="slidenum">
              <a:rPr lang="en-US" altLang="zh-CN" sz="1400" strike="noStrike" noProof="1" dirty="0">
                <a:latin typeface="Tahoma" panose="020B0604030504040204" pitchFamily="34" charset="0"/>
                <a:ea typeface="宋体" panose="02010600030101010101" pitchFamily="2" charset="-122"/>
                <a:cs typeface="+mn-ea"/>
              </a:rPr>
            </a:fld>
            <a:endParaRPr lang="en-US" altLang="zh-CN" sz="1400" strike="noStrike" noProof="1"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spcBef>
                <a:spcPct val="20000"/>
              </a:spcBef>
              <a:spcAft>
                <a:spcPct val="0"/>
              </a:spcAft>
              <a:buClr>
                <a:srgbClr val="FF00FF"/>
              </a:buClr>
              <a:buSzTx/>
              <a:buFont typeface="Wingdings" panose="05000000000000000000" pitchFamily="2" charset="2"/>
              <a:buNone/>
              <a:defRPr/>
            </a:pPr>
            <a:endParaRPr kumimoji="1" lang="zh-CN" altLang="en-US" sz="3200" b="1" i="0" u="none" strike="noStrike" kern="0" cap="none" spc="0" normalizeH="0" baseline="0" noProof="0" smtClean="0">
              <a:ln>
                <a:noFill/>
              </a:ln>
              <a:solidFill>
                <a:schemeClr val="hlink"/>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marL="0" marR="0" lvl="0" indent="0" algn="l" defTabSz="914400" rtl="0" eaLnBrk="1" fontAlgn="base" latinLnBrk="0" hangingPunct="1">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algn="r" eaLnBrk="1" fontAlgn="base" hangingPunct="1"/>
            <a:fld id="{9A0DB2DC-4C9A-4742-B13C-FB6460FD3503}" type="slidenum">
              <a:rPr lang="en-US" altLang="zh-CN" sz="1400" strike="noStrike" noProof="1" dirty="0">
                <a:latin typeface="Tahoma" panose="020B0604030504040204" pitchFamily="34" charset="0"/>
                <a:ea typeface="宋体" panose="02010600030101010101" pitchFamily="2" charset="-122"/>
                <a:cs typeface="+mn-ea"/>
              </a:rPr>
            </a:fld>
            <a:endParaRPr lang="en-US" altLang="zh-CN" sz="1400" strike="noStrike" noProof="1"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359426" name="Rectangle 2"/>
          <p:cNvSpPr>
            <a:spLocks noChangeArrowheads="1"/>
          </p:cNvSpPr>
          <p:nvPr/>
        </p:nvSpPr>
        <p:spPr bwMode="ltGray">
          <a:xfrm>
            <a:off x="496888" y="444500"/>
            <a:ext cx="438150" cy="474663"/>
          </a:xfrm>
          <a:prstGeom prst="rect">
            <a:avLst/>
          </a:prstGeom>
          <a:solidFill>
            <a:schemeClr val="accent2"/>
          </a:solidFill>
          <a:ln w="9525">
            <a:noFill/>
            <a:miter lim="800000"/>
          </a:ln>
          <a:effectLst/>
        </p:spPr>
        <p:txBody>
          <a:bodyPr wrap="none" anchor="ctr"/>
          <a:lstStyle/>
          <a:p>
            <a:pPr marL="0" marR="0" lvl="0" indent="0" algn="ctr" defTabSz="914400" rtl="0" eaLnBrk="1" fontAlgn="base" latinLnBrk="0" hangingPunct="1">
              <a:spcBef>
                <a:spcPct val="0"/>
              </a:spcBef>
              <a:spcAft>
                <a:spcPct val="0"/>
              </a:spcAft>
              <a:buClrTx/>
              <a:buSzTx/>
              <a:buFontTx/>
              <a:buNone/>
              <a:defRPr/>
            </a:pPr>
            <a:endParaRPr kumimoji="1" lang="zh-CN" altLang="zh-CN" sz="2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359427" name="Rectangle 3"/>
          <p:cNvSpPr>
            <a:spLocks noChangeArrowheads="1"/>
          </p:cNvSpPr>
          <p:nvPr/>
        </p:nvSpPr>
        <p:spPr bwMode="ltGray">
          <a:xfrm>
            <a:off x="879475" y="444500"/>
            <a:ext cx="328613" cy="474663"/>
          </a:xfrm>
          <a:prstGeom prst="rect">
            <a:avLst/>
          </a:prstGeom>
          <a:gradFill rotWithShape="0">
            <a:gsLst>
              <a:gs pos="0">
                <a:schemeClr val="accent2"/>
              </a:gs>
              <a:gs pos="100000">
                <a:schemeClr val="bg1"/>
              </a:gs>
            </a:gsLst>
            <a:lin ang="0" scaled="1"/>
          </a:gradFill>
          <a:ln w="9525">
            <a:noFill/>
            <a:miter lim="800000"/>
          </a:ln>
          <a:effectLst/>
        </p:spPr>
        <p:txBody>
          <a:bodyPr wrap="none" anchor="ctr"/>
          <a:lstStyle/>
          <a:p>
            <a:pPr marL="0" marR="0" lvl="0" indent="0" algn="ctr" defTabSz="914400" rtl="0" eaLnBrk="1" fontAlgn="base" latinLnBrk="0" hangingPunct="1">
              <a:spcBef>
                <a:spcPct val="0"/>
              </a:spcBef>
              <a:spcAft>
                <a:spcPct val="0"/>
              </a:spcAft>
              <a:buClrTx/>
              <a:buSzTx/>
              <a:buFontTx/>
              <a:buNone/>
              <a:defRPr/>
            </a:pPr>
            <a:endParaRPr kumimoji="1" lang="zh-CN" altLang="zh-CN" sz="2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359428" name="Rectangle 4"/>
          <p:cNvSpPr>
            <a:spLocks noChangeArrowheads="1"/>
          </p:cNvSpPr>
          <p:nvPr/>
        </p:nvSpPr>
        <p:spPr bwMode="ltGray">
          <a:xfrm>
            <a:off x="620713" y="866775"/>
            <a:ext cx="422275" cy="474663"/>
          </a:xfrm>
          <a:prstGeom prst="rect">
            <a:avLst/>
          </a:prstGeom>
          <a:solidFill>
            <a:schemeClr val="folHlink"/>
          </a:solidFill>
          <a:ln w="9525">
            <a:noFill/>
            <a:miter lim="800000"/>
          </a:ln>
          <a:effectLst/>
        </p:spPr>
        <p:txBody>
          <a:bodyPr wrap="none" anchor="ctr"/>
          <a:lstStyle/>
          <a:p>
            <a:pPr marL="0" marR="0" lvl="0" indent="0" algn="ctr" defTabSz="914400" rtl="0" eaLnBrk="1" fontAlgn="base" latinLnBrk="0" hangingPunct="1">
              <a:spcBef>
                <a:spcPct val="0"/>
              </a:spcBef>
              <a:spcAft>
                <a:spcPct val="0"/>
              </a:spcAft>
              <a:buClrTx/>
              <a:buSzTx/>
              <a:buFontTx/>
              <a:buNone/>
              <a:defRPr/>
            </a:pPr>
            <a:endParaRPr kumimoji="1" lang="zh-CN" altLang="zh-CN" sz="2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359429" name="Rectangle 5"/>
          <p:cNvSpPr>
            <a:spLocks noChangeArrowheads="1"/>
          </p:cNvSpPr>
          <p:nvPr/>
        </p:nvSpPr>
        <p:spPr bwMode="ltGray">
          <a:xfrm>
            <a:off x="990600" y="866775"/>
            <a:ext cx="368300" cy="474663"/>
          </a:xfrm>
          <a:prstGeom prst="rect">
            <a:avLst/>
          </a:prstGeom>
          <a:gradFill rotWithShape="0">
            <a:gsLst>
              <a:gs pos="0">
                <a:schemeClr val="folHlink"/>
              </a:gs>
              <a:gs pos="100000">
                <a:schemeClr val="bg1"/>
              </a:gs>
            </a:gsLst>
            <a:lin ang="0" scaled="1"/>
          </a:gradFill>
          <a:ln w="9525">
            <a:noFill/>
            <a:miter lim="800000"/>
          </a:ln>
          <a:effectLst/>
        </p:spPr>
        <p:txBody>
          <a:bodyPr wrap="none" anchor="ctr"/>
          <a:lstStyle/>
          <a:p>
            <a:pPr marL="0" marR="0" lvl="0" indent="0" algn="ctr" defTabSz="914400" rtl="0" eaLnBrk="1" fontAlgn="base" latinLnBrk="0" hangingPunct="1">
              <a:spcBef>
                <a:spcPct val="0"/>
              </a:spcBef>
              <a:spcAft>
                <a:spcPct val="0"/>
              </a:spcAft>
              <a:buClrTx/>
              <a:buSzTx/>
              <a:buFontTx/>
              <a:buNone/>
              <a:defRPr/>
            </a:pPr>
            <a:endParaRPr kumimoji="1" lang="zh-CN" altLang="zh-CN" sz="2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359430" name="Rectangle 6"/>
          <p:cNvSpPr>
            <a:spLocks noChangeArrowheads="1"/>
          </p:cNvSpPr>
          <p:nvPr/>
        </p:nvSpPr>
        <p:spPr bwMode="ltGray">
          <a:xfrm>
            <a:off x="206375" y="793750"/>
            <a:ext cx="560388" cy="422275"/>
          </a:xfrm>
          <a:prstGeom prst="rect">
            <a:avLst/>
          </a:prstGeom>
          <a:gradFill rotWithShape="0">
            <a:gsLst>
              <a:gs pos="0">
                <a:schemeClr val="bg1"/>
              </a:gs>
              <a:gs pos="100000">
                <a:schemeClr val="hlink"/>
              </a:gs>
            </a:gsLst>
            <a:lin ang="18900000" scaled="1"/>
          </a:gradFill>
          <a:ln w="9525">
            <a:noFill/>
            <a:miter lim="800000"/>
          </a:ln>
          <a:effectLst/>
        </p:spPr>
        <p:txBody>
          <a:bodyPr wrap="none" anchor="ctr"/>
          <a:lstStyle/>
          <a:p>
            <a:pPr marL="0" marR="0" lvl="0" indent="0" algn="ctr" defTabSz="914400" rtl="0" eaLnBrk="1" fontAlgn="base" latinLnBrk="0" hangingPunct="1">
              <a:spcBef>
                <a:spcPct val="0"/>
              </a:spcBef>
              <a:spcAft>
                <a:spcPct val="0"/>
              </a:spcAft>
              <a:buClrTx/>
              <a:buSzTx/>
              <a:buFontTx/>
              <a:buNone/>
              <a:defRPr/>
            </a:pPr>
            <a:endParaRPr kumimoji="1" lang="zh-CN" altLang="zh-CN" sz="2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359431" name="Rectangle 7"/>
          <p:cNvSpPr>
            <a:spLocks noChangeArrowheads="1"/>
          </p:cNvSpPr>
          <p:nvPr/>
        </p:nvSpPr>
        <p:spPr bwMode="gray">
          <a:xfrm>
            <a:off x="841375" y="215900"/>
            <a:ext cx="31750" cy="1052513"/>
          </a:xfrm>
          <a:prstGeom prst="rect">
            <a:avLst/>
          </a:prstGeom>
          <a:solidFill>
            <a:schemeClr val="bg2"/>
          </a:solidFill>
          <a:ln w="9525">
            <a:noFill/>
            <a:miter lim="800000"/>
          </a:ln>
          <a:effectLst/>
        </p:spPr>
        <p:txBody>
          <a:bodyPr wrap="none" anchor="ctr"/>
          <a:lstStyle/>
          <a:p>
            <a:pPr marL="0" marR="0" lvl="0" indent="0" algn="ctr" defTabSz="914400" rtl="0" eaLnBrk="1" fontAlgn="base" latinLnBrk="0" hangingPunct="1">
              <a:spcBef>
                <a:spcPct val="0"/>
              </a:spcBef>
              <a:spcAft>
                <a:spcPct val="0"/>
              </a:spcAft>
              <a:buClrTx/>
              <a:buSzTx/>
              <a:buFontTx/>
              <a:buNone/>
              <a:defRPr/>
            </a:pPr>
            <a:endParaRPr kumimoji="1" lang="zh-CN" altLang="zh-CN" sz="2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359432" name="Rectangle 8"/>
          <p:cNvSpPr>
            <a:spLocks noChangeArrowheads="1"/>
          </p:cNvSpPr>
          <p:nvPr/>
        </p:nvSpPr>
        <p:spPr bwMode="gray">
          <a:xfrm>
            <a:off x="522288" y="1127125"/>
            <a:ext cx="8226425" cy="31750"/>
          </a:xfrm>
          <a:prstGeom prst="rect">
            <a:avLst/>
          </a:prstGeom>
          <a:gradFill rotWithShape="0">
            <a:gsLst>
              <a:gs pos="0">
                <a:schemeClr val="bg2"/>
              </a:gs>
              <a:gs pos="100000">
                <a:schemeClr val="bg1"/>
              </a:gs>
            </a:gsLst>
            <a:lin ang="0" scaled="1"/>
          </a:gradFill>
          <a:ln w="9525">
            <a:noFill/>
            <a:miter lim="800000"/>
          </a:ln>
          <a:effectLst/>
        </p:spPr>
        <p:txBody>
          <a:bodyPr wrap="none" anchor="ctr"/>
          <a:lstStyle/>
          <a:p>
            <a:pPr marL="0" marR="0" lvl="0" indent="0" algn="ctr" defTabSz="914400" rtl="0" eaLnBrk="1" fontAlgn="base" latinLnBrk="0" hangingPunct="1">
              <a:spcBef>
                <a:spcPct val="0"/>
              </a:spcBef>
              <a:spcAft>
                <a:spcPct val="0"/>
              </a:spcAft>
              <a:buClrTx/>
              <a:buSzTx/>
              <a:buFontTx/>
              <a:buNone/>
              <a:defRPr/>
            </a:pPr>
            <a:endParaRPr kumimoji="1" lang="zh-CN" altLang="zh-CN" sz="2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033" name="Rectangle 9"/>
          <p:cNvSpPr>
            <a:spLocks noGrp="1"/>
          </p:cNvSpPr>
          <p:nvPr>
            <p:ph type="title"/>
          </p:nvPr>
        </p:nvSpPr>
        <p:spPr>
          <a:xfrm>
            <a:off x="1150938" y="617538"/>
            <a:ext cx="7793037" cy="1143000"/>
          </a:xfrm>
          <a:prstGeom prst="rect">
            <a:avLst/>
          </a:prstGeom>
          <a:noFill/>
          <a:ln w="9525">
            <a:noFill/>
          </a:ln>
        </p:spPr>
        <p:txBody>
          <a:bodyPr anchor="b"/>
          <a:p>
            <a:pPr lvl="0"/>
            <a:r>
              <a:rPr lang="zh-CN" altLang="en-US" dirty="0"/>
              <a:t>单击此处编辑母版标题样式</a:t>
            </a:r>
            <a:endParaRPr lang="zh-CN" altLang="en-US" dirty="0"/>
          </a:p>
        </p:txBody>
      </p:sp>
      <p:sp>
        <p:nvSpPr>
          <p:cNvPr id="1034" name="Rectangle 10"/>
          <p:cNvSpPr>
            <a:spLocks noGrp="1"/>
          </p:cNvSpPr>
          <p:nvPr>
            <p:ph type="body"/>
          </p:nvPr>
        </p:nvSpPr>
        <p:spPr>
          <a:xfrm>
            <a:off x="1182688" y="2017713"/>
            <a:ext cx="7772400" cy="4114800"/>
          </a:xfrm>
          <a:prstGeom prst="rect">
            <a:avLst/>
          </a:prstGeom>
          <a:noFill/>
          <a:ln w="9525">
            <a:noFill/>
          </a:ln>
        </p:spPr>
        <p:txBody>
          <a:bodyPr anchor="t"/>
          <a:p>
            <a:pPr lvl="0"/>
            <a:r>
              <a:rPr lang="zh-CN" altLang="en-US" dirty="0"/>
              <a:t>单击此处编辑母版文本样式</a:t>
            </a:r>
            <a:endParaRPr lang="zh-CN" altLang="en-US" dirty="0"/>
          </a:p>
          <a:p>
            <a:pPr lvl="1" indent="-285750"/>
            <a:r>
              <a:rPr lang="zh-CN" altLang="en-US" dirty="0"/>
              <a:t>第二级</a:t>
            </a:r>
            <a:endParaRPr lang="zh-CN" altLang="en-US" dirty="0"/>
          </a:p>
          <a:p>
            <a:pPr lvl="2" indent="-228600"/>
            <a:r>
              <a:rPr lang="zh-CN" altLang="en-US" dirty="0"/>
              <a:t>第三级</a:t>
            </a:r>
            <a:endParaRPr lang="zh-CN" altLang="en-US" dirty="0"/>
          </a:p>
          <a:p>
            <a:pPr lvl="3" indent="-228600"/>
            <a:r>
              <a:rPr lang="zh-CN" altLang="en-US" dirty="0"/>
              <a:t>第四级</a:t>
            </a:r>
            <a:endParaRPr lang="zh-CN" altLang="en-US" dirty="0"/>
          </a:p>
          <a:p>
            <a:pPr lvl="4" indent="-228600"/>
            <a:r>
              <a:rPr lang="zh-CN" altLang="en-US" dirty="0"/>
              <a:t>第五级</a:t>
            </a:r>
            <a:endParaRPr lang="zh-CN" altLang="en-US" dirty="0"/>
          </a:p>
        </p:txBody>
      </p:sp>
      <p:sp>
        <p:nvSpPr>
          <p:cNvPr id="359435" name="Rectangle 11"/>
          <p:cNvSpPr>
            <a:spLocks noGrp="1" noChangeArrowheads="1"/>
          </p:cNvSpPr>
          <p:nvPr>
            <p:ph type="dt" sz="half" idx="2"/>
          </p:nvPr>
        </p:nvSpPr>
        <p:spPr bwMode="auto">
          <a:xfrm>
            <a:off x="914400" y="6324600"/>
            <a:ext cx="1905000" cy="457200"/>
          </a:xfrm>
          <a:prstGeom prst="rect">
            <a:avLst/>
          </a:prstGeom>
          <a:noFill/>
          <a:ln w="9525">
            <a:noFill/>
            <a:miter lim="800000"/>
          </a:ln>
          <a:effectLst/>
        </p:spPr>
        <p:txBody>
          <a:bodyPr vert="horz" wrap="square" lIns="91440" tIns="45720" rIns="91440" bIns="45720" numCol="1" anchor="b" anchorCtr="0" compatLnSpc="1"/>
          <a:lstStyle>
            <a:lvl1pPr>
              <a:defRPr kumimoji="0" sz="1400"/>
            </a:lvl1pPr>
          </a:lstStyle>
          <a:p>
            <a:pPr marL="0" marR="0" lvl="0" indent="0" algn="l" defTabSz="914400" rtl="0" eaLnBrk="1" fontAlgn="base" latinLnBrk="0" hangingPunct="1">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359436" name="Rectangle 12"/>
          <p:cNvSpPr>
            <a:spLocks noGrp="1" noChangeArrowheads="1"/>
          </p:cNvSpPr>
          <p:nvPr>
            <p:ph type="ftr" sz="quarter" idx="3"/>
          </p:nvPr>
        </p:nvSpPr>
        <p:spPr bwMode="auto">
          <a:xfrm>
            <a:off x="3352800" y="6324600"/>
            <a:ext cx="2895600" cy="457200"/>
          </a:xfrm>
          <a:prstGeom prst="rect">
            <a:avLst/>
          </a:prstGeom>
          <a:noFill/>
          <a:ln w="9525">
            <a:noFill/>
            <a:miter lim="800000"/>
          </a:ln>
          <a:effectLst/>
        </p:spPr>
        <p:txBody>
          <a:bodyPr vert="horz" wrap="square" lIns="91440" tIns="45720" rIns="91440" bIns="45720" numCol="1" anchor="b" anchorCtr="0" compatLnSpc="1"/>
          <a:lstStyle>
            <a:lvl1pPr algn="ctr">
              <a:defRPr kumimoji="0" sz="1400"/>
            </a:lvl1pPr>
          </a:lstStyle>
          <a:p>
            <a:pPr marL="0" marR="0" lvl="0" indent="0" algn="ctr" defTabSz="914400" rtl="0" eaLnBrk="1" fontAlgn="base" latinLnBrk="0" hangingPunct="1">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359437" name="Rectangle 13"/>
          <p:cNvSpPr>
            <a:spLocks noGrp="1" noChangeArrowheads="1"/>
          </p:cNvSpPr>
          <p:nvPr>
            <p:ph type="sldNum" sz="quarter" idx="4"/>
          </p:nvPr>
        </p:nvSpPr>
        <p:spPr bwMode="auto">
          <a:xfrm>
            <a:off x="6781800" y="6324600"/>
            <a:ext cx="1905000" cy="457200"/>
          </a:xfrm>
          <a:prstGeom prst="rect">
            <a:avLst/>
          </a:prstGeom>
          <a:noFill/>
          <a:ln w="9525">
            <a:noFill/>
            <a:miter lim="800000"/>
          </a:ln>
          <a:effectLst/>
        </p:spPr>
        <p:txBody>
          <a:bodyPr vert="horz" wrap="square" lIns="91440" tIns="45720" rIns="91440" bIns="45720" numCol="1" anchor="b" anchorCtr="0" compatLnSpc="1"/>
          <a:p>
            <a:pPr lvl="0" algn="r" eaLnBrk="1" fontAlgn="base" hangingPunct="1"/>
            <a:fld id="{9A0DB2DC-4C9A-4742-B13C-FB6460FD3503}" type="slidenum">
              <a:rPr lang="en-US" altLang="zh-CN" sz="1400" strike="noStrike" noProof="1" dirty="0">
                <a:latin typeface="Tahoma" panose="020B0604030504040204" pitchFamily="34" charset="0"/>
                <a:ea typeface="宋体" panose="02010600030101010101" pitchFamily="2" charset="-122"/>
                <a:cs typeface="+mn-ea"/>
              </a:rPr>
            </a:fld>
            <a:endParaRPr lang="en-US" altLang="zh-CN" sz="1400" strike="noStrike" noProof="1"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algn="l" rtl="0" fontAlgn="base">
        <a:spcBef>
          <a:spcPct val="0"/>
        </a:spcBef>
        <a:spcAft>
          <a:spcPct val="0"/>
        </a:spcAft>
        <a:defRPr kumimoji="1" sz="4400">
          <a:solidFill>
            <a:schemeClr val="folHlink"/>
          </a:solidFill>
          <a:latin typeface="+mj-lt"/>
          <a:ea typeface="+mj-ea"/>
          <a:cs typeface="+mj-cs"/>
        </a:defRPr>
      </a:lvl1pPr>
      <a:lvl2pPr algn="l" rtl="0" fontAlgn="base">
        <a:spcBef>
          <a:spcPct val="0"/>
        </a:spcBef>
        <a:spcAft>
          <a:spcPct val="0"/>
        </a:spcAft>
        <a:defRPr kumimoji="1" sz="4400">
          <a:solidFill>
            <a:schemeClr val="folHlink"/>
          </a:solidFill>
          <a:latin typeface="Tahoma" panose="020B0604030504040204" pitchFamily="34" charset="0"/>
          <a:ea typeface="华文隶书" panose="02010800040101010101" pitchFamily="2" charset="-122"/>
        </a:defRPr>
      </a:lvl2pPr>
      <a:lvl3pPr algn="l" rtl="0" fontAlgn="base">
        <a:spcBef>
          <a:spcPct val="0"/>
        </a:spcBef>
        <a:spcAft>
          <a:spcPct val="0"/>
        </a:spcAft>
        <a:defRPr kumimoji="1" sz="4400">
          <a:solidFill>
            <a:schemeClr val="folHlink"/>
          </a:solidFill>
          <a:latin typeface="Tahoma" panose="020B0604030504040204" pitchFamily="34" charset="0"/>
          <a:ea typeface="华文隶书" panose="02010800040101010101" pitchFamily="2" charset="-122"/>
        </a:defRPr>
      </a:lvl3pPr>
      <a:lvl4pPr algn="l" rtl="0" fontAlgn="base">
        <a:spcBef>
          <a:spcPct val="0"/>
        </a:spcBef>
        <a:spcAft>
          <a:spcPct val="0"/>
        </a:spcAft>
        <a:defRPr kumimoji="1" sz="4400">
          <a:solidFill>
            <a:schemeClr val="folHlink"/>
          </a:solidFill>
          <a:latin typeface="Tahoma" panose="020B0604030504040204" pitchFamily="34" charset="0"/>
          <a:ea typeface="华文隶书" panose="02010800040101010101" pitchFamily="2" charset="-122"/>
        </a:defRPr>
      </a:lvl4pPr>
      <a:lvl5pPr algn="l" rtl="0" fontAlgn="base">
        <a:spcBef>
          <a:spcPct val="0"/>
        </a:spcBef>
        <a:spcAft>
          <a:spcPct val="0"/>
        </a:spcAft>
        <a:defRPr kumimoji="1" sz="4400">
          <a:solidFill>
            <a:schemeClr val="folHlink"/>
          </a:solidFill>
          <a:latin typeface="Tahoma" panose="020B0604030504040204" pitchFamily="34" charset="0"/>
          <a:ea typeface="华文隶书" panose="02010800040101010101" pitchFamily="2" charset="-122"/>
        </a:defRPr>
      </a:lvl5pPr>
      <a:lvl6pPr marL="457200" algn="l" rtl="0" fontAlgn="base">
        <a:spcBef>
          <a:spcPct val="0"/>
        </a:spcBef>
        <a:spcAft>
          <a:spcPct val="0"/>
        </a:spcAft>
        <a:defRPr kumimoji="1" sz="4400">
          <a:solidFill>
            <a:schemeClr val="folHlink"/>
          </a:solidFill>
          <a:latin typeface="Tahoma" panose="020B0604030504040204" pitchFamily="34" charset="0"/>
          <a:ea typeface="华文隶书" panose="02010800040101010101" pitchFamily="2" charset="-122"/>
        </a:defRPr>
      </a:lvl6pPr>
      <a:lvl7pPr marL="914400" algn="l" rtl="0" fontAlgn="base">
        <a:spcBef>
          <a:spcPct val="0"/>
        </a:spcBef>
        <a:spcAft>
          <a:spcPct val="0"/>
        </a:spcAft>
        <a:defRPr kumimoji="1" sz="4400">
          <a:solidFill>
            <a:schemeClr val="folHlink"/>
          </a:solidFill>
          <a:latin typeface="Tahoma" panose="020B0604030504040204" pitchFamily="34" charset="0"/>
          <a:ea typeface="华文隶书" panose="02010800040101010101" pitchFamily="2" charset="-122"/>
        </a:defRPr>
      </a:lvl7pPr>
      <a:lvl8pPr marL="1371600" algn="l" rtl="0" fontAlgn="base">
        <a:spcBef>
          <a:spcPct val="0"/>
        </a:spcBef>
        <a:spcAft>
          <a:spcPct val="0"/>
        </a:spcAft>
        <a:defRPr kumimoji="1" sz="4400">
          <a:solidFill>
            <a:schemeClr val="folHlink"/>
          </a:solidFill>
          <a:latin typeface="Tahoma" panose="020B0604030504040204" pitchFamily="34" charset="0"/>
          <a:ea typeface="华文隶书" panose="02010800040101010101" pitchFamily="2" charset="-122"/>
        </a:defRPr>
      </a:lvl8pPr>
      <a:lvl9pPr marL="1828800" algn="l" rtl="0" fontAlgn="base">
        <a:spcBef>
          <a:spcPct val="0"/>
        </a:spcBef>
        <a:spcAft>
          <a:spcPct val="0"/>
        </a:spcAft>
        <a:defRPr kumimoji="1" sz="4400">
          <a:solidFill>
            <a:schemeClr val="folHlink"/>
          </a:solidFill>
          <a:latin typeface="Tahoma" panose="020B0604030504040204" pitchFamily="34" charset="0"/>
          <a:ea typeface="华文隶书" panose="02010800040101010101" pitchFamily="2" charset="-122"/>
        </a:defRPr>
      </a:lvl9pPr>
    </p:titleStyle>
    <p:bodyStyle>
      <a:lvl1pPr marL="342900" indent="-342900" algn="l" rtl="0" fontAlgn="base">
        <a:spcBef>
          <a:spcPct val="20000"/>
        </a:spcBef>
        <a:spcAft>
          <a:spcPct val="0"/>
        </a:spcAft>
        <a:buClr>
          <a:srgbClr val="FF00FF"/>
        </a:buClr>
        <a:buFont typeface="Wingdings" panose="05000000000000000000" pitchFamily="2" charset="2"/>
        <a:buChar char="v"/>
        <a:defRPr kumimoji="1" sz="2800" b="1">
          <a:solidFill>
            <a:schemeClr val="hlink"/>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anose="05000000000000000000" pitchFamily="2" charset="2"/>
        <a:buChar char="n"/>
        <a:defRPr kumimoji="1" sz="2400" b="1">
          <a:solidFill>
            <a:schemeClr val="tx1"/>
          </a:solidFill>
          <a:latin typeface="+mn-lt"/>
          <a:ea typeface="+mn-ea"/>
        </a:defRPr>
      </a:lvl2pPr>
      <a:lvl3pPr marL="1143000" indent="-228600" algn="l" rtl="0" fontAlgn="base">
        <a:spcBef>
          <a:spcPct val="20000"/>
        </a:spcBef>
        <a:spcAft>
          <a:spcPct val="0"/>
        </a:spcAft>
        <a:buClr>
          <a:schemeClr val="folHlink"/>
        </a:buClr>
        <a:buSzPct val="50000"/>
        <a:buFont typeface="Wingdings" panose="05000000000000000000" pitchFamily="2" charset="2"/>
        <a:buChar char="n"/>
        <a:defRPr kumimoji="1" sz="2400" b="1">
          <a:solidFill>
            <a:schemeClr val="tx1"/>
          </a:solidFill>
          <a:latin typeface="+mn-lt"/>
          <a:ea typeface="+mn-ea"/>
        </a:defRPr>
      </a:lvl3pPr>
      <a:lvl4pPr marL="1600200" indent="-228600" algn="l" rtl="0" fontAlgn="base">
        <a:spcBef>
          <a:spcPct val="20000"/>
        </a:spcBef>
        <a:spcAft>
          <a:spcPct val="0"/>
        </a:spcAft>
        <a:buClr>
          <a:schemeClr val="accent2"/>
        </a:buClr>
        <a:buSzPct val="55000"/>
        <a:buFont typeface="Wingdings" panose="05000000000000000000" pitchFamily="2" charset="2"/>
        <a:buChar char="n"/>
        <a:defRPr kumimoji="1" sz="2400" b="1">
          <a:solidFill>
            <a:schemeClr val="tx1"/>
          </a:solidFill>
          <a:latin typeface="+mn-lt"/>
          <a:ea typeface="+mn-ea"/>
        </a:defRPr>
      </a:lvl4pPr>
      <a:lvl5pPr marL="2057400" indent="-228600" algn="l" rtl="0" fontAlgn="base">
        <a:spcBef>
          <a:spcPct val="20000"/>
        </a:spcBef>
        <a:spcAft>
          <a:spcPct val="0"/>
        </a:spcAft>
        <a:buClr>
          <a:schemeClr val="accent1"/>
        </a:buClr>
        <a:buSzPct val="50000"/>
        <a:buFont typeface="Wingdings" panose="05000000000000000000" pitchFamily="2" charset="2"/>
        <a:buChar char="n"/>
        <a:defRPr kumimoji="1" sz="2400" b="1">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anose="05000000000000000000" pitchFamily="2" charset="2"/>
        <a:buChar char="n"/>
        <a:defRPr kumimoji="1" sz="2400" b="1">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anose="05000000000000000000" pitchFamily="2" charset="2"/>
        <a:buChar char="n"/>
        <a:defRPr kumimoji="1" sz="2400" b="1">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anose="05000000000000000000" pitchFamily="2" charset="2"/>
        <a:buChar char="n"/>
        <a:defRPr kumimoji="1" sz="2400" b="1">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anose="05000000000000000000" pitchFamily="2" charset="2"/>
        <a:buChar char="n"/>
        <a:defRPr kumimoji="1" sz="24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5" Type="http://schemas.openxmlformats.org/officeDocument/2006/relationships/notesSlide" Target="../notesSlides/notesSlide12.xml"/><Relationship Id="rId4" Type="http://schemas.openxmlformats.org/officeDocument/2006/relationships/slideLayout" Target="../slideLayouts/slideLayout2.xml"/><Relationship Id="rId3" Type="http://schemas.openxmlformats.org/officeDocument/2006/relationships/slide" Target="slide21.xml"/><Relationship Id="rId2" Type="http://schemas.openxmlformats.org/officeDocument/2006/relationships/slide" Target="slide18.xml"/><Relationship Id="rId1" Type="http://schemas.openxmlformats.org/officeDocument/2006/relationships/slide" Target="slide1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4" Type="http://schemas.openxmlformats.org/officeDocument/2006/relationships/notesSlide" Target="../notesSlides/notesSlide17.xml"/><Relationship Id="rId3" Type="http://schemas.openxmlformats.org/officeDocument/2006/relationships/slideLayout" Target="../slideLayouts/slideLayout2.xml"/><Relationship Id="rId2" Type="http://schemas.openxmlformats.org/officeDocument/2006/relationships/slide" Target="slide20.xml"/><Relationship Id="rId1" Type="http://schemas.openxmlformats.org/officeDocument/2006/relationships/slide" Target="slide1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7" Type="http://schemas.openxmlformats.org/officeDocument/2006/relationships/notesSlide" Target="../notesSlides/notesSlide1.xml"/><Relationship Id="rId6" Type="http://schemas.openxmlformats.org/officeDocument/2006/relationships/slideLayout" Target="../slideLayouts/slideLayout2.xml"/><Relationship Id="rId5" Type="http://schemas.openxmlformats.org/officeDocument/2006/relationships/slide" Target="slide41.xml"/><Relationship Id="rId4" Type="http://schemas.openxmlformats.org/officeDocument/2006/relationships/slide" Target="slide26.xml"/><Relationship Id="rId3" Type="http://schemas.openxmlformats.org/officeDocument/2006/relationships/slide" Target="slide13.xml"/><Relationship Id="rId2" Type="http://schemas.openxmlformats.org/officeDocument/2006/relationships/slide" Target="slide3.xml"/><Relationship Id="rId1" Type="http://schemas.openxmlformats.org/officeDocument/2006/relationships/slide" Target="slide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7" Type="http://schemas.openxmlformats.org/officeDocument/2006/relationships/notesSlide" Target="../notesSlides/notesSlide26.xml"/><Relationship Id="rId6" Type="http://schemas.openxmlformats.org/officeDocument/2006/relationships/slideLayout" Target="../slideLayouts/slideLayout2.xml"/><Relationship Id="rId5" Type="http://schemas.openxmlformats.org/officeDocument/2006/relationships/slide" Target="slide39.xml"/><Relationship Id="rId4" Type="http://schemas.openxmlformats.org/officeDocument/2006/relationships/slide" Target="slide37.xml"/><Relationship Id="rId3" Type="http://schemas.openxmlformats.org/officeDocument/2006/relationships/slide" Target="slide34.xml"/><Relationship Id="rId2" Type="http://schemas.openxmlformats.org/officeDocument/2006/relationships/slide" Target="slide29.xml"/><Relationship Id="rId1" Type="http://schemas.openxmlformats.org/officeDocument/2006/relationships/slide" Target="slide28.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slide" Target="slide2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2.xml"/><Relationship Id="rId1" Type="http://schemas.openxmlformats.org/officeDocument/2006/relationships/slide" Target="slide2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2.xml"/><Relationship Id="rId1" Type="http://schemas.openxmlformats.org/officeDocument/2006/relationships/slide" Target="slide2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2.xml"/><Relationship Id="rId1" Type="http://schemas.openxmlformats.org/officeDocument/2006/relationships/slide" Target="slide2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4" Type="http://schemas.openxmlformats.org/officeDocument/2006/relationships/notesSlide" Target="../notesSlides/notesSlide41.xml"/><Relationship Id="rId3" Type="http://schemas.openxmlformats.org/officeDocument/2006/relationships/slideLayout" Target="../slideLayouts/slideLayout2.xml"/><Relationship Id="rId2" Type="http://schemas.openxmlformats.org/officeDocument/2006/relationships/slide" Target="slide46.xml"/><Relationship Id="rId1" Type="http://schemas.openxmlformats.org/officeDocument/2006/relationships/slide" Target="slide4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2.xml"/><Relationship Id="rId2" Type="http://schemas.openxmlformats.org/officeDocument/2006/relationships/slide" Target="slide11.xml"/><Relationship Id="rId1" Type="http://schemas.openxmlformats.org/officeDocument/2006/relationships/slide" Target="slide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1" name="Rectangle 2"/>
          <p:cNvSpPr>
            <a:spLocks noGrp="1"/>
          </p:cNvSpPr>
          <p:nvPr>
            <p:ph type="title"/>
          </p:nvPr>
        </p:nvSpPr>
        <p:spPr>
          <a:xfrm>
            <a:off x="685800" y="404813"/>
            <a:ext cx="7793038" cy="838200"/>
          </a:xfrm>
        </p:spPr>
        <p:txBody>
          <a:bodyPr wrap="square" lIns="91440" tIns="45720" rIns="91440" bIns="45720" anchor="b"/>
          <a:p>
            <a:pPr algn="ctr" eaLnBrk="1" hangingPunct="1"/>
            <a:r>
              <a:rPr lang="zh-CN" altLang="en-US" sz="4800" dirty="0">
                <a:solidFill>
                  <a:schemeClr val="bg2"/>
                </a:solidFill>
                <a:ea typeface="黑体" panose="02010609060101010101" pitchFamily="49" charset="-122"/>
              </a:rPr>
              <a:t>课程主要内容</a:t>
            </a:r>
            <a:endParaRPr lang="zh-CN" altLang="en-US" sz="4800" dirty="0">
              <a:solidFill>
                <a:schemeClr val="bg2"/>
              </a:solidFill>
              <a:ea typeface="黑体" panose="02010609060101010101" pitchFamily="49" charset="-122"/>
            </a:endParaRPr>
          </a:p>
        </p:txBody>
      </p:sp>
      <p:sp>
        <p:nvSpPr>
          <p:cNvPr id="5122" name="Rectangle 3"/>
          <p:cNvSpPr>
            <a:spLocks noGrp="1"/>
          </p:cNvSpPr>
          <p:nvPr>
            <p:ph type="body"/>
          </p:nvPr>
        </p:nvSpPr>
        <p:spPr>
          <a:xfrm>
            <a:off x="1417638" y="1558925"/>
            <a:ext cx="5935662" cy="4606925"/>
          </a:xfrm>
        </p:spPr>
        <p:txBody>
          <a:bodyPr wrap="square" lIns="91440" tIns="45720" rIns="91440" bIns="45720" anchor="t"/>
          <a:p>
            <a:pPr eaLnBrk="1" hangingPunct="1">
              <a:lnSpc>
                <a:spcPct val="130000"/>
              </a:lnSpc>
              <a:buClr>
                <a:srgbClr val="FF0000"/>
              </a:buClr>
              <a:buSzPct val="150000"/>
              <a:buFont typeface="Arial Unicode MS" panose="020B0604020202020204" pitchFamily="34" charset="-122"/>
              <a:buChar char="☞"/>
            </a:pPr>
            <a:r>
              <a:rPr lang="zh-CN" altLang="en-US" dirty="0">
                <a:solidFill>
                  <a:schemeClr val="bg2"/>
                </a:solidFill>
                <a:latin typeface="黑体" panose="02010609060101010101" pitchFamily="49" charset="-122"/>
                <a:ea typeface="黑体" panose="02010609060101010101" pitchFamily="49" charset="-122"/>
              </a:rPr>
              <a:t>操作系统引论（第1章）</a:t>
            </a:r>
            <a:endParaRPr lang="zh-CN" altLang="en-US" dirty="0">
              <a:solidFill>
                <a:schemeClr val="bg2"/>
              </a:solidFill>
              <a:latin typeface="黑体" panose="02010609060101010101" pitchFamily="49" charset="-122"/>
              <a:ea typeface="黑体" panose="02010609060101010101" pitchFamily="49" charset="-122"/>
            </a:endParaRPr>
          </a:p>
          <a:p>
            <a:pPr eaLnBrk="1" hangingPunct="1">
              <a:lnSpc>
                <a:spcPct val="130000"/>
              </a:lnSpc>
              <a:buClr>
                <a:srgbClr val="FF0000"/>
              </a:buClr>
              <a:buSzPct val="150000"/>
              <a:buFont typeface="Arial Unicode MS" panose="020B0604020202020204" pitchFamily="34" charset="-122"/>
              <a:buChar char="☞"/>
            </a:pPr>
            <a:r>
              <a:rPr lang="zh-CN" altLang="en-US" dirty="0">
                <a:solidFill>
                  <a:schemeClr val="bg2"/>
                </a:solidFill>
                <a:latin typeface="黑体" panose="02010609060101010101" pitchFamily="49" charset="-122"/>
                <a:ea typeface="黑体" panose="02010609060101010101" pitchFamily="49" charset="-122"/>
              </a:rPr>
              <a:t>进程管理（第</a:t>
            </a:r>
            <a:r>
              <a:rPr lang="en-US" altLang="zh-CN" dirty="0">
                <a:solidFill>
                  <a:schemeClr val="bg2"/>
                </a:solidFill>
                <a:latin typeface="黑体" panose="02010609060101010101" pitchFamily="49" charset="-122"/>
                <a:ea typeface="黑体" panose="02010609060101010101" pitchFamily="49" charset="-122"/>
              </a:rPr>
              <a:t>2-3</a:t>
            </a:r>
            <a:r>
              <a:rPr lang="zh-CN" altLang="en-US" dirty="0">
                <a:solidFill>
                  <a:schemeClr val="bg2"/>
                </a:solidFill>
                <a:latin typeface="黑体" panose="02010609060101010101" pitchFamily="49" charset="-122"/>
                <a:ea typeface="黑体" panose="02010609060101010101" pitchFamily="49" charset="-122"/>
              </a:rPr>
              <a:t>章）</a:t>
            </a:r>
            <a:endParaRPr lang="zh-CN" altLang="en-US" dirty="0">
              <a:solidFill>
                <a:schemeClr val="bg2"/>
              </a:solidFill>
              <a:latin typeface="黑体" panose="02010609060101010101" pitchFamily="49" charset="-122"/>
              <a:ea typeface="黑体" panose="02010609060101010101" pitchFamily="49" charset="-122"/>
            </a:endParaRPr>
          </a:p>
          <a:p>
            <a:pPr eaLnBrk="1" hangingPunct="1">
              <a:lnSpc>
                <a:spcPct val="130000"/>
              </a:lnSpc>
              <a:buClr>
                <a:srgbClr val="FF0000"/>
              </a:buClr>
              <a:buSzPct val="150000"/>
              <a:buFont typeface="Arial Unicode MS" panose="020B0604020202020204" pitchFamily="34" charset="-122"/>
              <a:buChar char="☞"/>
            </a:pPr>
            <a:r>
              <a:rPr lang="zh-CN" altLang="en-US" dirty="0">
                <a:solidFill>
                  <a:schemeClr val="bg2"/>
                </a:solidFill>
                <a:latin typeface="黑体" panose="02010609060101010101" pitchFamily="49" charset="-122"/>
                <a:ea typeface="黑体" panose="02010609060101010101" pitchFamily="49" charset="-122"/>
              </a:rPr>
              <a:t>存储管理（第4</a:t>
            </a:r>
            <a:r>
              <a:rPr lang="en-US" altLang="zh-CN" dirty="0">
                <a:solidFill>
                  <a:schemeClr val="bg2"/>
                </a:solidFill>
                <a:latin typeface="黑体" panose="02010609060101010101" pitchFamily="49" charset="-122"/>
                <a:ea typeface="黑体" panose="02010609060101010101" pitchFamily="49" charset="-122"/>
              </a:rPr>
              <a:t>-5</a:t>
            </a:r>
            <a:r>
              <a:rPr lang="zh-CN" altLang="en-US" dirty="0">
                <a:solidFill>
                  <a:schemeClr val="bg2"/>
                </a:solidFill>
                <a:latin typeface="黑体" panose="02010609060101010101" pitchFamily="49" charset="-122"/>
                <a:ea typeface="黑体" panose="02010609060101010101" pitchFamily="49" charset="-122"/>
              </a:rPr>
              <a:t>章）</a:t>
            </a:r>
            <a:endParaRPr lang="zh-CN" altLang="en-US" dirty="0">
              <a:solidFill>
                <a:schemeClr val="bg2"/>
              </a:solidFill>
              <a:latin typeface="黑体" panose="02010609060101010101" pitchFamily="49" charset="-122"/>
              <a:ea typeface="黑体" panose="02010609060101010101" pitchFamily="49" charset="-122"/>
            </a:endParaRPr>
          </a:p>
          <a:p>
            <a:pPr eaLnBrk="1" hangingPunct="1">
              <a:lnSpc>
                <a:spcPct val="130000"/>
              </a:lnSpc>
              <a:buClr>
                <a:srgbClr val="FF0000"/>
              </a:buClr>
              <a:buSzPct val="150000"/>
              <a:buFont typeface="Arial Unicode MS" panose="020B0604020202020204" pitchFamily="34" charset="-122"/>
              <a:buChar char="☞"/>
            </a:pPr>
            <a:r>
              <a:rPr lang="zh-CN" altLang="en-US" dirty="0">
                <a:solidFill>
                  <a:schemeClr val="bg2"/>
                </a:solidFill>
                <a:latin typeface="黑体" panose="02010609060101010101" pitchFamily="49" charset="-122"/>
                <a:ea typeface="黑体" panose="02010609060101010101" pitchFamily="49" charset="-122"/>
              </a:rPr>
              <a:t>设备管理（第</a:t>
            </a:r>
            <a:r>
              <a:rPr lang="en-US" altLang="zh-CN" dirty="0">
                <a:solidFill>
                  <a:schemeClr val="bg2"/>
                </a:solidFill>
                <a:latin typeface="黑体" panose="02010609060101010101" pitchFamily="49" charset="-122"/>
                <a:ea typeface="黑体" panose="02010609060101010101" pitchFamily="49" charset="-122"/>
              </a:rPr>
              <a:t>6</a:t>
            </a:r>
            <a:r>
              <a:rPr lang="zh-CN" altLang="en-US" dirty="0">
                <a:solidFill>
                  <a:schemeClr val="bg2"/>
                </a:solidFill>
                <a:latin typeface="黑体" panose="02010609060101010101" pitchFamily="49" charset="-122"/>
                <a:ea typeface="黑体" panose="02010609060101010101" pitchFamily="49" charset="-122"/>
              </a:rPr>
              <a:t>章）</a:t>
            </a:r>
            <a:endParaRPr lang="zh-CN" altLang="en-US" dirty="0">
              <a:solidFill>
                <a:schemeClr val="bg2"/>
              </a:solidFill>
              <a:latin typeface="黑体" panose="02010609060101010101" pitchFamily="49" charset="-122"/>
              <a:ea typeface="黑体" panose="02010609060101010101" pitchFamily="49" charset="-122"/>
            </a:endParaRPr>
          </a:p>
          <a:p>
            <a:pPr eaLnBrk="1" hangingPunct="1">
              <a:lnSpc>
                <a:spcPct val="130000"/>
              </a:lnSpc>
              <a:buClr>
                <a:srgbClr val="FF0000"/>
              </a:buClr>
              <a:buSzPct val="150000"/>
              <a:buFont typeface="Arial Unicode MS" panose="020B0604020202020204" pitchFamily="34" charset="-122"/>
              <a:buChar char="☞"/>
            </a:pPr>
            <a:r>
              <a:rPr lang="zh-CN" altLang="en-US" dirty="0">
                <a:solidFill>
                  <a:schemeClr val="bg2"/>
                </a:solidFill>
                <a:latin typeface="黑体" panose="02010609060101010101" pitchFamily="49" charset="-122"/>
                <a:ea typeface="黑体" panose="02010609060101010101" pitchFamily="49" charset="-122"/>
              </a:rPr>
              <a:t>文件管理（第</a:t>
            </a:r>
            <a:r>
              <a:rPr lang="en-US" altLang="zh-CN" dirty="0">
                <a:solidFill>
                  <a:schemeClr val="bg2"/>
                </a:solidFill>
                <a:latin typeface="黑体" panose="02010609060101010101" pitchFamily="49" charset="-122"/>
                <a:ea typeface="黑体" panose="02010609060101010101" pitchFamily="49" charset="-122"/>
              </a:rPr>
              <a:t>7-8</a:t>
            </a:r>
            <a:r>
              <a:rPr lang="zh-CN" altLang="en-US" dirty="0">
                <a:solidFill>
                  <a:schemeClr val="bg2"/>
                </a:solidFill>
                <a:latin typeface="黑体" panose="02010609060101010101" pitchFamily="49" charset="-122"/>
                <a:ea typeface="黑体" panose="02010609060101010101" pitchFamily="49" charset="-122"/>
              </a:rPr>
              <a:t>章）</a:t>
            </a:r>
            <a:endParaRPr lang="zh-CN" altLang="en-US" dirty="0">
              <a:solidFill>
                <a:schemeClr val="bg2"/>
              </a:solidFill>
              <a:latin typeface="黑体" panose="02010609060101010101" pitchFamily="49" charset="-122"/>
              <a:ea typeface="黑体" panose="02010609060101010101" pitchFamily="49" charset="-122"/>
            </a:endParaRPr>
          </a:p>
          <a:p>
            <a:pPr eaLnBrk="1" hangingPunct="1">
              <a:lnSpc>
                <a:spcPct val="130000"/>
              </a:lnSpc>
              <a:buClr>
                <a:srgbClr val="FF0000"/>
              </a:buClr>
              <a:buSzPct val="150000"/>
              <a:buFont typeface="Arial Unicode MS" panose="020B0604020202020204" pitchFamily="34" charset="-122"/>
              <a:buChar char="☞"/>
            </a:pPr>
            <a:r>
              <a:rPr lang="zh-CN" altLang="en-US" dirty="0">
                <a:solidFill>
                  <a:schemeClr val="bg2"/>
                </a:solidFill>
                <a:latin typeface="黑体" panose="02010609060101010101" pitchFamily="49" charset="-122"/>
                <a:ea typeface="黑体" panose="02010609060101010101" pitchFamily="49" charset="-122"/>
              </a:rPr>
              <a:t>操作系统接口（第</a:t>
            </a:r>
            <a:r>
              <a:rPr lang="en-US" altLang="zh-CN" dirty="0">
                <a:solidFill>
                  <a:schemeClr val="bg2"/>
                </a:solidFill>
                <a:latin typeface="黑体" panose="02010609060101010101" pitchFamily="49" charset="-122"/>
                <a:ea typeface="黑体" panose="02010609060101010101" pitchFamily="49" charset="-122"/>
              </a:rPr>
              <a:t>9</a:t>
            </a:r>
            <a:r>
              <a:rPr lang="zh-CN" altLang="en-US" dirty="0">
                <a:solidFill>
                  <a:schemeClr val="bg2"/>
                </a:solidFill>
                <a:latin typeface="黑体" panose="02010609060101010101" pitchFamily="49" charset="-122"/>
                <a:ea typeface="黑体" panose="02010609060101010101" pitchFamily="49" charset="-122"/>
              </a:rPr>
              <a:t>章）</a:t>
            </a:r>
            <a:endParaRPr lang="zh-CN" altLang="en-US" dirty="0">
              <a:solidFill>
                <a:schemeClr val="bg2"/>
              </a:solidFill>
              <a:latin typeface="黑体" panose="02010609060101010101" pitchFamily="49" charset="-122"/>
              <a:ea typeface="黑体" panose="02010609060101010101" pitchFamily="49" charset="-122"/>
            </a:endParaRPr>
          </a:p>
          <a:p>
            <a:pPr eaLnBrk="1" hangingPunct="1">
              <a:lnSpc>
                <a:spcPct val="130000"/>
              </a:lnSpc>
              <a:buClr>
                <a:srgbClr val="FF0000"/>
              </a:buClr>
              <a:buSzPct val="150000"/>
              <a:buFont typeface="Arial Unicode MS" panose="020B0604020202020204" pitchFamily="34" charset="-122"/>
              <a:buChar char="☞"/>
            </a:pPr>
            <a:r>
              <a:rPr lang="zh-CN" altLang="en-US" dirty="0">
                <a:solidFill>
                  <a:schemeClr val="bg2"/>
                </a:solidFill>
                <a:latin typeface="黑体" panose="02010609060101010101" pitchFamily="49" charset="-122"/>
                <a:ea typeface="黑体" panose="02010609060101010101" pitchFamily="49" charset="-122"/>
              </a:rPr>
              <a:t>Unix操作系统（实验）</a:t>
            </a:r>
            <a:endParaRPr lang="zh-CN" altLang="en-US" dirty="0">
              <a:solidFill>
                <a:schemeClr val="bg2"/>
              </a:solidFill>
              <a:latin typeface="黑体" panose="02010609060101010101" pitchFamily="49" charset="-122"/>
              <a:ea typeface="黑体" panose="02010609060101010101" pitchFamily="49"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8049" name="Rectangle 2"/>
          <p:cNvSpPr>
            <a:spLocks noGrp="1"/>
          </p:cNvSpPr>
          <p:nvPr>
            <p:ph type="title"/>
          </p:nvPr>
        </p:nvSpPr>
        <p:spPr>
          <a:xfrm>
            <a:off x="1258888" y="404813"/>
            <a:ext cx="6049962" cy="541337"/>
          </a:xfrm>
        </p:spPr>
        <p:txBody>
          <a:bodyPr wrap="square" lIns="91440" tIns="45720" rIns="91440" bIns="45720" anchor="b"/>
          <a:p>
            <a:pPr eaLnBrk="1" hangingPunct="1"/>
            <a:r>
              <a:rPr lang="zh-CN" altLang="en-US" sz="3600" b="1" dirty="0">
                <a:latin typeface="黑体" panose="02010609060101010101" pitchFamily="49" charset="-122"/>
                <a:ea typeface="黑体" panose="02010609060101010101" pitchFamily="49" charset="-122"/>
              </a:rPr>
              <a:t>二、虚拟存储器的实现方法</a:t>
            </a:r>
            <a:endParaRPr lang="zh-CN" altLang="en-US" sz="3600" b="1" dirty="0">
              <a:latin typeface="黑体" panose="02010609060101010101" pitchFamily="49" charset="-122"/>
              <a:ea typeface="黑体" panose="02010609060101010101" pitchFamily="49" charset="-122"/>
            </a:endParaRPr>
          </a:p>
        </p:txBody>
      </p:sp>
      <p:sp>
        <p:nvSpPr>
          <p:cNvPr id="560131" name="Rectangle 3"/>
          <p:cNvSpPr>
            <a:spLocks noGrp="1"/>
          </p:cNvSpPr>
          <p:nvPr>
            <p:ph idx="1"/>
          </p:nvPr>
        </p:nvSpPr>
        <p:spPr>
          <a:xfrm>
            <a:off x="755650" y="1341438"/>
            <a:ext cx="7696200" cy="5183187"/>
          </a:xfrm>
        </p:spPr>
        <p:txBody>
          <a:bodyPr wrap="square" lIns="91440" tIns="45720" rIns="91440" bIns="45720" anchor="t"/>
          <a:p>
            <a:pPr eaLnBrk="1" hangingPunct="1">
              <a:lnSpc>
                <a:spcPct val="120000"/>
              </a:lnSpc>
              <a:buSzPct val="110000"/>
              <a:buNone/>
            </a:pPr>
            <a:r>
              <a:rPr lang="en-US" altLang="zh-CN" sz="2200" dirty="0">
                <a:solidFill>
                  <a:srgbClr val="FF33CC"/>
                </a:solidFill>
                <a:latin typeface="黑体" panose="02010609060101010101" pitchFamily="49" charset="-122"/>
                <a:ea typeface="黑体" panose="02010609060101010101" pitchFamily="49" charset="-122"/>
              </a:rPr>
              <a:t>1</a:t>
            </a:r>
            <a:r>
              <a:rPr lang="zh-CN" altLang="en-US" sz="2200" dirty="0">
                <a:solidFill>
                  <a:srgbClr val="FF33CC"/>
                </a:solidFill>
                <a:latin typeface="黑体" panose="02010609060101010101" pitchFamily="49" charset="-122"/>
                <a:ea typeface="黑体" panose="02010609060101010101" pitchFamily="49" charset="-122"/>
              </a:rPr>
              <a:t>、请求分页系统</a:t>
            </a:r>
            <a:endParaRPr lang="zh-CN" altLang="en-US" sz="2200" dirty="0">
              <a:solidFill>
                <a:srgbClr val="FF33CC"/>
              </a:solidFill>
              <a:latin typeface="黑体" panose="02010609060101010101" pitchFamily="49" charset="-122"/>
              <a:ea typeface="黑体" panose="02010609060101010101" pitchFamily="49" charset="-122"/>
            </a:endParaRPr>
          </a:p>
          <a:p>
            <a:pPr eaLnBrk="1" hangingPunct="1">
              <a:lnSpc>
                <a:spcPct val="120000"/>
              </a:lnSpc>
              <a:buSzPct val="110000"/>
              <a:buNone/>
            </a:pPr>
            <a:r>
              <a:rPr lang="zh-CN" altLang="en-US" sz="2200" dirty="0">
                <a:solidFill>
                  <a:schemeClr val="tx1"/>
                </a:solidFill>
                <a:latin typeface="黑体" panose="02010609060101010101" pitchFamily="49" charset="-122"/>
                <a:ea typeface="黑体" panose="02010609060101010101" pitchFamily="49" charset="-122"/>
              </a:rPr>
              <a:t>      在分页系统的基础上，增加了请求调页功能、页面置换功能所形成的页式虚拟存储器系统。</a:t>
            </a:r>
            <a:endParaRPr lang="zh-CN" altLang="en-US" sz="2200" dirty="0">
              <a:solidFill>
                <a:schemeClr val="tx1"/>
              </a:solidFill>
              <a:latin typeface="黑体" panose="02010609060101010101" pitchFamily="49" charset="-122"/>
              <a:ea typeface="黑体" panose="02010609060101010101" pitchFamily="49" charset="-122"/>
            </a:endParaRPr>
          </a:p>
          <a:p>
            <a:pPr eaLnBrk="1" hangingPunct="1">
              <a:lnSpc>
                <a:spcPct val="120000"/>
              </a:lnSpc>
              <a:buSzPct val="110000"/>
              <a:buNone/>
            </a:pPr>
            <a:r>
              <a:rPr lang="zh-CN" altLang="en-US" sz="2200" dirty="0">
                <a:solidFill>
                  <a:schemeClr val="tx1"/>
                </a:solidFill>
                <a:latin typeface="黑体" panose="02010609060101010101" pitchFamily="49" charset="-122"/>
                <a:ea typeface="黑体" panose="02010609060101010101" pitchFamily="49" charset="-122"/>
              </a:rPr>
              <a:t>      它允许只装入若干页的用户程序和数据，便可启动运行，以后在硬件支持下通过调页功能和页面置换功能，陆续将要运行的页面调入内存，同时把暂不运行的页面换到外存上，置换时以页面为单位。 </a:t>
            </a:r>
            <a:endParaRPr lang="zh-CN" altLang="en-US" sz="2200" dirty="0">
              <a:solidFill>
                <a:schemeClr val="tx1"/>
              </a:solidFill>
              <a:latin typeface="黑体" panose="02010609060101010101" pitchFamily="49" charset="-122"/>
              <a:ea typeface="黑体" panose="02010609060101010101" pitchFamily="49" charset="-122"/>
            </a:endParaRPr>
          </a:p>
          <a:p>
            <a:pPr eaLnBrk="1" hangingPunct="1">
              <a:lnSpc>
                <a:spcPct val="120000"/>
              </a:lnSpc>
              <a:buSzPct val="110000"/>
              <a:buNone/>
            </a:pPr>
            <a:r>
              <a:rPr lang="zh-CN" altLang="en-US" sz="2200" dirty="0">
                <a:solidFill>
                  <a:schemeClr val="tx1"/>
                </a:solidFill>
                <a:latin typeface="黑体" panose="02010609060101010101" pitchFamily="49" charset="-122"/>
                <a:ea typeface="黑体" panose="02010609060101010101" pitchFamily="49" charset="-122"/>
              </a:rPr>
              <a:t>      </a:t>
            </a:r>
            <a:r>
              <a:rPr lang="zh-CN" altLang="en-US" sz="2200" dirty="0">
                <a:latin typeface="黑体" panose="02010609060101010101" pitchFamily="49" charset="-122"/>
                <a:ea typeface="黑体" panose="02010609060101010101" pitchFamily="49" charset="-122"/>
              </a:rPr>
              <a:t>系统须设置相应的硬件支持和软件：</a:t>
            </a:r>
            <a:endParaRPr lang="zh-CN" altLang="en-US" sz="2200" dirty="0">
              <a:latin typeface="黑体" panose="02010609060101010101" pitchFamily="49" charset="-122"/>
              <a:ea typeface="黑体" panose="02010609060101010101" pitchFamily="49" charset="-122"/>
            </a:endParaRPr>
          </a:p>
          <a:p>
            <a:pPr eaLnBrk="1" hangingPunct="1">
              <a:lnSpc>
                <a:spcPct val="120000"/>
              </a:lnSpc>
              <a:buSzPct val="110000"/>
              <a:buNone/>
            </a:pPr>
            <a:r>
              <a:rPr lang="zh-CN" altLang="en-US" sz="2200" dirty="0">
                <a:latin typeface="黑体" panose="02010609060101010101" pitchFamily="49" charset="-122"/>
                <a:ea typeface="黑体" panose="02010609060101010101" pitchFamily="49" charset="-122"/>
              </a:rPr>
              <a:t>      </a:t>
            </a:r>
            <a:r>
              <a:rPr lang="zh-CN" altLang="en-US" sz="2200" dirty="0">
                <a:solidFill>
                  <a:schemeClr val="tx1"/>
                </a:solidFill>
                <a:latin typeface="黑体" panose="02010609060101010101" pitchFamily="49" charset="-122"/>
                <a:ea typeface="黑体" panose="02010609060101010101" pitchFamily="49" charset="-122"/>
              </a:rPr>
              <a:t>（</a:t>
            </a:r>
            <a:r>
              <a:rPr lang="en-US" altLang="zh-CN" sz="2200" dirty="0">
                <a:solidFill>
                  <a:schemeClr val="tx1"/>
                </a:solidFill>
                <a:latin typeface="黑体" panose="02010609060101010101" pitchFamily="49" charset="-122"/>
                <a:ea typeface="黑体" panose="02010609060101010101" pitchFamily="49" charset="-122"/>
              </a:rPr>
              <a:t>1</a:t>
            </a:r>
            <a:r>
              <a:rPr lang="zh-CN" altLang="en-US" sz="2200" dirty="0">
                <a:solidFill>
                  <a:schemeClr val="tx1"/>
                </a:solidFill>
                <a:latin typeface="黑体" panose="02010609060101010101" pitchFamily="49" charset="-122"/>
                <a:ea typeface="黑体" panose="02010609060101010101" pitchFamily="49" charset="-122"/>
              </a:rPr>
              <a:t>）硬件支持：请求分页的页表机制、缺页中断机构和地址变换机构。</a:t>
            </a:r>
            <a:endParaRPr lang="zh-CN" altLang="en-US" sz="2200" dirty="0">
              <a:solidFill>
                <a:schemeClr val="tx1"/>
              </a:solidFill>
              <a:latin typeface="黑体" panose="02010609060101010101" pitchFamily="49" charset="-122"/>
              <a:ea typeface="黑体" panose="02010609060101010101" pitchFamily="49" charset="-122"/>
            </a:endParaRPr>
          </a:p>
          <a:p>
            <a:pPr lvl="2" eaLnBrk="1" hangingPunct="1">
              <a:lnSpc>
                <a:spcPct val="120000"/>
              </a:lnSpc>
              <a:buNone/>
            </a:pPr>
            <a:r>
              <a:rPr lang="zh-CN" altLang="en-US" sz="2200" dirty="0">
                <a:latin typeface="黑体" panose="02010609060101010101" pitchFamily="49" charset="-122"/>
                <a:ea typeface="黑体" panose="02010609060101010101" pitchFamily="49" charset="-122"/>
              </a:rPr>
              <a:t>（</a:t>
            </a:r>
            <a:r>
              <a:rPr lang="en-US" altLang="zh-CN" sz="2200" dirty="0">
                <a:latin typeface="黑体" panose="02010609060101010101" pitchFamily="49" charset="-122"/>
                <a:ea typeface="黑体" panose="02010609060101010101" pitchFamily="49" charset="-122"/>
              </a:rPr>
              <a:t>2</a:t>
            </a:r>
            <a:r>
              <a:rPr lang="zh-CN" altLang="en-US" sz="2200" dirty="0">
                <a:latin typeface="黑体" panose="02010609060101010101" pitchFamily="49" charset="-122"/>
                <a:ea typeface="黑体" panose="02010609060101010101" pitchFamily="49" charset="-122"/>
              </a:rPr>
              <a:t>）软件：请求调页功能和页面置换功能的软件。</a:t>
            </a:r>
            <a:endParaRPr lang="zh-CN" altLang="en-US" sz="2200" dirty="0">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60131">
                                            <p:txEl>
                                              <p:charRg st="0" end="9"/>
                                            </p:txEl>
                                          </p:spTgt>
                                        </p:tgtEl>
                                        <p:attrNameLst>
                                          <p:attrName>style.visibility</p:attrName>
                                        </p:attrNameLst>
                                      </p:cBhvr>
                                      <p:to>
                                        <p:strVal val="visible"/>
                                      </p:to>
                                    </p:set>
                                    <p:animEffect transition="in" filter="blinds(horizontal)">
                                      <p:cBhvr>
                                        <p:cTn id="7" dur="500"/>
                                        <p:tgtEl>
                                          <p:spTgt spid="560131">
                                            <p:txEl>
                                              <p:charRg st="0" end="9"/>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60131">
                                            <p:txEl>
                                              <p:charRg st="9" end="56"/>
                                            </p:txEl>
                                          </p:spTgt>
                                        </p:tgtEl>
                                        <p:attrNameLst>
                                          <p:attrName>style.visibility</p:attrName>
                                        </p:attrNameLst>
                                      </p:cBhvr>
                                      <p:to>
                                        <p:strVal val="visible"/>
                                      </p:to>
                                    </p:set>
                                    <p:animEffect transition="in" filter="blinds(horizontal)">
                                      <p:cBhvr>
                                        <p:cTn id="12" dur="500"/>
                                        <p:tgtEl>
                                          <p:spTgt spid="560131">
                                            <p:txEl>
                                              <p:charRg st="9" end="56"/>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60131">
                                            <p:txEl>
                                              <p:charRg st="56" end="151"/>
                                            </p:txEl>
                                          </p:spTgt>
                                        </p:tgtEl>
                                        <p:attrNameLst>
                                          <p:attrName>style.visibility</p:attrName>
                                        </p:attrNameLst>
                                      </p:cBhvr>
                                      <p:to>
                                        <p:strVal val="visible"/>
                                      </p:to>
                                    </p:set>
                                    <p:animEffect transition="in" filter="blinds(horizontal)">
                                      <p:cBhvr>
                                        <p:cTn id="17" dur="500"/>
                                        <p:tgtEl>
                                          <p:spTgt spid="560131">
                                            <p:txEl>
                                              <p:charRg st="56" end="15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60131">
                                            <p:txEl>
                                              <p:charRg st="151" end="174"/>
                                            </p:txEl>
                                          </p:spTgt>
                                        </p:tgtEl>
                                        <p:attrNameLst>
                                          <p:attrName>style.visibility</p:attrName>
                                        </p:attrNameLst>
                                      </p:cBhvr>
                                      <p:to>
                                        <p:strVal val="visible"/>
                                      </p:to>
                                    </p:set>
                                    <p:animEffect transition="in" filter="blinds(horizontal)">
                                      <p:cBhvr>
                                        <p:cTn id="22" dur="500"/>
                                        <p:tgtEl>
                                          <p:spTgt spid="560131">
                                            <p:txEl>
                                              <p:charRg st="151" end="17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560131">
                                            <p:txEl>
                                              <p:charRg st="174" end="213"/>
                                            </p:txEl>
                                          </p:spTgt>
                                        </p:tgtEl>
                                        <p:attrNameLst>
                                          <p:attrName>style.visibility</p:attrName>
                                        </p:attrNameLst>
                                      </p:cBhvr>
                                      <p:to>
                                        <p:strVal val="visible"/>
                                      </p:to>
                                    </p:set>
                                    <p:animEffect transition="in" filter="blinds(horizontal)">
                                      <p:cBhvr>
                                        <p:cTn id="27" dur="500"/>
                                        <p:tgtEl>
                                          <p:spTgt spid="560131">
                                            <p:txEl>
                                              <p:charRg st="174" end="21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560131">
                                            <p:txEl>
                                              <p:charRg st="213" end="237"/>
                                            </p:txEl>
                                          </p:spTgt>
                                        </p:tgtEl>
                                        <p:attrNameLst>
                                          <p:attrName>style.visibility</p:attrName>
                                        </p:attrNameLst>
                                      </p:cBhvr>
                                      <p:to>
                                        <p:strVal val="visible"/>
                                      </p:to>
                                    </p:set>
                                    <p:animEffect transition="in" filter="blinds(horizontal)">
                                      <p:cBhvr>
                                        <p:cTn id="32" dur="500"/>
                                        <p:tgtEl>
                                          <p:spTgt spid="560131">
                                            <p:txEl>
                                              <p:charRg st="213" end="23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0131"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0097" name="Rectangle 2"/>
          <p:cNvSpPr>
            <a:spLocks noGrp="1"/>
          </p:cNvSpPr>
          <p:nvPr>
            <p:ph type="title"/>
          </p:nvPr>
        </p:nvSpPr>
        <p:spPr>
          <a:xfrm>
            <a:off x="1187450" y="260350"/>
            <a:ext cx="6229350" cy="708025"/>
          </a:xfrm>
        </p:spPr>
        <p:txBody>
          <a:bodyPr wrap="square" lIns="91440" tIns="45720" rIns="91440" bIns="45720" anchor="b"/>
          <a:p>
            <a:pPr eaLnBrk="1" hangingPunct="1"/>
            <a:r>
              <a:rPr lang="zh-CN" altLang="en-US" sz="3600" b="1" dirty="0">
                <a:latin typeface="黑体" panose="02010609060101010101" pitchFamily="49" charset="-122"/>
                <a:ea typeface="黑体" panose="02010609060101010101" pitchFamily="49" charset="-122"/>
              </a:rPr>
              <a:t>二、虚拟存储器的实现方法</a:t>
            </a:r>
            <a:endParaRPr lang="zh-CN" altLang="en-US" sz="3600" b="1" dirty="0">
              <a:latin typeface="黑体" panose="02010609060101010101" pitchFamily="49" charset="-122"/>
              <a:ea typeface="黑体" panose="02010609060101010101" pitchFamily="49" charset="-122"/>
            </a:endParaRPr>
          </a:p>
        </p:txBody>
      </p:sp>
      <p:sp>
        <p:nvSpPr>
          <p:cNvPr id="371715" name="Rectangle 3"/>
          <p:cNvSpPr>
            <a:spLocks noGrp="1"/>
          </p:cNvSpPr>
          <p:nvPr>
            <p:ph idx="1"/>
          </p:nvPr>
        </p:nvSpPr>
        <p:spPr>
          <a:xfrm>
            <a:off x="684213" y="1341438"/>
            <a:ext cx="8064500" cy="5111750"/>
          </a:xfrm>
        </p:spPr>
        <p:txBody>
          <a:bodyPr wrap="square" lIns="91440" tIns="45720" rIns="91440" bIns="45720" anchor="t"/>
          <a:p>
            <a:pPr eaLnBrk="1" hangingPunct="1">
              <a:lnSpc>
                <a:spcPct val="120000"/>
              </a:lnSpc>
              <a:buSzPct val="110000"/>
              <a:buNone/>
            </a:pPr>
            <a:r>
              <a:rPr lang="en-US" altLang="zh-CN" sz="2200" dirty="0">
                <a:solidFill>
                  <a:srgbClr val="FF33CC"/>
                </a:solidFill>
                <a:latin typeface="黑体" panose="02010609060101010101" pitchFamily="49" charset="-122"/>
                <a:ea typeface="黑体" panose="02010609060101010101" pitchFamily="49" charset="-122"/>
              </a:rPr>
              <a:t> 2</a:t>
            </a:r>
            <a:r>
              <a:rPr lang="zh-CN" altLang="en-US" sz="2200" dirty="0">
                <a:solidFill>
                  <a:srgbClr val="FF33CC"/>
                </a:solidFill>
                <a:latin typeface="黑体" panose="02010609060101010101" pitchFamily="49" charset="-122"/>
                <a:ea typeface="黑体" panose="02010609060101010101" pitchFamily="49" charset="-122"/>
              </a:rPr>
              <a:t>、请求分段系统</a:t>
            </a:r>
            <a:endParaRPr lang="zh-CN" altLang="en-US" sz="2200" dirty="0">
              <a:solidFill>
                <a:srgbClr val="FF33CC"/>
              </a:solidFill>
              <a:latin typeface="黑体" panose="02010609060101010101" pitchFamily="49" charset="-122"/>
              <a:ea typeface="黑体" panose="02010609060101010101" pitchFamily="49" charset="-122"/>
            </a:endParaRPr>
          </a:p>
          <a:p>
            <a:pPr eaLnBrk="1" hangingPunct="1">
              <a:lnSpc>
                <a:spcPct val="120000"/>
              </a:lnSpc>
              <a:buSzPct val="110000"/>
              <a:buNone/>
            </a:pPr>
            <a:r>
              <a:rPr lang="zh-CN" altLang="en-US" sz="2200" dirty="0">
                <a:solidFill>
                  <a:schemeClr val="tx1"/>
                </a:solidFill>
                <a:latin typeface="黑体" panose="02010609060101010101" pitchFamily="49" charset="-122"/>
                <a:ea typeface="黑体" panose="02010609060101010101" pitchFamily="49" charset="-122"/>
              </a:rPr>
              <a:t>      在分段系统的基础上，增加了请求调段功能及分段置换功能，所形成的段式虚拟存储器系统。</a:t>
            </a:r>
            <a:endParaRPr lang="zh-CN" altLang="en-US" sz="2200" dirty="0">
              <a:solidFill>
                <a:schemeClr val="tx1"/>
              </a:solidFill>
              <a:latin typeface="黑体" panose="02010609060101010101" pitchFamily="49" charset="-122"/>
              <a:ea typeface="黑体" panose="02010609060101010101" pitchFamily="49" charset="-122"/>
            </a:endParaRPr>
          </a:p>
          <a:p>
            <a:pPr eaLnBrk="1" hangingPunct="1">
              <a:lnSpc>
                <a:spcPct val="120000"/>
              </a:lnSpc>
              <a:buSzPct val="110000"/>
              <a:buNone/>
            </a:pPr>
            <a:r>
              <a:rPr lang="zh-CN" altLang="en-US" sz="2200" dirty="0">
                <a:solidFill>
                  <a:schemeClr val="tx1"/>
                </a:solidFill>
                <a:latin typeface="黑体" panose="02010609060101010101" pitchFamily="49" charset="-122"/>
                <a:ea typeface="黑体" panose="02010609060101010101" pitchFamily="49" charset="-122"/>
              </a:rPr>
              <a:t>      它允许只装入若干段的用户程序和数据，便可启动运行，以后在硬件支持下通过请求调段功能和分段置换功能，陆续将要运行的段调入内存，同时把暂不运行的段换到外存上，置换时以段为单位。</a:t>
            </a:r>
            <a:endParaRPr lang="zh-CN" altLang="en-US" sz="2200" dirty="0">
              <a:solidFill>
                <a:schemeClr val="tx1"/>
              </a:solidFill>
              <a:latin typeface="黑体" panose="02010609060101010101" pitchFamily="49" charset="-122"/>
              <a:ea typeface="黑体" panose="02010609060101010101" pitchFamily="49" charset="-122"/>
            </a:endParaRPr>
          </a:p>
          <a:p>
            <a:pPr eaLnBrk="1" hangingPunct="1">
              <a:lnSpc>
                <a:spcPct val="120000"/>
              </a:lnSpc>
              <a:buSzPct val="110000"/>
              <a:buNone/>
            </a:pPr>
            <a:r>
              <a:rPr lang="zh-CN" altLang="en-US" sz="2200" dirty="0">
                <a:latin typeface="黑体" panose="02010609060101010101" pitchFamily="49" charset="-122"/>
                <a:ea typeface="黑体" panose="02010609060101010101" pitchFamily="49" charset="-122"/>
              </a:rPr>
              <a:t>   系统须设置相应的硬件支持和软件：</a:t>
            </a:r>
            <a:endParaRPr lang="zh-CN" altLang="en-US" sz="2200" dirty="0">
              <a:latin typeface="黑体" panose="02010609060101010101" pitchFamily="49" charset="-122"/>
              <a:ea typeface="黑体" panose="02010609060101010101" pitchFamily="49" charset="-122"/>
            </a:endParaRPr>
          </a:p>
          <a:p>
            <a:pPr eaLnBrk="1" hangingPunct="1">
              <a:lnSpc>
                <a:spcPct val="120000"/>
              </a:lnSpc>
              <a:buSzPct val="110000"/>
              <a:buNone/>
            </a:pPr>
            <a:r>
              <a:rPr lang="zh-CN" altLang="en-US" sz="2200" dirty="0">
                <a:latin typeface="黑体" panose="02010609060101010101" pitchFamily="49" charset="-122"/>
                <a:ea typeface="黑体" panose="02010609060101010101" pitchFamily="49" charset="-122"/>
              </a:rPr>
              <a:t>     </a:t>
            </a:r>
            <a:r>
              <a:rPr lang="zh-CN" altLang="en-US" sz="2200" dirty="0">
                <a:solidFill>
                  <a:schemeClr val="tx1"/>
                </a:solidFill>
                <a:latin typeface="黑体" panose="02010609060101010101" pitchFamily="49" charset="-122"/>
                <a:ea typeface="黑体" panose="02010609060101010101" pitchFamily="49" charset="-122"/>
              </a:rPr>
              <a:t>（</a:t>
            </a:r>
            <a:r>
              <a:rPr lang="en-US" altLang="zh-CN" sz="2200" dirty="0">
                <a:solidFill>
                  <a:schemeClr val="tx1"/>
                </a:solidFill>
                <a:latin typeface="黑体" panose="02010609060101010101" pitchFamily="49" charset="-122"/>
                <a:ea typeface="黑体" panose="02010609060101010101" pitchFamily="49" charset="-122"/>
              </a:rPr>
              <a:t>1</a:t>
            </a:r>
            <a:r>
              <a:rPr lang="zh-CN" altLang="en-US" sz="2200" dirty="0">
                <a:solidFill>
                  <a:schemeClr val="tx1"/>
                </a:solidFill>
                <a:latin typeface="黑体" panose="02010609060101010101" pitchFamily="49" charset="-122"/>
                <a:ea typeface="黑体" panose="02010609060101010101" pitchFamily="49" charset="-122"/>
              </a:rPr>
              <a:t>）硬件支持：请求分段的段表机制、缺段中断机构和地址变换机构</a:t>
            </a:r>
            <a:endParaRPr lang="zh-CN" altLang="en-US" sz="2200" dirty="0">
              <a:solidFill>
                <a:schemeClr val="tx1"/>
              </a:solidFill>
              <a:latin typeface="黑体" panose="02010609060101010101" pitchFamily="49" charset="-122"/>
              <a:ea typeface="黑体" panose="02010609060101010101" pitchFamily="49" charset="-122"/>
            </a:endParaRPr>
          </a:p>
          <a:p>
            <a:pPr eaLnBrk="1" hangingPunct="1">
              <a:lnSpc>
                <a:spcPct val="120000"/>
              </a:lnSpc>
              <a:buSzPct val="110000"/>
              <a:buNone/>
            </a:pPr>
            <a:r>
              <a:rPr lang="zh-CN" altLang="en-US" sz="2200" dirty="0">
                <a:latin typeface="黑体" panose="02010609060101010101" pitchFamily="49" charset="-122"/>
                <a:ea typeface="黑体" panose="02010609060101010101" pitchFamily="49" charset="-122"/>
              </a:rPr>
              <a:t>     </a:t>
            </a:r>
            <a:r>
              <a:rPr lang="zh-CN" altLang="en-US" sz="2200" dirty="0">
                <a:solidFill>
                  <a:schemeClr val="tx1"/>
                </a:solidFill>
                <a:latin typeface="黑体" panose="02010609060101010101" pitchFamily="49" charset="-122"/>
                <a:ea typeface="黑体" panose="02010609060101010101" pitchFamily="49" charset="-122"/>
              </a:rPr>
              <a:t>（</a:t>
            </a:r>
            <a:r>
              <a:rPr lang="en-US" altLang="zh-CN" sz="2200" dirty="0">
                <a:solidFill>
                  <a:schemeClr val="tx1"/>
                </a:solidFill>
                <a:latin typeface="黑体" panose="02010609060101010101" pitchFamily="49" charset="-122"/>
                <a:ea typeface="黑体" panose="02010609060101010101" pitchFamily="49" charset="-122"/>
              </a:rPr>
              <a:t>2</a:t>
            </a:r>
            <a:r>
              <a:rPr lang="zh-CN" altLang="en-US" sz="2200" dirty="0">
                <a:solidFill>
                  <a:schemeClr val="tx1"/>
                </a:solidFill>
                <a:latin typeface="黑体" panose="02010609060101010101" pitchFamily="49" charset="-122"/>
                <a:ea typeface="黑体" panose="02010609060101010101" pitchFamily="49" charset="-122"/>
              </a:rPr>
              <a:t>）软件：请求调段功能和段置换功能的软件</a:t>
            </a:r>
            <a:endParaRPr lang="zh-CN" altLang="en-US" sz="2200" dirty="0">
              <a:solidFill>
                <a:schemeClr val="tx1"/>
              </a:solidFill>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71715">
                                            <p:txEl>
                                              <p:charRg st="0" end="10"/>
                                            </p:txEl>
                                          </p:spTgt>
                                        </p:tgtEl>
                                        <p:attrNameLst>
                                          <p:attrName>style.visibility</p:attrName>
                                        </p:attrNameLst>
                                      </p:cBhvr>
                                      <p:to>
                                        <p:strVal val="visible"/>
                                      </p:to>
                                    </p:set>
                                    <p:animEffect transition="in" filter="blinds(horizontal)">
                                      <p:cBhvr>
                                        <p:cTn id="7" dur="500"/>
                                        <p:tgtEl>
                                          <p:spTgt spid="371715">
                                            <p:txEl>
                                              <p:charRg st="0" end="1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71715">
                                            <p:txEl>
                                              <p:charRg st="10" end="58"/>
                                            </p:txEl>
                                          </p:spTgt>
                                        </p:tgtEl>
                                        <p:attrNameLst>
                                          <p:attrName>style.visibility</p:attrName>
                                        </p:attrNameLst>
                                      </p:cBhvr>
                                      <p:to>
                                        <p:strVal val="visible"/>
                                      </p:to>
                                    </p:set>
                                    <p:animEffect transition="in" filter="blinds(horizontal)">
                                      <p:cBhvr>
                                        <p:cTn id="12" dur="500"/>
                                        <p:tgtEl>
                                          <p:spTgt spid="371715">
                                            <p:txEl>
                                              <p:charRg st="10" end="58"/>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71715">
                                            <p:txEl>
                                              <p:charRg st="58" end="151"/>
                                            </p:txEl>
                                          </p:spTgt>
                                        </p:tgtEl>
                                        <p:attrNameLst>
                                          <p:attrName>style.visibility</p:attrName>
                                        </p:attrNameLst>
                                      </p:cBhvr>
                                      <p:to>
                                        <p:strVal val="visible"/>
                                      </p:to>
                                    </p:set>
                                    <p:animEffect transition="in" filter="blinds(horizontal)">
                                      <p:cBhvr>
                                        <p:cTn id="17" dur="500"/>
                                        <p:tgtEl>
                                          <p:spTgt spid="371715">
                                            <p:txEl>
                                              <p:charRg st="58" end="15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71715">
                                            <p:txEl>
                                              <p:charRg st="151" end="171"/>
                                            </p:txEl>
                                          </p:spTgt>
                                        </p:tgtEl>
                                        <p:attrNameLst>
                                          <p:attrName>style.visibility</p:attrName>
                                        </p:attrNameLst>
                                      </p:cBhvr>
                                      <p:to>
                                        <p:strVal val="visible"/>
                                      </p:to>
                                    </p:set>
                                    <p:animEffect transition="in" filter="blinds(horizontal)">
                                      <p:cBhvr>
                                        <p:cTn id="22" dur="500"/>
                                        <p:tgtEl>
                                          <p:spTgt spid="371715">
                                            <p:txEl>
                                              <p:charRg st="151" end="17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71715">
                                            <p:txEl>
                                              <p:charRg st="171" end="208"/>
                                            </p:txEl>
                                          </p:spTgt>
                                        </p:tgtEl>
                                        <p:attrNameLst>
                                          <p:attrName>style.visibility</p:attrName>
                                        </p:attrNameLst>
                                      </p:cBhvr>
                                      <p:to>
                                        <p:strVal val="visible"/>
                                      </p:to>
                                    </p:set>
                                    <p:animEffect transition="in" filter="blinds(horizontal)">
                                      <p:cBhvr>
                                        <p:cTn id="27" dur="500"/>
                                        <p:tgtEl>
                                          <p:spTgt spid="371715">
                                            <p:txEl>
                                              <p:charRg st="171" end="20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71715">
                                            <p:txEl>
                                              <p:charRg st="208" end="235"/>
                                            </p:txEl>
                                          </p:spTgt>
                                        </p:tgtEl>
                                        <p:attrNameLst>
                                          <p:attrName>style.visibility</p:attrName>
                                        </p:attrNameLst>
                                      </p:cBhvr>
                                      <p:to>
                                        <p:strVal val="visible"/>
                                      </p:to>
                                    </p:set>
                                    <p:animEffect transition="in" filter="blinds(horizontal)">
                                      <p:cBhvr>
                                        <p:cTn id="32" dur="500"/>
                                        <p:tgtEl>
                                          <p:spTgt spid="371715">
                                            <p:txEl>
                                              <p:charRg st="208" end="23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1715"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2145" name="Rectangle 1026"/>
          <p:cNvSpPr>
            <a:spLocks noGrp="1"/>
          </p:cNvSpPr>
          <p:nvPr>
            <p:ph type="title"/>
          </p:nvPr>
        </p:nvSpPr>
        <p:spPr>
          <a:xfrm>
            <a:off x="1150938" y="333375"/>
            <a:ext cx="5726112" cy="708025"/>
          </a:xfrm>
        </p:spPr>
        <p:txBody>
          <a:bodyPr wrap="square" lIns="91440" tIns="45720" rIns="91440" bIns="45720" anchor="b"/>
          <a:p>
            <a:pPr eaLnBrk="1" hangingPunct="1"/>
            <a:r>
              <a:rPr lang="zh-CN" altLang="en-US" sz="3600" b="1" dirty="0">
                <a:latin typeface="黑体" panose="02010609060101010101" pitchFamily="49" charset="-122"/>
                <a:ea typeface="黑体" panose="02010609060101010101" pitchFamily="49" charset="-122"/>
              </a:rPr>
              <a:t>三、虚拟存储器的特征</a:t>
            </a:r>
            <a:endParaRPr lang="zh-CN" altLang="en-US" sz="3600" b="1" dirty="0">
              <a:latin typeface="黑体" panose="02010609060101010101" pitchFamily="49" charset="-122"/>
              <a:ea typeface="黑体" panose="02010609060101010101" pitchFamily="49" charset="-122"/>
            </a:endParaRPr>
          </a:p>
        </p:txBody>
      </p:sp>
      <p:sp>
        <p:nvSpPr>
          <p:cNvPr id="486403" name="Rectangle 1027"/>
          <p:cNvSpPr>
            <a:spLocks noGrp="1"/>
          </p:cNvSpPr>
          <p:nvPr>
            <p:ph idx="1"/>
          </p:nvPr>
        </p:nvSpPr>
        <p:spPr>
          <a:xfrm>
            <a:off x="611188" y="1196975"/>
            <a:ext cx="8208962" cy="5183188"/>
          </a:xfrm>
        </p:spPr>
        <p:txBody>
          <a:bodyPr wrap="square" lIns="91440" tIns="45720" rIns="91440" bIns="45720" anchor="t"/>
          <a:p>
            <a:pPr eaLnBrk="1" hangingPunct="1">
              <a:lnSpc>
                <a:spcPct val="120000"/>
              </a:lnSpc>
              <a:buSzPct val="110000"/>
              <a:buNone/>
            </a:pPr>
            <a:r>
              <a:rPr lang="en-US" altLang="zh-CN" sz="2200" dirty="0">
                <a:solidFill>
                  <a:srgbClr val="FF33CC"/>
                </a:solidFill>
                <a:latin typeface="黑体" panose="02010609060101010101" pitchFamily="49" charset="-122"/>
                <a:ea typeface="黑体" panose="02010609060101010101" pitchFamily="49" charset="-122"/>
              </a:rPr>
              <a:t>1</a:t>
            </a:r>
            <a:r>
              <a:rPr lang="zh-CN" altLang="en-US" sz="2200" dirty="0">
                <a:solidFill>
                  <a:srgbClr val="FF33CC"/>
                </a:solidFill>
                <a:latin typeface="黑体" panose="02010609060101010101" pitchFamily="49" charset="-122"/>
                <a:ea typeface="黑体" panose="02010609060101010101" pitchFamily="49" charset="-122"/>
              </a:rPr>
              <a:t>、多次性</a:t>
            </a:r>
            <a:endParaRPr lang="zh-CN" altLang="en-US" sz="2200" dirty="0">
              <a:solidFill>
                <a:srgbClr val="FF33CC"/>
              </a:solidFill>
              <a:latin typeface="黑体" panose="02010609060101010101" pitchFamily="49" charset="-122"/>
              <a:ea typeface="黑体" panose="02010609060101010101" pitchFamily="49" charset="-122"/>
            </a:endParaRPr>
          </a:p>
          <a:p>
            <a:pPr eaLnBrk="1" hangingPunct="1">
              <a:lnSpc>
                <a:spcPct val="120000"/>
              </a:lnSpc>
              <a:buSzPct val="110000"/>
              <a:buNone/>
            </a:pPr>
            <a:r>
              <a:rPr lang="zh-CN" altLang="en-US" sz="2200" dirty="0">
                <a:solidFill>
                  <a:schemeClr val="tx1"/>
                </a:solidFill>
                <a:latin typeface="黑体" panose="02010609060101010101" pitchFamily="49" charset="-122"/>
                <a:ea typeface="黑体" panose="02010609060101010101" pitchFamily="49" charset="-122"/>
              </a:rPr>
              <a:t>      多次性是虚拟存储器最重要的特征。指一个作业被分成多次调入内存运行。</a:t>
            </a:r>
            <a:endParaRPr lang="zh-CN" altLang="en-US" sz="2200" dirty="0">
              <a:solidFill>
                <a:schemeClr val="tx1"/>
              </a:solidFill>
              <a:latin typeface="黑体" panose="02010609060101010101" pitchFamily="49" charset="-122"/>
              <a:ea typeface="黑体" panose="02010609060101010101" pitchFamily="49" charset="-122"/>
            </a:endParaRPr>
          </a:p>
          <a:p>
            <a:pPr eaLnBrk="1" hangingPunct="1">
              <a:lnSpc>
                <a:spcPct val="120000"/>
              </a:lnSpc>
              <a:buSzPct val="110000"/>
              <a:buNone/>
            </a:pPr>
            <a:r>
              <a:rPr lang="en-US" altLang="zh-CN" sz="2200" dirty="0">
                <a:solidFill>
                  <a:srgbClr val="FF33CC"/>
                </a:solidFill>
                <a:latin typeface="黑体" panose="02010609060101010101" pitchFamily="49" charset="-122"/>
                <a:ea typeface="黑体" panose="02010609060101010101" pitchFamily="49" charset="-122"/>
              </a:rPr>
              <a:t>2</a:t>
            </a:r>
            <a:r>
              <a:rPr lang="zh-CN" altLang="en-US" sz="2200" dirty="0">
                <a:solidFill>
                  <a:srgbClr val="FF33CC"/>
                </a:solidFill>
                <a:latin typeface="黑体" panose="02010609060101010101" pitchFamily="49" charset="-122"/>
                <a:ea typeface="黑体" panose="02010609060101010101" pitchFamily="49" charset="-122"/>
              </a:rPr>
              <a:t>、对换性</a:t>
            </a:r>
            <a:endParaRPr lang="zh-CN" altLang="en-US" sz="2200" dirty="0">
              <a:solidFill>
                <a:srgbClr val="FF33CC"/>
              </a:solidFill>
              <a:latin typeface="黑体" panose="02010609060101010101" pitchFamily="49" charset="-122"/>
              <a:ea typeface="黑体" panose="02010609060101010101" pitchFamily="49" charset="-122"/>
            </a:endParaRPr>
          </a:p>
          <a:p>
            <a:pPr eaLnBrk="1" hangingPunct="1">
              <a:lnSpc>
                <a:spcPct val="120000"/>
              </a:lnSpc>
              <a:buSzPct val="110000"/>
              <a:buNone/>
            </a:pPr>
            <a:r>
              <a:rPr lang="zh-CN" altLang="en-US" sz="2200" dirty="0">
                <a:solidFill>
                  <a:schemeClr val="tx1"/>
                </a:solidFill>
                <a:latin typeface="黑体" panose="02010609060101010101" pitchFamily="49" charset="-122"/>
                <a:ea typeface="黑体" panose="02010609060101010101" pitchFamily="49" charset="-122"/>
              </a:rPr>
              <a:t>       对换性指允许在作业运行过程中进行换进、换出。换进、换出可提高内存利用率。</a:t>
            </a:r>
            <a:endParaRPr lang="zh-CN" altLang="en-US" sz="2200" dirty="0">
              <a:solidFill>
                <a:schemeClr val="tx1"/>
              </a:solidFill>
              <a:latin typeface="黑体" panose="02010609060101010101" pitchFamily="49" charset="-122"/>
              <a:ea typeface="黑体" panose="02010609060101010101" pitchFamily="49" charset="-122"/>
            </a:endParaRPr>
          </a:p>
          <a:p>
            <a:pPr eaLnBrk="1" hangingPunct="1">
              <a:lnSpc>
                <a:spcPct val="120000"/>
              </a:lnSpc>
              <a:buSzPct val="110000"/>
              <a:buNone/>
            </a:pPr>
            <a:r>
              <a:rPr lang="en-US" altLang="zh-CN" sz="2200" dirty="0">
                <a:solidFill>
                  <a:srgbClr val="FF33CC"/>
                </a:solidFill>
                <a:latin typeface="黑体" panose="02010609060101010101" pitchFamily="49" charset="-122"/>
                <a:ea typeface="黑体" panose="02010609060101010101" pitchFamily="49" charset="-122"/>
              </a:rPr>
              <a:t>3</a:t>
            </a:r>
            <a:r>
              <a:rPr lang="zh-CN" altLang="en-US" sz="2200" dirty="0">
                <a:solidFill>
                  <a:srgbClr val="FF33CC"/>
                </a:solidFill>
                <a:latin typeface="黑体" panose="02010609060101010101" pitchFamily="49" charset="-122"/>
                <a:ea typeface="黑体" panose="02010609060101010101" pitchFamily="49" charset="-122"/>
              </a:rPr>
              <a:t>、虚拟性</a:t>
            </a:r>
            <a:endParaRPr lang="zh-CN" altLang="en-US" sz="2200" dirty="0">
              <a:solidFill>
                <a:srgbClr val="FF33CC"/>
              </a:solidFill>
              <a:latin typeface="黑体" panose="02010609060101010101" pitchFamily="49" charset="-122"/>
              <a:ea typeface="黑体" panose="02010609060101010101" pitchFamily="49" charset="-122"/>
            </a:endParaRPr>
          </a:p>
          <a:p>
            <a:pPr eaLnBrk="1" hangingPunct="1">
              <a:lnSpc>
                <a:spcPct val="120000"/>
              </a:lnSpc>
              <a:buSzPct val="110000"/>
              <a:buNone/>
            </a:pPr>
            <a:r>
              <a:rPr lang="zh-CN" altLang="en-US" sz="2200" dirty="0">
                <a:solidFill>
                  <a:schemeClr val="tx1"/>
                </a:solidFill>
                <a:latin typeface="黑体" panose="02010609060101010101" pitchFamily="49" charset="-122"/>
                <a:ea typeface="黑体" panose="02010609060101010101" pitchFamily="49" charset="-122"/>
              </a:rPr>
              <a:t>       虚拟性是指能够从逻辑上扩充内存容量，使用户所看到的内存容量远大于实际内存容量。虚拟性是虚拟存储器所表现出来的最重要的特征，也是实现虚拟存储器最重要的目标。</a:t>
            </a:r>
            <a:endParaRPr lang="zh-CN" altLang="en-US" sz="2200" dirty="0">
              <a:solidFill>
                <a:schemeClr val="tx1"/>
              </a:solidFill>
              <a:latin typeface="黑体" panose="02010609060101010101" pitchFamily="49" charset="-122"/>
              <a:ea typeface="黑体" panose="02010609060101010101" pitchFamily="49" charset="-122"/>
            </a:endParaRPr>
          </a:p>
          <a:p>
            <a:pPr eaLnBrk="1" hangingPunct="1">
              <a:lnSpc>
                <a:spcPct val="120000"/>
              </a:lnSpc>
              <a:buSzPct val="110000"/>
              <a:buNone/>
            </a:pPr>
            <a:r>
              <a:rPr lang="zh-CN" altLang="en-US" sz="2200" dirty="0">
                <a:solidFill>
                  <a:schemeClr val="tx1"/>
                </a:solidFill>
                <a:latin typeface="黑体" panose="02010609060101010101" pitchFamily="49" charset="-122"/>
                <a:ea typeface="黑体" panose="02010609060101010101" pitchFamily="49" charset="-122"/>
              </a:rPr>
              <a:t>       </a:t>
            </a:r>
            <a:r>
              <a:rPr lang="zh-CN" altLang="en-US" sz="2200" dirty="0">
                <a:latin typeface="黑体" panose="02010609060101010101" pitchFamily="49" charset="-122"/>
                <a:ea typeface="黑体" panose="02010609060101010101" pitchFamily="49" charset="-122"/>
              </a:rPr>
              <a:t>注</a:t>
            </a:r>
            <a:r>
              <a:rPr lang="zh-CN" altLang="en-US" sz="2200" dirty="0">
                <a:solidFill>
                  <a:schemeClr val="tx1"/>
                </a:solidFill>
                <a:latin typeface="黑体" panose="02010609060101010101" pitchFamily="49" charset="-122"/>
                <a:ea typeface="黑体" panose="02010609060101010101" pitchFamily="49" charset="-122"/>
              </a:rPr>
              <a:t>：虚拟性以多次性和对换性为基础，而多次性和对换性又是以</a:t>
            </a:r>
            <a:r>
              <a:rPr lang="zh-CN" altLang="en-US" sz="2200" dirty="0">
                <a:latin typeface="黑体" panose="02010609060101010101" pitchFamily="49" charset="-122"/>
                <a:ea typeface="黑体" panose="02010609060101010101" pitchFamily="49" charset="-122"/>
              </a:rPr>
              <a:t>离散</a:t>
            </a:r>
            <a:r>
              <a:rPr lang="zh-CN" altLang="en-US" sz="2200" dirty="0">
                <a:solidFill>
                  <a:schemeClr val="tx1"/>
                </a:solidFill>
                <a:latin typeface="黑体" panose="02010609060101010101" pitchFamily="49" charset="-122"/>
                <a:ea typeface="黑体" panose="02010609060101010101" pitchFamily="49" charset="-122"/>
              </a:rPr>
              <a:t>分配为基础。</a:t>
            </a:r>
            <a:endParaRPr lang="zh-CN" altLang="en-US" sz="2200" dirty="0">
              <a:solidFill>
                <a:schemeClr val="tx1"/>
              </a:solidFill>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86403">
                                            <p:txEl>
                                              <p:charRg st="0" end="6"/>
                                            </p:txEl>
                                          </p:spTgt>
                                        </p:tgtEl>
                                        <p:attrNameLst>
                                          <p:attrName>style.visibility</p:attrName>
                                        </p:attrNameLst>
                                      </p:cBhvr>
                                      <p:to>
                                        <p:strVal val="visible"/>
                                      </p:to>
                                    </p:set>
                                    <p:animEffect transition="in" filter="blinds(horizontal)">
                                      <p:cBhvr>
                                        <p:cTn id="7" dur="500"/>
                                        <p:tgtEl>
                                          <p:spTgt spid="486403">
                                            <p:txEl>
                                              <p:charRg st="0" end="6"/>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86403">
                                            <p:txEl>
                                              <p:charRg st="6" end="46"/>
                                            </p:txEl>
                                          </p:spTgt>
                                        </p:tgtEl>
                                        <p:attrNameLst>
                                          <p:attrName>style.visibility</p:attrName>
                                        </p:attrNameLst>
                                      </p:cBhvr>
                                      <p:to>
                                        <p:strVal val="visible"/>
                                      </p:to>
                                    </p:set>
                                    <p:animEffect transition="in" filter="blinds(horizontal)">
                                      <p:cBhvr>
                                        <p:cTn id="12" dur="500"/>
                                        <p:tgtEl>
                                          <p:spTgt spid="486403">
                                            <p:txEl>
                                              <p:charRg st="6" end="46"/>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86403">
                                            <p:txEl>
                                              <p:charRg st="46" end="52"/>
                                            </p:txEl>
                                          </p:spTgt>
                                        </p:tgtEl>
                                        <p:attrNameLst>
                                          <p:attrName>style.visibility</p:attrName>
                                        </p:attrNameLst>
                                      </p:cBhvr>
                                      <p:to>
                                        <p:strVal val="visible"/>
                                      </p:to>
                                    </p:set>
                                    <p:animEffect transition="in" filter="blinds(horizontal)">
                                      <p:cBhvr>
                                        <p:cTn id="17" dur="500"/>
                                        <p:tgtEl>
                                          <p:spTgt spid="486403">
                                            <p:txEl>
                                              <p:charRg st="46" end="5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486403">
                                            <p:txEl>
                                              <p:charRg st="52" end="96"/>
                                            </p:txEl>
                                          </p:spTgt>
                                        </p:tgtEl>
                                        <p:attrNameLst>
                                          <p:attrName>style.visibility</p:attrName>
                                        </p:attrNameLst>
                                      </p:cBhvr>
                                      <p:to>
                                        <p:strVal val="visible"/>
                                      </p:to>
                                    </p:set>
                                    <p:animEffect transition="in" filter="blinds(horizontal)">
                                      <p:cBhvr>
                                        <p:cTn id="22" dur="500"/>
                                        <p:tgtEl>
                                          <p:spTgt spid="486403">
                                            <p:txEl>
                                              <p:charRg st="52" end="9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486403">
                                            <p:txEl>
                                              <p:charRg st="96" end="102"/>
                                            </p:txEl>
                                          </p:spTgt>
                                        </p:tgtEl>
                                        <p:attrNameLst>
                                          <p:attrName>style.visibility</p:attrName>
                                        </p:attrNameLst>
                                      </p:cBhvr>
                                      <p:to>
                                        <p:strVal val="visible"/>
                                      </p:to>
                                    </p:set>
                                    <p:animEffect transition="in" filter="blinds(horizontal)">
                                      <p:cBhvr>
                                        <p:cTn id="27" dur="500"/>
                                        <p:tgtEl>
                                          <p:spTgt spid="486403">
                                            <p:txEl>
                                              <p:charRg st="96" end="10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486403">
                                            <p:txEl>
                                              <p:charRg st="102" end="187"/>
                                            </p:txEl>
                                          </p:spTgt>
                                        </p:tgtEl>
                                        <p:attrNameLst>
                                          <p:attrName>style.visibility</p:attrName>
                                        </p:attrNameLst>
                                      </p:cBhvr>
                                      <p:to>
                                        <p:strVal val="visible"/>
                                      </p:to>
                                    </p:set>
                                    <p:animEffect transition="in" filter="blinds(horizontal)">
                                      <p:cBhvr>
                                        <p:cTn id="32" dur="500"/>
                                        <p:tgtEl>
                                          <p:spTgt spid="486403">
                                            <p:txEl>
                                              <p:charRg st="102" end="18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486403">
                                            <p:txEl>
                                              <p:charRg st="187" end="231"/>
                                            </p:txEl>
                                          </p:spTgt>
                                        </p:tgtEl>
                                        <p:attrNameLst>
                                          <p:attrName>style.visibility</p:attrName>
                                        </p:attrNameLst>
                                      </p:cBhvr>
                                      <p:to>
                                        <p:strVal val="visible"/>
                                      </p:to>
                                    </p:set>
                                    <p:animEffect transition="in" filter="blinds(horizontal)">
                                      <p:cBhvr>
                                        <p:cTn id="37" dur="500"/>
                                        <p:tgtEl>
                                          <p:spTgt spid="486403">
                                            <p:txEl>
                                              <p:charRg st="187" end="23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640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4193" name="Rectangle 2"/>
          <p:cNvSpPr>
            <a:spLocks noGrp="1"/>
          </p:cNvSpPr>
          <p:nvPr>
            <p:ph type="title"/>
          </p:nvPr>
        </p:nvSpPr>
        <p:spPr>
          <a:xfrm>
            <a:off x="1447800" y="333375"/>
            <a:ext cx="6940550" cy="641350"/>
          </a:xfrm>
        </p:spPr>
        <p:txBody>
          <a:bodyPr wrap="square" lIns="91440" tIns="45720" rIns="91440" bIns="45720" anchor="b"/>
          <a:p>
            <a:pPr eaLnBrk="1" hangingPunct="1"/>
            <a:r>
              <a:rPr lang="en-US" altLang="zh-CN" sz="3600" b="1" dirty="0">
                <a:latin typeface="黑体" panose="02010609060101010101" pitchFamily="49" charset="-122"/>
                <a:ea typeface="黑体" panose="02010609060101010101" pitchFamily="49" charset="-122"/>
              </a:rPr>
              <a:t>5.2 </a:t>
            </a:r>
            <a:r>
              <a:rPr lang="zh-CN" altLang="en-US" sz="3600" b="1" dirty="0">
                <a:latin typeface="黑体" panose="02010609060101010101" pitchFamily="49" charset="-122"/>
                <a:ea typeface="黑体" panose="02010609060101010101" pitchFamily="49" charset="-122"/>
              </a:rPr>
              <a:t>请求分页存储管理方式</a:t>
            </a:r>
            <a:endParaRPr lang="zh-CN" altLang="en-US" sz="3600" b="1" dirty="0">
              <a:latin typeface="黑体" panose="02010609060101010101" pitchFamily="49" charset="-122"/>
              <a:ea typeface="黑体" panose="02010609060101010101" pitchFamily="49" charset="-122"/>
            </a:endParaRPr>
          </a:p>
        </p:txBody>
      </p:sp>
      <p:sp>
        <p:nvSpPr>
          <p:cNvPr id="264194" name="Rectangle 3"/>
          <p:cNvSpPr>
            <a:spLocks noGrp="1"/>
          </p:cNvSpPr>
          <p:nvPr>
            <p:ph idx="1"/>
          </p:nvPr>
        </p:nvSpPr>
        <p:spPr>
          <a:xfrm>
            <a:off x="539750" y="1268413"/>
            <a:ext cx="7993063" cy="5132387"/>
          </a:xfrm>
        </p:spPr>
        <p:txBody>
          <a:bodyPr wrap="square" lIns="91440" tIns="45720" rIns="91440" bIns="45720" anchor="t"/>
          <a:p>
            <a:pPr eaLnBrk="1" hangingPunct="1">
              <a:lnSpc>
                <a:spcPct val="120000"/>
              </a:lnSpc>
              <a:spcBef>
                <a:spcPct val="0"/>
              </a:spcBef>
            </a:pPr>
            <a:r>
              <a:rPr lang="zh-CN" altLang="en-US" sz="2200" dirty="0">
                <a:solidFill>
                  <a:srgbClr val="FF33CC"/>
                </a:solidFill>
                <a:latin typeface="黑体" panose="02010609060101010101" pitchFamily="49" charset="-122"/>
                <a:ea typeface="黑体" panose="02010609060101010101" pitchFamily="49" charset="-122"/>
              </a:rPr>
              <a:t>虚拟存储器的实现方式</a:t>
            </a:r>
            <a:endParaRPr lang="zh-CN" altLang="en-US" sz="2200" dirty="0">
              <a:solidFill>
                <a:srgbClr val="FF33CC"/>
              </a:solidFill>
              <a:latin typeface="黑体" panose="02010609060101010101" pitchFamily="49" charset="-122"/>
              <a:ea typeface="黑体" panose="02010609060101010101" pitchFamily="49" charset="-122"/>
            </a:endParaRPr>
          </a:p>
          <a:p>
            <a:pPr eaLnBrk="1" hangingPunct="1">
              <a:lnSpc>
                <a:spcPct val="120000"/>
              </a:lnSpc>
              <a:spcBef>
                <a:spcPct val="0"/>
              </a:spcBef>
              <a:buNone/>
            </a:pPr>
            <a:endParaRPr lang="zh-CN" altLang="en-US" sz="2200" dirty="0">
              <a:latin typeface="黑体" panose="02010609060101010101" pitchFamily="49" charset="-122"/>
              <a:ea typeface="黑体" panose="02010609060101010101" pitchFamily="49" charset="-122"/>
            </a:endParaRPr>
          </a:p>
          <a:p>
            <a:pPr lvl="2" eaLnBrk="1" hangingPunct="1">
              <a:lnSpc>
                <a:spcPct val="130000"/>
              </a:lnSpc>
              <a:spcBef>
                <a:spcPct val="0"/>
              </a:spcBef>
              <a:buNone/>
            </a:pPr>
            <a:endParaRPr lang="zh-CN" altLang="en-US" sz="2200" dirty="0">
              <a:solidFill>
                <a:srgbClr val="FF33CC"/>
              </a:solidFill>
              <a:latin typeface="黑体" panose="02010609060101010101" pitchFamily="49" charset="-122"/>
              <a:ea typeface="黑体" panose="02010609060101010101" pitchFamily="49" charset="-122"/>
            </a:endParaRPr>
          </a:p>
          <a:p>
            <a:pPr lvl="1" eaLnBrk="1" hangingPunct="1">
              <a:lnSpc>
                <a:spcPct val="130000"/>
              </a:lnSpc>
              <a:spcBef>
                <a:spcPct val="0"/>
              </a:spcBef>
              <a:buNone/>
            </a:pPr>
            <a:endParaRPr lang="zh-CN" altLang="en-US" sz="2200" dirty="0">
              <a:latin typeface="黑体" panose="02010609060101010101" pitchFamily="49" charset="-122"/>
              <a:ea typeface="黑体" panose="02010609060101010101" pitchFamily="49" charset="-122"/>
            </a:endParaRPr>
          </a:p>
          <a:p>
            <a:pPr lvl="1" eaLnBrk="1" hangingPunct="1">
              <a:lnSpc>
                <a:spcPct val="120000"/>
              </a:lnSpc>
              <a:buClrTx/>
              <a:buChar char="•"/>
            </a:pPr>
            <a:endParaRPr lang="zh-CN" altLang="en-US" sz="2200" dirty="0">
              <a:latin typeface="黑体" panose="02010609060101010101" pitchFamily="49" charset="-122"/>
              <a:ea typeface="黑体" panose="02010609060101010101" pitchFamily="49" charset="-122"/>
            </a:endParaRPr>
          </a:p>
          <a:p>
            <a:pPr eaLnBrk="1" hangingPunct="1">
              <a:lnSpc>
                <a:spcPct val="120000"/>
              </a:lnSpc>
              <a:buClr>
                <a:srgbClr val="FF33CC"/>
              </a:buClr>
              <a:buSzPct val="150000"/>
            </a:pPr>
            <a:endParaRPr lang="zh-CN" altLang="en-US" sz="2200" dirty="0">
              <a:latin typeface="黑体" panose="02010609060101010101" pitchFamily="49" charset="-122"/>
              <a:ea typeface="黑体" panose="02010609060101010101" pitchFamily="49" charset="-122"/>
            </a:endParaRPr>
          </a:p>
          <a:p>
            <a:pPr eaLnBrk="1" hangingPunct="1">
              <a:lnSpc>
                <a:spcPct val="120000"/>
              </a:lnSpc>
              <a:buClr>
                <a:srgbClr val="FF33CC"/>
              </a:buClr>
              <a:buSzPct val="150000"/>
            </a:pPr>
            <a:r>
              <a:rPr lang="zh-CN" altLang="en-US" sz="2200" dirty="0">
                <a:solidFill>
                  <a:srgbClr val="FF33CC"/>
                </a:solidFill>
                <a:latin typeface="黑体" panose="02010609060101010101" pitchFamily="49" charset="-122"/>
                <a:ea typeface="黑体" panose="02010609060101010101" pitchFamily="49" charset="-122"/>
              </a:rPr>
              <a:t>原理</a:t>
            </a:r>
            <a:r>
              <a:rPr lang="en-US" altLang="zh-CN" sz="2200" dirty="0">
                <a:solidFill>
                  <a:srgbClr val="FF33CC"/>
                </a:solidFill>
                <a:latin typeface="Times New Roman" panose="02020603050405020304" pitchFamily="18" charset="0"/>
                <a:ea typeface="黑体" panose="02010609060101010101" pitchFamily="49" charset="-122"/>
              </a:rPr>
              <a:t>——</a:t>
            </a:r>
            <a:r>
              <a:rPr lang="zh-CN" altLang="en-US" sz="2200" dirty="0">
                <a:solidFill>
                  <a:schemeClr val="tx1"/>
                </a:solidFill>
                <a:latin typeface="黑体" panose="02010609060101010101" pitchFamily="49" charset="-122"/>
                <a:ea typeface="黑体" panose="02010609060101010101" pitchFamily="49" charset="-122"/>
              </a:rPr>
              <a:t>地址空间的划分与页式存储管理相同；</a:t>
            </a:r>
            <a:r>
              <a:rPr lang="zh-CN" altLang="en-US" sz="2200" dirty="0">
                <a:solidFill>
                  <a:schemeClr val="tx1"/>
                </a:solidFill>
                <a:latin typeface="黑体" panose="02010609060101010101" pitchFamily="49" charset="-122"/>
                <a:ea typeface="黑体" panose="02010609060101010101" pitchFamily="49" charset="-122"/>
                <a:sym typeface="Symbol" panose="05050102010706020507" pitchFamily="18" charset="2"/>
              </a:rPr>
              <a:t>装入页时，装入作业的一部分</a:t>
            </a:r>
            <a:r>
              <a:rPr lang="en-US" altLang="zh-CN" sz="2200" dirty="0">
                <a:solidFill>
                  <a:schemeClr val="tx1"/>
                </a:solidFill>
                <a:latin typeface="黑体" panose="02010609060101010101" pitchFamily="49" charset="-122"/>
                <a:ea typeface="黑体" panose="02010609060101010101" pitchFamily="49" charset="-122"/>
                <a:sym typeface="Symbol" panose="05050102010706020507" pitchFamily="18" charset="2"/>
              </a:rPr>
              <a:t>(</a:t>
            </a:r>
            <a:r>
              <a:rPr lang="zh-CN" altLang="en-US" sz="2200" dirty="0">
                <a:solidFill>
                  <a:schemeClr val="tx1"/>
                </a:solidFill>
                <a:latin typeface="黑体" panose="02010609060101010101" pitchFamily="49" charset="-122"/>
                <a:ea typeface="黑体" panose="02010609060101010101" pitchFamily="49" charset="-122"/>
                <a:sym typeface="Symbol" panose="05050102010706020507" pitchFamily="18" charset="2"/>
              </a:rPr>
              <a:t>即运行所需的</a:t>
            </a:r>
            <a:r>
              <a:rPr lang="en-US" altLang="zh-CN" sz="2200" dirty="0">
                <a:solidFill>
                  <a:schemeClr val="tx1"/>
                </a:solidFill>
                <a:latin typeface="黑体" panose="02010609060101010101" pitchFamily="49" charset="-122"/>
                <a:ea typeface="黑体" panose="02010609060101010101" pitchFamily="49" charset="-122"/>
                <a:sym typeface="Symbol" panose="05050102010706020507" pitchFamily="18" charset="2"/>
              </a:rPr>
              <a:t>)</a:t>
            </a:r>
            <a:r>
              <a:rPr lang="zh-CN" altLang="en-US" sz="2200" dirty="0">
                <a:solidFill>
                  <a:schemeClr val="tx1"/>
                </a:solidFill>
                <a:latin typeface="黑体" panose="02010609060101010101" pitchFamily="49" charset="-122"/>
                <a:ea typeface="黑体" panose="02010609060101010101" pitchFamily="49" charset="-122"/>
                <a:sym typeface="Symbol" panose="05050102010706020507" pitchFamily="18" charset="2"/>
              </a:rPr>
              <a:t>页即可运行。</a:t>
            </a:r>
            <a:endParaRPr lang="zh-CN" altLang="en-US" sz="2200" dirty="0">
              <a:solidFill>
                <a:schemeClr val="tx1"/>
              </a:solidFill>
              <a:latin typeface="黑体" panose="02010609060101010101" pitchFamily="49" charset="-122"/>
              <a:ea typeface="黑体" panose="02010609060101010101" pitchFamily="49" charset="-122"/>
              <a:sym typeface="Symbol" panose="05050102010706020507" pitchFamily="18" charset="2"/>
            </a:endParaRPr>
          </a:p>
          <a:p>
            <a:pPr lvl="1" eaLnBrk="1" hangingPunct="1">
              <a:lnSpc>
                <a:spcPct val="120000"/>
              </a:lnSpc>
            </a:pPr>
            <a:r>
              <a:rPr lang="zh-CN" altLang="en-US" sz="2200" dirty="0">
                <a:latin typeface="黑体" panose="02010609060101010101" pitchFamily="49" charset="-122"/>
                <a:ea typeface="黑体" panose="02010609060101010101" pitchFamily="49" charset="-122"/>
                <a:sym typeface="Symbol" panose="05050102010706020507" pitchFamily="18" charset="2"/>
                <a:hlinkClick r:id="rId1" action="ppaction://hlinksldjump"/>
              </a:rPr>
              <a:t>请求分页中的硬件支持</a:t>
            </a:r>
            <a:endParaRPr lang="zh-CN" altLang="en-US" sz="2200" dirty="0">
              <a:latin typeface="黑体" panose="02010609060101010101" pitchFamily="49" charset="-122"/>
              <a:ea typeface="黑体" panose="02010609060101010101" pitchFamily="49" charset="-122"/>
              <a:sym typeface="Symbol" panose="05050102010706020507" pitchFamily="18" charset="2"/>
            </a:endParaRPr>
          </a:p>
          <a:p>
            <a:pPr lvl="1" eaLnBrk="1" hangingPunct="1">
              <a:lnSpc>
                <a:spcPct val="120000"/>
              </a:lnSpc>
            </a:pPr>
            <a:r>
              <a:rPr lang="zh-CN" altLang="en-US" sz="2200" dirty="0">
                <a:latin typeface="黑体" panose="02010609060101010101" pitchFamily="49" charset="-122"/>
                <a:ea typeface="黑体" panose="02010609060101010101" pitchFamily="49" charset="-122"/>
                <a:sym typeface="Symbol" panose="05050102010706020507" pitchFamily="18" charset="2"/>
                <a:hlinkClick r:id="rId2" action="ppaction://hlinksldjump"/>
              </a:rPr>
              <a:t>请求分页中的内存分配策略和分配算法</a:t>
            </a:r>
            <a:endParaRPr lang="zh-CN" altLang="en-US" sz="2200" dirty="0">
              <a:latin typeface="黑体" panose="02010609060101010101" pitchFamily="49" charset="-122"/>
              <a:ea typeface="黑体" panose="02010609060101010101" pitchFamily="49" charset="-122"/>
              <a:sym typeface="Symbol" panose="05050102010706020507" pitchFamily="18" charset="2"/>
            </a:endParaRPr>
          </a:p>
          <a:p>
            <a:pPr lvl="1" eaLnBrk="1" hangingPunct="1">
              <a:lnSpc>
                <a:spcPct val="120000"/>
              </a:lnSpc>
            </a:pPr>
            <a:r>
              <a:rPr lang="zh-CN" altLang="en-US" sz="2200" dirty="0">
                <a:latin typeface="黑体" panose="02010609060101010101" pitchFamily="49" charset="-122"/>
                <a:ea typeface="黑体" panose="02010609060101010101" pitchFamily="49" charset="-122"/>
                <a:sym typeface="Symbol" panose="05050102010706020507" pitchFamily="18" charset="2"/>
                <a:hlinkClick r:id="rId3" action="ppaction://hlinksldjump"/>
              </a:rPr>
              <a:t>请求分页中的页面调入策略</a:t>
            </a:r>
            <a:endParaRPr lang="zh-CN" altLang="en-US" sz="2200" dirty="0">
              <a:latin typeface="黑体" panose="02010609060101010101" pitchFamily="49" charset="-122"/>
              <a:ea typeface="黑体" panose="02010609060101010101" pitchFamily="49" charset="-122"/>
              <a:sym typeface="Symbol" panose="05050102010706020507" pitchFamily="18" charset="2"/>
            </a:endParaRPr>
          </a:p>
        </p:txBody>
      </p:sp>
      <p:graphicFrame>
        <p:nvGraphicFramePr>
          <p:cNvPr id="176221" name="Group 93"/>
          <p:cNvGraphicFramePr>
            <a:graphicFrameLocks noGrp="1"/>
          </p:cNvGraphicFramePr>
          <p:nvPr/>
        </p:nvGraphicFramePr>
        <p:xfrm>
          <a:off x="2438400" y="1916113"/>
          <a:ext cx="5334000" cy="1633538"/>
        </p:xfrm>
        <a:graphic>
          <a:graphicData uri="http://schemas.openxmlformats.org/drawingml/2006/table">
            <a:tbl>
              <a:tblPr/>
              <a:tblGrid>
                <a:gridCol w="1778000"/>
                <a:gridCol w="1778000"/>
                <a:gridCol w="1778000"/>
              </a:tblGrid>
              <a:tr h="273050">
                <a:tc>
                  <a:txBody>
                    <a:bodyPr/>
                    <a:lstStyle/>
                    <a:p>
                      <a:pPr marL="0" marR="0" lvl="0" indent="0" algn="l" defTabSz="914400" rtl="0" eaLnBrk="1" fontAlgn="base" latinLnBrk="0" hangingPunct="1">
                        <a:lnSpc>
                          <a:spcPct val="90000"/>
                        </a:lnSpc>
                        <a:spcBef>
                          <a:spcPct val="20000"/>
                        </a:spcBef>
                        <a:spcAft>
                          <a:spcPct val="0"/>
                        </a:spcAft>
                        <a:buClr>
                          <a:srgbClr val="FF00FF"/>
                        </a:buClr>
                        <a:buSzTx/>
                        <a:buFont typeface="Wingdings" panose="05000000000000000000" pitchFamily="2" charset="2"/>
                        <a:buNone/>
                      </a:pPr>
                      <a:endParaRPr kumimoji="1" lang="zh-CN" altLang="zh-CN" sz="1600" b="1" i="0" u="none" strike="noStrike" cap="none" normalizeH="0" baseline="0" smtClean="0">
                        <a:ln>
                          <a:noFill/>
                        </a:ln>
                        <a:solidFill>
                          <a:schemeClr val="hlink"/>
                        </a:solidFill>
                        <a:effectLst/>
                        <a:latin typeface="宋体" panose="02010600030101010101" pitchFamily="2" charset="-122"/>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20000"/>
                        </a:spcBef>
                        <a:spcAft>
                          <a:spcPct val="0"/>
                        </a:spcAft>
                        <a:buClr>
                          <a:srgbClr val="FF00FF"/>
                        </a:buClr>
                        <a:buSzTx/>
                        <a:buFont typeface="Wingdings" panose="05000000000000000000" pitchFamily="2" charset="2"/>
                        <a:buNone/>
                      </a:pPr>
                      <a:r>
                        <a:rPr kumimoji="1" lang="zh-CN" altLang="en-US" sz="16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请求分页系统</a:t>
                      </a:r>
                      <a:endParaRPr kumimoji="1" lang="zh-CN" altLang="en-US" sz="16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20000"/>
                        </a:spcBef>
                        <a:spcAft>
                          <a:spcPct val="0"/>
                        </a:spcAft>
                        <a:buClr>
                          <a:srgbClr val="FF00FF"/>
                        </a:buClr>
                        <a:buSzTx/>
                        <a:buFont typeface="Wingdings" panose="05000000000000000000" pitchFamily="2" charset="2"/>
                        <a:buNone/>
                      </a:pPr>
                      <a:r>
                        <a:rPr kumimoji="1" lang="zh-CN" altLang="en-US" sz="16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请求分段系统</a:t>
                      </a:r>
                      <a:endParaRPr kumimoji="1" lang="zh-CN" altLang="en-US" sz="16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28613">
                <a:tc>
                  <a:txBody>
                    <a:bodyPr/>
                    <a:lstStyle/>
                    <a:p>
                      <a:pPr marL="457200" marR="0" lvl="1" indent="0" algn="l" defTabSz="914400" rtl="0" eaLnBrk="1" fontAlgn="base" latinLnBrk="0" hangingPunct="1">
                        <a:lnSpc>
                          <a:spcPct val="90000"/>
                        </a:lnSpc>
                        <a:spcBef>
                          <a:spcPct val="0"/>
                        </a:spcBef>
                        <a:spcAft>
                          <a:spcPct val="0"/>
                        </a:spcAft>
                        <a:buClr>
                          <a:schemeClr val="hlink"/>
                        </a:buClr>
                        <a:buSzPct val="55000"/>
                        <a:buFont typeface="Wingdings" panose="05000000000000000000" pitchFamily="2" charset="2"/>
                        <a:buNone/>
                      </a:pPr>
                      <a:r>
                        <a:rPr kumimoji="1" lang="zh-CN" altLang="en-US" sz="16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基本单位</a:t>
                      </a:r>
                      <a:endParaRPr kumimoji="1" lang="zh-CN" altLang="en-US" sz="16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457200" marR="0" lvl="1" indent="0" algn="l" defTabSz="914400" rtl="0" eaLnBrk="1" fontAlgn="base" latinLnBrk="0" hangingPunct="1">
                        <a:lnSpc>
                          <a:spcPct val="90000"/>
                        </a:lnSpc>
                        <a:spcBef>
                          <a:spcPct val="0"/>
                        </a:spcBef>
                        <a:spcAft>
                          <a:spcPct val="0"/>
                        </a:spcAft>
                        <a:buClr>
                          <a:schemeClr val="hlink"/>
                        </a:buClr>
                        <a:buSzPct val="55000"/>
                        <a:buFont typeface="Wingdings" panose="05000000000000000000" pitchFamily="2" charset="2"/>
                        <a:buNone/>
                      </a:pPr>
                      <a:r>
                        <a:rPr kumimoji="1" lang="zh-CN" altLang="en-US" sz="16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页</a:t>
                      </a:r>
                      <a:endParaRPr kumimoji="1" lang="zh-CN" altLang="en-US" sz="16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457200" marR="0" lvl="1" indent="0" algn="l" defTabSz="914400" rtl="0" eaLnBrk="1" fontAlgn="base" latinLnBrk="0" hangingPunct="1">
                        <a:lnSpc>
                          <a:spcPct val="90000"/>
                        </a:lnSpc>
                        <a:spcBef>
                          <a:spcPct val="0"/>
                        </a:spcBef>
                        <a:spcAft>
                          <a:spcPct val="0"/>
                        </a:spcAft>
                        <a:buClr>
                          <a:schemeClr val="hlink"/>
                        </a:buClr>
                        <a:buSzPct val="55000"/>
                        <a:buFont typeface="Wingdings" panose="05000000000000000000" pitchFamily="2" charset="2"/>
                        <a:buNone/>
                      </a:pPr>
                      <a:r>
                        <a:rPr kumimoji="1" lang="zh-CN" altLang="en-US" sz="16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段</a:t>
                      </a:r>
                      <a:endParaRPr kumimoji="1" lang="zh-CN" altLang="en-US" sz="16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27025">
                <a:tc>
                  <a:txBody>
                    <a:bodyPr/>
                    <a:lstStyle/>
                    <a:p>
                      <a:pPr marL="457200" marR="0" lvl="1" indent="0" algn="l" defTabSz="914400" rtl="0" eaLnBrk="1" fontAlgn="base" latinLnBrk="0" hangingPunct="1">
                        <a:lnSpc>
                          <a:spcPct val="90000"/>
                        </a:lnSpc>
                        <a:spcBef>
                          <a:spcPct val="0"/>
                        </a:spcBef>
                        <a:spcAft>
                          <a:spcPct val="0"/>
                        </a:spcAft>
                        <a:buClr>
                          <a:schemeClr val="hlink"/>
                        </a:buClr>
                        <a:buSzPct val="55000"/>
                        <a:buFont typeface="Wingdings" panose="05000000000000000000" pitchFamily="2" charset="2"/>
                        <a:buNone/>
                      </a:pPr>
                      <a:r>
                        <a:rPr kumimoji="1" lang="zh-CN" altLang="en-US" sz="16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长度</a:t>
                      </a:r>
                      <a:endParaRPr kumimoji="1" lang="zh-CN" altLang="en-US" sz="16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457200" marR="0" lvl="1" indent="0" algn="l" defTabSz="914400" rtl="0" eaLnBrk="1" fontAlgn="base" latinLnBrk="0" hangingPunct="1">
                        <a:lnSpc>
                          <a:spcPct val="90000"/>
                        </a:lnSpc>
                        <a:spcBef>
                          <a:spcPct val="0"/>
                        </a:spcBef>
                        <a:spcAft>
                          <a:spcPct val="0"/>
                        </a:spcAft>
                        <a:buClr>
                          <a:schemeClr val="hlink"/>
                        </a:buClr>
                        <a:buSzPct val="55000"/>
                        <a:buFont typeface="Wingdings" panose="05000000000000000000" pitchFamily="2" charset="2"/>
                        <a:buNone/>
                      </a:pPr>
                      <a:r>
                        <a:rPr kumimoji="1" lang="zh-CN" altLang="en-US" sz="16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固定</a:t>
                      </a:r>
                      <a:endParaRPr kumimoji="1" lang="zh-CN" altLang="en-US" sz="16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457200" marR="0" lvl="1" indent="0" algn="l" defTabSz="914400" rtl="0" eaLnBrk="1" fontAlgn="base" latinLnBrk="0" hangingPunct="1">
                        <a:lnSpc>
                          <a:spcPct val="90000"/>
                        </a:lnSpc>
                        <a:spcBef>
                          <a:spcPct val="0"/>
                        </a:spcBef>
                        <a:spcAft>
                          <a:spcPct val="0"/>
                        </a:spcAft>
                        <a:buClr>
                          <a:schemeClr val="hlink"/>
                        </a:buClr>
                        <a:buSzPct val="55000"/>
                        <a:buFont typeface="Wingdings" panose="05000000000000000000" pitchFamily="2" charset="2"/>
                        <a:buNone/>
                      </a:pPr>
                      <a:r>
                        <a:rPr kumimoji="1" lang="zh-CN" altLang="en-US" sz="16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可变     </a:t>
                      </a:r>
                      <a:endParaRPr kumimoji="1" lang="zh-CN" altLang="en-US" sz="16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31788">
                <a:tc>
                  <a:txBody>
                    <a:bodyPr/>
                    <a:lstStyle/>
                    <a:p>
                      <a:pPr marL="457200" marR="0" lvl="1" indent="0" algn="l" defTabSz="914400" rtl="0" eaLnBrk="1" fontAlgn="base" latinLnBrk="0" hangingPunct="1">
                        <a:lnSpc>
                          <a:spcPct val="90000"/>
                        </a:lnSpc>
                        <a:spcBef>
                          <a:spcPct val="0"/>
                        </a:spcBef>
                        <a:spcAft>
                          <a:spcPct val="0"/>
                        </a:spcAft>
                        <a:buClr>
                          <a:schemeClr val="hlink"/>
                        </a:buClr>
                        <a:buSzPct val="55000"/>
                        <a:buFont typeface="Wingdings" panose="05000000000000000000" pitchFamily="2" charset="2"/>
                        <a:buNone/>
                      </a:pPr>
                      <a:r>
                        <a:rPr kumimoji="1" lang="zh-CN" altLang="en-US" sz="16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分配方式</a:t>
                      </a:r>
                      <a:endParaRPr kumimoji="1" lang="zh-CN" altLang="en-US" sz="16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457200" marR="0" lvl="1" indent="0" algn="l" defTabSz="914400" rtl="0" eaLnBrk="1" fontAlgn="base" latinLnBrk="0" hangingPunct="1">
                        <a:lnSpc>
                          <a:spcPct val="90000"/>
                        </a:lnSpc>
                        <a:spcBef>
                          <a:spcPct val="0"/>
                        </a:spcBef>
                        <a:spcAft>
                          <a:spcPct val="0"/>
                        </a:spcAft>
                        <a:buClr>
                          <a:schemeClr val="hlink"/>
                        </a:buClr>
                        <a:buSzPct val="55000"/>
                        <a:buFont typeface="Wingdings" panose="05000000000000000000" pitchFamily="2" charset="2"/>
                        <a:buNone/>
                      </a:pPr>
                      <a:r>
                        <a:rPr kumimoji="1" lang="zh-CN" altLang="en-US" sz="16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固定分配</a:t>
                      </a:r>
                      <a:endParaRPr kumimoji="1" lang="zh-CN" altLang="en-US" sz="16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457200" marR="0" lvl="1" indent="0" algn="l" defTabSz="914400" rtl="0" eaLnBrk="1" fontAlgn="base" latinLnBrk="0" hangingPunct="1">
                        <a:lnSpc>
                          <a:spcPct val="90000"/>
                        </a:lnSpc>
                        <a:spcBef>
                          <a:spcPct val="0"/>
                        </a:spcBef>
                        <a:spcAft>
                          <a:spcPct val="0"/>
                        </a:spcAft>
                        <a:buClr>
                          <a:schemeClr val="hlink"/>
                        </a:buClr>
                        <a:buSzPct val="55000"/>
                        <a:buFont typeface="Wingdings" panose="05000000000000000000" pitchFamily="2" charset="2"/>
                        <a:buNone/>
                      </a:pPr>
                      <a:r>
                        <a:rPr kumimoji="1" lang="zh-CN" altLang="en-US" sz="16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动态</a:t>
                      </a:r>
                      <a:endParaRPr kumimoji="1" lang="zh-CN" altLang="en-US" sz="16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31788">
                <a:tc>
                  <a:txBody>
                    <a:bodyPr/>
                    <a:lstStyle/>
                    <a:p>
                      <a:pPr marL="457200" marR="0" lvl="1" indent="0" algn="l" defTabSz="914400" rtl="0" eaLnBrk="1" fontAlgn="base" latinLnBrk="0" hangingPunct="1">
                        <a:lnSpc>
                          <a:spcPct val="90000"/>
                        </a:lnSpc>
                        <a:spcBef>
                          <a:spcPct val="0"/>
                        </a:spcBef>
                        <a:spcAft>
                          <a:spcPct val="0"/>
                        </a:spcAft>
                        <a:buClr>
                          <a:schemeClr val="hlink"/>
                        </a:buClr>
                        <a:buSzPct val="55000"/>
                        <a:buFont typeface="Wingdings" panose="05000000000000000000" pitchFamily="2" charset="2"/>
                        <a:buNone/>
                      </a:pPr>
                      <a:r>
                        <a:rPr kumimoji="1" lang="zh-CN" altLang="en-US" sz="16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复杂性</a:t>
                      </a:r>
                      <a:endParaRPr kumimoji="1" lang="zh-CN" altLang="en-US" sz="16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457200" marR="0" lvl="1" indent="0" algn="l" defTabSz="914400" rtl="0" eaLnBrk="1" fontAlgn="base" latinLnBrk="0" hangingPunct="1">
                        <a:lnSpc>
                          <a:spcPct val="90000"/>
                        </a:lnSpc>
                        <a:spcBef>
                          <a:spcPct val="0"/>
                        </a:spcBef>
                        <a:spcAft>
                          <a:spcPct val="0"/>
                        </a:spcAft>
                        <a:buClr>
                          <a:schemeClr val="hlink"/>
                        </a:buClr>
                        <a:buSzPct val="55000"/>
                        <a:buFont typeface="Wingdings" panose="05000000000000000000" pitchFamily="2" charset="2"/>
                        <a:buNone/>
                      </a:pPr>
                      <a:r>
                        <a:rPr kumimoji="1" lang="zh-CN" altLang="en-US" sz="16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简单</a:t>
                      </a:r>
                      <a:endParaRPr kumimoji="1" lang="zh-CN" altLang="en-US" sz="16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457200" marR="0" lvl="1" indent="0" algn="l" defTabSz="914400" rtl="0" eaLnBrk="1" fontAlgn="base" latinLnBrk="0" hangingPunct="1">
                        <a:lnSpc>
                          <a:spcPct val="90000"/>
                        </a:lnSpc>
                        <a:spcBef>
                          <a:spcPct val="0"/>
                        </a:spcBef>
                        <a:spcAft>
                          <a:spcPct val="0"/>
                        </a:spcAft>
                        <a:buClr>
                          <a:schemeClr val="hlink"/>
                        </a:buClr>
                        <a:buSzPct val="55000"/>
                        <a:buFont typeface="Wingdings" panose="05000000000000000000" pitchFamily="2" charset="2"/>
                        <a:buNone/>
                      </a:pPr>
                      <a:r>
                        <a:rPr kumimoji="1" lang="zh-CN" altLang="en-US" sz="16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较复杂</a:t>
                      </a:r>
                      <a:endParaRPr kumimoji="1" lang="zh-CN" altLang="en-US" sz="16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41" name="Rectangle 2"/>
          <p:cNvSpPr>
            <a:spLocks noGrp="1"/>
          </p:cNvSpPr>
          <p:nvPr>
            <p:ph type="title"/>
          </p:nvPr>
        </p:nvSpPr>
        <p:spPr>
          <a:xfrm>
            <a:off x="1403350" y="333375"/>
            <a:ext cx="6172200" cy="641350"/>
          </a:xfrm>
        </p:spPr>
        <p:txBody>
          <a:bodyPr wrap="square" lIns="91440" tIns="45720" rIns="91440" bIns="45720" anchor="b"/>
          <a:p>
            <a:pPr eaLnBrk="1" hangingPunct="1"/>
            <a:r>
              <a:rPr lang="zh-CN" altLang="en-US" sz="3600" b="1" dirty="0">
                <a:latin typeface="华文隶书" panose="02010800040101010101" pitchFamily="2" charset="-122"/>
                <a:ea typeface="黑体" panose="02010609060101010101" pitchFamily="49" charset="-122"/>
              </a:rPr>
              <a:t>一、请求分页中的</a:t>
            </a:r>
            <a:r>
              <a:rPr lang="zh-CN" altLang="en-US" sz="3600" b="1" dirty="0">
                <a:solidFill>
                  <a:schemeClr val="hlink"/>
                </a:solidFill>
                <a:latin typeface="华文隶书" panose="02010800040101010101" pitchFamily="2" charset="-122"/>
                <a:ea typeface="黑体" panose="02010609060101010101" pitchFamily="49" charset="-122"/>
                <a:sym typeface="Symbol" panose="05050102010706020507" pitchFamily="18" charset="2"/>
              </a:rPr>
              <a:t>硬件支持</a:t>
            </a:r>
            <a:endParaRPr lang="zh-CN" altLang="en-US" sz="3600" b="1" dirty="0">
              <a:solidFill>
                <a:schemeClr val="hlink"/>
              </a:solidFill>
              <a:latin typeface="华文隶书" panose="02010800040101010101" pitchFamily="2" charset="-122"/>
              <a:ea typeface="黑体" panose="02010609060101010101" pitchFamily="49" charset="-122"/>
              <a:sym typeface="Symbol" panose="05050102010706020507" pitchFamily="18" charset="2"/>
            </a:endParaRPr>
          </a:p>
        </p:txBody>
      </p:sp>
      <p:sp>
        <p:nvSpPr>
          <p:cNvPr id="372739" name="Rectangle 3"/>
          <p:cNvSpPr>
            <a:spLocks noGrp="1"/>
          </p:cNvSpPr>
          <p:nvPr>
            <p:ph idx="1"/>
          </p:nvPr>
        </p:nvSpPr>
        <p:spPr>
          <a:xfrm>
            <a:off x="827088" y="1341438"/>
            <a:ext cx="7848600" cy="5183187"/>
          </a:xfrm>
        </p:spPr>
        <p:txBody>
          <a:bodyPr wrap="square" lIns="91440" tIns="45720" rIns="91440" bIns="45720" anchor="t"/>
          <a:p>
            <a:pPr eaLnBrk="1" hangingPunct="1">
              <a:lnSpc>
                <a:spcPct val="130000"/>
              </a:lnSpc>
              <a:buClr>
                <a:srgbClr val="FF0000"/>
              </a:buClr>
              <a:buSzPct val="105000"/>
              <a:buNone/>
            </a:pPr>
            <a:r>
              <a:rPr lang="en-US" altLang="zh-CN" dirty="0">
                <a:solidFill>
                  <a:srgbClr val="FF33CC"/>
                </a:solidFill>
                <a:latin typeface="黑体" panose="02010609060101010101" pitchFamily="49" charset="-122"/>
                <a:ea typeface="黑体" panose="02010609060101010101" pitchFamily="49" charset="-122"/>
                <a:sym typeface="Symbol" panose="05050102010706020507" pitchFamily="18" charset="2"/>
              </a:rPr>
              <a:t>1</a:t>
            </a:r>
            <a:r>
              <a:rPr lang="zh-CN" altLang="en-US" dirty="0">
                <a:solidFill>
                  <a:srgbClr val="FF33CC"/>
                </a:solidFill>
                <a:latin typeface="黑体" panose="02010609060101010101" pitchFamily="49" charset="-122"/>
                <a:ea typeface="黑体" panose="02010609060101010101" pitchFamily="49" charset="-122"/>
                <a:sym typeface="Symbol" panose="05050102010706020507" pitchFamily="18" charset="2"/>
              </a:rPr>
              <a:t>、页表机制</a:t>
            </a:r>
            <a:endParaRPr lang="zh-CN" altLang="en-US" dirty="0">
              <a:solidFill>
                <a:srgbClr val="FF33CC"/>
              </a:solidFill>
              <a:latin typeface="黑体" panose="02010609060101010101" pitchFamily="49" charset="-122"/>
              <a:ea typeface="黑体" panose="02010609060101010101" pitchFamily="49" charset="-122"/>
              <a:sym typeface="Symbol" panose="05050102010706020507" pitchFamily="18" charset="2"/>
            </a:endParaRPr>
          </a:p>
          <a:p>
            <a:pPr eaLnBrk="1" hangingPunct="1">
              <a:lnSpc>
                <a:spcPct val="130000"/>
              </a:lnSpc>
              <a:buClr>
                <a:srgbClr val="FF0000"/>
              </a:buClr>
              <a:buSzPct val="105000"/>
              <a:buNone/>
            </a:pPr>
            <a:endParaRPr lang="zh-CN" altLang="en-US" dirty="0">
              <a:solidFill>
                <a:schemeClr val="tx1"/>
              </a:solidFill>
              <a:latin typeface="黑体" panose="02010609060101010101" pitchFamily="49" charset="-122"/>
              <a:ea typeface="黑体" panose="02010609060101010101" pitchFamily="49" charset="-122"/>
              <a:sym typeface="Symbol" panose="05050102010706020507" pitchFamily="18" charset="2"/>
            </a:endParaRPr>
          </a:p>
          <a:p>
            <a:pPr eaLnBrk="1" hangingPunct="1">
              <a:lnSpc>
                <a:spcPct val="130000"/>
              </a:lnSpc>
              <a:buClr>
                <a:srgbClr val="FF0000"/>
              </a:buClr>
              <a:buSzPct val="105000"/>
              <a:buNone/>
            </a:pPr>
            <a:r>
              <a:rPr lang="zh-CN" altLang="en-US" sz="2400" dirty="0">
                <a:solidFill>
                  <a:schemeClr val="tx1"/>
                </a:solidFill>
                <a:latin typeface="黑体" panose="02010609060101010101" pitchFamily="49" charset="-122"/>
                <a:ea typeface="黑体" panose="02010609060101010101" pitchFamily="49" charset="-122"/>
                <a:sym typeface="Symbol" panose="05050102010706020507" pitchFamily="18" charset="2"/>
              </a:rPr>
              <a:t>       </a:t>
            </a:r>
            <a:endParaRPr lang="zh-CN" altLang="en-US" sz="2400" dirty="0">
              <a:solidFill>
                <a:schemeClr val="tx1"/>
              </a:solidFill>
              <a:latin typeface="黑体" panose="02010609060101010101" pitchFamily="49" charset="-122"/>
              <a:ea typeface="黑体" panose="02010609060101010101" pitchFamily="49" charset="-122"/>
              <a:sym typeface="Symbol" panose="05050102010706020507" pitchFamily="18" charset="2"/>
            </a:endParaRPr>
          </a:p>
          <a:p>
            <a:pPr eaLnBrk="1" hangingPunct="1">
              <a:lnSpc>
                <a:spcPct val="130000"/>
              </a:lnSpc>
              <a:buClr>
                <a:srgbClr val="FF0000"/>
              </a:buClr>
              <a:buSzPct val="105000"/>
              <a:buNone/>
            </a:pPr>
            <a:r>
              <a:rPr lang="zh-CN" altLang="en-US" sz="2400" dirty="0">
                <a:solidFill>
                  <a:schemeClr val="tx1"/>
                </a:solidFill>
                <a:latin typeface="黑体" panose="02010609060101010101" pitchFamily="49" charset="-122"/>
                <a:ea typeface="黑体" panose="02010609060101010101" pitchFamily="49" charset="-122"/>
                <a:sym typeface="Symbol" panose="05050102010706020507" pitchFamily="18" charset="2"/>
              </a:rPr>
              <a:t>     （</a:t>
            </a:r>
            <a:r>
              <a:rPr lang="en-US" altLang="zh-CN" sz="2400" dirty="0">
                <a:solidFill>
                  <a:schemeClr val="tx1"/>
                </a:solidFill>
                <a:latin typeface="黑体" panose="02010609060101010101" pitchFamily="49" charset="-122"/>
                <a:ea typeface="黑体" panose="02010609060101010101" pitchFamily="49" charset="-122"/>
                <a:sym typeface="Symbol" panose="05050102010706020507" pitchFamily="18" charset="2"/>
              </a:rPr>
              <a:t>1</a:t>
            </a:r>
            <a:r>
              <a:rPr lang="zh-CN" altLang="en-US" sz="2400" dirty="0">
                <a:solidFill>
                  <a:schemeClr val="tx1"/>
                </a:solidFill>
                <a:latin typeface="黑体" panose="02010609060101010101" pitchFamily="49" charset="-122"/>
                <a:ea typeface="黑体" panose="02010609060101010101" pitchFamily="49" charset="-122"/>
                <a:sym typeface="Symbol" panose="05050102010706020507" pitchFamily="18" charset="2"/>
              </a:rPr>
              <a:t>）状态位</a:t>
            </a:r>
            <a:r>
              <a:rPr lang="en-US" altLang="zh-CN" sz="2400" dirty="0">
                <a:solidFill>
                  <a:schemeClr val="tx1"/>
                </a:solidFill>
                <a:latin typeface="黑体" panose="02010609060101010101" pitchFamily="49" charset="-122"/>
                <a:ea typeface="黑体" panose="02010609060101010101" pitchFamily="49" charset="-122"/>
                <a:sym typeface="Symbol" panose="05050102010706020507" pitchFamily="18" charset="2"/>
              </a:rPr>
              <a:t>P</a:t>
            </a:r>
            <a:r>
              <a:rPr lang="zh-CN" altLang="en-US" sz="2400" dirty="0">
                <a:solidFill>
                  <a:schemeClr val="tx1"/>
                </a:solidFill>
                <a:latin typeface="黑体" panose="02010609060101010101" pitchFamily="49" charset="-122"/>
                <a:ea typeface="黑体" panose="02010609060101010101" pitchFamily="49" charset="-122"/>
                <a:sym typeface="Symbol" panose="05050102010706020507" pitchFamily="18" charset="2"/>
              </a:rPr>
              <a:t>：指示该页是否已调入内存。</a:t>
            </a:r>
            <a:endParaRPr lang="zh-CN" altLang="en-US" sz="2400" dirty="0">
              <a:solidFill>
                <a:schemeClr val="tx1"/>
              </a:solidFill>
              <a:latin typeface="黑体" panose="02010609060101010101" pitchFamily="49" charset="-122"/>
              <a:ea typeface="黑体" panose="02010609060101010101" pitchFamily="49" charset="-122"/>
              <a:sym typeface="Symbol" panose="05050102010706020507" pitchFamily="18" charset="2"/>
            </a:endParaRPr>
          </a:p>
          <a:p>
            <a:pPr eaLnBrk="1" hangingPunct="1">
              <a:lnSpc>
                <a:spcPct val="130000"/>
              </a:lnSpc>
              <a:buClr>
                <a:srgbClr val="FF0000"/>
              </a:buClr>
              <a:buSzPct val="105000"/>
              <a:buNone/>
            </a:pPr>
            <a:r>
              <a:rPr lang="zh-CN" altLang="en-US" sz="2400" dirty="0">
                <a:solidFill>
                  <a:schemeClr val="tx1"/>
                </a:solidFill>
                <a:latin typeface="黑体" panose="02010609060101010101" pitchFamily="49" charset="-122"/>
                <a:ea typeface="黑体" panose="02010609060101010101" pitchFamily="49" charset="-122"/>
                <a:sym typeface="Symbol" panose="05050102010706020507" pitchFamily="18" charset="2"/>
              </a:rPr>
              <a:t>     （</a:t>
            </a:r>
            <a:r>
              <a:rPr lang="en-US" altLang="zh-CN" sz="2400" dirty="0">
                <a:solidFill>
                  <a:schemeClr val="tx1"/>
                </a:solidFill>
                <a:latin typeface="黑体" panose="02010609060101010101" pitchFamily="49" charset="-122"/>
                <a:ea typeface="黑体" panose="02010609060101010101" pitchFamily="49" charset="-122"/>
                <a:sym typeface="Symbol" panose="05050102010706020507" pitchFamily="18" charset="2"/>
              </a:rPr>
              <a:t>2</a:t>
            </a:r>
            <a:r>
              <a:rPr lang="zh-CN" altLang="en-US" sz="2400" dirty="0">
                <a:solidFill>
                  <a:schemeClr val="tx1"/>
                </a:solidFill>
                <a:latin typeface="黑体" panose="02010609060101010101" pitchFamily="49" charset="-122"/>
                <a:ea typeface="黑体" panose="02010609060101010101" pitchFamily="49" charset="-122"/>
                <a:sym typeface="Symbol" panose="05050102010706020507" pitchFamily="18" charset="2"/>
              </a:rPr>
              <a:t>）访问字段</a:t>
            </a:r>
            <a:r>
              <a:rPr lang="en-US" altLang="zh-CN" sz="2400" dirty="0">
                <a:solidFill>
                  <a:schemeClr val="tx1"/>
                </a:solidFill>
                <a:latin typeface="黑体" panose="02010609060101010101" pitchFamily="49" charset="-122"/>
                <a:ea typeface="黑体" panose="02010609060101010101" pitchFamily="49" charset="-122"/>
                <a:sym typeface="Symbol" panose="05050102010706020507" pitchFamily="18" charset="2"/>
              </a:rPr>
              <a:t>A</a:t>
            </a:r>
            <a:r>
              <a:rPr lang="zh-CN" altLang="en-US" sz="2400" dirty="0">
                <a:solidFill>
                  <a:schemeClr val="tx1"/>
                </a:solidFill>
                <a:latin typeface="黑体" panose="02010609060101010101" pitchFamily="49" charset="-122"/>
                <a:ea typeface="黑体" panose="02010609060101010101" pitchFamily="49" charset="-122"/>
                <a:sym typeface="Symbol" panose="05050102010706020507" pitchFamily="18" charset="2"/>
              </a:rPr>
              <a:t>：记录本页在一段时间内被访问的次数或最近未被访问的时间。</a:t>
            </a:r>
            <a:endParaRPr lang="zh-CN" altLang="en-US" sz="2400" dirty="0">
              <a:solidFill>
                <a:schemeClr val="tx1"/>
              </a:solidFill>
              <a:latin typeface="黑体" panose="02010609060101010101" pitchFamily="49" charset="-122"/>
              <a:ea typeface="黑体" panose="02010609060101010101" pitchFamily="49" charset="-122"/>
              <a:sym typeface="Symbol" panose="05050102010706020507" pitchFamily="18" charset="2"/>
            </a:endParaRPr>
          </a:p>
          <a:p>
            <a:pPr eaLnBrk="1" hangingPunct="1">
              <a:lnSpc>
                <a:spcPct val="130000"/>
              </a:lnSpc>
              <a:buClr>
                <a:srgbClr val="FF0000"/>
              </a:buClr>
              <a:buSzPct val="105000"/>
              <a:buNone/>
            </a:pPr>
            <a:r>
              <a:rPr lang="zh-CN" altLang="en-US" sz="2400" dirty="0">
                <a:solidFill>
                  <a:schemeClr val="tx1"/>
                </a:solidFill>
                <a:latin typeface="黑体" panose="02010609060101010101" pitchFamily="49" charset="-122"/>
                <a:ea typeface="黑体" panose="02010609060101010101" pitchFamily="49" charset="-122"/>
                <a:sym typeface="Symbol" panose="05050102010706020507" pitchFamily="18" charset="2"/>
              </a:rPr>
              <a:t>     （</a:t>
            </a:r>
            <a:r>
              <a:rPr lang="en-US" altLang="zh-CN" sz="2400" dirty="0">
                <a:solidFill>
                  <a:schemeClr val="tx1"/>
                </a:solidFill>
                <a:latin typeface="黑体" panose="02010609060101010101" pitchFamily="49" charset="-122"/>
                <a:ea typeface="黑体" panose="02010609060101010101" pitchFamily="49" charset="-122"/>
                <a:sym typeface="Symbol" panose="05050102010706020507" pitchFamily="18" charset="2"/>
              </a:rPr>
              <a:t>3</a:t>
            </a:r>
            <a:r>
              <a:rPr lang="zh-CN" altLang="en-US" sz="2400" dirty="0">
                <a:solidFill>
                  <a:schemeClr val="tx1"/>
                </a:solidFill>
                <a:latin typeface="黑体" panose="02010609060101010101" pitchFamily="49" charset="-122"/>
                <a:ea typeface="黑体" panose="02010609060101010101" pitchFamily="49" charset="-122"/>
                <a:sym typeface="Symbol" panose="05050102010706020507" pitchFamily="18" charset="2"/>
              </a:rPr>
              <a:t>）修改位</a:t>
            </a:r>
            <a:r>
              <a:rPr lang="en-US" altLang="zh-CN" sz="2400" dirty="0">
                <a:solidFill>
                  <a:schemeClr val="tx1"/>
                </a:solidFill>
                <a:latin typeface="黑体" panose="02010609060101010101" pitchFamily="49" charset="-122"/>
                <a:ea typeface="黑体" panose="02010609060101010101" pitchFamily="49" charset="-122"/>
                <a:sym typeface="Symbol" panose="05050102010706020507" pitchFamily="18" charset="2"/>
              </a:rPr>
              <a:t>M</a:t>
            </a:r>
            <a:r>
              <a:rPr lang="zh-CN" altLang="en-US" sz="2400" dirty="0">
                <a:solidFill>
                  <a:schemeClr val="tx1"/>
                </a:solidFill>
                <a:latin typeface="黑体" panose="02010609060101010101" pitchFamily="49" charset="-122"/>
                <a:ea typeface="黑体" panose="02010609060101010101" pitchFamily="49" charset="-122"/>
                <a:sym typeface="Symbol" panose="05050102010706020507" pitchFamily="18" charset="2"/>
              </a:rPr>
              <a:t>：表示该页在调入内存后是否被修改过。若修改过，则换出时需重写至外存。</a:t>
            </a:r>
            <a:endParaRPr lang="zh-CN" altLang="en-US" sz="2400" dirty="0">
              <a:solidFill>
                <a:schemeClr val="tx1"/>
              </a:solidFill>
              <a:latin typeface="黑体" panose="02010609060101010101" pitchFamily="49" charset="-122"/>
              <a:ea typeface="黑体" panose="02010609060101010101" pitchFamily="49" charset="-122"/>
              <a:sym typeface="Symbol" panose="05050102010706020507" pitchFamily="18" charset="2"/>
            </a:endParaRPr>
          </a:p>
          <a:p>
            <a:pPr eaLnBrk="1" hangingPunct="1">
              <a:lnSpc>
                <a:spcPct val="130000"/>
              </a:lnSpc>
              <a:buClr>
                <a:srgbClr val="FF0000"/>
              </a:buClr>
              <a:buSzPct val="105000"/>
              <a:buNone/>
            </a:pPr>
            <a:r>
              <a:rPr lang="zh-CN" altLang="en-US" sz="2400" dirty="0">
                <a:solidFill>
                  <a:schemeClr val="tx1"/>
                </a:solidFill>
                <a:latin typeface="黑体" panose="02010609060101010101" pitchFamily="49" charset="-122"/>
                <a:ea typeface="黑体" panose="02010609060101010101" pitchFamily="49" charset="-122"/>
                <a:sym typeface="Symbol" panose="05050102010706020507" pitchFamily="18" charset="2"/>
              </a:rPr>
              <a:t>     （</a:t>
            </a:r>
            <a:r>
              <a:rPr lang="en-US" altLang="zh-CN" sz="2400" dirty="0">
                <a:solidFill>
                  <a:schemeClr val="tx1"/>
                </a:solidFill>
                <a:latin typeface="黑体" panose="02010609060101010101" pitchFamily="49" charset="-122"/>
                <a:ea typeface="黑体" panose="02010609060101010101" pitchFamily="49" charset="-122"/>
                <a:sym typeface="Symbol" panose="05050102010706020507" pitchFamily="18" charset="2"/>
              </a:rPr>
              <a:t>4</a:t>
            </a:r>
            <a:r>
              <a:rPr lang="zh-CN" altLang="en-US" sz="2400" dirty="0">
                <a:solidFill>
                  <a:schemeClr val="tx1"/>
                </a:solidFill>
                <a:latin typeface="黑体" panose="02010609060101010101" pitchFamily="49" charset="-122"/>
                <a:ea typeface="黑体" panose="02010609060101010101" pitchFamily="49" charset="-122"/>
                <a:sym typeface="Symbol" panose="05050102010706020507" pitchFamily="18" charset="2"/>
              </a:rPr>
              <a:t>）外存地址：指出该页在外存上的地址。</a:t>
            </a:r>
            <a:endParaRPr lang="zh-CN" altLang="en-US" sz="2400" dirty="0">
              <a:solidFill>
                <a:schemeClr val="tx1"/>
              </a:solidFill>
              <a:latin typeface="黑体" panose="02010609060101010101" pitchFamily="49" charset="-122"/>
              <a:ea typeface="黑体" panose="02010609060101010101" pitchFamily="49" charset="-122"/>
              <a:sym typeface="Symbol" panose="05050102010706020507" pitchFamily="18" charset="2"/>
            </a:endParaRPr>
          </a:p>
        </p:txBody>
      </p:sp>
      <p:graphicFrame>
        <p:nvGraphicFramePr>
          <p:cNvPr id="372759" name="Group 23"/>
          <p:cNvGraphicFramePr>
            <a:graphicFrameLocks noGrp="1"/>
          </p:cNvGraphicFramePr>
          <p:nvPr/>
        </p:nvGraphicFramePr>
        <p:xfrm>
          <a:off x="1981200" y="2276475"/>
          <a:ext cx="5867400" cy="381000"/>
        </p:xfrm>
        <a:graphic>
          <a:graphicData uri="http://schemas.openxmlformats.org/drawingml/2006/table">
            <a:tbl>
              <a:tblPr/>
              <a:tblGrid>
                <a:gridCol w="709613"/>
                <a:gridCol w="709612"/>
                <a:gridCol w="966788"/>
                <a:gridCol w="1289050"/>
                <a:gridCol w="966787"/>
                <a:gridCol w="1225550"/>
              </a:tblGrid>
              <a:tr h="381000">
                <a:tc>
                  <a:txBody>
                    <a:bodyPr/>
                    <a:lstStyle/>
                    <a:p>
                      <a:pPr marL="0" marR="0" lvl="0" indent="0" algn="l"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zh-CN" altLang="en-US" sz="1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页号</a:t>
                      </a:r>
                      <a:endParaRPr kumimoji="1" lang="zh-CN" altLang="en-US" sz="1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zh-CN" altLang="en-US" sz="1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块号</a:t>
                      </a:r>
                      <a:endParaRPr kumimoji="1" lang="zh-CN" altLang="en-US" sz="1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zh-CN" altLang="en-US" sz="1800" b="1" i="0" u="none" strike="noStrike" cap="none" normalizeH="0" baseline="0" smtClean="0">
                          <a:ln>
                            <a:noFill/>
                          </a:ln>
                          <a:solidFill>
                            <a:schemeClr val="hlink"/>
                          </a:solidFill>
                          <a:effectLst/>
                          <a:latin typeface="Tahoma" panose="020B0604030504040204" pitchFamily="34" charset="0"/>
                          <a:ea typeface="宋体" panose="02010600030101010101" pitchFamily="2" charset="-122"/>
                        </a:rPr>
                        <a:t>状态位</a:t>
                      </a:r>
                      <a:endParaRPr kumimoji="1" lang="zh-CN" altLang="en-US" sz="1800" b="1" i="0" u="none" strike="noStrike" cap="none" normalizeH="0" baseline="0" smtClean="0">
                        <a:ln>
                          <a:noFill/>
                        </a:ln>
                        <a:solidFill>
                          <a:schemeClr val="hlink"/>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zh-CN" altLang="en-US" sz="1800" b="1" i="0" u="none" strike="noStrike" cap="none" normalizeH="0" baseline="0" smtClean="0">
                          <a:ln>
                            <a:noFill/>
                          </a:ln>
                          <a:solidFill>
                            <a:schemeClr val="hlink"/>
                          </a:solidFill>
                          <a:effectLst/>
                          <a:latin typeface="Tahoma" panose="020B0604030504040204" pitchFamily="34" charset="0"/>
                          <a:ea typeface="宋体" panose="02010600030101010101" pitchFamily="2" charset="-122"/>
                        </a:rPr>
                        <a:t>访问字段</a:t>
                      </a:r>
                      <a:endParaRPr kumimoji="1" lang="zh-CN" altLang="en-US" sz="1800" b="1" i="0" u="none" strike="noStrike" cap="none" normalizeH="0" baseline="0" smtClean="0">
                        <a:ln>
                          <a:noFill/>
                        </a:ln>
                        <a:solidFill>
                          <a:schemeClr val="hlink"/>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zh-CN" altLang="en-US" sz="1800" b="1" i="0" u="none" strike="noStrike" cap="none" normalizeH="0" baseline="0" smtClean="0">
                          <a:ln>
                            <a:noFill/>
                          </a:ln>
                          <a:solidFill>
                            <a:schemeClr val="hlink"/>
                          </a:solidFill>
                          <a:effectLst/>
                          <a:latin typeface="Tahoma" panose="020B0604030504040204" pitchFamily="34" charset="0"/>
                          <a:ea typeface="宋体" panose="02010600030101010101" pitchFamily="2" charset="-122"/>
                        </a:rPr>
                        <a:t>修改位</a:t>
                      </a:r>
                      <a:endParaRPr kumimoji="1" lang="zh-CN" altLang="en-US" sz="1800" b="1" i="0" u="none" strike="noStrike" cap="none" normalizeH="0" baseline="0" smtClean="0">
                        <a:ln>
                          <a:noFill/>
                        </a:ln>
                        <a:solidFill>
                          <a:schemeClr val="hlink"/>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zh-CN" altLang="en-US" sz="1800" b="1" i="0" u="none" strike="noStrike" cap="none" normalizeH="0" baseline="0" smtClean="0">
                          <a:ln>
                            <a:noFill/>
                          </a:ln>
                          <a:solidFill>
                            <a:schemeClr val="hlink"/>
                          </a:solidFill>
                          <a:effectLst/>
                          <a:latin typeface="Tahoma" panose="020B0604030504040204" pitchFamily="34" charset="0"/>
                          <a:ea typeface="宋体" panose="02010600030101010101" pitchFamily="2" charset="-122"/>
                        </a:rPr>
                        <a:t>外存地址</a:t>
                      </a:r>
                      <a:endParaRPr kumimoji="1" lang="zh-CN" altLang="en-US" sz="1800" b="1" i="0" u="none" strike="noStrike" cap="none" normalizeH="0" baseline="0" smtClean="0">
                        <a:ln>
                          <a:noFill/>
                        </a:ln>
                        <a:solidFill>
                          <a:schemeClr val="hlink"/>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72759"/>
                                        </p:tgtEl>
                                        <p:attrNameLst>
                                          <p:attrName>style.visibility</p:attrName>
                                        </p:attrNameLst>
                                      </p:cBhvr>
                                      <p:to>
                                        <p:strVal val="visible"/>
                                      </p:to>
                                    </p:set>
                                    <p:anim calcmode="lin" valueType="num">
                                      <p:cBhvr additive="base">
                                        <p:cTn id="7" dur="500" fill="hold"/>
                                        <p:tgtEl>
                                          <p:spTgt spid="372759"/>
                                        </p:tgtEl>
                                        <p:attrNameLst>
                                          <p:attrName>ppt_x</p:attrName>
                                        </p:attrNameLst>
                                      </p:cBhvr>
                                      <p:tavLst>
                                        <p:tav tm="0">
                                          <p:val>
                                            <p:strVal val="#ppt_x"/>
                                          </p:val>
                                        </p:tav>
                                        <p:tav tm="100000">
                                          <p:val>
                                            <p:strVal val="#ppt_x"/>
                                          </p:val>
                                        </p:tav>
                                      </p:tavLst>
                                    </p:anim>
                                    <p:anim calcmode="lin" valueType="num">
                                      <p:cBhvr additive="base">
                                        <p:cTn id="8" dur="500" fill="hold"/>
                                        <p:tgtEl>
                                          <p:spTgt spid="37275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nodeType="clickEffect">
                                  <p:stCondLst>
                                    <p:cond delay="0"/>
                                  </p:stCondLst>
                                  <p:childTnLst>
                                    <p:set>
                                      <p:cBhvr>
                                        <p:cTn id="12" dur="1" fill="hold">
                                          <p:stCondLst>
                                            <p:cond delay="0"/>
                                          </p:stCondLst>
                                        </p:cTn>
                                        <p:tgtEl>
                                          <p:spTgt spid="372739">
                                            <p:txEl>
                                              <p:charRg st="16" end="42"/>
                                            </p:txEl>
                                          </p:spTgt>
                                        </p:tgtEl>
                                        <p:attrNameLst>
                                          <p:attrName>style.visibility</p:attrName>
                                        </p:attrNameLst>
                                      </p:cBhvr>
                                      <p:to>
                                        <p:strVal val="visible"/>
                                      </p:to>
                                    </p:set>
                                    <p:animEffect transition="in" filter="blinds(horizontal)">
                                      <p:cBhvr>
                                        <p:cTn id="13" dur="500"/>
                                        <p:tgtEl>
                                          <p:spTgt spid="372739">
                                            <p:txEl>
                                              <p:charRg st="16" end="4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372739">
                                            <p:txEl>
                                              <p:charRg st="42" end="84"/>
                                            </p:txEl>
                                          </p:spTgt>
                                        </p:tgtEl>
                                        <p:attrNameLst>
                                          <p:attrName>style.visibility</p:attrName>
                                        </p:attrNameLst>
                                      </p:cBhvr>
                                      <p:to>
                                        <p:strVal val="visible"/>
                                      </p:to>
                                    </p:set>
                                    <p:animEffect transition="in" filter="blinds(horizontal)">
                                      <p:cBhvr>
                                        <p:cTn id="18" dur="500"/>
                                        <p:tgtEl>
                                          <p:spTgt spid="372739">
                                            <p:txEl>
                                              <p:charRg st="42" end="8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372739">
                                            <p:txEl>
                                              <p:charRg st="84" end="131"/>
                                            </p:txEl>
                                          </p:spTgt>
                                        </p:tgtEl>
                                        <p:attrNameLst>
                                          <p:attrName>style.visibility</p:attrName>
                                        </p:attrNameLst>
                                      </p:cBhvr>
                                      <p:to>
                                        <p:strVal val="visible"/>
                                      </p:to>
                                    </p:set>
                                    <p:animEffect transition="in" filter="blinds(horizontal)">
                                      <p:cBhvr>
                                        <p:cTn id="23" dur="500"/>
                                        <p:tgtEl>
                                          <p:spTgt spid="372739">
                                            <p:txEl>
                                              <p:charRg st="84" end="131"/>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372739">
                                            <p:txEl>
                                              <p:charRg st="131" end="157"/>
                                            </p:txEl>
                                          </p:spTgt>
                                        </p:tgtEl>
                                        <p:attrNameLst>
                                          <p:attrName>style.visibility</p:attrName>
                                        </p:attrNameLst>
                                      </p:cBhvr>
                                      <p:to>
                                        <p:strVal val="visible"/>
                                      </p:to>
                                    </p:set>
                                    <p:animEffect transition="in" filter="blinds(horizontal)">
                                      <p:cBhvr>
                                        <p:cTn id="28" dur="500"/>
                                        <p:tgtEl>
                                          <p:spTgt spid="372739">
                                            <p:txEl>
                                              <p:charRg st="131" end="15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8289" name="Rectangle 1026"/>
          <p:cNvSpPr>
            <a:spLocks noGrp="1"/>
          </p:cNvSpPr>
          <p:nvPr>
            <p:ph type="title"/>
          </p:nvPr>
        </p:nvSpPr>
        <p:spPr>
          <a:xfrm>
            <a:off x="1524000" y="404813"/>
            <a:ext cx="6172200" cy="641350"/>
          </a:xfrm>
        </p:spPr>
        <p:txBody>
          <a:bodyPr wrap="square" lIns="91440" tIns="45720" rIns="91440" bIns="45720" anchor="b"/>
          <a:p>
            <a:pPr eaLnBrk="1" hangingPunct="1"/>
            <a:r>
              <a:rPr lang="zh-CN" altLang="en-US" sz="3600" b="1" dirty="0">
                <a:latin typeface="华文隶书" panose="02010800040101010101" pitchFamily="2" charset="-122"/>
                <a:ea typeface="黑体" panose="02010609060101010101" pitchFamily="49" charset="-122"/>
              </a:rPr>
              <a:t>一、请求分页中的</a:t>
            </a:r>
            <a:r>
              <a:rPr lang="zh-CN" altLang="en-US" sz="3600" b="1" dirty="0">
                <a:solidFill>
                  <a:schemeClr val="hlink"/>
                </a:solidFill>
                <a:latin typeface="华文隶书" panose="02010800040101010101" pitchFamily="2" charset="-122"/>
                <a:ea typeface="黑体" panose="02010609060101010101" pitchFamily="49" charset="-122"/>
                <a:sym typeface="Symbol" panose="05050102010706020507" pitchFamily="18" charset="2"/>
              </a:rPr>
              <a:t>硬件支持</a:t>
            </a:r>
            <a:endParaRPr lang="zh-CN" altLang="en-US" sz="3600" b="1" dirty="0">
              <a:solidFill>
                <a:schemeClr val="hlink"/>
              </a:solidFill>
              <a:latin typeface="华文隶书" panose="02010800040101010101" pitchFamily="2" charset="-122"/>
              <a:ea typeface="黑体" panose="02010609060101010101" pitchFamily="49" charset="-122"/>
              <a:sym typeface="Symbol" panose="05050102010706020507" pitchFamily="18" charset="2"/>
            </a:endParaRPr>
          </a:p>
        </p:txBody>
      </p:sp>
      <p:sp>
        <p:nvSpPr>
          <p:cNvPr id="492547" name="Rectangle 1027"/>
          <p:cNvSpPr>
            <a:spLocks noGrp="1"/>
          </p:cNvSpPr>
          <p:nvPr>
            <p:ph idx="1"/>
          </p:nvPr>
        </p:nvSpPr>
        <p:spPr>
          <a:xfrm>
            <a:off x="468313" y="1341438"/>
            <a:ext cx="8064500" cy="4679950"/>
          </a:xfrm>
        </p:spPr>
        <p:txBody>
          <a:bodyPr wrap="square" lIns="91440" tIns="45720" rIns="91440" bIns="45720" anchor="t"/>
          <a:p>
            <a:pPr eaLnBrk="1" hangingPunct="1">
              <a:lnSpc>
                <a:spcPct val="150000"/>
              </a:lnSpc>
              <a:buClr>
                <a:srgbClr val="FF0000"/>
              </a:buClr>
              <a:buSzPct val="105000"/>
              <a:buNone/>
            </a:pPr>
            <a:r>
              <a:rPr lang="en-US" altLang="zh-CN" sz="2400" dirty="0">
                <a:solidFill>
                  <a:srgbClr val="FF33CC"/>
                </a:solidFill>
                <a:latin typeface="黑体" panose="02010609060101010101" pitchFamily="49" charset="-122"/>
                <a:ea typeface="黑体" panose="02010609060101010101" pitchFamily="49" charset="-122"/>
                <a:sym typeface="Symbol" panose="05050102010706020507" pitchFamily="18" charset="2"/>
              </a:rPr>
              <a:t>2</a:t>
            </a:r>
            <a:r>
              <a:rPr lang="zh-CN" altLang="en-US" sz="2400" dirty="0">
                <a:solidFill>
                  <a:srgbClr val="FF33CC"/>
                </a:solidFill>
                <a:latin typeface="黑体" panose="02010609060101010101" pitchFamily="49" charset="-122"/>
                <a:ea typeface="黑体" panose="02010609060101010101" pitchFamily="49" charset="-122"/>
                <a:sym typeface="Symbol" panose="05050102010706020507" pitchFamily="18" charset="2"/>
              </a:rPr>
              <a:t>、缺页中断机构</a:t>
            </a:r>
            <a:endParaRPr lang="zh-CN" altLang="en-US" sz="2400" dirty="0">
              <a:solidFill>
                <a:srgbClr val="FF33CC"/>
              </a:solidFill>
              <a:latin typeface="黑体" panose="02010609060101010101" pitchFamily="49" charset="-122"/>
              <a:ea typeface="黑体" panose="02010609060101010101" pitchFamily="49" charset="-122"/>
              <a:sym typeface="Symbol" panose="05050102010706020507" pitchFamily="18" charset="2"/>
            </a:endParaRPr>
          </a:p>
          <a:p>
            <a:pPr eaLnBrk="1" hangingPunct="1">
              <a:lnSpc>
                <a:spcPct val="150000"/>
              </a:lnSpc>
              <a:buClr>
                <a:srgbClr val="FF0000"/>
              </a:buClr>
              <a:buSzPct val="105000"/>
              <a:buNone/>
            </a:pPr>
            <a:r>
              <a:rPr lang="zh-CN" altLang="en-US" sz="2400" dirty="0">
                <a:solidFill>
                  <a:schemeClr val="tx1"/>
                </a:solidFill>
                <a:latin typeface="黑体" panose="02010609060101010101" pitchFamily="49" charset="-122"/>
                <a:ea typeface="黑体" panose="02010609060101010101" pitchFamily="49" charset="-122"/>
                <a:sym typeface="Symbol" panose="05050102010706020507" pitchFamily="18" charset="2"/>
              </a:rPr>
              <a:t>      在请求分页系统中，当访问的页不在内存，便产生一缺页中断，请求</a:t>
            </a:r>
            <a:r>
              <a:rPr lang="en-US" altLang="zh-CN" sz="2400" dirty="0">
                <a:solidFill>
                  <a:schemeClr val="tx1"/>
                </a:solidFill>
                <a:latin typeface="黑体" panose="02010609060101010101" pitchFamily="49" charset="-122"/>
                <a:ea typeface="黑体" panose="02010609060101010101" pitchFamily="49" charset="-122"/>
                <a:sym typeface="Symbol" panose="05050102010706020507" pitchFamily="18" charset="2"/>
              </a:rPr>
              <a:t>OS</a:t>
            </a:r>
            <a:r>
              <a:rPr lang="zh-CN" altLang="en-US" sz="2400" dirty="0">
                <a:solidFill>
                  <a:schemeClr val="tx1"/>
                </a:solidFill>
                <a:latin typeface="黑体" panose="02010609060101010101" pitchFamily="49" charset="-122"/>
                <a:ea typeface="黑体" panose="02010609060101010101" pitchFamily="49" charset="-122"/>
                <a:sym typeface="Symbol" panose="05050102010706020507" pitchFamily="18" charset="2"/>
              </a:rPr>
              <a:t>将所缺页调入内存空闲块，若无空闲块，则需置换某一页，同时修改相应页表表目。</a:t>
            </a:r>
            <a:endParaRPr lang="zh-CN" altLang="en-US" sz="2400" dirty="0">
              <a:solidFill>
                <a:schemeClr val="tx1"/>
              </a:solidFill>
              <a:latin typeface="黑体" panose="02010609060101010101" pitchFamily="49" charset="-122"/>
              <a:ea typeface="黑体" panose="02010609060101010101" pitchFamily="49" charset="-122"/>
              <a:sym typeface="Symbol" panose="05050102010706020507" pitchFamily="18" charset="2"/>
            </a:endParaRPr>
          </a:p>
          <a:p>
            <a:pPr eaLnBrk="1" hangingPunct="1">
              <a:lnSpc>
                <a:spcPct val="150000"/>
              </a:lnSpc>
              <a:buClr>
                <a:srgbClr val="FF0000"/>
              </a:buClr>
              <a:buSzPct val="105000"/>
              <a:buNone/>
            </a:pPr>
            <a:r>
              <a:rPr lang="zh-CN" altLang="en-US" sz="2400" dirty="0">
                <a:solidFill>
                  <a:schemeClr val="tx1"/>
                </a:solidFill>
                <a:latin typeface="黑体" panose="02010609060101010101" pitchFamily="49" charset="-122"/>
                <a:ea typeface="黑体" panose="02010609060101010101" pitchFamily="49" charset="-122"/>
                <a:sym typeface="Symbol" panose="05050102010706020507" pitchFamily="18" charset="2"/>
              </a:rPr>
              <a:t>      </a:t>
            </a:r>
            <a:r>
              <a:rPr lang="zh-CN" altLang="en-US" sz="2400" dirty="0">
                <a:latin typeface="黑体" panose="02010609060101010101" pitchFamily="49" charset="-122"/>
                <a:ea typeface="黑体" panose="02010609060101010101" pitchFamily="49" charset="-122"/>
                <a:sym typeface="Symbol" panose="05050102010706020507" pitchFamily="18" charset="2"/>
              </a:rPr>
              <a:t>缺页中断与一般中断的区别：</a:t>
            </a:r>
            <a:endParaRPr lang="zh-CN" altLang="en-US" sz="2400" dirty="0">
              <a:latin typeface="黑体" panose="02010609060101010101" pitchFamily="49" charset="-122"/>
              <a:ea typeface="黑体" panose="02010609060101010101" pitchFamily="49" charset="-122"/>
              <a:sym typeface="Symbol" panose="05050102010706020507" pitchFamily="18" charset="2"/>
            </a:endParaRPr>
          </a:p>
          <a:p>
            <a:pPr lvl="2" eaLnBrk="1" hangingPunct="1">
              <a:lnSpc>
                <a:spcPct val="150000"/>
              </a:lnSpc>
              <a:buClr>
                <a:srgbClr val="FF0000"/>
              </a:buClr>
              <a:buNone/>
            </a:pPr>
            <a:r>
              <a:rPr lang="zh-CN" altLang="en-US" dirty="0">
                <a:latin typeface="黑体" panose="02010609060101010101" pitchFamily="49" charset="-122"/>
                <a:ea typeface="黑体" panose="02010609060101010101" pitchFamily="49" charset="-122"/>
                <a:sym typeface="Symbol" panose="05050102010706020507" pitchFamily="18" charset="2"/>
              </a:rPr>
              <a:t>（</a:t>
            </a:r>
            <a:r>
              <a:rPr lang="en-US" altLang="zh-CN" dirty="0">
                <a:latin typeface="黑体" panose="02010609060101010101" pitchFamily="49" charset="-122"/>
                <a:ea typeface="黑体" panose="02010609060101010101" pitchFamily="49" charset="-122"/>
                <a:sym typeface="Symbol" panose="05050102010706020507" pitchFamily="18" charset="2"/>
              </a:rPr>
              <a:t>1</a:t>
            </a:r>
            <a:r>
              <a:rPr lang="zh-CN" altLang="en-US" dirty="0">
                <a:latin typeface="黑体" panose="02010609060101010101" pitchFamily="49" charset="-122"/>
                <a:ea typeface="黑体" panose="02010609060101010101" pitchFamily="49" charset="-122"/>
                <a:sym typeface="Symbol" panose="05050102010706020507" pitchFamily="18" charset="2"/>
              </a:rPr>
              <a:t>）在指令执行期间产生和处理中断信号</a:t>
            </a:r>
            <a:endParaRPr lang="zh-CN" altLang="en-US" dirty="0">
              <a:latin typeface="黑体" panose="02010609060101010101" pitchFamily="49" charset="-122"/>
              <a:ea typeface="黑体" panose="02010609060101010101" pitchFamily="49" charset="-122"/>
              <a:sym typeface="Symbol" panose="05050102010706020507" pitchFamily="18" charset="2"/>
            </a:endParaRPr>
          </a:p>
          <a:p>
            <a:pPr lvl="2" eaLnBrk="1" hangingPunct="1">
              <a:lnSpc>
                <a:spcPct val="150000"/>
              </a:lnSpc>
              <a:buClr>
                <a:srgbClr val="FF0000"/>
              </a:buClr>
              <a:buNone/>
            </a:pPr>
            <a:r>
              <a:rPr lang="zh-CN" altLang="en-US" dirty="0">
                <a:latin typeface="黑体" panose="02010609060101010101" pitchFamily="49" charset="-122"/>
                <a:ea typeface="黑体" panose="02010609060101010101" pitchFamily="49" charset="-122"/>
                <a:sym typeface="Symbol" panose="05050102010706020507" pitchFamily="18" charset="2"/>
              </a:rPr>
              <a:t>（</a:t>
            </a:r>
            <a:r>
              <a:rPr lang="en-US" altLang="zh-CN" dirty="0">
                <a:latin typeface="黑体" panose="02010609060101010101" pitchFamily="49" charset="-122"/>
                <a:ea typeface="黑体" panose="02010609060101010101" pitchFamily="49" charset="-122"/>
                <a:sym typeface="Symbol" panose="05050102010706020507" pitchFamily="18" charset="2"/>
              </a:rPr>
              <a:t>2</a:t>
            </a:r>
            <a:r>
              <a:rPr lang="zh-CN" altLang="en-US" dirty="0">
                <a:latin typeface="黑体" panose="02010609060101010101" pitchFamily="49" charset="-122"/>
                <a:ea typeface="黑体" panose="02010609060101010101" pitchFamily="49" charset="-122"/>
                <a:sym typeface="Symbol" panose="05050102010706020507" pitchFamily="18" charset="2"/>
              </a:rPr>
              <a:t>）一条指令在执行期间，可能产生多次缺页中断</a:t>
            </a:r>
            <a:endParaRPr lang="zh-CN" altLang="en-US" dirty="0">
              <a:latin typeface="黑体" panose="02010609060101010101" pitchFamily="49" charset="-122"/>
              <a:ea typeface="黑体" panose="02010609060101010101" pitchFamily="49" charset="-122"/>
              <a:sym typeface="Symbol" panose="05050102010706020507"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92547">
                                            <p:txEl>
                                              <p:charRg st="9" end="85"/>
                                            </p:txEl>
                                          </p:spTgt>
                                        </p:tgtEl>
                                        <p:attrNameLst>
                                          <p:attrName>style.visibility</p:attrName>
                                        </p:attrNameLst>
                                      </p:cBhvr>
                                      <p:to>
                                        <p:strVal val="visible"/>
                                      </p:to>
                                    </p:set>
                                    <p:anim calcmode="lin" valueType="num">
                                      <p:cBhvr additive="base">
                                        <p:cTn id="7" dur="500" fill="hold"/>
                                        <p:tgtEl>
                                          <p:spTgt spid="492547">
                                            <p:txEl>
                                              <p:charRg st="9" end="8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92547">
                                            <p:txEl>
                                              <p:charRg st="9" end="85"/>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92547">
                                            <p:txEl>
                                              <p:charRg st="85" end="105"/>
                                            </p:txEl>
                                          </p:spTgt>
                                        </p:tgtEl>
                                        <p:attrNameLst>
                                          <p:attrName>style.visibility</p:attrName>
                                        </p:attrNameLst>
                                      </p:cBhvr>
                                      <p:to>
                                        <p:strVal val="visible"/>
                                      </p:to>
                                    </p:set>
                                    <p:anim calcmode="lin" valueType="num">
                                      <p:cBhvr additive="base">
                                        <p:cTn id="13" dur="500" fill="hold"/>
                                        <p:tgtEl>
                                          <p:spTgt spid="492547">
                                            <p:txEl>
                                              <p:charRg st="85" end="105"/>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92547">
                                            <p:txEl>
                                              <p:charRg st="85" end="105"/>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492547">
                                            <p:txEl>
                                              <p:charRg st="105" end="125"/>
                                            </p:txEl>
                                          </p:spTgt>
                                        </p:tgtEl>
                                        <p:attrNameLst>
                                          <p:attrName>style.visibility</p:attrName>
                                        </p:attrNameLst>
                                      </p:cBhvr>
                                      <p:to>
                                        <p:strVal val="visible"/>
                                      </p:to>
                                    </p:set>
                                    <p:anim calcmode="lin" valueType="num">
                                      <p:cBhvr additive="base">
                                        <p:cTn id="17" dur="500" fill="hold"/>
                                        <p:tgtEl>
                                          <p:spTgt spid="492547">
                                            <p:txEl>
                                              <p:charRg st="105" end="125"/>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492547">
                                            <p:txEl>
                                              <p:charRg st="105" end="125"/>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492547">
                                            <p:txEl>
                                              <p:charRg st="125" end="149"/>
                                            </p:txEl>
                                          </p:spTgt>
                                        </p:tgtEl>
                                        <p:attrNameLst>
                                          <p:attrName>style.visibility</p:attrName>
                                        </p:attrNameLst>
                                      </p:cBhvr>
                                      <p:to>
                                        <p:strVal val="visible"/>
                                      </p:to>
                                    </p:set>
                                    <p:anim calcmode="lin" valueType="num">
                                      <p:cBhvr additive="base">
                                        <p:cTn id="21" dur="500" fill="hold"/>
                                        <p:tgtEl>
                                          <p:spTgt spid="492547">
                                            <p:txEl>
                                              <p:charRg st="125" end="149"/>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492547">
                                            <p:txEl>
                                              <p:charRg st="125" end="14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0337" name="Rectangle 2"/>
          <p:cNvSpPr>
            <a:spLocks noGrp="1"/>
          </p:cNvSpPr>
          <p:nvPr>
            <p:ph type="title"/>
          </p:nvPr>
        </p:nvSpPr>
        <p:spPr>
          <a:xfrm>
            <a:off x="1524000" y="333375"/>
            <a:ext cx="6172200" cy="336550"/>
          </a:xfrm>
        </p:spPr>
        <p:txBody>
          <a:bodyPr wrap="square" lIns="91440" tIns="45720" rIns="91440" bIns="45720" anchor="b"/>
          <a:p>
            <a:pPr eaLnBrk="1" hangingPunct="1"/>
            <a:r>
              <a:rPr lang="en-US" altLang="zh-CN" sz="3600" b="1" dirty="0">
                <a:solidFill>
                  <a:srgbClr val="FF33CC"/>
                </a:solidFill>
                <a:latin typeface="黑体" panose="02010609060101010101" pitchFamily="49" charset="-122"/>
                <a:ea typeface="黑体" panose="02010609060101010101" pitchFamily="49" charset="-122"/>
                <a:sym typeface="Symbol" panose="05050102010706020507" pitchFamily="18" charset="2"/>
              </a:rPr>
              <a:t>3</a:t>
            </a:r>
            <a:r>
              <a:rPr lang="zh-CN" altLang="en-US" sz="3600" b="1" dirty="0">
                <a:solidFill>
                  <a:srgbClr val="FF33CC"/>
                </a:solidFill>
                <a:latin typeface="黑体" panose="02010609060101010101" pitchFamily="49" charset="-122"/>
                <a:ea typeface="黑体" panose="02010609060101010101" pitchFamily="49" charset="-122"/>
                <a:sym typeface="Symbol" panose="05050102010706020507" pitchFamily="18" charset="2"/>
              </a:rPr>
              <a:t>、地址变换机构</a:t>
            </a:r>
            <a:endParaRPr lang="zh-CN" altLang="en-US" sz="3600" b="1" dirty="0">
              <a:solidFill>
                <a:srgbClr val="FF33CC"/>
              </a:solidFill>
              <a:latin typeface="黑体" panose="02010609060101010101" pitchFamily="49" charset="-122"/>
              <a:ea typeface="黑体" panose="02010609060101010101" pitchFamily="49" charset="-122"/>
              <a:sym typeface="Symbol" panose="05050102010706020507" pitchFamily="18" charset="2"/>
            </a:endParaRPr>
          </a:p>
        </p:txBody>
      </p:sp>
      <p:sp>
        <p:nvSpPr>
          <p:cNvPr id="270338" name="AutoShape 8"/>
          <p:cNvSpPr/>
          <p:nvPr/>
        </p:nvSpPr>
        <p:spPr>
          <a:xfrm>
            <a:off x="5638800" y="1143000"/>
            <a:ext cx="838200" cy="228600"/>
          </a:xfrm>
          <a:prstGeom prst="flowChartTerminator">
            <a:avLst/>
          </a:prstGeom>
          <a:solidFill>
            <a:schemeClr val="accent1"/>
          </a:solidFill>
          <a:ln w="9525" cap="flat" cmpd="sng">
            <a:solidFill>
              <a:schemeClr val="tx1"/>
            </a:solidFill>
            <a:prstDash val="solid"/>
            <a:miter/>
            <a:headEnd type="none" w="med" len="med"/>
            <a:tailEnd type="none" w="med" len="med"/>
          </a:ln>
        </p:spPr>
        <p:txBody>
          <a:bodyPr wrap="none" anchor="ctr"/>
          <a:p>
            <a:pPr algn="ctr"/>
            <a:r>
              <a:rPr lang="zh-CN" altLang="en-US" sz="1400" b="1" dirty="0">
                <a:latin typeface="Tahoma" panose="020B0604030504040204" pitchFamily="34" charset="0"/>
                <a:ea typeface="宋体" panose="02010600030101010101" pitchFamily="2" charset="-122"/>
              </a:rPr>
              <a:t>开始</a:t>
            </a:r>
            <a:endParaRPr lang="zh-CN" altLang="en-US" sz="1400" b="1" dirty="0">
              <a:latin typeface="Tahoma" panose="020B0604030504040204" pitchFamily="34" charset="0"/>
              <a:ea typeface="宋体" panose="02010600030101010101" pitchFamily="2" charset="-122"/>
            </a:endParaRPr>
          </a:p>
        </p:txBody>
      </p:sp>
      <p:sp>
        <p:nvSpPr>
          <p:cNvPr id="270339" name="AutoShape 15"/>
          <p:cNvSpPr/>
          <p:nvPr/>
        </p:nvSpPr>
        <p:spPr>
          <a:xfrm>
            <a:off x="5181600" y="1676400"/>
            <a:ext cx="1828800" cy="457200"/>
          </a:xfrm>
          <a:prstGeom prst="flowChartDecision">
            <a:avLst/>
          </a:prstGeom>
          <a:solidFill>
            <a:schemeClr val="accent1"/>
          </a:solidFill>
          <a:ln w="9525" cap="flat" cmpd="sng">
            <a:solidFill>
              <a:schemeClr val="tx1"/>
            </a:solidFill>
            <a:prstDash val="solid"/>
            <a:miter/>
            <a:headEnd type="none" w="med" len="med"/>
            <a:tailEnd type="none" w="med" len="med"/>
          </a:ln>
        </p:spPr>
        <p:txBody>
          <a:bodyPr wrap="none" anchor="ctr"/>
          <a:p>
            <a:pPr algn="ctr"/>
            <a:r>
              <a:rPr lang="zh-CN" altLang="en-US" sz="1400" b="1" dirty="0">
                <a:latin typeface="Tahoma" panose="020B0604030504040204" pitchFamily="34" charset="0"/>
                <a:ea typeface="宋体" panose="02010600030101010101" pitchFamily="2" charset="-122"/>
              </a:rPr>
              <a:t>页号</a:t>
            </a:r>
            <a:r>
              <a:rPr lang="en-US" altLang="zh-CN" sz="1400" b="1" dirty="0">
                <a:latin typeface="Tahoma" panose="020B0604030504040204" pitchFamily="34" charset="0"/>
                <a:ea typeface="宋体" panose="02010600030101010101" pitchFamily="2" charset="-122"/>
              </a:rPr>
              <a:t>&gt;</a:t>
            </a:r>
            <a:r>
              <a:rPr lang="zh-CN" altLang="en-US" sz="1400" b="1" dirty="0">
                <a:latin typeface="Tahoma" panose="020B0604030504040204" pitchFamily="34" charset="0"/>
                <a:ea typeface="宋体" panose="02010600030101010101" pitchFamily="2" charset="-122"/>
              </a:rPr>
              <a:t>页表长度？</a:t>
            </a:r>
            <a:endParaRPr lang="zh-CN" altLang="en-US" sz="1400" b="1" dirty="0">
              <a:latin typeface="Tahoma" panose="020B0604030504040204" pitchFamily="34" charset="0"/>
              <a:ea typeface="宋体" panose="02010600030101010101" pitchFamily="2" charset="-122"/>
            </a:endParaRPr>
          </a:p>
        </p:txBody>
      </p:sp>
      <p:sp>
        <p:nvSpPr>
          <p:cNvPr id="270340" name="AutoShape 16"/>
          <p:cNvSpPr/>
          <p:nvPr/>
        </p:nvSpPr>
        <p:spPr>
          <a:xfrm>
            <a:off x="5257800" y="2438400"/>
            <a:ext cx="1752600" cy="228600"/>
          </a:xfrm>
          <a:prstGeom prst="flowChartProcess">
            <a:avLst/>
          </a:prstGeom>
          <a:solidFill>
            <a:schemeClr val="accent1"/>
          </a:solidFill>
          <a:ln w="9525" cap="flat" cmpd="sng">
            <a:solidFill>
              <a:schemeClr val="tx1"/>
            </a:solidFill>
            <a:prstDash val="solid"/>
            <a:miter/>
            <a:headEnd type="none" w="med" len="med"/>
            <a:tailEnd type="none" w="med" len="med"/>
          </a:ln>
        </p:spPr>
        <p:txBody>
          <a:bodyPr wrap="none" anchor="ctr"/>
          <a:p>
            <a:pPr algn="ctr"/>
            <a:r>
              <a:rPr lang="en-US" altLang="zh-CN" sz="1400" b="1" dirty="0">
                <a:latin typeface="Tahoma" panose="020B0604030504040204" pitchFamily="34" charset="0"/>
                <a:ea typeface="宋体" panose="02010600030101010101" pitchFamily="2" charset="-122"/>
              </a:rPr>
              <a:t>CPU</a:t>
            </a:r>
            <a:r>
              <a:rPr lang="zh-CN" altLang="en-US" sz="1400" b="1" dirty="0">
                <a:latin typeface="Tahoma" panose="020B0604030504040204" pitchFamily="34" charset="0"/>
                <a:ea typeface="宋体" panose="02010600030101010101" pitchFamily="2" charset="-122"/>
              </a:rPr>
              <a:t>检索快表</a:t>
            </a:r>
            <a:endParaRPr lang="zh-CN" altLang="en-US" sz="1400" b="1" dirty="0">
              <a:latin typeface="Tahoma" panose="020B0604030504040204" pitchFamily="34" charset="0"/>
              <a:ea typeface="宋体" panose="02010600030101010101" pitchFamily="2" charset="-122"/>
            </a:endParaRPr>
          </a:p>
        </p:txBody>
      </p:sp>
      <p:sp>
        <p:nvSpPr>
          <p:cNvPr id="270341" name="Text Box 32"/>
          <p:cNvSpPr txBox="1"/>
          <p:nvPr/>
        </p:nvSpPr>
        <p:spPr>
          <a:xfrm>
            <a:off x="6096000" y="3124200"/>
            <a:ext cx="304800" cy="336550"/>
          </a:xfrm>
          <a:prstGeom prst="rect">
            <a:avLst/>
          </a:prstGeom>
          <a:noFill/>
          <a:ln w="9525">
            <a:noFill/>
          </a:ln>
        </p:spPr>
        <p:txBody>
          <a:bodyPr anchor="t">
            <a:spAutoFit/>
          </a:bodyPr>
          <a:p>
            <a:pPr>
              <a:spcBef>
                <a:spcPct val="50000"/>
              </a:spcBef>
            </a:pPr>
            <a:r>
              <a:rPr lang="en-US" altLang="zh-CN" sz="1600" b="1" dirty="0">
                <a:latin typeface="Tahoma" panose="020B0604030504040204" pitchFamily="34" charset="0"/>
                <a:ea typeface="宋体" panose="02010600030101010101" pitchFamily="2" charset="-122"/>
              </a:rPr>
              <a:t>N</a:t>
            </a:r>
            <a:endParaRPr lang="en-US" altLang="zh-CN" sz="1600" b="1" dirty="0">
              <a:latin typeface="Tahoma" panose="020B0604030504040204" pitchFamily="34" charset="0"/>
              <a:ea typeface="宋体" panose="02010600030101010101" pitchFamily="2" charset="-122"/>
            </a:endParaRPr>
          </a:p>
        </p:txBody>
      </p:sp>
      <p:sp>
        <p:nvSpPr>
          <p:cNvPr id="270342" name="Text Box 33"/>
          <p:cNvSpPr txBox="1"/>
          <p:nvPr/>
        </p:nvSpPr>
        <p:spPr>
          <a:xfrm>
            <a:off x="6172200" y="2133600"/>
            <a:ext cx="304800" cy="336550"/>
          </a:xfrm>
          <a:prstGeom prst="rect">
            <a:avLst/>
          </a:prstGeom>
          <a:noFill/>
          <a:ln w="9525">
            <a:noFill/>
          </a:ln>
        </p:spPr>
        <p:txBody>
          <a:bodyPr anchor="t">
            <a:spAutoFit/>
          </a:bodyPr>
          <a:p>
            <a:pPr>
              <a:spcBef>
                <a:spcPct val="50000"/>
              </a:spcBef>
            </a:pPr>
            <a:r>
              <a:rPr lang="en-US" altLang="zh-CN" sz="1600" b="1" dirty="0">
                <a:latin typeface="Tahoma" panose="020B0604030504040204" pitchFamily="34" charset="0"/>
                <a:ea typeface="宋体" panose="02010600030101010101" pitchFamily="2" charset="-122"/>
              </a:rPr>
              <a:t>N</a:t>
            </a:r>
            <a:endParaRPr lang="en-US" altLang="zh-CN" sz="1600" b="1" dirty="0">
              <a:latin typeface="Tahoma" panose="020B0604030504040204" pitchFamily="34" charset="0"/>
              <a:ea typeface="宋体" panose="02010600030101010101" pitchFamily="2" charset="-122"/>
            </a:endParaRPr>
          </a:p>
        </p:txBody>
      </p:sp>
      <p:sp>
        <p:nvSpPr>
          <p:cNvPr id="270343" name="Text Box 35"/>
          <p:cNvSpPr txBox="1"/>
          <p:nvPr/>
        </p:nvSpPr>
        <p:spPr>
          <a:xfrm>
            <a:off x="7010400" y="1676400"/>
            <a:ext cx="304800" cy="336550"/>
          </a:xfrm>
          <a:prstGeom prst="rect">
            <a:avLst/>
          </a:prstGeom>
          <a:noFill/>
          <a:ln w="9525">
            <a:noFill/>
          </a:ln>
        </p:spPr>
        <p:txBody>
          <a:bodyPr anchor="t">
            <a:spAutoFit/>
          </a:bodyPr>
          <a:p>
            <a:pPr>
              <a:spcBef>
                <a:spcPct val="50000"/>
              </a:spcBef>
            </a:pPr>
            <a:r>
              <a:rPr lang="en-US" altLang="zh-CN" sz="1600" b="1" dirty="0">
                <a:latin typeface="Tahoma" panose="020B0604030504040204" pitchFamily="34" charset="0"/>
                <a:ea typeface="宋体" panose="02010600030101010101" pitchFamily="2" charset="-122"/>
              </a:rPr>
              <a:t>Y</a:t>
            </a:r>
            <a:endParaRPr lang="en-US" altLang="zh-CN" sz="1600" b="1" dirty="0">
              <a:latin typeface="Tahoma" panose="020B0604030504040204" pitchFamily="34" charset="0"/>
              <a:ea typeface="宋体" panose="02010600030101010101" pitchFamily="2" charset="-122"/>
            </a:endParaRPr>
          </a:p>
        </p:txBody>
      </p:sp>
      <p:sp>
        <p:nvSpPr>
          <p:cNvPr id="270344" name="AutoShape 36"/>
          <p:cNvSpPr/>
          <p:nvPr/>
        </p:nvSpPr>
        <p:spPr>
          <a:xfrm>
            <a:off x="5181600" y="2895600"/>
            <a:ext cx="1752600" cy="304800"/>
          </a:xfrm>
          <a:prstGeom prst="flowChartDecision">
            <a:avLst/>
          </a:prstGeom>
          <a:solidFill>
            <a:schemeClr val="accent1"/>
          </a:solidFill>
          <a:ln w="9525" cap="flat" cmpd="sng">
            <a:solidFill>
              <a:schemeClr val="tx1"/>
            </a:solidFill>
            <a:prstDash val="solid"/>
            <a:miter/>
            <a:headEnd type="none" w="med" len="med"/>
            <a:tailEnd type="none" w="med" len="med"/>
          </a:ln>
        </p:spPr>
        <p:txBody>
          <a:bodyPr wrap="none" anchor="ctr"/>
          <a:p>
            <a:pPr algn="ctr"/>
            <a:r>
              <a:rPr lang="zh-CN" altLang="en-US" sz="1400" b="1" dirty="0">
                <a:latin typeface="Tahoma" panose="020B0604030504040204" pitchFamily="34" charset="0"/>
                <a:ea typeface="宋体" panose="02010600030101010101" pitchFamily="2" charset="-122"/>
              </a:rPr>
              <a:t>页表项在快表中？</a:t>
            </a:r>
            <a:endParaRPr lang="zh-CN" altLang="en-US" sz="1400" b="1" dirty="0">
              <a:latin typeface="Tahoma" panose="020B0604030504040204" pitchFamily="34" charset="0"/>
              <a:ea typeface="宋体" panose="02010600030101010101" pitchFamily="2" charset="-122"/>
            </a:endParaRPr>
          </a:p>
        </p:txBody>
      </p:sp>
      <p:sp>
        <p:nvSpPr>
          <p:cNvPr id="270345" name="AutoShape 37"/>
          <p:cNvSpPr/>
          <p:nvPr/>
        </p:nvSpPr>
        <p:spPr>
          <a:xfrm>
            <a:off x="5334000" y="3429000"/>
            <a:ext cx="1752600" cy="228600"/>
          </a:xfrm>
          <a:prstGeom prst="flowChartProcess">
            <a:avLst/>
          </a:prstGeom>
          <a:solidFill>
            <a:schemeClr val="accent1"/>
          </a:solidFill>
          <a:ln w="9525" cap="flat" cmpd="sng">
            <a:solidFill>
              <a:schemeClr val="tx1"/>
            </a:solidFill>
            <a:prstDash val="solid"/>
            <a:miter/>
            <a:headEnd type="none" w="med" len="med"/>
            <a:tailEnd type="none" w="med" len="med"/>
          </a:ln>
        </p:spPr>
        <p:txBody>
          <a:bodyPr wrap="none" anchor="ctr"/>
          <a:p>
            <a:pPr algn="ctr"/>
            <a:r>
              <a:rPr lang="zh-CN" altLang="en-US" sz="1400" b="1" dirty="0">
                <a:latin typeface="Tahoma" panose="020B0604030504040204" pitchFamily="34" charset="0"/>
                <a:ea typeface="宋体" panose="02010600030101010101" pitchFamily="2" charset="-122"/>
              </a:rPr>
              <a:t>访问页表</a:t>
            </a:r>
            <a:endParaRPr lang="zh-CN" altLang="en-US" sz="1400" b="1" dirty="0">
              <a:latin typeface="Tahoma" panose="020B0604030504040204" pitchFamily="34" charset="0"/>
              <a:ea typeface="宋体" panose="02010600030101010101" pitchFamily="2" charset="-122"/>
            </a:endParaRPr>
          </a:p>
        </p:txBody>
      </p:sp>
      <p:sp>
        <p:nvSpPr>
          <p:cNvPr id="270346" name="AutoShape 38"/>
          <p:cNvSpPr/>
          <p:nvPr/>
        </p:nvSpPr>
        <p:spPr>
          <a:xfrm>
            <a:off x="5181600" y="3886200"/>
            <a:ext cx="1828800" cy="304800"/>
          </a:xfrm>
          <a:prstGeom prst="flowChartDecision">
            <a:avLst/>
          </a:prstGeom>
          <a:solidFill>
            <a:schemeClr val="accent1"/>
          </a:solidFill>
          <a:ln w="9525" cap="flat" cmpd="sng">
            <a:solidFill>
              <a:schemeClr val="tx1"/>
            </a:solidFill>
            <a:prstDash val="solid"/>
            <a:miter/>
            <a:headEnd type="none" w="med" len="med"/>
            <a:tailEnd type="none" w="med" len="med"/>
          </a:ln>
        </p:spPr>
        <p:txBody>
          <a:bodyPr wrap="none" anchor="ctr"/>
          <a:p>
            <a:pPr algn="ctr"/>
            <a:r>
              <a:rPr lang="zh-CN" altLang="en-US" sz="1400" b="1" dirty="0">
                <a:latin typeface="Tahoma" panose="020B0604030504040204" pitchFamily="34" charset="0"/>
                <a:ea typeface="宋体" panose="02010600030101010101" pitchFamily="2" charset="-122"/>
              </a:rPr>
              <a:t>页在内存？</a:t>
            </a:r>
            <a:endParaRPr lang="zh-CN" altLang="en-US" sz="1400" b="1" dirty="0">
              <a:latin typeface="Tahoma" panose="020B0604030504040204" pitchFamily="34" charset="0"/>
              <a:ea typeface="宋体" panose="02010600030101010101" pitchFamily="2" charset="-122"/>
            </a:endParaRPr>
          </a:p>
        </p:txBody>
      </p:sp>
      <p:sp>
        <p:nvSpPr>
          <p:cNvPr id="270347" name="AutoShape 39"/>
          <p:cNvSpPr/>
          <p:nvPr/>
        </p:nvSpPr>
        <p:spPr>
          <a:xfrm>
            <a:off x="5257800" y="5105400"/>
            <a:ext cx="1905000" cy="228600"/>
          </a:xfrm>
          <a:prstGeom prst="flowChartProcess">
            <a:avLst/>
          </a:prstGeom>
          <a:solidFill>
            <a:schemeClr val="accent1"/>
          </a:solidFill>
          <a:ln w="9525" cap="flat" cmpd="sng">
            <a:solidFill>
              <a:schemeClr val="tx1"/>
            </a:solidFill>
            <a:prstDash val="solid"/>
            <a:miter/>
            <a:headEnd type="none" w="med" len="med"/>
            <a:tailEnd type="none" w="med" len="med"/>
          </a:ln>
        </p:spPr>
        <p:txBody>
          <a:bodyPr wrap="none" anchor="ctr"/>
          <a:p>
            <a:pPr algn="ctr"/>
            <a:r>
              <a:rPr lang="zh-CN" altLang="en-US" sz="1400" b="1" dirty="0">
                <a:latin typeface="Tahoma" panose="020B0604030504040204" pitchFamily="34" charset="0"/>
                <a:ea typeface="宋体" panose="02010600030101010101" pitchFamily="2" charset="-122"/>
              </a:rPr>
              <a:t>修改访问位和修改位</a:t>
            </a:r>
            <a:endParaRPr lang="zh-CN" altLang="en-US" sz="1400" b="1" dirty="0">
              <a:latin typeface="Tahoma" panose="020B0604030504040204" pitchFamily="34" charset="0"/>
              <a:ea typeface="宋体" panose="02010600030101010101" pitchFamily="2" charset="-122"/>
            </a:endParaRPr>
          </a:p>
        </p:txBody>
      </p:sp>
      <p:sp>
        <p:nvSpPr>
          <p:cNvPr id="270348" name="AutoShape 40"/>
          <p:cNvSpPr/>
          <p:nvPr/>
        </p:nvSpPr>
        <p:spPr>
          <a:xfrm>
            <a:off x="5334000" y="4572000"/>
            <a:ext cx="1752600" cy="228600"/>
          </a:xfrm>
          <a:prstGeom prst="flowChartProcess">
            <a:avLst/>
          </a:prstGeom>
          <a:solidFill>
            <a:schemeClr val="accent1"/>
          </a:solidFill>
          <a:ln w="9525" cap="flat" cmpd="sng">
            <a:solidFill>
              <a:schemeClr val="tx1"/>
            </a:solidFill>
            <a:prstDash val="solid"/>
            <a:miter/>
            <a:headEnd type="none" w="med" len="med"/>
            <a:tailEnd type="none" w="med" len="med"/>
          </a:ln>
        </p:spPr>
        <p:txBody>
          <a:bodyPr wrap="none" anchor="ctr"/>
          <a:p>
            <a:pPr algn="ctr"/>
            <a:r>
              <a:rPr lang="zh-CN" altLang="en-US" sz="1400" b="1" dirty="0">
                <a:latin typeface="Tahoma" panose="020B0604030504040204" pitchFamily="34" charset="0"/>
                <a:ea typeface="宋体" panose="02010600030101010101" pitchFamily="2" charset="-122"/>
              </a:rPr>
              <a:t>修改页表</a:t>
            </a:r>
            <a:endParaRPr lang="zh-CN" altLang="en-US" sz="1400" b="1" dirty="0">
              <a:latin typeface="Tahoma" panose="020B0604030504040204" pitchFamily="34" charset="0"/>
              <a:ea typeface="宋体" panose="02010600030101010101" pitchFamily="2" charset="-122"/>
            </a:endParaRPr>
          </a:p>
        </p:txBody>
      </p:sp>
      <p:sp>
        <p:nvSpPr>
          <p:cNvPr id="270349" name="AutoShape 41"/>
          <p:cNvSpPr/>
          <p:nvPr/>
        </p:nvSpPr>
        <p:spPr>
          <a:xfrm>
            <a:off x="5257800" y="5562600"/>
            <a:ext cx="1752600" cy="228600"/>
          </a:xfrm>
          <a:prstGeom prst="flowChartProcess">
            <a:avLst/>
          </a:prstGeom>
          <a:solidFill>
            <a:schemeClr val="accent1"/>
          </a:solidFill>
          <a:ln w="9525" cap="flat" cmpd="sng">
            <a:solidFill>
              <a:schemeClr val="tx1"/>
            </a:solidFill>
            <a:prstDash val="solid"/>
            <a:miter/>
            <a:headEnd type="none" w="med" len="med"/>
            <a:tailEnd type="none" w="med" len="med"/>
          </a:ln>
        </p:spPr>
        <p:txBody>
          <a:bodyPr wrap="none" anchor="ctr"/>
          <a:p>
            <a:pPr algn="ctr"/>
            <a:r>
              <a:rPr lang="zh-CN" altLang="en-US" sz="1400" b="1" dirty="0">
                <a:latin typeface="Tahoma" panose="020B0604030504040204" pitchFamily="34" charset="0"/>
                <a:ea typeface="宋体" panose="02010600030101010101" pitchFamily="2" charset="-122"/>
              </a:rPr>
              <a:t>形成物理地址</a:t>
            </a:r>
            <a:endParaRPr lang="zh-CN" altLang="en-US" sz="1400" b="1" dirty="0">
              <a:latin typeface="Tahoma" panose="020B0604030504040204" pitchFamily="34" charset="0"/>
              <a:ea typeface="宋体" panose="02010600030101010101" pitchFamily="2" charset="-122"/>
            </a:endParaRPr>
          </a:p>
        </p:txBody>
      </p:sp>
      <p:sp>
        <p:nvSpPr>
          <p:cNvPr id="270350" name="AutoShape 42"/>
          <p:cNvSpPr/>
          <p:nvPr/>
        </p:nvSpPr>
        <p:spPr>
          <a:xfrm>
            <a:off x="5486400" y="6096000"/>
            <a:ext cx="1219200" cy="228600"/>
          </a:xfrm>
          <a:prstGeom prst="flowChartTerminator">
            <a:avLst/>
          </a:prstGeom>
          <a:solidFill>
            <a:schemeClr val="accent1"/>
          </a:solidFill>
          <a:ln w="9525" cap="flat" cmpd="sng">
            <a:solidFill>
              <a:schemeClr val="tx1"/>
            </a:solidFill>
            <a:prstDash val="solid"/>
            <a:miter/>
            <a:headEnd type="none" w="med" len="med"/>
            <a:tailEnd type="none" w="med" len="med"/>
          </a:ln>
        </p:spPr>
        <p:txBody>
          <a:bodyPr wrap="none" anchor="ctr"/>
          <a:p>
            <a:pPr algn="ctr"/>
            <a:r>
              <a:rPr lang="zh-CN" altLang="en-US" sz="1400" b="1" dirty="0">
                <a:latin typeface="Tahoma" panose="020B0604030504040204" pitchFamily="34" charset="0"/>
                <a:ea typeface="宋体" panose="02010600030101010101" pitchFamily="2" charset="-122"/>
              </a:rPr>
              <a:t>地址变换结束</a:t>
            </a:r>
            <a:endParaRPr lang="zh-CN" altLang="en-US" sz="1400" b="1" dirty="0">
              <a:latin typeface="Tahoma" panose="020B0604030504040204" pitchFamily="34" charset="0"/>
              <a:ea typeface="宋体" panose="02010600030101010101" pitchFamily="2" charset="-122"/>
            </a:endParaRPr>
          </a:p>
        </p:txBody>
      </p:sp>
      <p:sp>
        <p:nvSpPr>
          <p:cNvPr id="270351" name="AutoShape 50"/>
          <p:cNvSpPr/>
          <p:nvPr/>
        </p:nvSpPr>
        <p:spPr>
          <a:xfrm>
            <a:off x="7391400" y="1752600"/>
            <a:ext cx="838200" cy="228600"/>
          </a:xfrm>
          <a:prstGeom prst="flowChartTerminator">
            <a:avLst/>
          </a:prstGeom>
          <a:solidFill>
            <a:schemeClr val="accent1"/>
          </a:solidFill>
          <a:ln w="9525" cap="flat" cmpd="sng">
            <a:solidFill>
              <a:schemeClr val="tx1"/>
            </a:solidFill>
            <a:prstDash val="solid"/>
            <a:miter/>
            <a:headEnd type="none" w="med" len="med"/>
            <a:tailEnd type="none" w="med" len="med"/>
          </a:ln>
        </p:spPr>
        <p:txBody>
          <a:bodyPr wrap="none" anchor="ctr"/>
          <a:p>
            <a:pPr algn="ctr"/>
            <a:r>
              <a:rPr lang="zh-CN" altLang="en-US" sz="1400" b="1" dirty="0">
                <a:latin typeface="Tahoma" panose="020B0604030504040204" pitchFamily="34" charset="0"/>
                <a:ea typeface="宋体" panose="02010600030101010101" pitchFamily="2" charset="-122"/>
              </a:rPr>
              <a:t>越界中断</a:t>
            </a:r>
            <a:endParaRPr lang="zh-CN" altLang="en-US" sz="1400" b="1" dirty="0">
              <a:latin typeface="Tahoma" panose="020B0604030504040204" pitchFamily="34" charset="0"/>
              <a:ea typeface="宋体" panose="02010600030101010101" pitchFamily="2" charset="-122"/>
            </a:endParaRPr>
          </a:p>
        </p:txBody>
      </p:sp>
      <p:sp>
        <p:nvSpPr>
          <p:cNvPr id="270352" name="Line 51"/>
          <p:cNvSpPr/>
          <p:nvPr/>
        </p:nvSpPr>
        <p:spPr>
          <a:xfrm>
            <a:off x="4648200" y="1219200"/>
            <a:ext cx="990600" cy="0"/>
          </a:xfrm>
          <a:prstGeom prst="line">
            <a:avLst/>
          </a:prstGeom>
          <a:ln w="9525" cap="flat" cmpd="sng">
            <a:solidFill>
              <a:schemeClr val="tx1"/>
            </a:solidFill>
            <a:prstDash val="solid"/>
            <a:miter/>
            <a:headEnd type="none" w="med" len="med"/>
            <a:tailEnd type="triangle" w="med" len="med"/>
          </a:ln>
        </p:spPr>
        <p:txBody>
          <a:bodyPr anchor="t"/>
          <a:p>
            <a:endParaRPr lang="zh-CN" altLang="en-US">
              <a:latin typeface="Tahoma" panose="020B0604030504040204" pitchFamily="34" charset="0"/>
              <a:ea typeface="宋体" panose="02010600030101010101" pitchFamily="2" charset="-122"/>
            </a:endParaRPr>
          </a:p>
        </p:txBody>
      </p:sp>
      <p:sp>
        <p:nvSpPr>
          <p:cNvPr id="270353" name="Text Box 52"/>
          <p:cNvSpPr txBox="1"/>
          <p:nvPr/>
        </p:nvSpPr>
        <p:spPr>
          <a:xfrm>
            <a:off x="4038600" y="838200"/>
            <a:ext cx="1905000" cy="304800"/>
          </a:xfrm>
          <a:prstGeom prst="rect">
            <a:avLst/>
          </a:prstGeom>
          <a:noFill/>
          <a:ln w="9525">
            <a:noFill/>
          </a:ln>
        </p:spPr>
        <p:txBody>
          <a:bodyPr anchor="t">
            <a:spAutoFit/>
          </a:bodyPr>
          <a:p>
            <a:pPr algn="ctr">
              <a:spcBef>
                <a:spcPct val="50000"/>
              </a:spcBef>
            </a:pPr>
            <a:r>
              <a:rPr lang="zh-CN" altLang="en-US" sz="1400" b="1" dirty="0">
                <a:latin typeface="Tahoma" panose="020B0604030504040204" pitchFamily="34" charset="0"/>
                <a:ea typeface="宋体" panose="02010600030101010101" pitchFamily="2" charset="-122"/>
              </a:rPr>
              <a:t>程序请求访问一页</a:t>
            </a:r>
            <a:endParaRPr lang="zh-CN" altLang="en-US" sz="1400" b="1" dirty="0">
              <a:latin typeface="Tahoma" panose="020B0604030504040204" pitchFamily="34" charset="0"/>
              <a:ea typeface="宋体" panose="02010600030101010101" pitchFamily="2" charset="-122"/>
            </a:endParaRPr>
          </a:p>
        </p:txBody>
      </p:sp>
      <p:sp>
        <p:nvSpPr>
          <p:cNvPr id="270354" name="Line 53"/>
          <p:cNvSpPr/>
          <p:nvPr/>
        </p:nvSpPr>
        <p:spPr>
          <a:xfrm>
            <a:off x="6096000" y="1371600"/>
            <a:ext cx="0" cy="304800"/>
          </a:xfrm>
          <a:prstGeom prst="line">
            <a:avLst/>
          </a:prstGeom>
          <a:ln w="9525" cap="flat" cmpd="sng">
            <a:solidFill>
              <a:schemeClr val="tx1"/>
            </a:solidFill>
            <a:prstDash val="solid"/>
            <a:miter/>
            <a:headEnd type="none" w="med" len="med"/>
            <a:tailEnd type="triangle" w="med" len="med"/>
          </a:ln>
        </p:spPr>
        <p:txBody>
          <a:bodyPr anchor="t"/>
          <a:p>
            <a:endParaRPr lang="zh-CN" altLang="en-US">
              <a:latin typeface="Tahoma" panose="020B0604030504040204" pitchFamily="34" charset="0"/>
              <a:ea typeface="宋体" panose="02010600030101010101" pitchFamily="2" charset="-122"/>
            </a:endParaRPr>
          </a:p>
        </p:txBody>
      </p:sp>
      <p:sp>
        <p:nvSpPr>
          <p:cNvPr id="270355" name="Line 54"/>
          <p:cNvSpPr/>
          <p:nvPr/>
        </p:nvSpPr>
        <p:spPr>
          <a:xfrm>
            <a:off x="6934200" y="1905000"/>
            <a:ext cx="457200" cy="0"/>
          </a:xfrm>
          <a:prstGeom prst="line">
            <a:avLst/>
          </a:prstGeom>
          <a:ln w="9525" cap="flat" cmpd="sng">
            <a:solidFill>
              <a:schemeClr val="tx1"/>
            </a:solidFill>
            <a:prstDash val="solid"/>
            <a:miter/>
            <a:headEnd type="none" w="med" len="med"/>
            <a:tailEnd type="triangle" w="med" len="med"/>
          </a:ln>
        </p:spPr>
        <p:txBody>
          <a:bodyPr anchor="t"/>
          <a:p>
            <a:endParaRPr lang="zh-CN" altLang="en-US">
              <a:latin typeface="Tahoma" panose="020B0604030504040204" pitchFamily="34" charset="0"/>
              <a:ea typeface="宋体" panose="02010600030101010101" pitchFamily="2" charset="-122"/>
            </a:endParaRPr>
          </a:p>
        </p:txBody>
      </p:sp>
      <p:sp>
        <p:nvSpPr>
          <p:cNvPr id="270356" name="Line 55"/>
          <p:cNvSpPr/>
          <p:nvPr/>
        </p:nvSpPr>
        <p:spPr>
          <a:xfrm>
            <a:off x="6096000" y="2133600"/>
            <a:ext cx="0" cy="304800"/>
          </a:xfrm>
          <a:prstGeom prst="line">
            <a:avLst/>
          </a:prstGeom>
          <a:ln w="9525" cap="flat" cmpd="sng">
            <a:solidFill>
              <a:schemeClr val="tx1"/>
            </a:solidFill>
            <a:prstDash val="solid"/>
            <a:miter/>
            <a:headEnd type="none" w="med" len="med"/>
            <a:tailEnd type="triangle" w="med" len="med"/>
          </a:ln>
        </p:spPr>
        <p:txBody>
          <a:bodyPr anchor="t"/>
          <a:p>
            <a:endParaRPr lang="zh-CN" altLang="en-US">
              <a:latin typeface="Tahoma" panose="020B0604030504040204" pitchFamily="34" charset="0"/>
              <a:ea typeface="宋体" panose="02010600030101010101" pitchFamily="2" charset="-122"/>
            </a:endParaRPr>
          </a:p>
        </p:txBody>
      </p:sp>
      <p:sp>
        <p:nvSpPr>
          <p:cNvPr id="270357" name="Line 56"/>
          <p:cNvSpPr/>
          <p:nvPr/>
        </p:nvSpPr>
        <p:spPr>
          <a:xfrm>
            <a:off x="6096000" y="2667000"/>
            <a:ext cx="0" cy="228600"/>
          </a:xfrm>
          <a:prstGeom prst="line">
            <a:avLst/>
          </a:prstGeom>
          <a:ln w="9525" cap="flat" cmpd="sng">
            <a:solidFill>
              <a:schemeClr val="tx1"/>
            </a:solidFill>
            <a:prstDash val="solid"/>
            <a:miter/>
            <a:headEnd type="none" w="med" len="med"/>
            <a:tailEnd type="triangle" w="med" len="med"/>
          </a:ln>
        </p:spPr>
        <p:txBody>
          <a:bodyPr anchor="t"/>
          <a:p>
            <a:endParaRPr lang="zh-CN" altLang="en-US">
              <a:latin typeface="Tahoma" panose="020B0604030504040204" pitchFamily="34" charset="0"/>
              <a:ea typeface="宋体" panose="02010600030101010101" pitchFamily="2" charset="-122"/>
            </a:endParaRPr>
          </a:p>
        </p:txBody>
      </p:sp>
      <p:sp>
        <p:nvSpPr>
          <p:cNvPr id="270358" name="Line 57"/>
          <p:cNvSpPr/>
          <p:nvPr/>
        </p:nvSpPr>
        <p:spPr>
          <a:xfrm>
            <a:off x="6096000" y="3200400"/>
            <a:ext cx="0" cy="228600"/>
          </a:xfrm>
          <a:prstGeom prst="line">
            <a:avLst/>
          </a:prstGeom>
          <a:ln w="9525" cap="flat" cmpd="sng">
            <a:solidFill>
              <a:schemeClr val="tx1"/>
            </a:solidFill>
            <a:prstDash val="solid"/>
            <a:miter/>
            <a:headEnd type="none" w="med" len="med"/>
            <a:tailEnd type="triangle" w="med" len="med"/>
          </a:ln>
        </p:spPr>
        <p:txBody>
          <a:bodyPr anchor="t"/>
          <a:p>
            <a:endParaRPr lang="zh-CN" altLang="en-US">
              <a:latin typeface="Tahoma" panose="020B0604030504040204" pitchFamily="34" charset="0"/>
              <a:ea typeface="宋体" panose="02010600030101010101" pitchFamily="2" charset="-122"/>
            </a:endParaRPr>
          </a:p>
        </p:txBody>
      </p:sp>
      <p:sp>
        <p:nvSpPr>
          <p:cNvPr id="270359" name="Line 58"/>
          <p:cNvSpPr/>
          <p:nvPr/>
        </p:nvSpPr>
        <p:spPr>
          <a:xfrm>
            <a:off x="6934200" y="3048000"/>
            <a:ext cx="762000" cy="0"/>
          </a:xfrm>
          <a:prstGeom prst="line">
            <a:avLst/>
          </a:prstGeom>
          <a:ln w="9525" cap="flat" cmpd="sng">
            <a:solidFill>
              <a:schemeClr val="tx1"/>
            </a:solidFill>
            <a:prstDash val="solid"/>
            <a:miter/>
            <a:headEnd type="none" w="med" len="med"/>
            <a:tailEnd type="none" w="med" len="med"/>
          </a:ln>
        </p:spPr>
        <p:txBody>
          <a:bodyPr anchor="t"/>
          <a:p>
            <a:endParaRPr lang="zh-CN" altLang="en-US">
              <a:latin typeface="Tahoma" panose="020B0604030504040204" pitchFamily="34" charset="0"/>
              <a:ea typeface="宋体" panose="02010600030101010101" pitchFamily="2" charset="-122"/>
            </a:endParaRPr>
          </a:p>
        </p:txBody>
      </p:sp>
      <p:sp>
        <p:nvSpPr>
          <p:cNvPr id="270360" name="Line 59"/>
          <p:cNvSpPr/>
          <p:nvPr/>
        </p:nvSpPr>
        <p:spPr>
          <a:xfrm>
            <a:off x="7696200" y="3048000"/>
            <a:ext cx="0" cy="1905000"/>
          </a:xfrm>
          <a:prstGeom prst="line">
            <a:avLst/>
          </a:prstGeom>
          <a:ln w="9525" cap="flat" cmpd="sng">
            <a:solidFill>
              <a:schemeClr val="tx1"/>
            </a:solidFill>
            <a:prstDash val="solid"/>
            <a:miter/>
            <a:headEnd type="none" w="med" len="med"/>
            <a:tailEnd type="none" w="med" len="med"/>
          </a:ln>
        </p:spPr>
        <p:txBody>
          <a:bodyPr anchor="t"/>
          <a:p>
            <a:endParaRPr lang="zh-CN" altLang="en-US">
              <a:latin typeface="Tahoma" panose="020B0604030504040204" pitchFamily="34" charset="0"/>
              <a:ea typeface="宋体" panose="02010600030101010101" pitchFamily="2" charset="-122"/>
            </a:endParaRPr>
          </a:p>
        </p:txBody>
      </p:sp>
      <p:sp>
        <p:nvSpPr>
          <p:cNvPr id="270361" name="Line 60"/>
          <p:cNvSpPr/>
          <p:nvPr/>
        </p:nvSpPr>
        <p:spPr>
          <a:xfrm flipH="1">
            <a:off x="6096000" y="4953000"/>
            <a:ext cx="1600200" cy="0"/>
          </a:xfrm>
          <a:prstGeom prst="line">
            <a:avLst/>
          </a:prstGeom>
          <a:ln w="9525" cap="flat" cmpd="sng">
            <a:solidFill>
              <a:schemeClr val="tx1"/>
            </a:solidFill>
            <a:prstDash val="solid"/>
            <a:miter/>
            <a:headEnd type="none" w="med" len="med"/>
            <a:tailEnd type="triangle" w="med" len="med"/>
          </a:ln>
        </p:spPr>
        <p:txBody>
          <a:bodyPr anchor="t"/>
          <a:p>
            <a:endParaRPr lang="zh-CN" altLang="en-US">
              <a:latin typeface="Tahoma" panose="020B0604030504040204" pitchFamily="34" charset="0"/>
              <a:ea typeface="宋体" panose="02010600030101010101" pitchFamily="2" charset="-122"/>
            </a:endParaRPr>
          </a:p>
        </p:txBody>
      </p:sp>
      <p:sp>
        <p:nvSpPr>
          <p:cNvPr id="270362" name="Line 61"/>
          <p:cNvSpPr/>
          <p:nvPr/>
        </p:nvSpPr>
        <p:spPr>
          <a:xfrm>
            <a:off x="6096000" y="3657600"/>
            <a:ext cx="0" cy="228600"/>
          </a:xfrm>
          <a:prstGeom prst="line">
            <a:avLst/>
          </a:prstGeom>
          <a:ln w="9525" cap="flat" cmpd="sng">
            <a:solidFill>
              <a:schemeClr val="tx1"/>
            </a:solidFill>
            <a:prstDash val="solid"/>
            <a:miter/>
            <a:headEnd type="none" w="med" len="med"/>
            <a:tailEnd type="triangle" w="med" len="med"/>
          </a:ln>
        </p:spPr>
        <p:txBody>
          <a:bodyPr anchor="t"/>
          <a:p>
            <a:endParaRPr lang="zh-CN" altLang="en-US">
              <a:latin typeface="Tahoma" panose="020B0604030504040204" pitchFamily="34" charset="0"/>
              <a:ea typeface="宋体" panose="02010600030101010101" pitchFamily="2" charset="-122"/>
            </a:endParaRPr>
          </a:p>
        </p:txBody>
      </p:sp>
      <p:sp>
        <p:nvSpPr>
          <p:cNvPr id="270363" name="Line 62"/>
          <p:cNvSpPr/>
          <p:nvPr/>
        </p:nvSpPr>
        <p:spPr>
          <a:xfrm>
            <a:off x="6096000" y="4191000"/>
            <a:ext cx="0" cy="381000"/>
          </a:xfrm>
          <a:prstGeom prst="line">
            <a:avLst/>
          </a:prstGeom>
          <a:ln w="9525" cap="flat" cmpd="sng">
            <a:solidFill>
              <a:schemeClr val="tx1"/>
            </a:solidFill>
            <a:prstDash val="solid"/>
            <a:miter/>
            <a:headEnd type="none" w="med" len="med"/>
            <a:tailEnd type="triangle" w="med" len="med"/>
          </a:ln>
        </p:spPr>
        <p:txBody>
          <a:bodyPr anchor="t"/>
          <a:p>
            <a:endParaRPr lang="zh-CN" altLang="en-US">
              <a:latin typeface="Tahoma" panose="020B0604030504040204" pitchFamily="34" charset="0"/>
              <a:ea typeface="宋体" panose="02010600030101010101" pitchFamily="2" charset="-122"/>
            </a:endParaRPr>
          </a:p>
        </p:txBody>
      </p:sp>
      <p:sp>
        <p:nvSpPr>
          <p:cNvPr id="270364" name="Text Box 63"/>
          <p:cNvSpPr txBox="1"/>
          <p:nvPr/>
        </p:nvSpPr>
        <p:spPr>
          <a:xfrm>
            <a:off x="6172200" y="4267200"/>
            <a:ext cx="304800" cy="336550"/>
          </a:xfrm>
          <a:prstGeom prst="rect">
            <a:avLst/>
          </a:prstGeom>
          <a:noFill/>
          <a:ln w="9525">
            <a:noFill/>
          </a:ln>
        </p:spPr>
        <p:txBody>
          <a:bodyPr anchor="t">
            <a:spAutoFit/>
          </a:bodyPr>
          <a:p>
            <a:pPr>
              <a:spcBef>
                <a:spcPct val="50000"/>
              </a:spcBef>
            </a:pPr>
            <a:r>
              <a:rPr lang="en-US" altLang="zh-CN" sz="1600" b="1" dirty="0">
                <a:latin typeface="Tahoma" panose="020B0604030504040204" pitchFamily="34" charset="0"/>
                <a:ea typeface="宋体" panose="02010600030101010101" pitchFamily="2" charset="-122"/>
              </a:rPr>
              <a:t>Y</a:t>
            </a:r>
            <a:endParaRPr lang="en-US" altLang="zh-CN" sz="1600" b="1" dirty="0">
              <a:latin typeface="Tahoma" panose="020B0604030504040204" pitchFamily="34" charset="0"/>
              <a:ea typeface="宋体" panose="02010600030101010101" pitchFamily="2" charset="-122"/>
            </a:endParaRPr>
          </a:p>
        </p:txBody>
      </p:sp>
      <p:sp>
        <p:nvSpPr>
          <p:cNvPr id="270365" name="Line 64"/>
          <p:cNvSpPr/>
          <p:nvPr/>
        </p:nvSpPr>
        <p:spPr>
          <a:xfrm flipH="1">
            <a:off x="4267200" y="4038600"/>
            <a:ext cx="914400" cy="0"/>
          </a:xfrm>
          <a:prstGeom prst="line">
            <a:avLst/>
          </a:prstGeom>
          <a:ln w="9525" cap="flat" cmpd="sng">
            <a:solidFill>
              <a:schemeClr val="tx1"/>
            </a:solidFill>
            <a:prstDash val="solid"/>
            <a:miter/>
            <a:headEnd type="none" w="med" len="med"/>
            <a:tailEnd type="none" w="med" len="med"/>
          </a:ln>
        </p:spPr>
        <p:txBody>
          <a:bodyPr anchor="t"/>
          <a:p>
            <a:endParaRPr lang="zh-CN" altLang="en-US">
              <a:latin typeface="Tahoma" panose="020B0604030504040204" pitchFamily="34" charset="0"/>
              <a:ea typeface="宋体" panose="02010600030101010101" pitchFamily="2" charset="-122"/>
            </a:endParaRPr>
          </a:p>
        </p:txBody>
      </p:sp>
      <p:sp>
        <p:nvSpPr>
          <p:cNvPr id="270366" name="Text Box 65"/>
          <p:cNvSpPr txBox="1"/>
          <p:nvPr/>
        </p:nvSpPr>
        <p:spPr>
          <a:xfrm>
            <a:off x="4800600" y="3733800"/>
            <a:ext cx="304800" cy="336550"/>
          </a:xfrm>
          <a:prstGeom prst="rect">
            <a:avLst/>
          </a:prstGeom>
          <a:noFill/>
          <a:ln w="9525">
            <a:noFill/>
          </a:ln>
        </p:spPr>
        <p:txBody>
          <a:bodyPr anchor="t">
            <a:spAutoFit/>
          </a:bodyPr>
          <a:p>
            <a:pPr>
              <a:spcBef>
                <a:spcPct val="50000"/>
              </a:spcBef>
            </a:pPr>
            <a:r>
              <a:rPr lang="en-US" altLang="zh-CN" sz="1600" b="1" dirty="0">
                <a:latin typeface="Tahoma" panose="020B0604030504040204" pitchFamily="34" charset="0"/>
                <a:ea typeface="宋体" panose="02010600030101010101" pitchFamily="2" charset="-122"/>
              </a:rPr>
              <a:t>N</a:t>
            </a:r>
            <a:endParaRPr lang="en-US" altLang="zh-CN" sz="1600" b="1" dirty="0">
              <a:latin typeface="Tahoma" panose="020B0604030504040204" pitchFamily="34" charset="0"/>
              <a:ea typeface="宋体" panose="02010600030101010101" pitchFamily="2" charset="-122"/>
            </a:endParaRPr>
          </a:p>
        </p:txBody>
      </p:sp>
      <p:sp>
        <p:nvSpPr>
          <p:cNvPr id="270367" name="Line 66"/>
          <p:cNvSpPr/>
          <p:nvPr/>
        </p:nvSpPr>
        <p:spPr>
          <a:xfrm>
            <a:off x="4267200" y="1447800"/>
            <a:ext cx="0" cy="2590800"/>
          </a:xfrm>
          <a:prstGeom prst="line">
            <a:avLst/>
          </a:prstGeom>
          <a:ln w="9525" cap="flat" cmpd="sng">
            <a:solidFill>
              <a:schemeClr val="tx1"/>
            </a:solidFill>
            <a:prstDash val="solid"/>
            <a:miter/>
            <a:headEnd type="none" w="med" len="med"/>
            <a:tailEnd type="none" w="med" len="med"/>
          </a:ln>
        </p:spPr>
        <p:txBody>
          <a:bodyPr anchor="t"/>
          <a:p>
            <a:endParaRPr lang="zh-CN" altLang="en-US">
              <a:latin typeface="Tahoma" panose="020B0604030504040204" pitchFamily="34" charset="0"/>
              <a:ea typeface="宋体" panose="02010600030101010101" pitchFamily="2" charset="-122"/>
            </a:endParaRPr>
          </a:p>
        </p:txBody>
      </p:sp>
      <p:sp>
        <p:nvSpPr>
          <p:cNvPr id="270368" name="Line 67"/>
          <p:cNvSpPr/>
          <p:nvPr/>
        </p:nvSpPr>
        <p:spPr>
          <a:xfrm flipH="1">
            <a:off x="2133600" y="1447800"/>
            <a:ext cx="2133600" cy="0"/>
          </a:xfrm>
          <a:prstGeom prst="line">
            <a:avLst/>
          </a:prstGeom>
          <a:ln w="9525" cap="flat" cmpd="sng">
            <a:solidFill>
              <a:schemeClr val="tx1"/>
            </a:solidFill>
            <a:prstDash val="solid"/>
            <a:miter/>
            <a:headEnd type="none" w="med" len="med"/>
            <a:tailEnd type="none" w="med" len="med"/>
          </a:ln>
        </p:spPr>
        <p:txBody>
          <a:bodyPr anchor="t"/>
          <a:p>
            <a:endParaRPr lang="zh-CN" altLang="en-US">
              <a:latin typeface="Tahoma" panose="020B0604030504040204" pitchFamily="34" charset="0"/>
              <a:ea typeface="宋体" panose="02010600030101010101" pitchFamily="2" charset="-122"/>
            </a:endParaRPr>
          </a:p>
        </p:txBody>
      </p:sp>
      <p:sp>
        <p:nvSpPr>
          <p:cNvPr id="270369" name="Line 68"/>
          <p:cNvSpPr/>
          <p:nvPr/>
        </p:nvSpPr>
        <p:spPr>
          <a:xfrm>
            <a:off x="2133600" y="1447800"/>
            <a:ext cx="0" cy="381000"/>
          </a:xfrm>
          <a:prstGeom prst="line">
            <a:avLst/>
          </a:prstGeom>
          <a:ln w="9525" cap="flat" cmpd="sng">
            <a:solidFill>
              <a:schemeClr val="tx1"/>
            </a:solidFill>
            <a:prstDash val="solid"/>
            <a:miter/>
            <a:headEnd type="none" w="med" len="med"/>
            <a:tailEnd type="triangle" w="med" len="med"/>
          </a:ln>
        </p:spPr>
        <p:txBody>
          <a:bodyPr anchor="t"/>
          <a:p>
            <a:endParaRPr lang="zh-CN" altLang="en-US">
              <a:latin typeface="Tahoma" panose="020B0604030504040204" pitchFamily="34" charset="0"/>
              <a:ea typeface="宋体" panose="02010600030101010101" pitchFamily="2" charset="-122"/>
            </a:endParaRPr>
          </a:p>
        </p:txBody>
      </p:sp>
      <p:sp>
        <p:nvSpPr>
          <p:cNvPr id="270370" name="Text Box 69"/>
          <p:cNvSpPr txBox="1"/>
          <p:nvPr/>
        </p:nvSpPr>
        <p:spPr>
          <a:xfrm>
            <a:off x="2209800" y="1219200"/>
            <a:ext cx="1905000" cy="304800"/>
          </a:xfrm>
          <a:prstGeom prst="rect">
            <a:avLst/>
          </a:prstGeom>
          <a:noFill/>
          <a:ln w="9525">
            <a:noFill/>
          </a:ln>
        </p:spPr>
        <p:txBody>
          <a:bodyPr anchor="t">
            <a:spAutoFit/>
          </a:bodyPr>
          <a:p>
            <a:pPr algn="ctr">
              <a:spcBef>
                <a:spcPct val="50000"/>
              </a:spcBef>
            </a:pPr>
            <a:r>
              <a:rPr lang="zh-CN" altLang="en-US" sz="1400" b="1" dirty="0">
                <a:latin typeface="Tahoma" panose="020B0604030504040204" pitchFamily="34" charset="0"/>
                <a:ea typeface="宋体" panose="02010600030101010101" pitchFamily="2" charset="-122"/>
              </a:rPr>
              <a:t>缺页中断处理</a:t>
            </a:r>
            <a:endParaRPr lang="zh-CN" altLang="en-US" sz="1400" b="1" dirty="0">
              <a:latin typeface="Tahoma" panose="020B0604030504040204" pitchFamily="34" charset="0"/>
              <a:ea typeface="宋体" panose="02010600030101010101" pitchFamily="2" charset="-122"/>
            </a:endParaRPr>
          </a:p>
        </p:txBody>
      </p:sp>
      <p:sp>
        <p:nvSpPr>
          <p:cNvPr id="270371" name="Line 70"/>
          <p:cNvSpPr/>
          <p:nvPr/>
        </p:nvSpPr>
        <p:spPr>
          <a:xfrm>
            <a:off x="6096000" y="4800600"/>
            <a:ext cx="0" cy="304800"/>
          </a:xfrm>
          <a:prstGeom prst="line">
            <a:avLst/>
          </a:prstGeom>
          <a:ln w="9525" cap="flat" cmpd="sng">
            <a:solidFill>
              <a:schemeClr val="tx1"/>
            </a:solidFill>
            <a:prstDash val="solid"/>
            <a:miter/>
            <a:headEnd type="none" w="med" len="med"/>
            <a:tailEnd type="triangle" w="med" len="med"/>
          </a:ln>
        </p:spPr>
        <p:txBody>
          <a:bodyPr anchor="t"/>
          <a:p>
            <a:endParaRPr lang="zh-CN" altLang="en-US">
              <a:latin typeface="Tahoma" panose="020B0604030504040204" pitchFamily="34" charset="0"/>
              <a:ea typeface="宋体" panose="02010600030101010101" pitchFamily="2" charset="-122"/>
            </a:endParaRPr>
          </a:p>
        </p:txBody>
      </p:sp>
      <p:sp>
        <p:nvSpPr>
          <p:cNvPr id="270372" name="Line 71"/>
          <p:cNvSpPr/>
          <p:nvPr/>
        </p:nvSpPr>
        <p:spPr>
          <a:xfrm>
            <a:off x="6096000" y="5334000"/>
            <a:ext cx="0" cy="228600"/>
          </a:xfrm>
          <a:prstGeom prst="line">
            <a:avLst/>
          </a:prstGeom>
          <a:ln w="9525" cap="flat" cmpd="sng">
            <a:solidFill>
              <a:schemeClr val="tx1"/>
            </a:solidFill>
            <a:prstDash val="solid"/>
            <a:miter/>
            <a:headEnd type="none" w="med" len="med"/>
            <a:tailEnd type="triangle" w="med" len="med"/>
          </a:ln>
        </p:spPr>
        <p:txBody>
          <a:bodyPr anchor="t"/>
          <a:p>
            <a:endParaRPr lang="zh-CN" altLang="en-US">
              <a:latin typeface="Tahoma" panose="020B0604030504040204" pitchFamily="34" charset="0"/>
              <a:ea typeface="宋体" panose="02010600030101010101" pitchFamily="2" charset="-122"/>
            </a:endParaRPr>
          </a:p>
        </p:txBody>
      </p:sp>
      <p:sp>
        <p:nvSpPr>
          <p:cNvPr id="270373" name="Line 72"/>
          <p:cNvSpPr/>
          <p:nvPr/>
        </p:nvSpPr>
        <p:spPr>
          <a:xfrm>
            <a:off x="6096000" y="5791200"/>
            <a:ext cx="0" cy="304800"/>
          </a:xfrm>
          <a:prstGeom prst="line">
            <a:avLst/>
          </a:prstGeom>
          <a:ln w="9525" cap="flat" cmpd="sng">
            <a:solidFill>
              <a:schemeClr val="tx1"/>
            </a:solidFill>
            <a:prstDash val="solid"/>
            <a:miter/>
            <a:headEnd type="none" w="med" len="med"/>
            <a:tailEnd type="triangle" w="med" len="med"/>
          </a:ln>
        </p:spPr>
        <p:txBody>
          <a:bodyPr anchor="t"/>
          <a:p>
            <a:endParaRPr lang="zh-CN" altLang="en-US">
              <a:latin typeface="Tahoma" panose="020B0604030504040204" pitchFamily="34" charset="0"/>
              <a:ea typeface="宋体" panose="02010600030101010101" pitchFamily="2" charset="-122"/>
            </a:endParaRPr>
          </a:p>
        </p:txBody>
      </p:sp>
      <p:sp>
        <p:nvSpPr>
          <p:cNvPr id="270374" name="Text Box 89"/>
          <p:cNvSpPr txBox="1"/>
          <p:nvPr/>
        </p:nvSpPr>
        <p:spPr>
          <a:xfrm>
            <a:off x="7086600" y="2819400"/>
            <a:ext cx="304800" cy="336550"/>
          </a:xfrm>
          <a:prstGeom prst="rect">
            <a:avLst/>
          </a:prstGeom>
          <a:noFill/>
          <a:ln w="9525">
            <a:noFill/>
          </a:ln>
        </p:spPr>
        <p:txBody>
          <a:bodyPr anchor="t">
            <a:spAutoFit/>
          </a:bodyPr>
          <a:p>
            <a:pPr>
              <a:spcBef>
                <a:spcPct val="50000"/>
              </a:spcBef>
            </a:pPr>
            <a:r>
              <a:rPr lang="en-US" altLang="zh-CN" sz="1600" b="1" dirty="0">
                <a:latin typeface="Tahoma" panose="020B0604030504040204" pitchFamily="34" charset="0"/>
                <a:ea typeface="宋体" panose="02010600030101010101" pitchFamily="2" charset="-122"/>
              </a:rPr>
              <a:t>Y</a:t>
            </a:r>
            <a:endParaRPr lang="en-US" altLang="zh-CN" sz="1600" b="1" dirty="0">
              <a:latin typeface="Tahoma" panose="020B0604030504040204" pitchFamily="34" charset="0"/>
              <a:ea typeface="宋体" panose="02010600030101010101" pitchFamily="2" charset="-122"/>
            </a:endParaRPr>
          </a:p>
        </p:txBody>
      </p:sp>
      <p:sp>
        <p:nvSpPr>
          <p:cNvPr id="270375" name="Line 90"/>
          <p:cNvSpPr/>
          <p:nvPr/>
        </p:nvSpPr>
        <p:spPr>
          <a:xfrm>
            <a:off x="2133600" y="6477000"/>
            <a:ext cx="0" cy="228600"/>
          </a:xfrm>
          <a:prstGeom prst="line">
            <a:avLst/>
          </a:prstGeom>
          <a:ln w="9525" cap="flat" cmpd="sng">
            <a:solidFill>
              <a:schemeClr val="tx1"/>
            </a:solidFill>
            <a:prstDash val="solid"/>
            <a:miter/>
            <a:headEnd type="none" w="med" len="med"/>
            <a:tailEnd type="none" w="med" len="med"/>
          </a:ln>
        </p:spPr>
        <p:txBody>
          <a:bodyPr anchor="t"/>
          <a:p>
            <a:endParaRPr lang="zh-CN" altLang="en-US">
              <a:latin typeface="Tahoma" panose="020B0604030504040204" pitchFamily="34" charset="0"/>
              <a:ea typeface="宋体" panose="02010600030101010101" pitchFamily="2" charset="-122"/>
            </a:endParaRPr>
          </a:p>
        </p:txBody>
      </p:sp>
      <p:sp>
        <p:nvSpPr>
          <p:cNvPr id="270376" name="Line 92"/>
          <p:cNvSpPr/>
          <p:nvPr/>
        </p:nvSpPr>
        <p:spPr>
          <a:xfrm flipV="1">
            <a:off x="8610600" y="2209800"/>
            <a:ext cx="0" cy="4495800"/>
          </a:xfrm>
          <a:prstGeom prst="line">
            <a:avLst/>
          </a:prstGeom>
          <a:ln w="9525" cap="flat" cmpd="sng">
            <a:solidFill>
              <a:schemeClr val="tx1"/>
            </a:solidFill>
            <a:prstDash val="solid"/>
            <a:miter/>
            <a:headEnd type="none" w="med" len="med"/>
            <a:tailEnd type="none" w="med" len="med"/>
          </a:ln>
        </p:spPr>
        <p:txBody>
          <a:bodyPr anchor="t"/>
          <a:p>
            <a:endParaRPr lang="zh-CN" altLang="en-US">
              <a:latin typeface="Tahoma" panose="020B0604030504040204" pitchFamily="34" charset="0"/>
              <a:ea typeface="宋体" panose="02010600030101010101" pitchFamily="2" charset="-122"/>
            </a:endParaRPr>
          </a:p>
        </p:txBody>
      </p:sp>
      <p:sp>
        <p:nvSpPr>
          <p:cNvPr id="270377" name="Line 93"/>
          <p:cNvSpPr/>
          <p:nvPr/>
        </p:nvSpPr>
        <p:spPr>
          <a:xfrm flipH="1">
            <a:off x="6096000" y="2209800"/>
            <a:ext cx="2514600" cy="0"/>
          </a:xfrm>
          <a:prstGeom prst="line">
            <a:avLst/>
          </a:prstGeom>
          <a:ln w="9525" cap="flat" cmpd="sng">
            <a:solidFill>
              <a:schemeClr val="tx1"/>
            </a:solidFill>
            <a:prstDash val="solid"/>
            <a:miter/>
            <a:headEnd type="none" w="med" len="med"/>
            <a:tailEnd type="triangle" w="med" len="med"/>
          </a:ln>
        </p:spPr>
        <p:txBody>
          <a:bodyPr anchor="t"/>
          <a:p>
            <a:endParaRPr lang="zh-CN" altLang="en-US">
              <a:latin typeface="Tahoma" panose="020B0604030504040204" pitchFamily="34" charset="0"/>
              <a:ea typeface="宋体" panose="02010600030101010101" pitchFamily="2" charset="-122"/>
            </a:endParaRPr>
          </a:p>
        </p:txBody>
      </p:sp>
      <p:grpSp>
        <p:nvGrpSpPr>
          <p:cNvPr id="270378" name="Group 96"/>
          <p:cNvGrpSpPr/>
          <p:nvPr/>
        </p:nvGrpSpPr>
        <p:grpSpPr>
          <a:xfrm>
            <a:off x="914400" y="1828800"/>
            <a:ext cx="7696200" cy="4876800"/>
            <a:chOff x="576" y="1152"/>
            <a:chExt cx="4848" cy="3072"/>
          </a:xfrm>
        </p:grpSpPr>
        <p:sp>
          <p:nvSpPr>
            <p:cNvPr id="270379" name="AutoShape 10"/>
            <p:cNvSpPr/>
            <p:nvPr/>
          </p:nvSpPr>
          <p:spPr>
            <a:xfrm>
              <a:off x="960" y="1152"/>
              <a:ext cx="768" cy="144"/>
            </a:xfrm>
            <a:prstGeom prst="flowChartProcess">
              <a:avLst/>
            </a:prstGeom>
            <a:solidFill>
              <a:schemeClr val="accent1"/>
            </a:solidFill>
            <a:ln w="9525" cap="flat" cmpd="sng">
              <a:solidFill>
                <a:schemeClr val="tx1"/>
              </a:solidFill>
              <a:prstDash val="solid"/>
              <a:miter/>
              <a:headEnd type="none" w="med" len="med"/>
              <a:tailEnd type="none" w="med" len="med"/>
            </a:ln>
          </p:spPr>
          <p:txBody>
            <a:bodyPr wrap="none" anchor="ctr"/>
            <a:p>
              <a:pPr algn="ctr"/>
              <a:r>
                <a:rPr lang="zh-CN" altLang="en-US" sz="1400" b="1" dirty="0">
                  <a:latin typeface="Tahoma" panose="020B0604030504040204" pitchFamily="34" charset="0"/>
                  <a:ea typeface="宋体" panose="02010600030101010101" pitchFamily="2" charset="-122"/>
                </a:rPr>
                <a:t>保留</a:t>
              </a:r>
              <a:r>
                <a:rPr lang="en-US" altLang="zh-CN" sz="1400" b="1" dirty="0">
                  <a:latin typeface="Tahoma" panose="020B0604030504040204" pitchFamily="34" charset="0"/>
                  <a:ea typeface="宋体" panose="02010600030101010101" pitchFamily="2" charset="-122"/>
                </a:rPr>
                <a:t>CPU</a:t>
              </a:r>
              <a:r>
                <a:rPr lang="zh-CN" altLang="en-US" sz="1400" b="1" dirty="0">
                  <a:latin typeface="Tahoma" panose="020B0604030504040204" pitchFamily="34" charset="0"/>
                  <a:ea typeface="宋体" panose="02010600030101010101" pitchFamily="2" charset="-122"/>
                </a:rPr>
                <a:t>现场</a:t>
              </a:r>
              <a:endParaRPr lang="zh-CN" altLang="en-US" sz="1400" b="1" dirty="0">
                <a:latin typeface="Tahoma" panose="020B0604030504040204" pitchFamily="34" charset="0"/>
                <a:ea typeface="宋体" panose="02010600030101010101" pitchFamily="2" charset="-122"/>
              </a:endParaRPr>
            </a:p>
          </p:txBody>
        </p:sp>
        <p:sp>
          <p:nvSpPr>
            <p:cNvPr id="270380" name="AutoShape 11"/>
            <p:cNvSpPr/>
            <p:nvPr/>
          </p:nvSpPr>
          <p:spPr>
            <a:xfrm>
              <a:off x="816" y="1776"/>
              <a:ext cx="1056" cy="192"/>
            </a:xfrm>
            <a:prstGeom prst="flowChartDecision">
              <a:avLst/>
            </a:prstGeom>
            <a:solidFill>
              <a:schemeClr val="accent1"/>
            </a:solidFill>
            <a:ln w="9525" cap="flat" cmpd="sng">
              <a:solidFill>
                <a:schemeClr val="tx1"/>
              </a:solidFill>
              <a:prstDash val="solid"/>
              <a:miter/>
              <a:headEnd type="none" w="med" len="med"/>
              <a:tailEnd type="none" w="med" len="med"/>
            </a:ln>
          </p:spPr>
          <p:txBody>
            <a:bodyPr wrap="none" anchor="ctr"/>
            <a:p>
              <a:pPr algn="ctr"/>
              <a:r>
                <a:rPr lang="zh-CN" altLang="en-US" sz="1400" b="1" dirty="0">
                  <a:latin typeface="Tahoma" panose="020B0604030504040204" pitchFamily="34" charset="0"/>
                  <a:ea typeface="宋体" panose="02010600030101010101" pitchFamily="2" charset="-122"/>
                </a:rPr>
                <a:t>内存满吗？</a:t>
              </a:r>
              <a:endParaRPr lang="zh-CN" altLang="en-US" sz="1400" b="1" dirty="0">
                <a:latin typeface="Tahoma" panose="020B0604030504040204" pitchFamily="34" charset="0"/>
                <a:ea typeface="宋体" panose="02010600030101010101" pitchFamily="2" charset="-122"/>
              </a:endParaRPr>
            </a:p>
          </p:txBody>
        </p:sp>
        <p:sp>
          <p:nvSpPr>
            <p:cNvPr id="270381" name="AutoShape 12"/>
            <p:cNvSpPr/>
            <p:nvPr/>
          </p:nvSpPr>
          <p:spPr>
            <a:xfrm>
              <a:off x="768" y="3648"/>
              <a:ext cx="1152" cy="144"/>
            </a:xfrm>
            <a:prstGeom prst="flowChartProcess">
              <a:avLst/>
            </a:prstGeom>
            <a:solidFill>
              <a:schemeClr val="accent1"/>
            </a:solidFill>
            <a:ln w="9525" cap="flat" cmpd="sng">
              <a:solidFill>
                <a:schemeClr val="tx1"/>
              </a:solidFill>
              <a:prstDash val="solid"/>
              <a:miter/>
              <a:headEnd type="none" w="med" len="med"/>
              <a:tailEnd type="none" w="med" len="med"/>
            </a:ln>
          </p:spPr>
          <p:txBody>
            <a:bodyPr wrap="none" anchor="ctr"/>
            <a:p>
              <a:pPr algn="ctr"/>
              <a:r>
                <a:rPr lang="zh-CN" altLang="en-US" sz="1400" b="1" dirty="0">
                  <a:latin typeface="Tahoma" panose="020B0604030504040204" pitchFamily="34" charset="0"/>
                  <a:ea typeface="宋体" panose="02010600030101010101" pitchFamily="2" charset="-122"/>
                </a:rPr>
                <a:t>将一页从外存换入内存</a:t>
              </a:r>
              <a:endParaRPr lang="zh-CN" altLang="en-US" sz="1400" b="1" dirty="0">
                <a:latin typeface="Tahoma" panose="020B0604030504040204" pitchFamily="34" charset="0"/>
                <a:ea typeface="宋体" panose="02010600030101010101" pitchFamily="2" charset="-122"/>
              </a:endParaRPr>
            </a:p>
          </p:txBody>
        </p:sp>
        <p:sp>
          <p:nvSpPr>
            <p:cNvPr id="270382" name="AutoShape 13"/>
            <p:cNvSpPr/>
            <p:nvPr/>
          </p:nvSpPr>
          <p:spPr>
            <a:xfrm>
              <a:off x="576" y="3072"/>
              <a:ext cx="1392" cy="192"/>
            </a:xfrm>
            <a:prstGeom prst="flowChartProcess">
              <a:avLst/>
            </a:prstGeom>
            <a:solidFill>
              <a:schemeClr val="accent1"/>
            </a:solidFill>
            <a:ln w="9525" cap="flat" cmpd="sng">
              <a:solidFill>
                <a:schemeClr val="tx1"/>
              </a:solidFill>
              <a:prstDash val="solid"/>
              <a:miter/>
              <a:headEnd type="none" w="med" len="med"/>
              <a:tailEnd type="none" w="med" len="med"/>
            </a:ln>
          </p:spPr>
          <p:txBody>
            <a:bodyPr wrap="none" anchor="ctr"/>
            <a:p>
              <a:pPr algn="ctr"/>
              <a:r>
                <a:rPr lang="en-US" altLang="zh-CN" sz="1400" b="1" dirty="0">
                  <a:latin typeface="Tahoma" panose="020B0604030504040204" pitchFamily="34" charset="0"/>
                  <a:ea typeface="宋体" panose="02010600030101010101" pitchFamily="2" charset="-122"/>
                </a:rPr>
                <a:t>OS</a:t>
              </a:r>
              <a:r>
                <a:rPr lang="zh-CN" altLang="en-US" sz="1400" b="1" dirty="0">
                  <a:latin typeface="Tahoma" panose="020B0604030504040204" pitchFamily="34" charset="0"/>
                  <a:ea typeface="宋体" panose="02010600030101010101" pitchFamily="2" charset="-122"/>
                </a:rPr>
                <a:t>命令</a:t>
              </a:r>
              <a:r>
                <a:rPr lang="en-US" altLang="zh-CN" sz="1400" b="1" dirty="0">
                  <a:latin typeface="Tahoma" panose="020B0604030504040204" pitchFamily="34" charset="0"/>
                  <a:ea typeface="宋体" panose="02010600030101010101" pitchFamily="2" charset="-122"/>
                </a:rPr>
                <a:t>CPU</a:t>
              </a:r>
              <a:r>
                <a:rPr lang="zh-CN" altLang="en-US" sz="1400" b="1" dirty="0">
                  <a:latin typeface="Tahoma" panose="020B0604030504040204" pitchFamily="34" charset="0"/>
                  <a:ea typeface="宋体" panose="02010600030101010101" pitchFamily="2" charset="-122"/>
                </a:rPr>
                <a:t>从外存读缺页</a:t>
              </a:r>
              <a:endParaRPr lang="zh-CN" altLang="en-US" sz="1400" b="1" dirty="0">
                <a:latin typeface="Tahoma" panose="020B0604030504040204" pitchFamily="34" charset="0"/>
                <a:ea typeface="宋体" panose="02010600030101010101" pitchFamily="2" charset="-122"/>
              </a:endParaRPr>
            </a:p>
          </p:txBody>
        </p:sp>
        <p:sp>
          <p:nvSpPr>
            <p:cNvPr id="270383" name="AutoShape 14"/>
            <p:cNvSpPr/>
            <p:nvPr/>
          </p:nvSpPr>
          <p:spPr>
            <a:xfrm>
              <a:off x="960" y="3408"/>
              <a:ext cx="768" cy="144"/>
            </a:xfrm>
            <a:prstGeom prst="flowChartProcess">
              <a:avLst/>
            </a:prstGeom>
            <a:solidFill>
              <a:schemeClr val="accent1"/>
            </a:solidFill>
            <a:ln w="9525" cap="flat" cmpd="sng">
              <a:solidFill>
                <a:schemeClr val="tx1"/>
              </a:solidFill>
              <a:prstDash val="solid"/>
              <a:miter/>
              <a:headEnd type="none" w="med" len="med"/>
              <a:tailEnd type="none" w="med" len="med"/>
            </a:ln>
          </p:spPr>
          <p:txBody>
            <a:bodyPr wrap="none" anchor="ctr"/>
            <a:p>
              <a:pPr algn="ctr"/>
              <a:r>
                <a:rPr lang="zh-CN" altLang="en-US" sz="1400" b="1" dirty="0">
                  <a:latin typeface="Tahoma" panose="020B0604030504040204" pitchFamily="34" charset="0"/>
                  <a:ea typeface="宋体" panose="02010600030101010101" pitchFamily="2" charset="-122"/>
                </a:rPr>
                <a:t>启动</a:t>
              </a:r>
              <a:r>
                <a:rPr lang="en-US" altLang="zh-CN" sz="1400" b="1" dirty="0">
                  <a:latin typeface="Tahoma" panose="020B0604030504040204" pitchFamily="34" charset="0"/>
                  <a:ea typeface="宋体" panose="02010600030101010101" pitchFamily="2" charset="-122"/>
                </a:rPr>
                <a:t>I/O</a:t>
              </a:r>
              <a:r>
                <a:rPr lang="zh-CN" altLang="en-US" sz="1400" b="1" dirty="0">
                  <a:latin typeface="Tahoma" panose="020B0604030504040204" pitchFamily="34" charset="0"/>
                  <a:ea typeface="宋体" panose="02010600030101010101" pitchFamily="2" charset="-122"/>
                </a:rPr>
                <a:t>硬件</a:t>
              </a:r>
              <a:endParaRPr lang="zh-CN" altLang="en-US" sz="1400" b="1" dirty="0">
                <a:latin typeface="Tahoma" panose="020B0604030504040204" pitchFamily="34" charset="0"/>
                <a:ea typeface="宋体" panose="02010600030101010101" pitchFamily="2" charset="-122"/>
              </a:endParaRPr>
            </a:p>
          </p:txBody>
        </p:sp>
        <p:sp>
          <p:nvSpPr>
            <p:cNvPr id="270384" name="Text Box 34"/>
            <p:cNvSpPr txBox="1"/>
            <p:nvPr/>
          </p:nvSpPr>
          <p:spPr>
            <a:xfrm>
              <a:off x="1392" y="1968"/>
              <a:ext cx="192" cy="212"/>
            </a:xfrm>
            <a:prstGeom prst="rect">
              <a:avLst/>
            </a:prstGeom>
            <a:noFill/>
            <a:ln w="9525">
              <a:noFill/>
            </a:ln>
          </p:spPr>
          <p:txBody>
            <a:bodyPr anchor="t">
              <a:spAutoFit/>
            </a:bodyPr>
            <a:p>
              <a:pPr>
                <a:spcBef>
                  <a:spcPct val="50000"/>
                </a:spcBef>
              </a:pPr>
              <a:r>
                <a:rPr lang="en-US" altLang="zh-CN" sz="1600" b="1" dirty="0">
                  <a:latin typeface="Tahoma" panose="020B0604030504040204" pitchFamily="34" charset="0"/>
                  <a:ea typeface="宋体" panose="02010600030101010101" pitchFamily="2" charset="-122"/>
                </a:rPr>
                <a:t>Y</a:t>
              </a:r>
              <a:endParaRPr lang="en-US" altLang="zh-CN" sz="1600" b="1" dirty="0">
                <a:latin typeface="Tahoma" panose="020B0604030504040204" pitchFamily="34" charset="0"/>
                <a:ea typeface="宋体" panose="02010600030101010101" pitchFamily="2" charset="-122"/>
              </a:endParaRPr>
            </a:p>
          </p:txBody>
        </p:sp>
        <p:sp>
          <p:nvSpPr>
            <p:cNvPr id="270385" name="AutoShape 44"/>
            <p:cNvSpPr/>
            <p:nvPr/>
          </p:nvSpPr>
          <p:spPr>
            <a:xfrm>
              <a:off x="816" y="1488"/>
              <a:ext cx="1104" cy="144"/>
            </a:xfrm>
            <a:prstGeom prst="flowChartProcess">
              <a:avLst/>
            </a:prstGeom>
            <a:solidFill>
              <a:schemeClr val="accent1"/>
            </a:solidFill>
            <a:ln w="9525" cap="flat" cmpd="sng">
              <a:solidFill>
                <a:schemeClr val="tx1"/>
              </a:solidFill>
              <a:prstDash val="solid"/>
              <a:miter/>
              <a:headEnd type="none" w="med" len="med"/>
              <a:tailEnd type="none" w="med" len="med"/>
            </a:ln>
          </p:spPr>
          <p:txBody>
            <a:bodyPr wrap="none" anchor="ctr"/>
            <a:p>
              <a:pPr algn="ctr"/>
              <a:r>
                <a:rPr lang="zh-CN" altLang="en-US" sz="1400" b="1" dirty="0">
                  <a:latin typeface="Tahoma" panose="020B0604030504040204" pitchFamily="34" charset="0"/>
                  <a:ea typeface="宋体" panose="02010600030101010101" pitchFamily="2" charset="-122"/>
                </a:rPr>
                <a:t>从外存中找到缺页</a:t>
              </a:r>
              <a:endParaRPr lang="zh-CN" altLang="en-US" sz="1400" b="1" dirty="0">
                <a:latin typeface="Tahoma" panose="020B0604030504040204" pitchFamily="34" charset="0"/>
                <a:ea typeface="宋体" panose="02010600030101010101" pitchFamily="2" charset="-122"/>
              </a:endParaRPr>
            </a:p>
          </p:txBody>
        </p:sp>
        <p:sp>
          <p:nvSpPr>
            <p:cNvPr id="270386" name="AutoShape 45"/>
            <p:cNvSpPr/>
            <p:nvPr/>
          </p:nvSpPr>
          <p:spPr>
            <a:xfrm>
              <a:off x="816" y="2112"/>
              <a:ext cx="1104" cy="144"/>
            </a:xfrm>
            <a:prstGeom prst="flowChartProcess">
              <a:avLst/>
            </a:prstGeom>
            <a:solidFill>
              <a:schemeClr val="accent1"/>
            </a:solidFill>
            <a:ln w="9525" cap="flat" cmpd="sng">
              <a:solidFill>
                <a:schemeClr val="tx1"/>
              </a:solidFill>
              <a:prstDash val="solid"/>
              <a:miter/>
              <a:headEnd type="none" w="med" len="med"/>
              <a:tailEnd type="none" w="med" len="med"/>
            </a:ln>
          </p:spPr>
          <p:txBody>
            <a:bodyPr wrap="none" anchor="ctr"/>
            <a:p>
              <a:pPr algn="ctr"/>
              <a:r>
                <a:rPr lang="zh-CN" altLang="en-US" sz="1400" b="1" dirty="0">
                  <a:latin typeface="Tahoma" panose="020B0604030504040204" pitchFamily="34" charset="0"/>
                  <a:ea typeface="宋体" panose="02010600030101010101" pitchFamily="2" charset="-122"/>
                </a:rPr>
                <a:t>选择一页换出</a:t>
              </a:r>
              <a:endParaRPr lang="zh-CN" altLang="en-US" sz="1400" b="1" dirty="0">
                <a:latin typeface="Tahoma" panose="020B0604030504040204" pitchFamily="34" charset="0"/>
                <a:ea typeface="宋体" panose="02010600030101010101" pitchFamily="2" charset="-122"/>
              </a:endParaRPr>
            </a:p>
          </p:txBody>
        </p:sp>
        <p:sp>
          <p:nvSpPr>
            <p:cNvPr id="270387" name="AutoShape 46"/>
            <p:cNvSpPr/>
            <p:nvPr/>
          </p:nvSpPr>
          <p:spPr>
            <a:xfrm>
              <a:off x="864" y="2448"/>
              <a:ext cx="960" cy="192"/>
            </a:xfrm>
            <a:prstGeom prst="flowChartDecision">
              <a:avLst/>
            </a:prstGeom>
            <a:solidFill>
              <a:schemeClr val="accent1"/>
            </a:solidFill>
            <a:ln w="9525" cap="flat" cmpd="sng">
              <a:solidFill>
                <a:schemeClr val="tx1"/>
              </a:solidFill>
              <a:prstDash val="solid"/>
              <a:miter/>
              <a:headEnd type="none" w="med" len="med"/>
              <a:tailEnd type="none" w="med" len="med"/>
            </a:ln>
          </p:spPr>
          <p:txBody>
            <a:bodyPr wrap="none" anchor="ctr"/>
            <a:p>
              <a:pPr algn="ctr"/>
              <a:r>
                <a:rPr lang="zh-CN" altLang="en-US" sz="1400" b="1" dirty="0">
                  <a:latin typeface="Tahoma" panose="020B0604030504040204" pitchFamily="34" charset="0"/>
                  <a:ea typeface="宋体" panose="02010600030101010101" pitchFamily="2" charset="-122"/>
                </a:rPr>
                <a:t>该页被修改否？</a:t>
              </a:r>
              <a:endParaRPr lang="zh-CN" altLang="en-US" sz="1400" b="1" dirty="0">
                <a:latin typeface="Tahoma" panose="020B0604030504040204" pitchFamily="34" charset="0"/>
                <a:ea typeface="宋体" panose="02010600030101010101" pitchFamily="2" charset="-122"/>
              </a:endParaRPr>
            </a:p>
          </p:txBody>
        </p:sp>
        <p:sp>
          <p:nvSpPr>
            <p:cNvPr id="270388" name="AutoShape 48"/>
            <p:cNvSpPr/>
            <p:nvPr/>
          </p:nvSpPr>
          <p:spPr>
            <a:xfrm>
              <a:off x="768" y="2784"/>
              <a:ext cx="1104" cy="144"/>
            </a:xfrm>
            <a:prstGeom prst="flowChartProcess">
              <a:avLst/>
            </a:prstGeom>
            <a:solidFill>
              <a:schemeClr val="accent1"/>
            </a:solidFill>
            <a:ln w="9525" cap="flat" cmpd="sng">
              <a:solidFill>
                <a:schemeClr val="tx1"/>
              </a:solidFill>
              <a:prstDash val="solid"/>
              <a:miter/>
              <a:headEnd type="none" w="med" len="med"/>
              <a:tailEnd type="none" w="med" len="med"/>
            </a:ln>
          </p:spPr>
          <p:txBody>
            <a:bodyPr wrap="none" anchor="ctr"/>
            <a:p>
              <a:pPr algn="ctr"/>
              <a:r>
                <a:rPr lang="zh-CN" altLang="en-US" sz="1400" b="1" dirty="0">
                  <a:latin typeface="Tahoma" panose="020B0604030504040204" pitchFamily="34" charset="0"/>
                  <a:ea typeface="宋体" panose="02010600030101010101" pitchFamily="2" charset="-122"/>
                </a:rPr>
                <a:t>将该页写回外存</a:t>
              </a:r>
              <a:endParaRPr lang="zh-CN" altLang="en-US" sz="1400" b="1" dirty="0">
                <a:latin typeface="Tahoma" panose="020B0604030504040204" pitchFamily="34" charset="0"/>
                <a:ea typeface="宋体" panose="02010600030101010101" pitchFamily="2" charset="-122"/>
              </a:endParaRPr>
            </a:p>
          </p:txBody>
        </p:sp>
        <p:sp>
          <p:nvSpPr>
            <p:cNvPr id="270389" name="AutoShape 49"/>
            <p:cNvSpPr/>
            <p:nvPr/>
          </p:nvSpPr>
          <p:spPr>
            <a:xfrm>
              <a:off x="816" y="3936"/>
              <a:ext cx="1056" cy="144"/>
            </a:xfrm>
            <a:prstGeom prst="flowChartProcess">
              <a:avLst/>
            </a:prstGeom>
            <a:solidFill>
              <a:schemeClr val="accent1"/>
            </a:solidFill>
            <a:ln w="9525" cap="flat" cmpd="sng">
              <a:solidFill>
                <a:schemeClr val="tx1"/>
              </a:solidFill>
              <a:prstDash val="solid"/>
              <a:miter/>
              <a:headEnd type="none" w="med" len="med"/>
              <a:tailEnd type="none" w="med" len="med"/>
            </a:ln>
          </p:spPr>
          <p:txBody>
            <a:bodyPr wrap="none" anchor="ctr"/>
            <a:p>
              <a:pPr algn="ctr"/>
              <a:r>
                <a:rPr lang="zh-CN" altLang="en-US" sz="1400" b="1" dirty="0">
                  <a:latin typeface="Tahoma" panose="020B0604030504040204" pitchFamily="34" charset="0"/>
                  <a:ea typeface="宋体" panose="02010600030101010101" pitchFamily="2" charset="-122"/>
                </a:rPr>
                <a:t>修改页表</a:t>
              </a:r>
              <a:endParaRPr lang="zh-CN" altLang="en-US" sz="1400" b="1" dirty="0">
                <a:latin typeface="Tahoma" panose="020B0604030504040204" pitchFamily="34" charset="0"/>
                <a:ea typeface="宋体" panose="02010600030101010101" pitchFamily="2" charset="-122"/>
              </a:endParaRPr>
            </a:p>
          </p:txBody>
        </p:sp>
        <p:sp>
          <p:nvSpPr>
            <p:cNvPr id="270390" name="Line 73"/>
            <p:cNvSpPr/>
            <p:nvPr/>
          </p:nvSpPr>
          <p:spPr>
            <a:xfrm>
              <a:off x="1344" y="1296"/>
              <a:ext cx="0" cy="192"/>
            </a:xfrm>
            <a:prstGeom prst="line">
              <a:avLst/>
            </a:prstGeom>
            <a:ln w="9525" cap="flat" cmpd="sng">
              <a:solidFill>
                <a:schemeClr val="tx1"/>
              </a:solidFill>
              <a:prstDash val="solid"/>
              <a:miter/>
              <a:headEnd type="none" w="med" len="med"/>
              <a:tailEnd type="triangle" w="med" len="med"/>
            </a:ln>
          </p:spPr>
          <p:txBody>
            <a:bodyPr anchor="t"/>
            <a:p>
              <a:endParaRPr lang="zh-CN" altLang="en-US">
                <a:latin typeface="Tahoma" panose="020B0604030504040204" pitchFamily="34" charset="0"/>
                <a:ea typeface="宋体" panose="02010600030101010101" pitchFamily="2" charset="-122"/>
              </a:endParaRPr>
            </a:p>
          </p:txBody>
        </p:sp>
        <p:sp>
          <p:nvSpPr>
            <p:cNvPr id="270391" name="Line 74"/>
            <p:cNvSpPr/>
            <p:nvPr/>
          </p:nvSpPr>
          <p:spPr>
            <a:xfrm>
              <a:off x="1344" y="1632"/>
              <a:ext cx="0" cy="144"/>
            </a:xfrm>
            <a:prstGeom prst="line">
              <a:avLst/>
            </a:prstGeom>
            <a:ln w="9525" cap="flat" cmpd="sng">
              <a:solidFill>
                <a:schemeClr val="tx1"/>
              </a:solidFill>
              <a:prstDash val="solid"/>
              <a:miter/>
              <a:headEnd type="none" w="med" len="med"/>
              <a:tailEnd type="triangle" w="med" len="med"/>
            </a:ln>
          </p:spPr>
          <p:txBody>
            <a:bodyPr anchor="t"/>
            <a:p>
              <a:endParaRPr lang="zh-CN" altLang="en-US">
                <a:latin typeface="Tahoma" panose="020B0604030504040204" pitchFamily="34" charset="0"/>
                <a:ea typeface="宋体" panose="02010600030101010101" pitchFamily="2" charset="-122"/>
              </a:endParaRPr>
            </a:p>
          </p:txBody>
        </p:sp>
        <p:sp>
          <p:nvSpPr>
            <p:cNvPr id="270392" name="Line 75"/>
            <p:cNvSpPr/>
            <p:nvPr/>
          </p:nvSpPr>
          <p:spPr>
            <a:xfrm>
              <a:off x="1344" y="1968"/>
              <a:ext cx="0" cy="144"/>
            </a:xfrm>
            <a:prstGeom prst="line">
              <a:avLst/>
            </a:prstGeom>
            <a:ln w="9525" cap="flat" cmpd="sng">
              <a:solidFill>
                <a:schemeClr val="tx1"/>
              </a:solidFill>
              <a:prstDash val="solid"/>
              <a:miter/>
              <a:headEnd type="none" w="med" len="med"/>
              <a:tailEnd type="triangle" w="med" len="med"/>
            </a:ln>
          </p:spPr>
          <p:txBody>
            <a:bodyPr anchor="t"/>
            <a:p>
              <a:endParaRPr lang="zh-CN" altLang="en-US">
                <a:latin typeface="Tahoma" panose="020B0604030504040204" pitchFamily="34" charset="0"/>
                <a:ea typeface="宋体" panose="02010600030101010101" pitchFamily="2" charset="-122"/>
              </a:endParaRPr>
            </a:p>
          </p:txBody>
        </p:sp>
        <p:sp>
          <p:nvSpPr>
            <p:cNvPr id="270393" name="Line 76"/>
            <p:cNvSpPr/>
            <p:nvPr/>
          </p:nvSpPr>
          <p:spPr>
            <a:xfrm>
              <a:off x="1872" y="1872"/>
              <a:ext cx="432" cy="0"/>
            </a:xfrm>
            <a:prstGeom prst="line">
              <a:avLst/>
            </a:prstGeom>
            <a:ln w="9525" cap="flat" cmpd="sng">
              <a:solidFill>
                <a:schemeClr val="tx1"/>
              </a:solidFill>
              <a:prstDash val="solid"/>
              <a:miter/>
              <a:headEnd type="none" w="med" len="med"/>
              <a:tailEnd type="none" w="med" len="med"/>
            </a:ln>
          </p:spPr>
          <p:txBody>
            <a:bodyPr anchor="t"/>
            <a:p>
              <a:endParaRPr lang="zh-CN" altLang="en-US">
                <a:latin typeface="Tahoma" panose="020B0604030504040204" pitchFamily="34" charset="0"/>
                <a:ea typeface="宋体" panose="02010600030101010101" pitchFamily="2" charset="-122"/>
              </a:endParaRPr>
            </a:p>
          </p:txBody>
        </p:sp>
        <p:sp>
          <p:nvSpPr>
            <p:cNvPr id="270394" name="Line 77"/>
            <p:cNvSpPr/>
            <p:nvPr/>
          </p:nvSpPr>
          <p:spPr>
            <a:xfrm>
              <a:off x="2304" y="1872"/>
              <a:ext cx="0" cy="1104"/>
            </a:xfrm>
            <a:prstGeom prst="line">
              <a:avLst/>
            </a:prstGeom>
            <a:ln w="9525" cap="flat" cmpd="sng">
              <a:solidFill>
                <a:schemeClr val="tx1"/>
              </a:solidFill>
              <a:prstDash val="solid"/>
              <a:miter/>
              <a:headEnd type="none" w="med" len="med"/>
              <a:tailEnd type="none" w="med" len="med"/>
            </a:ln>
          </p:spPr>
          <p:txBody>
            <a:bodyPr anchor="t"/>
            <a:p>
              <a:endParaRPr lang="zh-CN" altLang="en-US">
                <a:latin typeface="Tahoma" panose="020B0604030504040204" pitchFamily="34" charset="0"/>
                <a:ea typeface="宋体" panose="02010600030101010101" pitchFamily="2" charset="-122"/>
              </a:endParaRPr>
            </a:p>
          </p:txBody>
        </p:sp>
        <p:sp>
          <p:nvSpPr>
            <p:cNvPr id="270395" name="Line 78"/>
            <p:cNvSpPr/>
            <p:nvPr/>
          </p:nvSpPr>
          <p:spPr>
            <a:xfrm>
              <a:off x="1344" y="2256"/>
              <a:ext cx="0" cy="192"/>
            </a:xfrm>
            <a:prstGeom prst="line">
              <a:avLst/>
            </a:prstGeom>
            <a:ln w="9525" cap="flat" cmpd="sng">
              <a:solidFill>
                <a:schemeClr val="tx1"/>
              </a:solidFill>
              <a:prstDash val="solid"/>
              <a:miter/>
              <a:headEnd type="none" w="med" len="med"/>
              <a:tailEnd type="triangle" w="med" len="med"/>
            </a:ln>
          </p:spPr>
          <p:txBody>
            <a:bodyPr anchor="t"/>
            <a:p>
              <a:endParaRPr lang="zh-CN" altLang="en-US">
                <a:latin typeface="Tahoma" panose="020B0604030504040204" pitchFamily="34" charset="0"/>
                <a:ea typeface="宋体" panose="02010600030101010101" pitchFamily="2" charset="-122"/>
              </a:endParaRPr>
            </a:p>
          </p:txBody>
        </p:sp>
        <p:sp>
          <p:nvSpPr>
            <p:cNvPr id="270396" name="Line 79"/>
            <p:cNvSpPr/>
            <p:nvPr/>
          </p:nvSpPr>
          <p:spPr>
            <a:xfrm>
              <a:off x="1344" y="2640"/>
              <a:ext cx="0" cy="144"/>
            </a:xfrm>
            <a:prstGeom prst="line">
              <a:avLst/>
            </a:prstGeom>
            <a:ln w="9525" cap="flat" cmpd="sng">
              <a:solidFill>
                <a:schemeClr val="tx1"/>
              </a:solidFill>
              <a:prstDash val="solid"/>
              <a:miter/>
              <a:headEnd type="none" w="med" len="med"/>
              <a:tailEnd type="triangle" w="med" len="med"/>
            </a:ln>
          </p:spPr>
          <p:txBody>
            <a:bodyPr anchor="t"/>
            <a:p>
              <a:endParaRPr lang="zh-CN" altLang="en-US">
                <a:latin typeface="Tahoma" panose="020B0604030504040204" pitchFamily="34" charset="0"/>
                <a:ea typeface="宋体" panose="02010600030101010101" pitchFamily="2" charset="-122"/>
              </a:endParaRPr>
            </a:p>
          </p:txBody>
        </p:sp>
        <p:sp>
          <p:nvSpPr>
            <p:cNvPr id="270397" name="Line 80"/>
            <p:cNvSpPr/>
            <p:nvPr/>
          </p:nvSpPr>
          <p:spPr>
            <a:xfrm>
              <a:off x="576" y="2544"/>
              <a:ext cx="288" cy="0"/>
            </a:xfrm>
            <a:prstGeom prst="line">
              <a:avLst/>
            </a:prstGeom>
            <a:ln w="9525" cap="flat" cmpd="sng">
              <a:solidFill>
                <a:schemeClr val="tx1"/>
              </a:solidFill>
              <a:prstDash val="solid"/>
              <a:miter/>
              <a:headEnd type="none" w="med" len="med"/>
              <a:tailEnd type="none" w="med" len="med"/>
            </a:ln>
          </p:spPr>
          <p:txBody>
            <a:bodyPr anchor="t"/>
            <a:p>
              <a:endParaRPr lang="zh-CN" altLang="en-US">
                <a:latin typeface="Tahoma" panose="020B0604030504040204" pitchFamily="34" charset="0"/>
                <a:ea typeface="宋体" panose="02010600030101010101" pitchFamily="2" charset="-122"/>
              </a:endParaRPr>
            </a:p>
          </p:txBody>
        </p:sp>
        <p:sp>
          <p:nvSpPr>
            <p:cNvPr id="270398" name="Line 81"/>
            <p:cNvSpPr/>
            <p:nvPr/>
          </p:nvSpPr>
          <p:spPr>
            <a:xfrm>
              <a:off x="1344" y="2928"/>
              <a:ext cx="0" cy="144"/>
            </a:xfrm>
            <a:prstGeom prst="line">
              <a:avLst/>
            </a:prstGeom>
            <a:ln w="9525" cap="flat" cmpd="sng">
              <a:solidFill>
                <a:schemeClr val="tx1"/>
              </a:solidFill>
              <a:prstDash val="solid"/>
              <a:miter/>
              <a:headEnd type="none" w="med" len="med"/>
              <a:tailEnd type="triangle" w="med" len="med"/>
            </a:ln>
          </p:spPr>
          <p:txBody>
            <a:bodyPr anchor="t"/>
            <a:p>
              <a:endParaRPr lang="zh-CN" altLang="en-US">
                <a:latin typeface="Tahoma" panose="020B0604030504040204" pitchFamily="34" charset="0"/>
                <a:ea typeface="宋体" panose="02010600030101010101" pitchFamily="2" charset="-122"/>
              </a:endParaRPr>
            </a:p>
          </p:txBody>
        </p:sp>
        <p:sp>
          <p:nvSpPr>
            <p:cNvPr id="270399" name="Line 82"/>
            <p:cNvSpPr/>
            <p:nvPr/>
          </p:nvSpPr>
          <p:spPr>
            <a:xfrm>
              <a:off x="576" y="2544"/>
              <a:ext cx="0" cy="432"/>
            </a:xfrm>
            <a:prstGeom prst="line">
              <a:avLst/>
            </a:prstGeom>
            <a:ln w="9525" cap="flat" cmpd="sng">
              <a:solidFill>
                <a:schemeClr val="tx1"/>
              </a:solidFill>
              <a:prstDash val="solid"/>
              <a:miter/>
              <a:headEnd type="none" w="med" len="med"/>
              <a:tailEnd type="none" w="med" len="med"/>
            </a:ln>
          </p:spPr>
          <p:txBody>
            <a:bodyPr anchor="t"/>
            <a:p>
              <a:endParaRPr lang="zh-CN" altLang="en-US">
                <a:latin typeface="Tahoma" panose="020B0604030504040204" pitchFamily="34" charset="0"/>
                <a:ea typeface="宋体" panose="02010600030101010101" pitchFamily="2" charset="-122"/>
              </a:endParaRPr>
            </a:p>
          </p:txBody>
        </p:sp>
        <p:sp>
          <p:nvSpPr>
            <p:cNvPr id="270400" name="Line 83"/>
            <p:cNvSpPr/>
            <p:nvPr/>
          </p:nvSpPr>
          <p:spPr>
            <a:xfrm>
              <a:off x="576" y="2976"/>
              <a:ext cx="768" cy="0"/>
            </a:xfrm>
            <a:prstGeom prst="line">
              <a:avLst/>
            </a:prstGeom>
            <a:ln w="9525" cap="flat" cmpd="sng">
              <a:solidFill>
                <a:schemeClr val="tx1"/>
              </a:solidFill>
              <a:prstDash val="solid"/>
              <a:miter/>
              <a:headEnd type="none" w="med" len="med"/>
              <a:tailEnd type="triangle" w="med" len="med"/>
            </a:ln>
          </p:spPr>
          <p:txBody>
            <a:bodyPr anchor="t"/>
            <a:p>
              <a:endParaRPr lang="zh-CN" altLang="en-US">
                <a:latin typeface="Tahoma" panose="020B0604030504040204" pitchFamily="34" charset="0"/>
                <a:ea typeface="宋体" panose="02010600030101010101" pitchFamily="2" charset="-122"/>
              </a:endParaRPr>
            </a:p>
          </p:txBody>
        </p:sp>
        <p:sp>
          <p:nvSpPr>
            <p:cNvPr id="270401" name="Line 84"/>
            <p:cNvSpPr/>
            <p:nvPr/>
          </p:nvSpPr>
          <p:spPr>
            <a:xfrm>
              <a:off x="1344" y="3264"/>
              <a:ext cx="0" cy="144"/>
            </a:xfrm>
            <a:prstGeom prst="line">
              <a:avLst/>
            </a:prstGeom>
            <a:ln w="9525" cap="flat" cmpd="sng">
              <a:solidFill>
                <a:schemeClr val="tx1"/>
              </a:solidFill>
              <a:prstDash val="solid"/>
              <a:miter/>
              <a:headEnd type="none" w="med" len="med"/>
              <a:tailEnd type="triangle" w="med" len="med"/>
            </a:ln>
          </p:spPr>
          <p:txBody>
            <a:bodyPr anchor="t"/>
            <a:p>
              <a:endParaRPr lang="zh-CN" altLang="en-US">
                <a:latin typeface="Tahoma" panose="020B0604030504040204" pitchFamily="34" charset="0"/>
                <a:ea typeface="宋体" panose="02010600030101010101" pitchFamily="2" charset="-122"/>
              </a:endParaRPr>
            </a:p>
          </p:txBody>
        </p:sp>
        <p:sp>
          <p:nvSpPr>
            <p:cNvPr id="270402" name="Line 85"/>
            <p:cNvSpPr/>
            <p:nvPr/>
          </p:nvSpPr>
          <p:spPr>
            <a:xfrm>
              <a:off x="1344" y="3552"/>
              <a:ext cx="0" cy="96"/>
            </a:xfrm>
            <a:prstGeom prst="line">
              <a:avLst/>
            </a:prstGeom>
            <a:ln w="9525" cap="flat" cmpd="sng">
              <a:solidFill>
                <a:schemeClr val="tx1"/>
              </a:solidFill>
              <a:prstDash val="solid"/>
              <a:miter/>
              <a:headEnd type="none" w="med" len="med"/>
              <a:tailEnd type="triangle" w="med" len="med"/>
            </a:ln>
          </p:spPr>
          <p:txBody>
            <a:bodyPr anchor="t"/>
            <a:p>
              <a:endParaRPr lang="zh-CN" altLang="en-US">
                <a:latin typeface="Tahoma" panose="020B0604030504040204" pitchFamily="34" charset="0"/>
                <a:ea typeface="宋体" panose="02010600030101010101" pitchFamily="2" charset="-122"/>
              </a:endParaRPr>
            </a:p>
          </p:txBody>
        </p:sp>
        <p:sp>
          <p:nvSpPr>
            <p:cNvPr id="270403" name="Line 86"/>
            <p:cNvSpPr/>
            <p:nvPr/>
          </p:nvSpPr>
          <p:spPr>
            <a:xfrm>
              <a:off x="1344" y="3792"/>
              <a:ext cx="0" cy="144"/>
            </a:xfrm>
            <a:prstGeom prst="line">
              <a:avLst/>
            </a:prstGeom>
            <a:ln w="9525" cap="flat" cmpd="sng">
              <a:solidFill>
                <a:schemeClr val="tx1"/>
              </a:solidFill>
              <a:prstDash val="solid"/>
              <a:miter/>
              <a:headEnd type="none" w="med" len="med"/>
              <a:tailEnd type="triangle" w="med" len="med"/>
            </a:ln>
          </p:spPr>
          <p:txBody>
            <a:bodyPr anchor="t"/>
            <a:p>
              <a:endParaRPr lang="zh-CN" altLang="en-US">
                <a:latin typeface="Tahoma" panose="020B0604030504040204" pitchFamily="34" charset="0"/>
                <a:ea typeface="宋体" panose="02010600030101010101" pitchFamily="2" charset="-122"/>
              </a:endParaRPr>
            </a:p>
          </p:txBody>
        </p:sp>
        <p:sp>
          <p:nvSpPr>
            <p:cNvPr id="270404" name="Text Box 87"/>
            <p:cNvSpPr txBox="1"/>
            <p:nvPr/>
          </p:nvSpPr>
          <p:spPr>
            <a:xfrm>
              <a:off x="1968" y="1728"/>
              <a:ext cx="192" cy="212"/>
            </a:xfrm>
            <a:prstGeom prst="rect">
              <a:avLst/>
            </a:prstGeom>
            <a:noFill/>
            <a:ln w="9525">
              <a:noFill/>
            </a:ln>
          </p:spPr>
          <p:txBody>
            <a:bodyPr anchor="t">
              <a:spAutoFit/>
            </a:bodyPr>
            <a:p>
              <a:pPr>
                <a:spcBef>
                  <a:spcPct val="50000"/>
                </a:spcBef>
              </a:pPr>
              <a:r>
                <a:rPr lang="en-US" altLang="zh-CN" sz="1600" b="1" dirty="0">
                  <a:latin typeface="Tahoma" panose="020B0604030504040204" pitchFamily="34" charset="0"/>
                  <a:ea typeface="宋体" panose="02010600030101010101" pitchFamily="2" charset="-122"/>
                </a:rPr>
                <a:t>N</a:t>
              </a:r>
              <a:endParaRPr lang="en-US" altLang="zh-CN" sz="1600" b="1" dirty="0">
                <a:latin typeface="Tahoma" panose="020B0604030504040204" pitchFamily="34" charset="0"/>
                <a:ea typeface="宋体" panose="02010600030101010101" pitchFamily="2" charset="-122"/>
              </a:endParaRPr>
            </a:p>
          </p:txBody>
        </p:sp>
        <p:sp>
          <p:nvSpPr>
            <p:cNvPr id="270405" name="Line 88"/>
            <p:cNvSpPr/>
            <p:nvPr/>
          </p:nvSpPr>
          <p:spPr>
            <a:xfrm flipH="1">
              <a:off x="1344" y="2976"/>
              <a:ext cx="960" cy="0"/>
            </a:xfrm>
            <a:prstGeom prst="line">
              <a:avLst/>
            </a:prstGeom>
            <a:ln w="9525" cap="flat" cmpd="sng">
              <a:solidFill>
                <a:schemeClr val="tx1"/>
              </a:solidFill>
              <a:prstDash val="solid"/>
              <a:miter/>
              <a:headEnd type="none" w="med" len="med"/>
              <a:tailEnd type="triangle" w="med" len="med"/>
            </a:ln>
          </p:spPr>
          <p:txBody>
            <a:bodyPr anchor="t"/>
            <a:p>
              <a:endParaRPr lang="zh-CN" altLang="en-US">
                <a:latin typeface="Tahoma" panose="020B0604030504040204" pitchFamily="34" charset="0"/>
                <a:ea typeface="宋体" panose="02010600030101010101" pitchFamily="2" charset="-122"/>
              </a:endParaRPr>
            </a:p>
          </p:txBody>
        </p:sp>
        <p:sp>
          <p:nvSpPr>
            <p:cNvPr id="270406" name="Line 91"/>
            <p:cNvSpPr/>
            <p:nvPr/>
          </p:nvSpPr>
          <p:spPr>
            <a:xfrm>
              <a:off x="1344" y="4224"/>
              <a:ext cx="4080" cy="0"/>
            </a:xfrm>
            <a:prstGeom prst="line">
              <a:avLst/>
            </a:prstGeom>
            <a:ln w="9525" cap="flat" cmpd="sng">
              <a:solidFill>
                <a:schemeClr val="tx1"/>
              </a:solidFill>
              <a:prstDash val="solid"/>
              <a:miter/>
              <a:headEnd type="none" w="med" len="med"/>
              <a:tailEnd type="none" w="med" len="med"/>
            </a:ln>
          </p:spPr>
          <p:txBody>
            <a:bodyPr anchor="t"/>
            <a:p>
              <a:endParaRPr lang="zh-CN" altLang="en-US">
                <a:latin typeface="Tahoma" panose="020B0604030504040204" pitchFamily="34" charset="0"/>
                <a:ea typeface="宋体" panose="02010600030101010101" pitchFamily="2" charset="-122"/>
              </a:endParaRPr>
            </a:p>
          </p:txBody>
        </p:sp>
        <p:sp>
          <p:nvSpPr>
            <p:cNvPr id="270407" name="Text Box 94"/>
            <p:cNvSpPr txBox="1"/>
            <p:nvPr/>
          </p:nvSpPr>
          <p:spPr>
            <a:xfrm>
              <a:off x="1392" y="2592"/>
              <a:ext cx="192" cy="212"/>
            </a:xfrm>
            <a:prstGeom prst="rect">
              <a:avLst/>
            </a:prstGeom>
            <a:noFill/>
            <a:ln w="9525">
              <a:noFill/>
            </a:ln>
          </p:spPr>
          <p:txBody>
            <a:bodyPr anchor="t">
              <a:spAutoFit/>
            </a:bodyPr>
            <a:p>
              <a:pPr>
                <a:spcBef>
                  <a:spcPct val="50000"/>
                </a:spcBef>
              </a:pPr>
              <a:r>
                <a:rPr lang="en-US" altLang="zh-CN" sz="1600" b="1" dirty="0">
                  <a:latin typeface="Tahoma" panose="020B0604030504040204" pitchFamily="34" charset="0"/>
                  <a:ea typeface="宋体" panose="02010600030101010101" pitchFamily="2" charset="-122"/>
                </a:rPr>
                <a:t>Y</a:t>
              </a:r>
              <a:endParaRPr lang="en-US" altLang="zh-CN" sz="1600" b="1" dirty="0">
                <a:latin typeface="Tahoma" panose="020B0604030504040204" pitchFamily="34" charset="0"/>
                <a:ea typeface="宋体" panose="02010600030101010101" pitchFamily="2" charset="-122"/>
              </a:endParaRPr>
            </a:p>
          </p:txBody>
        </p:sp>
        <p:sp>
          <p:nvSpPr>
            <p:cNvPr id="270408" name="Text Box 95"/>
            <p:cNvSpPr txBox="1"/>
            <p:nvPr/>
          </p:nvSpPr>
          <p:spPr>
            <a:xfrm>
              <a:off x="672" y="2400"/>
              <a:ext cx="192" cy="212"/>
            </a:xfrm>
            <a:prstGeom prst="rect">
              <a:avLst/>
            </a:prstGeom>
            <a:noFill/>
            <a:ln w="9525">
              <a:noFill/>
            </a:ln>
          </p:spPr>
          <p:txBody>
            <a:bodyPr anchor="t">
              <a:spAutoFit/>
            </a:bodyPr>
            <a:p>
              <a:pPr>
                <a:spcBef>
                  <a:spcPct val="50000"/>
                </a:spcBef>
              </a:pPr>
              <a:r>
                <a:rPr lang="en-US" altLang="zh-CN" sz="1600" b="1" dirty="0">
                  <a:latin typeface="Tahoma" panose="020B0604030504040204" pitchFamily="34" charset="0"/>
                  <a:ea typeface="宋体" panose="02010600030101010101" pitchFamily="2" charset="-122"/>
                </a:rPr>
                <a:t>N</a:t>
              </a:r>
              <a:endParaRPr lang="en-US" altLang="zh-CN" sz="1600" b="1" dirty="0">
                <a:latin typeface="Tahoma" panose="020B0604030504040204" pitchFamily="34" charset="0"/>
                <a:ea typeface="宋体" panose="02010600030101010101" pitchFamily="2" charset="-122"/>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2385" name="Rectangle 2"/>
          <p:cNvSpPr>
            <a:spLocks noGrp="1"/>
          </p:cNvSpPr>
          <p:nvPr>
            <p:ph type="title"/>
          </p:nvPr>
        </p:nvSpPr>
        <p:spPr>
          <a:xfrm>
            <a:off x="1600200" y="333375"/>
            <a:ext cx="6172200" cy="623888"/>
          </a:xfrm>
        </p:spPr>
        <p:txBody>
          <a:bodyPr wrap="square" lIns="91440" tIns="45720" rIns="91440" bIns="45720" anchor="b"/>
          <a:p>
            <a:pPr eaLnBrk="1" hangingPunct="1"/>
            <a:r>
              <a:rPr lang="zh-CN" altLang="en-US" sz="3600" b="1" dirty="0">
                <a:latin typeface="黑体" panose="02010609060101010101" pitchFamily="49" charset="-122"/>
                <a:ea typeface="黑体" panose="02010609060101010101" pitchFamily="49" charset="-122"/>
                <a:sym typeface="Symbol" panose="05050102010706020507" pitchFamily="18" charset="2"/>
              </a:rPr>
              <a:t>地址变换例题</a:t>
            </a:r>
            <a:endParaRPr lang="zh-CN" altLang="en-US" sz="3600" b="1" dirty="0">
              <a:latin typeface="黑体" panose="02010609060101010101" pitchFamily="49" charset="-122"/>
              <a:ea typeface="黑体" panose="02010609060101010101" pitchFamily="49" charset="-122"/>
              <a:sym typeface="Symbol" panose="05050102010706020507" pitchFamily="18" charset="2"/>
            </a:endParaRPr>
          </a:p>
        </p:txBody>
      </p:sp>
      <p:sp>
        <p:nvSpPr>
          <p:cNvPr id="521221" name="Rectangle 5"/>
          <p:cNvSpPr/>
          <p:nvPr/>
        </p:nvSpPr>
        <p:spPr>
          <a:xfrm>
            <a:off x="323850" y="1446213"/>
            <a:ext cx="8820150" cy="4510087"/>
          </a:xfrm>
          <a:prstGeom prst="rect">
            <a:avLst/>
          </a:prstGeom>
          <a:noFill/>
          <a:ln w="9525">
            <a:noFill/>
          </a:ln>
        </p:spPr>
        <p:txBody>
          <a:bodyPr anchor="t">
            <a:spAutoFit/>
          </a:bodyPr>
          <a:p>
            <a:pPr>
              <a:lnSpc>
                <a:spcPct val="110000"/>
              </a:lnSpc>
              <a:buClr>
                <a:srgbClr val="FF00FF"/>
              </a:buClr>
              <a:buFont typeface="Wingdings" panose="05000000000000000000" pitchFamily="2" charset="2"/>
              <a:buChar char="v"/>
            </a:pPr>
            <a:r>
              <a:rPr lang="en-US" altLang="zh-CN" b="1" dirty="0">
                <a:latin typeface="Times New Roman" panose="02020603050405020304" pitchFamily="18" charset="0"/>
                <a:ea typeface="黑体" panose="02010609060101010101" pitchFamily="49" charset="-122"/>
              </a:rPr>
              <a:t> </a:t>
            </a:r>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某虚拟存储器的用户空间共有</a:t>
            </a:r>
            <a:r>
              <a:rPr lang="en-US" altLang="zh-CN" b="1" dirty="0">
                <a:latin typeface="黑体" panose="02010609060101010101" pitchFamily="49" charset="-122"/>
                <a:ea typeface="黑体" panose="02010609060101010101" pitchFamily="49" charset="-122"/>
              </a:rPr>
              <a:t>32</a:t>
            </a:r>
            <a:r>
              <a:rPr lang="zh-CN" altLang="en-US" b="1" dirty="0">
                <a:latin typeface="黑体" panose="02010609060101010101" pitchFamily="49" charset="-122"/>
                <a:ea typeface="黑体" panose="02010609060101010101" pitchFamily="49" charset="-122"/>
              </a:rPr>
              <a:t>个页面</a:t>
            </a:r>
            <a:r>
              <a:rPr lang="en-US" altLang="zh-CN" b="1" dirty="0">
                <a:latin typeface="黑体" panose="02010609060101010101" pitchFamily="49" charset="-122"/>
                <a:ea typeface="黑体" panose="02010609060101010101" pitchFamily="49" charset="-122"/>
              </a:rPr>
              <a:t>,</a:t>
            </a:r>
            <a:r>
              <a:rPr lang="zh-CN" altLang="en-US" b="1" dirty="0">
                <a:latin typeface="黑体" panose="02010609060101010101" pitchFamily="49" charset="-122"/>
                <a:ea typeface="黑体" panose="02010609060101010101" pitchFamily="49" charset="-122"/>
              </a:rPr>
              <a:t>每页</a:t>
            </a:r>
            <a:r>
              <a:rPr lang="en-US" altLang="zh-CN" b="1" dirty="0">
                <a:latin typeface="黑体" panose="02010609060101010101" pitchFamily="49" charset="-122"/>
                <a:ea typeface="黑体" panose="02010609060101010101" pitchFamily="49" charset="-122"/>
              </a:rPr>
              <a:t>1KB,</a:t>
            </a:r>
            <a:r>
              <a:rPr lang="zh-CN" altLang="en-US" b="1" dirty="0">
                <a:latin typeface="黑体" panose="02010609060101010101" pitchFamily="49" charset="-122"/>
                <a:ea typeface="黑体" panose="02010609060101010101" pitchFamily="49" charset="-122"/>
              </a:rPr>
              <a:t>主存</a:t>
            </a:r>
            <a:r>
              <a:rPr lang="en-US" altLang="zh-CN" b="1" dirty="0">
                <a:latin typeface="黑体" panose="02010609060101010101" pitchFamily="49" charset="-122"/>
                <a:ea typeface="黑体" panose="02010609060101010101" pitchFamily="49" charset="-122"/>
              </a:rPr>
              <a:t>16KB.</a:t>
            </a:r>
            <a:r>
              <a:rPr lang="zh-CN" altLang="en-US" b="1" dirty="0">
                <a:latin typeface="黑体" panose="02010609060101010101" pitchFamily="49" charset="-122"/>
                <a:ea typeface="黑体" panose="02010609060101010101" pitchFamily="49" charset="-122"/>
              </a:rPr>
              <a:t>假定某时刻系统为用户的第</a:t>
            </a:r>
            <a:r>
              <a:rPr lang="en-US" altLang="zh-CN" b="1" dirty="0">
                <a:latin typeface="黑体" panose="02010609060101010101" pitchFamily="49" charset="-122"/>
                <a:ea typeface="黑体" panose="02010609060101010101" pitchFamily="49" charset="-122"/>
              </a:rPr>
              <a:t>0</a:t>
            </a:r>
            <a:r>
              <a:rPr lang="zh-CN" altLang="en-US" b="1" dirty="0">
                <a:latin typeface="黑体" panose="02010609060101010101" pitchFamily="49" charset="-122"/>
                <a:ea typeface="黑体" panose="02010609060101010101" pitchFamily="49" charset="-122"/>
              </a:rPr>
              <a:t>、</a:t>
            </a:r>
            <a:r>
              <a:rPr lang="en-US" altLang="zh-CN" b="1" dirty="0">
                <a:latin typeface="黑体" panose="02010609060101010101" pitchFamily="49" charset="-122"/>
                <a:ea typeface="黑体" panose="02010609060101010101" pitchFamily="49" charset="-122"/>
              </a:rPr>
              <a:t>1</a:t>
            </a:r>
            <a:r>
              <a:rPr lang="zh-CN" altLang="en-US" b="1" dirty="0">
                <a:latin typeface="黑体" panose="02010609060101010101" pitchFamily="49" charset="-122"/>
                <a:ea typeface="黑体" panose="02010609060101010101" pitchFamily="49" charset="-122"/>
              </a:rPr>
              <a:t>、</a:t>
            </a:r>
            <a:r>
              <a:rPr lang="en-US" altLang="zh-CN" b="1" dirty="0">
                <a:latin typeface="黑体" panose="02010609060101010101" pitchFamily="49" charset="-122"/>
                <a:ea typeface="黑体" panose="02010609060101010101" pitchFamily="49" charset="-122"/>
              </a:rPr>
              <a:t>2</a:t>
            </a:r>
            <a:r>
              <a:rPr lang="zh-CN" altLang="en-US" b="1" dirty="0">
                <a:latin typeface="黑体" panose="02010609060101010101" pitchFamily="49" charset="-122"/>
                <a:ea typeface="黑体" panose="02010609060101010101" pitchFamily="49" charset="-122"/>
              </a:rPr>
              <a:t>、</a:t>
            </a:r>
            <a:r>
              <a:rPr lang="en-US" altLang="zh-CN" b="1" dirty="0">
                <a:latin typeface="黑体" panose="02010609060101010101" pitchFamily="49" charset="-122"/>
                <a:ea typeface="黑体" panose="02010609060101010101" pitchFamily="49" charset="-122"/>
              </a:rPr>
              <a:t>3</a:t>
            </a:r>
            <a:r>
              <a:rPr lang="zh-CN" altLang="en-US" b="1" dirty="0">
                <a:latin typeface="黑体" panose="02010609060101010101" pitchFamily="49" charset="-122"/>
                <a:ea typeface="黑体" panose="02010609060101010101" pitchFamily="49" charset="-122"/>
              </a:rPr>
              <a:t>页分别分配的物理块号为</a:t>
            </a:r>
            <a:r>
              <a:rPr lang="en-US" altLang="zh-CN" b="1" dirty="0">
                <a:latin typeface="黑体" panose="02010609060101010101" pitchFamily="49" charset="-122"/>
                <a:ea typeface="黑体" panose="02010609060101010101" pitchFamily="49" charset="-122"/>
              </a:rPr>
              <a:t>5</a:t>
            </a:r>
            <a:r>
              <a:rPr lang="zh-CN" altLang="en-US" b="1" dirty="0">
                <a:latin typeface="黑体" panose="02010609060101010101" pitchFamily="49" charset="-122"/>
                <a:ea typeface="黑体" panose="02010609060101010101" pitchFamily="49" charset="-122"/>
              </a:rPr>
              <a:t>、</a:t>
            </a:r>
            <a:r>
              <a:rPr lang="en-US" altLang="zh-CN" b="1" dirty="0">
                <a:latin typeface="黑体" panose="02010609060101010101" pitchFamily="49" charset="-122"/>
                <a:ea typeface="黑体" panose="02010609060101010101" pitchFamily="49" charset="-122"/>
              </a:rPr>
              <a:t>10</a:t>
            </a:r>
            <a:r>
              <a:rPr lang="zh-CN" altLang="en-US" b="1" dirty="0">
                <a:latin typeface="黑体" panose="02010609060101010101" pitchFamily="49" charset="-122"/>
                <a:ea typeface="黑体" panose="02010609060101010101" pitchFamily="49" charset="-122"/>
              </a:rPr>
              <a:t>、</a:t>
            </a:r>
            <a:r>
              <a:rPr lang="en-US" altLang="zh-CN" b="1" dirty="0">
                <a:latin typeface="黑体" panose="02010609060101010101" pitchFamily="49" charset="-122"/>
                <a:ea typeface="黑体" panose="02010609060101010101" pitchFamily="49" charset="-122"/>
              </a:rPr>
              <a:t>4</a:t>
            </a:r>
            <a:r>
              <a:rPr lang="zh-CN" altLang="en-US" b="1" dirty="0">
                <a:latin typeface="黑体" panose="02010609060101010101" pitchFamily="49" charset="-122"/>
                <a:ea typeface="黑体" panose="02010609060101010101" pitchFamily="49" charset="-122"/>
              </a:rPr>
              <a:t>、</a:t>
            </a:r>
            <a:r>
              <a:rPr lang="en-US" altLang="zh-CN" b="1" dirty="0">
                <a:latin typeface="黑体" panose="02010609060101010101" pitchFamily="49" charset="-122"/>
                <a:ea typeface="黑体" panose="02010609060101010101" pitchFamily="49" charset="-122"/>
              </a:rPr>
              <a:t>7</a:t>
            </a:r>
            <a:r>
              <a:rPr lang="zh-CN" altLang="en-US" b="1" dirty="0">
                <a:latin typeface="黑体" panose="02010609060101010101" pitchFamily="49" charset="-122"/>
                <a:ea typeface="黑体" panose="02010609060101010101" pitchFamily="49" charset="-122"/>
              </a:rPr>
              <a:t>，试将虚拟地址</a:t>
            </a:r>
            <a:r>
              <a:rPr lang="en-US" altLang="zh-CN" b="1" dirty="0">
                <a:latin typeface="黑体" panose="02010609060101010101" pitchFamily="49" charset="-122"/>
                <a:ea typeface="黑体" panose="02010609060101010101" pitchFamily="49" charset="-122"/>
              </a:rPr>
              <a:t>0A5C</a:t>
            </a:r>
            <a:r>
              <a:rPr lang="zh-CN" altLang="en-US" b="1" dirty="0">
                <a:latin typeface="黑体" panose="02010609060101010101" pitchFamily="49" charset="-122"/>
                <a:ea typeface="黑体" panose="02010609060101010101" pitchFamily="49" charset="-122"/>
              </a:rPr>
              <a:t>和</a:t>
            </a:r>
            <a:r>
              <a:rPr lang="en-US" altLang="zh-CN" b="1" dirty="0">
                <a:latin typeface="黑体" panose="02010609060101010101" pitchFamily="49" charset="-122"/>
                <a:ea typeface="黑体" panose="02010609060101010101" pitchFamily="49" charset="-122"/>
              </a:rPr>
              <a:t>093C</a:t>
            </a:r>
            <a:r>
              <a:rPr lang="zh-CN" altLang="en-US" b="1" dirty="0">
                <a:latin typeface="黑体" panose="02010609060101010101" pitchFamily="49" charset="-122"/>
                <a:ea typeface="黑体" panose="02010609060101010101" pitchFamily="49" charset="-122"/>
              </a:rPr>
              <a:t>变换为物理地址。</a:t>
            </a:r>
            <a:endParaRPr lang="zh-CN" altLang="en-US" b="1" dirty="0">
              <a:latin typeface="黑体" panose="02010609060101010101" pitchFamily="49" charset="-122"/>
              <a:ea typeface="黑体" panose="02010609060101010101" pitchFamily="49" charset="-122"/>
            </a:endParaRPr>
          </a:p>
          <a:p>
            <a:pPr>
              <a:lnSpc>
                <a:spcPct val="110000"/>
              </a:lnSpc>
              <a:buClr>
                <a:srgbClr val="FF00FF"/>
              </a:buClr>
              <a:buFont typeface="Wingdings" panose="05000000000000000000" pitchFamily="2" charset="2"/>
              <a:buNone/>
            </a:pPr>
            <a:r>
              <a:rPr lang="zh-CN" altLang="en-US" b="1" dirty="0">
                <a:latin typeface="黑体" panose="02010609060101010101" pitchFamily="49" charset="-122"/>
                <a:ea typeface="黑体" panose="02010609060101010101" pitchFamily="49" charset="-122"/>
              </a:rPr>
              <a:t>解：</a:t>
            </a:r>
            <a:endParaRPr lang="zh-CN" altLang="en-US" b="1" dirty="0">
              <a:latin typeface="黑体" panose="02010609060101010101" pitchFamily="49" charset="-122"/>
              <a:ea typeface="黑体" panose="02010609060101010101" pitchFamily="49" charset="-122"/>
            </a:endParaRPr>
          </a:p>
          <a:p>
            <a:pPr>
              <a:lnSpc>
                <a:spcPct val="110000"/>
              </a:lnSpc>
              <a:buClr>
                <a:srgbClr val="FF00FF"/>
              </a:buClr>
              <a:buFont typeface="Wingdings" panose="05000000000000000000" pitchFamily="2" charset="2"/>
              <a:buNone/>
            </a:pPr>
            <a:r>
              <a:rPr lang="zh-CN" altLang="en-US" b="1" dirty="0">
                <a:latin typeface="黑体" panose="02010609060101010101" pitchFamily="49" charset="-122"/>
                <a:ea typeface="黑体" panose="02010609060101010101" pitchFamily="49" charset="-122"/>
              </a:rPr>
              <a:t>    虚拟地址为</a:t>
            </a:r>
            <a:r>
              <a:rPr lang="en-US" altLang="zh-CN" b="1" dirty="0">
                <a:latin typeface="黑体" panose="02010609060101010101" pitchFamily="49" charset="-122"/>
                <a:ea typeface="黑体" panose="02010609060101010101" pitchFamily="49" charset="-122"/>
              </a:rPr>
              <a:t>:</a:t>
            </a:r>
            <a:r>
              <a:rPr lang="zh-CN" altLang="en-US" b="1" dirty="0">
                <a:latin typeface="黑体" panose="02010609060101010101" pitchFamily="49" charset="-122"/>
                <a:ea typeface="黑体" panose="02010609060101010101" pitchFamily="49" charset="-122"/>
              </a:rPr>
              <a:t>页号</a:t>
            </a:r>
            <a:r>
              <a:rPr lang="en-US" altLang="zh-CN" b="1" dirty="0">
                <a:latin typeface="黑体" panose="02010609060101010101" pitchFamily="49" charset="-122"/>
                <a:ea typeface="黑体" panose="02010609060101010101" pitchFamily="49" charset="-122"/>
              </a:rPr>
              <a:t>(2</a:t>
            </a:r>
            <a:r>
              <a:rPr lang="en-US" altLang="zh-CN" b="1" baseline="30000" dirty="0">
                <a:latin typeface="黑体" panose="02010609060101010101" pitchFamily="49" charset="-122"/>
                <a:ea typeface="黑体" panose="02010609060101010101" pitchFamily="49" charset="-122"/>
              </a:rPr>
              <a:t>5</a:t>
            </a:r>
            <a:r>
              <a:rPr lang="en-US" altLang="zh-CN" b="1" dirty="0">
                <a:latin typeface="黑体" panose="02010609060101010101" pitchFamily="49" charset="-122"/>
                <a:ea typeface="黑体" panose="02010609060101010101" pitchFamily="49" charset="-122"/>
              </a:rPr>
              <a:t>=32)5</a:t>
            </a:r>
            <a:r>
              <a:rPr lang="zh-CN" altLang="en-US" b="1" dirty="0">
                <a:latin typeface="黑体" panose="02010609060101010101" pitchFamily="49" charset="-122"/>
                <a:ea typeface="黑体" panose="02010609060101010101" pitchFamily="49" charset="-122"/>
              </a:rPr>
              <a:t>位  页内位移</a:t>
            </a:r>
            <a:r>
              <a:rPr lang="en-US" altLang="zh-CN" b="1" dirty="0">
                <a:latin typeface="黑体" panose="02010609060101010101" pitchFamily="49" charset="-122"/>
                <a:ea typeface="黑体" panose="02010609060101010101" pitchFamily="49" charset="-122"/>
              </a:rPr>
              <a:t>(2</a:t>
            </a:r>
            <a:r>
              <a:rPr lang="en-US" altLang="zh-CN" b="1" baseline="30000" dirty="0">
                <a:latin typeface="黑体" panose="02010609060101010101" pitchFamily="49" charset="-122"/>
                <a:ea typeface="黑体" panose="02010609060101010101" pitchFamily="49" charset="-122"/>
              </a:rPr>
              <a:t>10</a:t>
            </a:r>
            <a:r>
              <a:rPr lang="en-US" altLang="zh-CN" b="1" dirty="0">
                <a:latin typeface="黑体" panose="02010609060101010101" pitchFamily="49" charset="-122"/>
                <a:ea typeface="黑体" panose="02010609060101010101" pitchFamily="49" charset="-122"/>
              </a:rPr>
              <a:t>=1024)10</a:t>
            </a:r>
            <a:r>
              <a:rPr lang="zh-CN" altLang="en-US" b="1" dirty="0">
                <a:latin typeface="黑体" panose="02010609060101010101" pitchFamily="49" charset="-122"/>
                <a:ea typeface="黑体" panose="02010609060101010101" pitchFamily="49" charset="-122"/>
              </a:rPr>
              <a:t>位</a:t>
            </a:r>
            <a:endParaRPr lang="zh-CN" altLang="en-US" b="1" dirty="0">
              <a:latin typeface="黑体" panose="02010609060101010101" pitchFamily="49" charset="-122"/>
              <a:ea typeface="黑体" panose="02010609060101010101" pitchFamily="49" charset="-122"/>
            </a:endParaRPr>
          </a:p>
          <a:p>
            <a:pPr>
              <a:lnSpc>
                <a:spcPct val="110000"/>
              </a:lnSpc>
              <a:buClr>
                <a:srgbClr val="FF00FF"/>
              </a:buClr>
              <a:buFont typeface="Wingdings" panose="05000000000000000000" pitchFamily="2" charset="2"/>
              <a:buNone/>
            </a:pPr>
            <a:r>
              <a:rPr lang="zh-CN" altLang="en-US" b="1" dirty="0">
                <a:latin typeface="黑体" panose="02010609060101010101" pitchFamily="49" charset="-122"/>
                <a:ea typeface="黑体" panose="02010609060101010101" pitchFamily="49" charset="-122"/>
              </a:rPr>
              <a:t>    物理地址为</a:t>
            </a:r>
            <a:r>
              <a:rPr lang="en-US" altLang="zh-CN" b="1" dirty="0">
                <a:latin typeface="黑体" panose="02010609060101010101" pitchFamily="49" charset="-122"/>
                <a:ea typeface="黑体" panose="02010609060101010101" pitchFamily="49" charset="-122"/>
              </a:rPr>
              <a:t>:</a:t>
            </a:r>
            <a:r>
              <a:rPr lang="zh-CN" altLang="en-US" b="1" dirty="0">
                <a:latin typeface="黑体" panose="02010609060101010101" pitchFamily="49" charset="-122"/>
                <a:ea typeface="黑体" panose="02010609060101010101" pitchFamily="49" charset="-122"/>
              </a:rPr>
              <a:t>物理块号</a:t>
            </a:r>
            <a:r>
              <a:rPr lang="en-US" altLang="zh-CN" b="1" dirty="0">
                <a:latin typeface="黑体" panose="02010609060101010101" pitchFamily="49" charset="-122"/>
                <a:ea typeface="黑体" panose="02010609060101010101" pitchFamily="49" charset="-122"/>
              </a:rPr>
              <a:t>(2</a:t>
            </a:r>
            <a:r>
              <a:rPr lang="en-US" altLang="zh-CN" b="1" baseline="30000" dirty="0">
                <a:latin typeface="黑体" panose="02010609060101010101" pitchFamily="49" charset="-122"/>
                <a:ea typeface="黑体" panose="02010609060101010101" pitchFamily="49" charset="-122"/>
              </a:rPr>
              <a:t>4</a:t>
            </a:r>
            <a:r>
              <a:rPr lang="en-US" altLang="zh-CN" b="1" dirty="0">
                <a:latin typeface="黑体" panose="02010609060101010101" pitchFamily="49" charset="-122"/>
                <a:ea typeface="黑体" panose="02010609060101010101" pitchFamily="49" charset="-122"/>
              </a:rPr>
              <a:t>=16)4</a:t>
            </a:r>
            <a:r>
              <a:rPr lang="zh-CN" altLang="en-US" b="1" dirty="0">
                <a:latin typeface="黑体" panose="02010609060101010101" pitchFamily="49" charset="-122"/>
                <a:ea typeface="黑体" panose="02010609060101010101" pitchFamily="49" charset="-122"/>
              </a:rPr>
              <a:t>位  块内位移</a:t>
            </a:r>
            <a:r>
              <a:rPr lang="en-US" altLang="zh-CN" b="1" dirty="0">
                <a:latin typeface="黑体" panose="02010609060101010101" pitchFamily="49" charset="-122"/>
                <a:ea typeface="黑体" panose="02010609060101010101" pitchFamily="49" charset="-122"/>
              </a:rPr>
              <a:t>(2</a:t>
            </a:r>
            <a:r>
              <a:rPr lang="en-US" altLang="zh-CN" b="1" baseline="30000" dirty="0">
                <a:latin typeface="黑体" panose="02010609060101010101" pitchFamily="49" charset="-122"/>
                <a:ea typeface="黑体" panose="02010609060101010101" pitchFamily="49" charset="-122"/>
              </a:rPr>
              <a:t>10</a:t>
            </a:r>
            <a:r>
              <a:rPr lang="en-US" altLang="zh-CN" b="1" dirty="0">
                <a:latin typeface="黑体" panose="02010609060101010101" pitchFamily="49" charset="-122"/>
                <a:ea typeface="黑体" panose="02010609060101010101" pitchFamily="49" charset="-122"/>
              </a:rPr>
              <a:t>=1024)10</a:t>
            </a:r>
            <a:r>
              <a:rPr lang="zh-CN" altLang="en-US" b="1" dirty="0">
                <a:latin typeface="黑体" panose="02010609060101010101" pitchFamily="49" charset="-122"/>
                <a:ea typeface="黑体" panose="02010609060101010101" pitchFamily="49" charset="-122"/>
              </a:rPr>
              <a:t>位</a:t>
            </a:r>
            <a:endParaRPr lang="zh-CN" altLang="en-US" b="1" dirty="0">
              <a:latin typeface="黑体" panose="02010609060101010101" pitchFamily="49" charset="-122"/>
              <a:ea typeface="黑体" panose="02010609060101010101" pitchFamily="49" charset="-122"/>
            </a:endParaRPr>
          </a:p>
          <a:p>
            <a:pPr>
              <a:lnSpc>
                <a:spcPct val="110000"/>
              </a:lnSpc>
              <a:buClr>
                <a:srgbClr val="FF00FF"/>
              </a:buClr>
              <a:buFont typeface="Wingdings" panose="05000000000000000000" pitchFamily="2" charset="2"/>
              <a:buNone/>
            </a:pPr>
            <a:r>
              <a:rPr lang="zh-CN" altLang="en-US" b="1" dirty="0">
                <a:latin typeface="黑体" panose="02010609060101010101" pitchFamily="49" charset="-122"/>
                <a:ea typeface="黑体" panose="02010609060101010101" pitchFamily="49" charset="-122"/>
              </a:rPr>
              <a:t>    虚拟地址</a:t>
            </a:r>
            <a:r>
              <a:rPr lang="en-US" altLang="zh-CN" b="1" dirty="0">
                <a:latin typeface="黑体" panose="02010609060101010101" pitchFamily="49" charset="-122"/>
                <a:ea typeface="黑体" panose="02010609060101010101" pitchFamily="49" charset="-122"/>
              </a:rPr>
              <a:t>OA5C</a:t>
            </a:r>
            <a:r>
              <a:rPr lang="zh-CN" altLang="en-US" b="1" dirty="0">
                <a:latin typeface="黑体" panose="02010609060101010101" pitchFamily="49" charset="-122"/>
                <a:ea typeface="黑体" panose="02010609060101010101" pitchFamily="49" charset="-122"/>
              </a:rPr>
              <a:t>对应的二进制为：</a:t>
            </a:r>
            <a:endParaRPr lang="zh-CN" altLang="en-US" b="1" dirty="0">
              <a:latin typeface="黑体" panose="02010609060101010101" pitchFamily="49" charset="-122"/>
              <a:ea typeface="黑体" panose="02010609060101010101" pitchFamily="49" charset="-122"/>
            </a:endParaRPr>
          </a:p>
          <a:p>
            <a:pPr>
              <a:lnSpc>
                <a:spcPct val="110000"/>
              </a:lnSpc>
              <a:buClr>
                <a:srgbClr val="FF00FF"/>
              </a:buClr>
              <a:buFont typeface="Wingdings" panose="05000000000000000000" pitchFamily="2" charset="2"/>
              <a:buNone/>
            </a:pPr>
            <a:r>
              <a:rPr lang="zh-CN" altLang="en-US" b="1" dirty="0">
                <a:latin typeface="黑体" panose="02010609060101010101" pitchFamily="49" charset="-122"/>
                <a:ea typeface="黑体" panose="02010609060101010101" pitchFamily="49" charset="-122"/>
              </a:rPr>
              <a:t>                 </a:t>
            </a:r>
            <a:r>
              <a:rPr lang="en-US" altLang="zh-CN" b="1" dirty="0">
                <a:latin typeface="黑体" panose="02010609060101010101" pitchFamily="49" charset="-122"/>
                <a:ea typeface="黑体" panose="02010609060101010101" pitchFamily="49" charset="-122"/>
              </a:rPr>
              <a:t>00010  1001011100</a:t>
            </a:r>
            <a:endParaRPr lang="en-US" altLang="zh-CN" b="1" dirty="0">
              <a:latin typeface="黑体" panose="02010609060101010101" pitchFamily="49" charset="-122"/>
              <a:ea typeface="黑体" panose="02010609060101010101" pitchFamily="49" charset="-122"/>
            </a:endParaRPr>
          </a:p>
          <a:p>
            <a:pPr>
              <a:lnSpc>
                <a:spcPct val="110000"/>
              </a:lnSpc>
              <a:buClr>
                <a:srgbClr val="FF00FF"/>
              </a:buClr>
              <a:buFont typeface="Wingdings" panose="05000000000000000000" pitchFamily="2" charset="2"/>
              <a:buNone/>
            </a:pPr>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即虚拟地址</a:t>
            </a:r>
            <a:r>
              <a:rPr lang="en-US" altLang="zh-CN" b="1" dirty="0">
                <a:latin typeface="黑体" panose="02010609060101010101" pitchFamily="49" charset="-122"/>
                <a:ea typeface="黑体" panose="02010609060101010101" pitchFamily="49" charset="-122"/>
              </a:rPr>
              <a:t>OA5C</a:t>
            </a:r>
            <a:r>
              <a:rPr lang="zh-CN" altLang="en-US" b="1" dirty="0">
                <a:latin typeface="黑体" panose="02010609060101010101" pitchFamily="49" charset="-122"/>
                <a:ea typeface="黑体" panose="02010609060101010101" pitchFamily="49" charset="-122"/>
              </a:rPr>
              <a:t>的页号为</a:t>
            </a:r>
            <a:r>
              <a:rPr lang="en-US" altLang="zh-CN" b="1" dirty="0">
                <a:latin typeface="黑体" panose="02010609060101010101" pitchFamily="49" charset="-122"/>
                <a:ea typeface="黑体" panose="02010609060101010101" pitchFamily="49" charset="-122"/>
              </a:rPr>
              <a:t>2</a:t>
            </a:r>
            <a:r>
              <a:rPr lang="zh-CN" altLang="en-US" b="1" dirty="0">
                <a:latin typeface="黑体" panose="02010609060101010101" pitchFamily="49" charset="-122"/>
                <a:ea typeface="黑体" panose="02010609060101010101" pitchFamily="49" charset="-122"/>
              </a:rPr>
              <a:t>，页内位移为</a:t>
            </a:r>
            <a:r>
              <a:rPr lang="en-US" altLang="zh-CN" b="1" dirty="0">
                <a:latin typeface="黑体" panose="02010609060101010101" pitchFamily="49" charset="-122"/>
                <a:ea typeface="黑体" panose="02010609060101010101" pitchFamily="49" charset="-122"/>
              </a:rPr>
              <a:t>1001011100</a:t>
            </a:r>
            <a:endParaRPr lang="en-US" altLang="zh-CN" b="1" dirty="0">
              <a:latin typeface="黑体" panose="02010609060101010101" pitchFamily="49" charset="-122"/>
              <a:ea typeface="黑体" panose="02010609060101010101" pitchFamily="49" charset="-122"/>
            </a:endParaRPr>
          </a:p>
          <a:p>
            <a:pPr>
              <a:lnSpc>
                <a:spcPct val="110000"/>
              </a:lnSpc>
              <a:buClr>
                <a:srgbClr val="FF00FF"/>
              </a:buClr>
              <a:buFont typeface="Wingdings" panose="05000000000000000000" pitchFamily="2" charset="2"/>
              <a:buNone/>
            </a:pPr>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由题意知对应的物理地址为：</a:t>
            </a:r>
            <a:r>
              <a:rPr lang="en-US" altLang="zh-CN" b="1" dirty="0">
                <a:latin typeface="黑体" panose="02010609060101010101" pitchFamily="49" charset="-122"/>
                <a:ea typeface="黑体" panose="02010609060101010101" pitchFamily="49" charset="-122"/>
              </a:rPr>
              <a:t>0100  1001011100 </a:t>
            </a:r>
            <a:r>
              <a:rPr lang="zh-CN" altLang="en-US" b="1" dirty="0">
                <a:latin typeface="黑体" panose="02010609060101010101" pitchFamily="49" charset="-122"/>
                <a:ea typeface="黑体" panose="02010609060101010101" pitchFamily="49" charset="-122"/>
              </a:rPr>
              <a:t>即</a:t>
            </a:r>
            <a:r>
              <a:rPr lang="en-US" altLang="zh-CN" b="1" dirty="0">
                <a:latin typeface="黑体" panose="02010609060101010101" pitchFamily="49" charset="-122"/>
                <a:ea typeface="黑体" panose="02010609060101010101" pitchFamily="49" charset="-122"/>
              </a:rPr>
              <a:t>125C</a:t>
            </a:r>
            <a:endParaRPr lang="en-US" altLang="zh-CN" b="1" dirty="0">
              <a:latin typeface="黑体" panose="02010609060101010101" pitchFamily="49" charset="-122"/>
              <a:ea typeface="黑体" panose="02010609060101010101" pitchFamily="49" charset="-122"/>
            </a:endParaRPr>
          </a:p>
          <a:p>
            <a:pPr>
              <a:lnSpc>
                <a:spcPct val="110000"/>
              </a:lnSpc>
              <a:buClr>
                <a:srgbClr val="FF00FF"/>
              </a:buClr>
              <a:buFont typeface="Wingdings" panose="05000000000000000000" pitchFamily="2" charset="2"/>
              <a:buNone/>
            </a:pPr>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同理求</a:t>
            </a:r>
            <a:r>
              <a:rPr lang="en-US" altLang="zh-CN" b="1" dirty="0">
                <a:latin typeface="黑体" panose="02010609060101010101" pitchFamily="49" charset="-122"/>
                <a:ea typeface="黑体" panose="02010609060101010101" pitchFamily="49" charset="-122"/>
              </a:rPr>
              <a:t>093C</a:t>
            </a:r>
            <a:r>
              <a:rPr lang="zh-CN" altLang="en-US" b="1" dirty="0">
                <a:latin typeface="黑体" panose="02010609060101010101" pitchFamily="49" charset="-122"/>
                <a:ea typeface="黑体" panose="02010609060101010101" pitchFamily="49" charset="-122"/>
              </a:rPr>
              <a:t>。略</a:t>
            </a:r>
            <a:endParaRPr lang="zh-CN" altLang="en-US" b="1" dirty="0">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21221">
                                            <p:txEl>
                                              <p:charRg st="0" end="97"/>
                                            </p:txEl>
                                          </p:spTgt>
                                        </p:tgtEl>
                                        <p:attrNameLst>
                                          <p:attrName>style.visibility</p:attrName>
                                        </p:attrNameLst>
                                      </p:cBhvr>
                                      <p:to>
                                        <p:strVal val="visible"/>
                                      </p:to>
                                    </p:set>
                                    <p:animEffect transition="in" filter="blinds(horizontal)">
                                      <p:cBhvr>
                                        <p:cTn id="7" dur="500"/>
                                        <p:tgtEl>
                                          <p:spTgt spid="521221">
                                            <p:txEl>
                                              <p:charRg st="0" end="97"/>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21221">
                                            <p:txEl>
                                              <p:charRg st="97" end="100"/>
                                            </p:txEl>
                                          </p:spTgt>
                                        </p:tgtEl>
                                        <p:attrNameLst>
                                          <p:attrName>style.visibility</p:attrName>
                                        </p:attrNameLst>
                                      </p:cBhvr>
                                      <p:to>
                                        <p:strVal val="visible"/>
                                      </p:to>
                                    </p:set>
                                    <p:animEffect transition="in" filter="blinds(horizontal)">
                                      <p:cBhvr>
                                        <p:cTn id="12" dur="500"/>
                                        <p:tgtEl>
                                          <p:spTgt spid="521221">
                                            <p:txEl>
                                              <p:charRg st="97" end="10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21221">
                                            <p:txEl>
                                              <p:charRg st="100" end="141"/>
                                            </p:txEl>
                                          </p:spTgt>
                                        </p:tgtEl>
                                        <p:attrNameLst>
                                          <p:attrName>style.visibility</p:attrName>
                                        </p:attrNameLst>
                                      </p:cBhvr>
                                      <p:to>
                                        <p:strVal val="visible"/>
                                      </p:to>
                                    </p:set>
                                    <p:animEffect transition="in" filter="blinds(horizontal)">
                                      <p:cBhvr>
                                        <p:cTn id="17" dur="500"/>
                                        <p:tgtEl>
                                          <p:spTgt spid="521221">
                                            <p:txEl>
                                              <p:charRg st="100" end="14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21221">
                                            <p:txEl>
                                              <p:charRg st="141" end="184"/>
                                            </p:txEl>
                                          </p:spTgt>
                                        </p:tgtEl>
                                        <p:attrNameLst>
                                          <p:attrName>style.visibility</p:attrName>
                                        </p:attrNameLst>
                                      </p:cBhvr>
                                      <p:to>
                                        <p:strVal val="visible"/>
                                      </p:to>
                                    </p:set>
                                    <p:animEffect transition="in" filter="blinds(horizontal)">
                                      <p:cBhvr>
                                        <p:cTn id="22" dur="500"/>
                                        <p:tgtEl>
                                          <p:spTgt spid="521221">
                                            <p:txEl>
                                              <p:charRg st="141" end="18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521221">
                                            <p:txEl>
                                              <p:charRg st="184" end="205"/>
                                            </p:txEl>
                                          </p:spTgt>
                                        </p:tgtEl>
                                        <p:attrNameLst>
                                          <p:attrName>style.visibility</p:attrName>
                                        </p:attrNameLst>
                                      </p:cBhvr>
                                      <p:to>
                                        <p:strVal val="visible"/>
                                      </p:to>
                                    </p:set>
                                    <p:animEffect transition="in" filter="blinds(horizontal)">
                                      <p:cBhvr>
                                        <p:cTn id="27" dur="500"/>
                                        <p:tgtEl>
                                          <p:spTgt spid="521221">
                                            <p:txEl>
                                              <p:charRg st="184" end="20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521221">
                                            <p:txEl>
                                              <p:charRg st="205" end="240"/>
                                            </p:txEl>
                                          </p:spTgt>
                                        </p:tgtEl>
                                        <p:attrNameLst>
                                          <p:attrName>style.visibility</p:attrName>
                                        </p:attrNameLst>
                                      </p:cBhvr>
                                      <p:to>
                                        <p:strVal val="visible"/>
                                      </p:to>
                                    </p:set>
                                    <p:animEffect transition="in" filter="blinds(horizontal)">
                                      <p:cBhvr>
                                        <p:cTn id="32" dur="500"/>
                                        <p:tgtEl>
                                          <p:spTgt spid="521221">
                                            <p:txEl>
                                              <p:charRg st="205" end="24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521221">
                                            <p:txEl>
                                              <p:charRg st="240" end="276"/>
                                            </p:txEl>
                                          </p:spTgt>
                                        </p:tgtEl>
                                        <p:attrNameLst>
                                          <p:attrName>style.visibility</p:attrName>
                                        </p:attrNameLst>
                                      </p:cBhvr>
                                      <p:to>
                                        <p:strVal val="visible"/>
                                      </p:to>
                                    </p:set>
                                    <p:animEffect transition="in" filter="blinds(horizontal)">
                                      <p:cBhvr>
                                        <p:cTn id="37" dur="500"/>
                                        <p:tgtEl>
                                          <p:spTgt spid="521221">
                                            <p:txEl>
                                              <p:charRg st="240" end="27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521221">
                                            <p:txEl>
                                              <p:charRg st="276" end="317"/>
                                            </p:txEl>
                                          </p:spTgt>
                                        </p:tgtEl>
                                        <p:attrNameLst>
                                          <p:attrName>style.visibility</p:attrName>
                                        </p:attrNameLst>
                                      </p:cBhvr>
                                      <p:to>
                                        <p:strVal val="visible"/>
                                      </p:to>
                                    </p:set>
                                    <p:animEffect transition="in" filter="blinds(horizontal)">
                                      <p:cBhvr>
                                        <p:cTn id="42" dur="500"/>
                                        <p:tgtEl>
                                          <p:spTgt spid="521221">
                                            <p:txEl>
                                              <p:charRg st="276" end="31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521221">
                                            <p:txEl>
                                              <p:charRg st="317" end="332"/>
                                            </p:txEl>
                                          </p:spTgt>
                                        </p:tgtEl>
                                        <p:attrNameLst>
                                          <p:attrName>style.visibility</p:attrName>
                                        </p:attrNameLst>
                                      </p:cBhvr>
                                      <p:to>
                                        <p:strVal val="visible"/>
                                      </p:to>
                                    </p:set>
                                    <p:animEffect transition="in" filter="blinds(horizontal)">
                                      <p:cBhvr>
                                        <p:cTn id="47" dur="500"/>
                                        <p:tgtEl>
                                          <p:spTgt spid="521221">
                                            <p:txEl>
                                              <p:charRg st="317" end="33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1221"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4433" name="Rectangle 2"/>
          <p:cNvSpPr>
            <a:spLocks noGrp="1"/>
          </p:cNvSpPr>
          <p:nvPr>
            <p:ph type="title"/>
          </p:nvPr>
        </p:nvSpPr>
        <p:spPr>
          <a:xfrm>
            <a:off x="34925" y="339725"/>
            <a:ext cx="9145588" cy="641350"/>
          </a:xfrm>
        </p:spPr>
        <p:txBody>
          <a:bodyPr wrap="square" lIns="91440" tIns="45720" rIns="91440" bIns="45720" anchor="b"/>
          <a:p>
            <a:pPr eaLnBrk="1" hangingPunct="1"/>
            <a:r>
              <a:rPr lang="zh-CN" altLang="en-US" sz="3600" b="1" dirty="0">
                <a:latin typeface="华文隶书" panose="02010800040101010101" pitchFamily="2" charset="-122"/>
                <a:ea typeface="黑体" panose="02010609060101010101" pitchFamily="49" charset="-122"/>
              </a:rPr>
              <a:t>二、请求分页中的</a:t>
            </a:r>
            <a:r>
              <a:rPr lang="zh-CN" altLang="en-US" sz="3600" b="1" dirty="0">
                <a:solidFill>
                  <a:schemeClr val="hlink"/>
                </a:solidFill>
                <a:latin typeface="华文隶书" panose="02010800040101010101" pitchFamily="2" charset="-122"/>
                <a:ea typeface="黑体" panose="02010609060101010101" pitchFamily="49" charset="-122"/>
                <a:sym typeface="Symbol" panose="05050102010706020507" pitchFamily="18" charset="2"/>
              </a:rPr>
              <a:t>内存分配策略和分配算法</a:t>
            </a:r>
            <a:endParaRPr lang="zh-CN" altLang="en-US" sz="3600" b="1" dirty="0">
              <a:solidFill>
                <a:schemeClr val="hlink"/>
              </a:solidFill>
              <a:latin typeface="华文隶书" panose="02010800040101010101" pitchFamily="2" charset="-122"/>
              <a:ea typeface="黑体" panose="02010609060101010101" pitchFamily="49" charset="-122"/>
              <a:sym typeface="Symbol" panose="05050102010706020507" pitchFamily="18" charset="2"/>
            </a:endParaRPr>
          </a:p>
        </p:txBody>
      </p:sp>
      <p:sp>
        <p:nvSpPr>
          <p:cNvPr id="498691" name="Rectangle 3"/>
          <p:cNvSpPr>
            <a:spLocks noGrp="1"/>
          </p:cNvSpPr>
          <p:nvPr>
            <p:ph idx="1"/>
          </p:nvPr>
        </p:nvSpPr>
        <p:spPr>
          <a:xfrm>
            <a:off x="466725" y="1325563"/>
            <a:ext cx="8208963" cy="4983162"/>
          </a:xfrm>
        </p:spPr>
        <p:txBody>
          <a:bodyPr wrap="square" lIns="91440" tIns="45720" rIns="91440" bIns="45720" anchor="t"/>
          <a:p>
            <a:pPr eaLnBrk="1" hangingPunct="1">
              <a:lnSpc>
                <a:spcPct val="120000"/>
              </a:lnSpc>
              <a:spcBef>
                <a:spcPct val="0"/>
              </a:spcBef>
              <a:buClr>
                <a:srgbClr val="FF0000"/>
              </a:buClr>
              <a:buSzPct val="105000"/>
              <a:buNone/>
            </a:pPr>
            <a:r>
              <a:rPr lang="en-US" altLang="zh-CN" dirty="0">
                <a:solidFill>
                  <a:schemeClr val="tx1"/>
                </a:solidFill>
                <a:latin typeface="黑体" panose="02010609060101010101" pitchFamily="49" charset="-122"/>
                <a:ea typeface="黑体" panose="02010609060101010101" pitchFamily="49" charset="-122"/>
                <a:sym typeface="Symbol" panose="05050102010706020507" pitchFamily="18" charset="2"/>
              </a:rPr>
              <a:t>      </a:t>
            </a:r>
            <a:r>
              <a:rPr lang="zh-CN" altLang="en-US" dirty="0">
                <a:solidFill>
                  <a:schemeClr val="tx1"/>
                </a:solidFill>
                <a:latin typeface="黑体" panose="02010609060101010101" pitchFamily="49" charset="-122"/>
                <a:ea typeface="黑体" panose="02010609060101010101" pitchFamily="49" charset="-122"/>
                <a:sym typeface="Symbol" panose="05050102010706020507" pitchFamily="18" charset="2"/>
              </a:rPr>
              <a:t>在请求分页系统中，为进程分配内存时，将涉及以下三个问题：</a:t>
            </a:r>
            <a:endParaRPr lang="zh-CN" altLang="en-US" dirty="0">
              <a:solidFill>
                <a:schemeClr val="tx1"/>
              </a:solidFill>
              <a:latin typeface="黑体" panose="02010609060101010101" pitchFamily="49" charset="-122"/>
              <a:ea typeface="黑体" panose="02010609060101010101" pitchFamily="49" charset="-122"/>
              <a:sym typeface="Symbol" panose="05050102010706020507" pitchFamily="18" charset="2"/>
            </a:endParaRPr>
          </a:p>
          <a:p>
            <a:pPr eaLnBrk="1" hangingPunct="1">
              <a:lnSpc>
                <a:spcPct val="120000"/>
              </a:lnSpc>
              <a:spcBef>
                <a:spcPct val="0"/>
              </a:spcBef>
              <a:buClr>
                <a:srgbClr val="FF0000"/>
              </a:buClr>
              <a:buSzPct val="105000"/>
              <a:buNone/>
            </a:pPr>
            <a:r>
              <a:rPr lang="en-US" altLang="zh-CN" dirty="0">
                <a:solidFill>
                  <a:schemeClr val="folHlink"/>
                </a:solidFill>
                <a:latin typeface="黑体" panose="02010609060101010101" pitchFamily="49" charset="-122"/>
                <a:ea typeface="黑体" panose="02010609060101010101" pitchFamily="49" charset="-122"/>
                <a:sym typeface="Symbol" panose="05050102010706020507" pitchFamily="18" charset="2"/>
              </a:rPr>
              <a:t>1</a:t>
            </a:r>
            <a:r>
              <a:rPr lang="zh-CN" altLang="en-US" dirty="0">
                <a:solidFill>
                  <a:schemeClr val="folHlink"/>
                </a:solidFill>
                <a:latin typeface="黑体" panose="02010609060101010101" pitchFamily="49" charset="-122"/>
                <a:ea typeface="黑体" panose="02010609060101010101" pitchFamily="49" charset="-122"/>
                <a:sym typeface="Symbol" panose="05050102010706020507" pitchFamily="18" charset="2"/>
              </a:rPr>
              <a:t>、最小物理块数的确定</a:t>
            </a:r>
            <a:endParaRPr lang="zh-CN" altLang="en-US" dirty="0">
              <a:solidFill>
                <a:schemeClr val="folHlink"/>
              </a:solidFill>
              <a:latin typeface="黑体" panose="02010609060101010101" pitchFamily="49" charset="-122"/>
              <a:ea typeface="黑体" panose="02010609060101010101" pitchFamily="49" charset="-122"/>
              <a:sym typeface="Symbol" panose="05050102010706020507" pitchFamily="18" charset="2"/>
            </a:endParaRPr>
          </a:p>
          <a:p>
            <a:pPr eaLnBrk="1" hangingPunct="1">
              <a:lnSpc>
                <a:spcPct val="120000"/>
              </a:lnSpc>
              <a:spcBef>
                <a:spcPct val="0"/>
              </a:spcBef>
              <a:buClr>
                <a:srgbClr val="FF0000"/>
              </a:buClr>
              <a:buSzPct val="105000"/>
              <a:buNone/>
            </a:pPr>
            <a:r>
              <a:rPr lang="zh-CN" altLang="en-US" dirty="0">
                <a:solidFill>
                  <a:schemeClr val="tx1"/>
                </a:solidFill>
                <a:latin typeface="黑体" panose="02010609060101010101" pitchFamily="49" charset="-122"/>
                <a:ea typeface="黑体" panose="02010609060101010101" pitchFamily="49" charset="-122"/>
                <a:sym typeface="Symbol" panose="05050102010706020507" pitchFamily="18" charset="2"/>
              </a:rPr>
              <a:t>      最小物理块数指能保证进程正常运行所需的最小的物理块数，与计算机的硬件结构有关，取决于指令的格式、功能和寻址方式。</a:t>
            </a:r>
            <a:endParaRPr lang="zh-CN" altLang="en-US" dirty="0">
              <a:solidFill>
                <a:schemeClr val="tx1"/>
              </a:solidFill>
              <a:latin typeface="黑体" panose="02010609060101010101" pitchFamily="49" charset="-122"/>
              <a:ea typeface="黑体" panose="02010609060101010101" pitchFamily="49" charset="-122"/>
              <a:sym typeface="Symbol" panose="05050102010706020507" pitchFamily="18" charset="2"/>
            </a:endParaRPr>
          </a:p>
          <a:p>
            <a:pPr eaLnBrk="1" hangingPunct="1">
              <a:lnSpc>
                <a:spcPct val="120000"/>
              </a:lnSpc>
              <a:spcBef>
                <a:spcPct val="0"/>
              </a:spcBef>
              <a:buClr>
                <a:srgbClr val="FF0000"/>
              </a:buClr>
              <a:buSzPct val="105000"/>
              <a:buNone/>
            </a:pPr>
            <a:r>
              <a:rPr lang="en-US" altLang="zh-CN" dirty="0">
                <a:solidFill>
                  <a:schemeClr val="folHlink"/>
                </a:solidFill>
                <a:latin typeface="黑体" panose="02010609060101010101" pitchFamily="49" charset="-122"/>
                <a:ea typeface="黑体" panose="02010609060101010101" pitchFamily="49" charset="-122"/>
                <a:sym typeface="Symbol" panose="05050102010706020507" pitchFamily="18" charset="2"/>
                <a:hlinkClick r:id="rId1" action="ppaction://hlinksldjump"/>
              </a:rPr>
              <a:t>2</a:t>
            </a:r>
            <a:r>
              <a:rPr lang="zh-CN" altLang="en-US" dirty="0">
                <a:solidFill>
                  <a:schemeClr val="folHlink"/>
                </a:solidFill>
                <a:latin typeface="黑体" panose="02010609060101010101" pitchFamily="49" charset="-122"/>
                <a:ea typeface="黑体" panose="02010609060101010101" pitchFamily="49" charset="-122"/>
                <a:sym typeface="Symbol" panose="05050102010706020507" pitchFamily="18" charset="2"/>
                <a:hlinkClick r:id="rId1" action="ppaction://hlinksldjump"/>
              </a:rPr>
              <a:t>、物理块的分配策略</a:t>
            </a:r>
            <a:endParaRPr lang="zh-CN" altLang="en-US" dirty="0">
              <a:solidFill>
                <a:schemeClr val="folHlink"/>
              </a:solidFill>
              <a:latin typeface="黑体" panose="02010609060101010101" pitchFamily="49" charset="-122"/>
              <a:ea typeface="黑体" panose="02010609060101010101" pitchFamily="49" charset="-122"/>
              <a:sym typeface="Symbol" panose="05050102010706020507" pitchFamily="18" charset="2"/>
            </a:endParaRPr>
          </a:p>
          <a:p>
            <a:pPr eaLnBrk="1" hangingPunct="1">
              <a:lnSpc>
                <a:spcPct val="120000"/>
              </a:lnSpc>
              <a:spcBef>
                <a:spcPct val="0"/>
              </a:spcBef>
              <a:buClr>
                <a:srgbClr val="FF0000"/>
              </a:buClr>
              <a:buSzPct val="105000"/>
              <a:buNone/>
            </a:pPr>
            <a:r>
              <a:rPr lang="en-US" altLang="zh-CN" dirty="0">
                <a:solidFill>
                  <a:schemeClr val="folHlink"/>
                </a:solidFill>
                <a:latin typeface="黑体" panose="02010609060101010101" pitchFamily="49" charset="-122"/>
                <a:ea typeface="黑体" panose="02010609060101010101" pitchFamily="49" charset="-122"/>
                <a:sym typeface="Symbol" panose="05050102010706020507" pitchFamily="18" charset="2"/>
                <a:hlinkClick r:id="rId2" action="ppaction://hlinksldjump"/>
              </a:rPr>
              <a:t>3</a:t>
            </a:r>
            <a:r>
              <a:rPr lang="zh-CN" altLang="en-US" dirty="0">
                <a:solidFill>
                  <a:schemeClr val="folHlink"/>
                </a:solidFill>
                <a:latin typeface="黑体" panose="02010609060101010101" pitchFamily="49" charset="-122"/>
                <a:ea typeface="黑体" panose="02010609060101010101" pitchFamily="49" charset="-122"/>
                <a:sym typeface="Symbol" panose="05050102010706020507" pitchFamily="18" charset="2"/>
                <a:hlinkClick r:id="rId2" action="ppaction://hlinksldjump"/>
              </a:rPr>
              <a:t>、物理块分配算法</a:t>
            </a:r>
            <a:endParaRPr lang="zh-CN" altLang="en-US" dirty="0">
              <a:solidFill>
                <a:schemeClr val="folHlink"/>
              </a:solidFill>
              <a:latin typeface="黑体" panose="02010609060101010101" pitchFamily="49" charset="-122"/>
              <a:ea typeface="黑体" panose="02010609060101010101" pitchFamily="49" charset="-122"/>
              <a:sym typeface="Symbol" panose="05050102010706020507" pitchFamily="18" charset="2"/>
            </a:endParaRPr>
          </a:p>
          <a:p>
            <a:pPr eaLnBrk="1" hangingPunct="1">
              <a:lnSpc>
                <a:spcPct val="120000"/>
              </a:lnSpc>
              <a:spcBef>
                <a:spcPct val="0"/>
              </a:spcBef>
              <a:buClr>
                <a:srgbClr val="FF0000"/>
              </a:buClr>
              <a:buSzPct val="105000"/>
              <a:buNone/>
            </a:pPr>
            <a:r>
              <a:rPr lang="zh-CN" altLang="en-US" dirty="0">
                <a:solidFill>
                  <a:schemeClr val="tx1"/>
                </a:solidFill>
                <a:latin typeface="黑体" panose="02010609060101010101" pitchFamily="49" charset="-122"/>
                <a:ea typeface="黑体" panose="02010609060101010101" pitchFamily="49" charset="-122"/>
                <a:sym typeface="Symbol" panose="05050102010706020507" pitchFamily="18" charset="2"/>
              </a:rPr>
              <a:t>     </a:t>
            </a:r>
            <a:endParaRPr lang="zh-CN" altLang="en-US" dirty="0">
              <a:solidFill>
                <a:schemeClr val="tx1"/>
              </a:solidFill>
              <a:latin typeface="黑体" panose="02010609060101010101" pitchFamily="49" charset="-122"/>
              <a:ea typeface="黑体" panose="02010609060101010101" pitchFamily="49" charset="-122"/>
              <a:sym typeface="Symbol" panose="05050102010706020507"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98691">
                                            <p:txEl>
                                              <p:charRg st="0" end="35"/>
                                            </p:txEl>
                                          </p:spTgt>
                                        </p:tgtEl>
                                        <p:attrNameLst>
                                          <p:attrName>style.visibility</p:attrName>
                                        </p:attrNameLst>
                                      </p:cBhvr>
                                      <p:to>
                                        <p:strVal val="visible"/>
                                      </p:to>
                                    </p:set>
                                    <p:animEffect transition="in" filter="blinds(horizontal)">
                                      <p:cBhvr>
                                        <p:cTn id="7" dur="500"/>
                                        <p:tgtEl>
                                          <p:spTgt spid="498691">
                                            <p:txEl>
                                              <p:charRg st="0" end="35"/>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98691">
                                            <p:txEl>
                                              <p:charRg st="35" end="47"/>
                                            </p:txEl>
                                          </p:spTgt>
                                        </p:tgtEl>
                                        <p:attrNameLst>
                                          <p:attrName>style.visibility</p:attrName>
                                        </p:attrNameLst>
                                      </p:cBhvr>
                                      <p:to>
                                        <p:strVal val="visible"/>
                                      </p:to>
                                    </p:set>
                                    <p:animEffect transition="in" filter="blinds(horizontal)">
                                      <p:cBhvr>
                                        <p:cTn id="12" dur="500"/>
                                        <p:tgtEl>
                                          <p:spTgt spid="498691">
                                            <p:txEl>
                                              <p:charRg st="35" end="47"/>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98691">
                                            <p:txEl>
                                              <p:charRg st="47" end="110"/>
                                            </p:txEl>
                                          </p:spTgt>
                                        </p:tgtEl>
                                        <p:attrNameLst>
                                          <p:attrName>style.visibility</p:attrName>
                                        </p:attrNameLst>
                                      </p:cBhvr>
                                      <p:to>
                                        <p:strVal val="visible"/>
                                      </p:to>
                                    </p:set>
                                    <p:animEffect transition="in" filter="blinds(horizontal)">
                                      <p:cBhvr>
                                        <p:cTn id="17" dur="500"/>
                                        <p:tgtEl>
                                          <p:spTgt spid="498691">
                                            <p:txEl>
                                              <p:charRg st="47" end="11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498691">
                                            <p:txEl>
                                              <p:charRg st="110" end="121"/>
                                            </p:txEl>
                                          </p:spTgt>
                                        </p:tgtEl>
                                        <p:attrNameLst>
                                          <p:attrName>style.visibility</p:attrName>
                                        </p:attrNameLst>
                                      </p:cBhvr>
                                      <p:to>
                                        <p:strVal val="visible"/>
                                      </p:to>
                                    </p:set>
                                    <p:animEffect transition="in" filter="blinds(horizontal)">
                                      <p:cBhvr>
                                        <p:cTn id="22" dur="500"/>
                                        <p:tgtEl>
                                          <p:spTgt spid="498691">
                                            <p:txEl>
                                              <p:charRg st="110" end="12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498691">
                                            <p:txEl>
                                              <p:charRg st="121" end="131"/>
                                            </p:txEl>
                                          </p:spTgt>
                                        </p:tgtEl>
                                        <p:attrNameLst>
                                          <p:attrName>style.visibility</p:attrName>
                                        </p:attrNameLst>
                                      </p:cBhvr>
                                      <p:to>
                                        <p:strVal val="visible"/>
                                      </p:to>
                                    </p:set>
                                    <p:animEffect transition="in" filter="blinds(horizontal)">
                                      <p:cBhvr>
                                        <p:cTn id="27" dur="500"/>
                                        <p:tgtEl>
                                          <p:spTgt spid="498691">
                                            <p:txEl>
                                              <p:charRg st="121" end="13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498691">
                                            <p:txEl>
                                              <p:charRg st="131" end="137"/>
                                            </p:txEl>
                                          </p:spTgt>
                                        </p:tgtEl>
                                        <p:attrNameLst>
                                          <p:attrName>style.visibility</p:attrName>
                                        </p:attrNameLst>
                                      </p:cBhvr>
                                      <p:to>
                                        <p:strVal val="visible"/>
                                      </p:to>
                                    </p:set>
                                    <p:animEffect transition="in" filter="blinds(horizontal)">
                                      <p:cBhvr>
                                        <p:cTn id="32" dur="500"/>
                                        <p:tgtEl>
                                          <p:spTgt spid="498691">
                                            <p:txEl>
                                              <p:charRg st="131" end="13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8691"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481" name="Rectangle 2"/>
          <p:cNvSpPr>
            <a:spLocks noGrp="1"/>
          </p:cNvSpPr>
          <p:nvPr>
            <p:ph type="title"/>
          </p:nvPr>
        </p:nvSpPr>
        <p:spPr>
          <a:xfrm>
            <a:off x="1403350" y="333375"/>
            <a:ext cx="7696200" cy="641350"/>
          </a:xfrm>
        </p:spPr>
        <p:txBody>
          <a:bodyPr wrap="square" lIns="91440" tIns="45720" rIns="91440" bIns="45720" anchor="b"/>
          <a:p>
            <a:pPr eaLnBrk="1" hangingPunct="1"/>
            <a:r>
              <a:rPr lang="en-US" altLang="zh-CN" sz="3600" b="1" dirty="0">
                <a:solidFill>
                  <a:schemeClr val="hlink"/>
                </a:solidFill>
                <a:latin typeface="黑体" panose="02010609060101010101" pitchFamily="49" charset="-122"/>
                <a:ea typeface="黑体" panose="02010609060101010101" pitchFamily="49" charset="-122"/>
                <a:sym typeface="Symbol" panose="05050102010706020507" pitchFamily="18" charset="2"/>
              </a:rPr>
              <a:t>2</a:t>
            </a:r>
            <a:r>
              <a:rPr lang="zh-CN" altLang="en-US" sz="3600" b="1" dirty="0">
                <a:solidFill>
                  <a:schemeClr val="hlink"/>
                </a:solidFill>
                <a:latin typeface="黑体" panose="02010609060101010101" pitchFamily="49" charset="-122"/>
                <a:ea typeface="黑体" panose="02010609060101010101" pitchFamily="49" charset="-122"/>
                <a:sym typeface="Symbol" panose="05050102010706020507" pitchFamily="18" charset="2"/>
              </a:rPr>
              <a:t>、</a:t>
            </a:r>
            <a:r>
              <a:rPr lang="zh-CN" altLang="en-US" sz="3600" b="1" dirty="0">
                <a:solidFill>
                  <a:schemeClr val="hlink"/>
                </a:solidFill>
                <a:latin typeface="华文隶书" panose="02010800040101010101" pitchFamily="2" charset="-122"/>
                <a:ea typeface="黑体" panose="02010609060101010101" pitchFamily="49" charset="-122"/>
                <a:sym typeface="Symbol" panose="05050102010706020507" pitchFamily="18" charset="2"/>
              </a:rPr>
              <a:t>物理块的分配策略</a:t>
            </a:r>
            <a:endParaRPr lang="zh-CN" altLang="en-US" sz="3600" b="1" dirty="0">
              <a:solidFill>
                <a:schemeClr val="hlink"/>
              </a:solidFill>
              <a:latin typeface="华文隶书" panose="02010800040101010101" pitchFamily="2" charset="-122"/>
              <a:ea typeface="黑体" panose="02010609060101010101" pitchFamily="49" charset="-122"/>
              <a:sym typeface="Symbol" panose="05050102010706020507" pitchFamily="18" charset="2"/>
            </a:endParaRPr>
          </a:p>
        </p:txBody>
      </p:sp>
      <p:sp>
        <p:nvSpPr>
          <p:cNvPr id="545795" name="Rectangle 3"/>
          <p:cNvSpPr>
            <a:spLocks noGrp="1"/>
          </p:cNvSpPr>
          <p:nvPr>
            <p:ph idx="1"/>
          </p:nvPr>
        </p:nvSpPr>
        <p:spPr>
          <a:xfrm>
            <a:off x="466725" y="1325563"/>
            <a:ext cx="8208963" cy="4983162"/>
          </a:xfrm>
        </p:spPr>
        <p:txBody>
          <a:bodyPr wrap="square" lIns="91440" tIns="45720" rIns="91440" bIns="45720" anchor="t"/>
          <a:p>
            <a:pPr eaLnBrk="1" hangingPunct="1">
              <a:lnSpc>
                <a:spcPct val="120000"/>
              </a:lnSpc>
              <a:spcBef>
                <a:spcPct val="0"/>
              </a:spcBef>
              <a:buClr>
                <a:srgbClr val="FF0000"/>
              </a:buClr>
              <a:buSzPct val="105000"/>
              <a:buNone/>
            </a:pPr>
            <a:r>
              <a:rPr lang="en-US" altLang="zh-CN" sz="2400" dirty="0">
                <a:solidFill>
                  <a:schemeClr val="tx1"/>
                </a:solidFill>
                <a:latin typeface="黑体" panose="02010609060101010101" pitchFamily="49" charset="-122"/>
                <a:ea typeface="黑体" panose="02010609060101010101" pitchFamily="49" charset="-122"/>
                <a:sym typeface="Symbol" panose="05050102010706020507" pitchFamily="18" charset="2"/>
              </a:rPr>
              <a:t>     </a:t>
            </a:r>
            <a:r>
              <a:rPr lang="zh-CN" altLang="en-US" sz="2400" dirty="0">
                <a:solidFill>
                  <a:srgbClr val="FF33CC"/>
                </a:solidFill>
                <a:latin typeface="黑体" panose="02010609060101010101" pitchFamily="49" charset="-122"/>
                <a:ea typeface="黑体" panose="02010609060101010101" pitchFamily="49" charset="-122"/>
                <a:sym typeface="Symbol" panose="05050102010706020507" pitchFamily="18" charset="2"/>
              </a:rPr>
              <a:t>（</a:t>
            </a:r>
            <a:r>
              <a:rPr lang="en-US" altLang="zh-CN" sz="2400" dirty="0">
                <a:solidFill>
                  <a:srgbClr val="FF33CC"/>
                </a:solidFill>
                <a:latin typeface="黑体" panose="02010609060101010101" pitchFamily="49" charset="-122"/>
                <a:ea typeface="黑体" panose="02010609060101010101" pitchFamily="49" charset="-122"/>
                <a:sym typeface="Symbol" panose="05050102010706020507" pitchFamily="18" charset="2"/>
              </a:rPr>
              <a:t>1</a:t>
            </a:r>
            <a:r>
              <a:rPr lang="zh-CN" altLang="en-US" sz="2400" dirty="0">
                <a:solidFill>
                  <a:srgbClr val="FF33CC"/>
                </a:solidFill>
                <a:latin typeface="黑体" panose="02010609060101010101" pitchFamily="49" charset="-122"/>
                <a:ea typeface="黑体" panose="02010609060101010101" pitchFamily="49" charset="-122"/>
                <a:sym typeface="Symbol" panose="05050102010706020507" pitchFamily="18" charset="2"/>
              </a:rPr>
              <a:t>）固定分配局部置换</a:t>
            </a:r>
            <a:r>
              <a:rPr lang="zh-CN" altLang="en-US" sz="2400" dirty="0">
                <a:solidFill>
                  <a:schemeClr val="tx1"/>
                </a:solidFill>
                <a:latin typeface="黑体" panose="02010609060101010101" pitchFamily="49" charset="-122"/>
                <a:ea typeface="黑体" panose="02010609060101010101" pitchFamily="49" charset="-122"/>
                <a:sym typeface="Symbol" panose="05050102010706020507" pitchFamily="18" charset="2"/>
              </a:rPr>
              <a:t>：为每个进程分配</a:t>
            </a:r>
            <a:r>
              <a:rPr lang="zh-CN" altLang="en-US" sz="2400" dirty="0">
                <a:latin typeface="黑体" panose="02010609060101010101" pitchFamily="49" charset="-122"/>
                <a:ea typeface="黑体" panose="02010609060101010101" pitchFamily="49" charset="-122"/>
                <a:sym typeface="Symbol" panose="05050102010706020507" pitchFamily="18" charset="2"/>
              </a:rPr>
              <a:t>固定数目</a:t>
            </a:r>
            <a:r>
              <a:rPr lang="en-US" altLang="zh-CN" sz="2400" dirty="0">
                <a:latin typeface="黑体" panose="02010609060101010101" pitchFamily="49" charset="-122"/>
                <a:ea typeface="黑体" panose="02010609060101010101" pitchFamily="49" charset="-122"/>
                <a:sym typeface="Symbol" panose="05050102010706020507" pitchFamily="18" charset="2"/>
              </a:rPr>
              <a:t>n</a:t>
            </a:r>
            <a:r>
              <a:rPr lang="zh-CN" altLang="en-US" sz="2400" dirty="0">
                <a:latin typeface="黑体" panose="02010609060101010101" pitchFamily="49" charset="-122"/>
                <a:ea typeface="黑体" panose="02010609060101010101" pitchFamily="49" charset="-122"/>
                <a:sym typeface="Symbol" panose="05050102010706020507" pitchFamily="18" charset="2"/>
              </a:rPr>
              <a:t>的物理块</a:t>
            </a:r>
            <a:r>
              <a:rPr lang="zh-CN" altLang="en-US" sz="2400" dirty="0">
                <a:solidFill>
                  <a:schemeClr val="tx1"/>
                </a:solidFill>
                <a:latin typeface="黑体" panose="02010609060101010101" pitchFamily="49" charset="-122"/>
                <a:ea typeface="黑体" panose="02010609060101010101" pitchFamily="49" charset="-122"/>
                <a:sym typeface="Symbol" panose="05050102010706020507" pitchFamily="18" charset="2"/>
              </a:rPr>
              <a:t>，在整个运行中都不改变。如出现缺页，则从中置换一页。</a:t>
            </a:r>
            <a:endParaRPr lang="zh-CN" altLang="en-US" sz="2400" dirty="0">
              <a:solidFill>
                <a:schemeClr val="tx1"/>
              </a:solidFill>
              <a:latin typeface="黑体" panose="02010609060101010101" pitchFamily="49" charset="-122"/>
              <a:ea typeface="黑体" panose="02010609060101010101" pitchFamily="49" charset="-122"/>
              <a:sym typeface="Symbol" panose="05050102010706020507" pitchFamily="18" charset="2"/>
            </a:endParaRPr>
          </a:p>
          <a:p>
            <a:pPr eaLnBrk="1" hangingPunct="1">
              <a:lnSpc>
                <a:spcPct val="120000"/>
              </a:lnSpc>
              <a:spcBef>
                <a:spcPct val="0"/>
              </a:spcBef>
              <a:buClr>
                <a:srgbClr val="FF0000"/>
              </a:buClr>
              <a:buSzPct val="105000"/>
              <a:buNone/>
            </a:pPr>
            <a:r>
              <a:rPr lang="zh-CN" altLang="en-US" sz="2400" dirty="0">
                <a:solidFill>
                  <a:schemeClr val="tx1"/>
                </a:solidFill>
                <a:latin typeface="黑体" panose="02010609060101010101" pitchFamily="49" charset="-122"/>
                <a:ea typeface="黑体" panose="02010609060101010101" pitchFamily="49" charset="-122"/>
                <a:sym typeface="Symbol" panose="05050102010706020507" pitchFamily="18" charset="2"/>
              </a:rPr>
              <a:t>     </a:t>
            </a:r>
            <a:r>
              <a:rPr lang="zh-CN" altLang="en-US" sz="2400" dirty="0">
                <a:solidFill>
                  <a:srgbClr val="FF33CC"/>
                </a:solidFill>
                <a:latin typeface="黑体" panose="02010609060101010101" pitchFamily="49" charset="-122"/>
                <a:ea typeface="黑体" panose="02010609060101010101" pitchFamily="49" charset="-122"/>
                <a:sym typeface="Symbol" panose="05050102010706020507" pitchFamily="18" charset="2"/>
              </a:rPr>
              <a:t>（</a:t>
            </a:r>
            <a:r>
              <a:rPr lang="en-US" altLang="zh-CN" sz="2400" dirty="0">
                <a:solidFill>
                  <a:srgbClr val="FF33CC"/>
                </a:solidFill>
                <a:latin typeface="黑体" panose="02010609060101010101" pitchFamily="49" charset="-122"/>
                <a:ea typeface="黑体" panose="02010609060101010101" pitchFamily="49" charset="-122"/>
                <a:sym typeface="Symbol" panose="05050102010706020507" pitchFamily="18" charset="2"/>
              </a:rPr>
              <a:t>2</a:t>
            </a:r>
            <a:r>
              <a:rPr lang="zh-CN" altLang="en-US" sz="2400" dirty="0">
                <a:solidFill>
                  <a:srgbClr val="FF33CC"/>
                </a:solidFill>
                <a:latin typeface="黑体" panose="02010609060101010101" pitchFamily="49" charset="-122"/>
                <a:ea typeface="黑体" panose="02010609060101010101" pitchFamily="49" charset="-122"/>
                <a:sym typeface="Symbol" panose="05050102010706020507" pitchFamily="18" charset="2"/>
              </a:rPr>
              <a:t>）可变分配全局置换</a:t>
            </a:r>
            <a:r>
              <a:rPr lang="zh-CN" altLang="en-US" sz="2400" dirty="0">
                <a:solidFill>
                  <a:schemeClr val="tx1"/>
                </a:solidFill>
                <a:latin typeface="黑体" panose="02010609060101010101" pitchFamily="49" charset="-122"/>
                <a:ea typeface="黑体" panose="02010609060101010101" pitchFamily="49" charset="-122"/>
                <a:sym typeface="Symbol" panose="05050102010706020507" pitchFamily="18" charset="2"/>
              </a:rPr>
              <a:t>：分配</a:t>
            </a:r>
            <a:r>
              <a:rPr lang="zh-CN" altLang="en-US" sz="2400" dirty="0">
                <a:latin typeface="黑体" panose="02010609060101010101" pitchFamily="49" charset="-122"/>
                <a:ea typeface="黑体" panose="02010609060101010101" pitchFamily="49" charset="-122"/>
                <a:sym typeface="Symbol" panose="05050102010706020507" pitchFamily="18" charset="2"/>
              </a:rPr>
              <a:t>固定数目的物理块</a:t>
            </a:r>
            <a:r>
              <a:rPr lang="zh-CN" altLang="en-US" sz="2400" dirty="0">
                <a:solidFill>
                  <a:schemeClr val="tx1"/>
                </a:solidFill>
                <a:latin typeface="黑体" panose="02010609060101010101" pitchFamily="49" charset="-122"/>
                <a:ea typeface="黑体" panose="02010609060101010101" pitchFamily="49" charset="-122"/>
                <a:sym typeface="Symbol" panose="05050102010706020507" pitchFamily="18" charset="2"/>
              </a:rPr>
              <a:t>，但</a:t>
            </a:r>
            <a:r>
              <a:rPr lang="en-US" altLang="zh-CN" sz="2400" dirty="0">
                <a:solidFill>
                  <a:schemeClr val="tx1"/>
                </a:solidFill>
                <a:latin typeface="黑体" panose="02010609060101010101" pitchFamily="49" charset="-122"/>
                <a:ea typeface="黑体" panose="02010609060101010101" pitchFamily="49" charset="-122"/>
                <a:sym typeface="Symbol" panose="05050102010706020507" pitchFamily="18" charset="2"/>
              </a:rPr>
              <a:t>OS</a:t>
            </a:r>
            <a:r>
              <a:rPr lang="zh-CN" altLang="en-US" sz="2400" dirty="0">
                <a:solidFill>
                  <a:schemeClr val="tx1"/>
                </a:solidFill>
                <a:latin typeface="黑体" panose="02010609060101010101" pitchFamily="49" charset="-122"/>
                <a:ea typeface="黑体" panose="02010609060101010101" pitchFamily="49" charset="-122"/>
                <a:sym typeface="Symbol" panose="05050102010706020507" pitchFamily="18" charset="2"/>
              </a:rPr>
              <a:t>自留一空闲块队列，若发现缺页，则从空闲块队列中分配一空闲块与该进程，并调入缺页于其中。当空闲块队列用完时，</a:t>
            </a:r>
            <a:r>
              <a:rPr lang="en-US" altLang="zh-CN" sz="2400" dirty="0">
                <a:solidFill>
                  <a:schemeClr val="tx1"/>
                </a:solidFill>
                <a:latin typeface="黑体" panose="02010609060101010101" pitchFamily="49" charset="-122"/>
                <a:ea typeface="黑体" panose="02010609060101010101" pitchFamily="49" charset="-122"/>
                <a:sym typeface="Symbol" panose="05050102010706020507" pitchFamily="18" charset="2"/>
              </a:rPr>
              <a:t>OS</a:t>
            </a:r>
            <a:r>
              <a:rPr lang="zh-CN" altLang="en-US" sz="2400" dirty="0">
                <a:solidFill>
                  <a:schemeClr val="tx1"/>
                </a:solidFill>
                <a:latin typeface="黑体" panose="02010609060101010101" pitchFamily="49" charset="-122"/>
                <a:ea typeface="黑体" panose="02010609060101010101" pitchFamily="49" charset="-122"/>
                <a:sym typeface="Symbol" panose="05050102010706020507" pitchFamily="18" charset="2"/>
              </a:rPr>
              <a:t>才从内存中选择一页置换。</a:t>
            </a:r>
            <a:endParaRPr lang="zh-CN" altLang="en-US" sz="2400" dirty="0">
              <a:solidFill>
                <a:schemeClr val="tx1"/>
              </a:solidFill>
              <a:latin typeface="黑体" panose="02010609060101010101" pitchFamily="49" charset="-122"/>
              <a:ea typeface="黑体" panose="02010609060101010101" pitchFamily="49" charset="-122"/>
              <a:sym typeface="Symbol" panose="05050102010706020507" pitchFamily="18" charset="2"/>
            </a:endParaRPr>
          </a:p>
          <a:p>
            <a:pPr eaLnBrk="1" hangingPunct="1">
              <a:lnSpc>
                <a:spcPct val="120000"/>
              </a:lnSpc>
              <a:spcBef>
                <a:spcPct val="0"/>
              </a:spcBef>
              <a:buClr>
                <a:srgbClr val="FF0000"/>
              </a:buClr>
              <a:buSzPct val="105000"/>
              <a:buNone/>
            </a:pPr>
            <a:r>
              <a:rPr lang="zh-CN" altLang="en-US" sz="2400" dirty="0">
                <a:solidFill>
                  <a:schemeClr val="tx1"/>
                </a:solidFill>
                <a:latin typeface="黑体" panose="02010609060101010101" pitchFamily="49" charset="-122"/>
                <a:ea typeface="黑体" panose="02010609060101010101" pitchFamily="49" charset="-122"/>
                <a:sym typeface="Symbol" panose="05050102010706020507" pitchFamily="18" charset="2"/>
              </a:rPr>
              <a:t>     </a:t>
            </a:r>
            <a:r>
              <a:rPr lang="zh-CN" altLang="en-US" sz="2400" dirty="0">
                <a:solidFill>
                  <a:srgbClr val="FF33CC"/>
                </a:solidFill>
                <a:latin typeface="黑体" panose="02010609060101010101" pitchFamily="49" charset="-122"/>
                <a:ea typeface="黑体" panose="02010609060101010101" pitchFamily="49" charset="-122"/>
                <a:sym typeface="Symbol" panose="05050102010706020507" pitchFamily="18" charset="2"/>
              </a:rPr>
              <a:t>（</a:t>
            </a:r>
            <a:r>
              <a:rPr lang="en-US" altLang="zh-CN" sz="2400" dirty="0">
                <a:solidFill>
                  <a:srgbClr val="FF33CC"/>
                </a:solidFill>
                <a:latin typeface="黑体" panose="02010609060101010101" pitchFamily="49" charset="-122"/>
                <a:ea typeface="黑体" panose="02010609060101010101" pitchFamily="49" charset="-122"/>
                <a:sym typeface="Symbol" panose="05050102010706020507" pitchFamily="18" charset="2"/>
              </a:rPr>
              <a:t>3</a:t>
            </a:r>
            <a:r>
              <a:rPr lang="zh-CN" altLang="en-US" sz="2400" dirty="0">
                <a:solidFill>
                  <a:srgbClr val="FF33CC"/>
                </a:solidFill>
                <a:latin typeface="黑体" panose="02010609060101010101" pitchFamily="49" charset="-122"/>
                <a:ea typeface="黑体" panose="02010609060101010101" pitchFamily="49" charset="-122"/>
                <a:sym typeface="Symbol" panose="05050102010706020507" pitchFamily="18" charset="2"/>
              </a:rPr>
              <a:t>）可变分配局部置换</a:t>
            </a:r>
            <a:r>
              <a:rPr lang="zh-CN" altLang="en-US" sz="2400" dirty="0">
                <a:solidFill>
                  <a:schemeClr val="tx1"/>
                </a:solidFill>
                <a:latin typeface="黑体" panose="02010609060101010101" pitchFamily="49" charset="-122"/>
                <a:ea typeface="黑体" panose="02010609060101010101" pitchFamily="49" charset="-122"/>
                <a:sym typeface="Symbol" panose="05050102010706020507" pitchFamily="18" charset="2"/>
              </a:rPr>
              <a:t>：分配一定数目的物理块，若发现缺页，则从</a:t>
            </a:r>
            <a:r>
              <a:rPr lang="zh-CN" altLang="en-US" sz="2400" dirty="0">
                <a:latin typeface="黑体" panose="02010609060101010101" pitchFamily="49" charset="-122"/>
                <a:ea typeface="黑体" panose="02010609060101010101" pitchFamily="49" charset="-122"/>
                <a:sym typeface="Symbol" panose="05050102010706020507" pitchFamily="18" charset="2"/>
              </a:rPr>
              <a:t>该进程</a:t>
            </a:r>
            <a:r>
              <a:rPr lang="zh-CN" altLang="en-US" sz="2400" dirty="0">
                <a:solidFill>
                  <a:schemeClr val="tx1"/>
                </a:solidFill>
                <a:latin typeface="黑体" panose="02010609060101010101" pitchFamily="49" charset="-122"/>
                <a:ea typeface="黑体" panose="02010609060101010101" pitchFamily="49" charset="-122"/>
                <a:sym typeface="Symbol" panose="05050102010706020507" pitchFamily="18" charset="2"/>
              </a:rPr>
              <a:t>的页面中置换一页，根据该进程缺页率高低，则</a:t>
            </a:r>
            <a:r>
              <a:rPr lang="zh-CN" altLang="en-US" sz="2400" dirty="0">
                <a:latin typeface="黑体" panose="02010609060101010101" pitchFamily="49" charset="-122"/>
                <a:ea typeface="黑体" panose="02010609060101010101" pitchFamily="49" charset="-122"/>
                <a:sym typeface="Symbol" panose="05050102010706020507" pitchFamily="18" charset="2"/>
              </a:rPr>
              <a:t>可增加或减少物理块</a:t>
            </a:r>
            <a:r>
              <a:rPr lang="zh-CN" altLang="en-US" sz="2400" dirty="0">
                <a:solidFill>
                  <a:schemeClr val="tx1"/>
                </a:solidFill>
                <a:latin typeface="黑体" panose="02010609060101010101" pitchFamily="49" charset="-122"/>
                <a:ea typeface="黑体" panose="02010609060101010101" pitchFamily="49" charset="-122"/>
                <a:sym typeface="Symbol" panose="05050102010706020507" pitchFamily="18" charset="2"/>
              </a:rPr>
              <a:t>。    </a:t>
            </a:r>
            <a:endParaRPr lang="zh-CN" altLang="en-US" sz="2400" dirty="0">
              <a:solidFill>
                <a:schemeClr val="tx1"/>
              </a:solidFill>
              <a:latin typeface="黑体" panose="02010609060101010101" pitchFamily="49" charset="-122"/>
              <a:ea typeface="黑体" panose="02010609060101010101" pitchFamily="49" charset="-122"/>
              <a:sym typeface="Symbol" panose="05050102010706020507"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45795">
                                            <p:txEl>
                                              <p:charRg st="0" end="60"/>
                                            </p:txEl>
                                          </p:spTgt>
                                        </p:tgtEl>
                                        <p:attrNameLst>
                                          <p:attrName>style.visibility</p:attrName>
                                        </p:attrNameLst>
                                      </p:cBhvr>
                                      <p:to>
                                        <p:strVal val="visible"/>
                                      </p:to>
                                    </p:set>
                                    <p:anim calcmode="lin" valueType="num">
                                      <p:cBhvr additive="base">
                                        <p:cTn id="7" dur="500" fill="hold"/>
                                        <p:tgtEl>
                                          <p:spTgt spid="545795">
                                            <p:txEl>
                                              <p:charRg st="0" end="6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45795">
                                            <p:txEl>
                                              <p:charRg st="0" end="6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45795">
                                            <p:txEl>
                                              <p:charRg st="60" end="159"/>
                                            </p:txEl>
                                          </p:spTgt>
                                        </p:tgtEl>
                                        <p:attrNameLst>
                                          <p:attrName>style.visibility</p:attrName>
                                        </p:attrNameLst>
                                      </p:cBhvr>
                                      <p:to>
                                        <p:strVal val="visible"/>
                                      </p:to>
                                    </p:set>
                                    <p:anim calcmode="lin" valueType="num">
                                      <p:cBhvr additive="base">
                                        <p:cTn id="13" dur="500" fill="hold"/>
                                        <p:tgtEl>
                                          <p:spTgt spid="545795">
                                            <p:txEl>
                                              <p:charRg st="60" end="159"/>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45795">
                                            <p:txEl>
                                              <p:charRg st="60" end="159"/>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5" presetClass="entr" presetSubtype="0" fill="hold" nodeType="clickEffect">
                                  <p:stCondLst>
                                    <p:cond delay="0"/>
                                  </p:stCondLst>
                                  <p:childTnLst>
                                    <p:set>
                                      <p:cBhvr>
                                        <p:cTn id="18" dur="1" fill="hold">
                                          <p:stCondLst>
                                            <p:cond delay="0"/>
                                          </p:stCondLst>
                                        </p:cTn>
                                        <p:tgtEl>
                                          <p:spTgt spid="545795">
                                            <p:txEl>
                                              <p:charRg st="159" end="234"/>
                                            </p:txEl>
                                          </p:spTgt>
                                        </p:tgtEl>
                                        <p:attrNameLst>
                                          <p:attrName>style.visibility</p:attrName>
                                        </p:attrNameLst>
                                      </p:cBhvr>
                                      <p:to>
                                        <p:strVal val="visible"/>
                                      </p:to>
                                    </p:set>
                                    <p:anim calcmode="lin" valueType="num">
                                      <p:cBhvr>
                                        <p:cTn id="19" dur="1000" fill="hold"/>
                                        <p:tgtEl>
                                          <p:spTgt spid="545795">
                                            <p:txEl>
                                              <p:charRg st="159" end="234"/>
                                            </p:txEl>
                                          </p:spTgt>
                                        </p:tgtEl>
                                        <p:attrNameLst>
                                          <p:attrName>ppt_w</p:attrName>
                                        </p:attrNameLst>
                                      </p:cBhvr>
                                      <p:tavLst>
                                        <p:tav tm="0">
                                          <p:val>
                                            <p:fltVal val="0.000000"/>
                                          </p:val>
                                        </p:tav>
                                        <p:tav tm="100000">
                                          <p:val>
                                            <p:strVal val="#ppt_w"/>
                                          </p:val>
                                        </p:tav>
                                      </p:tavLst>
                                    </p:anim>
                                    <p:anim calcmode="lin" valueType="num">
                                      <p:cBhvr>
                                        <p:cTn id="20" dur="1000" fill="hold"/>
                                        <p:tgtEl>
                                          <p:spTgt spid="545795">
                                            <p:txEl>
                                              <p:charRg st="159" end="234"/>
                                            </p:txEl>
                                          </p:spTgt>
                                        </p:tgtEl>
                                        <p:attrNameLst>
                                          <p:attrName>ppt_h</p:attrName>
                                        </p:attrNameLst>
                                      </p:cBhvr>
                                      <p:tavLst>
                                        <p:tav tm="0">
                                          <p:val>
                                            <p:fltVal val="0.000000"/>
                                          </p:val>
                                        </p:tav>
                                        <p:tav tm="100000">
                                          <p:val>
                                            <p:strVal val="#ppt_h"/>
                                          </p:val>
                                        </p:tav>
                                      </p:tavLst>
                                    </p:anim>
                                    <p:anim calcmode="lin" valueType="num">
                                      <p:cBhvr>
                                        <p:cTn id="21" dur="1000" fill="hold"/>
                                        <p:tgtEl>
                                          <p:spTgt spid="545795">
                                            <p:txEl>
                                              <p:charRg st="159" end="234"/>
                                            </p:txEl>
                                          </p:spTgt>
                                        </p:tgtEl>
                                        <p:attrNameLst>
                                          <p:attrName>ppt_x</p:attrName>
                                        </p:attrNameLst>
                                      </p:cBhvr>
                                      <p:tavLst>
                                        <p:tav tm="0" fmla="#ppt_x+(cos(-2*pi*(1-$))*-#ppt_x-sin(-2*pi*(1-$))*(1-#ppt_y))*(1-$)">
                                          <p:val>
                                            <p:fltVal val="0.000000"/>
                                          </p:val>
                                        </p:tav>
                                        <p:tav tm="100000">
                                          <p:val>
                                            <p:fltVal val="1.000000"/>
                                          </p:val>
                                        </p:tav>
                                      </p:tavLst>
                                    </p:anim>
                                    <p:anim calcmode="lin" valueType="num">
                                      <p:cBhvr>
                                        <p:cTn id="22" dur="1000" fill="hold"/>
                                        <p:tgtEl>
                                          <p:spTgt spid="545795">
                                            <p:txEl>
                                              <p:charRg st="159" end="234"/>
                                            </p:txEl>
                                          </p:spTgt>
                                        </p:tgtEl>
                                        <p:attrNameLst>
                                          <p:attrName>ppt_y</p:attrName>
                                        </p:attrNameLst>
                                      </p:cBhvr>
                                      <p:tavLst>
                                        <p:tav tm="0" fmla="#ppt_y+(sin(-2*pi*(1-$))*-#ppt_x+cos(-2*pi*(1-$))*(1-#ppt_y))*(1-$)">
                                          <p:val>
                                            <p:fltVal val="0.000000"/>
                                          </p:val>
                                        </p:tav>
                                        <p:tav tm="100000">
                                          <p:val>
                                            <p:fltVal val="1.000000"/>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2707" name="Rectangle 3"/>
          <p:cNvSpPr>
            <a:spLocks noGrp="1"/>
          </p:cNvSpPr>
          <p:nvPr>
            <p:ph idx="1"/>
          </p:nvPr>
        </p:nvSpPr>
        <p:spPr>
          <a:xfrm>
            <a:off x="611188" y="1612900"/>
            <a:ext cx="3900487" cy="3687763"/>
          </a:xfrm>
        </p:spPr>
        <p:txBody>
          <a:bodyPr wrap="square" lIns="91440" tIns="45720" rIns="91440" bIns="45720" anchor="t"/>
          <a:p>
            <a:pPr eaLnBrk="1" hangingPunct="1">
              <a:lnSpc>
                <a:spcPct val="170000"/>
              </a:lnSpc>
            </a:pPr>
            <a:r>
              <a:rPr lang="zh-CN" altLang="en-US" sz="2400" dirty="0">
                <a:latin typeface="黑体" panose="02010609060101010101" pitchFamily="49" charset="-122"/>
                <a:ea typeface="黑体" panose="02010609060101010101" pitchFamily="49" charset="-122"/>
                <a:hlinkClick r:id="rId1" action="ppaction://hlinksldjump"/>
              </a:rPr>
              <a:t>存储器的层次结构</a:t>
            </a:r>
            <a:endParaRPr lang="zh-CN" altLang="en-US" sz="2400" dirty="0">
              <a:latin typeface="黑体" panose="02010609060101010101" pitchFamily="49" charset="-122"/>
              <a:ea typeface="黑体" panose="02010609060101010101" pitchFamily="49" charset="-122"/>
            </a:endParaRPr>
          </a:p>
          <a:p>
            <a:pPr eaLnBrk="1" hangingPunct="1">
              <a:lnSpc>
                <a:spcPct val="170000"/>
              </a:lnSpc>
            </a:pPr>
            <a:r>
              <a:rPr lang="zh-CN" altLang="en-US" sz="2400" dirty="0">
                <a:latin typeface="黑体" panose="02010609060101010101" pitchFamily="49" charset="-122"/>
                <a:ea typeface="黑体" panose="02010609060101010101" pitchFamily="49" charset="-122"/>
              </a:rPr>
              <a:t>程序的装入和链接</a:t>
            </a:r>
            <a:endParaRPr lang="zh-CN" altLang="en-US" sz="2400" dirty="0">
              <a:latin typeface="黑体" panose="02010609060101010101" pitchFamily="49" charset="-122"/>
              <a:ea typeface="黑体" panose="02010609060101010101" pitchFamily="49" charset="-122"/>
            </a:endParaRPr>
          </a:p>
          <a:p>
            <a:pPr eaLnBrk="1" hangingPunct="1">
              <a:lnSpc>
                <a:spcPct val="170000"/>
              </a:lnSpc>
            </a:pPr>
            <a:r>
              <a:rPr lang="zh-CN" altLang="en-US" sz="2400" dirty="0">
                <a:latin typeface="黑体" panose="02010609060101010101" pitchFamily="49" charset="-122"/>
                <a:ea typeface="黑体" panose="02010609060101010101" pitchFamily="49" charset="-122"/>
                <a:hlinkClick r:id="rId1" action="ppaction://hlinksldjump"/>
              </a:rPr>
              <a:t>连续分配存储管理方式</a:t>
            </a:r>
            <a:endParaRPr lang="zh-CN" altLang="en-US" sz="2400" dirty="0">
              <a:latin typeface="黑体" panose="02010609060101010101" pitchFamily="49" charset="-122"/>
              <a:ea typeface="黑体" panose="02010609060101010101" pitchFamily="49" charset="-122"/>
            </a:endParaRPr>
          </a:p>
          <a:p>
            <a:pPr eaLnBrk="1" hangingPunct="1">
              <a:lnSpc>
                <a:spcPct val="170000"/>
              </a:lnSpc>
            </a:pPr>
            <a:r>
              <a:rPr lang="zh-CN" altLang="en-US" sz="2400" dirty="0">
                <a:latin typeface="黑体" panose="02010609060101010101" pitchFamily="49" charset="-122"/>
                <a:ea typeface="黑体" panose="02010609060101010101" pitchFamily="49" charset="-122"/>
                <a:hlinkClick r:id="rId1" action="ppaction://hlinksldjump"/>
              </a:rPr>
              <a:t>基本分页存储管理方式</a:t>
            </a:r>
            <a:endParaRPr lang="zh-CN" altLang="en-US" sz="2400" dirty="0">
              <a:latin typeface="黑体" panose="02010609060101010101" pitchFamily="49" charset="-122"/>
              <a:ea typeface="黑体" panose="02010609060101010101" pitchFamily="49" charset="-122"/>
            </a:endParaRPr>
          </a:p>
          <a:p>
            <a:pPr eaLnBrk="1" hangingPunct="1">
              <a:lnSpc>
                <a:spcPct val="170000"/>
              </a:lnSpc>
            </a:pPr>
            <a:r>
              <a:rPr lang="zh-CN" altLang="en-US" sz="2400" dirty="0">
                <a:latin typeface="黑体" panose="02010609060101010101" pitchFamily="49" charset="-122"/>
                <a:ea typeface="黑体" panose="02010609060101010101" pitchFamily="49" charset="-122"/>
                <a:hlinkClick r:id="rId1" action="ppaction://hlinksldjump"/>
              </a:rPr>
              <a:t>基本分段存储管理方式</a:t>
            </a:r>
            <a:endParaRPr lang="zh-CN" altLang="en-US" sz="2400" dirty="0">
              <a:latin typeface="黑体" panose="02010609060101010101" pitchFamily="49" charset="-122"/>
              <a:ea typeface="黑体" panose="02010609060101010101" pitchFamily="49" charset="-122"/>
            </a:endParaRPr>
          </a:p>
        </p:txBody>
      </p:sp>
      <p:sp>
        <p:nvSpPr>
          <p:cNvPr id="8194" name="Rectangle 16"/>
          <p:cNvSpPr>
            <a:spLocks noGrp="1"/>
          </p:cNvSpPr>
          <p:nvPr>
            <p:ph type="title"/>
          </p:nvPr>
        </p:nvSpPr>
        <p:spPr>
          <a:xfrm>
            <a:off x="1524000" y="188913"/>
            <a:ext cx="6632575" cy="762000"/>
          </a:xfrm>
        </p:spPr>
        <p:txBody>
          <a:bodyPr wrap="square" lIns="91440" tIns="45720" rIns="91440" bIns="45720" anchor="b"/>
          <a:p>
            <a:pPr eaLnBrk="1" hangingPunct="1"/>
            <a:r>
              <a:rPr lang="zh-CN" altLang="en-US" sz="3600" b="1" dirty="0">
                <a:latin typeface="黑体" panose="02010609060101010101" pitchFamily="49" charset="-122"/>
                <a:ea typeface="黑体" panose="02010609060101010101" pitchFamily="49" charset="-122"/>
              </a:rPr>
              <a:t>第</a:t>
            </a:r>
            <a:r>
              <a:rPr lang="en-US" altLang="zh-CN" sz="3600" b="1" dirty="0">
                <a:latin typeface="黑体" panose="02010609060101010101" pitchFamily="49" charset="-122"/>
                <a:ea typeface="黑体" panose="02010609060101010101" pitchFamily="49" charset="-122"/>
              </a:rPr>
              <a:t>4-5</a:t>
            </a:r>
            <a:r>
              <a:rPr lang="zh-CN" altLang="en-US" sz="3600" b="1" dirty="0">
                <a:latin typeface="黑体" panose="02010609060101010101" pitchFamily="49" charset="-122"/>
                <a:ea typeface="黑体" panose="02010609060101010101" pitchFamily="49" charset="-122"/>
              </a:rPr>
              <a:t>章 存储器管理主要内容</a:t>
            </a:r>
            <a:endParaRPr lang="zh-CN" altLang="en-US" sz="3600" b="1" dirty="0">
              <a:latin typeface="黑体" panose="02010609060101010101" pitchFamily="49" charset="-122"/>
              <a:ea typeface="黑体" panose="02010609060101010101" pitchFamily="49" charset="-122"/>
            </a:endParaRPr>
          </a:p>
        </p:txBody>
      </p:sp>
      <p:sp>
        <p:nvSpPr>
          <p:cNvPr id="72721" name="Rectangle 17"/>
          <p:cNvSpPr/>
          <p:nvPr/>
        </p:nvSpPr>
        <p:spPr>
          <a:xfrm>
            <a:off x="4643438" y="1628775"/>
            <a:ext cx="4019550" cy="3600450"/>
          </a:xfrm>
          <a:prstGeom prst="rect">
            <a:avLst/>
          </a:prstGeom>
          <a:noFill/>
          <a:ln w="9525">
            <a:noFill/>
          </a:ln>
        </p:spPr>
        <p:txBody>
          <a:bodyPr anchor="t"/>
          <a:p>
            <a:pPr marL="342900" indent="-342900">
              <a:lnSpc>
                <a:spcPct val="170000"/>
              </a:lnSpc>
              <a:spcBef>
                <a:spcPct val="20000"/>
              </a:spcBef>
              <a:buClr>
                <a:srgbClr val="FF00FF"/>
              </a:buClr>
              <a:buFont typeface="Wingdings" panose="05000000000000000000" pitchFamily="2" charset="2"/>
              <a:buChar char="v"/>
            </a:pPr>
            <a:r>
              <a:rPr lang="zh-CN" altLang="en-US" b="1" dirty="0">
                <a:solidFill>
                  <a:schemeClr val="hlink"/>
                </a:solidFill>
                <a:latin typeface="黑体" panose="02010609060101010101" pitchFamily="49" charset="-122"/>
                <a:ea typeface="黑体" panose="02010609060101010101" pitchFamily="49" charset="-122"/>
                <a:hlinkClick r:id="rId2" action="ppaction://hlinksldjump"/>
              </a:rPr>
              <a:t>虚拟存储器的基本概念</a:t>
            </a:r>
            <a:endParaRPr lang="zh-CN" altLang="en-US" b="1" dirty="0">
              <a:solidFill>
                <a:schemeClr val="hlink"/>
              </a:solidFill>
              <a:latin typeface="黑体" panose="02010609060101010101" pitchFamily="49" charset="-122"/>
              <a:ea typeface="黑体" panose="02010609060101010101" pitchFamily="49" charset="-122"/>
            </a:endParaRPr>
          </a:p>
          <a:p>
            <a:pPr marL="342900" indent="-342900">
              <a:lnSpc>
                <a:spcPct val="170000"/>
              </a:lnSpc>
              <a:spcBef>
                <a:spcPct val="20000"/>
              </a:spcBef>
              <a:buClr>
                <a:srgbClr val="FF00FF"/>
              </a:buClr>
              <a:buFont typeface="Wingdings" panose="05000000000000000000" pitchFamily="2" charset="2"/>
              <a:buChar char="v"/>
            </a:pPr>
            <a:r>
              <a:rPr lang="zh-CN" altLang="en-US" b="1" dirty="0">
                <a:solidFill>
                  <a:schemeClr val="hlink"/>
                </a:solidFill>
                <a:latin typeface="黑体" panose="02010609060101010101" pitchFamily="49" charset="-122"/>
                <a:ea typeface="黑体" panose="02010609060101010101" pitchFamily="49" charset="-122"/>
                <a:hlinkClick r:id="rId3" action="ppaction://hlinksldjump"/>
              </a:rPr>
              <a:t>请求分页存储管理方式</a:t>
            </a:r>
            <a:endParaRPr lang="zh-CN" altLang="en-US" b="1" dirty="0">
              <a:solidFill>
                <a:schemeClr val="hlink"/>
              </a:solidFill>
              <a:latin typeface="黑体" panose="02010609060101010101" pitchFamily="49" charset="-122"/>
              <a:ea typeface="黑体" panose="02010609060101010101" pitchFamily="49" charset="-122"/>
            </a:endParaRPr>
          </a:p>
          <a:p>
            <a:pPr marL="342900" indent="-342900">
              <a:lnSpc>
                <a:spcPct val="170000"/>
              </a:lnSpc>
              <a:spcBef>
                <a:spcPct val="20000"/>
              </a:spcBef>
              <a:buClr>
                <a:srgbClr val="FF00FF"/>
              </a:buClr>
              <a:buFont typeface="Wingdings" panose="05000000000000000000" pitchFamily="2" charset="2"/>
              <a:buChar char="v"/>
            </a:pPr>
            <a:r>
              <a:rPr lang="zh-CN" altLang="en-US" b="1" dirty="0">
                <a:solidFill>
                  <a:schemeClr val="hlink"/>
                </a:solidFill>
                <a:latin typeface="黑体" panose="02010609060101010101" pitchFamily="49" charset="-122"/>
                <a:ea typeface="黑体" panose="02010609060101010101" pitchFamily="49" charset="-122"/>
                <a:hlinkClick r:id="rId4" action="ppaction://hlinksldjump"/>
              </a:rPr>
              <a:t>页面置换算法</a:t>
            </a:r>
            <a:endParaRPr lang="zh-CN" altLang="en-US" b="1" dirty="0">
              <a:solidFill>
                <a:schemeClr val="hlink"/>
              </a:solidFill>
              <a:latin typeface="黑体" panose="02010609060101010101" pitchFamily="49" charset="-122"/>
              <a:ea typeface="黑体" panose="02010609060101010101" pitchFamily="49" charset="-122"/>
            </a:endParaRPr>
          </a:p>
          <a:p>
            <a:pPr marL="342900" indent="-342900">
              <a:lnSpc>
                <a:spcPct val="170000"/>
              </a:lnSpc>
              <a:spcBef>
                <a:spcPct val="20000"/>
              </a:spcBef>
              <a:buClr>
                <a:srgbClr val="FF00FF"/>
              </a:buClr>
              <a:buFont typeface="Wingdings" panose="05000000000000000000" pitchFamily="2" charset="2"/>
              <a:buChar char="v"/>
            </a:pPr>
            <a:r>
              <a:rPr lang="zh-CN" altLang="en-US" b="1" dirty="0">
                <a:solidFill>
                  <a:schemeClr val="hlink"/>
                </a:solidFill>
                <a:latin typeface="黑体" panose="02010609060101010101" pitchFamily="49" charset="-122"/>
                <a:ea typeface="黑体" panose="02010609060101010101" pitchFamily="49" charset="-122"/>
                <a:hlinkClick r:id="rId5" action="ppaction://hlinksldjump"/>
              </a:rPr>
              <a:t>请求分段存储管理方式</a:t>
            </a:r>
            <a:endParaRPr lang="zh-CN" altLang="en-US" b="1" dirty="0">
              <a:solidFill>
                <a:schemeClr val="hlink"/>
              </a:solidFill>
              <a:latin typeface="黑体" panose="02010609060101010101" pitchFamily="49" charset="-122"/>
              <a:ea typeface="黑体" panose="02010609060101010101" pitchFamily="49" charset="-122"/>
            </a:endParaRPr>
          </a:p>
          <a:p>
            <a:pPr marL="342900" indent="-342900">
              <a:lnSpc>
                <a:spcPct val="170000"/>
              </a:lnSpc>
              <a:spcBef>
                <a:spcPct val="20000"/>
              </a:spcBef>
              <a:buClr>
                <a:srgbClr val="FF00FF"/>
              </a:buClr>
              <a:buFont typeface="Wingdings" panose="05000000000000000000" pitchFamily="2" charset="2"/>
              <a:buChar char="v"/>
            </a:pPr>
            <a:r>
              <a:rPr lang="en-US" altLang="zh-CN" b="1" dirty="0">
                <a:solidFill>
                  <a:schemeClr val="hlink"/>
                </a:solidFill>
                <a:latin typeface="黑体" panose="02010609060101010101" pitchFamily="49" charset="-122"/>
                <a:ea typeface="黑体" panose="02010609060101010101" pitchFamily="49" charset="-122"/>
                <a:hlinkClick r:id="" action="ppaction://noaction"/>
              </a:rPr>
              <a:t>UNIX</a:t>
            </a:r>
            <a:r>
              <a:rPr lang="zh-CN" altLang="en-US" b="1" dirty="0">
                <a:solidFill>
                  <a:schemeClr val="hlink"/>
                </a:solidFill>
                <a:latin typeface="黑体" panose="02010609060101010101" pitchFamily="49" charset="-122"/>
                <a:ea typeface="黑体" panose="02010609060101010101" pitchFamily="49" charset="-122"/>
                <a:hlinkClick r:id="" action="ppaction://noaction"/>
              </a:rPr>
              <a:t>系统中存储器管理</a:t>
            </a:r>
            <a:endParaRPr lang="zh-CN" altLang="en-US" b="1" dirty="0">
              <a:solidFill>
                <a:schemeClr val="hlink"/>
              </a:solidFill>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2707">
                                            <p:txEl>
                                              <p:charRg st="0" end="9"/>
                                            </p:txEl>
                                          </p:spTgt>
                                        </p:tgtEl>
                                        <p:attrNameLst>
                                          <p:attrName>style.visibility</p:attrName>
                                        </p:attrNameLst>
                                      </p:cBhvr>
                                      <p:to>
                                        <p:strVal val="visible"/>
                                      </p:to>
                                    </p:set>
                                    <p:animEffect transition="in" filter="blinds(horizontal)">
                                      <p:cBhvr>
                                        <p:cTn id="7" dur="500"/>
                                        <p:tgtEl>
                                          <p:spTgt spid="72707">
                                            <p:txEl>
                                              <p:charRg st="0" end="9"/>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2707">
                                            <p:txEl>
                                              <p:charRg st="9" end="18"/>
                                            </p:txEl>
                                          </p:spTgt>
                                        </p:tgtEl>
                                        <p:attrNameLst>
                                          <p:attrName>style.visibility</p:attrName>
                                        </p:attrNameLst>
                                      </p:cBhvr>
                                      <p:to>
                                        <p:strVal val="visible"/>
                                      </p:to>
                                    </p:set>
                                    <p:animEffect transition="in" filter="blinds(horizontal)">
                                      <p:cBhvr>
                                        <p:cTn id="12" dur="500"/>
                                        <p:tgtEl>
                                          <p:spTgt spid="72707">
                                            <p:txEl>
                                              <p:charRg st="9" end="18"/>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2707">
                                            <p:txEl>
                                              <p:charRg st="18" end="29"/>
                                            </p:txEl>
                                          </p:spTgt>
                                        </p:tgtEl>
                                        <p:attrNameLst>
                                          <p:attrName>style.visibility</p:attrName>
                                        </p:attrNameLst>
                                      </p:cBhvr>
                                      <p:to>
                                        <p:strVal val="visible"/>
                                      </p:to>
                                    </p:set>
                                    <p:animEffect transition="in" filter="blinds(horizontal)">
                                      <p:cBhvr>
                                        <p:cTn id="17" dur="500"/>
                                        <p:tgtEl>
                                          <p:spTgt spid="72707">
                                            <p:txEl>
                                              <p:charRg st="18" end="29"/>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2707">
                                            <p:txEl>
                                              <p:charRg st="29" end="40"/>
                                            </p:txEl>
                                          </p:spTgt>
                                        </p:tgtEl>
                                        <p:attrNameLst>
                                          <p:attrName>style.visibility</p:attrName>
                                        </p:attrNameLst>
                                      </p:cBhvr>
                                      <p:to>
                                        <p:strVal val="visible"/>
                                      </p:to>
                                    </p:set>
                                    <p:animEffect transition="in" filter="blinds(horizontal)">
                                      <p:cBhvr>
                                        <p:cTn id="22" dur="500"/>
                                        <p:tgtEl>
                                          <p:spTgt spid="72707">
                                            <p:txEl>
                                              <p:charRg st="29" end="4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72707">
                                            <p:txEl>
                                              <p:charRg st="40" end="51"/>
                                            </p:txEl>
                                          </p:spTgt>
                                        </p:tgtEl>
                                        <p:attrNameLst>
                                          <p:attrName>style.visibility</p:attrName>
                                        </p:attrNameLst>
                                      </p:cBhvr>
                                      <p:to>
                                        <p:strVal val="visible"/>
                                      </p:to>
                                    </p:set>
                                    <p:animEffect transition="in" filter="blinds(horizontal)">
                                      <p:cBhvr>
                                        <p:cTn id="27" dur="500"/>
                                        <p:tgtEl>
                                          <p:spTgt spid="72707">
                                            <p:txEl>
                                              <p:charRg st="40" end="5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72721">
                                            <p:txEl>
                                              <p:charRg st="0" end="11"/>
                                            </p:txEl>
                                          </p:spTgt>
                                        </p:tgtEl>
                                        <p:attrNameLst>
                                          <p:attrName>style.visibility</p:attrName>
                                        </p:attrNameLst>
                                      </p:cBhvr>
                                      <p:to>
                                        <p:strVal val="visible"/>
                                      </p:to>
                                    </p:set>
                                    <p:animEffect transition="in" filter="blinds(horizontal)">
                                      <p:cBhvr>
                                        <p:cTn id="32" dur="500"/>
                                        <p:tgtEl>
                                          <p:spTgt spid="72721">
                                            <p:txEl>
                                              <p:charRg st="0" end="11"/>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72721">
                                            <p:txEl>
                                              <p:charRg st="11" end="22"/>
                                            </p:txEl>
                                          </p:spTgt>
                                        </p:tgtEl>
                                        <p:attrNameLst>
                                          <p:attrName>style.visibility</p:attrName>
                                        </p:attrNameLst>
                                      </p:cBhvr>
                                      <p:to>
                                        <p:strVal val="visible"/>
                                      </p:to>
                                    </p:set>
                                    <p:animEffect transition="in" filter="blinds(horizontal)">
                                      <p:cBhvr>
                                        <p:cTn id="37" dur="500"/>
                                        <p:tgtEl>
                                          <p:spTgt spid="72721">
                                            <p:txEl>
                                              <p:charRg st="11" end="22"/>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72721">
                                            <p:txEl>
                                              <p:charRg st="22" end="29"/>
                                            </p:txEl>
                                          </p:spTgt>
                                        </p:tgtEl>
                                        <p:attrNameLst>
                                          <p:attrName>style.visibility</p:attrName>
                                        </p:attrNameLst>
                                      </p:cBhvr>
                                      <p:to>
                                        <p:strVal val="visible"/>
                                      </p:to>
                                    </p:set>
                                    <p:animEffect transition="in" filter="blinds(horizontal)">
                                      <p:cBhvr>
                                        <p:cTn id="42" dur="500"/>
                                        <p:tgtEl>
                                          <p:spTgt spid="72721">
                                            <p:txEl>
                                              <p:charRg st="22" end="29"/>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72721">
                                            <p:txEl>
                                              <p:charRg st="29" end="40"/>
                                            </p:txEl>
                                          </p:spTgt>
                                        </p:tgtEl>
                                        <p:attrNameLst>
                                          <p:attrName>style.visibility</p:attrName>
                                        </p:attrNameLst>
                                      </p:cBhvr>
                                      <p:to>
                                        <p:strVal val="visible"/>
                                      </p:to>
                                    </p:set>
                                    <p:animEffect transition="in" filter="blinds(horizontal)">
                                      <p:cBhvr>
                                        <p:cTn id="47" dur="500"/>
                                        <p:tgtEl>
                                          <p:spTgt spid="72721">
                                            <p:txEl>
                                              <p:charRg st="29" end="4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72721">
                                            <p:txEl>
                                              <p:charRg st="40" end="53"/>
                                            </p:txEl>
                                          </p:spTgt>
                                        </p:tgtEl>
                                        <p:attrNameLst>
                                          <p:attrName>style.visibility</p:attrName>
                                        </p:attrNameLst>
                                      </p:cBhvr>
                                      <p:to>
                                        <p:strVal val="visible"/>
                                      </p:to>
                                    </p:set>
                                    <p:animEffect transition="in" filter="blinds(horizontal)">
                                      <p:cBhvr>
                                        <p:cTn id="52" dur="500"/>
                                        <p:tgtEl>
                                          <p:spTgt spid="72721">
                                            <p:txEl>
                                              <p:charRg st="40" end="5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707" grpId="0" build="p"/>
      <p:bldP spid="72721"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8529" name="Rectangle 2"/>
          <p:cNvSpPr>
            <a:spLocks noGrp="1"/>
          </p:cNvSpPr>
          <p:nvPr>
            <p:ph type="title"/>
          </p:nvPr>
        </p:nvSpPr>
        <p:spPr>
          <a:xfrm>
            <a:off x="1412875" y="404813"/>
            <a:ext cx="7696200" cy="641350"/>
          </a:xfrm>
        </p:spPr>
        <p:txBody>
          <a:bodyPr wrap="square" lIns="91440" tIns="45720" rIns="91440" bIns="45720" anchor="b"/>
          <a:p>
            <a:pPr eaLnBrk="1" hangingPunct="1"/>
            <a:r>
              <a:rPr lang="en-US" altLang="zh-CN" sz="3600" b="1" dirty="0">
                <a:solidFill>
                  <a:schemeClr val="hlink"/>
                </a:solidFill>
                <a:latin typeface="黑体" panose="02010609060101010101" pitchFamily="49" charset="-122"/>
                <a:ea typeface="黑体" panose="02010609060101010101" pitchFamily="49" charset="-122"/>
                <a:sym typeface="Symbol" panose="05050102010706020507" pitchFamily="18" charset="2"/>
              </a:rPr>
              <a:t>3</a:t>
            </a:r>
            <a:r>
              <a:rPr lang="zh-CN" altLang="en-US" sz="3600" b="1" dirty="0">
                <a:solidFill>
                  <a:schemeClr val="hlink"/>
                </a:solidFill>
                <a:latin typeface="黑体" panose="02010609060101010101" pitchFamily="49" charset="-122"/>
                <a:ea typeface="黑体" panose="02010609060101010101" pitchFamily="49" charset="-122"/>
                <a:sym typeface="Symbol" panose="05050102010706020507" pitchFamily="18" charset="2"/>
              </a:rPr>
              <a:t>、</a:t>
            </a:r>
            <a:r>
              <a:rPr lang="zh-CN" altLang="en-US" sz="3600" b="1" dirty="0">
                <a:solidFill>
                  <a:schemeClr val="hlink"/>
                </a:solidFill>
                <a:latin typeface="华文隶书" panose="02010800040101010101" pitchFamily="2" charset="-122"/>
                <a:ea typeface="黑体" panose="02010609060101010101" pitchFamily="49" charset="-122"/>
                <a:sym typeface="Symbol" panose="05050102010706020507" pitchFamily="18" charset="2"/>
              </a:rPr>
              <a:t>物理块分配算法</a:t>
            </a:r>
            <a:endParaRPr lang="zh-CN" altLang="en-US" sz="3600" b="1" dirty="0">
              <a:solidFill>
                <a:schemeClr val="hlink"/>
              </a:solidFill>
              <a:latin typeface="华文隶书" panose="02010800040101010101" pitchFamily="2" charset="-122"/>
              <a:ea typeface="黑体" panose="02010609060101010101" pitchFamily="49" charset="-122"/>
              <a:sym typeface="Symbol" panose="05050102010706020507" pitchFamily="18" charset="2"/>
            </a:endParaRPr>
          </a:p>
        </p:txBody>
      </p:sp>
      <p:sp>
        <p:nvSpPr>
          <p:cNvPr id="500739" name="Rectangle 3"/>
          <p:cNvSpPr>
            <a:spLocks noGrp="1"/>
          </p:cNvSpPr>
          <p:nvPr>
            <p:ph idx="1"/>
          </p:nvPr>
        </p:nvSpPr>
        <p:spPr>
          <a:xfrm>
            <a:off x="468313" y="1341438"/>
            <a:ext cx="8208962" cy="5111750"/>
          </a:xfrm>
        </p:spPr>
        <p:txBody>
          <a:bodyPr wrap="square" lIns="91440" tIns="45720" rIns="91440" bIns="45720" anchor="t"/>
          <a:p>
            <a:pPr eaLnBrk="1" hangingPunct="1">
              <a:lnSpc>
                <a:spcPct val="120000"/>
              </a:lnSpc>
              <a:spcBef>
                <a:spcPct val="0"/>
              </a:spcBef>
              <a:buClr>
                <a:srgbClr val="FF0000"/>
              </a:buClr>
              <a:buSzPct val="105000"/>
              <a:buNone/>
            </a:pPr>
            <a:r>
              <a:rPr lang="en-US" altLang="zh-CN" dirty="0">
                <a:solidFill>
                  <a:schemeClr val="tx1"/>
                </a:solidFill>
                <a:latin typeface="黑体" panose="02010609060101010101" pitchFamily="49" charset="-122"/>
                <a:ea typeface="黑体" panose="02010609060101010101" pitchFamily="49" charset="-122"/>
                <a:sym typeface="Symbol" panose="05050102010706020507" pitchFamily="18" charset="2"/>
              </a:rPr>
              <a:t>      </a:t>
            </a:r>
            <a:r>
              <a:rPr lang="zh-CN" altLang="en-US" dirty="0">
                <a:solidFill>
                  <a:schemeClr val="tx1"/>
                </a:solidFill>
                <a:latin typeface="黑体" panose="02010609060101010101" pitchFamily="49" charset="-122"/>
                <a:ea typeface="黑体" panose="02010609060101010101" pitchFamily="49" charset="-122"/>
                <a:sym typeface="Symbol" panose="05050102010706020507" pitchFamily="18" charset="2"/>
              </a:rPr>
              <a:t>在采用固定分配策略时，将系统中可供分配的所有物理块分配给各个进程，可采用以下几种算法：</a:t>
            </a:r>
            <a:endParaRPr lang="zh-CN" altLang="en-US" dirty="0">
              <a:solidFill>
                <a:schemeClr val="tx1"/>
              </a:solidFill>
              <a:latin typeface="黑体" panose="02010609060101010101" pitchFamily="49" charset="-122"/>
              <a:ea typeface="黑体" panose="02010609060101010101" pitchFamily="49" charset="-122"/>
              <a:sym typeface="Symbol" panose="05050102010706020507" pitchFamily="18" charset="2"/>
            </a:endParaRPr>
          </a:p>
          <a:p>
            <a:pPr eaLnBrk="1" hangingPunct="1">
              <a:lnSpc>
                <a:spcPct val="120000"/>
              </a:lnSpc>
              <a:spcBef>
                <a:spcPct val="0"/>
              </a:spcBef>
              <a:buClr>
                <a:srgbClr val="FF0000"/>
              </a:buClr>
              <a:buSzPct val="105000"/>
              <a:buNone/>
            </a:pPr>
            <a:r>
              <a:rPr lang="zh-CN" altLang="en-US" dirty="0">
                <a:solidFill>
                  <a:srgbClr val="FF33CC"/>
                </a:solidFill>
                <a:latin typeface="黑体" panose="02010609060101010101" pitchFamily="49" charset="-122"/>
                <a:ea typeface="黑体" panose="02010609060101010101" pitchFamily="49" charset="-122"/>
                <a:sym typeface="Symbol" panose="05050102010706020507" pitchFamily="18" charset="2"/>
              </a:rPr>
              <a:t>     （</a:t>
            </a:r>
            <a:r>
              <a:rPr lang="en-US" altLang="zh-CN" dirty="0">
                <a:solidFill>
                  <a:srgbClr val="FF33CC"/>
                </a:solidFill>
                <a:latin typeface="黑体" panose="02010609060101010101" pitchFamily="49" charset="-122"/>
                <a:ea typeface="黑体" panose="02010609060101010101" pitchFamily="49" charset="-122"/>
                <a:sym typeface="Symbol" panose="05050102010706020507" pitchFamily="18" charset="2"/>
              </a:rPr>
              <a:t>1</a:t>
            </a:r>
            <a:r>
              <a:rPr lang="zh-CN" altLang="en-US" dirty="0">
                <a:solidFill>
                  <a:srgbClr val="FF33CC"/>
                </a:solidFill>
                <a:latin typeface="黑体" panose="02010609060101010101" pitchFamily="49" charset="-122"/>
                <a:ea typeface="黑体" panose="02010609060101010101" pitchFamily="49" charset="-122"/>
                <a:sym typeface="Symbol" panose="05050102010706020507" pitchFamily="18" charset="2"/>
              </a:rPr>
              <a:t>）平均分配算法</a:t>
            </a:r>
            <a:r>
              <a:rPr lang="zh-CN" altLang="en-US" dirty="0">
                <a:solidFill>
                  <a:schemeClr val="tx1"/>
                </a:solidFill>
                <a:latin typeface="黑体" panose="02010609060101010101" pitchFamily="49" charset="-122"/>
                <a:ea typeface="黑体" panose="02010609060101010101" pitchFamily="49" charset="-122"/>
                <a:sym typeface="Symbol" panose="05050102010706020507" pitchFamily="18" charset="2"/>
              </a:rPr>
              <a:t>：平均分配给各个进程。</a:t>
            </a:r>
            <a:endParaRPr lang="zh-CN" altLang="en-US" dirty="0">
              <a:solidFill>
                <a:schemeClr val="tx1"/>
              </a:solidFill>
              <a:latin typeface="黑体" panose="02010609060101010101" pitchFamily="49" charset="-122"/>
              <a:ea typeface="黑体" panose="02010609060101010101" pitchFamily="49" charset="-122"/>
              <a:sym typeface="Symbol" panose="05050102010706020507" pitchFamily="18" charset="2"/>
            </a:endParaRPr>
          </a:p>
          <a:p>
            <a:pPr eaLnBrk="1" hangingPunct="1">
              <a:lnSpc>
                <a:spcPct val="120000"/>
              </a:lnSpc>
              <a:spcBef>
                <a:spcPct val="0"/>
              </a:spcBef>
              <a:buClr>
                <a:srgbClr val="FF0000"/>
              </a:buClr>
              <a:buSzPct val="105000"/>
              <a:buNone/>
            </a:pPr>
            <a:r>
              <a:rPr lang="zh-CN" altLang="en-US" dirty="0">
                <a:solidFill>
                  <a:schemeClr val="tx1"/>
                </a:solidFill>
                <a:latin typeface="黑体" panose="02010609060101010101" pitchFamily="49" charset="-122"/>
                <a:ea typeface="黑体" panose="02010609060101010101" pitchFamily="49" charset="-122"/>
                <a:sym typeface="Symbol" panose="05050102010706020507" pitchFamily="18" charset="2"/>
              </a:rPr>
              <a:t>     </a:t>
            </a:r>
            <a:r>
              <a:rPr lang="zh-CN" altLang="en-US" dirty="0">
                <a:solidFill>
                  <a:srgbClr val="FF33CC"/>
                </a:solidFill>
                <a:latin typeface="黑体" panose="02010609060101010101" pitchFamily="49" charset="-122"/>
                <a:ea typeface="黑体" panose="02010609060101010101" pitchFamily="49" charset="-122"/>
                <a:sym typeface="Symbol" panose="05050102010706020507" pitchFamily="18" charset="2"/>
              </a:rPr>
              <a:t>（</a:t>
            </a:r>
            <a:r>
              <a:rPr lang="en-US" altLang="zh-CN" dirty="0">
                <a:solidFill>
                  <a:srgbClr val="FF33CC"/>
                </a:solidFill>
                <a:latin typeface="黑体" panose="02010609060101010101" pitchFamily="49" charset="-122"/>
                <a:ea typeface="黑体" panose="02010609060101010101" pitchFamily="49" charset="-122"/>
                <a:sym typeface="Symbol" panose="05050102010706020507" pitchFamily="18" charset="2"/>
              </a:rPr>
              <a:t>2</a:t>
            </a:r>
            <a:r>
              <a:rPr lang="zh-CN" altLang="en-US" dirty="0">
                <a:solidFill>
                  <a:srgbClr val="FF33CC"/>
                </a:solidFill>
                <a:latin typeface="黑体" panose="02010609060101010101" pitchFamily="49" charset="-122"/>
                <a:ea typeface="黑体" panose="02010609060101010101" pitchFamily="49" charset="-122"/>
                <a:sym typeface="Symbol" panose="05050102010706020507" pitchFamily="18" charset="2"/>
              </a:rPr>
              <a:t>）按比例分配算法</a:t>
            </a:r>
            <a:r>
              <a:rPr lang="zh-CN" altLang="en-US" dirty="0">
                <a:solidFill>
                  <a:schemeClr val="tx1"/>
                </a:solidFill>
                <a:latin typeface="黑体" panose="02010609060101010101" pitchFamily="49" charset="-122"/>
                <a:ea typeface="黑体" panose="02010609060101010101" pitchFamily="49" charset="-122"/>
                <a:sym typeface="Symbol" panose="05050102010706020507" pitchFamily="18" charset="2"/>
              </a:rPr>
              <a:t>：根据进程的大小按比例分配给各个进程。</a:t>
            </a:r>
            <a:endParaRPr lang="zh-CN" altLang="en-US" dirty="0">
              <a:solidFill>
                <a:schemeClr val="tx1"/>
              </a:solidFill>
              <a:latin typeface="黑体" panose="02010609060101010101" pitchFamily="49" charset="-122"/>
              <a:ea typeface="黑体" panose="02010609060101010101" pitchFamily="49" charset="-122"/>
              <a:sym typeface="Symbol" panose="05050102010706020507" pitchFamily="18" charset="2"/>
            </a:endParaRPr>
          </a:p>
          <a:p>
            <a:pPr eaLnBrk="1" hangingPunct="1">
              <a:lnSpc>
                <a:spcPct val="120000"/>
              </a:lnSpc>
              <a:spcBef>
                <a:spcPct val="0"/>
              </a:spcBef>
              <a:buClr>
                <a:srgbClr val="FF0000"/>
              </a:buClr>
              <a:buSzPct val="105000"/>
              <a:buNone/>
            </a:pPr>
            <a:r>
              <a:rPr lang="zh-CN" altLang="en-US" dirty="0">
                <a:solidFill>
                  <a:schemeClr val="tx1"/>
                </a:solidFill>
                <a:latin typeface="黑体" panose="02010609060101010101" pitchFamily="49" charset="-122"/>
                <a:ea typeface="黑体" panose="02010609060101010101" pitchFamily="49" charset="-122"/>
                <a:sym typeface="Symbol" panose="05050102010706020507" pitchFamily="18" charset="2"/>
              </a:rPr>
              <a:t>     </a:t>
            </a:r>
            <a:r>
              <a:rPr lang="zh-CN" altLang="en-US" dirty="0">
                <a:solidFill>
                  <a:srgbClr val="FF33CC"/>
                </a:solidFill>
                <a:latin typeface="黑体" panose="02010609060101010101" pitchFamily="49" charset="-122"/>
                <a:ea typeface="黑体" panose="02010609060101010101" pitchFamily="49" charset="-122"/>
                <a:sym typeface="Symbol" panose="05050102010706020507" pitchFamily="18" charset="2"/>
              </a:rPr>
              <a:t>（</a:t>
            </a:r>
            <a:r>
              <a:rPr lang="en-US" altLang="zh-CN" dirty="0">
                <a:solidFill>
                  <a:srgbClr val="FF33CC"/>
                </a:solidFill>
                <a:latin typeface="黑体" panose="02010609060101010101" pitchFamily="49" charset="-122"/>
                <a:ea typeface="黑体" panose="02010609060101010101" pitchFamily="49" charset="-122"/>
                <a:sym typeface="Symbol" panose="05050102010706020507" pitchFamily="18" charset="2"/>
              </a:rPr>
              <a:t>3</a:t>
            </a:r>
            <a:r>
              <a:rPr lang="zh-CN" altLang="en-US" dirty="0">
                <a:solidFill>
                  <a:srgbClr val="FF33CC"/>
                </a:solidFill>
                <a:latin typeface="黑体" panose="02010609060101010101" pitchFamily="49" charset="-122"/>
                <a:ea typeface="黑体" panose="02010609060101010101" pitchFamily="49" charset="-122"/>
                <a:sym typeface="Symbol" panose="05050102010706020507" pitchFamily="18" charset="2"/>
              </a:rPr>
              <a:t>）考虑优先权的分配算法</a:t>
            </a:r>
            <a:r>
              <a:rPr lang="zh-CN" altLang="en-US" dirty="0">
                <a:solidFill>
                  <a:schemeClr val="tx1"/>
                </a:solidFill>
                <a:latin typeface="黑体" panose="02010609060101010101" pitchFamily="49" charset="-122"/>
                <a:ea typeface="黑体" panose="02010609060101010101" pitchFamily="49" charset="-122"/>
                <a:sym typeface="Symbol" panose="05050102010706020507" pitchFamily="18" charset="2"/>
              </a:rPr>
              <a:t>：</a:t>
            </a:r>
            <a:r>
              <a:rPr lang="zh-CN" altLang="en-US" dirty="0">
                <a:solidFill>
                  <a:schemeClr val="tx1"/>
                </a:solidFill>
                <a:latin typeface="黑体" panose="02010609060101010101" pitchFamily="49" charset="-122"/>
                <a:ea typeface="黑体" panose="02010609060101010101" pitchFamily="49" charset="-122"/>
              </a:rPr>
              <a:t>将系统提供的物理块一部分根据进程大小先按比例分配给各个进程，另一部分再根据各进程的优先权适当增加物理块数。</a:t>
            </a:r>
            <a:endParaRPr lang="zh-CN" altLang="en-US" dirty="0">
              <a:solidFill>
                <a:schemeClr val="tx1"/>
              </a:solidFill>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00739">
                                            <p:txEl>
                                              <p:charRg st="0" end="50"/>
                                            </p:txEl>
                                          </p:spTgt>
                                        </p:tgtEl>
                                        <p:attrNameLst>
                                          <p:attrName>style.visibility</p:attrName>
                                        </p:attrNameLst>
                                      </p:cBhvr>
                                      <p:to>
                                        <p:strVal val="visible"/>
                                      </p:to>
                                    </p:set>
                                    <p:animEffect transition="in" filter="blinds(horizontal)">
                                      <p:cBhvr>
                                        <p:cTn id="7" dur="500"/>
                                        <p:tgtEl>
                                          <p:spTgt spid="500739">
                                            <p:txEl>
                                              <p:charRg st="0" end="5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00739">
                                            <p:txEl>
                                              <p:charRg st="50" end="76"/>
                                            </p:txEl>
                                          </p:spTgt>
                                        </p:tgtEl>
                                        <p:attrNameLst>
                                          <p:attrName>style.visibility</p:attrName>
                                        </p:attrNameLst>
                                      </p:cBhvr>
                                      <p:to>
                                        <p:strVal val="visible"/>
                                      </p:to>
                                    </p:set>
                                    <p:animEffect transition="in" filter="blinds(horizontal)">
                                      <p:cBhvr>
                                        <p:cTn id="12" dur="500"/>
                                        <p:tgtEl>
                                          <p:spTgt spid="500739">
                                            <p:txEl>
                                              <p:charRg st="50" end="76"/>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00739">
                                            <p:txEl>
                                              <p:charRg st="76" end="111"/>
                                            </p:txEl>
                                          </p:spTgt>
                                        </p:tgtEl>
                                        <p:attrNameLst>
                                          <p:attrName>style.visibility</p:attrName>
                                        </p:attrNameLst>
                                      </p:cBhvr>
                                      <p:to>
                                        <p:strVal val="visible"/>
                                      </p:to>
                                    </p:set>
                                    <p:animEffect transition="in" filter="blinds(horizontal)">
                                      <p:cBhvr>
                                        <p:cTn id="17" dur="500"/>
                                        <p:tgtEl>
                                          <p:spTgt spid="500739">
                                            <p:txEl>
                                              <p:charRg st="76" end="11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00739">
                                            <p:txEl>
                                              <p:charRg st="111" end="184"/>
                                            </p:txEl>
                                          </p:spTgt>
                                        </p:tgtEl>
                                        <p:attrNameLst>
                                          <p:attrName>style.visibility</p:attrName>
                                        </p:attrNameLst>
                                      </p:cBhvr>
                                      <p:to>
                                        <p:strVal val="visible"/>
                                      </p:to>
                                    </p:set>
                                    <p:animEffect transition="in" filter="blinds(horizontal)">
                                      <p:cBhvr>
                                        <p:cTn id="22" dur="500"/>
                                        <p:tgtEl>
                                          <p:spTgt spid="500739">
                                            <p:txEl>
                                              <p:charRg st="111" end="18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0739"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0577" name="Rectangle 2"/>
          <p:cNvSpPr>
            <a:spLocks noGrp="1"/>
          </p:cNvSpPr>
          <p:nvPr>
            <p:ph type="title"/>
          </p:nvPr>
        </p:nvSpPr>
        <p:spPr>
          <a:xfrm>
            <a:off x="1447800" y="404813"/>
            <a:ext cx="7300913" cy="641350"/>
          </a:xfrm>
        </p:spPr>
        <p:txBody>
          <a:bodyPr wrap="square" lIns="91440" tIns="45720" rIns="91440" bIns="45720" anchor="b"/>
          <a:p>
            <a:pPr eaLnBrk="1" hangingPunct="1"/>
            <a:r>
              <a:rPr lang="zh-CN" altLang="en-US" sz="3600" b="1" dirty="0">
                <a:latin typeface="黑体" panose="02010609060101010101" pitchFamily="49" charset="-122"/>
                <a:ea typeface="黑体" panose="02010609060101010101" pitchFamily="49" charset="-122"/>
              </a:rPr>
              <a:t>三、请求分页中的</a:t>
            </a:r>
            <a:r>
              <a:rPr lang="zh-CN" altLang="en-US" sz="3600" b="1" dirty="0">
                <a:solidFill>
                  <a:schemeClr val="hlink"/>
                </a:solidFill>
                <a:latin typeface="黑体" panose="02010609060101010101" pitchFamily="49" charset="-122"/>
                <a:ea typeface="黑体" panose="02010609060101010101" pitchFamily="49" charset="-122"/>
                <a:sym typeface="Symbol" panose="05050102010706020507" pitchFamily="18" charset="2"/>
              </a:rPr>
              <a:t>页面调入策略</a:t>
            </a:r>
            <a:endParaRPr lang="zh-CN" altLang="en-US" sz="3600" b="1" dirty="0">
              <a:solidFill>
                <a:schemeClr val="hlink"/>
              </a:solidFill>
              <a:latin typeface="黑体" panose="02010609060101010101" pitchFamily="49" charset="-122"/>
              <a:ea typeface="黑体" panose="02010609060101010101" pitchFamily="49" charset="-122"/>
              <a:sym typeface="Symbol" panose="05050102010706020507" pitchFamily="18" charset="2"/>
            </a:endParaRPr>
          </a:p>
        </p:txBody>
      </p:sp>
      <p:sp>
        <p:nvSpPr>
          <p:cNvPr id="378883" name="Rectangle 3"/>
          <p:cNvSpPr>
            <a:spLocks noGrp="1"/>
          </p:cNvSpPr>
          <p:nvPr>
            <p:ph idx="1"/>
          </p:nvPr>
        </p:nvSpPr>
        <p:spPr>
          <a:xfrm>
            <a:off x="611188" y="1268413"/>
            <a:ext cx="7999412" cy="5111750"/>
          </a:xfrm>
        </p:spPr>
        <p:txBody>
          <a:bodyPr wrap="square" lIns="91440" tIns="45720" rIns="91440" bIns="45720" anchor="t"/>
          <a:p>
            <a:pPr eaLnBrk="1" hangingPunct="1">
              <a:lnSpc>
                <a:spcPct val="120000"/>
              </a:lnSpc>
              <a:spcBef>
                <a:spcPct val="0"/>
              </a:spcBef>
              <a:buClr>
                <a:srgbClr val="FF0000"/>
              </a:buClr>
              <a:buSzPct val="105000"/>
              <a:buNone/>
            </a:pPr>
            <a:r>
              <a:rPr lang="en-US" altLang="zh-CN" dirty="0">
                <a:solidFill>
                  <a:schemeClr val="folHlink"/>
                </a:solidFill>
                <a:latin typeface="黑体" panose="02010609060101010101" pitchFamily="49" charset="-122"/>
                <a:ea typeface="黑体" panose="02010609060101010101" pitchFamily="49" charset="-122"/>
                <a:sym typeface="Symbol" panose="05050102010706020507" pitchFamily="18" charset="2"/>
              </a:rPr>
              <a:t>      </a:t>
            </a:r>
            <a:r>
              <a:rPr lang="zh-CN" altLang="en-US" dirty="0">
                <a:solidFill>
                  <a:schemeClr val="tx1"/>
                </a:solidFill>
                <a:latin typeface="黑体" panose="02010609060101010101" pitchFamily="49" charset="-122"/>
                <a:ea typeface="黑体" panose="02010609060101010101" pitchFamily="49" charset="-122"/>
                <a:sym typeface="Symbol" panose="05050102010706020507" pitchFamily="18" charset="2"/>
              </a:rPr>
              <a:t>调入策略决定什么时候将一个页面由外存调入内存，从何处将页面调入内存。</a:t>
            </a:r>
            <a:endParaRPr lang="zh-CN" altLang="en-US" dirty="0">
              <a:solidFill>
                <a:schemeClr val="tx1"/>
              </a:solidFill>
              <a:latin typeface="黑体" panose="02010609060101010101" pitchFamily="49" charset="-122"/>
              <a:ea typeface="黑体" panose="02010609060101010101" pitchFamily="49" charset="-122"/>
              <a:sym typeface="Symbol" panose="05050102010706020507" pitchFamily="18" charset="2"/>
            </a:endParaRPr>
          </a:p>
          <a:p>
            <a:pPr eaLnBrk="1" hangingPunct="1">
              <a:lnSpc>
                <a:spcPct val="120000"/>
              </a:lnSpc>
              <a:spcBef>
                <a:spcPct val="0"/>
              </a:spcBef>
              <a:buClr>
                <a:srgbClr val="FF0000"/>
              </a:buClr>
              <a:buSzPct val="105000"/>
              <a:buChar char="q"/>
            </a:pPr>
            <a:r>
              <a:rPr lang="zh-CN" altLang="en-US" dirty="0">
                <a:solidFill>
                  <a:schemeClr val="folHlink"/>
                </a:solidFill>
                <a:latin typeface="黑体" panose="02010609060101010101" pitchFamily="49" charset="-122"/>
                <a:ea typeface="黑体" panose="02010609060101010101" pitchFamily="49" charset="-122"/>
                <a:sym typeface="Symbol" panose="05050102010706020507" pitchFamily="18" charset="2"/>
              </a:rPr>
              <a:t>何时调入页面（</a:t>
            </a:r>
            <a:r>
              <a:rPr lang="en-US" altLang="zh-CN" dirty="0">
                <a:solidFill>
                  <a:schemeClr val="folHlink"/>
                </a:solidFill>
                <a:latin typeface="黑体" panose="02010609060101010101" pitchFamily="49" charset="-122"/>
                <a:ea typeface="黑体" panose="02010609060101010101" pitchFamily="49" charset="-122"/>
                <a:sym typeface="Symbol" panose="05050102010706020507" pitchFamily="18" charset="2"/>
              </a:rPr>
              <a:t>1</a:t>
            </a:r>
            <a:r>
              <a:rPr lang="zh-CN" altLang="en-US" dirty="0">
                <a:solidFill>
                  <a:schemeClr val="folHlink"/>
                </a:solidFill>
                <a:latin typeface="黑体" panose="02010609060101010101" pitchFamily="49" charset="-122"/>
                <a:ea typeface="黑体" panose="02010609060101010101" pitchFamily="49" charset="-122"/>
                <a:sym typeface="Symbol" panose="05050102010706020507" pitchFamily="18" charset="2"/>
              </a:rPr>
              <a:t>）</a:t>
            </a:r>
            <a:r>
              <a:rPr lang="zh-CN" altLang="en-US" dirty="0">
                <a:solidFill>
                  <a:schemeClr val="tx1"/>
                </a:solidFill>
                <a:latin typeface="黑体" panose="02010609060101010101" pitchFamily="49" charset="-122"/>
                <a:ea typeface="黑体" panose="02010609060101010101" pitchFamily="49" charset="-122"/>
                <a:sym typeface="Symbol" panose="05050102010706020507" pitchFamily="18" charset="2"/>
              </a:rPr>
              <a:t>       </a:t>
            </a:r>
            <a:endParaRPr lang="zh-CN" altLang="en-US" dirty="0">
              <a:solidFill>
                <a:schemeClr val="folHlink"/>
              </a:solidFill>
              <a:latin typeface="黑体" panose="02010609060101010101" pitchFamily="49" charset="-122"/>
              <a:ea typeface="黑体" panose="02010609060101010101" pitchFamily="49" charset="-122"/>
              <a:sym typeface="Symbol" panose="05050102010706020507" pitchFamily="18" charset="2"/>
            </a:endParaRPr>
          </a:p>
          <a:p>
            <a:pPr lvl="2" eaLnBrk="1" hangingPunct="1">
              <a:lnSpc>
                <a:spcPct val="120000"/>
              </a:lnSpc>
              <a:spcBef>
                <a:spcPct val="0"/>
              </a:spcBef>
              <a:buClr>
                <a:srgbClr val="FF33CC"/>
              </a:buClr>
              <a:buChar char="v"/>
            </a:pPr>
            <a:r>
              <a:rPr lang="zh-CN" altLang="en-US" sz="2800" dirty="0">
                <a:latin typeface="黑体" panose="02010609060101010101" pitchFamily="49" charset="-122"/>
                <a:ea typeface="黑体" panose="02010609060101010101" pitchFamily="49" charset="-122"/>
                <a:sym typeface="Symbol" panose="05050102010706020507" pitchFamily="18" charset="2"/>
              </a:rPr>
              <a:t>预调页策略：将那些</a:t>
            </a:r>
            <a:r>
              <a:rPr lang="zh-CN" altLang="en-US" sz="2800" dirty="0">
                <a:solidFill>
                  <a:schemeClr val="hlink"/>
                </a:solidFill>
                <a:latin typeface="黑体" panose="02010609060101010101" pitchFamily="49" charset="-122"/>
                <a:ea typeface="黑体" panose="02010609060101010101" pitchFamily="49" charset="-122"/>
                <a:sym typeface="Symbol" panose="05050102010706020507" pitchFamily="18" charset="2"/>
              </a:rPr>
              <a:t>预计</a:t>
            </a:r>
            <a:r>
              <a:rPr lang="zh-CN" altLang="en-US" sz="2800" dirty="0">
                <a:latin typeface="黑体" panose="02010609060101010101" pitchFamily="49" charset="-122"/>
                <a:ea typeface="黑体" panose="02010609060101010101" pitchFamily="49" charset="-122"/>
                <a:sym typeface="Symbol" panose="05050102010706020507" pitchFamily="18" charset="2"/>
              </a:rPr>
              <a:t>在不久便被访问的页预先调入内存。这种调入策略提高了调页的效率，减少了</a:t>
            </a:r>
            <a:r>
              <a:rPr lang="en-US" altLang="zh-CN" sz="2800" dirty="0">
                <a:latin typeface="黑体" panose="02010609060101010101" pitchFamily="49" charset="-122"/>
                <a:ea typeface="黑体" panose="02010609060101010101" pitchFamily="49" charset="-122"/>
                <a:sym typeface="Symbol" panose="05050102010706020507" pitchFamily="18" charset="2"/>
              </a:rPr>
              <a:t>I/O</a:t>
            </a:r>
            <a:r>
              <a:rPr lang="zh-CN" altLang="en-US" sz="2800" dirty="0">
                <a:latin typeface="黑体" panose="02010609060101010101" pitchFamily="49" charset="-122"/>
                <a:ea typeface="黑体" panose="02010609060101010101" pitchFamily="49" charset="-122"/>
                <a:sym typeface="Symbol" panose="05050102010706020507" pitchFamily="18" charset="2"/>
              </a:rPr>
              <a:t>次数。但由于这是一种基于局部性原理的预测，若预调入的页面在以后很少被访问，则造成浪费，故这种方式常用于程序的首次调入。</a:t>
            </a:r>
            <a:endParaRPr lang="zh-CN" altLang="en-US" sz="2800" dirty="0">
              <a:latin typeface="黑体" panose="02010609060101010101" pitchFamily="49" charset="-122"/>
              <a:ea typeface="黑体" panose="02010609060101010101" pitchFamily="49" charset="-122"/>
              <a:sym typeface="Symbol" panose="05050102010706020507"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78883">
                                            <p:txEl>
                                              <p:charRg st="0" end="41"/>
                                            </p:txEl>
                                          </p:spTgt>
                                        </p:tgtEl>
                                        <p:attrNameLst>
                                          <p:attrName>style.visibility</p:attrName>
                                        </p:attrNameLst>
                                      </p:cBhvr>
                                      <p:to>
                                        <p:strVal val="visible"/>
                                      </p:to>
                                    </p:set>
                                    <p:animEffect transition="in" filter="blinds(horizontal)">
                                      <p:cBhvr>
                                        <p:cTn id="7" dur="500"/>
                                        <p:tgtEl>
                                          <p:spTgt spid="378883">
                                            <p:txEl>
                                              <p:charRg st="0" end="4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78883">
                                            <p:txEl>
                                              <p:charRg st="41" end="58"/>
                                            </p:txEl>
                                          </p:spTgt>
                                        </p:tgtEl>
                                        <p:attrNameLst>
                                          <p:attrName>style.visibility</p:attrName>
                                        </p:attrNameLst>
                                      </p:cBhvr>
                                      <p:to>
                                        <p:strVal val="visible"/>
                                      </p:to>
                                    </p:set>
                                    <p:animEffect transition="in" filter="blinds(horizontal)">
                                      <p:cBhvr>
                                        <p:cTn id="12" dur="500"/>
                                        <p:tgtEl>
                                          <p:spTgt spid="378883">
                                            <p:txEl>
                                              <p:charRg st="41" end="58"/>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78883">
                                            <p:txEl>
                                              <p:charRg st="58" end="166"/>
                                            </p:txEl>
                                          </p:spTgt>
                                        </p:tgtEl>
                                        <p:attrNameLst>
                                          <p:attrName>style.visibility</p:attrName>
                                        </p:attrNameLst>
                                      </p:cBhvr>
                                      <p:to>
                                        <p:strVal val="visible"/>
                                      </p:to>
                                    </p:set>
                                    <p:animEffect transition="in" filter="blinds(horizontal)">
                                      <p:cBhvr>
                                        <p:cTn id="17" dur="500"/>
                                        <p:tgtEl>
                                          <p:spTgt spid="378883">
                                            <p:txEl>
                                              <p:charRg st="58" end="16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88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2625" name="Rectangle 2"/>
          <p:cNvSpPr>
            <a:spLocks noGrp="1"/>
          </p:cNvSpPr>
          <p:nvPr>
            <p:ph type="title"/>
          </p:nvPr>
        </p:nvSpPr>
        <p:spPr>
          <a:xfrm>
            <a:off x="1447800" y="404813"/>
            <a:ext cx="7300913" cy="641350"/>
          </a:xfrm>
        </p:spPr>
        <p:txBody>
          <a:bodyPr wrap="square" lIns="91440" tIns="45720" rIns="91440" bIns="45720" anchor="b"/>
          <a:p>
            <a:pPr eaLnBrk="1" hangingPunct="1"/>
            <a:r>
              <a:rPr lang="zh-CN" altLang="en-US" sz="3600" b="1" dirty="0">
                <a:latin typeface="黑体" panose="02010609060101010101" pitchFamily="49" charset="-122"/>
                <a:ea typeface="黑体" panose="02010609060101010101" pitchFamily="49" charset="-122"/>
              </a:rPr>
              <a:t>三、请求分页中的</a:t>
            </a:r>
            <a:r>
              <a:rPr lang="zh-CN" altLang="en-US" sz="3600" b="1" dirty="0">
                <a:solidFill>
                  <a:schemeClr val="hlink"/>
                </a:solidFill>
                <a:latin typeface="黑体" panose="02010609060101010101" pitchFamily="49" charset="-122"/>
                <a:ea typeface="黑体" panose="02010609060101010101" pitchFamily="49" charset="-122"/>
                <a:sym typeface="Symbol" panose="05050102010706020507" pitchFamily="18" charset="2"/>
              </a:rPr>
              <a:t>页面调入策略</a:t>
            </a:r>
            <a:endParaRPr lang="zh-CN" altLang="en-US" sz="3600" b="1" dirty="0">
              <a:solidFill>
                <a:schemeClr val="hlink"/>
              </a:solidFill>
              <a:latin typeface="黑体" panose="02010609060101010101" pitchFamily="49" charset="-122"/>
              <a:ea typeface="黑体" panose="02010609060101010101" pitchFamily="49" charset="-122"/>
              <a:sym typeface="Symbol" panose="05050102010706020507" pitchFamily="18" charset="2"/>
            </a:endParaRPr>
          </a:p>
        </p:txBody>
      </p:sp>
      <p:sp>
        <p:nvSpPr>
          <p:cNvPr id="605187" name="Rectangle 3"/>
          <p:cNvSpPr>
            <a:spLocks noGrp="1"/>
          </p:cNvSpPr>
          <p:nvPr>
            <p:ph idx="1"/>
          </p:nvPr>
        </p:nvSpPr>
        <p:spPr>
          <a:xfrm>
            <a:off x="611188" y="1268413"/>
            <a:ext cx="7999412" cy="5111750"/>
          </a:xfrm>
        </p:spPr>
        <p:txBody>
          <a:bodyPr wrap="square" lIns="91440" tIns="45720" rIns="91440" bIns="45720" anchor="t"/>
          <a:p>
            <a:pPr eaLnBrk="1" hangingPunct="1">
              <a:lnSpc>
                <a:spcPct val="120000"/>
              </a:lnSpc>
              <a:spcBef>
                <a:spcPct val="0"/>
              </a:spcBef>
              <a:buClr>
                <a:srgbClr val="FF0000"/>
              </a:buClr>
              <a:buSzPct val="105000"/>
              <a:buChar char="q"/>
            </a:pPr>
            <a:r>
              <a:rPr lang="zh-CN" altLang="en-US" dirty="0">
                <a:solidFill>
                  <a:schemeClr val="folHlink"/>
                </a:solidFill>
                <a:latin typeface="黑体" panose="02010609060101010101" pitchFamily="49" charset="-122"/>
                <a:ea typeface="黑体" panose="02010609060101010101" pitchFamily="49" charset="-122"/>
                <a:sym typeface="Symbol" panose="05050102010706020507" pitchFamily="18" charset="2"/>
              </a:rPr>
              <a:t>何时调入页面（</a:t>
            </a:r>
            <a:r>
              <a:rPr lang="en-US" altLang="zh-CN" dirty="0">
                <a:solidFill>
                  <a:schemeClr val="folHlink"/>
                </a:solidFill>
                <a:latin typeface="黑体" panose="02010609060101010101" pitchFamily="49" charset="-122"/>
                <a:ea typeface="黑体" panose="02010609060101010101" pitchFamily="49" charset="-122"/>
                <a:sym typeface="Symbol" panose="05050102010706020507" pitchFamily="18" charset="2"/>
              </a:rPr>
              <a:t>2</a:t>
            </a:r>
            <a:r>
              <a:rPr lang="zh-CN" altLang="en-US" dirty="0">
                <a:solidFill>
                  <a:schemeClr val="folHlink"/>
                </a:solidFill>
                <a:latin typeface="黑体" panose="02010609060101010101" pitchFamily="49" charset="-122"/>
                <a:ea typeface="黑体" panose="02010609060101010101" pitchFamily="49" charset="-122"/>
                <a:sym typeface="Symbol" panose="05050102010706020507" pitchFamily="18" charset="2"/>
              </a:rPr>
              <a:t>）</a:t>
            </a:r>
            <a:r>
              <a:rPr lang="zh-CN" altLang="en-US" dirty="0">
                <a:solidFill>
                  <a:schemeClr val="tx1"/>
                </a:solidFill>
                <a:latin typeface="黑体" panose="02010609060101010101" pitchFamily="49" charset="-122"/>
                <a:ea typeface="黑体" panose="02010609060101010101" pitchFamily="49" charset="-122"/>
                <a:sym typeface="Symbol" panose="05050102010706020507" pitchFamily="18" charset="2"/>
              </a:rPr>
              <a:t>       </a:t>
            </a:r>
            <a:endParaRPr lang="zh-CN" altLang="en-US" dirty="0">
              <a:solidFill>
                <a:schemeClr val="folHlink"/>
              </a:solidFill>
              <a:latin typeface="黑体" panose="02010609060101010101" pitchFamily="49" charset="-122"/>
              <a:ea typeface="黑体" panose="02010609060101010101" pitchFamily="49" charset="-122"/>
              <a:sym typeface="Symbol" panose="05050102010706020507" pitchFamily="18" charset="2"/>
            </a:endParaRPr>
          </a:p>
          <a:p>
            <a:pPr lvl="2" eaLnBrk="1" hangingPunct="1">
              <a:lnSpc>
                <a:spcPct val="120000"/>
              </a:lnSpc>
              <a:spcBef>
                <a:spcPct val="0"/>
              </a:spcBef>
              <a:buClr>
                <a:srgbClr val="FF33CC"/>
              </a:buClr>
              <a:buChar char="v"/>
            </a:pPr>
            <a:r>
              <a:rPr lang="zh-CN" altLang="en-US" sz="2800" dirty="0">
                <a:solidFill>
                  <a:schemeClr val="hlink"/>
                </a:solidFill>
                <a:latin typeface="黑体" panose="02010609060101010101" pitchFamily="49" charset="-122"/>
                <a:ea typeface="黑体" panose="02010609060101010101" pitchFamily="49" charset="-122"/>
                <a:sym typeface="Symbol" panose="05050102010706020507" pitchFamily="18" charset="2"/>
              </a:rPr>
              <a:t>请求调页策略</a:t>
            </a:r>
            <a:r>
              <a:rPr lang="zh-CN" altLang="en-US" sz="2800" dirty="0">
                <a:latin typeface="黑体" panose="02010609060101010101" pitchFamily="49" charset="-122"/>
                <a:ea typeface="黑体" panose="02010609060101010101" pitchFamily="49" charset="-122"/>
                <a:sym typeface="Symbol" panose="05050102010706020507" pitchFamily="18" charset="2"/>
              </a:rPr>
              <a:t>：当进程运行中访问的页不在内存时，则发出缺页中断，提出请求调页，由</a:t>
            </a:r>
            <a:r>
              <a:rPr lang="en-US" altLang="zh-CN" sz="2800" dirty="0">
                <a:latin typeface="黑体" panose="02010609060101010101" pitchFamily="49" charset="-122"/>
                <a:ea typeface="黑体" panose="02010609060101010101" pitchFamily="49" charset="-122"/>
                <a:sym typeface="Symbol" panose="05050102010706020507" pitchFamily="18" charset="2"/>
              </a:rPr>
              <a:t>OS</a:t>
            </a:r>
            <a:r>
              <a:rPr lang="zh-CN" altLang="en-US" sz="2800" dirty="0">
                <a:latin typeface="黑体" panose="02010609060101010101" pitchFamily="49" charset="-122"/>
                <a:ea typeface="黑体" panose="02010609060101010101" pitchFamily="49" charset="-122"/>
                <a:sym typeface="Symbol" panose="05050102010706020507" pitchFamily="18" charset="2"/>
              </a:rPr>
              <a:t>将所需页调入内存。这种策略实现简单，应用于目前的虚拟存储器中，但易产生较多的缺页中断，且每次调一页，系统开销较大，容易产生抖动现象。</a:t>
            </a:r>
            <a:endParaRPr lang="zh-CN" altLang="en-US" sz="2800" dirty="0">
              <a:latin typeface="黑体" panose="02010609060101010101" pitchFamily="49" charset="-122"/>
              <a:ea typeface="黑体" panose="02010609060101010101" pitchFamily="49" charset="-122"/>
              <a:sym typeface="Symbol" panose="05050102010706020507"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05187">
                                            <p:txEl>
                                              <p:charRg st="17" end="125"/>
                                            </p:txEl>
                                          </p:spTgt>
                                        </p:tgtEl>
                                        <p:attrNameLst>
                                          <p:attrName>style.visibility</p:attrName>
                                        </p:attrNameLst>
                                      </p:cBhvr>
                                      <p:to>
                                        <p:strVal val="visible"/>
                                      </p:to>
                                    </p:set>
                                    <p:animEffect transition="in" filter="blinds(horizontal)">
                                      <p:cBhvr>
                                        <p:cTn id="7" dur="500"/>
                                        <p:tgtEl>
                                          <p:spTgt spid="605187">
                                            <p:txEl>
                                              <p:charRg st="17" end="12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5187"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4673" name="Rectangle 2"/>
          <p:cNvSpPr>
            <a:spLocks noGrp="1"/>
          </p:cNvSpPr>
          <p:nvPr>
            <p:ph type="title"/>
          </p:nvPr>
        </p:nvSpPr>
        <p:spPr>
          <a:xfrm>
            <a:off x="1447800" y="404813"/>
            <a:ext cx="7227888" cy="641350"/>
          </a:xfrm>
        </p:spPr>
        <p:txBody>
          <a:bodyPr wrap="square" lIns="91440" tIns="45720" rIns="91440" bIns="45720" anchor="b"/>
          <a:p>
            <a:pPr eaLnBrk="1" hangingPunct="1"/>
            <a:r>
              <a:rPr lang="zh-CN" altLang="en-US" sz="3600" b="1" dirty="0">
                <a:latin typeface="黑体" panose="02010609060101010101" pitchFamily="49" charset="-122"/>
                <a:ea typeface="黑体" panose="02010609060101010101" pitchFamily="49" charset="-122"/>
              </a:rPr>
              <a:t>三、请求分页中的</a:t>
            </a:r>
            <a:r>
              <a:rPr lang="zh-CN" altLang="en-US" sz="3600" b="1" dirty="0">
                <a:solidFill>
                  <a:schemeClr val="hlink"/>
                </a:solidFill>
                <a:latin typeface="黑体" panose="02010609060101010101" pitchFamily="49" charset="-122"/>
                <a:ea typeface="黑体" panose="02010609060101010101" pitchFamily="49" charset="-122"/>
                <a:sym typeface="Symbol" panose="05050102010706020507" pitchFamily="18" charset="2"/>
              </a:rPr>
              <a:t>页面调入策略</a:t>
            </a:r>
            <a:endParaRPr lang="zh-CN" altLang="en-US" sz="3600" b="1" dirty="0">
              <a:solidFill>
                <a:schemeClr val="hlink"/>
              </a:solidFill>
              <a:latin typeface="黑体" panose="02010609060101010101" pitchFamily="49" charset="-122"/>
              <a:ea typeface="黑体" panose="02010609060101010101" pitchFamily="49" charset="-122"/>
              <a:sym typeface="Symbol" panose="05050102010706020507" pitchFamily="18" charset="2"/>
            </a:endParaRPr>
          </a:p>
        </p:txBody>
      </p:sp>
      <p:sp>
        <p:nvSpPr>
          <p:cNvPr id="504835" name="Rectangle 3"/>
          <p:cNvSpPr>
            <a:spLocks noGrp="1"/>
          </p:cNvSpPr>
          <p:nvPr>
            <p:ph idx="1"/>
          </p:nvPr>
        </p:nvSpPr>
        <p:spPr>
          <a:xfrm>
            <a:off x="395288" y="1485900"/>
            <a:ext cx="8497887" cy="4679950"/>
          </a:xfrm>
        </p:spPr>
        <p:txBody>
          <a:bodyPr wrap="square" lIns="91440" tIns="45720" rIns="91440" bIns="45720" anchor="t"/>
          <a:p>
            <a:pPr eaLnBrk="1" hangingPunct="1">
              <a:lnSpc>
                <a:spcPct val="120000"/>
              </a:lnSpc>
              <a:spcBef>
                <a:spcPct val="0"/>
              </a:spcBef>
              <a:buClr>
                <a:srgbClr val="FF0000"/>
              </a:buClr>
              <a:buSzPct val="105000"/>
              <a:buChar char="q"/>
            </a:pPr>
            <a:r>
              <a:rPr lang="zh-CN" altLang="en-US" dirty="0">
                <a:solidFill>
                  <a:schemeClr val="folHlink"/>
                </a:solidFill>
                <a:latin typeface="黑体" panose="02010609060101010101" pitchFamily="49" charset="-122"/>
                <a:ea typeface="黑体" panose="02010609060101010101" pitchFamily="49" charset="-122"/>
                <a:sym typeface="Symbol" panose="05050102010706020507" pitchFamily="18" charset="2"/>
              </a:rPr>
              <a:t>从何处调入页面（</a:t>
            </a:r>
            <a:r>
              <a:rPr lang="en-US" altLang="zh-CN" dirty="0">
                <a:solidFill>
                  <a:schemeClr val="folHlink"/>
                </a:solidFill>
                <a:latin typeface="黑体" panose="02010609060101010101" pitchFamily="49" charset="-122"/>
                <a:ea typeface="黑体" panose="02010609060101010101" pitchFamily="49" charset="-122"/>
                <a:sym typeface="Symbol" panose="05050102010706020507" pitchFamily="18" charset="2"/>
              </a:rPr>
              <a:t>1</a:t>
            </a:r>
            <a:r>
              <a:rPr lang="zh-CN" altLang="en-US" dirty="0">
                <a:solidFill>
                  <a:schemeClr val="folHlink"/>
                </a:solidFill>
                <a:latin typeface="黑体" panose="02010609060101010101" pitchFamily="49" charset="-122"/>
                <a:ea typeface="黑体" panose="02010609060101010101" pitchFamily="49" charset="-122"/>
                <a:sym typeface="Symbol" panose="05050102010706020507" pitchFamily="18" charset="2"/>
              </a:rPr>
              <a:t>）</a:t>
            </a:r>
            <a:r>
              <a:rPr lang="zh-CN" altLang="en-US" dirty="0">
                <a:solidFill>
                  <a:schemeClr val="tx1"/>
                </a:solidFill>
                <a:latin typeface="黑体" panose="02010609060101010101" pitchFamily="49" charset="-122"/>
                <a:ea typeface="黑体" panose="02010609060101010101" pitchFamily="49" charset="-122"/>
                <a:sym typeface="Symbol" panose="05050102010706020507" pitchFamily="18" charset="2"/>
              </a:rPr>
              <a:t>     </a:t>
            </a:r>
            <a:endParaRPr lang="zh-CN" altLang="en-US" dirty="0">
              <a:solidFill>
                <a:schemeClr val="tx1"/>
              </a:solidFill>
              <a:latin typeface="黑体" panose="02010609060101010101" pitchFamily="49" charset="-122"/>
              <a:ea typeface="黑体" panose="02010609060101010101" pitchFamily="49" charset="-122"/>
              <a:sym typeface="Symbol" panose="05050102010706020507" pitchFamily="18" charset="2"/>
            </a:endParaRPr>
          </a:p>
          <a:p>
            <a:pPr eaLnBrk="1" hangingPunct="1">
              <a:lnSpc>
                <a:spcPct val="120000"/>
              </a:lnSpc>
              <a:spcBef>
                <a:spcPct val="0"/>
              </a:spcBef>
              <a:buClr>
                <a:srgbClr val="FF0000"/>
              </a:buClr>
              <a:buSzPct val="105000"/>
              <a:buNone/>
            </a:pPr>
            <a:r>
              <a:rPr lang="zh-CN" altLang="en-US" dirty="0">
                <a:solidFill>
                  <a:schemeClr val="tx1"/>
                </a:solidFill>
                <a:latin typeface="黑体" panose="02010609060101010101" pitchFamily="49" charset="-122"/>
                <a:ea typeface="黑体" panose="02010609060101010101" pitchFamily="49" charset="-122"/>
                <a:sym typeface="Symbol" panose="05050102010706020507" pitchFamily="18" charset="2"/>
              </a:rPr>
              <a:t>    在请求分页系统中，通常将外存分成了文件区和对换区，文件区按离散分配方式存放文件，对换区按连续分配方式存放对换页。  </a:t>
            </a:r>
            <a:endParaRPr lang="zh-CN" altLang="en-US" dirty="0">
              <a:solidFill>
                <a:schemeClr val="folHlink"/>
              </a:solidFill>
              <a:latin typeface="黑体" panose="02010609060101010101" pitchFamily="49" charset="-122"/>
              <a:ea typeface="黑体" panose="02010609060101010101" pitchFamily="49" charset="-122"/>
              <a:sym typeface="Symbol" panose="05050102010706020507" pitchFamily="18" charset="2"/>
            </a:endParaRPr>
          </a:p>
          <a:p>
            <a:pPr lvl="2" eaLnBrk="1" hangingPunct="1">
              <a:lnSpc>
                <a:spcPct val="120000"/>
              </a:lnSpc>
              <a:spcBef>
                <a:spcPct val="0"/>
              </a:spcBef>
              <a:buClr>
                <a:srgbClr val="FF33CC"/>
              </a:buClr>
              <a:buChar char="v"/>
            </a:pPr>
            <a:r>
              <a:rPr lang="zh-CN" altLang="en-US" sz="2800" dirty="0">
                <a:solidFill>
                  <a:srgbClr val="FF33CC"/>
                </a:solidFill>
                <a:latin typeface="黑体" panose="02010609060101010101" pitchFamily="49" charset="-122"/>
                <a:ea typeface="黑体" panose="02010609060101010101" pitchFamily="49" charset="-122"/>
                <a:sym typeface="Symbol" panose="05050102010706020507" pitchFamily="18" charset="2"/>
              </a:rPr>
              <a:t>对换区</a:t>
            </a:r>
            <a:r>
              <a:rPr lang="zh-CN" altLang="en-US" sz="2800" dirty="0">
                <a:latin typeface="黑体" panose="02010609060101010101" pitchFamily="49" charset="-122"/>
                <a:ea typeface="黑体" panose="02010609060101010101" pitchFamily="49" charset="-122"/>
                <a:sym typeface="Symbol" panose="05050102010706020507" pitchFamily="18" charset="2"/>
              </a:rPr>
              <a:t>：系统有足够的对换区空间，运行前可将与进程相关的文件从文件区复制至对换区，以后缺页时，</a:t>
            </a:r>
            <a:r>
              <a:rPr lang="zh-CN" altLang="en-US" sz="2800" dirty="0">
                <a:solidFill>
                  <a:srgbClr val="FF33CC"/>
                </a:solidFill>
                <a:latin typeface="黑体" panose="02010609060101010101" pitchFamily="49" charset="-122"/>
                <a:ea typeface="黑体" panose="02010609060101010101" pitchFamily="49" charset="-122"/>
                <a:sym typeface="Symbol" panose="05050102010706020507" pitchFamily="18" charset="2"/>
              </a:rPr>
              <a:t>全部从对换区调页</a:t>
            </a:r>
            <a:r>
              <a:rPr lang="zh-CN" altLang="en-US" sz="2800" dirty="0">
                <a:latin typeface="黑体" panose="02010609060101010101" pitchFamily="49" charset="-122"/>
                <a:ea typeface="黑体" panose="02010609060101010101" pitchFamily="49" charset="-122"/>
                <a:sym typeface="Symbol" panose="05050102010706020507" pitchFamily="18" charset="2"/>
              </a:rPr>
              <a:t>。</a:t>
            </a:r>
            <a:endParaRPr lang="zh-CN" altLang="en-US" sz="2800" dirty="0">
              <a:latin typeface="黑体" panose="02010609060101010101" pitchFamily="49" charset="-122"/>
              <a:ea typeface="黑体" panose="02010609060101010101" pitchFamily="49" charset="-122"/>
              <a:sym typeface="Symbol" panose="05050102010706020507"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04835">
                                            <p:txEl>
                                              <p:charRg st="0" end="16"/>
                                            </p:txEl>
                                          </p:spTgt>
                                        </p:tgtEl>
                                        <p:attrNameLst>
                                          <p:attrName>style.visibility</p:attrName>
                                        </p:attrNameLst>
                                      </p:cBhvr>
                                      <p:to>
                                        <p:strVal val="visible"/>
                                      </p:to>
                                    </p:set>
                                    <p:animEffect transition="in" filter="blinds(horizontal)">
                                      <p:cBhvr>
                                        <p:cTn id="7" dur="500"/>
                                        <p:tgtEl>
                                          <p:spTgt spid="504835">
                                            <p:txEl>
                                              <p:charRg st="0" end="16"/>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04835">
                                            <p:txEl>
                                              <p:charRg st="16" end="79"/>
                                            </p:txEl>
                                          </p:spTgt>
                                        </p:tgtEl>
                                        <p:attrNameLst>
                                          <p:attrName>style.visibility</p:attrName>
                                        </p:attrNameLst>
                                      </p:cBhvr>
                                      <p:to>
                                        <p:strVal val="visible"/>
                                      </p:to>
                                    </p:set>
                                    <p:animEffect transition="in" filter="blinds(horizontal)">
                                      <p:cBhvr>
                                        <p:cTn id="12" dur="500"/>
                                        <p:tgtEl>
                                          <p:spTgt spid="504835">
                                            <p:txEl>
                                              <p:charRg st="16" end="79"/>
                                            </p:txEl>
                                          </p:spTgt>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504835">
                                            <p:txEl>
                                              <p:charRg st="79" end="135"/>
                                            </p:txEl>
                                          </p:spTgt>
                                        </p:tgtEl>
                                        <p:attrNameLst>
                                          <p:attrName>style.visibility</p:attrName>
                                        </p:attrNameLst>
                                      </p:cBhvr>
                                      <p:to>
                                        <p:strVal val="visible"/>
                                      </p:to>
                                    </p:set>
                                    <p:animEffect transition="in" filter="blinds(horizontal)">
                                      <p:cBhvr>
                                        <p:cTn id="15" dur="500"/>
                                        <p:tgtEl>
                                          <p:spTgt spid="504835">
                                            <p:txEl>
                                              <p:charRg st="79" end="13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4835"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21" name="Rectangle 2"/>
          <p:cNvSpPr>
            <a:spLocks noGrp="1"/>
          </p:cNvSpPr>
          <p:nvPr>
            <p:ph type="title"/>
          </p:nvPr>
        </p:nvSpPr>
        <p:spPr>
          <a:xfrm>
            <a:off x="1447800" y="404813"/>
            <a:ext cx="7156450" cy="641350"/>
          </a:xfrm>
        </p:spPr>
        <p:txBody>
          <a:bodyPr wrap="square" lIns="91440" tIns="45720" rIns="91440" bIns="45720" anchor="b"/>
          <a:p>
            <a:pPr eaLnBrk="1" hangingPunct="1"/>
            <a:r>
              <a:rPr lang="zh-CN" altLang="en-US" sz="3600" b="1" dirty="0">
                <a:latin typeface="黑体" panose="02010609060101010101" pitchFamily="49" charset="-122"/>
                <a:ea typeface="黑体" panose="02010609060101010101" pitchFamily="49" charset="-122"/>
              </a:rPr>
              <a:t>三、请求分页中的</a:t>
            </a:r>
            <a:r>
              <a:rPr lang="zh-CN" altLang="en-US" sz="3600" b="1" dirty="0">
                <a:solidFill>
                  <a:schemeClr val="hlink"/>
                </a:solidFill>
                <a:latin typeface="黑体" panose="02010609060101010101" pitchFamily="49" charset="-122"/>
                <a:ea typeface="黑体" panose="02010609060101010101" pitchFamily="49" charset="-122"/>
                <a:sym typeface="Symbol" panose="05050102010706020507" pitchFamily="18" charset="2"/>
              </a:rPr>
              <a:t>页面调入策略</a:t>
            </a:r>
            <a:endParaRPr lang="zh-CN" altLang="en-US" sz="3600" b="1" dirty="0">
              <a:solidFill>
                <a:schemeClr val="hlink"/>
              </a:solidFill>
              <a:latin typeface="黑体" panose="02010609060101010101" pitchFamily="49" charset="-122"/>
              <a:ea typeface="黑体" panose="02010609060101010101" pitchFamily="49" charset="-122"/>
              <a:sym typeface="Symbol" panose="05050102010706020507" pitchFamily="18" charset="2"/>
            </a:endParaRPr>
          </a:p>
        </p:txBody>
      </p:sp>
      <p:sp>
        <p:nvSpPr>
          <p:cNvPr id="547843" name="Rectangle 3"/>
          <p:cNvSpPr>
            <a:spLocks noGrp="1"/>
          </p:cNvSpPr>
          <p:nvPr>
            <p:ph idx="1"/>
          </p:nvPr>
        </p:nvSpPr>
        <p:spPr>
          <a:xfrm>
            <a:off x="395288" y="1341438"/>
            <a:ext cx="8497887" cy="5040312"/>
          </a:xfrm>
        </p:spPr>
        <p:txBody>
          <a:bodyPr wrap="square" lIns="91440" tIns="45720" rIns="91440" bIns="45720" anchor="t"/>
          <a:p>
            <a:pPr eaLnBrk="1" hangingPunct="1">
              <a:lnSpc>
                <a:spcPct val="120000"/>
              </a:lnSpc>
              <a:spcBef>
                <a:spcPct val="0"/>
              </a:spcBef>
              <a:buClr>
                <a:srgbClr val="FF0000"/>
              </a:buClr>
              <a:buSzPct val="105000"/>
              <a:buChar char="q"/>
            </a:pPr>
            <a:r>
              <a:rPr lang="zh-CN" altLang="en-US" sz="2600" dirty="0">
                <a:solidFill>
                  <a:schemeClr val="folHlink"/>
                </a:solidFill>
                <a:latin typeface="黑体" panose="02010609060101010101" pitchFamily="49" charset="-122"/>
                <a:ea typeface="黑体" panose="02010609060101010101" pitchFamily="49" charset="-122"/>
                <a:sym typeface="Symbol" panose="05050102010706020507" pitchFamily="18" charset="2"/>
              </a:rPr>
              <a:t>从何处调入页面（</a:t>
            </a:r>
            <a:r>
              <a:rPr lang="en-US" altLang="zh-CN" sz="2600" dirty="0">
                <a:solidFill>
                  <a:schemeClr val="folHlink"/>
                </a:solidFill>
                <a:latin typeface="黑体" panose="02010609060101010101" pitchFamily="49" charset="-122"/>
                <a:ea typeface="黑体" panose="02010609060101010101" pitchFamily="49" charset="-122"/>
                <a:sym typeface="Symbol" panose="05050102010706020507" pitchFamily="18" charset="2"/>
              </a:rPr>
              <a:t>2</a:t>
            </a:r>
            <a:r>
              <a:rPr lang="zh-CN" altLang="en-US" sz="2600" dirty="0">
                <a:solidFill>
                  <a:schemeClr val="folHlink"/>
                </a:solidFill>
                <a:latin typeface="黑体" panose="02010609060101010101" pitchFamily="49" charset="-122"/>
                <a:ea typeface="黑体" panose="02010609060101010101" pitchFamily="49" charset="-122"/>
                <a:sym typeface="Symbol" panose="05050102010706020507" pitchFamily="18" charset="2"/>
              </a:rPr>
              <a:t>）</a:t>
            </a:r>
            <a:r>
              <a:rPr lang="zh-CN" altLang="en-US" sz="2600" dirty="0">
                <a:solidFill>
                  <a:schemeClr val="tx1"/>
                </a:solidFill>
                <a:latin typeface="黑体" panose="02010609060101010101" pitchFamily="49" charset="-122"/>
                <a:ea typeface="黑体" panose="02010609060101010101" pitchFamily="49" charset="-122"/>
                <a:sym typeface="Symbol" panose="05050102010706020507" pitchFamily="18" charset="2"/>
              </a:rPr>
              <a:t>     </a:t>
            </a:r>
            <a:endParaRPr lang="zh-CN" altLang="en-US" sz="2600" dirty="0">
              <a:solidFill>
                <a:schemeClr val="tx1"/>
              </a:solidFill>
              <a:latin typeface="黑体" panose="02010609060101010101" pitchFamily="49" charset="-122"/>
              <a:ea typeface="黑体" panose="02010609060101010101" pitchFamily="49" charset="-122"/>
              <a:sym typeface="Symbol" panose="05050102010706020507" pitchFamily="18" charset="2"/>
            </a:endParaRPr>
          </a:p>
          <a:p>
            <a:pPr lvl="2" eaLnBrk="1" hangingPunct="1">
              <a:lnSpc>
                <a:spcPct val="120000"/>
              </a:lnSpc>
              <a:spcBef>
                <a:spcPct val="0"/>
              </a:spcBef>
              <a:buClr>
                <a:srgbClr val="FF33CC"/>
              </a:buClr>
              <a:buChar char="v"/>
            </a:pPr>
            <a:r>
              <a:rPr lang="zh-CN" altLang="en-US" sz="2600" dirty="0">
                <a:solidFill>
                  <a:srgbClr val="FF33CC"/>
                </a:solidFill>
                <a:latin typeface="黑体" panose="02010609060101010101" pitchFamily="49" charset="-122"/>
                <a:ea typeface="黑体" panose="02010609060101010101" pitchFamily="49" charset="-122"/>
                <a:sym typeface="Symbol" panose="05050102010706020507" pitchFamily="18" charset="2"/>
              </a:rPr>
              <a:t>文件区</a:t>
            </a:r>
            <a:r>
              <a:rPr lang="zh-CN" altLang="en-US" sz="2600" dirty="0">
                <a:latin typeface="黑体" panose="02010609060101010101" pitchFamily="49" charset="-122"/>
                <a:ea typeface="黑体" panose="02010609060101010101" pitchFamily="49" charset="-122"/>
                <a:sym typeface="Symbol" panose="05050102010706020507" pitchFamily="18" charset="2"/>
              </a:rPr>
              <a:t>：系统没有足够的对换区空间，凡是不会被修改的文件，每次都直接从文件区调页，换出时不必换出。</a:t>
            </a:r>
            <a:endParaRPr lang="zh-CN" altLang="en-US" sz="2600" dirty="0">
              <a:latin typeface="黑体" panose="02010609060101010101" pitchFamily="49" charset="-122"/>
              <a:ea typeface="黑体" panose="02010609060101010101" pitchFamily="49" charset="-122"/>
              <a:sym typeface="Symbol" panose="05050102010706020507" pitchFamily="18" charset="2"/>
            </a:endParaRPr>
          </a:p>
          <a:p>
            <a:pPr lvl="2" eaLnBrk="1" hangingPunct="1">
              <a:lnSpc>
                <a:spcPct val="120000"/>
              </a:lnSpc>
              <a:spcBef>
                <a:spcPct val="0"/>
              </a:spcBef>
              <a:buClr>
                <a:srgbClr val="FF33CC"/>
              </a:buClr>
              <a:buChar char="v"/>
            </a:pPr>
            <a:r>
              <a:rPr lang="zh-CN" altLang="en-US" sz="2600" dirty="0">
                <a:solidFill>
                  <a:srgbClr val="FF33CC"/>
                </a:solidFill>
                <a:latin typeface="黑体" panose="02010609060101010101" pitchFamily="49" charset="-122"/>
                <a:ea typeface="黑体" panose="02010609060101010101" pitchFamily="49" charset="-122"/>
                <a:sym typeface="Symbol" panose="05050102010706020507" pitchFamily="18" charset="2"/>
              </a:rPr>
              <a:t>文件区、对换区</a:t>
            </a:r>
            <a:r>
              <a:rPr lang="zh-CN" altLang="en-US" sz="2600" dirty="0">
                <a:latin typeface="黑体" panose="02010609060101010101" pitchFamily="49" charset="-122"/>
                <a:ea typeface="黑体" panose="02010609060101010101" pitchFamily="49" charset="-122"/>
                <a:sym typeface="Symbol" panose="05050102010706020507" pitchFamily="18" charset="2"/>
              </a:rPr>
              <a:t>：系统没有足够的对换区空间，对可能会修改的文件第一次调页直接从文件区，换出时换至对换区，以后从对换区调页。</a:t>
            </a:r>
            <a:endParaRPr lang="zh-CN" altLang="en-US" sz="2600" dirty="0">
              <a:latin typeface="黑体" panose="02010609060101010101" pitchFamily="49" charset="-122"/>
              <a:ea typeface="黑体" panose="02010609060101010101" pitchFamily="49" charset="-122"/>
              <a:sym typeface="Symbol" panose="05050102010706020507" pitchFamily="18" charset="2"/>
            </a:endParaRPr>
          </a:p>
          <a:p>
            <a:pPr lvl="2" eaLnBrk="1" hangingPunct="1">
              <a:lnSpc>
                <a:spcPct val="120000"/>
              </a:lnSpc>
              <a:spcBef>
                <a:spcPct val="0"/>
              </a:spcBef>
              <a:buClr>
                <a:srgbClr val="FF33CC"/>
              </a:buClr>
              <a:buChar char="v"/>
            </a:pPr>
            <a:r>
              <a:rPr lang="en-US" altLang="zh-CN" sz="2600" dirty="0">
                <a:solidFill>
                  <a:srgbClr val="FF33CC"/>
                </a:solidFill>
                <a:latin typeface="黑体" panose="02010609060101010101" pitchFamily="49" charset="-122"/>
                <a:ea typeface="黑体" panose="02010609060101010101" pitchFamily="49" charset="-122"/>
                <a:sym typeface="Symbol" panose="05050102010706020507" pitchFamily="18" charset="2"/>
              </a:rPr>
              <a:t>UNIX</a:t>
            </a:r>
            <a:r>
              <a:rPr lang="zh-CN" altLang="en-US" sz="2600" dirty="0">
                <a:solidFill>
                  <a:srgbClr val="FF33CC"/>
                </a:solidFill>
                <a:latin typeface="黑体" panose="02010609060101010101" pitchFamily="49" charset="-122"/>
                <a:ea typeface="黑体" panose="02010609060101010101" pitchFamily="49" charset="-122"/>
                <a:sym typeface="Symbol" panose="05050102010706020507" pitchFamily="18" charset="2"/>
              </a:rPr>
              <a:t>方式</a:t>
            </a:r>
            <a:r>
              <a:rPr lang="zh-CN" altLang="en-US" sz="2600" dirty="0">
                <a:latin typeface="黑体" panose="02010609060101010101" pitchFamily="49" charset="-122"/>
                <a:ea typeface="黑体" panose="02010609060101010101" pitchFamily="49" charset="-122"/>
                <a:sym typeface="Symbol" panose="05050102010706020507" pitchFamily="18" charset="2"/>
              </a:rPr>
              <a:t>：凡未运行过的页面均从文件区调页，运行过的页面和换出的页面均从对换区调页。</a:t>
            </a:r>
            <a:endParaRPr lang="zh-CN" altLang="en-US" sz="2600" dirty="0">
              <a:latin typeface="黑体" panose="02010609060101010101" pitchFamily="49" charset="-122"/>
              <a:ea typeface="黑体" panose="02010609060101010101" pitchFamily="49" charset="-122"/>
              <a:sym typeface="Symbol" panose="05050102010706020507"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47843">
                                            <p:txEl>
                                              <p:charRg st="16" end="65"/>
                                            </p:txEl>
                                          </p:spTgt>
                                        </p:tgtEl>
                                        <p:attrNameLst>
                                          <p:attrName>style.visibility</p:attrName>
                                        </p:attrNameLst>
                                      </p:cBhvr>
                                      <p:to>
                                        <p:strVal val="visible"/>
                                      </p:to>
                                    </p:set>
                                    <p:animEffect transition="in" filter="blinds(horizontal)">
                                      <p:cBhvr>
                                        <p:cTn id="7" dur="500"/>
                                        <p:tgtEl>
                                          <p:spTgt spid="547843">
                                            <p:txEl>
                                              <p:charRg st="16" end="65"/>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47843">
                                            <p:txEl>
                                              <p:charRg st="65" end="126"/>
                                            </p:txEl>
                                          </p:spTgt>
                                        </p:tgtEl>
                                        <p:attrNameLst>
                                          <p:attrName>style.visibility</p:attrName>
                                        </p:attrNameLst>
                                      </p:cBhvr>
                                      <p:to>
                                        <p:strVal val="visible"/>
                                      </p:to>
                                    </p:set>
                                    <p:animEffect transition="in" filter="blinds(horizontal)">
                                      <p:cBhvr>
                                        <p:cTn id="12" dur="500"/>
                                        <p:tgtEl>
                                          <p:spTgt spid="547843">
                                            <p:txEl>
                                              <p:charRg st="65" end="126"/>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47843">
                                            <p:txEl>
                                              <p:charRg st="126" end="170"/>
                                            </p:txEl>
                                          </p:spTgt>
                                        </p:tgtEl>
                                        <p:attrNameLst>
                                          <p:attrName>style.visibility</p:attrName>
                                        </p:attrNameLst>
                                      </p:cBhvr>
                                      <p:to>
                                        <p:strVal val="visible"/>
                                      </p:to>
                                    </p:set>
                                    <p:animEffect transition="in" filter="blinds(horizontal)">
                                      <p:cBhvr>
                                        <p:cTn id="17" dur="500"/>
                                        <p:tgtEl>
                                          <p:spTgt spid="547843">
                                            <p:txEl>
                                              <p:charRg st="126" end="17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784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8769" name="Rectangle 2"/>
          <p:cNvSpPr>
            <a:spLocks noGrp="1"/>
          </p:cNvSpPr>
          <p:nvPr>
            <p:ph type="title"/>
          </p:nvPr>
        </p:nvSpPr>
        <p:spPr>
          <a:xfrm>
            <a:off x="1447800" y="404813"/>
            <a:ext cx="7300913" cy="641350"/>
          </a:xfrm>
        </p:spPr>
        <p:txBody>
          <a:bodyPr wrap="square" lIns="91440" tIns="45720" rIns="91440" bIns="45720" anchor="b"/>
          <a:p>
            <a:pPr eaLnBrk="1" hangingPunct="1"/>
            <a:r>
              <a:rPr lang="zh-CN" altLang="en-US" sz="3600" b="1" dirty="0">
                <a:latin typeface="黑体" panose="02010609060101010101" pitchFamily="49" charset="-122"/>
                <a:ea typeface="黑体" panose="02010609060101010101" pitchFamily="49" charset="-122"/>
              </a:rPr>
              <a:t>三、请求分页中的</a:t>
            </a:r>
            <a:r>
              <a:rPr lang="zh-CN" altLang="en-US" sz="3600" b="1" dirty="0">
                <a:solidFill>
                  <a:schemeClr val="hlink"/>
                </a:solidFill>
                <a:latin typeface="黑体" panose="02010609060101010101" pitchFamily="49" charset="-122"/>
                <a:ea typeface="黑体" panose="02010609060101010101" pitchFamily="49" charset="-122"/>
                <a:sym typeface="Symbol" panose="05050102010706020507" pitchFamily="18" charset="2"/>
              </a:rPr>
              <a:t>页面调入策略</a:t>
            </a:r>
            <a:endParaRPr lang="zh-CN" altLang="en-US" sz="3600" b="1" dirty="0">
              <a:solidFill>
                <a:schemeClr val="hlink"/>
              </a:solidFill>
              <a:latin typeface="黑体" panose="02010609060101010101" pitchFamily="49" charset="-122"/>
              <a:ea typeface="黑体" panose="02010609060101010101" pitchFamily="49" charset="-122"/>
              <a:sym typeface="Symbol" panose="05050102010706020507" pitchFamily="18" charset="2"/>
            </a:endParaRPr>
          </a:p>
        </p:txBody>
      </p:sp>
      <p:sp>
        <p:nvSpPr>
          <p:cNvPr id="288770" name="Rectangle 3"/>
          <p:cNvSpPr>
            <a:spLocks noGrp="1"/>
          </p:cNvSpPr>
          <p:nvPr>
            <p:ph idx="1"/>
          </p:nvPr>
        </p:nvSpPr>
        <p:spPr>
          <a:xfrm>
            <a:off x="755650" y="1309688"/>
            <a:ext cx="7620000" cy="4495800"/>
          </a:xfrm>
        </p:spPr>
        <p:txBody>
          <a:bodyPr wrap="square" lIns="91440" tIns="45720" rIns="91440" bIns="45720" anchor="t"/>
          <a:p>
            <a:pPr eaLnBrk="1" hangingPunct="1">
              <a:lnSpc>
                <a:spcPct val="120000"/>
              </a:lnSpc>
              <a:buClr>
                <a:srgbClr val="FF0000"/>
              </a:buClr>
              <a:buSzPct val="105000"/>
              <a:buChar char="q"/>
            </a:pPr>
            <a:r>
              <a:rPr lang="zh-CN" altLang="en-US" sz="2400" dirty="0">
                <a:solidFill>
                  <a:schemeClr val="folHlink"/>
                </a:solidFill>
                <a:latin typeface="幼圆" panose="02010509060101010101" pitchFamily="49" charset="-122"/>
                <a:ea typeface="黑体" panose="02010609060101010101" pitchFamily="49" charset="-122"/>
                <a:sym typeface="Symbol" panose="05050102010706020507" pitchFamily="18" charset="2"/>
              </a:rPr>
              <a:t>页面调入过程</a:t>
            </a:r>
            <a:endParaRPr lang="zh-CN" altLang="en-US" sz="2400" b="0" dirty="0">
              <a:solidFill>
                <a:schemeClr val="bg2"/>
              </a:solidFill>
              <a:latin typeface="宋体" panose="02010600030101010101" pitchFamily="2" charset="-122"/>
              <a:ea typeface="黑体" panose="02010609060101010101" pitchFamily="49" charset="-122"/>
              <a:sym typeface="Symbol" panose="05050102010706020507" pitchFamily="18" charset="2"/>
            </a:endParaRPr>
          </a:p>
        </p:txBody>
      </p:sp>
      <p:grpSp>
        <p:nvGrpSpPr>
          <p:cNvPr id="288771" name="Group 38"/>
          <p:cNvGrpSpPr/>
          <p:nvPr/>
        </p:nvGrpSpPr>
        <p:grpSpPr>
          <a:xfrm>
            <a:off x="2971800" y="1052513"/>
            <a:ext cx="4048125" cy="5616575"/>
            <a:chOff x="1872" y="1008"/>
            <a:chExt cx="1711" cy="3072"/>
          </a:xfrm>
        </p:grpSpPr>
        <p:sp>
          <p:nvSpPr>
            <p:cNvPr id="288772" name="AutoShape 7"/>
            <p:cNvSpPr/>
            <p:nvPr/>
          </p:nvSpPr>
          <p:spPr>
            <a:xfrm>
              <a:off x="2252" y="1152"/>
              <a:ext cx="761" cy="144"/>
            </a:xfrm>
            <a:prstGeom prst="flowChartProcess">
              <a:avLst/>
            </a:prstGeom>
            <a:solidFill>
              <a:schemeClr val="accent1"/>
            </a:solidFill>
            <a:ln w="9525" cap="flat" cmpd="sng">
              <a:solidFill>
                <a:schemeClr val="tx1"/>
              </a:solidFill>
              <a:prstDash val="solid"/>
              <a:miter/>
              <a:headEnd type="none" w="med" len="med"/>
              <a:tailEnd type="none" w="med" len="med"/>
            </a:ln>
          </p:spPr>
          <p:txBody>
            <a:bodyPr wrap="none" anchor="ctr"/>
            <a:p>
              <a:pPr algn="ctr"/>
              <a:r>
                <a:rPr lang="zh-CN" altLang="en-US" sz="1600" b="1" dirty="0">
                  <a:latin typeface="黑体" panose="02010609060101010101" pitchFamily="49" charset="-122"/>
                  <a:ea typeface="黑体" panose="02010609060101010101" pitchFamily="49" charset="-122"/>
                </a:rPr>
                <a:t>保留</a:t>
              </a:r>
              <a:r>
                <a:rPr lang="en-US" altLang="zh-CN" sz="1600" b="1" dirty="0">
                  <a:latin typeface="黑体" panose="02010609060101010101" pitchFamily="49" charset="-122"/>
                  <a:ea typeface="黑体" panose="02010609060101010101" pitchFamily="49" charset="-122"/>
                </a:rPr>
                <a:t>CPU</a:t>
              </a:r>
              <a:r>
                <a:rPr lang="zh-CN" altLang="en-US" sz="1600" b="1" dirty="0">
                  <a:latin typeface="黑体" panose="02010609060101010101" pitchFamily="49" charset="-122"/>
                  <a:ea typeface="黑体" panose="02010609060101010101" pitchFamily="49" charset="-122"/>
                </a:rPr>
                <a:t>现场</a:t>
              </a:r>
              <a:endParaRPr lang="zh-CN" altLang="en-US" sz="1600" b="1" dirty="0">
                <a:latin typeface="黑体" panose="02010609060101010101" pitchFamily="49" charset="-122"/>
                <a:ea typeface="黑体" panose="02010609060101010101" pitchFamily="49" charset="-122"/>
              </a:endParaRPr>
            </a:p>
          </p:txBody>
        </p:sp>
        <p:sp>
          <p:nvSpPr>
            <p:cNvPr id="288773" name="AutoShape 8"/>
            <p:cNvSpPr/>
            <p:nvPr/>
          </p:nvSpPr>
          <p:spPr>
            <a:xfrm>
              <a:off x="2110" y="1776"/>
              <a:ext cx="1045" cy="192"/>
            </a:xfrm>
            <a:prstGeom prst="flowChartDecision">
              <a:avLst/>
            </a:prstGeom>
            <a:solidFill>
              <a:schemeClr val="accent1"/>
            </a:solidFill>
            <a:ln w="9525" cap="flat" cmpd="sng">
              <a:solidFill>
                <a:schemeClr val="tx1"/>
              </a:solidFill>
              <a:prstDash val="solid"/>
              <a:miter/>
              <a:headEnd type="none" w="med" len="med"/>
              <a:tailEnd type="none" w="med" len="med"/>
            </a:ln>
          </p:spPr>
          <p:txBody>
            <a:bodyPr wrap="none" anchor="ctr"/>
            <a:p>
              <a:pPr algn="ctr"/>
              <a:r>
                <a:rPr lang="zh-CN" altLang="en-US" sz="1600" b="1" dirty="0">
                  <a:latin typeface="黑体" panose="02010609060101010101" pitchFamily="49" charset="-122"/>
                  <a:ea typeface="黑体" panose="02010609060101010101" pitchFamily="49" charset="-122"/>
                </a:rPr>
                <a:t>内存满吗？</a:t>
              </a:r>
              <a:endParaRPr lang="zh-CN" altLang="en-US" sz="1600" b="1" dirty="0">
                <a:latin typeface="黑体" panose="02010609060101010101" pitchFamily="49" charset="-122"/>
                <a:ea typeface="黑体" panose="02010609060101010101" pitchFamily="49" charset="-122"/>
              </a:endParaRPr>
            </a:p>
          </p:txBody>
        </p:sp>
        <p:sp>
          <p:nvSpPr>
            <p:cNvPr id="288774" name="AutoShape 9"/>
            <p:cNvSpPr/>
            <p:nvPr/>
          </p:nvSpPr>
          <p:spPr>
            <a:xfrm>
              <a:off x="2062" y="3648"/>
              <a:ext cx="1141" cy="144"/>
            </a:xfrm>
            <a:prstGeom prst="flowChartProcess">
              <a:avLst/>
            </a:prstGeom>
            <a:solidFill>
              <a:schemeClr val="accent1"/>
            </a:solidFill>
            <a:ln w="9525" cap="flat" cmpd="sng">
              <a:solidFill>
                <a:schemeClr val="tx1"/>
              </a:solidFill>
              <a:prstDash val="solid"/>
              <a:miter/>
              <a:headEnd type="none" w="med" len="med"/>
              <a:tailEnd type="none" w="med" len="med"/>
            </a:ln>
          </p:spPr>
          <p:txBody>
            <a:bodyPr wrap="none" anchor="ctr"/>
            <a:p>
              <a:pPr algn="ctr"/>
              <a:r>
                <a:rPr lang="zh-CN" altLang="en-US" sz="1600" b="1" dirty="0">
                  <a:latin typeface="黑体" panose="02010609060101010101" pitchFamily="49" charset="-122"/>
                  <a:ea typeface="黑体" panose="02010609060101010101" pitchFamily="49" charset="-122"/>
                </a:rPr>
                <a:t>将一页从外存换入内存</a:t>
              </a:r>
              <a:endParaRPr lang="zh-CN" altLang="en-US" sz="1600" b="1" dirty="0">
                <a:latin typeface="黑体" panose="02010609060101010101" pitchFamily="49" charset="-122"/>
                <a:ea typeface="黑体" panose="02010609060101010101" pitchFamily="49" charset="-122"/>
              </a:endParaRPr>
            </a:p>
          </p:txBody>
        </p:sp>
        <p:sp>
          <p:nvSpPr>
            <p:cNvPr id="288775" name="AutoShape 10"/>
            <p:cNvSpPr/>
            <p:nvPr/>
          </p:nvSpPr>
          <p:spPr>
            <a:xfrm>
              <a:off x="1872" y="3072"/>
              <a:ext cx="1378" cy="192"/>
            </a:xfrm>
            <a:prstGeom prst="flowChartProcess">
              <a:avLst/>
            </a:prstGeom>
            <a:solidFill>
              <a:schemeClr val="accent1"/>
            </a:solidFill>
            <a:ln w="9525" cap="flat" cmpd="sng">
              <a:solidFill>
                <a:schemeClr val="tx1"/>
              </a:solidFill>
              <a:prstDash val="solid"/>
              <a:miter/>
              <a:headEnd type="none" w="med" len="med"/>
              <a:tailEnd type="none" w="med" len="med"/>
            </a:ln>
          </p:spPr>
          <p:txBody>
            <a:bodyPr wrap="none" anchor="ctr"/>
            <a:p>
              <a:pPr algn="ctr"/>
              <a:r>
                <a:rPr lang="en-US" altLang="zh-CN" sz="1600" b="1" dirty="0">
                  <a:latin typeface="黑体" panose="02010609060101010101" pitchFamily="49" charset="-122"/>
                  <a:ea typeface="黑体" panose="02010609060101010101" pitchFamily="49" charset="-122"/>
                </a:rPr>
                <a:t>OS</a:t>
              </a:r>
              <a:r>
                <a:rPr lang="zh-CN" altLang="en-US" sz="1600" b="1" dirty="0">
                  <a:latin typeface="黑体" panose="02010609060101010101" pitchFamily="49" charset="-122"/>
                  <a:ea typeface="黑体" panose="02010609060101010101" pitchFamily="49" charset="-122"/>
                </a:rPr>
                <a:t>命令</a:t>
              </a:r>
              <a:r>
                <a:rPr lang="en-US" altLang="zh-CN" sz="1600" b="1" dirty="0">
                  <a:latin typeface="黑体" panose="02010609060101010101" pitchFamily="49" charset="-122"/>
                  <a:ea typeface="黑体" panose="02010609060101010101" pitchFamily="49" charset="-122"/>
                </a:rPr>
                <a:t>CPU</a:t>
              </a:r>
              <a:r>
                <a:rPr lang="zh-CN" altLang="en-US" sz="1600" b="1" dirty="0">
                  <a:latin typeface="黑体" panose="02010609060101010101" pitchFamily="49" charset="-122"/>
                  <a:ea typeface="黑体" panose="02010609060101010101" pitchFamily="49" charset="-122"/>
                </a:rPr>
                <a:t>从外存读缺页</a:t>
              </a:r>
              <a:endParaRPr lang="zh-CN" altLang="en-US" sz="1600" b="1" dirty="0">
                <a:latin typeface="黑体" panose="02010609060101010101" pitchFamily="49" charset="-122"/>
                <a:ea typeface="黑体" panose="02010609060101010101" pitchFamily="49" charset="-122"/>
              </a:endParaRPr>
            </a:p>
          </p:txBody>
        </p:sp>
        <p:sp>
          <p:nvSpPr>
            <p:cNvPr id="288776" name="AutoShape 11"/>
            <p:cNvSpPr/>
            <p:nvPr/>
          </p:nvSpPr>
          <p:spPr>
            <a:xfrm>
              <a:off x="2252" y="3408"/>
              <a:ext cx="761" cy="144"/>
            </a:xfrm>
            <a:prstGeom prst="flowChartProcess">
              <a:avLst/>
            </a:prstGeom>
            <a:solidFill>
              <a:schemeClr val="accent1"/>
            </a:solidFill>
            <a:ln w="9525" cap="flat" cmpd="sng">
              <a:solidFill>
                <a:schemeClr val="tx1"/>
              </a:solidFill>
              <a:prstDash val="solid"/>
              <a:miter/>
              <a:headEnd type="none" w="med" len="med"/>
              <a:tailEnd type="none" w="med" len="med"/>
            </a:ln>
          </p:spPr>
          <p:txBody>
            <a:bodyPr wrap="none" anchor="ctr"/>
            <a:p>
              <a:pPr algn="ctr"/>
              <a:r>
                <a:rPr lang="zh-CN" altLang="en-US" sz="1600" b="1" dirty="0">
                  <a:latin typeface="黑体" panose="02010609060101010101" pitchFamily="49" charset="-122"/>
                  <a:ea typeface="黑体" panose="02010609060101010101" pitchFamily="49" charset="-122"/>
                </a:rPr>
                <a:t>启动</a:t>
              </a:r>
              <a:r>
                <a:rPr lang="en-US" altLang="zh-CN" sz="1600" b="1" dirty="0">
                  <a:latin typeface="黑体" panose="02010609060101010101" pitchFamily="49" charset="-122"/>
                  <a:ea typeface="黑体" panose="02010609060101010101" pitchFamily="49" charset="-122"/>
                </a:rPr>
                <a:t>I/O</a:t>
              </a:r>
              <a:r>
                <a:rPr lang="zh-CN" altLang="en-US" sz="1600" b="1" dirty="0">
                  <a:latin typeface="黑体" panose="02010609060101010101" pitchFamily="49" charset="-122"/>
                  <a:ea typeface="黑体" panose="02010609060101010101" pitchFamily="49" charset="-122"/>
                </a:rPr>
                <a:t>硬件</a:t>
              </a:r>
              <a:endParaRPr lang="zh-CN" altLang="en-US" sz="1600" b="1" dirty="0">
                <a:latin typeface="黑体" panose="02010609060101010101" pitchFamily="49" charset="-122"/>
                <a:ea typeface="黑体" panose="02010609060101010101" pitchFamily="49" charset="-122"/>
              </a:endParaRPr>
            </a:p>
          </p:txBody>
        </p:sp>
        <p:sp>
          <p:nvSpPr>
            <p:cNvPr id="288777" name="Text Box 12"/>
            <p:cNvSpPr txBox="1"/>
            <p:nvPr/>
          </p:nvSpPr>
          <p:spPr>
            <a:xfrm>
              <a:off x="2680" y="1968"/>
              <a:ext cx="190" cy="184"/>
            </a:xfrm>
            <a:prstGeom prst="rect">
              <a:avLst/>
            </a:prstGeom>
            <a:noFill/>
            <a:ln w="9525">
              <a:noFill/>
            </a:ln>
          </p:spPr>
          <p:txBody>
            <a:bodyPr anchor="t">
              <a:spAutoFit/>
            </a:bodyPr>
            <a:p>
              <a:pPr>
                <a:spcBef>
                  <a:spcPct val="50000"/>
                </a:spcBef>
              </a:pPr>
              <a:r>
                <a:rPr lang="en-US" altLang="zh-CN" sz="1600" b="1" dirty="0">
                  <a:latin typeface="黑体" panose="02010609060101010101" pitchFamily="49" charset="-122"/>
                  <a:ea typeface="黑体" panose="02010609060101010101" pitchFamily="49" charset="-122"/>
                </a:rPr>
                <a:t>Y</a:t>
              </a:r>
              <a:endParaRPr lang="en-US" altLang="zh-CN" sz="1600" b="1" dirty="0">
                <a:latin typeface="黑体" panose="02010609060101010101" pitchFamily="49" charset="-122"/>
                <a:ea typeface="黑体" panose="02010609060101010101" pitchFamily="49" charset="-122"/>
              </a:endParaRPr>
            </a:p>
          </p:txBody>
        </p:sp>
        <p:sp>
          <p:nvSpPr>
            <p:cNvPr id="288778" name="AutoShape 13"/>
            <p:cNvSpPr/>
            <p:nvPr/>
          </p:nvSpPr>
          <p:spPr>
            <a:xfrm>
              <a:off x="2110" y="1488"/>
              <a:ext cx="1093" cy="144"/>
            </a:xfrm>
            <a:prstGeom prst="flowChartProcess">
              <a:avLst/>
            </a:prstGeom>
            <a:solidFill>
              <a:schemeClr val="accent1"/>
            </a:solidFill>
            <a:ln w="9525" cap="flat" cmpd="sng">
              <a:solidFill>
                <a:schemeClr val="tx1"/>
              </a:solidFill>
              <a:prstDash val="solid"/>
              <a:miter/>
              <a:headEnd type="none" w="med" len="med"/>
              <a:tailEnd type="none" w="med" len="med"/>
            </a:ln>
          </p:spPr>
          <p:txBody>
            <a:bodyPr wrap="none" anchor="ctr"/>
            <a:p>
              <a:pPr algn="ctr"/>
              <a:r>
                <a:rPr lang="zh-CN" altLang="en-US" sz="1600" b="1" dirty="0">
                  <a:latin typeface="黑体" panose="02010609060101010101" pitchFamily="49" charset="-122"/>
                  <a:ea typeface="黑体" panose="02010609060101010101" pitchFamily="49" charset="-122"/>
                </a:rPr>
                <a:t>从外存中找到缺页</a:t>
              </a:r>
              <a:endParaRPr lang="zh-CN" altLang="en-US" sz="1600" b="1" dirty="0">
                <a:latin typeface="黑体" panose="02010609060101010101" pitchFamily="49" charset="-122"/>
                <a:ea typeface="黑体" panose="02010609060101010101" pitchFamily="49" charset="-122"/>
              </a:endParaRPr>
            </a:p>
          </p:txBody>
        </p:sp>
        <p:sp>
          <p:nvSpPr>
            <p:cNvPr id="288779" name="AutoShape 14"/>
            <p:cNvSpPr/>
            <p:nvPr/>
          </p:nvSpPr>
          <p:spPr>
            <a:xfrm>
              <a:off x="2110" y="2112"/>
              <a:ext cx="1093" cy="144"/>
            </a:xfrm>
            <a:prstGeom prst="flowChartProcess">
              <a:avLst/>
            </a:prstGeom>
            <a:solidFill>
              <a:schemeClr val="accent1"/>
            </a:solidFill>
            <a:ln w="9525" cap="flat" cmpd="sng">
              <a:solidFill>
                <a:schemeClr val="tx1"/>
              </a:solidFill>
              <a:prstDash val="solid"/>
              <a:miter/>
              <a:headEnd type="none" w="med" len="med"/>
              <a:tailEnd type="none" w="med" len="med"/>
            </a:ln>
          </p:spPr>
          <p:txBody>
            <a:bodyPr wrap="none" anchor="ctr"/>
            <a:p>
              <a:pPr algn="ctr"/>
              <a:r>
                <a:rPr lang="zh-CN" altLang="en-US" sz="1600" b="1" dirty="0">
                  <a:latin typeface="黑体" panose="02010609060101010101" pitchFamily="49" charset="-122"/>
                  <a:ea typeface="黑体" panose="02010609060101010101" pitchFamily="49" charset="-122"/>
                </a:rPr>
                <a:t>选择一页换出</a:t>
              </a:r>
              <a:endParaRPr lang="zh-CN" altLang="en-US" sz="1600" b="1" dirty="0">
                <a:latin typeface="黑体" panose="02010609060101010101" pitchFamily="49" charset="-122"/>
                <a:ea typeface="黑体" panose="02010609060101010101" pitchFamily="49" charset="-122"/>
              </a:endParaRPr>
            </a:p>
          </p:txBody>
        </p:sp>
        <p:sp>
          <p:nvSpPr>
            <p:cNvPr id="288780" name="AutoShape 15"/>
            <p:cNvSpPr/>
            <p:nvPr/>
          </p:nvSpPr>
          <p:spPr>
            <a:xfrm>
              <a:off x="2157" y="2448"/>
              <a:ext cx="951" cy="192"/>
            </a:xfrm>
            <a:prstGeom prst="flowChartDecision">
              <a:avLst/>
            </a:prstGeom>
            <a:solidFill>
              <a:schemeClr val="accent1"/>
            </a:solidFill>
            <a:ln w="9525" cap="flat" cmpd="sng">
              <a:solidFill>
                <a:schemeClr val="tx1"/>
              </a:solidFill>
              <a:prstDash val="solid"/>
              <a:miter/>
              <a:headEnd type="none" w="med" len="med"/>
              <a:tailEnd type="none" w="med" len="med"/>
            </a:ln>
          </p:spPr>
          <p:txBody>
            <a:bodyPr wrap="none" anchor="ctr"/>
            <a:p>
              <a:pPr algn="ctr"/>
              <a:r>
                <a:rPr lang="zh-CN" altLang="en-US" sz="1600" b="1" dirty="0">
                  <a:latin typeface="黑体" panose="02010609060101010101" pitchFamily="49" charset="-122"/>
                  <a:ea typeface="黑体" panose="02010609060101010101" pitchFamily="49" charset="-122"/>
                </a:rPr>
                <a:t>该页被修改否？</a:t>
              </a:r>
              <a:endParaRPr lang="zh-CN" altLang="en-US" sz="1600" b="1" dirty="0">
                <a:latin typeface="黑体" panose="02010609060101010101" pitchFamily="49" charset="-122"/>
                <a:ea typeface="黑体" panose="02010609060101010101" pitchFamily="49" charset="-122"/>
              </a:endParaRPr>
            </a:p>
          </p:txBody>
        </p:sp>
        <p:sp>
          <p:nvSpPr>
            <p:cNvPr id="288781" name="AutoShape 16"/>
            <p:cNvSpPr/>
            <p:nvPr/>
          </p:nvSpPr>
          <p:spPr>
            <a:xfrm>
              <a:off x="2062" y="2784"/>
              <a:ext cx="1093" cy="144"/>
            </a:xfrm>
            <a:prstGeom prst="flowChartProcess">
              <a:avLst/>
            </a:prstGeom>
            <a:solidFill>
              <a:schemeClr val="accent1"/>
            </a:solidFill>
            <a:ln w="9525" cap="flat" cmpd="sng">
              <a:solidFill>
                <a:schemeClr val="tx1"/>
              </a:solidFill>
              <a:prstDash val="solid"/>
              <a:miter/>
              <a:headEnd type="none" w="med" len="med"/>
              <a:tailEnd type="none" w="med" len="med"/>
            </a:ln>
          </p:spPr>
          <p:txBody>
            <a:bodyPr wrap="none" anchor="ctr"/>
            <a:p>
              <a:pPr algn="ctr"/>
              <a:r>
                <a:rPr lang="zh-CN" altLang="en-US" sz="1600" b="1" dirty="0">
                  <a:latin typeface="黑体" panose="02010609060101010101" pitchFamily="49" charset="-122"/>
                  <a:ea typeface="黑体" panose="02010609060101010101" pitchFamily="49" charset="-122"/>
                </a:rPr>
                <a:t>将该页写回外存</a:t>
              </a:r>
              <a:endParaRPr lang="zh-CN" altLang="en-US" sz="1600" b="1" dirty="0">
                <a:latin typeface="黑体" panose="02010609060101010101" pitchFamily="49" charset="-122"/>
                <a:ea typeface="黑体" panose="02010609060101010101" pitchFamily="49" charset="-122"/>
              </a:endParaRPr>
            </a:p>
          </p:txBody>
        </p:sp>
        <p:sp>
          <p:nvSpPr>
            <p:cNvPr id="288782" name="AutoShape 17"/>
            <p:cNvSpPr/>
            <p:nvPr/>
          </p:nvSpPr>
          <p:spPr>
            <a:xfrm>
              <a:off x="2110" y="3936"/>
              <a:ext cx="1045" cy="144"/>
            </a:xfrm>
            <a:prstGeom prst="flowChartProcess">
              <a:avLst/>
            </a:prstGeom>
            <a:solidFill>
              <a:schemeClr val="accent1"/>
            </a:solidFill>
            <a:ln w="9525" cap="flat" cmpd="sng">
              <a:solidFill>
                <a:schemeClr val="tx1"/>
              </a:solidFill>
              <a:prstDash val="solid"/>
              <a:miter/>
              <a:headEnd type="none" w="med" len="med"/>
              <a:tailEnd type="none" w="med" len="med"/>
            </a:ln>
          </p:spPr>
          <p:txBody>
            <a:bodyPr wrap="none" anchor="ctr"/>
            <a:p>
              <a:pPr algn="ctr"/>
              <a:r>
                <a:rPr lang="zh-CN" altLang="en-US" sz="1600" b="1" dirty="0">
                  <a:latin typeface="黑体" panose="02010609060101010101" pitchFamily="49" charset="-122"/>
                  <a:ea typeface="黑体" panose="02010609060101010101" pitchFamily="49" charset="-122"/>
                </a:rPr>
                <a:t>修改页表</a:t>
              </a:r>
              <a:endParaRPr lang="zh-CN" altLang="en-US" sz="1600" b="1" dirty="0">
                <a:latin typeface="黑体" panose="02010609060101010101" pitchFamily="49" charset="-122"/>
                <a:ea typeface="黑体" panose="02010609060101010101" pitchFamily="49" charset="-122"/>
              </a:endParaRPr>
            </a:p>
          </p:txBody>
        </p:sp>
        <p:sp>
          <p:nvSpPr>
            <p:cNvPr id="288783" name="Line 18"/>
            <p:cNvSpPr/>
            <p:nvPr/>
          </p:nvSpPr>
          <p:spPr>
            <a:xfrm>
              <a:off x="2632" y="1296"/>
              <a:ext cx="0" cy="192"/>
            </a:xfrm>
            <a:prstGeom prst="line">
              <a:avLst/>
            </a:prstGeom>
            <a:ln w="9525" cap="flat" cmpd="sng">
              <a:solidFill>
                <a:schemeClr val="tx1"/>
              </a:solidFill>
              <a:prstDash val="solid"/>
              <a:miter/>
              <a:headEnd type="none" w="med" len="med"/>
              <a:tailEnd type="triangle" w="med" len="med"/>
            </a:ln>
          </p:spPr>
          <p:txBody>
            <a:bodyPr anchor="t"/>
            <a:p>
              <a:endParaRPr lang="zh-CN" altLang="en-US">
                <a:latin typeface="Tahoma" panose="020B0604030504040204" pitchFamily="34" charset="0"/>
                <a:ea typeface="宋体" panose="02010600030101010101" pitchFamily="2" charset="-122"/>
              </a:endParaRPr>
            </a:p>
          </p:txBody>
        </p:sp>
        <p:sp>
          <p:nvSpPr>
            <p:cNvPr id="288784" name="Line 19"/>
            <p:cNvSpPr/>
            <p:nvPr/>
          </p:nvSpPr>
          <p:spPr>
            <a:xfrm>
              <a:off x="2632" y="1632"/>
              <a:ext cx="0" cy="144"/>
            </a:xfrm>
            <a:prstGeom prst="line">
              <a:avLst/>
            </a:prstGeom>
            <a:ln w="9525" cap="flat" cmpd="sng">
              <a:solidFill>
                <a:schemeClr val="tx1"/>
              </a:solidFill>
              <a:prstDash val="solid"/>
              <a:miter/>
              <a:headEnd type="none" w="med" len="med"/>
              <a:tailEnd type="triangle" w="med" len="med"/>
            </a:ln>
          </p:spPr>
          <p:txBody>
            <a:bodyPr anchor="t"/>
            <a:p>
              <a:endParaRPr lang="zh-CN" altLang="en-US">
                <a:latin typeface="Tahoma" panose="020B0604030504040204" pitchFamily="34" charset="0"/>
                <a:ea typeface="宋体" panose="02010600030101010101" pitchFamily="2" charset="-122"/>
              </a:endParaRPr>
            </a:p>
          </p:txBody>
        </p:sp>
        <p:sp>
          <p:nvSpPr>
            <p:cNvPr id="288785" name="Line 20"/>
            <p:cNvSpPr/>
            <p:nvPr/>
          </p:nvSpPr>
          <p:spPr>
            <a:xfrm>
              <a:off x="2632" y="1968"/>
              <a:ext cx="0" cy="144"/>
            </a:xfrm>
            <a:prstGeom prst="line">
              <a:avLst/>
            </a:prstGeom>
            <a:ln w="9525" cap="flat" cmpd="sng">
              <a:solidFill>
                <a:schemeClr val="tx1"/>
              </a:solidFill>
              <a:prstDash val="solid"/>
              <a:miter/>
              <a:headEnd type="none" w="med" len="med"/>
              <a:tailEnd type="triangle" w="med" len="med"/>
            </a:ln>
          </p:spPr>
          <p:txBody>
            <a:bodyPr anchor="t"/>
            <a:p>
              <a:endParaRPr lang="zh-CN" altLang="en-US">
                <a:latin typeface="Tahoma" panose="020B0604030504040204" pitchFamily="34" charset="0"/>
                <a:ea typeface="宋体" panose="02010600030101010101" pitchFamily="2" charset="-122"/>
              </a:endParaRPr>
            </a:p>
          </p:txBody>
        </p:sp>
        <p:sp>
          <p:nvSpPr>
            <p:cNvPr id="288786" name="Line 21"/>
            <p:cNvSpPr/>
            <p:nvPr/>
          </p:nvSpPr>
          <p:spPr>
            <a:xfrm>
              <a:off x="3155" y="1872"/>
              <a:ext cx="428" cy="0"/>
            </a:xfrm>
            <a:prstGeom prst="line">
              <a:avLst/>
            </a:prstGeom>
            <a:ln w="9525" cap="flat" cmpd="sng">
              <a:solidFill>
                <a:schemeClr val="tx1"/>
              </a:solidFill>
              <a:prstDash val="solid"/>
              <a:miter/>
              <a:headEnd type="none" w="med" len="med"/>
              <a:tailEnd type="none" w="med" len="med"/>
            </a:ln>
          </p:spPr>
          <p:txBody>
            <a:bodyPr anchor="t"/>
            <a:p>
              <a:endParaRPr lang="zh-CN" altLang="en-US">
                <a:latin typeface="Tahoma" panose="020B0604030504040204" pitchFamily="34" charset="0"/>
                <a:ea typeface="宋体" panose="02010600030101010101" pitchFamily="2" charset="-122"/>
              </a:endParaRPr>
            </a:p>
          </p:txBody>
        </p:sp>
        <p:sp>
          <p:nvSpPr>
            <p:cNvPr id="288787" name="Line 22"/>
            <p:cNvSpPr/>
            <p:nvPr/>
          </p:nvSpPr>
          <p:spPr>
            <a:xfrm>
              <a:off x="3583" y="1872"/>
              <a:ext cx="0" cy="1104"/>
            </a:xfrm>
            <a:prstGeom prst="line">
              <a:avLst/>
            </a:prstGeom>
            <a:ln w="9525" cap="flat" cmpd="sng">
              <a:solidFill>
                <a:schemeClr val="tx1"/>
              </a:solidFill>
              <a:prstDash val="solid"/>
              <a:miter/>
              <a:headEnd type="none" w="med" len="med"/>
              <a:tailEnd type="none" w="med" len="med"/>
            </a:ln>
          </p:spPr>
          <p:txBody>
            <a:bodyPr anchor="t"/>
            <a:p>
              <a:endParaRPr lang="zh-CN" altLang="en-US">
                <a:latin typeface="Tahoma" panose="020B0604030504040204" pitchFamily="34" charset="0"/>
                <a:ea typeface="宋体" panose="02010600030101010101" pitchFamily="2" charset="-122"/>
              </a:endParaRPr>
            </a:p>
          </p:txBody>
        </p:sp>
        <p:sp>
          <p:nvSpPr>
            <p:cNvPr id="288788" name="Line 23"/>
            <p:cNvSpPr/>
            <p:nvPr/>
          </p:nvSpPr>
          <p:spPr>
            <a:xfrm>
              <a:off x="2632" y="2256"/>
              <a:ext cx="0" cy="192"/>
            </a:xfrm>
            <a:prstGeom prst="line">
              <a:avLst/>
            </a:prstGeom>
            <a:ln w="9525" cap="flat" cmpd="sng">
              <a:solidFill>
                <a:schemeClr val="tx1"/>
              </a:solidFill>
              <a:prstDash val="solid"/>
              <a:miter/>
              <a:headEnd type="none" w="med" len="med"/>
              <a:tailEnd type="triangle" w="med" len="med"/>
            </a:ln>
          </p:spPr>
          <p:txBody>
            <a:bodyPr anchor="t"/>
            <a:p>
              <a:endParaRPr lang="zh-CN" altLang="en-US">
                <a:latin typeface="Tahoma" panose="020B0604030504040204" pitchFamily="34" charset="0"/>
                <a:ea typeface="宋体" panose="02010600030101010101" pitchFamily="2" charset="-122"/>
              </a:endParaRPr>
            </a:p>
          </p:txBody>
        </p:sp>
        <p:sp>
          <p:nvSpPr>
            <p:cNvPr id="288789" name="Line 24"/>
            <p:cNvSpPr/>
            <p:nvPr/>
          </p:nvSpPr>
          <p:spPr>
            <a:xfrm>
              <a:off x="2632" y="2640"/>
              <a:ext cx="0" cy="144"/>
            </a:xfrm>
            <a:prstGeom prst="line">
              <a:avLst/>
            </a:prstGeom>
            <a:ln w="9525" cap="flat" cmpd="sng">
              <a:solidFill>
                <a:schemeClr val="tx1"/>
              </a:solidFill>
              <a:prstDash val="solid"/>
              <a:miter/>
              <a:headEnd type="none" w="med" len="med"/>
              <a:tailEnd type="triangle" w="med" len="med"/>
            </a:ln>
          </p:spPr>
          <p:txBody>
            <a:bodyPr anchor="t"/>
            <a:p>
              <a:endParaRPr lang="zh-CN" altLang="en-US">
                <a:latin typeface="Tahoma" panose="020B0604030504040204" pitchFamily="34" charset="0"/>
                <a:ea typeface="宋体" panose="02010600030101010101" pitchFamily="2" charset="-122"/>
              </a:endParaRPr>
            </a:p>
          </p:txBody>
        </p:sp>
        <p:sp>
          <p:nvSpPr>
            <p:cNvPr id="288790" name="Line 25"/>
            <p:cNvSpPr/>
            <p:nvPr/>
          </p:nvSpPr>
          <p:spPr>
            <a:xfrm>
              <a:off x="1872" y="2544"/>
              <a:ext cx="285" cy="0"/>
            </a:xfrm>
            <a:prstGeom prst="line">
              <a:avLst/>
            </a:prstGeom>
            <a:ln w="9525" cap="flat" cmpd="sng">
              <a:solidFill>
                <a:schemeClr val="tx1"/>
              </a:solidFill>
              <a:prstDash val="solid"/>
              <a:miter/>
              <a:headEnd type="none" w="med" len="med"/>
              <a:tailEnd type="none" w="med" len="med"/>
            </a:ln>
          </p:spPr>
          <p:txBody>
            <a:bodyPr anchor="t"/>
            <a:p>
              <a:endParaRPr lang="zh-CN" altLang="en-US">
                <a:latin typeface="Tahoma" panose="020B0604030504040204" pitchFamily="34" charset="0"/>
                <a:ea typeface="宋体" panose="02010600030101010101" pitchFamily="2" charset="-122"/>
              </a:endParaRPr>
            </a:p>
          </p:txBody>
        </p:sp>
        <p:sp>
          <p:nvSpPr>
            <p:cNvPr id="288791" name="Line 26"/>
            <p:cNvSpPr/>
            <p:nvPr/>
          </p:nvSpPr>
          <p:spPr>
            <a:xfrm>
              <a:off x="2632" y="2928"/>
              <a:ext cx="0" cy="144"/>
            </a:xfrm>
            <a:prstGeom prst="line">
              <a:avLst/>
            </a:prstGeom>
            <a:ln w="9525" cap="flat" cmpd="sng">
              <a:solidFill>
                <a:schemeClr val="tx1"/>
              </a:solidFill>
              <a:prstDash val="solid"/>
              <a:miter/>
              <a:headEnd type="none" w="med" len="med"/>
              <a:tailEnd type="triangle" w="med" len="med"/>
            </a:ln>
          </p:spPr>
          <p:txBody>
            <a:bodyPr anchor="t"/>
            <a:p>
              <a:endParaRPr lang="zh-CN" altLang="en-US">
                <a:latin typeface="Tahoma" panose="020B0604030504040204" pitchFamily="34" charset="0"/>
                <a:ea typeface="宋体" panose="02010600030101010101" pitchFamily="2" charset="-122"/>
              </a:endParaRPr>
            </a:p>
          </p:txBody>
        </p:sp>
        <p:sp>
          <p:nvSpPr>
            <p:cNvPr id="288792" name="Line 27"/>
            <p:cNvSpPr/>
            <p:nvPr/>
          </p:nvSpPr>
          <p:spPr>
            <a:xfrm>
              <a:off x="1872" y="2544"/>
              <a:ext cx="0" cy="432"/>
            </a:xfrm>
            <a:prstGeom prst="line">
              <a:avLst/>
            </a:prstGeom>
            <a:ln w="9525" cap="flat" cmpd="sng">
              <a:solidFill>
                <a:schemeClr val="tx1"/>
              </a:solidFill>
              <a:prstDash val="solid"/>
              <a:miter/>
              <a:headEnd type="none" w="med" len="med"/>
              <a:tailEnd type="none" w="med" len="med"/>
            </a:ln>
          </p:spPr>
          <p:txBody>
            <a:bodyPr anchor="t"/>
            <a:p>
              <a:endParaRPr lang="zh-CN" altLang="en-US">
                <a:latin typeface="Tahoma" panose="020B0604030504040204" pitchFamily="34" charset="0"/>
                <a:ea typeface="宋体" panose="02010600030101010101" pitchFamily="2" charset="-122"/>
              </a:endParaRPr>
            </a:p>
          </p:txBody>
        </p:sp>
        <p:sp>
          <p:nvSpPr>
            <p:cNvPr id="288793" name="Line 28"/>
            <p:cNvSpPr/>
            <p:nvPr/>
          </p:nvSpPr>
          <p:spPr>
            <a:xfrm>
              <a:off x="1872" y="2976"/>
              <a:ext cx="760" cy="0"/>
            </a:xfrm>
            <a:prstGeom prst="line">
              <a:avLst/>
            </a:prstGeom>
            <a:ln w="9525" cap="flat" cmpd="sng">
              <a:solidFill>
                <a:schemeClr val="tx1"/>
              </a:solidFill>
              <a:prstDash val="solid"/>
              <a:miter/>
              <a:headEnd type="none" w="med" len="med"/>
              <a:tailEnd type="triangle" w="med" len="med"/>
            </a:ln>
          </p:spPr>
          <p:txBody>
            <a:bodyPr anchor="t"/>
            <a:p>
              <a:endParaRPr lang="zh-CN" altLang="en-US">
                <a:latin typeface="Tahoma" panose="020B0604030504040204" pitchFamily="34" charset="0"/>
                <a:ea typeface="宋体" panose="02010600030101010101" pitchFamily="2" charset="-122"/>
              </a:endParaRPr>
            </a:p>
          </p:txBody>
        </p:sp>
        <p:sp>
          <p:nvSpPr>
            <p:cNvPr id="288794" name="Line 29"/>
            <p:cNvSpPr/>
            <p:nvPr/>
          </p:nvSpPr>
          <p:spPr>
            <a:xfrm>
              <a:off x="2632" y="3264"/>
              <a:ext cx="0" cy="144"/>
            </a:xfrm>
            <a:prstGeom prst="line">
              <a:avLst/>
            </a:prstGeom>
            <a:ln w="9525" cap="flat" cmpd="sng">
              <a:solidFill>
                <a:schemeClr val="tx1"/>
              </a:solidFill>
              <a:prstDash val="solid"/>
              <a:miter/>
              <a:headEnd type="none" w="med" len="med"/>
              <a:tailEnd type="triangle" w="med" len="med"/>
            </a:ln>
          </p:spPr>
          <p:txBody>
            <a:bodyPr anchor="t"/>
            <a:p>
              <a:endParaRPr lang="zh-CN" altLang="en-US">
                <a:latin typeface="Tahoma" panose="020B0604030504040204" pitchFamily="34" charset="0"/>
                <a:ea typeface="宋体" panose="02010600030101010101" pitchFamily="2" charset="-122"/>
              </a:endParaRPr>
            </a:p>
          </p:txBody>
        </p:sp>
        <p:sp>
          <p:nvSpPr>
            <p:cNvPr id="288795" name="Line 30"/>
            <p:cNvSpPr/>
            <p:nvPr/>
          </p:nvSpPr>
          <p:spPr>
            <a:xfrm>
              <a:off x="2632" y="3552"/>
              <a:ext cx="0" cy="96"/>
            </a:xfrm>
            <a:prstGeom prst="line">
              <a:avLst/>
            </a:prstGeom>
            <a:ln w="9525" cap="flat" cmpd="sng">
              <a:solidFill>
                <a:schemeClr val="tx1"/>
              </a:solidFill>
              <a:prstDash val="solid"/>
              <a:miter/>
              <a:headEnd type="none" w="med" len="med"/>
              <a:tailEnd type="triangle" w="med" len="med"/>
            </a:ln>
          </p:spPr>
          <p:txBody>
            <a:bodyPr anchor="t"/>
            <a:p>
              <a:endParaRPr lang="zh-CN" altLang="en-US">
                <a:latin typeface="Tahoma" panose="020B0604030504040204" pitchFamily="34" charset="0"/>
                <a:ea typeface="宋体" panose="02010600030101010101" pitchFamily="2" charset="-122"/>
              </a:endParaRPr>
            </a:p>
          </p:txBody>
        </p:sp>
        <p:sp>
          <p:nvSpPr>
            <p:cNvPr id="288796" name="Line 31"/>
            <p:cNvSpPr/>
            <p:nvPr/>
          </p:nvSpPr>
          <p:spPr>
            <a:xfrm>
              <a:off x="2632" y="3792"/>
              <a:ext cx="0" cy="144"/>
            </a:xfrm>
            <a:prstGeom prst="line">
              <a:avLst/>
            </a:prstGeom>
            <a:ln w="9525" cap="flat" cmpd="sng">
              <a:solidFill>
                <a:schemeClr val="tx1"/>
              </a:solidFill>
              <a:prstDash val="solid"/>
              <a:miter/>
              <a:headEnd type="none" w="med" len="med"/>
              <a:tailEnd type="triangle" w="med" len="med"/>
            </a:ln>
          </p:spPr>
          <p:txBody>
            <a:bodyPr anchor="t"/>
            <a:p>
              <a:endParaRPr lang="zh-CN" altLang="en-US">
                <a:latin typeface="Tahoma" panose="020B0604030504040204" pitchFamily="34" charset="0"/>
                <a:ea typeface="宋体" panose="02010600030101010101" pitchFamily="2" charset="-122"/>
              </a:endParaRPr>
            </a:p>
          </p:txBody>
        </p:sp>
        <p:sp>
          <p:nvSpPr>
            <p:cNvPr id="288797" name="Text Box 32"/>
            <p:cNvSpPr txBox="1"/>
            <p:nvPr/>
          </p:nvSpPr>
          <p:spPr>
            <a:xfrm>
              <a:off x="3250" y="1728"/>
              <a:ext cx="190" cy="184"/>
            </a:xfrm>
            <a:prstGeom prst="rect">
              <a:avLst/>
            </a:prstGeom>
            <a:noFill/>
            <a:ln w="9525">
              <a:noFill/>
            </a:ln>
          </p:spPr>
          <p:txBody>
            <a:bodyPr anchor="t">
              <a:spAutoFit/>
            </a:bodyPr>
            <a:p>
              <a:pPr>
                <a:spcBef>
                  <a:spcPct val="50000"/>
                </a:spcBef>
              </a:pPr>
              <a:r>
                <a:rPr lang="en-US" altLang="zh-CN" sz="1600" b="1" dirty="0">
                  <a:latin typeface="黑体" panose="02010609060101010101" pitchFamily="49" charset="-122"/>
                  <a:ea typeface="黑体" panose="02010609060101010101" pitchFamily="49" charset="-122"/>
                </a:rPr>
                <a:t>N</a:t>
              </a:r>
              <a:endParaRPr lang="en-US" altLang="zh-CN" sz="1600" b="1" dirty="0">
                <a:latin typeface="黑体" panose="02010609060101010101" pitchFamily="49" charset="-122"/>
                <a:ea typeface="黑体" panose="02010609060101010101" pitchFamily="49" charset="-122"/>
              </a:endParaRPr>
            </a:p>
          </p:txBody>
        </p:sp>
        <p:sp>
          <p:nvSpPr>
            <p:cNvPr id="288798" name="Line 33"/>
            <p:cNvSpPr/>
            <p:nvPr/>
          </p:nvSpPr>
          <p:spPr>
            <a:xfrm flipH="1">
              <a:off x="2632" y="2976"/>
              <a:ext cx="951" cy="0"/>
            </a:xfrm>
            <a:prstGeom prst="line">
              <a:avLst/>
            </a:prstGeom>
            <a:ln w="9525" cap="flat" cmpd="sng">
              <a:solidFill>
                <a:schemeClr val="tx1"/>
              </a:solidFill>
              <a:prstDash val="solid"/>
              <a:miter/>
              <a:headEnd type="none" w="med" len="med"/>
              <a:tailEnd type="triangle" w="med" len="med"/>
            </a:ln>
          </p:spPr>
          <p:txBody>
            <a:bodyPr anchor="t"/>
            <a:p>
              <a:endParaRPr lang="zh-CN" altLang="en-US">
                <a:latin typeface="Tahoma" panose="020B0604030504040204" pitchFamily="34" charset="0"/>
                <a:ea typeface="宋体" panose="02010600030101010101" pitchFamily="2" charset="-122"/>
              </a:endParaRPr>
            </a:p>
          </p:txBody>
        </p:sp>
        <p:sp>
          <p:nvSpPr>
            <p:cNvPr id="288799" name="Text Box 35"/>
            <p:cNvSpPr txBox="1"/>
            <p:nvPr/>
          </p:nvSpPr>
          <p:spPr>
            <a:xfrm>
              <a:off x="2680" y="2592"/>
              <a:ext cx="190" cy="184"/>
            </a:xfrm>
            <a:prstGeom prst="rect">
              <a:avLst/>
            </a:prstGeom>
            <a:noFill/>
            <a:ln w="9525">
              <a:noFill/>
            </a:ln>
          </p:spPr>
          <p:txBody>
            <a:bodyPr anchor="t">
              <a:spAutoFit/>
            </a:bodyPr>
            <a:p>
              <a:pPr>
                <a:spcBef>
                  <a:spcPct val="50000"/>
                </a:spcBef>
              </a:pPr>
              <a:r>
                <a:rPr lang="en-US" altLang="zh-CN" sz="1600" b="1" dirty="0">
                  <a:latin typeface="黑体" panose="02010609060101010101" pitchFamily="49" charset="-122"/>
                  <a:ea typeface="黑体" panose="02010609060101010101" pitchFamily="49" charset="-122"/>
                </a:rPr>
                <a:t>Y</a:t>
              </a:r>
              <a:endParaRPr lang="en-US" altLang="zh-CN" sz="1600" b="1" dirty="0">
                <a:latin typeface="黑体" panose="02010609060101010101" pitchFamily="49" charset="-122"/>
                <a:ea typeface="黑体" panose="02010609060101010101" pitchFamily="49" charset="-122"/>
              </a:endParaRPr>
            </a:p>
          </p:txBody>
        </p:sp>
        <p:sp>
          <p:nvSpPr>
            <p:cNvPr id="288800" name="Text Box 36"/>
            <p:cNvSpPr txBox="1"/>
            <p:nvPr/>
          </p:nvSpPr>
          <p:spPr>
            <a:xfrm>
              <a:off x="1967" y="2400"/>
              <a:ext cx="190" cy="184"/>
            </a:xfrm>
            <a:prstGeom prst="rect">
              <a:avLst/>
            </a:prstGeom>
            <a:noFill/>
            <a:ln w="9525">
              <a:noFill/>
            </a:ln>
          </p:spPr>
          <p:txBody>
            <a:bodyPr anchor="t">
              <a:spAutoFit/>
            </a:bodyPr>
            <a:p>
              <a:pPr>
                <a:spcBef>
                  <a:spcPct val="50000"/>
                </a:spcBef>
              </a:pPr>
              <a:r>
                <a:rPr lang="en-US" altLang="zh-CN" sz="1600" b="1" dirty="0">
                  <a:latin typeface="黑体" panose="02010609060101010101" pitchFamily="49" charset="-122"/>
                  <a:ea typeface="黑体" panose="02010609060101010101" pitchFamily="49" charset="-122"/>
                </a:rPr>
                <a:t>N</a:t>
              </a:r>
              <a:endParaRPr lang="en-US" altLang="zh-CN" sz="1600" b="1" dirty="0">
                <a:latin typeface="黑体" panose="02010609060101010101" pitchFamily="49" charset="-122"/>
                <a:ea typeface="黑体" panose="02010609060101010101" pitchFamily="49" charset="-122"/>
              </a:endParaRPr>
            </a:p>
          </p:txBody>
        </p:sp>
        <p:sp>
          <p:nvSpPr>
            <p:cNvPr id="288801" name="Line 37"/>
            <p:cNvSpPr/>
            <p:nvPr/>
          </p:nvSpPr>
          <p:spPr>
            <a:xfrm>
              <a:off x="2640" y="1008"/>
              <a:ext cx="0" cy="144"/>
            </a:xfrm>
            <a:prstGeom prst="line">
              <a:avLst/>
            </a:prstGeom>
            <a:ln w="9525" cap="flat" cmpd="sng">
              <a:solidFill>
                <a:schemeClr val="tx1"/>
              </a:solidFill>
              <a:prstDash val="solid"/>
              <a:miter/>
              <a:headEnd type="none" w="med" len="med"/>
              <a:tailEnd type="triangle" w="med" len="med"/>
            </a:ln>
          </p:spPr>
          <p:txBody>
            <a:bodyPr anchor="t"/>
            <a:p>
              <a:endParaRPr lang="zh-CN" altLang="en-US">
                <a:latin typeface="Tahoma" panose="020B0604030504040204" pitchFamily="34" charset="0"/>
                <a:ea typeface="宋体" panose="02010600030101010101" pitchFamily="2" charset="-122"/>
              </a:endParaRPr>
            </a:p>
          </p:txBody>
        </p:sp>
      </p:gr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0817" name="Rectangle 2"/>
          <p:cNvSpPr>
            <a:spLocks noGrp="1"/>
          </p:cNvSpPr>
          <p:nvPr>
            <p:ph type="title"/>
          </p:nvPr>
        </p:nvSpPr>
        <p:spPr>
          <a:xfrm>
            <a:off x="1403350" y="333375"/>
            <a:ext cx="7345363" cy="685800"/>
          </a:xfrm>
        </p:spPr>
        <p:txBody>
          <a:bodyPr wrap="square" lIns="91440" tIns="45720" rIns="91440" bIns="45720" anchor="b"/>
          <a:p>
            <a:pPr eaLnBrk="1" hangingPunct="1"/>
            <a:r>
              <a:rPr lang="en-US" altLang="zh-CN" sz="3600" b="1" dirty="0">
                <a:latin typeface="黑体" panose="02010609060101010101" pitchFamily="49" charset="-122"/>
                <a:ea typeface="黑体" panose="02010609060101010101" pitchFamily="49" charset="-122"/>
              </a:rPr>
              <a:t>5.3 </a:t>
            </a:r>
            <a:r>
              <a:rPr lang="zh-CN" altLang="en-US" sz="3600" b="1" dirty="0">
                <a:latin typeface="黑体" panose="02010609060101010101" pitchFamily="49" charset="-122"/>
                <a:ea typeface="黑体" panose="02010609060101010101" pitchFamily="49" charset="-122"/>
              </a:rPr>
              <a:t>请求分页中的</a:t>
            </a:r>
            <a:r>
              <a:rPr lang="zh-CN" altLang="en-US" sz="3600" b="1" dirty="0">
                <a:solidFill>
                  <a:schemeClr val="hlink"/>
                </a:solidFill>
                <a:latin typeface="黑体" panose="02010609060101010101" pitchFamily="49" charset="-122"/>
                <a:ea typeface="黑体" panose="02010609060101010101" pitchFamily="49" charset="-122"/>
              </a:rPr>
              <a:t>页面置换算法</a:t>
            </a:r>
            <a:endParaRPr lang="zh-CN" altLang="en-US" sz="3600" b="1" dirty="0">
              <a:solidFill>
                <a:schemeClr val="hlink"/>
              </a:solidFill>
              <a:latin typeface="黑体" panose="02010609060101010101" pitchFamily="49" charset="-122"/>
              <a:ea typeface="黑体" panose="02010609060101010101" pitchFamily="49" charset="-122"/>
            </a:endParaRPr>
          </a:p>
        </p:txBody>
      </p:sp>
      <p:sp>
        <p:nvSpPr>
          <p:cNvPr id="380931" name="Rectangle 3"/>
          <p:cNvSpPr>
            <a:spLocks noGrp="1"/>
          </p:cNvSpPr>
          <p:nvPr>
            <p:ph idx="1"/>
          </p:nvPr>
        </p:nvSpPr>
        <p:spPr>
          <a:xfrm>
            <a:off x="252413" y="1268413"/>
            <a:ext cx="8640762" cy="5184775"/>
          </a:xfrm>
        </p:spPr>
        <p:txBody>
          <a:bodyPr wrap="square" lIns="91440" tIns="45720" rIns="91440" bIns="45720" anchor="t"/>
          <a:p>
            <a:pPr eaLnBrk="1" hangingPunct="1">
              <a:lnSpc>
                <a:spcPct val="120000"/>
              </a:lnSpc>
              <a:spcBef>
                <a:spcPct val="0"/>
              </a:spcBef>
              <a:buClr>
                <a:schemeClr val="folHlink"/>
              </a:buClr>
              <a:buNone/>
            </a:pPr>
            <a:r>
              <a:rPr lang="en-US" altLang="zh-CN" dirty="0">
                <a:solidFill>
                  <a:srgbClr val="FF33CC"/>
                </a:solidFill>
                <a:latin typeface="黑体" panose="02010609060101010101" pitchFamily="49" charset="-122"/>
                <a:ea typeface="黑体" panose="02010609060101010101" pitchFamily="49" charset="-122"/>
              </a:rPr>
              <a:t>      </a:t>
            </a:r>
            <a:r>
              <a:rPr lang="zh-CN" altLang="en-US" dirty="0">
                <a:solidFill>
                  <a:schemeClr val="tx1"/>
                </a:solidFill>
                <a:latin typeface="黑体" panose="02010609060101010101" pitchFamily="49" charset="-122"/>
                <a:ea typeface="黑体" panose="02010609060101010101" pitchFamily="49" charset="-122"/>
              </a:rPr>
              <a:t>页面置换算法也称为页面淘汰算法，是用来选择换出页面的算法。页面置换算法的优劣直接影响到系统的效率，若选择不合适，可能会出现以下现象：</a:t>
            </a:r>
            <a:endParaRPr lang="zh-CN" altLang="en-US" dirty="0">
              <a:solidFill>
                <a:schemeClr val="tx1"/>
              </a:solidFill>
              <a:latin typeface="黑体" panose="02010609060101010101" pitchFamily="49" charset="-122"/>
              <a:ea typeface="黑体" panose="02010609060101010101" pitchFamily="49" charset="-122"/>
            </a:endParaRPr>
          </a:p>
          <a:p>
            <a:pPr eaLnBrk="1" hangingPunct="1">
              <a:lnSpc>
                <a:spcPct val="120000"/>
              </a:lnSpc>
              <a:spcBef>
                <a:spcPct val="0"/>
              </a:spcBef>
              <a:buClr>
                <a:schemeClr val="folHlink"/>
              </a:buClr>
              <a:buNone/>
            </a:pPr>
            <a:r>
              <a:rPr lang="zh-CN" altLang="en-US" dirty="0">
                <a:solidFill>
                  <a:schemeClr val="tx1"/>
                </a:solidFill>
                <a:latin typeface="黑体" panose="02010609060101010101" pitchFamily="49" charset="-122"/>
                <a:ea typeface="黑体" panose="02010609060101010101" pitchFamily="49" charset="-122"/>
              </a:rPr>
              <a:t>      刚被淘汰出内存的页面，过后不久又要访问它，需要再次将其调入，而该页调入内存后不久又再次被淘汰出内存，然后又要访问它，如此反复，使得系统把大部分时间用在了页面的调进换出上，而几乎不能完成任何有效的工作，这种现象称为</a:t>
            </a:r>
            <a:r>
              <a:rPr lang="zh-CN" altLang="en-US" dirty="0">
                <a:latin typeface="黑体" panose="02010609060101010101" pitchFamily="49" charset="-122"/>
                <a:ea typeface="黑体" panose="02010609060101010101" pitchFamily="49" charset="-122"/>
              </a:rPr>
              <a:t>抖动（又称颠簸）</a:t>
            </a:r>
            <a:r>
              <a:rPr lang="zh-CN" altLang="en-US" dirty="0">
                <a:solidFill>
                  <a:schemeClr val="tx1"/>
                </a:solidFill>
                <a:latin typeface="黑体" panose="02010609060101010101" pitchFamily="49" charset="-122"/>
                <a:ea typeface="黑体" panose="02010609060101010101" pitchFamily="49" charset="-122"/>
              </a:rPr>
              <a:t>。</a:t>
            </a:r>
            <a:endParaRPr lang="zh-CN" altLang="en-US" dirty="0">
              <a:solidFill>
                <a:schemeClr val="tx1"/>
              </a:solidFill>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80931">
                                            <p:txEl>
                                              <p:charRg st="0" end="73"/>
                                            </p:txEl>
                                          </p:spTgt>
                                        </p:tgtEl>
                                        <p:attrNameLst>
                                          <p:attrName>style.visibility</p:attrName>
                                        </p:attrNameLst>
                                      </p:cBhvr>
                                      <p:to>
                                        <p:strVal val="visible"/>
                                      </p:to>
                                    </p:set>
                                    <p:animEffect transition="in" filter="blinds(horizontal)">
                                      <p:cBhvr>
                                        <p:cTn id="7" dur="500"/>
                                        <p:tgtEl>
                                          <p:spTgt spid="380931">
                                            <p:txEl>
                                              <p:charRg st="0" end="73"/>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80931">
                                            <p:txEl>
                                              <p:charRg st="73" end="195"/>
                                            </p:txEl>
                                          </p:spTgt>
                                        </p:tgtEl>
                                        <p:attrNameLst>
                                          <p:attrName>style.visibility</p:attrName>
                                        </p:attrNameLst>
                                      </p:cBhvr>
                                      <p:to>
                                        <p:strVal val="visible"/>
                                      </p:to>
                                    </p:set>
                                    <p:animEffect transition="in" filter="blinds(horizontal)">
                                      <p:cBhvr>
                                        <p:cTn id="12" dur="500"/>
                                        <p:tgtEl>
                                          <p:spTgt spid="380931">
                                            <p:txEl>
                                              <p:charRg st="73" end="19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0931"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2865" name="Rectangle 4098"/>
          <p:cNvSpPr>
            <a:spLocks noGrp="1"/>
          </p:cNvSpPr>
          <p:nvPr>
            <p:ph type="title"/>
          </p:nvPr>
        </p:nvSpPr>
        <p:spPr>
          <a:xfrm>
            <a:off x="1403350" y="333375"/>
            <a:ext cx="6996113" cy="685800"/>
          </a:xfrm>
        </p:spPr>
        <p:txBody>
          <a:bodyPr wrap="square" lIns="91440" tIns="45720" rIns="91440" bIns="45720" anchor="b"/>
          <a:p>
            <a:pPr eaLnBrk="1" hangingPunct="1"/>
            <a:r>
              <a:rPr lang="en-US" altLang="zh-CN" sz="3600" b="1" dirty="0">
                <a:latin typeface="黑体" panose="02010609060101010101" pitchFamily="49" charset="-122"/>
                <a:ea typeface="黑体" panose="02010609060101010101" pitchFamily="49" charset="-122"/>
              </a:rPr>
              <a:t>5.3 </a:t>
            </a:r>
            <a:r>
              <a:rPr lang="zh-CN" altLang="en-US" sz="3600" b="1" dirty="0">
                <a:latin typeface="黑体" panose="02010609060101010101" pitchFamily="49" charset="-122"/>
                <a:ea typeface="黑体" panose="02010609060101010101" pitchFamily="49" charset="-122"/>
              </a:rPr>
              <a:t>请求分页中的</a:t>
            </a:r>
            <a:r>
              <a:rPr lang="zh-CN" altLang="en-US" sz="3600" b="1" dirty="0">
                <a:solidFill>
                  <a:schemeClr val="hlink"/>
                </a:solidFill>
                <a:latin typeface="黑体" panose="02010609060101010101" pitchFamily="49" charset="-122"/>
                <a:ea typeface="黑体" panose="02010609060101010101" pitchFamily="49" charset="-122"/>
              </a:rPr>
              <a:t>页面置换算法</a:t>
            </a:r>
            <a:endParaRPr lang="zh-CN" altLang="en-US" sz="3600" b="1" dirty="0">
              <a:solidFill>
                <a:schemeClr val="hlink"/>
              </a:solidFill>
              <a:latin typeface="黑体" panose="02010609060101010101" pitchFamily="49" charset="-122"/>
              <a:ea typeface="黑体" panose="02010609060101010101" pitchFamily="49" charset="-122"/>
            </a:endParaRPr>
          </a:p>
        </p:txBody>
      </p:sp>
      <p:sp>
        <p:nvSpPr>
          <p:cNvPr id="506883" name="Rectangle 4099"/>
          <p:cNvSpPr>
            <a:spLocks noGrp="1"/>
          </p:cNvSpPr>
          <p:nvPr>
            <p:ph idx="1"/>
          </p:nvPr>
        </p:nvSpPr>
        <p:spPr>
          <a:xfrm>
            <a:off x="684213" y="1125538"/>
            <a:ext cx="8058150" cy="5256212"/>
          </a:xfrm>
        </p:spPr>
        <p:txBody>
          <a:bodyPr wrap="square" lIns="91440" tIns="45720" rIns="91440" bIns="45720" anchor="t"/>
          <a:p>
            <a:pPr eaLnBrk="1" hangingPunct="1">
              <a:lnSpc>
                <a:spcPct val="140000"/>
              </a:lnSpc>
              <a:spcBef>
                <a:spcPct val="0"/>
              </a:spcBef>
              <a:buClr>
                <a:schemeClr val="folHlink"/>
              </a:buClr>
              <a:buNone/>
            </a:pPr>
            <a:r>
              <a:rPr lang="en-US" altLang="zh-CN" dirty="0">
                <a:solidFill>
                  <a:srgbClr val="FF33CC"/>
                </a:solidFill>
                <a:latin typeface="黑体" panose="02010609060101010101" pitchFamily="49" charset="-122"/>
                <a:ea typeface="黑体" panose="02010609060101010101" pitchFamily="49" charset="-122"/>
              </a:rPr>
              <a:t>  </a:t>
            </a:r>
            <a:r>
              <a:rPr lang="zh-CN" altLang="en-US" dirty="0">
                <a:solidFill>
                  <a:schemeClr val="tx1"/>
                </a:solidFill>
                <a:latin typeface="黑体" panose="02010609060101010101" pitchFamily="49" charset="-122"/>
                <a:ea typeface="黑体" panose="02010609060101010101" pitchFamily="49" charset="-122"/>
              </a:rPr>
              <a:t>常用的页面置换算法：        </a:t>
            </a:r>
            <a:endParaRPr lang="zh-CN" altLang="en-US" dirty="0">
              <a:solidFill>
                <a:schemeClr val="tx1"/>
              </a:solidFill>
              <a:latin typeface="黑体" panose="02010609060101010101" pitchFamily="49" charset="-122"/>
              <a:ea typeface="黑体" panose="02010609060101010101" pitchFamily="49" charset="-122"/>
            </a:endParaRPr>
          </a:p>
          <a:p>
            <a:pPr eaLnBrk="1" hangingPunct="1">
              <a:lnSpc>
                <a:spcPct val="120000"/>
              </a:lnSpc>
              <a:spcBef>
                <a:spcPct val="0"/>
              </a:spcBef>
              <a:buClr>
                <a:schemeClr val="folHlink"/>
              </a:buClr>
            </a:pPr>
            <a:r>
              <a:rPr lang="zh-CN" altLang="en-US" dirty="0">
                <a:solidFill>
                  <a:srgbClr val="FF33CC"/>
                </a:solidFill>
                <a:latin typeface="黑体" panose="02010609060101010101" pitchFamily="49" charset="-122"/>
                <a:ea typeface="黑体" panose="02010609060101010101" pitchFamily="49" charset="-122"/>
                <a:hlinkClick r:id="rId1" action="ppaction://hlinksldjump"/>
              </a:rPr>
              <a:t>最佳置换算法</a:t>
            </a:r>
            <a:r>
              <a:rPr lang="zh-CN" altLang="en-US" dirty="0">
                <a:solidFill>
                  <a:srgbClr val="FF33CC"/>
                </a:solidFill>
                <a:latin typeface="黑体" panose="02010609060101010101" pitchFamily="49" charset="-122"/>
                <a:ea typeface="黑体" panose="02010609060101010101" pitchFamily="49" charset="-122"/>
              </a:rPr>
              <a:t>：</a:t>
            </a:r>
            <a:r>
              <a:rPr lang="zh-CN" altLang="en-US" dirty="0">
                <a:solidFill>
                  <a:schemeClr val="tx1"/>
                </a:solidFill>
                <a:latin typeface="黑体" panose="02010609060101010101" pitchFamily="49" charset="-122"/>
                <a:ea typeface="黑体" panose="02010609060101010101" pitchFamily="49" charset="-122"/>
              </a:rPr>
              <a:t>选择永远不再需要的页面或最长时间以后才需要访问的页面予以淘汰。</a:t>
            </a:r>
            <a:endParaRPr lang="zh-CN" altLang="en-US" dirty="0">
              <a:solidFill>
                <a:schemeClr val="tx1"/>
              </a:solidFill>
              <a:latin typeface="黑体" panose="02010609060101010101" pitchFamily="49" charset="-122"/>
              <a:ea typeface="黑体" panose="02010609060101010101" pitchFamily="49" charset="-122"/>
            </a:endParaRPr>
          </a:p>
          <a:p>
            <a:pPr eaLnBrk="1" hangingPunct="1">
              <a:lnSpc>
                <a:spcPct val="120000"/>
              </a:lnSpc>
              <a:spcBef>
                <a:spcPct val="0"/>
              </a:spcBef>
              <a:buClr>
                <a:schemeClr val="folHlink"/>
              </a:buClr>
            </a:pPr>
            <a:r>
              <a:rPr lang="zh-CN" altLang="en-US" dirty="0">
                <a:solidFill>
                  <a:srgbClr val="FF33CC"/>
                </a:solidFill>
                <a:latin typeface="黑体" panose="02010609060101010101" pitchFamily="49" charset="-122"/>
                <a:ea typeface="黑体" panose="02010609060101010101" pitchFamily="49" charset="-122"/>
                <a:hlinkClick r:id="rId2" action="ppaction://hlinksldjump"/>
              </a:rPr>
              <a:t>先进先出置换算法</a:t>
            </a:r>
            <a:r>
              <a:rPr lang="en-US" altLang="zh-CN" u="sng" dirty="0">
                <a:latin typeface="黑体" panose="02010609060101010101" pitchFamily="49" charset="-122"/>
                <a:ea typeface="黑体" panose="02010609060101010101" pitchFamily="49" charset="-122"/>
              </a:rPr>
              <a:t>FIFO</a:t>
            </a:r>
            <a:r>
              <a:rPr lang="zh-CN" altLang="en-US" dirty="0">
                <a:solidFill>
                  <a:srgbClr val="FF33CC"/>
                </a:solidFill>
                <a:latin typeface="黑体" panose="02010609060101010101" pitchFamily="49" charset="-122"/>
                <a:ea typeface="黑体" panose="02010609060101010101" pitchFamily="49" charset="-122"/>
              </a:rPr>
              <a:t>：</a:t>
            </a:r>
            <a:r>
              <a:rPr lang="zh-CN" altLang="en-US" dirty="0">
                <a:solidFill>
                  <a:schemeClr val="tx1"/>
                </a:solidFill>
                <a:latin typeface="黑体" panose="02010609060101010101" pitchFamily="49" charset="-122"/>
                <a:ea typeface="黑体" panose="02010609060101010101" pitchFamily="49" charset="-122"/>
              </a:rPr>
              <a:t>选择先进入内存的页面予以淘汰。</a:t>
            </a:r>
            <a:endParaRPr lang="zh-CN" altLang="en-US" dirty="0">
              <a:solidFill>
                <a:schemeClr val="tx1"/>
              </a:solidFill>
              <a:latin typeface="黑体" panose="02010609060101010101" pitchFamily="49" charset="-122"/>
              <a:ea typeface="黑体" panose="02010609060101010101" pitchFamily="49" charset="-122"/>
              <a:sym typeface="Symbol" panose="05050102010706020507" pitchFamily="18" charset="2"/>
            </a:endParaRPr>
          </a:p>
          <a:p>
            <a:pPr eaLnBrk="1" hangingPunct="1">
              <a:lnSpc>
                <a:spcPct val="120000"/>
              </a:lnSpc>
              <a:spcBef>
                <a:spcPct val="0"/>
              </a:spcBef>
              <a:buClr>
                <a:schemeClr val="folHlink"/>
              </a:buClr>
            </a:pPr>
            <a:r>
              <a:rPr lang="zh-CN" altLang="en-US" dirty="0">
                <a:solidFill>
                  <a:srgbClr val="FF33CC"/>
                </a:solidFill>
                <a:latin typeface="黑体" panose="02010609060101010101" pitchFamily="49" charset="-122"/>
                <a:ea typeface="黑体" panose="02010609060101010101" pitchFamily="49" charset="-122"/>
                <a:hlinkClick r:id="rId3" action="ppaction://hlinksldjump"/>
              </a:rPr>
              <a:t>最近最久未使用置换算法</a:t>
            </a:r>
            <a:r>
              <a:rPr lang="en-US" altLang="zh-CN" dirty="0">
                <a:solidFill>
                  <a:srgbClr val="FF33CC"/>
                </a:solidFill>
                <a:latin typeface="黑体" panose="02010609060101010101" pitchFamily="49" charset="-122"/>
                <a:ea typeface="黑体" panose="02010609060101010101" pitchFamily="49" charset="-122"/>
                <a:hlinkClick r:id="rId3" action="ppaction://hlinksldjump"/>
              </a:rPr>
              <a:t>LRU</a:t>
            </a:r>
            <a:r>
              <a:rPr lang="zh-CN" altLang="en-US" dirty="0">
                <a:solidFill>
                  <a:srgbClr val="FF33CC"/>
                </a:solidFill>
                <a:latin typeface="黑体" panose="02010609060101010101" pitchFamily="49" charset="-122"/>
                <a:ea typeface="黑体" panose="02010609060101010101" pitchFamily="49" charset="-122"/>
              </a:rPr>
              <a:t>：</a:t>
            </a:r>
            <a:r>
              <a:rPr lang="zh-CN" altLang="en-US" dirty="0">
                <a:solidFill>
                  <a:schemeClr val="tx1"/>
                </a:solidFill>
                <a:latin typeface="黑体" panose="02010609060101010101" pitchFamily="49" charset="-122"/>
                <a:ea typeface="黑体" panose="02010609060101010101" pitchFamily="49" charset="-122"/>
              </a:rPr>
              <a:t>选择最近一段时间最长时间没有被访问过的页面予以淘汰。</a:t>
            </a:r>
            <a:endParaRPr lang="zh-CN" altLang="en-US" dirty="0">
              <a:solidFill>
                <a:schemeClr val="tx1"/>
              </a:solidFill>
              <a:latin typeface="黑体" panose="02010609060101010101" pitchFamily="49" charset="-122"/>
              <a:ea typeface="黑体" panose="02010609060101010101" pitchFamily="49" charset="-122"/>
            </a:endParaRPr>
          </a:p>
          <a:p>
            <a:pPr eaLnBrk="1" hangingPunct="1">
              <a:lnSpc>
                <a:spcPct val="120000"/>
              </a:lnSpc>
              <a:spcBef>
                <a:spcPct val="0"/>
              </a:spcBef>
              <a:buClr>
                <a:schemeClr val="folHlink"/>
              </a:buClr>
            </a:pPr>
            <a:r>
              <a:rPr lang="en-US" altLang="zh-CN" dirty="0">
                <a:solidFill>
                  <a:schemeClr val="tx1"/>
                </a:solidFill>
                <a:latin typeface="黑体" panose="02010609060101010101" pitchFamily="49" charset="-122"/>
                <a:ea typeface="黑体" panose="02010609060101010101" pitchFamily="49" charset="-122"/>
                <a:hlinkClick r:id="rId4" action="ppaction://hlinksldjump"/>
              </a:rPr>
              <a:t>Clock</a:t>
            </a:r>
            <a:r>
              <a:rPr lang="zh-CN" altLang="en-US" dirty="0">
                <a:solidFill>
                  <a:schemeClr val="tx1"/>
                </a:solidFill>
                <a:latin typeface="黑体" panose="02010609060101010101" pitchFamily="49" charset="-122"/>
                <a:ea typeface="黑体" panose="02010609060101010101" pitchFamily="49" charset="-122"/>
                <a:hlinkClick r:id="rId4" action="ppaction://hlinksldjump"/>
              </a:rPr>
              <a:t>置换算法</a:t>
            </a:r>
            <a:endParaRPr lang="zh-CN" altLang="en-US" dirty="0">
              <a:solidFill>
                <a:srgbClr val="FF33CC"/>
              </a:solidFill>
              <a:latin typeface="黑体" panose="02010609060101010101" pitchFamily="49" charset="-122"/>
              <a:ea typeface="黑体" panose="02010609060101010101" pitchFamily="49" charset="-122"/>
            </a:endParaRPr>
          </a:p>
          <a:p>
            <a:pPr eaLnBrk="1" hangingPunct="1">
              <a:lnSpc>
                <a:spcPct val="140000"/>
              </a:lnSpc>
              <a:spcBef>
                <a:spcPct val="0"/>
              </a:spcBef>
              <a:buClr>
                <a:schemeClr val="folHlink"/>
              </a:buClr>
            </a:pPr>
            <a:r>
              <a:rPr lang="zh-CN" altLang="en-US" dirty="0">
                <a:solidFill>
                  <a:srgbClr val="FF33CC"/>
                </a:solidFill>
                <a:latin typeface="黑体" panose="02010609060101010101" pitchFamily="49" charset="-122"/>
                <a:ea typeface="黑体" panose="02010609060101010101" pitchFamily="49" charset="-122"/>
              </a:rPr>
              <a:t>*</a:t>
            </a:r>
            <a:r>
              <a:rPr lang="zh-CN" altLang="en-US" dirty="0">
                <a:solidFill>
                  <a:srgbClr val="FF33CC"/>
                </a:solidFill>
                <a:latin typeface="黑体" panose="02010609060101010101" pitchFamily="49" charset="-122"/>
                <a:ea typeface="黑体" panose="02010609060101010101" pitchFamily="49" charset="-122"/>
                <a:hlinkClick r:id="rId5" action="ppaction://hlinksldjump"/>
              </a:rPr>
              <a:t>其它算法</a:t>
            </a:r>
            <a:endParaRPr lang="zh-CN" altLang="en-US" dirty="0">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06883">
                                            <p:txEl>
                                              <p:charRg st="21" end="60"/>
                                            </p:txEl>
                                          </p:spTgt>
                                        </p:tgtEl>
                                        <p:attrNameLst>
                                          <p:attrName>style.visibility</p:attrName>
                                        </p:attrNameLst>
                                      </p:cBhvr>
                                      <p:to>
                                        <p:strVal val="visible"/>
                                      </p:to>
                                    </p:set>
                                    <p:animEffect transition="in" filter="blinds(horizontal)">
                                      <p:cBhvr>
                                        <p:cTn id="7" dur="500"/>
                                        <p:tgtEl>
                                          <p:spTgt spid="506883">
                                            <p:txEl>
                                              <p:charRg st="21" end="6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06883">
                                            <p:txEl>
                                              <p:charRg st="60" end="89"/>
                                            </p:txEl>
                                          </p:spTgt>
                                        </p:tgtEl>
                                        <p:attrNameLst>
                                          <p:attrName>style.visibility</p:attrName>
                                        </p:attrNameLst>
                                      </p:cBhvr>
                                      <p:to>
                                        <p:strVal val="visible"/>
                                      </p:to>
                                    </p:set>
                                    <p:animEffect transition="in" filter="blinds(horizontal)">
                                      <p:cBhvr>
                                        <p:cTn id="12" dur="500"/>
                                        <p:tgtEl>
                                          <p:spTgt spid="506883">
                                            <p:txEl>
                                              <p:charRg st="60" end="89"/>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06883">
                                            <p:txEl>
                                              <p:charRg st="89" end="131"/>
                                            </p:txEl>
                                          </p:spTgt>
                                        </p:tgtEl>
                                        <p:attrNameLst>
                                          <p:attrName>style.visibility</p:attrName>
                                        </p:attrNameLst>
                                      </p:cBhvr>
                                      <p:to>
                                        <p:strVal val="visible"/>
                                      </p:to>
                                    </p:set>
                                    <p:animEffect transition="in" filter="blinds(horizontal)">
                                      <p:cBhvr>
                                        <p:cTn id="17" dur="500"/>
                                        <p:tgtEl>
                                          <p:spTgt spid="506883">
                                            <p:txEl>
                                              <p:charRg st="89" end="13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06883">
                                            <p:txEl>
                                              <p:charRg st="131" end="141"/>
                                            </p:txEl>
                                          </p:spTgt>
                                        </p:tgtEl>
                                        <p:attrNameLst>
                                          <p:attrName>style.visibility</p:attrName>
                                        </p:attrNameLst>
                                      </p:cBhvr>
                                      <p:to>
                                        <p:strVal val="visible"/>
                                      </p:to>
                                    </p:set>
                                    <p:animEffect transition="in" filter="blinds(horizontal)">
                                      <p:cBhvr>
                                        <p:cTn id="22" dur="500"/>
                                        <p:tgtEl>
                                          <p:spTgt spid="506883">
                                            <p:txEl>
                                              <p:charRg st="131" end="14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506883">
                                            <p:txEl>
                                              <p:charRg st="141" end="147"/>
                                            </p:txEl>
                                          </p:spTgt>
                                        </p:tgtEl>
                                        <p:attrNameLst>
                                          <p:attrName>style.visibility</p:attrName>
                                        </p:attrNameLst>
                                      </p:cBhvr>
                                      <p:to>
                                        <p:strVal val="visible"/>
                                      </p:to>
                                    </p:set>
                                    <p:animEffect transition="in" filter="blinds(horizontal)">
                                      <p:cBhvr>
                                        <p:cTn id="27" dur="500"/>
                                        <p:tgtEl>
                                          <p:spTgt spid="506883">
                                            <p:txEl>
                                              <p:charRg st="141" end="14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688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4913" name="Rectangle 1026"/>
          <p:cNvSpPr>
            <a:spLocks noGrp="1"/>
          </p:cNvSpPr>
          <p:nvPr>
            <p:ph type="title"/>
          </p:nvPr>
        </p:nvSpPr>
        <p:spPr>
          <a:xfrm>
            <a:off x="1676400" y="404813"/>
            <a:ext cx="5127625" cy="617537"/>
          </a:xfrm>
        </p:spPr>
        <p:txBody>
          <a:bodyPr wrap="square" lIns="91440" tIns="45720" rIns="91440" bIns="45720" anchor="b"/>
          <a:p>
            <a:pPr eaLnBrk="1" hangingPunct="1"/>
            <a:r>
              <a:rPr lang="zh-CN" altLang="en-US" sz="3600" b="1" dirty="0">
                <a:ea typeface="黑体" panose="02010609060101010101" pitchFamily="49" charset="-122"/>
              </a:rPr>
              <a:t>最佳置换算法例</a:t>
            </a:r>
            <a:endParaRPr lang="zh-CN" altLang="en-US" sz="3600" b="1" dirty="0">
              <a:ea typeface="黑体" panose="02010609060101010101" pitchFamily="49" charset="-122"/>
            </a:endParaRPr>
          </a:p>
        </p:txBody>
      </p:sp>
      <p:sp>
        <p:nvSpPr>
          <p:cNvPr id="294914" name="Text Box 1465"/>
          <p:cNvSpPr txBox="1"/>
          <p:nvPr/>
        </p:nvSpPr>
        <p:spPr>
          <a:xfrm>
            <a:off x="1066800" y="1412875"/>
            <a:ext cx="7391400" cy="1196975"/>
          </a:xfrm>
          <a:prstGeom prst="rect">
            <a:avLst/>
          </a:prstGeom>
          <a:noFill/>
          <a:ln w="9525">
            <a:noFill/>
          </a:ln>
        </p:spPr>
        <p:txBody>
          <a:bodyPr anchor="t">
            <a:spAutoFit/>
          </a:bodyPr>
          <a:p>
            <a:pPr>
              <a:lnSpc>
                <a:spcPct val="110000"/>
              </a:lnSpc>
              <a:buClr>
                <a:srgbClr val="FF00FF"/>
              </a:buClr>
              <a:buFont typeface="Wingdings" panose="05000000000000000000" pitchFamily="2" charset="2"/>
              <a:buNone/>
            </a:pPr>
            <a:r>
              <a:rPr lang="zh-CN" altLang="en-US" sz="2200" b="1" dirty="0">
                <a:latin typeface="黑体" panose="02010609060101010101" pitchFamily="49" charset="-122"/>
                <a:ea typeface="黑体" panose="02010609060101010101" pitchFamily="49" charset="-122"/>
              </a:rPr>
              <a:t>假定系统为某进程分配了</a:t>
            </a:r>
            <a:r>
              <a:rPr lang="en-US" altLang="zh-CN" sz="2200" b="1" dirty="0">
                <a:latin typeface="黑体" panose="02010609060101010101" pitchFamily="49" charset="-122"/>
                <a:ea typeface="黑体" panose="02010609060101010101" pitchFamily="49" charset="-122"/>
              </a:rPr>
              <a:t>3</a:t>
            </a:r>
            <a:r>
              <a:rPr lang="zh-CN" altLang="en-US" sz="2200" b="1" dirty="0">
                <a:latin typeface="黑体" panose="02010609060101010101" pitchFamily="49" charset="-122"/>
                <a:ea typeface="黑体" panose="02010609060101010101" pitchFamily="49" charset="-122"/>
              </a:rPr>
              <a:t>个物理块，进程运行时的页面走向为 </a:t>
            </a:r>
            <a:r>
              <a:rPr lang="en-US" altLang="zh-CN" sz="2200" b="1" dirty="0">
                <a:latin typeface="黑体" panose="02010609060101010101" pitchFamily="49" charset="-122"/>
                <a:ea typeface="黑体" panose="02010609060101010101" pitchFamily="49" charset="-122"/>
              </a:rPr>
              <a:t>1,2,3,4,1,2,5,1,2,3,4,5</a:t>
            </a:r>
            <a:r>
              <a:rPr lang="zh-CN" altLang="en-US" sz="2200" b="1" dirty="0">
                <a:latin typeface="黑体" panose="02010609060101010101" pitchFamily="49" charset="-122"/>
                <a:ea typeface="黑体" panose="02010609060101010101" pitchFamily="49" charset="-122"/>
              </a:rPr>
              <a:t>，开始时</a:t>
            </a:r>
            <a:r>
              <a:rPr lang="en-US" altLang="zh-CN" sz="2200" b="1" dirty="0">
                <a:latin typeface="黑体" panose="02010609060101010101" pitchFamily="49" charset="-122"/>
                <a:ea typeface="黑体" panose="02010609060101010101" pitchFamily="49" charset="-122"/>
              </a:rPr>
              <a:t>3</a:t>
            </a:r>
            <a:r>
              <a:rPr lang="zh-CN" altLang="en-US" sz="2200" b="1" dirty="0">
                <a:latin typeface="黑体" panose="02010609060101010101" pitchFamily="49" charset="-122"/>
                <a:ea typeface="黑体" panose="02010609060101010101" pitchFamily="49" charset="-122"/>
              </a:rPr>
              <a:t>个物理块均为空，计算采用</a:t>
            </a:r>
            <a:r>
              <a:rPr lang="zh-CN" altLang="en-US" sz="2200" b="1" dirty="0">
                <a:solidFill>
                  <a:schemeClr val="folHlink"/>
                </a:solidFill>
                <a:latin typeface="黑体" panose="02010609060101010101" pitchFamily="49" charset="-122"/>
                <a:ea typeface="黑体" panose="02010609060101010101" pitchFamily="49" charset="-122"/>
              </a:rPr>
              <a:t>最佳置换</a:t>
            </a:r>
            <a:r>
              <a:rPr lang="zh-CN" altLang="en-US" sz="2200" b="1" dirty="0">
                <a:latin typeface="黑体" panose="02010609060101010101" pitchFamily="49" charset="-122"/>
                <a:ea typeface="黑体" panose="02010609060101010101" pitchFamily="49" charset="-122"/>
              </a:rPr>
              <a:t>页面淘汰算法时的缺页率？</a:t>
            </a:r>
            <a:endParaRPr lang="zh-CN" altLang="en-US" sz="2200" b="1" dirty="0">
              <a:latin typeface="黑体" panose="02010609060101010101" pitchFamily="49" charset="-122"/>
              <a:ea typeface="黑体" panose="02010609060101010101" pitchFamily="49" charset="-122"/>
            </a:endParaRPr>
          </a:p>
        </p:txBody>
      </p:sp>
      <p:sp>
        <p:nvSpPr>
          <p:cNvPr id="422332" name="Rectangle 1468"/>
          <p:cNvSpPr/>
          <p:nvPr/>
        </p:nvSpPr>
        <p:spPr>
          <a:xfrm>
            <a:off x="1066800" y="5491163"/>
            <a:ext cx="7848600" cy="962025"/>
          </a:xfrm>
          <a:prstGeom prst="rect">
            <a:avLst/>
          </a:prstGeom>
          <a:noFill/>
          <a:ln w="9525">
            <a:noFill/>
          </a:ln>
        </p:spPr>
        <p:txBody>
          <a:bodyPr anchor="t">
            <a:spAutoFit/>
          </a:bodyPr>
          <a:p>
            <a:pPr>
              <a:lnSpc>
                <a:spcPct val="130000"/>
              </a:lnSpc>
            </a:pPr>
            <a:r>
              <a:rPr lang="zh-CN" altLang="en-US" sz="2200" b="1" dirty="0">
                <a:solidFill>
                  <a:schemeClr val="hlink"/>
                </a:solidFill>
                <a:latin typeface="幼圆" panose="02010509060101010101" pitchFamily="49" charset="-122"/>
                <a:ea typeface="黑体" panose="02010609060101010101" pitchFamily="49" charset="-122"/>
              </a:rPr>
              <a:t>注：</a:t>
            </a:r>
            <a:r>
              <a:rPr lang="zh-CN" altLang="en-US" sz="2200" b="1" dirty="0">
                <a:latin typeface="宋体" panose="02010600030101010101" pitchFamily="2" charset="-122"/>
                <a:ea typeface="黑体" panose="02010609060101010101" pitchFamily="49" charset="-122"/>
              </a:rPr>
              <a:t>实际上这种算法无法实现，因页面访问的未来顺序很难精确预测，但可用该算法评价其它算法的优劣。</a:t>
            </a:r>
            <a:endParaRPr lang="zh-CN" altLang="en-US" sz="2200" b="1" dirty="0">
              <a:latin typeface="宋体" panose="02010600030101010101" pitchFamily="2" charset="-122"/>
              <a:ea typeface="黑体" panose="02010609060101010101" pitchFamily="49" charset="-122"/>
            </a:endParaRPr>
          </a:p>
        </p:txBody>
      </p:sp>
      <p:graphicFrame>
        <p:nvGraphicFramePr>
          <p:cNvPr id="422692" name="Group 1828"/>
          <p:cNvGraphicFramePr>
            <a:graphicFrameLocks noGrp="1"/>
          </p:cNvGraphicFramePr>
          <p:nvPr/>
        </p:nvGraphicFramePr>
        <p:xfrm>
          <a:off x="1066800" y="2924175"/>
          <a:ext cx="7467600" cy="1987550"/>
        </p:xfrm>
        <a:graphic>
          <a:graphicData uri="http://schemas.openxmlformats.org/drawingml/2006/table">
            <a:tbl>
              <a:tblPr/>
              <a:tblGrid>
                <a:gridCol w="1295400"/>
                <a:gridCol w="533400"/>
                <a:gridCol w="533400"/>
                <a:gridCol w="457200"/>
                <a:gridCol w="466725"/>
                <a:gridCol w="522288"/>
                <a:gridCol w="522287"/>
                <a:gridCol w="523875"/>
                <a:gridCol w="522288"/>
                <a:gridCol w="522287"/>
                <a:gridCol w="522288"/>
                <a:gridCol w="523875"/>
                <a:gridCol w="522287"/>
              </a:tblGrid>
              <a:tr h="306388">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zh-CN" altLang="en-US"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页面走向</a:t>
                      </a:r>
                      <a:endParaRPr kumimoji="1" lang="zh-CN" altLang="en-US"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en-US"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1</a:t>
                      </a:r>
                      <a:endParaRPr kumimoji="1" lang="en-US"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en-US"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2</a:t>
                      </a:r>
                      <a:endParaRPr kumimoji="1" lang="en-US"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en-US"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3</a:t>
                      </a:r>
                      <a:endParaRPr kumimoji="1" lang="en-US"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en-US"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4</a:t>
                      </a:r>
                      <a:endParaRPr kumimoji="1" lang="en-US"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en-US"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1</a:t>
                      </a:r>
                      <a:endParaRPr kumimoji="1" lang="en-US"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en-US"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2</a:t>
                      </a:r>
                      <a:endParaRPr kumimoji="1" lang="en-US"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en-US"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5</a:t>
                      </a:r>
                      <a:endParaRPr kumimoji="1" lang="en-US"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en-US"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1</a:t>
                      </a:r>
                      <a:endParaRPr kumimoji="1" lang="en-US"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en-US"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2</a:t>
                      </a:r>
                      <a:endParaRPr kumimoji="1" lang="en-US"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en-US"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3</a:t>
                      </a:r>
                      <a:endParaRPr kumimoji="1" lang="en-US"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en-US"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4</a:t>
                      </a:r>
                      <a:endParaRPr kumimoji="1" lang="en-US"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en-US"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5</a:t>
                      </a:r>
                      <a:endParaRPr kumimoji="1" lang="en-US"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23850">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zh-CN" altLang="en-US"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物理块</a:t>
                      </a:r>
                      <a:r>
                        <a:rPr kumimoji="1" lang="en-US"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1</a:t>
                      </a:r>
                      <a:endParaRPr kumimoji="1" lang="en-US"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endParaRPr kumimoji="1" lang="zh-CN"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endParaRPr kumimoji="1" lang="zh-CN"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endParaRPr kumimoji="1" lang="zh-CN"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endParaRPr kumimoji="1" lang="zh-CN"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endParaRPr kumimoji="1" lang="zh-CN"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endParaRPr kumimoji="1" lang="zh-CN"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endParaRPr kumimoji="1" lang="zh-CN"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endParaRPr kumimoji="1" lang="zh-CN"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endParaRPr kumimoji="1" lang="zh-CN"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endParaRPr kumimoji="1" lang="zh-CN"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endParaRPr kumimoji="1" lang="zh-CN"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endParaRPr kumimoji="1" lang="zh-CN"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23850">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zh-CN" altLang="en-US"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物理块</a:t>
                      </a:r>
                      <a:r>
                        <a:rPr kumimoji="1" lang="en-US"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2</a:t>
                      </a:r>
                      <a:endParaRPr kumimoji="1" lang="en-US"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endParaRPr kumimoji="1" lang="zh-CN"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endParaRPr kumimoji="1" lang="zh-CN"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endParaRPr kumimoji="1" lang="zh-CN"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endParaRPr kumimoji="1" lang="zh-CN"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endParaRPr kumimoji="1" lang="zh-CN"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endParaRPr kumimoji="1" lang="zh-CN"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endParaRPr kumimoji="1" lang="zh-CN"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endParaRPr kumimoji="1" lang="zh-CN"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endParaRPr kumimoji="1" lang="zh-CN"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endParaRPr kumimoji="1" lang="zh-CN"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endParaRPr kumimoji="1" lang="zh-CN"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endParaRPr kumimoji="1" lang="zh-CN"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95288">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zh-CN" altLang="en-US"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物理块</a:t>
                      </a:r>
                      <a:r>
                        <a:rPr kumimoji="1" lang="en-US"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3</a:t>
                      </a:r>
                      <a:endParaRPr kumimoji="1" lang="en-US"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endParaRPr kumimoji="1" lang="zh-CN"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endParaRPr kumimoji="1" lang="zh-CN"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endParaRPr kumimoji="1" lang="zh-CN"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endParaRPr kumimoji="1" lang="zh-CN"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endParaRPr kumimoji="1" lang="zh-CN"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endParaRPr kumimoji="1" lang="zh-CN"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endParaRPr kumimoji="1" lang="zh-CN"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endParaRPr kumimoji="1" lang="zh-CN"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endParaRPr kumimoji="1" lang="zh-CN"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endParaRPr kumimoji="1" lang="zh-CN"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endParaRPr kumimoji="1" lang="zh-CN"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endParaRPr kumimoji="1" lang="zh-CN"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23850">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zh-CN" altLang="en-US"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缺页</a:t>
                      </a:r>
                      <a:endParaRPr kumimoji="1" lang="zh-CN" altLang="en-US"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endParaRPr kumimoji="1" lang="zh-CN"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endParaRPr kumimoji="1" lang="zh-CN"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endParaRPr kumimoji="1" lang="zh-CN"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endParaRPr kumimoji="1" lang="zh-CN"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endParaRPr kumimoji="1" lang="zh-CN"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endParaRPr kumimoji="1" lang="zh-CN"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endParaRPr kumimoji="1" lang="zh-CN"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endParaRPr kumimoji="1" lang="zh-CN"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endParaRPr kumimoji="1" lang="zh-CN"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endParaRPr kumimoji="1" lang="zh-CN"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endParaRPr kumimoji="1" lang="zh-CN"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endParaRPr kumimoji="1" lang="zh-CN"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
        <p:nvSpPr>
          <p:cNvPr id="295002" name="AutoShape 9">
            <a:hlinkClick r:id="rId1" action="ppaction://hlinksldjump"/>
          </p:cNvPr>
          <p:cNvSpPr/>
          <p:nvPr/>
        </p:nvSpPr>
        <p:spPr>
          <a:xfrm>
            <a:off x="8172450" y="6188075"/>
            <a:ext cx="477838" cy="481013"/>
          </a:xfrm>
          <a:prstGeom prst="actionButtonReturn">
            <a:avLst/>
          </a:prstGeom>
          <a:solidFill>
            <a:srgbClr val="FFFF00"/>
          </a:solidFill>
          <a:ln w="9525">
            <a:noFill/>
          </a:ln>
        </p:spPr>
        <p:txBody>
          <a:bodyPr wrap="none" anchor="ctr"/>
          <a:p>
            <a:endParaRPr lang="zh-CN" altLang="en-US" dirty="0">
              <a:latin typeface="Tahoma" panose="020B0604030504040204" pitchFamily="34" charset="0"/>
              <a:ea typeface="宋体" panose="02010600030101010101" pitchFamily="2" charset="-122"/>
            </a:endParaRPr>
          </a:p>
        </p:txBody>
      </p:sp>
      <p:sp>
        <p:nvSpPr>
          <p:cNvPr id="386058" name="Text Box 10"/>
          <p:cNvSpPr txBox="1"/>
          <p:nvPr/>
        </p:nvSpPr>
        <p:spPr>
          <a:xfrm>
            <a:off x="2422525" y="3319463"/>
            <a:ext cx="376238" cy="396875"/>
          </a:xfrm>
          <a:prstGeom prst="rect">
            <a:avLst/>
          </a:prstGeom>
          <a:noFill/>
          <a:ln w="9525">
            <a:noFill/>
          </a:ln>
        </p:spPr>
        <p:txBody>
          <a:bodyPr anchor="t">
            <a:spAutoFit/>
          </a:bodyPr>
          <a:p>
            <a:r>
              <a:rPr lang="en-US" altLang="zh-CN" sz="2000" b="1" dirty="0">
                <a:latin typeface="Tahoma" panose="020B0604030504040204" pitchFamily="34" charset="0"/>
                <a:ea typeface="宋体" panose="02010600030101010101" pitchFamily="2" charset="-122"/>
              </a:rPr>
              <a:t>1</a:t>
            </a:r>
            <a:endParaRPr lang="en-US" altLang="zh-CN" sz="2000" b="1" dirty="0">
              <a:latin typeface="Tahoma" panose="020B0604030504040204" pitchFamily="34" charset="0"/>
              <a:ea typeface="宋体" panose="02010600030101010101" pitchFamily="2" charset="-122"/>
            </a:endParaRPr>
          </a:p>
        </p:txBody>
      </p:sp>
      <p:sp>
        <p:nvSpPr>
          <p:cNvPr id="386059" name="Text Box 11"/>
          <p:cNvSpPr txBox="1"/>
          <p:nvPr/>
        </p:nvSpPr>
        <p:spPr>
          <a:xfrm>
            <a:off x="2976563" y="3309938"/>
            <a:ext cx="277812" cy="396875"/>
          </a:xfrm>
          <a:prstGeom prst="rect">
            <a:avLst/>
          </a:prstGeom>
          <a:noFill/>
          <a:ln w="9525">
            <a:noFill/>
          </a:ln>
        </p:spPr>
        <p:txBody>
          <a:bodyPr anchor="t">
            <a:spAutoFit/>
          </a:bodyPr>
          <a:p>
            <a:r>
              <a:rPr lang="en-US" altLang="zh-CN" sz="2000" b="1" dirty="0">
                <a:latin typeface="Tahoma" panose="020B0604030504040204" pitchFamily="34" charset="0"/>
                <a:ea typeface="宋体" panose="02010600030101010101" pitchFamily="2" charset="-122"/>
              </a:rPr>
              <a:t>1</a:t>
            </a:r>
            <a:endParaRPr lang="en-US" altLang="zh-CN" sz="2000" b="1" dirty="0">
              <a:latin typeface="Tahoma" panose="020B0604030504040204" pitchFamily="34" charset="0"/>
              <a:ea typeface="宋体" panose="02010600030101010101" pitchFamily="2" charset="-122"/>
            </a:endParaRPr>
          </a:p>
        </p:txBody>
      </p:sp>
      <p:sp>
        <p:nvSpPr>
          <p:cNvPr id="386060" name="Text Box 12"/>
          <p:cNvSpPr txBox="1"/>
          <p:nvPr/>
        </p:nvSpPr>
        <p:spPr>
          <a:xfrm>
            <a:off x="2998788" y="3727450"/>
            <a:ext cx="277812" cy="396875"/>
          </a:xfrm>
          <a:prstGeom prst="rect">
            <a:avLst/>
          </a:prstGeom>
          <a:noFill/>
          <a:ln w="9525">
            <a:noFill/>
          </a:ln>
        </p:spPr>
        <p:txBody>
          <a:bodyPr anchor="t">
            <a:spAutoFit/>
          </a:bodyPr>
          <a:p>
            <a:r>
              <a:rPr lang="en-US" altLang="zh-CN" sz="2000" b="1" dirty="0">
                <a:latin typeface="Tahoma" panose="020B0604030504040204" pitchFamily="34" charset="0"/>
                <a:ea typeface="宋体" panose="02010600030101010101" pitchFamily="2" charset="-122"/>
              </a:rPr>
              <a:t>2</a:t>
            </a:r>
            <a:endParaRPr lang="en-US" altLang="zh-CN" sz="2000" b="1" dirty="0">
              <a:latin typeface="Tahoma" panose="020B0604030504040204" pitchFamily="34" charset="0"/>
              <a:ea typeface="宋体" panose="02010600030101010101" pitchFamily="2" charset="-122"/>
            </a:endParaRPr>
          </a:p>
        </p:txBody>
      </p:sp>
      <p:sp>
        <p:nvSpPr>
          <p:cNvPr id="386061" name="Text Box 13"/>
          <p:cNvSpPr txBox="1"/>
          <p:nvPr/>
        </p:nvSpPr>
        <p:spPr>
          <a:xfrm>
            <a:off x="3492500" y="3322638"/>
            <a:ext cx="376238" cy="396875"/>
          </a:xfrm>
          <a:prstGeom prst="rect">
            <a:avLst/>
          </a:prstGeom>
          <a:noFill/>
          <a:ln w="9525">
            <a:noFill/>
          </a:ln>
        </p:spPr>
        <p:txBody>
          <a:bodyPr anchor="t">
            <a:spAutoFit/>
          </a:bodyPr>
          <a:p>
            <a:r>
              <a:rPr lang="en-US" altLang="zh-CN" sz="2000" b="1" dirty="0">
                <a:latin typeface="Tahoma" panose="020B0604030504040204" pitchFamily="34" charset="0"/>
                <a:ea typeface="宋体" panose="02010600030101010101" pitchFamily="2" charset="-122"/>
              </a:rPr>
              <a:t>1</a:t>
            </a:r>
            <a:endParaRPr lang="en-US" altLang="zh-CN" sz="2000" b="1" dirty="0">
              <a:latin typeface="Tahoma" panose="020B0604030504040204" pitchFamily="34" charset="0"/>
              <a:ea typeface="宋体" panose="02010600030101010101" pitchFamily="2" charset="-122"/>
            </a:endParaRPr>
          </a:p>
        </p:txBody>
      </p:sp>
      <p:sp>
        <p:nvSpPr>
          <p:cNvPr id="386062" name="Text Box 14"/>
          <p:cNvSpPr txBox="1"/>
          <p:nvPr/>
        </p:nvSpPr>
        <p:spPr>
          <a:xfrm>
            <a:off x="3506788" y="3727450"/>
            <a:ext cx="277812" cy="396875"/>
          </a:xfrm>
          <a:prstGeom prst="rect">
            <a:avLst/>
          </a:prstGeom>
          <a:noFill/>
          <a:ln w="9525">
            <a:noFill/>
          </a:ln>
        </p:spPr>
        <p:txBody>
          <a:bodyPr anchor="t">
            <a:spAutoFit/>
          </a:bodyPr>
          <a:p>
            <a:r>
              <a:rPr lang="en-US" altLang="zh-CN" sz="2000" b="1" dirty="0">
                <a:latin typeface="Tahoma" panose="020B0604030504040204" pitchFamily="34" charset="0"/>
                <a:ea typeface="宋体" panose="02010600030101010101" pitchFamily="2" charset="-122"/>
              </a:rPr>
              <a:t>2</a:t>
            </a:r>
            <a:endParaRPr lang="en-US" altLang="zh-CN" sz="2000" b="1" dirty="0">
              <a:latin typeface="Tahoma" panose="020B0604030504040204" pitchFamily="34" charset="0"/>
              <a:ea typeface="宋体" panose="02010600030101010101" pitchFamily="2" charset="-122"/>
            </a:endParaRPr>
          </a:p>
        </p:txBody>
      </p:sp>
      <p:sp>
        <p:nvSpPr>
          <p:cNvPr id="386064" name="Text Box 16"/>
          <p:cNvSpPr txBox="1"/>
          <p:nvPr/>
        </p:nvSpPr>
        <p:spPr>
          <a:xfrm>
            <a:off x="3475038" y="4111625"/>
            <a:ext cx="376237" cy="396875"/>
          </a:xfrm>
          <a:prstGeom prst="rect">
            <a:avLst/>
          </a:prstGeom>
          <a:noFill/>
          <a:ln w="9525">
            <a:noFill/>
          </a:ln>
        </p:spPr>
        <p:txBody>
          <a:bodyPr anchor="t">
            <a:spAutoFit/>
          </a:bodyPr>
          <a:p>
            <a:r>
              <a:rPr lang="en-US" altLang="zh-CN" sz="2000" b="1" dirty="0">
                <a:latin typeface="Tahoma" panose="020B0604030504040204" pitchFamily="34" charset="0"/>
                <a:ea typeface="宋体" panose="02010600030101010101" pitchFamily="2" charset="-122"/>
              </a:rPr>
              <a:t>3</a:t>
            </a:r>
            <a:endParaRPr lang="en-US" altLang="zh-CN" sz="2000" b="1" dirty="0">
              <a:latin typeface="Tahoma" panose="020B0604030504040204" pitchFamily="34" charset="0"/>
              <a:ea typeface="宋体" panose="02010600030101010101" pitchFamily="2" charset="-122"/>
            </a:endParaRPr>
          </a:p>
        </p:txBody>
      </p:sp>
      <p:sp>
        <p:nvSpPr>
          <p:cNvPr id="386065" name="Text Box 17"/>
          <p:cNvSpPr txBox="1"/>
          <p:nvPr/>
        </p:nvSpPr>
        <p:spPr>
          <a:xfrm>
            <a:off x="3962400" y="3319463"/>
            <a:ext cx="376238" cy="396875"/>
          </a:xfrm>
          <a:prstGeom prst="rect">
            <a:avLst/>
          </a:prstGeom>
          <a:noFill/>
          <a:ln w="9525">
            <a:noFill/>
          </a:ln>
        </p:spPr>
        <p:txBody>
          <a:bodyPr anchor="t">
            <a:spAutoFit/>
          </a:bodyPr>
          <a:p>
            <a:r>
              <a:rPr lang="en-US" altLang="zh-CN" sz="2000" b="1" dirty="0">
                <a:latin typeface="Tahoma" panose="020B0604030504040204" pitchFamily="34" charset="0"/>
                <a:ea typeface="宋体" panose="02010600030101010101" pitchFamily="2" charset="-122"/>
              </a:rPr>
              <a:t>1</a:t>
            </a:r>
            <a:endParaRPr lang="en-US" altLang="zh-CN" sz="2000" b="1" dirty="0">
              <a:latin typeface="Tahoma" panose="020B0604030504040204" pitchFamily="34" charset="0"/>
              <a:ea typeface="宋体" panose="02010600030101010101" pitchFamily="2" charset="-122"/>
            </a:endParaRPr>
          </a:p>
        </p:txBody>
      </p:sp>
      <p:sp>
        <p:nvSpPr>
          <p:cNvPr id="386066" name="Text Box 18"/>
          <p:cNvSpPr txBox="1"/>
          <p:nvPr/>
        </p:nvSpPr>
        <p:spPr>
          <a:xfrm>
            <a:off x="3924300" y="3716338"/>
            <a:ext cx="277813" cy="396875"/>
          </a:xfrm>
          <a:prstGeom prst="rect">
            <a:avLst/>
          </a:prstGeom>
          <a:noFill/>
          <a:ln w="9525">
            <a:noFill/>
          </a:ln>
        </p:spPr>
        <p:txBody>
          <a:bodyPr anchor="t">
            <a:spAutoFit/>
          </a:bodyPr>
          <a:p>
            <a:r>
              <a:rPr lang="en-US" altLang="zh-CN" sz="2000" b="1" dirty="0">
                <a:latin typeface="Tahoma" panose="020B0604030504040204" pitchFamily="34" charset="0"/>
                <a:ea typeface="宋体" panose="02010600030101010101" pitchFamily="2" charset="-122"/>
              </a:rPr>
              <a:t>2</a:t>
            </a:r>
            <a:endParaRPr lang="en-US" altLang="zh-CN" sz="2000" b="1" dirty="0">
              <a:latin typeface="Tahoma" panose="020B0604030504040204" pitchFamily="34" charset="0"/>
              <a:ea typeface="宋体" panose="02010600030101010101" pitchFamily="2" charset="-122"/>
            </a:endParaRPr>
          </a:p>
        </p:txBody>
      </p:sp>
      <p:sp>
        <p:nvSpPr>
          <p:cNvPr id="386067" name="Text Box 19"/>
          <p:cNvSpPr txBox="1"/>
          <p:nvPr/>
        </p:nvSpPr>
        <p:spPr>
          <a:xfrm>
            <a:off x="3921125" y="4102100"/>
            <a:ext cx="376238" cy="396875"/>
          </a:xfrm>
          <a:prstGeom prst="rect">
            <a:avLst/>
          </a:prstGeom>
          <a:noFill/>
          <a:ln w="9525">
            <a:noFill/>
          </a:ln>
        </p:spPr>
        <p:txBody>
          <a:bodyPr anchor="t">
            <a:spAutoFit/>
          </a:bodyPr>
          <a:p>
            <a:r>
              <a:rPr lang="en-US" altLang="zh-CN" sz="2000" b="1" dirty="0">
                <a:latin typeface="Tahoma" panose="020B0604030504040204" pitchFamily="34" charset="0"/>
                <a:ea typeface="宋体" panose="02010600030101010101" pitchFamily="2" charset="-122"/>
              </a:rPr>
              <a:t>4</a:t>
            </a:r>
            <a:endParaRPr lang="en-US" altLang="zh-CN" sz="2000" b="1" dirty="0">
              <a:latin typeface="Tahoma" panose="020B0604030504040204" pitchFamily="34" charset="0"/>
              <a:ea typeface="宋体" panose="02010600030101010101" pitchFamily="2" charset="-122"/>
            </a:endParaRPr>
          </a:p>
        </p:txBody>
      </p:sp>
      <p:sp>
        <p:nvSpPr>
          <p:cNvPr id="386068" name="Text Box 20"/>
          <p:cNvSpPr txBox="1"/>
          <p:nvPr/>
        </p:nvSpPr>
        <p:spPr>
          <a:xfrm>
            <a:off x="5491163" y="3322638"/>
            <a:ext cx="376237" cy="396875"/>
          </a:xfrm>
          <a:prstGeom prst="rect">
            <a:avLst/>
          </a:prstGeom>
          <a:noFill/>
          <a:ln w="9525">
            <a:noFill/>
          </a:ln>
        </p:spPr>
        <p:txBody>
          <a:bodyPr anchor="t">
            <a:spAutoFit/>
          </a:bodyPr>
          <a:p>
            <a:r>
              <a:rPr lang="en-US" altLang="zh-CN" sz="2000" b="1" dirty="0">
                <a:latin typeface="Tahoma" panose="020B0604030504040204" pitchFamily="34" charset="0"/>
                <a:ea typeface="宋体" panose="02010600030101010101" pitchFamily="2" charset="-122"/>
              </a:rPr>
              <a:t>1</a:t>
            </a:r>
            <a:endParaRPr lang="en-US" altLang="zh-CN" sz="2000" b="1" dirty="0">
              <a:latin typeface="Tahoma" panose="020B0604030504040204" pitchFamily="34" charset="0"/>
              <a:ea typeface="宋体" panose="02010600030101010101" pitchFamily="2" charset="-122"/>
            </a:endParaRPr>
          </a:p>
        </p:txBody>
      </p:sp>
      <p:sp>
        <p:nvSpPr>
          <p:cNvPr id="386069" name="Text Box 21"/>
          <p:cNvSpPr txBox="1"/>
          <p:nvPr/>
        </p:nvSpPr>
        <p:spPr>
          <a:xfrm>
            <a:off x="5508625" y="3716338"/>
            <a:ext cx="277813" cy="396875"/>
          </a:xfrm>
          <a:prstGeom prst="rect">
            <a:avLst/>
          </a:prstGeom>
          <a:noFill/>
          <a:ln w="9525">
            <a:noFill/>
          </a:ln>
        </p:spPr>
        <p:txBody>
          <a:bodyPr anchor="t">
            <a:spAutoFit/>
          </a:bodyPr>
          <a:p>
            <a:r>
              <a:rPr lang="en-US" altLang="zh-CN" sz="2000" b="1" dirty="0">
                <a:latin typeface="Tahoma" panose="020B0604030504040204" pitchFamily="34" charset="0"/>
                <a:ea typeface="宋体" panose="02010600030101010101" pitchFamily="2" charset="-122"/>
              </a:rPr>
              <a:t>2</a:t>
            </a:r>
            <a:endParaRPr lang="en-US" altLang="zh-CN" sz="2000" b="1" dirty="0">
              <a:latin typeface="Tahoma" panose="020B0604030504040204" pitchFamily="34" charset="0"/>
              <a:ea typeface="宋体" panose="02010600030101010101" pitchFamily="2" charset="-122"/>
            </a:endParaRPr>
          </a:p>
        </p:txBody>
      </p:sp>
      <p:sp>
        <p:nvSpPr>
          <p:cNvPr id="386070" name="Text Box 22"/>
          <p:cNvSpPr txBox="1"/>
          <p:nvPr/>
        </p:nvSpPr>
        <p:spPr>
          <a:xfrm>
            <a:off x="5499100" y="4127500"/>
            <a:ext cx="376238" cy="396875"/>
          </a:xfrm>
          <a:prstGeom prst="rect">
            <a:avLst/>
          </a:prstGeom>
          <a:noFill/>
          <a:ln w="9525">
            <a:noFill/>
          </a:ln>
        </p:spPr>
        <p:txBody>
          <a:bodyPr anchor="t">
            <a:spAutoFit/>
          </a:bodyPr>
          <a:p>
            <a:r>
              <a:rPr lang="en-US" altLang="zh-CN" sz="2000" b="1" dirty="0">
                <a:latin typeface="Tahoma" panose="020B0604030504040204" pitchFamily="34" charset="0"/>
                <a:ea typeface="宋体" panose="02010600030101010101" pitchFamily="2" charset="-122"/>
              </a:rPr>
              <a:t>5</a:t>
            </a:r>
            <a:endParaRPr lang="en-US" altLang="zh-CN" sz="2000" b="1" dirty="0">
              <a:latin typeface="Tahoma" panose="020B0604030504040204" pitchFamily="34" charset="0"/>
              <a:ea typeface="宋体" panose="02010600030101010101" pitchFamily="2" charset="-122"/>
            </a:endParaRPr>
          </a:p>
        </p:txBody>
      </p:sp>
      <p:sp>
        <p:nvSpPr>
          <p:cNvPr id="386071" name="Text Box 23"/>
          <p:cNvSpPr txBox="1"/>
          <p:nvPr/>
        </p:nvSpPr>
        <p:spPr>
          <a:xfrm>
            <a:off x="7075488" y="3284538"/>
            <a:ext cx="376237" cy="396875"/>
          </a:xfrm>
          <a:prstGeom prst="rect">
            <a:avLst/>
          </a:prstGeom>
          <a:noFill/>
          <a:ln w="9525">
            <a:noFill/>
          </a:ln>
        </p:spPr>
        <p:txBody>
          <a:bodyPr anchor="t">
            <a:spAutoFit/>
          </a:bodyPr>
          <a:p>
            <a:r>
              <a:rPr lang="en-US" altLang="zh-CN" sz="2000" b="1" dirty="0">
                <a:latin typeface="Tahoma" panose="020B0604030504040204" pitchFamily="34" charset="0"/>
                <a:ea typeface="宋体" panose="02010600030101010101" pitchFamily="2" charset="-122"/>
              </a:rPr>
              <a:t>3</a:t>
            </a:r>
            <a:endParaRPr lang="en-US" altLang="zh-CN" sz="2000" b="1" dirty="0">
              <a:latin typeface="Tahoma" panose="020B0604030504040204" pitchFamily="34" charset="0"/>
              <a:ea typeface="宋体" panose="02010600030101010101" pitchFamily="2" charset="-122"/>
            </a:endParaRPr>
          </a:p>
        </p:txBody>
      </p:sp>
      <p:sp>
        <p:nvSpPr>
          <p:cNvPr id="386072" name="Text Box 24"/>
          <p:cNvSpPr txBox="1"/>
          <p:nvPr/>
        </p:nvSpPr>
        <p:spPr>
          <a:xfrm>
            <a:off x="7031038" y="3716338"/>
            <a:ext cx="277812" cy="396875"/>
          </a:xfrm>
          <a:prstGeom prst="rect">
            <a:avLst/>
          </a:prstGeom>
          <a:noFill/>
          <a:ln w="9525">
            <a:noFill/>
          </a:ln>
        </p:spPr>
        <p:txBody>
          <a:bodyPr anchor="t">
            <a:spAutoFit/>
          </a:bodyPr>
          <a:p>
            <a:r>
              <a:rPr lang="en-US" altLang="zh-CN" sz="2000" b="1" dirty="0">
                <a:latin typeface="Tahoma" panose="020B0604030504040204" pitchFamily="34" charset="0"/>
                <a:ea typeface="宋体" panose="02010600030101010101" pitchFamily="2" charset="-122"/>
              </a:rPr>
              <a:t>2</a:t>
            </a:r>
            <a:endParaRPr lang="en-US" altLang="zh-CN" sz="2000" b="1" dirty="0">
              <a:latin typeface="Tahoma" panose="020B0604030504040204" pitchFamily="34" charset="0"/>
              <a:ea typeface="宋体" panose="02010600030101010101" pitchFamily="2" charset="-122"/>
            </a:endParaRPr>
          </a:p>
        </p:txBody>
      </p:sp>
      <p:sp>
        <p:nvSpPr>
          <p:cNvPr id="386073" name="Text Box 25"/>
          <p:cNvSpPr txBox="1"/>
          <p:nvPr/>
        </p:nvSpPr>
        <p:spPr>
          <a:xfrm>
            <a:off x="7048500" y="4114800"/>
            <a:ext cx="376238" cy="396875"/>
          </a:xfrm>
          <a:prstGeom prst="rect">
            <a:avLst/>
          </a:prstGeom>
          <a:noFill/>
          <a:ln w="9525">
            <a:noFill/>
          </a:ln>
        </p:spPr>
        <p:txBody>
          <a:bodyPr anchor="t">
            <a:spAutoFit/>
          </a:bodyPr>
          <a:p>
            <a:r>
              <a:rPr lang="en-US" altLang="zh-CN" sz="2000" b="1" dirty="0">
                <a:latin typeface="Tahoma" panose="020B0604030504040204" pitchFamily="34" charset="0"/>
                <a:ea typeface="宋体" panose="02010600030101010101" pitchFamily="2" charset="-122"/>
              </a:rPr>
              <a:t>5</a:t>
            </a:r>
            <a:endParaRPr lang="en-US" altLang="zh-CN" sz="2000" b="1" dirty="0">
              <a:latin typeface="Tahoma" panose="020B0604030504040204" pitchFamily="34" charset="0"/>
              <a:ea typeface="宋体" panose="02010600030101010101" pitchFamily="2" charset="-122"/>
            </a:endParaRPr>
          </a:p>
        </p:txBody>
      </p:sp>
      <p:sp>
        <p:nvSpPr>
          <p:cNvPr id="386074" name="Text Box 26"/>
          <p:cNvSpPr txBox="1"/>
          <p:nvPr/>
        </p:nvSpPr>
        <p:spPr>
          <a:xfrm>
            <a:off x="7596188" y="3309938"/>
            <a:ext cx="376237" cy="396875"/>
          </a:xfrm>
          <a:prstGeom prst="rect">
            <a:avLst/>
          </a:prstGeom>
          <a:noFill/>
          <a:ln w="9525">
            <a:noFill/>
          </a:ln>
        </p:spPr>
        <p:txBody>
          <a:bodyPr anchor="t">
            <a:spAutoFit/>
          </a:bodyPr>
          <a:p>
            <a:r>
              <a:rPr lang="en-US" altLang="zh-CN" sz="2000" b="1" dirty="0">
                <a:latin typeface="Tahoma" panose="020B0604030504040204" pitchFamily="34" charset="0"/>
                <a:ea typeface="宋体" panose="02010600030101010101" pitchFamily="2" charset="-122"/>
              </a:rPr>
              <a:t>3</a:t>
            </a:r>
            <a:endParaRPr lang="en-US" altLang="zh-CN" sz="2000" b="1" dirty="0">
              <a:latin typeface="Tahoma" panose="020B0604030504040204" pitchFamily="34" charset="0"/>
              <a:ea typeface="宋体" panose="02010600030101010101" pitchFamily="2" charset="-122"/>
            </a:endParaRPr>
          </a:p>
        </p:txBody>
      </p:sp>
      <p:sp>
        <p:nvSpPr>
          <p:cNvPr id="386075" name="Text Box 27"/>
          <p:cNvSpPr txBox="1"/>
          <p:nvPr/>
        </p:nvSpPr>
        <p:spPr>
          <a:xfrm>
            <a:off x="7566025" y="3721100"/>
            <a:ext cx="376238" cy="396875"/>
          </a:xfrm>
          <a:prstGeom prst="rect">
            <a:avLst/>
          </a:prstGeom>
          <a:noFill/>
          <a:ln w="9525">
            <a:noFill/>
          </a:ln>
        </p:spPr>
        <p:txBody>
          <a:bodyPr anchor="t">
            <a:spAutoFit/>
          </a:bodyPr>
          <a:p>
            <a:r>
              <a:rPr lang="en-US" altLang="zh-CN" sz="2000" b="1" dirty="0">
                <a:latin typeface="Tahoma" panose="020B0604030504040204" pitchFamily="34" charset="0"/>
                <a:ea typeface="宋体" panose="02010600030101010101" pitchFamily="2" charset="-122"/>
              </a:rPr>
              <a:t>4</a:t>
            </a:r>
            <a:endParaRPr lang="en-US" altLang="zh-CN" sz="2000" b="1" dirty="0">
              <a:latin typeface="Tahoma" panose="020B0604030504040204" pitchFamily="34" charset="0"/>
              <a:ea typeface="宋体" panose="02010600030101010101" pitchFamily="2" charset="-122"/>
            </a:endParaRPr>
          </a:p>
        </p:txBody>
      </p:sp>
      <p:sp>
        <p:nvSpPr>
          <p:cNvPr id="386076" name="Text Box 28"/>
          <p:cNvSpPr txBox="1"/>
          <p:nvPr/>
        </p:nvSpPr>
        <p:spPr>
          <a:xfrm>
            <a:off x="7569200" y="4114800"/>
            <a:ext cx="376238" cy="396875"/>
          </a:xfrm>
          <a:prstGeom prst="rect">
            <a:avLst/>
          </a:prstGeom>
          <a:noFill/>
          <a:ln w="9525">
            <a:noFill/>
          </a:ln>
        </p:spPr>
        <p:txBody>
          <a:bodyPr anchor="t">
            <a:spAutoFit/>
          </a:bodyPr>
          <a:p>
            <a:r>
              <a:rPr lang="en-US" altLang="zh-CN" sz="2000" b="1" dirty="0">
                <a:latin typeface="Tahoma" panose="020B0604030504040204" pitchFamily="34" charset="0"/>
                <a:ea typeface="宋体" panose="02010600030101010101" pitchFamily="2" charset="-122"/>
              </a:rPr>
              <a:t>5</a:t>
            </a:r>
            <a:endParaRPr lang="en-US" altLang="zh-CN" sz="2000" b="1" dirty="0">
              <a:latin typeface="Tahoma" panose="020B0604030504040204" pitchFamily="34" charset="0"/>
              <a:ea typeface="宋体" panose="02010600030101010101" pitchFamily="2" charset="-122"/>
            </a:endParaRPr>
          </a:p>
        </p:txBody>
      </p:sp>
      <p:sp>
        <p:nvSpPr>
          <p:cNvPr id="386078" name="Text Box 30"/>
          <p:cNvSpPr txBox="1"/>
          <p:nvPr/>
        </p:nvSpPr>
        <p:spPr>
          <a:xfrm>
            <a:off x="2411413" y="4508500"/>
            <a:ext cx="438150" cy="396875"/>
          </a:xfrm>
          <a:prstGeom prst="rect">
            <a:avLst/>
          </a:prstGeom>
          <a:noFill/>
          <a:ln w="9525">
            <a:noFill/>
          </a:ln>
        </p:spPr>
        <p:txBody>
          <a:bodyPr wrap="none" anchor="t">
            <a:spAutoFit/>
          </a:bodyPr>
          <a:p>
            <a:r>
              <a:rPr lang="zh-CN" altLang="en-US" sz="2000" b="1" dirty="0">
                <a:latin typeface="Tahoma" panose="020B0604030504040204" pitchFamily="34" charset="0"/>
                <a:ea typeface="宋体" panose="02010600030101010101" pitchFamily="2" charset="-122"/>
              </a:rPr>
              <a:t>缺</a:t>
            </a:r>
            <a:endParaRPr lang="zh-CN" altLang="en-US" sz="2000" b="1" dirty="0">
              <a:latin typeface="Tahoma" panose="020B0604030504040204" pitchFamily="34" charset="0"/>
              <a:ea typeface="宋体" panose="02010600030101010101" pitchFamily="2" charset="-122"/>
            </a:endParaRPr>
          </a:p>
        </p:txBody>
      </p:sp>
      <p:sp>
        <p:nvSpPr>
          <p:cNvPr id="386079" name="Text Box 31"/>
          <p:cNvSpPr txBox="1"/>
          <p:nvPr/>
        </p:nvSpPr>
        <p:spPr>
          <a:xfrm>
            <a:off x="2981325" y="4508500"/>
            <a:ext cx="438150" cy="396875"/>
          </a:xfrm>
          <a:prstGeom prst="rect">
            <a:avLst/>
          </a:prstGeom>
          <a:noFill/>
          <a:ln w="9525">
            <a:noFill/>
          </a:ln>
        </p:spPr>
        <p:txBody>
          <a:bodyPr wrap="none" anchor="t">
            <a:spAutoFit/>
          </a:bodyPr>
          <a:p>
            <a:r>
              <a:rPr lang="zh-CN" altLang="en-US" sz="2000" b="1" dirty="0">
                <a:latin typeface="Tahoma" panose="020B0604030504040204" pitchFamily="34" charset="0"/>
                <a:ea typeface="宋体" panose="02010600030101010101" pitchFamily="2" charset="-122"/>
              </a:rPr>
              <a:t>缺</a:t>
            </a:r>
            <a:endParaRPr lang="zh-CN" altLang="en-US" sz="2000" b="1" dirty="0">
              <a:latin typeface="Tahoma" panose="020B0604030504040204" pitchFamily="34" charset="0"/>
              <a:ea typeface="宋体" panose="02010600030101010101" pitchFamily="2" charset="-122"/>
            </a:endParaRPr>
          </a:p>
        </p:txBody>
      </p:sp>
      <p:sp>
        <p:nvSpPr>
          <p:cNvPr id="386080" name="Text Box 32"/>
          <p:cNvSpPr txBox="1"/>
          <p:nvPr/>
        </p:nvSpPr>
        <p:spPr>
          <a:xfrm>
            <a:off x="3419475" y="4508500"/>
            <a:ext cx="438150" cy="396875"/>
          </a:xfrm>
          <a:prstGeom prst="rect">
            <a:avLst/>
          </a:prstGeom>
          <a:noFill/>
          <a:ln w="9525">
            <a:noFill/>
          </a:ln>
        </p:spPr>
        <p:txBody>
          <a:bodyPr wrap="none" anchor="t">
            <a:spAutoFit/>
          </a:bodyPr>
          <a:p>
            <a:r>
              <a:rPr lang="zh-CN" altLang="en-US" sz="2000" b="1" dirty="0">
                <a:latin typeface="Tahoma" panose="020B0604030504040204" pitchFamily="34" charset="0"/>
                <a:ea typeface="宋体" panose="02010600030101010101" pitchFamily="2" charset="-122"/>
              </a:rPr>
              <a:t>缺</a:t>
            </a:r>
            <a:endParaRPr lang="zh-CN" altLang="en-US" sz="2000" b="1" dirty="0">
              <a:latin typeface="Tahoma" panose="020B0604030504040204" pitchFamily="34" charset="0"/>
              <a:ea typeface="宋体" panose="02010600030101010101" pitchFamily="2" charset="-122"/>
            </a:endParaRPr>
          </a:p>
        </p:txBody>
      </p:sp>
      <p:sp>
        <p:nvSpPr>
          <p:cNvPr id="386081" name="Text Box 33"/>
          <p:cNvSpPr txBox="1"/>
          <p:nvPr/>
        </p:nvSpPr>
        <p:spPr>
          <a:xfrm>
            <a:off x="3917950" y="4508500"/>
            <a:ext cx="438150" cy="396875"/>
          </a:xfrm>
          <a:prstGeom prst="rect">
            <a:avLst/>
          </a:prstGeom>
          <a:noFill/>
          <a:ln w="9525">
            <a:noFill/>
          </a:ln>
        </p:spPr>
        <p:txBody>
          <a:bodyPr wrap="none" anchor="t">
            <a:spAutoFit/>
          </a:bodyPr>
          <a:p>
            <a:r>
              <a:rPr lang="zh-CN" altLang="en-US" sz="2000" b="1" dirty="0">
                <a:latin typeface="Tahoma" panose="020B0604030504040204" pitchFamily="34" charset="0"/>
                <a:ea typeface="宋体" panose="02010600030101010101" pitchFamily="2" charset="-122"/>
              </a:rPr>
              <a:t>缺</a:t>
            </a:r>
            <a:endParaRPr lang="zh-CN" altLang="en-US" sz="2000" b="1" dirty="0">
              <a:latin typeface="Tahoma" panose="020B0604030504040204" pitchFamily="34" charset="0"/>
              <a:ea typeface="宋体" panose="02010600030101010101" pitchFamily="2" charset="-122"/>
            </a:endParaRPr>
          </a:p>
        </p:txBody>
      </p:sp>
      <p:sp>
        <p:nvSpPr>
          <p:cNvPr id="386082" name="Text Box 34"/>
          <p:cNvSpPr txBox="1"/>
          <p:nvPr/>
        </p:nvSpPr>
        <p:spPr>
          <a:xfrm>
            <a:off x="5443538" y="4492625"/>
            <a:ext cx="438150" cy="396875"/>
          </a:xfrm>
          <a:prstGeom prst="rect">
            <a:avLst/>
          </a:prstGeom>
          <a:noFill/>
          <a:ln w="9525">
            <a:noFill/>
          </a:ln>
        </p:spPr>
        <p:txBody>
          <a:bodyPr wrap="none" anchor="t">
            <a:spAutoFit/>
          </a:bodyPr>
          <a:p>
            <a:r>
              <a:rPr lang="zh-CN" altLang="en-US" sz="2000" b="1" dirty="0">
                <a:latin typeface="Tahoma" panose="020B0604030504040204" pitchFamily="34" charset="0"/>
                <a:ea typeface="宋体" panose="02010600030101010101" pitchFamily="2" charset="-122"/>
              </a:rPr>
              <a:t>缺</a:t>
            </a:r>
            <a:endParaRPr lang="zh-CN" altLang="en-US" sz="2000" b="1" dirty="0">
              <a:latin typeface="Tahoma" panose="020B0604030504040204" pitchFamily="34" charset="0"/>
              <a:ea typeface="宋体" panose="02010600030101010101" pitchFamily="2" charset="-122"/>
            </a:endParaRPr>
          </a:p>
        </p:txBody>
      </p:sp>
      <p:sp>
        <p:nvSpPr>
          <p:cNvPr id="386083" name="Text Box 35"/>
          <p:cNvSpPr txBox="1"/>
          <p:nvPr/>
        </p:nvSpPr>
        <p:spPr>
          <a:xfrm>
            <a:off x="6996113" y="4492625"/>
            <a:ext cx="438150" cy="396875"/>
          </a:xfrm>
          <a:prstGeom prst="rect">
            <a:avLst/>
          </a:prstGeom>
          <a:noFill/>
          <a:ln w="9525">
            <a:noFill/>
          </a:ln>
        </p:spPr>
        <p:txBody>
          <a:bodyPr wrap="none" anchor="t">
            <a:spAutoFit/>
          </a:bodyPr>
          <a:p>
            <a:r>
              <a:rPr lang="zh-CN" altLang="en-US" sz="2000" b="1" dirty="0">
                <a:latin typeface="Tahoma" panose="020B0604030504040204" pitchFamily="34" charset="0"/>
                <a:ea typeface="宋体" panose="02010600030101010101" pitchFamily="2" charset="-122"/>
              </a:rPr>
              <a:t>缺</a:t>
            </a:r>
            <a:endParaRPr lang="zh-CN" altLang="en-US" sz="2000" b="1" dirty="0">
              <a:latin typeface="Tahoma" panose="020B0604030504040204" pitchFamily="34" charset="0"/>
              <a:ea typeface="宋体" panose="02010600030101010101" pitchFamily="2" charset="-122"/>
            </a:endParaRPr>
          </a:p>
        </p:txBody>
      </p:sp>
      <p:sp>
        <p:nvSpPr>
          <p:cNvPr id="386084" name="Text Box 36"/>
          <p:cNvSpPr txBox="1"/>
          <p:nvPr/>
        </p:nvSpPr>
        <p:spPr>
          <a:xfrm>
            <a:off x="7532688" y="4492625"/>
            <a:ext cx="438150" cy="396875"/>
          </a:xfrm>
          <a:prstGeom prst="rect">
            <a:avLst/>
          </a:prstGeom>
          <a:noFill/>
          <a:ln w="9525">
            <a:noFill/>
          </a:ln>
        </p:spPr>
        <p:txBody>
          <a:bodyPr wrap="none" anchor="t">
            <a:spAutoFit/>
          </a:bodyPr>
          <a:p>
            <a:r>
              <a:rPr lang="zh-CN" altLang="en-US" sz="2000" b="1" dirty="0">
                <a:latin typeface="Tahoma" panose="020B0604030504040204" pitchFamily="34" charset="0"/>
                <a:ea typeface="宋体" panose="02010600030101010101" pitchFamily="2" charset="-122"/>
              </a:rPr>
              <a:t>缺</a:t>
            </a:r>
            <a:endParaRPr lang="zh-CN" altLang="en-US" sz="2000" b="1" dirty="0">
              <a:latin typeface="Tahoma" panose="020B0604030504040204" pitchFamily="34" charset="0"/>
              <a:ea typeface="宋体" panose="02010600030101010101" pitchFamily="2" charset="-122"/>
            </a:endParaRPr>
          </a:p>
        </p:txBody>
      </p:sp>
      <p:sp>
        <p:nvSpPr>
          <p:cNvPr id="386085" name="Text Box 37"/>
          <p:cNvSpPr txBox="1"/>
          <p:nvPr/>
        </p:nvSpPr>
        <p:spPr>
          <a:xfrm>
            <a:off x="3140075" y="5013325"/>
            <a:ext cx="1873250" cy="457200"/>
          </a:xfrm>
          <a:prstGeom prst="rect">
            <a:avLst/>
          </a:prstGeom>
          <a:noFill/>
          <a:ln w="9525">
            <a:noFill/>
          </a:ln>
        </p:spPr>
        <p:txBody>
          <a:bodyPr wrap="none" anchor="t">
            <a:spAutoFit/>
          </a:bodyPr>
          <a:p>
            <a:r>
              <a:rPr lang="zh-CN" altLang="en-US" b="1" dirty="0">
                <a:latin typeface="黑体" panose="02010609060101010101" pitchFamily="49" charset="-122"/>
                <a:ea typeface="黑体" panose="02010609060101010101" pitchFamily="49" charset="-122"/>
              </a:rPr>
              <a:t>缺页率</a:t>
            </a:r>
            <a:r>
              <a:rPr lang="en-US" altLang="zh-CN" b="1" dirty="0">
                <a:latin typeface="黑体" panose="02010609060101010101" pitchFamily="49" charset="-122"/>
                <a:ea typeface="黑体" panose="02010609060101010101" pitchFamily="49" charset="-122"/>
              </a:rPr>
              <a:t>=7/12</a:t>
            </a:r>
            <a:endParaRPr lang="en-US" altLang="zh-CN" b="1" dirty="0">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grpId="0" nodeType="withEffect">
                                  <p:stCondLst>
                                    <p:cond delay="0"/>
                                  </p:stCondLst>
                                  <p:childTnLst>
                                    <p:set>
                                      <p:cBhvr>
                                        <p:cTn id="6" dur="1" fill="hold">
                                          <p:stCondLst>
                                            <p:cond delay="0"/>
                                          </p:stCondLst>
                                        </p:cTn>
                                        <p:tgtEl>
                                          <p:spTgt spid="386058"/>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386059"/>
                                        </p:tgtEl>
                                        <p:attrNameLst>
                                          <p:attrName>style.visibility</p:attrName>
                                        </p:attrNameLst>
                                      </p:cBhvr>
                                      <p:to>
                                        <p:strVal val="hidden"/>
                                      </p:to>
                                    </p:set>
                                  </p:childTnLst>
                                </p:cTn>
                              </p:par>
                              <p:par>
                                <p:cTn id="9" presetID="1" presetClass="exit" presetSubtype="0" fill="hold" grpId="0" nodeType="withEffect">
                                  <p:stCondLst>
                                    <p:cond delay="0"/>
                                  </p:stCondLst>
                                  <p:childTnLst>
                                    <p:set>
                                      <p:cBhvr>
                                        <p:cTn id="10" dur="1" fill="hold">
                                          <p:stCondLst>
                                            <p:cond delay="0"/>
                                          </p:stCondLst>
                                        </p:cTn>
                                        <p:tgtEl>
                                          <p:spTgt spid="386060"/>
                                        </p:tgtEl>
                                        <p:attrNameLst>
                                          <p:attrName>style.visibility</p:attrName>
                                        </p:attrNameLst>
                                      </p:cBhvr>
                                      <p:to>
                                        <p:strVal val="hidden"/>
                                      </p:to>
                                    </p:set>
                                  </p:childTnLst>
                                </p:cTn>
                              </p:par>
                              <p:par>
                                <p:cTn id="11" presetID="1" presetClass="exit" presetSubtype="0" fill="hold" grpId="0" nodeType="withEffect">
                                  <p:stCondLst>
                                    <p:cond delay="0"/>
                                  </p:stCondLst>
                                  <p:childTnLst>
                                    <p:set>
                                      <p:cBhvr>
                                        <p:cTn id="12" dur="1" fill="hold">
                                          <p:stCondLst>
                                            <p:cond delay="0"/>
                                          </p:stCondLst>
                                        </p:cTn>
                                        <p:tgtEl>
                                          <p:spTgt spid="386061"/>
                                        </p:tgtEl>
                                        <p:attrNameLst>
                                          <p:attrName>style.visibility</p:attrName>
                                        </p:attrNameLst>
                                      </p:cBhvr>
                                      <p:to>
                                        <p:strVal val="hidden"/>
                                      </p:to>
                                    </p:set>
                                  </p:childTnLst>
                                </p:cTn>
                              </p:par>
                              <p:par>
                                <p:cTn id="13" presetID="1" presetClass="exit" presetSubtype="0" fill="hold" grpId="0" nodeType="withEffect">
                                  <p:stCondLst>
                                    <p:cond delay="0"/>
                                  </p:stCondLst>
                                  <p:childTnLst>
                                    <p:set>
                                      <p:cBhvr>
                                        <p:cTn id="14" dur="1" fill="hold">
                                          <p:stCondLst>
                                            <p:cond delay="0"/>
                                          </p:stCondLst>
                                        </p:cTn>
                                        <p:tgtEl>
                                          <p:spTgt spid="386062"/>
                                        </p:tgtEl>
                                        <p:attrNameLst>
                                          <p:attrName>style.visibility</p:attrName>
                                        </p:attrNameLst>
                                      </p:cBhvr>
                                      <p:to>
                                        <p:strVal val="hidden"/>
                                      </p:to>
                                    </p:set>
                                  </p:childTnLst>
                                </p:cTn>
                              </p:par>
                              <p:par>
                                <p:cTn id="15" presetID="1" presetClass="exit" presetSubtype="0" fill="hold" grpId="0" nodeType="withEffect">
                                  <p:stCondLst>
                                    <p:cond delay="0"/>
                                  </p:stCondLst>
                                  <p:childTnLst>
                                    <p:set>
                                      <p:cBhvr>
                                        <p:cTn id="16" dur="1" fill="hold">
                                          <p:stCondLst>
                                            <p:cond delay="0"/>
                                          </p:stCondLst>
                                        </p:cTn>
                                        <p:tgtEl>
                                          <p:spTgt spid="386064"/>
                                        </p:tgtEl>
                                        <p:attrNameLst>
                                          <p:attrName>style.visibility</p:attrName>
                                        </p:attrNameLst>
                                      </p:cBhvr>
                                      <p:to>
                                        <p:strVal val="hidden"/>
                                      </p:to>
                                    </p:set>
                                  </p:childTnLst>
                                </p:cTn>
                              </p:par>
                              <p:par>
                                <p:cTn id="17" presetID="1" presetClass="exit" presetSubtype="0" fill="hold" grpId="0" nodeType="withEffect">
                                  <p:stCondLst>
                                    <p:cond delay="0"/>
                                  </p:stCondLst>
                                  <p:childTnLst>
                                    <p:set>
                                      <p:cBhvr>
                                        <p:cTn id="18" dur="1" fill="hold">
                                          <p:stCondLst>
                                            <p:cond delay="0"/>
                                          </p:stCondLst>
                                        </p:cTn>
                                        <p:tgtEl>
                                          <p:spTgt spid="386065"/>
                                        </p:tgtEl>
                                        <p:attrNameLst>
                                          <p:attrName>style.visibility</p:attrName>
                                        </p:attrNameLst>
                                      </p:cBhvr>
                                      <p:to>
                                        <p:strVal val="hidden"/>
                                      </p:to>
                                    </p:set>
                                  </p:childTnLst>
                                </p:cTn>
                              </p:par>
                              <p:par>
                                <p:cTn id="19" presetID="1" presetClass="exit" presetSubtype="0" fill="hold" grpId="0" nodeType="withEffect">
                                  <p:stCondLst>
                                    <p:cond delay="0"/>
                                  </p:stCondLst>
                                  <p:childTnLst>
                                    <p:set>
                                      <p:cBhvr>
                                        <p:cTn id="20" dur="1" fill="hold">
                                          <p:stCondLst>
                                            <p:cond delay="0"/>
                                          </p:stCondLst>
                                        </p:cTn>
                                        <p:tgtEl>
                                          <p:spTgt spid="386066"/>
                                        </p:tgtEl>
                                        <p:attrNameLst>
                                          <p:attrName>style.visibility</p:attrName>
                                        </p:attrNameLst>
                                      </p:cBhvr>
                                      <p:to>
                                        <p:strVal val="hidden"/>
                                      </p:to>
                                    </p:set>
                                  </p:childTnLst>
                                </p:cTn>
                              </p:par>
                              <p:par>
                                <p:cTn id="21" presetID="1" presetClass="exit" presetSubtype="0" fill="hold" grpId="0" nodeType="withEffect">
                                  <p:stCondLst>
                                    <p:cond delay="0"/>
                                  </p:stCondLst>
                                  <p:childTnLst>
                                    <p:set>
                                      <p:cBhvr>
                                        <p:cTn id="22" dur="1" fill="hold">
                                          <p:stCondLst>
                                            <p:cond delay="0"/>
                                          </p:stCondLst>
                                        </p:cTn>
                                        <p:tgtEl>
                                          <p:spTgt spid="386067"/>
                                        </p:tgtEl>
                                        <p:attrNameLst>
                                          <p:attrName>style.visibility</p:attrName>
                                        </p:attrNameLst>
                                      </p:cBhvr>
                                      <p:to>
                                        <p:strVal val="hidden"/>
                                      </p:to>
                                    </p:set>
                                  </p:childTnLst>
                                </p:cTn>
                              </p:par>
                              <p:par>
                                <p:cTn id="23" presetID="1" presetClass="exit" presetSubtype="0" fill="hold" grpId="0" nodeType="withEffect">
                                  <p:stCondLst>
                                    <p:cond delay="0"/>
                                  </p:stCondLst>
                                  <p:childTnLst>
                                    <p:set>
                                      <p:cBhvr>
                                        <p:cTn id="24" dur="1" fill="hold">
                                          <p:stCondLst>
                                            <p:cond delay="0"/>
                                          </p:stCondLst>
                                        </p:cTn>
                                        <p:tgtEl>
                                          <p:spTgt spid="386068"/>
                                        </p:tgtEl>
                                        <p:attrNameLst>
                                          <p:attrName>style.visibility</p:attrName>
                                        </p:attrNameLst>
                                      </p:cBhvr>
                                      <p:to>
                                        <p:strVal val="hidden"/>
                                      </p:to>
                                    </p:set>
                                  </p:childTnLst>
                                </p:cTn>
                              </p:par>
                              <p:par>
                                <p:cTn id="25" presetID="1" presetClass="exit" presetSubtype="0" fill="hold" grpId="0" nodeType="withEffect">
                                  <p:stCondLst>
                                    <p:cond delay="0"/>
                                  </p:stCondLst>
                                  <p:childTnLst>
                                    <p:set>
                                      <p:cBhvr>
                                        <p:cTn id="26" dur="1" fill="hold">
                                          <p:stCondLst>
                                            <p:cond delay="0"/>
                                          </p:stCondLst>
                                        </p:cTn>
                                        <p:tgtEl>
                                          <p:spTgt spid="386069"/>
                                        </p:tgtEl>
                                        <p:attrNameLst>
                                          <p:attrName>style.visibility</p:attrName>
                                        </p:attrNameLst>
                                      </p:cBhvr>
                                      <p:to>
                                        <p:strVal val="hidden"/>
                                      </p:to>
                                    </p:set>
                                  </p:childTnLst>
                                </p:cTn>
                              </p:par>
                              <p:par>
                                <p:cTn id="27" presetID="1" presetClass="exit" presetSubtype="0" fill="hold" grpId="0" nodeType="withEffect">
                                  <p:stCondLst>
                                    <p:cond delay="0"/>
                                  </p:stCondLst>
                                  <p:childTnLst>
                                    <p:set>
                                      <p:cBhvr>
                                        <p:cTn id="28" dur="1" fill="hold">
                                          <p:stCondLst>
                                            <p:cond delay="0"/>
                                          </p:stCondLst>
                                        </p:cTn>
                                        <p:tgtEl>
                                          <p:spTgt spid="386070"/>
                                        </p:tgtEl>
                                        <p:attrNameLst>
                                          <p:attrName>style.visibility</p:attrName>
                                        </p:attrNameLst>
                                      </p:cBhvr>
                                      <p:to>
                                        <p:strVal val="hidden"/>
                                      </p:to>
                                    </p:set>
                                  </p:childTnLst>
                                </p:cTn>
                              </p:par>
                              <p:par>
                                <p:cTn id="29" presetID="1" presetClass="exit" presetSubtype="0" fill="hold" grpId="0" nodeType="withEffect">
                                  <p:stCondLst>
                                    <p:cond delay="0"/>
                                  </p:stCondLst>
                                  <p:childTnLst>
                                    <p:set>
                                      <p:cBhvr>
                                        <p:cTn id="30" dur="1" fill="hold">
                                          <p:stCondLst>
                                            <p:cond delay="0"/>
                                          </p:stCondLst>
                                        </p:cTn>
                                        <p:tgtEl>
                                          <p:spTgt spid="386071"/>
                                        </p:tgtEl>
                                        <p:attrNameLst>
                                          <p:attrName>style.visibility</p:attrName>
                                        </p:attrNameLst>
                                      </p:cBhvr>
                                      <p:to>
                                        <p:strVal val="hidden"/>
                                      </p:to>
                                    </p:set>
                                  </p:childTnLst>
                                </p:cTn>
                              </p:par>
                              <p:par>
                                <p:cTn id="31" presetID="1" presetClass="exit" presetSubtype="0" fill="hold" grpId="0" nodeType="withEffect">
                                  <p:stCondLst>
                                    <p:cond delay="0"/>
                                  </p:stCondLst>
                                  <p:childTnLst>
                                    <p:set>
                                      <p:cBhvr>
                                        <p:cTn id="32" dur="1" fill="hold">
                                          <p:stCondLst>
                                            <p:cond delay="0"/>
                                          </p:stCondLst>
                                        </p:cTn>
                                        <p:tgtEl>
                                          <p:spTgt spid="386072"/>
                                        </p:tgtEl>
                                        <p:attrNameLst>
                                          <p:attrName>style.visibility</p:attrName>
                                        </p:attrNameLst>
                                      </p:cBhvr>
                                      <p:to>
                                        <p:strVal val="hidden"/>
                                      </p:to>
                                    </p:set>
                                  </p:childTnLst>
                                </p:cTn>
                              </p:par>
                              <p:par>
                                <p:cTn id="33" presetID="1" presetClass="exit" presetSubtype="0" fill="hold" grpId="0" nodeType="withEffect">
                                  <p:stCondLst>
                                    <p:cond delay="0"/>
                                  </p:stCondLst>
                                  <p:childTnLst>
                                    <p:set>
                                      <p:cBhvr>
                                        <p:cTn id="34" dur="1" fill="hold">
                                          <p:stCondLst>
                                            <p:cond delay="0"/>
                                          </p:stCondLst>
                                        </p:cTn>
                                        <p:tgtEl>
                                          <p:spTgt spid="386073"/>
                                        </p:tgtEl>
                                        <p:attrNameLst>
                                          <p:attrName>style.visibility</p:attrName>
                                        </p:attrNameLst>
                                      </p:cBhvr>
                                      <p:to>
                                        <p:strVal val="hidden"/>
                                      </p:to>
                                    </p:set>
                                  </p:childTnLst>
                                </p:cTn>
                              </p:par>
                              <p:par>
                                <p:cTn id="35" presetID="1" presetClass="exit" presetSubtype="0" fill="hold" grpId="0" nodeType="withEffect">
                                  <p:stCondLst>
                                    <p:cond delay="0"/>
                                  </p:stCondLst>
                                  <p:childTnLst>
                                    <p:set>
                                      <p:cBhvr>
                                        <p:cTn id="36" dur="1" fill="hold">
                                          <p:stCondLst>
                                            <p:cond delay="0"/>
                                          </p:stCondLst>
                                        </p:cTn>
                                        <p:tgtEl>
                                          <p:spTgt spid="386074"/>
                                        </p:tgtEl>
                                        <p:attrNameLst>
                                          <p:attrName>style.visibility</p:attrName>
                                        </p:attrNameLst>
                                      </p:cBhvr>
                                      <p:to>
                                        <p:strVal val="hidden"/>
                                      </p:to>
                                    </p:set>
                                  </p:childTnLst>
                                </p:cTn>
                              </p:par>
                              <p:par>
                                <p:cTn id="37" presetID="1" presetClass="exit" presetSubtype="0" fill="hold" grpId="0" nodeType="withEffect">
                                  <p:stCondLst>
                                    <p:cond delay="0"/>
                                  </p:stCondLst>
                                  <p:childTnLst>
                                    <p:set>
                                      <p:cBhvr>
                                        <p:cTn id="38" dur="1" fill="hold">
                                          <p:stCondLst>
                                            <p:cond delay="0"/>
                                          </p:stCondLst>
                                        </p:cTn>
                                        <p:tgtEl>
                                          <p:spTgt spid="386075"/>
                                        </p:tgtEl>
                                        <p:attrNameLst>
                                          <p:attrName>style.visibility</p:attrName>
                                        </p:attrNameLst>
                                      </p:cBhvr>
                                      <p:to>
                                        <p:strVal val="hidden"/>
                                      </p:to>
                                    </p:set>
                                  </p:childTnLst>
                                </p:cTn>
                              </p:par>
                              <p:par>
                                <p:cTn id="39" presetID="1" presetClass="exit" presetSubtype="0" fill="hold" grpId="0" nodeType="withEffect">
                                  <p:stCondLst>
                                    <p:cond delay="0"/>
                                  </p:stCondLst>
                                  <p:childTnLst>
                                    <p:set>
                                      <p:cBhvr>
                                        <p:cTn id="40" dur="1" fill="hold">
                                          <p:stCondLst>
                                            <p:cond delay="0"/>
                                          </p:stCondLst>
                                        </p:cTn>
                                        <p:tgtEl>
                                          <p:spTgt spid="386076"/>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422692"/>
                                        </p:tgtEl>
                                        <p:attrNameLst>
                                          <p:attrName>style.visibility</p:attrName>
                                        </p:attrNameLst>
                                      </p:cBhvr>
                                      <p:to>
                                        <p:strVal val="visible"/>
                                      </p:to>
                                    </p:set>
                                    <p:anim calcmode="lin" valueType="num">
                                      <p:cBhvr additive="base">
                                        <p:cTn id="45" dur="500" fill="hold"/>
                                        <p:tgtEl>
                                          <p:spTgt spid="422692"/>
                                        </p:tgtEl>
                                        <p:attrNameLst>
                                          <p:attrName>ppt_x</p:attrName>
                                        </p:attrNameLst>
                                      </p:cBhvr>
                                      <p:tavLst>
                                        <p:tav tm="0">
                                          <p:val>
                                            <p:strVal val="#ppt_x"/>
                                          </p:val>
                                        </p:tav>
                                        <p:tav tm="100000">
                                          <p:val>
                                            <p:strVal val="#ppt_x"/>
                                          </p:val>
                                        </p:tav>
                                      </p:tavLst>
                                    </p:anim>
                                    <p:anim calcmode="lin" valueType="num">
                                      <p:cBhvr additive="base">
                                        <p:cTn id="46" dur="500" fill="hold"/>
                                        <p:tgtEl>
                                          <p:spTgt spid="422692"/>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9" presetClass="entr" presetSubtype="0" fill="hold" grpId="0" nodeType="clickEffect">
                                  <p:stCondLst>
                                    <p:cond delay="0"/>
                                  </p:stCondLst>
                                  <p:childTnLst>
                                    <p:set>
                                      <p:cBhvr>
                                        <p:cTn id="50" dur="1" fill="hold">
                                          <p:stCondLst>
                                            <p:cond delay="0"/>
                                          </p:stCondLst>
                                        </p:cTn>
                                        <p:tgtEl>
                                          <p:spTgt spid="386078"/>
                                        </p:tgtEl>
                                        <p:attrNameLst>
                                          <p:attrName>style.visibility</p:attrName>
                                        </p:attrNameLst>
                                      </p:cBhvr>
                                      <p:to>
                                        <p:strVal val="visible"/>
                                      </p:to>
                                    </p:set>
                                    <p:animEffect transition="in" filter="dissolve">
                                      <p:cBhvr>
                                        <p:cTn id="51" dur="500"/>
                                        <p:tgtEl>
                                          <p:spTgt spid="386078"/>
                                        </p:tgtEl>
                                      </p:cBhvr>
                                    </p:animEffect>
                                  </p:childTnLst>
                                </p:cTn>
                              </p:par>
                            </p:childTnLst>
                          </p:cTn>
                        </p:par>
                      </p:childTnLst>
                    </p:cTn>
                  </p:par>
                  <p:par>
                    <p:cTn id="52" fill="hold">
                      <p:stCondLst>
                        <p:cond delay="indefinite"/>
                      </p:stCondLst>
                      <p:childTnLst>
                        <p:par>
                          <p:cTn id="53" fill="hold">
                            <p:stCondLst>
                              <p:cond delay="0"/>
                            </p:stCondLst>
                            <p:childTnLst>
                              <p:par>
                                <p:cTn id="54" presetID="9" presetClass="entr" presetSubtype="0" fill="hold" grpId="1" nodeType="clickEffect">
                                  <p:stCondLst>
                                    <p:cond delay="0"/>
                                  </p:stCondLst>
                                  <p:childTnLst>
                                    <p:set>
                                      <p:cBhvr>
                                        <p:cTn id="55" dur="1" fill="hold">
                                          <p:stCondLst>
                                            <p:cond delay="0"/>
                                          </p:stCondLst>
                                        </p:cTn>
                                        <p:tgtEl>
                                          <p:spTgt spid="386058"/>
                                        </p:tgtEl>
                                        <p:attrNameLst>
                                          <p:attrName>style.visibility</p:attrName>
                                        </p:attrNameLst>
                                      </p:cBhvr>
                                      <p:to>
                                        <p:strVal val="visible"/>
                                      </p:to>
                                    </p:set>
                                    <p:animEffect transition="in" filter="dissolve">
                                      <p:cBhvr>
                                        <p:cTn id="56" dur="500"/>
                                        <p:tgtEl>
                                          <p:spTgt spid="386058"/>
                                        </p:tgtEl>
                                      </p:cBhvr>
                                    </p:animEffec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1" nodeType="clickEffect">
                                  <p:stCondLst>
                                    <p:cond delay="0"/>
                                  </p:stCondLst>
                                  <p:childTnLst>
                                    <p:set>
                                      <p:cBhvr>
                                        <p:cTn id="60" dur="1" fill="hold">
                                          <p:stCondLst>
                                            <p:cond delay="0"/>
                                          </p:stCondLst>
                                        </p:cTn>
                                        <p:tgtEl>
                                          <p:spTgt spid="386059"/>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9" presetClass="entr" presetSubtype="0" fill="hold" grpId="0" nodeType="clickEffect">
                                  <p:stCondLst>
                                    <p:cond delay="0"/>
                                  </p:stCondLst>
                                  <p:childTnLst>
                                    <p:set>
                                      <p:cBhvr>
                                        <p:cTn id="64" dur="1" fill="hold">
                                          <p:stCondLst>
                                            <p:cond delay="0"/>
                                          </p:stCondLst>
                                        </p:cTn>
                                        <p:tgtEl>
                                          <p:spTgt spid="386079"/>
                                        </p:tgtEl>
                                        <p:attrNameLst>
                                          <p:attrName>style.visibility</p:attrName>
                                        </p:attrNameLst>
                                      </p:cBhvr>
                                      <p:to>
                                        <p:strVal val="visible"/>
                                      </p:to>
                                    </p:set>
                                    <p:animEffect transition="in" filter="dissolve">
                                      <p:cBhvr>
                                        <p:cTn id="65" dur="500"/>
                                        <p:tgtEl>
                                          <p:spTgt spid="386079"/>
                                        </p:tgtEl>
                                      </p:cBhvr>
                                    </p:animEffect>
                                  </p:childTnLst>
                                </p:cTn>
                              </p:par>
                            </p:childTnLst>
                          </p:cTn>
                        </p:par>
                      </p:childTnLst>
                    </p:cTn>
                  </p:par>
                  <p:par>
                    <p:cTn id="66" fill="hold">
                      <p:stCondLst>
                        <p:cond delay="indefinite"/>
                      </p:stCondLst>
                      <p:childTnLst>
                        <p:par>
                          <p:cTn id="67" fill="hold">
                            <p:stCondLst>
                              <p:cond delay="0"/>
                            </p:stCondLst>
                            <p:childTnLst>
                              <p:par>
                                <p:cTn id="68" presetID="9" presetClass="entr" presetSubtype="0" fill="hold" grpId="1" nodeType="clickEffect">
                                  <p:stCondLst>
                                    <p:cond delay="0"/>
                                  </p:stCondLst>
                                  <p:childTnLst>
                                    <p:set>
                                      <p:cBhvr>
                                        <p:cTn id="69" dur="1" fill="hold">
                                          <p:stCondLst>
                                            <p:cond delay="0"/>
                                          </p:stCondLst>
                                        </p:cTn>
                                        <p:tgtEl>
                                          <p:spTgt spid="386060"/>
                                        </p:tgtEl>
                                        <p:attrNameLst>
                                          <p:attrName>style.visibility</p:attrName>
                                        </p:attrNameLst>
                                      </p:cBhvr>
                                      <p:to>
                                        <p:strVal val="visible"/>
                                      </p:to>
                                    </p:set>
                                    <p:animEffect transition="in" filter="dissolve">
                                      <p:cBhvr>
                                        <p:cTn id="70" dur="500"/>
                                        <p:tgtEl>
                                          <p:spTgt spid="386060"/>
                                        </p:tgtEl>
                                      </p:cBhvr>
                                    </p:animEffec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1" nodeType="clickEffect">
                                  <p:stCondLst>
                                    <p:cond delay="0"/>
                                  </p:stCondLst>
                                  <p:childTnLst>
                                    <p:set>
                                      <p:cBhvr>
                                        <p:cTn id="74" dur="1" fill="hold">
                                          <p:stCondLst>
                                            <p:cond delay="0"/>
                                          </p:stCondLst>
                                        </p:cTn>
                                        <p:tgtEl>
                                          <p:spTgt spid="386061"/>
                                        </p:tgtEl>
                                        <p:attrNameLst>
                                          <p:attrName>style.visibility</p:attrName>
                                        </p:attrNameLst>
                                      </p:cBhvr>
                                      <p:to>
                                        <p:strVal val="visible"/>
                                      </p:to>
                                    </p:set>
                                  </p:childTnLst>
                                </p:cTn>
                              </p:par>
                              <p:par>
                                <p:cTn id="75" presetID="1" presetClass="entr" presetSubtype="0" fill="hold" grpId="1" nodeType="withEffect">
                                  <p:stCondLst>
                                    <p:cond delay="0"/>
                                  </p:stCondLst>
                                  <p:childTnLst>
                                    <p:set>
                                      <p:cBhvr>
                                        <p:cTn id="76" dur="1" fill="hold">
                                          <p:stCondLst>
                                            <p:cond delay="0"/>
                                          </p:stCondLst>
                                        </p:cTn>
                                        <p:tgtEl>
                                          <p:spTgt spid="386062"/>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9" presetClass="entr" presetSubtype="0" fill="hold" grpId="0" nodeType="clickEffect">
                                  <p:stCondLst>
                                    <p:cond delay="0"/>
                                  </p:stCondLst>
                                  <p:childTnLst>
                                    <p:set>
                                      <p:cBhvr>
                                        <p:cTn id="80" dur="1" fill="hold">
                                          <p:stCondLst>
                                            <p:cond delay="0"/>
                                          </p:stCondLst>
                                        </p:cTn>
                                        <p:tgtEl>
                                          <p:spTgt spid="386080"/>
                                        </p:tgtEl>
                                        <p:attrNameLst>
                                          <p:attrName>style.visibility</p:attrName>
                                        </p:attrNameLst>
                                      </p:cBhvr>
                                      <p:to>
                                        <p:strVal val="visible"/>
                                      </p:to>
                                    </p:set>
                                    <p:animEffect transition="in" filter="dissolve">
                                      <p:cBhvr>
                                        <p:cTn id="81" dur="500"/>
                                        <p:tgtEl>
                                          <p:spTgt spid="386080"/>
                                        </p:tgtEl>
                                      </p:cBhvr>
                                    </p:animEffect>
                                  </p:childTnLst>
                                </p:cTn>
                              </p:par>
                            </p:childTnLst>
                          </p:cTn>
                        </p:par>
                      </p:childTnLst>
                    </p:cTn>
                  </p:par>
                  <p:par>
                    <p:cTn id="82" fill="hold">
                      <p:stCondLst>
                        <p:cond delay="indefinite"/>
                      </p:stCondLst>
                      <p:childTnLst>
                        <p:par>
                          <p:cTn id="83" fill="hold">
                            <p:stCondLst>
                              <p:cond delay="0"/>
                            </p:stCondLst>
                            <p:childTnLst>
                              <p:par>
                                <p:cTn id="84" presetID="9" presetClass="entr" presetSubtype="0" fill="hold" grpId="1" nodeType="clickEffect">
                                  <p:stCondLst>
                                    <p:cond delay="0"/>
                                  </p:stCondLst>
                                  <p:childTnLst>
                                    <p:set>
                                      <p:cBhvr>
                                        <p:cTn id="85" dur="1" fill="hold">
                                          <p:stCondLst>
                                            <p:cond delay="0"/>
                                          </p:stCondLst>
                                        </p:cTn>
                                        <p:tgtEl>
                                          <p:spTgt spid="386064"/>
                                        </p:tgtEl>
                                        <p:attrNameLst>
                                          <p:attrName>style.visibility</p:attrName>
                                        </p:attrNameLst>
                                      </p:cBhvr>
                                      <p:to>
                                        <p:strVal val="visible"/>
                                      </p:to>
                                    </p:set>
                                    <p:animEffect transition="in" filter="dissolve">
                                      <p:cBhvr>
                                        <p:cTn id="86" dur="500"/>
                                        <p:tgtEl>
                                          <p:spTgt spid="386064"/>
                                        </p:tgtEl>
                                      </p:cBhvr>
                                    </p:animEffect>
                                  </p:childTnLst>
                                </p:cTn>
                              </p:par>
                            </p:childTnLst>
                          </p:cTn>
                        </p:par>
                      </p:childTnLst>
                    </p:cTn>
                  </p:par>
                  <p:par>
                    <p:cTn id="87" fill="hold">
                      <p:stCondLst>
                        <p:cond delay="indefinite"/>
                      </p:stCondLst>
                      <p:childTnLst>
                        <p:par>
                          <p:cTn id="88" fill="hold">
                            <p:stCondLst>
                              <p:cond delay="0"/>
                            </p:stCondLst>
                            <p:childTnLst>
                              <p:par>
                                <p:cTn id="89" presetID="9" presetClass="entr" presetSubtype="0" fill="hold" grpId="0" nodeType="clickEffect">
                                  <p:stCondLst>
                                    <p:cond delay="0"/>
                                  </p:stCondLst>
                                  <p:childTnLst>
                                    <p:set>
                                      <p:cBhvr>
                                        <p:cTn id="90" dur="1" fill="hold">
                                          <p:stCondLst>
                                            <p:cond delay="0"/>
                                          </p:stCondLst>
                                        </p:cTn>
                                        <p:tgtEl>
                                          <p:spTgt spid="386081"/>
                                        </p:tgtEl>
                                        <p:attrNameLst>
                                          <p:attrName>style.visibility</p:attrName>
                                        </p:attrNameLst>
                                      </p:cBhvr>
                                      <p:to>
                                        <p:strVal val="visible"/>
                                      </p:to>
                                    </p:set>
                                    <p:animEffect transition="in" filter="dissolve">
                                      <p:cBhvr>
                                        <p:cTn id="91" dur="500"/>
                                        <p:tgtEl>
                                          <p:spTgt spid="386081"/>
                                        </p:tgtEl>
                                      </p:cBhvr>
                                    </p:animEffect>
                                  </p:childTnLst>
                                </p:cTn>
                              </p:par>
                            </p:childTnLst>
                          </p:cTn>
                        </p:par>
                      </p:childTnLst>
                    </p:cTn>
                  </p:par>
                  <p:par>
                    <p:cTn id="92" fill="hold">
                      <p:stCondLst>
                        <p:cond delay="indefinite"/>
                      </p:stCondLst>
                      <p:childTnLst>
                        <p:par>
                          <p:cTn id="93" fill="hold">
                            <p:stCondLst>
                              <p:cond delay="0"/>
                            </p:stCondLst>
                            <p:childTnLst>
                              <p:par>
                                <p:cTn id="94" presetID="1" presetClass="entr" presetSubtype="0" fill="hold" grpId="1" nodeType="clickEffect">
                                  <p:stCondLst>
                                    <p:cond delay="0"/>
                                  </p:stCondLst>
                                  <p:childTnLst>
                                    <p:set>
                                      <p:cBhvr>
                                        <p:cTn id="95" dur="1" fill="hold">
                                          <p:stCondLst>
                                            <p:cond delay="0"/>
                                          </p:stCondLst>
                                        </p:cTn>
                                        <p:tgtEl>
                                          <p:spTgt spid="386065"/>
                                        </p:tgtEl>
                                        <p:attrNameLst>
                                          <p:attrName>style.visibility</p:attrName>
                                        </p:attrNameLst>
                                      </p:cBhvr>
                                      <p:to>
                                        <p:strVal val="visible"/>
                                      </p:to>
                                    </p:set>
                                  </p:childTnLst>
                                </p:cTn>
                              </p:par>
                              <p:par>
                                <p:cTn id="96" presetID="1" presetClass="entr" presetSubtype="0" fill="hold" grpId="1" nodeType="withEffect">
                                  <p:stCondLst>
                                    <p:cond delay="0"/>
                                  </p:stCondLst>
                                  <p:childTnLst>
                                    <p:set>
                                      <p:cBhvr>
                                        <p:cTn id="97" dur="1" fill="hold">
                                          <p:stCondLst>
                                            <p:cond delay="0"/>
                                          </p:stCondLst>
                                        </p:cTn>
                                        <p:tgtEl>
                                          <p:spTgt spid="386066"/>
                                        </p:tgtEl>
                                        <p:attrNameLst>
                                          <p:attrName>style.visibility</p:attrName>
                                        </p:attrNameLst>
                                      </p:cBhvr>
                                      <p:to>
                                        <p:strVal val="visible"/>
                                      </p:to>
                                    </p:set>
                                  </p:childTnLst>
                                </p:cTn>
                              </p:par>
                            </p:childTnLst>
                          </p:cTn>
                        </p:par>
                      </p:childTnLst>
                    </p:cTn>
                  </p:par>
                  <p:par>
                    <p:cTn id="98" fill="hold">
                      <p:stCondLst>
                        <p:cond delay="indefinite"/>
                      </p:stCondLst>
                      <p:childTnLst>
                        <p:par>
                          <p:cTn id="99" fill="hold">
                            <p:stCondLst>
                              <p:cond delay="0"/>
                            </p:stCondLst>
                            <p:childTnLst>
                              <p:par>
                                <p:cTn id="100" presetID="9" presetClass="entr" presetSubtype="0" fill="hold" grpId="1" nodeType="clickEffect">
                                  <p:stCondLst>
                                    <p:cond delay="0"/>
                                  </p:stCondLst>
                                  <p:childTnLst>
                                    <p:set>
                                      <p:cBhvr>
                                        <p:cTn id="101" dur="1" fill="hold">
                                          <p:stCondLst>
                                            <p:cond delay="0"/>
                                          </p:stCondLst>
                                        </p:cTn>
                                        <p:tgtEl>
                                          <p:spTgt spid="386067"/>
                                        </p:tgtEl>
                                        <p:attrNameLst>
                                          <p:attrName>style.visibility</p:attrName>
                                        </p:attrNameLst>
                                      </p:cBhvr>
                                      <p:to>
                                        <p:strVal val="visible"/>
                                      </p:to>
                                    </p:set>
                                    <p:animEffect transition="in" filter="dissolve">
                                      <p:cBhvr>
                                        <p:cTn id="102" dur="500"/>
                                        <p:tgtEl>
                                          <p:spTgt spid="386067"/>
                                        </p:tgtEl>
                                      </p:cBhvr>
                                    </p:animEffect>
                                  </p:childTnLst>
                                </p:cTn>
                              </p:par>
                            </p:childTnLst>
                          </p:cTn>
                        </p:par>
                      </p:childTnLst>
                    </p:cTn>
                  </p:par>
                  <p:par>
                    <p:cTn id="103" fill="hold">
                      <p:stCondLst>
                        <p:cond delay="indefinite"/>
                      </p:stCondLst>
                      <p:childTnLst>
                        <p:par>
                          <p:cTn id="104" fill="hold">
                            <p:stCondLst>
                              <p:cond delay="0"/>
                            </p:stCondLst>
                            <p:childTnLst>
                              <p:par>
                                <p:cTn id="105" presetID="9" presetClass="entr" presetSubtype="0" fill="hold" grpId="0" nodeType="clickEffect">
                                  <p:stCondLst>
                                    <p:cond delay="0"/>
                                  </p:stCondLst>
                                  <p:childTnLst>
                                    <p:set>
                                      <p:cBhvr>
                                        <p:cTn id="106" dur="1" fill="hold">
                                          <p:stCondLst>
                                            <p:cond delay="0"/>
                                          </p:stCondLst>
                                        </p:cTn>
                                        <p:tgtEl>
                                          <p:spTgt spid="386082"/>
                                        </p:tgtEl>
                                        <p:attrNameLst>
                                          <p:attrName>style.visibility</p:attrName>
                                        </p:attrNameLst>
                                      </p:cBhvr>
                                      <p:to>
                                        <p:strVal val="visible"/>
                                      </p:to>
                                    </p:set>
                                    <p:animEffect transition="in" filter="dissolve">
                                      <p:cBhvr>
                                        <p:cTn id="107" dur="500"/>
                                        <p:tgtEl>
                                          <p:spTgt spid="386082"/>
                                        </p:tgtEl>
                                      </p:cBhvr>
                                    </p:animEffect>
                                  </p:childTnLst>
                                </p:cTn>
                              </p:par>
                            </p:childTnLst>
                          </p:cTn>
                        </p:par>
                      </p:childTnLst>
                    </p:cTn>
                  </p:par>
                  <p:par>
                    <p:cTn id="108" fill="hold">
                      <p:stCondLst>
                        <p:cond delay="indefinite"/>
                      </p:stCondLst>
                      <p:childTnLst>
                        <p:par>
                          <p:cTn id="109" fill="hold">
                            <p:stCondLst>
                              <p:cond delay="0"/>
                            </p:stCondLst>
                            <p:childTnLst>
                              <p:par>
                                <p:cTn id="110" presetID="1" presetClass="entr" presetSubtype="0" fill="hold" grpId="1" nodeType="clickEffect">
                                  <p:stCondLst>
                                    <p:cond delay="0"/>
                                  </p:stCondLst>
                                  <p:childTnLst>
                                    <p:set>
                                      <p:cBhvr>
                                        <p:cTn id="111" dur="1" fill="hold">
                                          <p:stCondLst>
                                            <p:cond delay="0"/>
                                          </p:stCondLst>
                                        </p:cTn>
                                        <p:tgtEl>
                                          <p:spTgt spid="386068"/>
                                        </p:tgtEl>
                                        <p:attrNameLst>
                                          <p:attrName>style.visibility</p:attrName>
                                        </p:attrNameLst>
                                      </p:cBhvr>
                                      <p:to>
                                        <p:strVal val="visible"/>
                                      </p:to>
                                    </p:set>
                                  </p:childTnLst>
                                </p:cTn>
                              </p:par>
                              <p:par>
                                <p:cTn id="112" presetID="1" presetClass="entr" presetSubtype="0" fill="hold" grpId="1" nodeType="withEffect">
                                  <p:stCondLst>
                                    <p:cond delay="0"/>
                                  </p:stCondLst>
                                  <p:childTnLst>
                                    <p:set>
                                      <p:cBhvr>
                                        <p:cTn id="113" dur="1" fill="hold">
                                          <p:stCondLst>
                                            <p:cond delay="0"/>
                                          </p:stCondLst>
                                        </p:cTn>
                                        <p:tgtEl>
                                          <p:spTgt spid="386069"/>
                                        </p:tgtEl>
                                        <p:attrNameLst>
                                          <p:attrName>style.visibility</p:attrName>
                                        </p:attrNameLst>
                                      </p:cBhvr>
                                      <p:to>
                                        <p:strVal val="visible"/>
                                      </p:to>
                                    </p:set>
                                  </p:childTnLst>
                                </p:cTn>
                              </p:par>
                            </p:childTnLst>
                          </p:cTn>
                        </p:par>
                      </p:childTnLst>
                    </p:cTn>
                  </p:par>
                  <p:par>
                    <p:cTn id="114" fill="hold">
                      <p:stCondLst>
                        <p:cond delay="indefinite"/>
                      </p:stCondLst>
                      <p:childTnLst>
                        <p:par>
                          <p:cTn id="115" fill="hold">
                            <p:stCondLst>
                              <p:cond delay="0"/>
                            </p:stCondLst>
                            <p:childTnLst>
                              <p:par>
                                <p:cTn id="116" presetID="9" presetClass="entr" presetSubtype="0" fill="hold" grpId="1" nodeType="clickEffect">
                                  <p:stCondLst>
                                    <p:cond delay="0"/>
                                  </p:stCondLst>
                                  <p:childTnLst>
                                    <p:set>
                                      <p:cBhvr>
                                        <p:cTn id="117" dur="1" fill="hold">
                                          <p:stCondLst>
                                            <p:cond delay="0"/>
                                          </p:stCondLst>
                                        </p:cTn>
                                        <p:tgtEl>
                                          <p:spTgt spid="386070"/>
                                        </p:tgtEl>
                                        <p:attrNameLst>
                                          <p:attrName>style.visibility</p:attrName>
                                        </p:attrNameLst>
                                      </p:cBhvr>
                                      <p:to>
                                        <p:strVal val="visible"/>
                                      </p:to>
                                    </p:set>
                                    <p:animEffect transition="in" filter="dissolve">
                                      <p:cBhvr>
                                        <p:cTn id="118" dur="500"/>
                                        <p:tgtEl>
                                          <p:spTgt spid="386070"/>
                                        </p:tgtEl>
                                      </p:cBhvr>
                                    </p:animEffect>
                                  </p:childTnLst>
                                </p:cTn>
                              </p:par>
                            </p:childTnLst>
                          </p:cTn>
                        </p:par>
                      </p:childTnLst>
                    </p:cTn>
                  </p:par>
                  <p:par>
                    <p:cTn id="119" fill="hold">
                      <p:stCondLst>
                        <p:cond delay="indefinite"/>
                      </p:stCondLst>
                      <p:childTnLst>
                        <p:par>
                          <p:cTn id="120" fill="hold">
                            <p:stCondLst>
                              <p:cond delay="0"/>
                            </p:stCondLst>
                            <p:childTnLst>
                              <p:par>
                                <p:cTn id="121" presetID="9" presetClass="entr" presetSubtype="0" fill="hold" grpId="0" nodeType="clickEffect">
                                  <p:stCondLst>
                                    <p:cond delay="0"/>
                                  </p:stCondLst>
                                  <p:childTnLst>
                                    <p:set>
                                      <p:cBhvr>
                                        <p:cTn id="122" dur="1" fill="hold">
                                          <p:stCondLst>
                                            <p:cond delay="0"/>
                                          </p:stCondLst>
                                        </p:cTn>
                                        <p:tgtEl>
                                          <p:spTgt spid="386083"/>
                                        </p:tgtEl>
                                        <p:attrNameLst>
                                          <p:attrName>style.visibility</p:attrName>
                                        </p:attrNameLst>
                                      </p:cBhvr>
                                      <p:to>
                                        <p:strVal val="visible"/>
                                      </p:to>
                                    </p:set>
                                    <p:animEffect transition="in" filter="dissolve">
                                      <p:cBhvr>
                                        <p:cTn id="123" dur="500"/>
                                        <p:tgtEl>
                                          <p:spTgt spid="386083"/>
                                        </p:tgtEl>
                                      </p:cBhvr>
                                    </p:animEffect>
                                  </p:childTnLst>
                                </p:cTn>
                              </p:par>
                            </p:childTnLst>
                          </p:cTn>
                        </p:par>
                      </p:childTnLst>
                    </p:cTn>
                  </p:par>
                  <p:par>
                    <p:cTn id="124" fill="hold">
                      <p:stCondLst>
                        <p:cond delay="indefinite"/>
                      </p:stCondLst>
                      <p:childTnLst>
                        <p:par>
                          <p:cTn id="125" fill="hold">
                            <p:stCondLst>
                              <p:cond delay="0"/>
                            </p:stCondLst>
                            <p:childTnLst>
                              <p:par>
                                <p:cTn id="126" presetID="1" presetClass="entr" presetSubtype="0" fill="hold" grpId="1" nodeType="clickEffect">
                                  <p:stCondLst>
                                    <p:cond delay="0"/>
                                  </p:stCondLst>
                                  <p:childTnLst>
                                    <p:set>
                                      <p:cBhvr>
                                        <p:cTn id="127" dur="1" fill="hold">
                                          <p:stCondLst>
                                            <p:cond delay="0"/>
                                          </p:stCondLst>
                                        </p:cTn>
                                        <p:tgtEl>
                                          <p:spTgt spid="386072"/>
                                        </p:tgtEl>
                                        <p:attrNameLst>
                                          <p:attrName>style.visibility</p:attrName>
                                        </p:attrNameLst>
                                      </p:cBhvr>
                                      <p:to>
                                        <p:strVal val="visible"/>
                                      </p:to>
                                    </p:set>
                                  </p:childTnLst>
                                </p:cTn>
                              </p:par>
                              <p:par>
                                <p:cTn id="128" presetID="1" presetClass="entr" presetSubtype="0" fill="hold" grpId="1" nodeType="withEffect">
                                  <p:stCondLst>
                                    <p:cond delay="0"/>
                                  </p:stCondLst>
                                  <p:childTnLst>
                                    <p:set>
                                      <p:cBhvr>
                                        <p:cTn id="129" dur="1" fill="hold">
                                          <p:stCondLst>
                                            <p:cond delay="0"/>
                                          </p:stCondLst>
                                        </p:cTn>
                                        <p:tgtEl>
                                          <p:spTgt spid="386073"/>
                                        </p:tgtEl>
                                        <p:attrNameLst>
                                          <p:attrName>style.visibility</p:attrName>
                                        </p:attrNameLst>
                                      </p:cBhvr>
                                      <p:to>
                                        <p:strVal val="visible"/>
                                      </p:to>
                                    </p:set>
                                  </p:childTnLst>
                                </p:cTn>
                              </p:par>
                            </p:childTnLst>
                          </p:cTn>
                        </p:par>
                      </p:childTnLst>
                    </p:cTn>
                  </p:par>
                  <p:par>
                    <p:cTn id="130" fill="hold">
                      <p:stCondLst>
                        <p:cond delay="indefinite"/>
                      </p:stCondLst>
                      <p:childTnLst>
                        <p:par>
                          <p:cTn id="131" fill="hold">
                            <p:stCondLst>
                              <p:cond delay="0"/>
                            </p:stCondLst>
                            <p:childTnLst>
                              <p:par>
                                <p:cTn id="132" presetID="9" presetClass="entr" presetSubtype="0" fill="hold" grpId="1" nodeType="clickEffect">
                                  <p:stCondLst>
                                    <p:cond delay="0"/>
                                  </p:stCondLst>
                                  <p:childTnLst>
                                    <p:set>
                                      <p:cBhvr>
                                        <p:cTn id="133" dur="1" fill="hold">
                                          <p:stCondLst>
                                            <p:cond delay="0"/>
                                          </p:stCondLst>
                                        </p:cTn>
                                        <p:tgtEl>
                                          <p:spTgt spid="386071"/>
                                        </p:tgtEl>
                                        <p:attrNameLst>
                                          <p:attrName>style.visibility</p:attrName>
                                        </p:attrNameLst>
                                      </p:cBhvr>
                                      <p:to>
                                        <p:strVal val="visible"/>
                                      </p:to>
                                    </p:set>
                                    <p:animEffect transition="in" filter="dissolve">
                                      <p:cBhvr>
                                        <p:cTn id="134" dur="500"/>
                                        <p:tgtEl>
                                          <p:spTgt spid="386071"/>
                                        </p:tgtEl>
                                      </p:cBhvr>
                                    </p:animEffect>
                                  </p:childTnLst>
                                </p:cTn>
                              </p:par>
                            </p:childTnLst>
                          </p:cTn>
                        </p:par>
                      </p:childTnLst>
                    </p:cTn>
                  </p:par>
                  <p:par>
                    <p:cTn id="135" fill="hold">
                      <p:stCondLst>
                        <p:cond delay="indefinite"/>
                      </p:stCondLst>
                      <p:childTnLst>
                        <p:par>
                          <p:cTn id="136" fill="hold">
                            <p:stCondLst>
                              <p:cond delay="0"/>
                            </p:stCondLst>
                            <p:childTnLst>
                              <p:par>
                                <p:cTn id="137" presetID="9" presetClass="entr" presetSubtype="0" fill="hold" grpId="0" nodeType="clickEffect">
                                  <p:stCondLst>
                                    <p:cond delay="0"/>
                                  </p:stCondLst>
                                  <p:childTnLst>
                                    <p:set>
                                      <p:cBhvr>
                                        <p:cTn id="138" dur="1" fill="hold">
                                          <p:stCondLst>
                                            <p:cond delay="0"/>
                                          </p:stCondLst>
                                        </p:cTn>
                                        <p:tgtEl>
                                          <p:spTgt spid="386084"/>
                                        </p:tgtEl>
                                        <p:attrNameLst>
                                          <p:attrName>style.visibility</p:attrName>
                                        </p:attrNameLst>
                                      </p:cBhvr>
                                      <p:to>
                                        <p:strVal val="visible"/>
                                      </p:to>
                                    </p:set>
                                    <p:animEffect transition="in" filter="dissolve">
                                      <p:cBhvr>
                                        <p:cTn id="139" dur="500"/>
                                        <p:tgtEl>
                                          <p:spTgt spid="386084"/>
                                        </p:tgtEl>
                                      </p:cBhvr>
                                    </p:animEffect>
                                  </p:childTnLst>
                                </p:cTn>
                              </p:par>
                            </p:childTnLst>
                          </p:cTn>
                        </p:par>
                      </p:childTnLst>
                    </p:cTn>
                  </p:par>
                  <p:par>
                    <p:cTn id="140" fill="hold">
                      <p:stCondLst>
                        <p:cond delay="indefinite"/>
                      </p:stCondLst>
                      <p:childTnLst>
                        <p:par>
                          <p:cTn id="141" fill="hold">
                            <p:stCondLst>
                              <p:cond delay="0"/>
                            </p:stCondLst>
                            <p:childTnLst>
                              <p:par>
                                <p:cTn id="142" presetID="1" presetClass="entr" presetSubtype="0" fill="hold" grpId="1" nodeType="clickEffect">
                                  <p:stCondLst>
                                    <p:cond delay="0"/>
                                  </p:stCondLst>
                                  <p:childTnLst>
                                    <p:set>
                                      <p:cBhvr>
                                        <p:cTn id="143" dur="1" fill="hold">
                                          <p:stCondLst>
                                            <p:cond delay="0"/>
                                          </p:stCondLst>
                                        </p:cTn>
                                        <p:tgtEl>
                                          <p:spTgt spid="386074"/>
                                        </p:tgtEl>
                                        <p:attrNameLst>
                                          <p:attrName>style.visibility</p:attrName>
                                        </p:attrNameLst>
                                      </p:cBhvr>
                                      <p:to>
                                        <p:strVal val="visible"/>
                                      </p:to>
                                    </p:set>
                                  </p:childTnLst>
                                </p:cTn>
                              </p:par>
                              <p:par>
                                <p:cTn id="144" presetID="1" presetClass="entr" presetSubtype="0" fill="hold" grpId="1" nodeType="withEffect">
                                  <p:stCondLst>
                                    <p:cond delay="0"/>
                                  </p:stCondLst>
                                  <p:childTnLst>
                                    <p:set>
                                      <p:cBhvr>
                                        <p:cTn id="145" dur="1" fill="hold">
                                          <p:stCondLst>
                                            <p:cond delay="0"/>
                                          </p:stCondLst>
                                        </p:cTn>
                                        <p:tgtEl>
                                          <p:spTgt spid="386076"/>
                                        </p:tgtEl>
                                        <p:attrNameLst>
                                          <p:attrName>style.visibility</p:attrName>
                                        </p:attrNameLst>
                                      </p:cBhvr>
                                      <p:to>
                                        <p:strVal val="visible"/>
                                      </p:to>
                                    </p:set>
                                  </p:childTnLst>
                                </p:cTn>
                              </p:par>
                            </p:childTnLst>
                          </p:cTn>
                        </p:par>
                      </p:childTnLst>
                    </p:cTn>
                  </p:par>
                  <p:par>
                    <p:cTn id="146" fill="hold">
                      <p:stCondLst>
                        <p:cond delay="indefinite"/>
                      </p:stCondLst>
                      <p:childTnLst>
                        <p:par>
                          <p:cTn id="147" fill="hold">
                            <p:stCondLst>
                              <p:cond delay="0"/>
                            </p:stCondLst>
                            <p:childTnLst>
                              <p:par>
                                <p:cTn id="148" presetID="9" presetClass="entr" presetSubtype="0" fill="hold" grpId="1" nodeType="clickEffect">
                                  <p:stCondLst>
                                    <p:cond delay="0"/>
                                  </p:stCondLst>
                                  <p:childTnLst>
                                    <p:set>
                                      <p:cBhvr>
                                        <p:cTn id="149" dur="1" fill="hold">
                                          <p:stCondLst>
                                            <p:cond delay="0"/>
                                          </p:stCondLst>
                                        </p:cTn>
                                        <p:tgtEl>
                                          <p:spTgt spid="386075"/>
                                        </p:tgtEl>
                                        <p:attrNameLst>
                                          <p:attrName>style.visibility</p:attrName>
                                        </p:attrNameLst>
                                      </p:cBhvr>
                                      <p:to>
                                        <p:strVal val="visible"/>
                                      </p:to>
                                    </p:set>
                                    <p:animEffect transition="in" filter="dissolve">
                                      <p:cBhvr>
                                        <p:cTn id="150" dur="500"/>
                                        <p:tgtEl>
                                          <p:spTgt spid="386075"/>
                                        </p:tgtEl>
                                      </p:cBhvr>
                                    </p:animEffect>
                                  </p:childTnLst>
                                </p:cTn>
                              </p:par>
                            </p:childTnLst>
                          </p:cTn>
                        </p:par>
                      </p:childTnLst>
                    </p:cTn>
                  </p:par>
                  <p:par>
                    <p:cTn id="151" fill="hold">
                      <p:stCondLst>
                        <p:cond delay="indefinite"/>
                      </p:stCondLst>
                      <p:childTnLst>
                        <p:par>
                          <p:cTn id="152" fill="hold">
                            <p:stCondLst>
                              <p:cond delay="0"/>
                            </p:stCondLst>
                            <p:childTnLst>
                              <p:par>
                                <p:cTn id="153" presetID="9" presetClass="entr" presetSubtype="0" fill="hold" grpId="0" nodeType="clickEffect">
                                  <p:stCondLst>
                                    <p:cond delay="0"/>
                                  </p:stCondLst>
                                  <p:childTnLst>
                                    <p:set>
                                      <p:cBhvr>
                                        <p:cTn id="154" dur="1" fill="hold">
                                          <p:stCondLst>
                                            <p:cond delay="0"/>
                                          </p:stCondLst>
                                        </p:cTn>
                                        <p:tgtEl>
                                          <p:spTgt spid="386085"/>
                                        </p:tgtEl>
                                        <p:attrNameLst>
                                          <p:attrName>style.visibility</p:attrName>
                                        </p:attrNameLst>
                                      </p:cBhvr>
                                      <p:to>
                                        <p:strVal val="visible"/>
                                      </p:to>
                                    </p:set>
                                    <p:animEffect transition="in" filter="dissolve">
                                      <p:cBhvr>
                                        <p:cTn id="155" dur="500"/>
                                        <p:tgtEl>
                                          <p:spTgt spid="386085"/>
                                        </p:tgtEl>
                                      </p:cBhvr>
                                    </p:animEffect>
                                  </p:childTnLst>
                                </p:cTn>
                              </p:par>
                            </p:childTnLst>
                          </p:cTn>
                        </p:par>
                      </p:childTnLst>
                    </p:cTn>
                  </p:par>
                  <p:par>
                    <p:cTn id="156" fill="hold">
                      <p:stCondLst>
                        <p:cond delay="indefinite"/>
                      </p:stCondLst>
                      <p:childTnLst>
                        <p:par>
                          <p:cTn id="157" fill="hold">
                            <p:stCondLst>
                              <p:cond delay="0"/>
                            </p:stCondLst>
                            <p:childTnLst>
                              <p:par>
                                <p:cTn id="158" presetID="3" presetClass="entr" presetSubtype="10" fill="hold" grpId="0" nodeType="clickEffect">
                                  <p:stCondLst>
                                    <p:cond delay="0"/>
                                  </p:stCondLst>
                                  <p:childTnLst>
                                    <p:set>
                                      <p:cBhvr>
                                        <p:cTn id="159" dur="1" fill="hold">
                                          <p:stCondLst>
                                            <p:cond delay="0"/>
                                          </p:stCondLst>
                                        </p:cTn>
                                        <p:tgtEl>
                                          <p:spTgt spid="422332"/>
                                        </p:tgtEl>
                                        <p:attrNameLst>
                                          <p:attrName>style.visibility</p:attrName>
                                        </p:attrNameLst>
                                      </p:cBhvr>
                                      <p:to>
                                        <p:strVal val="visible"/>
                                      </p:to>
                                    </p:set>
                                    <p:animEffect transition="in" filter="blinds(horizontal)">
                                      <p:cBhvr>
                                        <p:cTn id="160" dur="500"/>
                                        <p:tgtEl>
                                          <p:spTgt spid="4223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2332" grpId="0"/>
      <p:bldP spid="386058" grpId="0"/>
      <p:bldP spid="386058" grpId="1"/>
      <p:bldP spid="386059" grpId="0"/>
      <p:bldP spid="386059" grpId="1"/>
      <p:bldP spid="386060" grpId="0"/>
      <p:bldP spid="386060" grpId="1"/>
      <p:bldP spid="386061" grpId="0"/>
      <p:bldP spid="386061" grpId="1"/>
      <p:bldP spid="386062" grpId="0"/>
      <p:bldP spid="386062" grpId="1"/>
      <p:bldP spid="386064" grpId="0"/>
      <p:bldP spid="386064" grpId="1"/>
      <p:bldP spid="386065" grpId="0"/>
      <p:bldP spid="386065" grpId="1"/>
      <p:bldP spid="386066" grpId="0"/>
      <p:bldP spid="386066" grpId="1"/>
      <p:bldP spid="386067" grpId="0"/>
      <p:bldP spid="386067" grpId="1"/>
      <p:bldP spid="386068" grpId="0"/>
      <p:bldP spid="386068" grpId="1"/>
      <p:bldP spid="386069" grpId="0"/>
      <p:bldP spid="386069" grpId="1"/>
      <p:bldP spid="386070" grpId="0"/>
      <p:bldP spid="386070" grpId="1"/>
      <p:bldP spid="386071" grpId="0"/>
      <p:bldP spid="386071" grpId="1"/>
      <p:bldP spid="386072" grpId="0"/>
      <p:bldP spid="386072" grpId="1"/>
      <p:bldP spid="386073" grpId="0"/>
      <p:bldP spid="386073" grpId="1"/>
      <p:bldP spid="386074" grpId="0"/>
      <p:bldP spid="386074" grpId="1"/>
      <p:bldP spid="386075" grpId="0"/>
      <p:bldP spid="386075" grpId="1"/>
      <p:bldP spid="386076" grpId="0"/>
      <p:bldP spid="386076" grpId="1"/>
      <p:bldP spid="386078" grpId="0"/>
      <p:bldP spid="386079" grpId="0"/>
      <p:bldP spid="386080" grpId="0"/>
      <p:bldP spid="386081" grpId="0"/>
      <p:bldP spid="386082" grpId="0"/>
      <p:bldP spid="386083" grpId="0"/>
      <p:bldP spid="386084" grpId="0"/>
      <p:bldP spid="386085"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61" name="Rectangle 2"/>
          <p:cNvSpPr>
            <a:spLocks noGrp="1"/>
          </p:cNvSpPr>
          <p:nvPr>
            <p:ph type="title"/>
          </p:nvPr>
        </p:nvSpPr>
        <p:spPr>
          <a:xfrm>
            <a:off x="1676400" y="404813"/>
            <a:ext cx="6351588" cy="617537"/>
          </a:xfrm>
        </p:spPr>
        <p:txBody>
          <a:bodyPr wrap="square" lIns="91440" tIns="45720" rIns="91440" bIns="45720" anchor="b"/>
          <a:p>
            <a:pPr eaLnBrk="1" hangingPunct="1"/>
            <a:r>
              <a:rPr lang="zh-CN" altLang="en-US" sz="3600" b="1" dirty="0">
                <a:ea typeface="黑体" panose="02010609060101010101" pitchFamily="49" charset="-122"/>
              </a:rPr>
              <a:t>先进先出置换算法例题</a:t>
            </a:r>
            <a:endParaRPr lang="zh-CN" altLang="en-US" sz="3600" b="1" dirty="0">
              <a:ea typeface="黑体" panose="02010609060101010101" pitchFamily="49" charset="-122"/>
            </a:endParaRPr>
          </a:p>
        </p:txBody>
      </p:sp>
      <p:sp>
        <p:nvSpPr>
          <p:cNvPr id="296962" name="Text Box 4"/>
          <p:cNvSpPr txBox="1"/>
          <p:nvPr/>
        </p:nvSpPr>
        <p:spPr>
          <a:xfrm>
            <a:off x="1066800" y="1341438"/>
            <a:ext cx="7391400" cy="1698625"/>
          </a:xfrm>
          <a:prstGeom prst="rect">
            <a:avLst/>
          </a:prstGeom>
          <a:noFill/>
          <a:ln w="9525">
            <a:noFill/>
          </a:ln>
        </p:spPr>
        <p:txBody>
          <a:bodyPr anchor="t">
            <a:spAutoFit/>
          </a:bodyPr>
          <a:p>
            <a:pPr>
              <a:lnSpc>
                <a:spcPct val="110000"/>
              </a:lnSpc>
              <a:buClr>
                <a:srgbClr val="FF00FF"/>
              </a:buClr>
              <a:buFont typeface="Wingdings" panose="05000000000000000000" pitchFamily="2" charset="2"/>
              <a:buNone/>
            </a:pPr>
            <a:r>
              <a:rPr lang="en-US" altLang="zh-CN" b="1" dirty="0">
                <a:latin typeface="黑体" panose="02010609060101010101" pitchFamily="49" charset="-122"/>
                <a:ea typeface="黑体" panose="02010609060101010101" pitchFamily="49" charset="-122"/>
              </a:rPr>
              <a:t>1</a:t>
            </a:r>
            <a:r>
              <a:rPr lang="zh-CN" altLang="en-US" b="1" dirty="0">
                <a:latin typeface="黑体" panose="02010609060101010101" pitchFamily="49" charset="-122"/>
                <a:ea typeface="黑体" panose="02010609060101010101" pitchFamily="49" charset="-122"/>
              </a:rPr>
              <a:t>、假定系统为某进程分配了</a:t>
            </a:r>
            <a:r>
              <a:rPr lang="en-US" altLang="zh-CN" b="1" dirty="0">
                <a:solidFill>
                  <a:schemeClr val="hlink"/>
                </a:solidFill>
                <a:latin typeface="黑体" panose="02010609060101010101" pitchFamily="49" charset="-122"/>
                <a:ea typeface="黑体" panose="02010609060101010101" pitchFamily="49" charset="-122"/>
              </a:rPr>
              <a:t>3</a:t>
            </a:r>
            <a:r>
              <a:rPr lang="zh-CN" altLang="en-US" b="1" dirty="0">
                <a:latin typeface="黑体" panose="02010609060101010101" pitchFamily="49" charset="-122"/>
                <a:ea typeface="黑体" panose="02010609060101010101" pitchFamily="49" charset="-122"/>
              </a:rPr>
              <a:t>个物理块，进程运行时的页面走向为 </a:t>
            </a:r>
            <a:r>
              <a:rPr lang="en-US" altLang="zh-CN" b="1" dirty="0">
                <a:latin typeface="黑体" panose="02010609060101010101" pitchFamily="49" charset="-122"/>
                <a:ea typeface="黑体" panose="02010609060101010101" pitchFamily="49" charset="-122"/>
              </a:rPr>
              <a:t>1,2,3,4,1,2,5,1,2,3,4,5</a:t>
            </a:r>
            <a:r>
              <a:rPr lang="zh-CN" altLang="en-US" b="1" dirty="0">
                <a:latin typeface="黑体" panose="02010609060101010101" pitchFamily="49" charset="-122"/>
                <a:ea typeface="黑体" panose="02010609060101010101" pitchFamily="49" charset="-122"/>
              </a:rPr>
              <a:t>，开始时</a:t>
            </a:r>
            <a:r>
              <a:rPr lang="en-US" altLang="zh-CN" b="1" dirty="0">
                <a:latin typeface="黑体" panose="02010609060101010101" pitchFamily="49" charset="-122"/>
                <a:ea typeface="黑体" panose="02010609060101010101" pitchFamily="49" charset="-122"/>
              </a:rPr>
              <a:t>3</a:t>
            </a:r>
            <a:r>
              <a:rPr lang="zh-CN" altLang="en-US" b="1" dirty="0">
                <a:latin typeface="黑体" panose="02010609060101010101" pitchFamily="49" charset="-122"/>
                <a:ea typeface="黑体" panose="02010609060101010101" pitchFamily="49" charset="-122"/>
              </a:rPr>
              <a:t>个物理块均为空，计算采用</a:t>
            </a:r>
            <a:r>
              <a:rPr lang="zh-CN" altLang="en-US" b="1" dirty="0">
                <a:solidFill>
                  <a:schemeClr val="folHlink"/>
                </a:solidFill>
                <a:latin typeface="黑体" panose="02010609060101010101" pitchFamily="49" charset="-122"/>
                <a:ea typeface="黑体" panose="02010609060101010101" pitchFamily="49" charset="-122"/>
              </a:rPr>
              <a:t>先进先出</a:t>
            </a:r>
            <a:r>
              <a:rPr lang="zh-CN" altLang="en-US" b="1" dirty="0">
                <a:latin typeface="黑体" panose="02010609060101010101" pitchFamily="49" charset="-122"/>
                <a:ea typeface="黑体" panose="02010609060101010101" pitchFamily="49" charset="-122"/>
              </a:rPr>
              <a:t>页面淘汰算法时的缺页率？</a:t>
            </a:r>
            <a:endParaRPr lang="zh-CN" altLang="en-US" b="1" dirty="0">
              <a:latin typeface="黑体" panose="02010609060101010101" pitchFamily="49" charset="-122"/>
              <a:ea typeface="黑体" panose="02010609060101010101" pitchFamily="49" charset="-122"/>
            </a:endParaRPr>
          </a:p>
        </p:txBody>
      </p:sp>
      <p:graphicFrame>
        <p:nvGraphicFramePr>
          <p:cNvPr id="513031" name="Group 7"/>
          <p:cNvGraphicFramePr>
            <a:graphicFrameLocks noGrp="1"/>
          </p:cNvGraphicFramePr>
          <p:nvPr/>
        </p:nvGraphicFramePr>
        <p:xfrm>
          <a:off x="1066800" y="3468688"/>
          <a:ext cx="7467600" cy="1987550"/>
        </p:xfrm>
        <a:graphic>
          <a:graphicData uri="http://schemas.openxmlformats.org/drawingml/2006/table">
            <a:tbl>
              <a:tblPr/>
              <a:tblGrid>
                <a:gridCol w="1295400"/>
                <a:gridCol w="533400"/>
                <a:gridCol w="533400"/>
                <a:gridCol w="457200"/>
                <a:gridCol w="466725"/>
                <a:gridCol w="522288"/>
                <a:gridCol w="522287"/>
                <a:gridCol w="523875"/>
                <a:gridCol w="522288"/>
                <a:gridCol w="522287"/>
                <a:gridCol w="522288"/>
                <a:gridCol w="523875"/>
                <a:gridCol w="522287"/>
              </a:tblGrid>
              <a:tr h="323850">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zh-CN" altLang="en-US"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页面走向</a:t>
                      </a:r>
                      <a:endParaRPr kumimoji="1" lang="zh-CN" altLang="en-US"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en-US"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1</a:t>
                      </a:r>
                      <a:endParaRPr kumimoji="1" lang="en-US"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en-US"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2</a:t>
                      </a:r>
                      <a:endParaRPr kumimoji="1" lang="en-US"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en-US"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3</a:t>
                      </a:r>
                      <a:endParaRPr kumimoji="1" lang="en-US"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en-US"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4</a:t>
                      </a:r>
                      <a:endParaRPr kumimoji="1" lang="en-US"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en-US"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1</a:t>
                      </a:r>
                      <a:endParaRPr kumimoji="1" lang="en-US"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en-US"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2</a:t>
                      </a:r>
                      <a:endParaRPr kumimoji="1" lang="en-US"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en-US"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5</a:t>
                      </a:r>
                      <a:endParaRPr kumimoji="1" lang="en-US"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en-US"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1</a:t>
                      </a:r>
                      <a:endParaRPr kumimoji="1" lang="en-US"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en-US"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2</a:t>
                      </a:r>
                      <a:endParaRPr kumimoji="1" lang="en-US"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en-US"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3</a:t>
                      </a:r>
                      <a:endParaRPr kumimoji="1" lang="en-US"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en-US"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4</a:t>
                      </a:r>
                      <a:endParaRPr kumimoji="1" lang="en-US"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en-US"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5</a:t>
                      </a:r>
                      <a:endParaRPr kumimoji="1" lang="en-US"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23850">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zh-CN" altLang="en-US"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物理块</a:t>
                      </a:r>
                      <a:r>
                        <a:rPr kumimoji="1" lang="en-US"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1</a:t>
                      </a:r>
                      <a:endParaRPr kumimoji="1" lang="en-US"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endParaRPr kumimoji="1" lang="zh-CN"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endParaRPr kumimoji="1" lang="zh-CN"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endParaRPr kumimoji="1" lang="zh-CN"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endParaRPr kumimoji="1" lang="zh-CN"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endParaRPr kumimoji="1" lang="zh-CN"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endParaRPr kumimoji="1" lang="zh-CN"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endParaRPr kumimoji="1" lang="zh-CN"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endParaRPr kumimoji="1" lang="zh-CN"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endParaRPr kumimoji="1" lang="zh-CN"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endParaRPr kumimoji="1" lang="zh-CN"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endParaRPr kumimoji="1" lang="zh-CN"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endParaRPr kumimoji="1" lang="zh-CN"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23850">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zh-CN" altLang="en-US"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物理块</a:t>
                      </a:r>
                      <a:r>
                        <a:rPr kumimoji="1" lang="en-US"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2</a:t>
                      </a:r>
                      <a:endParaRPr kumimoji="1" lang="en-US"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endParaRPr kumimoji="1" lang="zh-CN"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endParaRPr kumimoji="1" lang="zh-CN"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endParaRPr kumimoji="1" lang="zh-CN"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endParaRPr kumimoji="1" lang="zh-CN"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endParaRPr kumimoji="1" lang="zh-CN"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endParaRPr kumimoji="1" lang="zh-CN"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endParaRPr kumimoji="1" lang="zh-CN"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endParaRPr kumimoji="1" lang="zh-CN"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endParaRPr kumimoji="1" lang="zh-CN"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endParaRPr kumimoji="1" lang="zh-CN"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endParaRPr kumimoji="1" lang="zh-CN"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endParaRPr kumimoji="1" lang="zh-CN"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95288">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zh-CN" altLang="en-US"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物理块</a:t>
                      </a:r>
                      <a:r>
                        <a:rPr kumimoji="1" lang="en-US"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3</a:t>
                      </a:r>
                      <a:endParaRPr kumimoji="1" lang="en-US"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endParaRPr kumimoji="1" lang="zh-CN"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endParaRPr kumimoji="1" lang="zh-CN"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endParaRPr kumimoji="1" lang="zh-CN"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endParaRPr kumimoji="1" lang="zh-CN"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endParaRPr kumimoji="1" lang="zh-CN"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endParaRPr kumimoji="1" lang="zh-CN"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endParaRPr kumimoji="1" lang="zh-CN"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endParaRPr kumimoji="1" lang="zh-CN"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endParaRPr kumimoji="1" lang="zh-CN"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endParaRPr kumimoji="1" lang="zh-CN"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endParaRPr kumimoji="1" lang="zh-CN"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endParaRPr kumimoji="1" lang="zh-CN"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23850">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zh-CN" altLang="en-US"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缺页</a:t>
                      </a:r>
                      <a:endParaRPr kumimoji="1" lang="zh-CN" altLang="en-US"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endParaRPr kumimoji="1" lang="zh-CN"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endParaRPr kumimoji="1" lang="zh-CN"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endParaRPr kumimoji="1" lang="zh-CN"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endParaRPr kumimoji="1" lang="zh-CN"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endParaRPr kumimoji="1" lang="zh-CN"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endParaRPr kumimoji="1" lang="zh-CN"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endParaRPr kumimoji="1" lang="zh-CN"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endParaRPr kumimoji="1" lang="zh-CN"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endParaRPr kumimoji="1" lang="zh-CN"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endParaRPr kumimoji="1" lang="zh-CN"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endParaRPr kumimoji="1" lang="zh-CN"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endParaRPr kumimoji="1" lang="zh-CN"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
        <p:nvSpPr>
          <p:cNvPr id="617472" name="Text Box 0"/>
          <p:cNvSpPr txBox="1"/>
          <p:nvPr/>
        </p:nvSpPr>
        <p:spPr>
          <a:xfrm>
            <a:off x="3140075" y="5780088"/>
            <a:ext cx="1873250" cy="457200"/>
          </a:xfrm>
          <a:prstGeom prst="rect">
            <a:avLst/>
          </a:prstGeom>
          <a:noFill/>
          <a:ln w="9525">
            <a:noFill/>
          </a:ln>
        </p:spPr>
        <p:txBody>
          <a:bodyPr wrap="none" anchor="t">
            <a:spAutoFit/>
          </a:bodyPr>
          <a:p>
            <a:r>
              <a:rPr lang="zh-CN" altLang="en-US" b="1" dirty="0">
                <a:latin typeface="黑体" panose="02010609060101010101" pitchFamily="49" charset="-122"/>
                <a:ea typeface="黑体" panose="02010609060101010101" pitchFamily="49" charset="-122"/>
              </a:rPr>
              <a:t>缺页率</a:t>
            </a:r>
            <a:r>
              <a:rPr lang="en-US" altLang="zh-CN" b="1" dirty="0">
                <a:latin typeface="黑体" panose="02010609060101010101" pitchFamily="49" charset="-122"/>
                <a:ea typeface="黑体" panose="02010609060101010101" pitchFamily="49" charset="-122"/>
              </a:rPr>
              <a:t>=9/12</a:t>
            </a:r>
            <a:endParaRPr lang="en-US" altLang="zh-CN" b="1" dirty="0">
              <a:latin typeface="黑体" panose="02010609060101010101" pitchFamily="49" charset="-122"/>
              <a:ea typeface="黑体" panose="02010609060101010101" pitchFamily="49" charset="-122"/>
            </a:endParaRPr>
          </a:p>
        </p:txBody>
      </p:sp>
      <p:sp>
        <p:nvSpPr>
          <p:cNvPr id="617473" name="Text Box 1"/>
          <p:cNvSpPr txBox="1"/>
          <p:nvPr/>
        </p:nvSpPr>
        <p:spPr>
          <a:xfrm>
            <a:off x="2382838" y="5043488"/>
            <a:ext cx="414337" cy="396875"/>
          </a:xfrm>
          <a:prstGeom prst="rect">
            <a:avLst/>
          </a:prstGeom>
          <a:noFill/>
          <a:ln w="9525">
            <a:noFill/>
          </a:ln>
        </p:spPr>
        <p:txBody>
          <a:bodyPr anchor="t">
            <a:spAutoFit/>
          </a:bodyPr>
          <a:p>
            <a:r>
              <a:rPr lang="zh-CN" altLang="en-US" sz="2000" b="1" dirty="0">
                <a:latin typeface="Tahoma" panose="020B0604030504040204" pitchFamily="34" charset="0"/>
                <a:ea typeface="宋体" panose="02010600030101010101" pitchFamily="2" charset="-122"/>
              </a:rPr>
              <a:t>缺</a:t>
            </a:r>
            <a:endParaRPr lang="zh-CN" altLang="en-US" sz="2000" b="1" dirty="0">
              <a:latin typeface="Tahoma" panose="020B0604030504040204" pitchFamily="34" charset="0"/>
              <a:ea typeface="宋体" panose="02010600030101010101" pitchFamily="2" charset="-122"/>
            </a:endParaRPr>
          </a:p>
        </p:txBody>
      </p:sp>
      <p:sp>
        <p:nvSpPr>
          <p:cNvPr id="617474" name="Text Box 2"/>
          <p:cNvSpPr txBox="1"/>
          <p:nvPr/>
        </p:nvSpPr>
        <p:spPr>
          <a:xfrm>
            <a:off x="2468563" y="3860800"/>
            <a:ext cx="346075" cy="396875"/>
          </a:xfrm>
          <a:prstGeom prst="rect">
            <a:avLst/>
          </a:prstGeom>
          <a:noFill/>
          <a:ln w="9525">
            <a:noFill/>
          </a:ln>
        </p:spPr>
        <p:txBody>
          <a:bodyPr wrap="none" anchor="t">
            <a:spAutoFit/>
          </a:bodyPr>
          <a:p>
            <a:r>
              <a:rPr lang="en-US" altLang="zh-CN" sz="2000" b="1" dirty="0">
                <a:latin typeface="Tahoma" panose="020B0604030504040204" pitchFamily="34" charset="0"/>
                <a:ea typeface="宋体" panose="02010600030101010101" pitchFamily="2" charset="-122"/>
              </a:rPr>
              <a:t>1</a:t>
            </a:r>
            <a:endParaRPr lang="en-US" altLang="zh-CN" sz="2000" b="1" dirty="0">
              <a:latin typeface="Tahoma" panose="020B0604030504040204" pitchFamily="34" charset="0"/>
              <a:ea typeface="宋体" panose="02010600030101010101" pitchFamily="2" charset="-122"/>
            </a:endParaRPr>
          </a:p>
        </p:txBody>
      </p:sp>
      <p:sp>
        <p:nvSpPr>
          <p:cNvPr id="617475" name="Text Box 3"/>
          <p:cNvSpPr txBox="1"/>
          <p:nvPr/>
        </p:nvSpPr>
        <p:spPr>
          <a:xfrm>
            <a:off x="2933700" y="5013325"/>
            <a:ext cx="414338" cy="396875"/>
          </a:xfrm>
          <a:prstGeom prst="rect">
            <a:avLst/>
          </a:prstGeom>
          <a:noFill/>
          <a:ln w="9525">
            <a:noFill/>
          </a:ln>
        </p:spPr>
        <p:txBody>
          <a:bodyPr anchor="t">
            <a:spAutoFit/>
          </a:bodyPr>
          <a:p>
            <a:r>
              <a:rPr lang="zh-CN" altLang="en-US" sz="2000" b="1" dirty="0">
                <a:latin typeface="Tahoma" panose="020B0604030504040204" pitchFamily="34" charset="0"/>
                <a:ea typeface="宋体" panose="02010600030101010101" pitchFamily="2" charset="-122"/>
              </a:rPr>
              <a:t>缺</a:t>
            </a:r>
            <a:endParaRPr lang="zh-CN" altLang="en-US" sz="2000" b="1" dirty="0">
              <a:latin typeface="Tahoma" panose="020B0604030504040204" pitchFamily="34" charset="0"/>
              <a:ea typeface="宋体" panose="02010600030101010101" pitchFamily="2" charset="-122"/>
            </a:endParaRPr>
          </a:p>
        </p:txBody>
      </p:sp>
      <p:sp>
        <p:nvSpPr>
          <p:cNvPr id="617476" name="Text Box 4"/>
          <p:cNvSpPr txBox="1"/>
          <p:nvPr/>
        </p:nvSpPr>
        <p:spPr>
          <a:xfrm>
            <a:off x="3001963" y="3860800"/>
            <a:ext cx="346075" cy="396875"/>
          </a:xfrm>
          <a:prstGeom prst="rect">
            <a:avLst/>
          </a:prstGeom>
          <a:noFill/>
          <a:ln w="9525">
            <a:noFill/>
          </a:ln>
        </p:spPr>
        <p:txBody>
          <a:bodyPr wrap="none" anchor="t">
            <a:spAutoFit/>
          </a:bodyPr>
          <a:p>
            <a:r>
              <a:rPr lang="en-US" altLang="zh-CN" sz="2000" b="1" dirty="0">
                <a:latin typeface="Tahoma" panose="020B0604030504040204" pitchFamily="34" charset="0"/>
                <a:ea typeface="宋体" panose="02010600030101010101" pitchFamily="2" charset="-122"/>
              </a:rPr>
              <a:t>1</a:t>
            </a:r>
            <a:endParaRPr lang="en-US" altLang="zh-CN" sz="2000" b="1" dirty="0">
              <a:latin typeface="Tahoma" panose="020B0604030504040204" pitchFamily="34" charset="0"/>
              <a:ea typeface="宋体" panose="02010600030101010101" pitchFamily="2" charset="-122"/>
            </a:endParaRPr>
          </a:p>
        </p:txBody>
      </p:sp>
      <p:sp>
        <p:nvSpPr>
          <p:cNvPr id="617477" name="Text Box 5"/>
          <p:cNvSpPr txBox="1"/>
          <p:nvPr/>
        </p:nvSpPr>
        <p:spPr>
          <a:xfrm>
            <a:off x="2987675" y="4265613"/>
            <a:ext cx="346075" cy="396875"/>
          </a:xfrm>
          <a:prstGeom prst="rect">
            <a:avLst/>
          </a:prstGeom>
          <a:noFill/>
          <a:ln w="9525">
            <a:noFill/>
          </a:ln>
        </p:spPr>
        <p:txBody>
          <a:bodyPr wrap="none" anchor="t">
            <a:spAutoFit/>
          </a:bodyPr>
          <a:p>
            <a:r>
              <a:rPr lang="en-US" altLang="zh-CN" sz="2000" b="1" dirty="0">
                <a:latin typeface="Tahoma" panose="020B0604030504040204" pitchFamily="34" charset="0"/>
                <a:ea typeface="宋体" panose="02010600030101010101" pitchFamily="2" charset="-122"/>
              </a:rPr>
              <a:t>2</a:t>
            </a:r>
            <a:endParaRPr lang="en-US" altLang="zh-CN" sz="2000" b="1" dirty="0">
              <a:latin typeface="Tahoma" panose="020B0604030504040204" pitchFamily="34" charset="0"/>
              <a:ea typeface="宋体" panose="02010600030101010101" pitchFamily="2" charset="-122"/>
            </a:endParaRPr>
          </a:p>
        </p:txBody>
      </p:sp>
      <p:sp>
        <p:nvSpPr>
          <p:cNvPr id="617478" name="Text Box 6"/>
          <p:cNvSpPr txBox="1"/>
          <p:nvPr/>
        </p:nvSpPr>
        <p:spPr>
          <a:xfrm>
            <a:off x="3505200" y="3859213"/>
            <a:ext cx="346075" cy="396875"/>
          </a:xfrm>
          <a:prstGeom prst="rect">
            <a:avLst/>
          </a:prstGeom>
          <a:noFill/>
          <a:ln w="9525">
            <a:noFill/>
          </a:ln>
        </p:spPr>
        <p:txBody>
          <a:bodyPr wrap="none" anchor="t">
            <a:spAutoFit/>
          </a:bodyPr>
          <a:p>
            <a:r>
              <a:rPr lang="en-US" altLang="zh-CN" sz="2000" b="1" dirty="0">
                <a:latin typeface="Tahoma" panose="020B0604030504040204" pitchFamily="34" charset="0"/>
                <a:ea typeface="宋体" panose="02010600030101010101" pitchFamily="2" charset="-122"/>
              </a:rPr>
              <a:t>1</a:t>
            </a:r>
            <a:endParaRPr lang="en-US" altLang="zh-CN" sz="2000" b="1" dirty="0">
              <a:latin typeface="Tahoma" panose="020B0604030504040204" pitchFamily="34" charset="0"/>
              <a:ea typeface="宋体" panose="02010600030101010101" pitchFamily="2" charset="-122"/>
            </a:endParaRPr>
          </a:p>
        </p:txBody>
      </p:sp>
      <p:sp>
        <p:nvSpPr>
          <p:cNvPr id="617479" name="Text Box 7"/>
          <p:cNvSpPr txBox="1"/>
          <p:nvPr/>
        </p:nvSpPr>
        <p:spPr>
          <a:xfrm>
            <a:off x="3505200" y="4249738"/>
            <a:ext cx="346075" cy="396875"/>
          </a:xfrm>
          <a:prstGeom prst="rect">
            <a:avLst/>
          </a:prstGeom>
          <a:noFill/>
          <a:ln w="9525">
            <a:noFill/>
          </a:ln>
        </p:spPr>
        <p:txBody>
          <a:bodyPr wrap="none" anchor="t">
            <a:spAutoFit/>
          </a:bodyPr>
          <a:p>
            <a:r>
              <a:rPr lang="en-US" altLang="zh-CN" sz="2000" b="1" dirty="0">
                <a:latin typeface="Tahoma" panose="020B0604030504040204" pitchFamily="34" charset="0"/>
                <a:ea typeface="宋体" panose="02010600030101010101" pitchFamily="2" charset="-122"/>
              </a:rPr>
              <a:t>2</a:t>
            </a:r>
            <a:endParaRPr lang="en-US" altLang="zh-CN" sz="2000" b="1" dirty="0">
              <a:latin typeface="Tahoma" panose="020B0604030504040204" pitchFamily="34" charset="0"/>
              <a:ea typeface="宋体" panose="02010600030101010101" pitchFamily="2" charset="-122"/>
            </a:endParaRPr>
          </a:p>
        </p:txBody>
      </p:sp>
      <p:sp>
        <p:nvSpPr>
          <p:cNvPr id="617480" name="Text Box 8"/>
          <p:cNvSpPr txBox="1"/>
          <p:nvPr/>
        </p:nvSpPr>
        <p:spPr>
          <a:xfrm>
            <a:off x="3425825" y="5040313"/>
            <a:ext cx="414338" cy="396875"/>
          </a:xfrm>
          <a:prstGeom prst="rect">
            <a:avLst/>
          </a:prstGeom>
          <a:noFill/>
          <a:ln w="9525">
            <a:noFill/>
          </a:ln>
        </p:spPr>
        <p:txBody>
          <a:bodyPr anchor="t">
            <a:spAutoFit/>
          </a:bodyPr>
          <a:p>
            <a:r>
              <a:rPr lang="zh-CN" altLang="en-US" sz="2000" b="1" dirty="0">
                <a:latin typeface="Tahoma" panose="020B0604030504040204" pitchFamily="34" charset="0"/>
                <a:ea typeface="宋体" panose="02010600030101010101" pitchFamily="2" charset="-122"/>
              </a:rPr>
              <a:t>缺</a:t>
            </a:r>
            <a:endParaRPr lang="zh-CN" altLang="en-US" sz="2000" b="1" dirty="0">
              <a:latin typeface="Tahoma" panose="020B0604030504040204" pitchFamily="34" charset="0"/>
              <a:ea typeface="宋体" panose="02010600030101010101" pitchFamily="2" charset="-122"/>
            </a:endParaRPr>
          </a:p>
        </p:txBody>
      </p:sp>
      <p:sp>
        <p:nvSpPr>
          <p:cNvPr id="617481" name="Text Box 9"/>
          <p:cNvSpPr txBox="1"/>
          <p:nvPr/>
        </p:nvSpPr>
        <p:spPr>
          <a:xfrm>
            <a:off x="3478213" y="4654550"/>
            <a:ext cx="346075" cy="396875"/>
          </a:xfrm>
          <a:prstGeom prst="rect">
            <a:avLst/>
          </a:prstGeom>
          <a:noFill/>
          <a:ln w="9525">
            <a:noFill/>
          </a:ln>
        </p:spPr>
        <p:txBody>
          <a:bodyPr wrap="none" anchor="t">
            <a:spAutoFit/>
          </a:bodyPr>
          <a:p>
            <a:r>
              <a:rPr lang="en-US" altLang="zh-CN" sz="2000" b="1" dirty="0">
                <a:latin typeface="Tahoma" panose="020B0604030504040204" pitchFamily="34" charset="0"/>
                <a:ea typeface="宋体" panose="02010600030101010101" pitchFamily="2" charset="-122"/>
              </a:rPr>
              <a:t>3</a:t>
            </a:r>
            <a:endParaRPr lang="en-US" altLang="zh-CN" sz="2000" b="1" dirty="0">
              <a:latin typeface="Tahoma" panose="020B0604030504040204" pitchFamily="34" charset="0"/>
              <a:ea typeface="宋体" panose="02010600030101010101" pitchFamily="2" charset="-122"/>
            </a:endParaRPr>
          </a:p>
        </p:txBody>
      </p:sp>
      <p:sp>
        <p:nvSpPr>
          <p:cNvPr id="617483" name="Text Box 11"/>
          <p:cNvSpPr txBox="1"/>
          <p:nvPr/>
        </p:nvSpPr>
        <p:spPr>
          <a:xfrm>
            <a:off x="3889375" y="5067300"/>
            <a:ext cx="414338" cy="396875"/>
          </a:xfrm>
          <a:prstGeom prst="rect">
            <a:avLst/>
          </a:prstGeom>
          <a:noFill/>
          <a:ln w="9525">
            <a:noFill/>
          </a:ln>
        </p:spPr>
        <p:txBody>
          <a:bodyPr anchor="t">
            <a:spAutoFit/>
          </a:bodyPr>
          <a:p>
            <a:r>
              <a:rPr lang="zh-CN" altLang="en-US" sz="2000" b="1" dirty="0">
                <a:latin typeface="Tahoma" panose="020B0604030504040204" pitchFamily="34" charset="0"/>
                <a:ea typeface="宋体" panose="02010600030101010101" pitchFamily="2" charset="-122"/>
              </a:rPr>
              <a:t>缺</a:t>
            </a:r>
            <a:endParaRPr lang="zh-CN" altLang="en-US" sz="2000" b="1" dirty="0">
              <a:latin typeface="Tahoma" panose="020B0604030504040204" pitchFamily="34" charset="0"/>
              <a:ea typeface="宋体" panose="02010600030101010101" pitchFamily="2" charset="-122"/>
            </a:endParaRPr>
          </a:p>
        </p:txBody>
      </p:sp>
      <p:sp>
        <p:nvSpPr>
          <p:cNvPr id="617484" name="Text Box 12"/>
          <p:cNvSpPr txBox="1"/>
          <p:nvPr/>
        </p:nvSpPr>
        <p:spPr>
          <a:xfrm>
            <a:off x="3924300" y="4248150"/>
            <a:ext cx="346075" cy="396875"/>
          </a:xfrm>
          <a:prstGeom prst="rect">
            <a:avLst/>
          </a:prstGeom>
          <a:noFill/>
          <a:ln w="9525">
            <a:noFill/>
          </a:ln>
        </p:spPr>
        <p:txBody>
          <a:bodyPr wrap="none" anchor="t">
            <a:spAutoFit/>
          </a:bodyPr>
          <a:p>
            <a:r>
              <a:rPr lang="en-US" altLang="zh-CN" sz="2000" b="1" dirty="0">
                <a:latin typeface="Tahoma" panose="020B0604030504040204" pitchFamily="34" charset="0"/>
                <a:ea typeface="宋体" panose="02010600030101010101" pitchFamily="2" charset="-122"/>
              </a:rPr>
              <a:t>2</a:t>
            </a:r>
            <a:endParaRPr lang="en-US" altLang="zh-CN" sz="2000" b="1" dirty="0">
              <a:latin typeface="Tahoma" panose="020B0604030504040204" pitchFamily="34" charset="0"/>
              <a:ea typeface="宋体" panose="02010600030101010101" pitchFamily="2" charset="-122"/>
            </a:endParaRPr>
          </a:p>
        </p:txBody>
      </p:sp>
      <p:sp>
        <p:nvSpPr>
          <p:cNvPr id="617485" name="Text Box 13"/>
          <p:cNvSpPr txBox="1"/>
          <p:nvPr/>
        </p:nvSpPr>
        <p:spPr>
          <a:xfrm>
            <a:off x="3940175" y="4654550"/>
            <a:ext cx="346075" cy="396875"/>
          </a:xfrm>
          <a:prstGeom prst="rect">
            <a:avLst/>
          </a:prstGeom>
          <a:noFill/>
          <a:ln w="9525">
            <a:noFill/>
          </a:ln>
        </p:spPr>
        <p:txBody>
          <a:bodyPr wrap="none" anchor="t">
            <a:spAutoFit/>
          </a:bodyPr>
          <a:p>
            <a:r>
              <a:rPr lang="en-US" altLang="zh-CN" sz="2000" b="1" dirty="0">
                <a:latin typeface="Tahoma" panose="020B0604030504040204" pitchFamily="34" charset="0"/>
                <a:ea typeface="宋体" panose="02010600030101010101" pitchFamily="2" charset="-122"/>
              </a:rPr>
              <a:t>3</a:t>
            </a:r>
            <a:endParaRPr lang="en-US" altLang="zh-CN" sz="2000" b="1" dirty="0">
              <a:latin typeface="Tahoma" panose="020B0604030504040204" pitchFamily="34" charset="0"/>
              <a:ea typeface="宋体" panose="02010600030101010101" pitchFamily="2" charset="-122"/>
            </a:endParaRPr>
          </a:p>
        </p:txBody>
      </p:sp>
      <p:sp>
        <p:nvSpPr>
          <p:cNvPr id="617486" name="Text Box 14"/>
          <p:cNvSpPr txBox="1"/>
          <p:nvPr/>
        </p:nvSpPr>
        <p:spPr>
          <a:xfrm>
            <a:off x="3941763" y="3868738"/>
            <a:ext cx="346075" cy="396875"/>
          </a:xfrm>
          <a:prstGeom prst="rect">
            <a:avLst/>
          </a:prstGeom>
          <a:noFill/>
          <a:ln w="9525">
            <a:noFill/>
          </a:ln>
        </p:spPr>
        <p:txBody>
          <a:bodyPr wrap="none" anchor="t">
            <a:spAutoFit/>
          </a:bodyPr>
          <a:p>
            <a:r>
              <a:rPr lang="en-US" altLang="zh-CN" sz="2000" b="1" dirty="0">
                <a:latin typeface="Tahoma" panose="020B0604030504040204" pitchFamily="34" charset="0"/>
                <a:ea typeface="宋体" panose="02010600030101010101" pitchFamily="2" charset="-122"/>
              </a:rPr>
              <a:t>4</a:t>
            </a:r>
            <a:endParaRPr lang="en-US" altLang="zh-CN" sz="2000" b="1" dirty="0">
              <a:latin typeface="Tahoma" panose="020B0604030504040204" pitchFamily="34" charset="0"/>
              <a:ea typeface="宋体" panose="02010600030101010101" pitchFamily="2" charset="-122"/>
            </a:endParaRPr>
          </a:p>
        </p:txBody>
      </p:sp>
      <p:sp>
        <p:nvSpPr>
          <p:cNvPr id="617487" name="Text Box 15"/>
          <p:cNvSpPr txBox="1"/>
          <p:nvPr/>
        </p:nvSpPr>
        <p:spPr>
          <a:xfrm>
            <a:off x="4373563" y="5048250"/>
            <a:ext cx="414337" cy="396875"/>
          </a:xfrm>
          <a:prstGeom prst="rect">
            <a:avLst/>
          </a:prstGeom>
          <a:noFill/>
          <a:ln w="9525">
            <a:noFill/>
          </a:ln>
        </p:spPr>
        <p:txBody>
          <a:bodyPr anchor="t">
            <a:spAutoFit/>
          </a:bodyPr>
          <a:p>
            <a:r>
              <a:rPr lang="zh-CN" altLang="en-US" sz="2000" b="1" dirty="0">
                <a:latin typeface="Tahoma" panose="020B0604030504040204" pitchFamily="34" charset="0"/>
                <a:ea typeface="宋体" panose="02010600030101010101" pitchFamily="2" charset="-122"/>
              </a:rPr>
              <a:t>缺</a:t>
            </a:r>
            <a:endParaRPr lang="zh-CN" altLang="en-US" sz="2000" b="1" dirty="0">
              <a:latin typeface="Tahoma" panose="020B0604030504040204" pitchFamily="34" charset="0"/>
              <a:ea typeface="宋体" panose="02010600030101010101" pitchFamily="2" charset="-122"/>
            </a:endParaRPr>
          </a:p>
        </p:txBody>
      </p:sp>
      <p:sp>
        <p:nvSpPr>
          <p:cNvPr id="617488" name="Text Box 16"/>
          <p:cNvSpPr txBox="1"/>
          <p:nvPr/>
        </p:nvSpPr>
        <p:spPr>
          <a:xfrm>
            <a:off x="4425950" y="3868738"/>
            <a:ext cx="346075" cy="396875"/>
          </a:xfrm>
          <a:prstGeom prst="rect">
            <a:avLst/>
          </a:prstGeom>
          <a:noFill/>
          <a:ln w="9525">
            <a:noFill/>
          </a:ln>
        </p:spPr>
        <p:txBody>
          <a:bodyPr wrap="none" anchor="t">
            <a:spAutoFit/>
          </a:bodyPr>
          <a:p>
            <a:r>
              <a:rPr lang="en-US" altLang="zh-CN" sz="2000" b="1" dirty="0">
                <a:latin typeface="Tahoma" panose="020B0604030504040204" pitchFamily="34" charset="0"/>
                <a:ea typeface="宋体" panose="02010600030101010101" pitchFamily="2" charset="-122"/>
              </a:rPr>
              <a:t>4</a:t>
            </a:r>
            <a:endParaRPr lang="en-US" altLang="zh-CN" sz="2000" b="1" dirty="0">
              <a:latin typeface="Tahoma" panose="020B0604030504040204" pitchFamily="34" charset="0"/>
              <a:ea typeface="宋体" panose="02010600030101010101" pitchFamily="2" charset="-122"/>
            </a:endParaRPr>
          </a:p>
        </p:txBody>
      </p:sp>
      <p:sp>
        <p:nvSpPr>
          <p:cNvPr id="617489" name="Text Box 17"/>
          <p:cNvSpPr txBox="1"/>
          <p:nvPr/>
        </p:nvSpPr>
        <p:spPr>
          <a:xfrm>
            <a:off x="4418013" y="4652963"/>
            <a:ext cx="346075" cy="396875"/>
          </a:xfrm>
          <a:prstGeom prst="rect">
            <a:avLst/>
          </a:prstGeom>
          <a:noFill/>
          <a:ln w="9525">
            <a:noFill/>
          </a:ln>
        </p:spPr>
        <p:txBody>
          <a:bodyPr wrap="none" anchor="t">
            <a:spAutoFit/>
          </a:bodyPr>
          <a:p>
            <a:r>
              <a:rPr lang="en-US" altLang="zh-CN" sz="2000" b="1" dirty="0">
                <a:latin typeface="Tahoma" panose="020B0604030504040204" pitchFamily="34" charset="0"/>
                <a:ea typeface="宋体" panose="02010600030101010101" pitchFamily="2" charset="-122"/>
              </a:rPr>
              <a:t>3</a:t>
            </a:r>
            <a:endParaRPr lang="en-US" altLang="zh-CN" sz="2000" b="1" dirty="0">
              <a:latin typeface="Tahoma" panose="020B0604030504040204" pitchFamily="34" charset="0"/>
              <a:ea typeface="宋体" panose="02010600030101010101" pitchFamily="2" charset="-122"/>
            </a:endParaRPr>
          </a:p>
        </p:txBody>
      </p:sp>
      <p:sp>
        <p:nvSpPr>
          <p:cNvPr id="617490" name="Text Box 18"/>
          <p:cNvSpPr txBox="1"/>
          <p:nvPr/>
        </p:nvSpPr>
        <p:spPr>
          <a:xfrm>
            <a:off x="4441825" y="4256088"/>
            <a:ext cx="346075" cy="396875"/>
          </a:xfrm>
          <a:prstGeom prst="rect">
            <a:avLst/>
          </a:prstGeom>
          <a:noFill/>
          <a:ln w="9525">
            <a:noFill/>
          </a:ln>
        </p:spPr>
        <p:txBody>
          <a:bodyPr wrap="none" anchor="t">
            <a:spAutoFit/>
          </a:bodyPr>
          <a:p>
            <a:r>
              <a:rPr lang="en-US" altLang="zh-CN" sz="2000" b="1" dirty="0">
                <a:latin typeface="Tahoma" panose="020B0604030504040204" pitchFamily="34" charset="0"/>
                <a:ea typeface="宋体" panose="02010600030101010101" pitchFamily="2" charset="-122"/>
              </a:rPr>
              <a:t>1</a:t>
            </a:r>
            <a:endParaRPr lang="en-US" altLang="zh-CN" sz="2000" b="1" dirty="0">
              <a:latin typeface="Tahoma" panose="020B0604030504040204" pitchFamily="34" charset="0"/>
              <a:ea typeface="宋体" panose="02010600030101010101" pitchFamily="2" charset="-122"/>
            </a:endParaRPr>
          </a:p>
        </p:txBody>
      </p:sp>
      <p:sp>
        <p:nvSpPr>
          <p:cNvPr id="617491" name="Text Box 19"/>
          <p:cNvSpPr txBox="1"/>
          <p:nvPr/>
        </p:nvSpPr>
        <p:spPr>
          <a:xfrm>
            <a:off x="4894263" y="5046663"/>
            <a:ext cx="414337" cy="396875"/>
          </a:xfrm>
          <a:prstGeom prst="rect">
            <a:avLst/>
          </a:prstGeom>
          <a:noFill/>
          <a:ln w="9525">
            <a:noFill/>
          </a:ln>
        </p:spPr>
        <p:txBody>
          <a:bodyPr anchor="t">
            <a:spAutoFit/>
          </a:bodyPr>
          <a:p>
            <a:r>
              <a:rPr lang="zh-CN" altLang="en-US" sz="2000" b="1" dirty="0">
                <a:latin typeface="Tahoma" panose="020B0604030504040204" pitchFamily="34" charset="0"/>
                <a:ea typeface="宋体" panose="02010600030101010101" pitchFamily="2" charset="-122"/>
              </a:rPr>
              <a:t>缺</a:t>
            </a:r>
            <a:endParaRPr lang="zh-CN" altLang="en-US" sz="2000" b="1" dirty="0">
              <a:latin typeface="Tahoma" panose="020B0604030504040204" pitchFamily="34" charset="0"/>
              <a:ea typeface="宋体" panose="02010600030101010101" pitchFamily="2" charset="-122"/>
            </a:endParaRPr>
          </a:p>
        </p:txBody>
      </p:sp>
      <p:sp>
        <p:nvSpPr>
          <p:cNvPr id="617492" name="Text Box 20"/>
          <p:cNvSpPr txBox="1"/>
          <p:nvPr/>
        </p:nvSpPr>
        <p:spPr>
          <a:xfrm>
            <a:off x="4930775" y="3865563"/>
            <a:ext cx="346075" cy="396875"/>
          </a:xfrm>
          <a:prstGeom prst="rect">
            <a:avLst/>
          </a:prstGeom>
          <a:noFill/>
          <a:ln w="9525">
            <a:noFill/>
          </a:ln>
        </p:spPr>
        <p:txBody>
          <a:bodyPr wrap="none" anchor="t">
            <a:spAutoFit/>
          </a:bodyPr>
          <a:p>
            <a:r>
              <a:rPr lang="en-US" altLang="zh-CN" sz="2000" b="1" dirty="0">
                <a:latin typeface="Tahoma" panose="020B0604030504040204" pitchFamily="34" charset="0"/>
                <a:ea typeface="宋体" panose="02010600030101010101" pitchFamily="2" charset="-122"/>
              </a:rPr>
              <a:t>4</a:t>
            </a:r>
            <a:endParaRPr lang="en-US" altLang="zh-CN" sz="2000" b="1" dirty="0">
              <a:latin typeface="Tahoma" panose="020B0604030504040204" pitchFamily="34" charset="0"/>
              <a:ea typeface="宋体" panose="02010600030101010101" pitchFamily="2" charset="-122"/>
            </a:endParaRPr>
          </a:p>
        </p:txBody>
      </p:sp>
      <p:sp>
        <p:nvSpPr>
          <p:cNvPr id="617493" name="Text Box 21"/>
          <p:cNvSpPr txBox="1"/>
          <p:nvPr/>
        </p:nvSpPr>
        <p:spPr>
          <a:xfrm>
            <a:off x="4964113" y="4265613"/>
            <a:ext cx="346075" cy="396875"/>
          </a:xfrm>
          <a:prstGeom prst="rect">
            <a:avLst/>
          </a:prstGeom>
          <a:noFill/>
          <a:ln w="9525">
            <a:noFill/>
          </a:ln>
        </p:spPr>
        <p:txBody>
          <a:bodyPr wrap="none" anchor="t">
            <a:spAutoFit/>
          </a:bodyPr>
          <a:p>
            <a:r>
              <a:rPr lang="en-US" altLang="zh-CN" sz="2000" b="1" dirty="0">
                <a:latin typeface="Tahoma" panose="020B0604030504040204" pitchFamily="34" charset="0"/>
                <a:ea typeface="宋体" panose="02010600030101010101" pitchFamily="2" charset="-122"/>
              </a:rPr>
              <a:t>1</a:t>
            </a:r>
            <a:endParaRPr lang="en-US" altLang="zh-CN" sz="2000" b="1" dirty="0">
              <a:latin typeface="Tahoma" panose="020B0604030504040204" pitchFamily="34" charset="0"/>
              <a:ea typeface="宋体" panose="02010600030101010101" pitchFamily="2" charset="-122"/>
            </a:endParaRPr>
          </a:p>
        </p:txBody>
      </p:sp>
      <p:sp>
        <p:nvSpPr>
          <p:cNvPr id="617494" name="Text Box 22"/>
          <p:cNvSpPr txBox="1"/>
          <p:nvPr/>
        </p:nvSpPr>
        <p:spPr>
          <a:xfrm>
            <a:off x="4940300" y="4660900"/>
            <a:ext cx="346075" cy="396875"/>
          </a:xfrm>
          <a:prstGeom prst="rect">
            <a:avLst/>
          </a:prstGeom>
          <a:noFill/>
          <a:ln w="9525">
            <a:noFill/>
          </a:ln>
        </p:spPr>
        <p:txBody>
          <a:bodyPr wrap="none" anchor="t">
            <a:spAutoFit/>
          </a:bodyPr>
          <a:p>
            <a:r>
              <a:rPr lang="en-US" altLang="zh-CN" sz="2000" b="1" dirty="0">
                <a:latin typeface="Tahoma" panose="020B0604030504040204" pitchFamily="34" charset="0"/>
                <a:ea typeface="宋体" panose="02010600030101010101" pitchFamily="2" charset="-122"/>
              </a:rPr>
              <a:t>2</a:t>
            </a:r>
            <a:endParaRPr lang="en-US" altLang="zh-CN" sz="2000" b="1" dirty="0">
              <a:latin typeface="Tahoma" panose="020B0604030504040204" pitchFamily="34" charset="0"/>
              <a:ea typeface="宋体" panose="02010600030101010101" pitchFamily="2" charset="-122"/>
            </a:endParaRPr>
          </a:p>
        </p:txBody>
      </p:sp>
      <p:sp>
        <p:nvSpPr>
          <p:cNvPr id="617495" name="Text Box 23"/>
          <p:cNvSpPr txBox="1"/>
          <p:nvPr/>
        </p:nvSpPr>
        <p:spPr>
          <a:xfrm>
            <a:off x="5445125" y="5059363"/>
            <a:ext cx="414338" cy="396875"/>
          </a:xfrm>
          <a:prstGeom prst="rect">
            <a:avLst/>
          </a:prstGeom>
          <a:noFill/>
          <a:ln w="9525">
            <a:noFill/>
          </a:ln>
        </p:spPr>
        <p:txBody>
          <a:bodyPr anchor="t">
            <a:spAutoFit/>
          </a:bodyPr>
          <a:p>
            <a:r>
              <a:rPr lang="zh-CN" altLang="en-US" sz="2000" b="1" dirty="0">
                <a:latin typeface="Tahoma" panose="020B0604030504040204" pitchFamily="34" charset="0"/>
                <a:ea typeface="宋体" panose="02010600030101010101" pitchFamily="2" charset="-122"/>
              </a:rPr>
              <a:t>缺</a:t>
            </a:r>
            <a:endParaRPr lang="zh-CN" altLang="en-US" sz="2000" b="1" dirty="0">
              <a:latin typeface="Tahoma" panose="020B0604030504040204" pitchFamily="34" charset="0"/>
              <a:ea typeface="宋体" panose="02010600030101010101" pitchFamily="2" charset="-122"/>
            </a:endParaRPr>
          </a:p>
        </p:txBody>
      </p:sp>
      <p:sp>
        <p:nvSpPr>
          <p:cNvPr id="617496" name="Text Box 24"/>
          <p:cNvSpPr txBox="1"/>
          <p:nvPr/>
        </p:nvSpPr>
        <p:spPr>
          <a:xfrm>
            <a:off x="5507038" y="4278313"/>
            <a:ext cx="346075" cy="396875"/>
          </a:xfrm>
          <a:prstGeom prst="rect">
            <a:avLst/>
          </a:prstGeom>
          <a:noFill/>
          <a:ln w="9525">
            <a:noFill/>
          </a:ln>
        </p:spPr>
        <p:txBody>
          <a:bodyPr wrap="none" anchor="t">
            <a:spAutoFit/>
          </a:bodyPr>
          <a:p>
            <a:r>
              <a:rPr lang="en-US" altLang="zh-CN" sz="2000" b="1" dirty="0">
                <a:latin typeface="Tahoma" panose="020B0604030504040204" pitchFamily="34" charset="0"/>
                <a:ea typeface="宋体" panose="02010600030101010101" pitchFamily="2" charset="-122"/>
              </a:rPr>
              <a:t>1</a:t>
            </a:r>
            <a:endParaRPr lang="en-US" altLang="zh-CN" sz="2000" b="1" dirty="0">
              <a:latin typeface="Tahoma" panose="020B0604030504040204" pitchFamily="34" charset="0"/>
              <a:ea typeface="宋体" panose="02010600030101010101" pitchFamily="2" charset="-122"/>
            </a:endParaRPr>
          </a:p>
        </p:txBody>
      </p:sp>
      <p:sp>
        <p:nvSpPr>
          <p:cNvPr id="617497" name="Text Box 25"/>
          <p:cNvSpPr txBox="1"/>
          <p:nvPr/>
        </p:nvSpPr>
        <p:spPr>
          <a:xfrm>
            <a:off x="5483225" y="4673600"/>
            <a:ext cx="346075" cy="396875"/>
          </a:xfrm>
          <a:prstGeom prst="rect">
            <a:avLst/>
          </a:prstGeom>
          <a:noFill/>
          <a:ln w="9525">
            <a:noFill/>
          </a:ln>
        </p:spPr>
        <p:txBody>
          <a:bodyPr wrap="none" anchor="t">
            <a:spAutoFit/>
          </a:bodyPr>
          <a:p>
            <a:r>
              <a:rPr lang="en-US" altLang="zh-CN" sz="2000" b="1" dirty="0">
                <a:latin typeface="Tahoma" panose="020B0604030504040204" pitchFamily="34" charset="0"/>
                <a:ea typeface="宋体" panose="02010600030101010101" pitchFamily="2" charset="-122"/>
              </a:rPr>
              <a:t>2</a:t>
            </a:r>
            <a:endParaRPr lang="en-US" altLang="zh-CN" sz="2000" b="1" dirty="0">
              <a:latin typeface="Tahoma" panose="020B0604030504040204" pitchFamily="34" charset="0"/>
              <a:ea typeface="宋体" panose="02010600030101010101" pitchFamily="2" charset="-122"/>
            </a:endParaRPr>
          </a:p>
        </p:txBody>
      </p:sp>
      <p:sp>
        <p:nvSpPr>
          <p:cNvPr id="617498" name="Text Box 26"/>
          <p:cNvSpPr txBox="1"/>
          <p:nvPr/>
        </p:nvSpPr>
        <p:spPr>
          <a:xfrm>
            <a:off x="5473700" y="3860800"/>
            <a:ext cx="346075" cy="396875"/>
          </a:xfrm>
          <a:prstGeom prst="rect">
            <a:avLst/>
          </a:prstGeom>
          <a:noFill/>
          <a:ln w="9525">
            <a:noFill/>
          </a:ln>
        </p:spPr>
        <p:txBody>
          <a:bodyPr wrap="none" anchor="t">
            <a:spAutoFit/>
          </a:bodyPr>
          <a:p>
            <a:r>
              <a:rPr lang="en-US" altLang="zh-CN" sz="2000" b="1" dirty="0">
                <a:latin typeface="Tahoma" panose="020B0604030504040204" pitchFamily="34" charset="0"/>
                <a:ea typeface="宋体" panose="02010600030101010101" pitchFamily="2" charset="-122"/>
              </a:rPr>
              <a:t>5</a:t>
            </a:r>
            <a:endParaRPr lang="en-US" altLang="zh-CN" sz="2000" b="1" dirty="0">
              <a:latin typeface="Tahoma" panose="020B0604030504040204" pitchFamily="34" charset="0"/>
              <a:ea typeface="宋体" panose="02010600030101010101" pitchFamily="2" charset="-122"/>
            </a:endParaRPr>
          </a:p>
        </p:txBody>
      </p:sp>
      <p:sp>
        <p:nvSpPr>
          <p:cNvPr id="617499" name="Text Box 27"/>
          <p:cNvSpPr txBox="1"/>
          <p:nvPr/>
        </p:nvSpPr>
        <p:spPr>
          <a:xfrm>
            <a:off x="6996113" y="5029200"/>
            <a:ext cx="414337" cy="396875"/>
          </a:xfrm>
          <a:prstGeom prst="rect">
            <a:avLst/>
          </a:prstGeom>
          <a:noFill/>
          <a:ln w="9525">
            <a:noFill/>
          </a:ln>
        </p:spPr>
        <p:txBody>
          <a:bodyPr anchor="t">
            <a:spAutoFit/>
          </a:bodyPr>
          <a:p>
            <a:r>
              <a:rPr lang="zh-CN" altLang="en-US" sz="2000" b="1" dirty="0">
                <a:latin typeface="Tahoma" panose="020B0604030504040204" pitchFamily="34" charset="0"/>
                <a:ea typeface="宋体" panose="02010600030101010101" pitchFamily="2" charset="-122"/>
              </a:rPr>
              <a:t>缺</a:t>
            </a:r>
            <a:endParaRPr lang="zh-CN" altLang="en-US" sz="2000" b="1" dirty="0">
              <a:latin typeface="Tahoma" panose="020B0604030504040204" pitchFamily="34" charset="0"/>
              <a:ea typeface="宋体" panose="02010600030101010101" pitchFamily="2" charset="-122"/>
            </a:endParaRPr>
          </a:p>
        </p:txBody>
      </p:sp>
      <p:sp>
        <p:nvSpPr>
          <p:cNvPr id="617500" name="Text Box 28"/>
          <p:cNvSpPr txBox="1"/>
          <p:nvPr/>
        </p:nvSpPr>
        <p:spPr>
          <a:xfrm>
            <a:off x="7019925" y="4641850"/>
            <a:ext cx="346075" cy="396875"/>
          </a:xfrm>
          <a:prstGeom prst="rect">
            <a:avLst/>
          </a:prstGeom>
          <a:noFill/>
          <a:ln w="9525">
            <a:noFill/>
          </a:ln>
        </p:spPr>
        <p:txBody>
          <a:bodyPr wrap="none" anchor="t">
            <a:spAutoFit/>
          </a:bodyPr>
          <a:p>
            <a:r>
              <a:rPr lang="en-US" altLang="zh-CN" sz="2000" b="1" dirty="0">
                <a:latin typeface="Tahoma" panose="020B0604030504040204" pitchFamily="34" charset="0"/>
                <a:ea typeface="宋体" panose="02010600030101010101" pitchFamily="2" charset="-122"/>
              </a:rPr>
              <a:t>2</a:t>
            </a:r>
            <a:endParaRPr lang="en-US" altLang="zh-CN" sz="2000" b="1" dirty="0">
              <a:latin typeface="Tahoma" panose="020B0604030504040204" pitchFamily="34" charset="0"/>
              <a:ea typeface="宋体" panose="02010600030101010101" pitchFamily="2" charset="-122"/>
            </a:endParaRPr>
          </a:p>
        </p:txBody>
      </p:sp>
      <p:sp>
        <p:nvSpPr>
          <p:cNvPr id="617501" name="Text Box 29"/>
          <p:cNvSpPr txBox="1"/>
          <p:nvPr/>
        </p:nvSpPr>
        <p:spPr>
          <a:xfrm>
            <a:off x="7034213" y="3875088"/>
            <a:ext cx="346075" cy="396875"/>
          </a:xfrm>
          <a:prstGeom prst="rect">
            <a:avLst/>
          </a:prstGeom>
          <a:noFill/>
          <a:ln w="9525">
            <a:noFill/>
          </a:ln>
        </p:spPr>
        <p:txBody>
          <a:bodyPr wrap="none" anchor="t">
            <a:spAutoFit/>
          </a:bodyPr>
          <a:p>
            <a:r>
              <a:rPr lang="en-US" altLang="zh-CN" sz="2000" b="1" dirty="0">
                <a:latin typeface="Tahoma" panose="020B0604030504040204" pitchFamily="34" charset="0"/>
                <a:ea typeface="宋体" panose="02010600030101010101" pitchFamily="2" charset="-122"/>
              </a:rPr>
              <a:t>5</a:t>
            </a:r>
            <a:endParaRPr lang="en-US" altLang="zh-CN" sz="2000" b="1" dirty="0">
              <a:latin typeface="Tahoma" panose="020B0604030504040204" pitchFamily="34" charset="0"/>
              <a:ea typeface="宋体" panose="02010600030101010101" pitchFamily="2" charset="-122"/>
            </a:endParaRPr>
          </a:p>
        </p:txBody>
      </p:sp>
      <p:sp>
        <p:nvSpPr>
          <p:cNvPr id="617502" name="Text Box 30"/>
          <p:cNvSpPr txBox="1"/>
          <p:nvPr/>
        </p:nvSpPr>
        <p:spPr>
          <a:xfrm>
            <a:off x="7034213" y="4267200"/>
            <a:ext cx="346075" cy="396875"/>
          </a:xfrm>
          <a:prstGeom prst="rect">
            <a:avLst/>
          </a:prstGeom>
          <a:noFill/>
          <a:ln w="9525">
            <a:noFill/>
          </a:ln>
        </p:spPr>
        <p:txBody>
          <a:bodyPr wrap="none" anchor="t">
            <a:spAutoFit/>
          </a:bodyPr>
          <a:p>
            <a:r>
              <a:rPr lang="en-US" altLang="zh-CN" sz="2000" b="1" dirty="0">
                <a:latin typeface="Tahoma" panose="020B0604030504040204" pitchFamily="34" charset="0"/>
                <a:ea typeface="宋体" panose="02010600030101010101" pitchFamily="2" charset="-122"/>
              </a:rPr>
              <a:t>3</a:t>
            </a:r>
            <a:endParaRPr lang="en-US" altLang="zh-CN" sz="2000" b="1" dirty="0">
              <a:latin typeface="Tahoma" panose="020B0604030504040204" pitchFamily="34" charset="0"/>
              <a:ea typeface="宋体" panose="02010600030101010101" pitchFamily="2" charset="-122"/>
            </a:endParaRPr>
          </a:p>
        </p:txBody>
      </p:sp>
      <p:sp>
        <p:nvSpPr>
          <p:cNvPr id="617503" name="Text Box 31"/>
          <p:cNvSpPr txBox="1"/>
          <p:nvPr/>
        </p:nvSpPr>
        <p:spPr>
          <a:xfrm>
            <a:off x="7531100" y="5041900"/>
            <a:ext cx="414338" cy="396875"/>
          </a:xfrm>
          <a:prstGeom prst="rect">
            <a:avLst/>
          </a:prstGeom>
          <a:noFill/>
          <a:ln w="9525">
            <a:noFill/>
          </a:ln>
        </p:spPr>
        <p:txBody>
          <a:bodyPr anchor="t">
            <a:spAutoFit/>
          </a:bodyPr>
          <a:p>
            <a:r>
              <a:rPr lang="zh-CN" altLang="en-US" sz="2000" b="1" dirty="0">
                <a:latin typeface="Tahoma" panose="020B0604030504040204" pitchFamily="34" charset="0"/>
                <a:ea typeface="宋体" panose="02010600030101010101" pitchFamily="2" charset="-122"/>
              </a:rPr>
              <a:t>缺</a:t>
            </a:r>
            <a:endParaRPr lang="zh-CN" altLang="en-US" sz="2000" b="1" dirty="0">
              <a:latin typeface="Tahoma" panose="020B0604030504040204" pitchFamily="34" charset="0"/>
              <a:ea typeface="宋体" panose="02010600030101010101" pitchFamily="2" charset="-122"/>
            </a:endParaRPr>
          </a:p>
        </p:txBody>
      </p:sp>
      <p:sp>
        <p:nvSpPr>
          <p:cNvPr id="617504" name="Text Box 32"/>
          <p:cNvSpPr txBox="1"/>
          <p:nvPr/>
        </p:nvSpPr>
        <p:spPr>
          <a:xfrm>
            <a:off x="7569200" y="3873500"/>
            <a:ext cx="346075" cy="396875"/>
          </a:xfrm>
          <a:prstGeom prst="rect">
            <a:avLst/>
          </a:prstGeom>
          <a:noFill/>
          <a:ln w="9525">
            <a:noFill/>
          </a:ln>
        </p:spPr>
        <p:txBody>
          <a:bodyPr wrap="none" anchor="t">
            <a:spAutoFit/>
          </a:bodyPr>
          <a:p>
            <a:r>
              <a:rPr lang="en-US" altLang="zh-CN" sz="2000" b="1" dirty="0">
                <a:latin typeface="Tahoma" panose="020B0604030504040204" pitchFamily="34" charset="0"/>
                <a:ea typeface="宋体" panose="02010600030101010101" pitchFamily="2" charset="-122"/>
              </a:rPr>
              <a:t>5</a:t>
            </a:r>
            <a:endParaRPr lang="en-US" altLang="zh-CN" sz="2000" b="1" dirty="0">
              <a:latin typeface="Tahoma" panose="020B0604030504040204" pitchFamily="34" charset="0"/>
              <a:ea typeface="宋体" panose="02010600030101010101" pitchFamily="2" charset="-122"/>
            </a:endParaRPr>
          </a:p>
        </p:txBody>
      </p:sp>
      <p:sp>
        <p:nvSpPr>
          <p:cNvPr id="617505" name="Text Box 33"/>
          <p:cNvSpPr txBox="1"/>
          <p:nvPr/>
        </p:nvSpPr>
        <p:spPr>
          <a:xfrm>
            <a:off x="7554913" y="4265613"/>
            <a:ext cx="346075" cy="396875"/>
          </a:xfrm>
          <a:prstGeom prst="rect">
            <a:avLst/>
          </a:prstGeom>
          <a:noFill/>
          <a:ln w="9525">
            <a:noFill/>
          </a:ln>
        </p:spPr>
        <p:txBody>
          <a:bodyPr wrap="none" anchor="t">
            <a:spAutoFit/>
          </a:bodyPr>
          <a:p>
            <a:r>
              <a:rPr lang="en-US" altLang="zh-CN" sz="2000" b="1" dirty="0">
                <a:latin typeface="Tahoma" panose="020B0604030504040204" pitchFamily="34" charset="0"/>
                <a:ea typeface="宋体" panose="02010600030101010101" pitchFamily="2" charset="-122"/>
              </a:rPr>
              <a:t>3</a:t>
            </a:r>
            <a:endParaRPr lang="en-US" altLang="zh-CN" sz="2000" b="1" dirty="0">
              <a:latin typeface="Tahoma" panose="020B0604030504040204" pitchFamily="34" charset="0"/>
              <a:ea typeface="宋体" panose="02010600030101010101" pitchFamily="2" charset="-122"/>
            </a:endParaRPr>
          </a:p>
        </p:txBody>
      </p:sp>
      <p:sp>
        <p:nvSpPr>
          <p:cNvPr id="617506" name="Text Box 34"/>
          <p:cNvSpPr txBox="1"/>
          <p:nvPr/>
        </p:nvSpPr>
        <p:spPr>
          <a:xfrm>
            <a:off x="7569200" y="4659313"/>
            <a:ext cx="346075" cy="396875"/>
          </a:xfrm>
          <a:prstGeom prst="rect">
            <a:avLst/>
          </a:prstGeom>
          <a:noFill/>
          <a:ln w="9525">
            <a:noFill/>
          </a:ln>
        </p:spPr>
        <p:txBody>
          <a:bodyPr wrap="none" anchor="t">
            <a:spAutoFit/>
          </a:bodyPr>
          <a:p>
            <a:r>
              <a:rPr lang="en-US" altLang="zh-CN" sz="2000" b="1" dirty="0">
                <a:latin typeface="Tahoma" panose="020B0604030504040204" pitchFamily="34" charset="0"/>
                <a:ea typeface="宋体" panose="02010600030101010101" pitchFamily="2" charset="-122"/>
              </a:rPr>
              <a:t>4</a:t>
            </a:r>
            <a:endParaRPr lang="en-US" altLang="zh-CN" sz="2000" b="1" dirty="0">
              <a:latin typeface="Tahoma" panose="020B060403050404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13031"/>
                                        </p:tgtEl>
                                        <p:attrNameLst>
                                          <p:attrName>style.visibility</p:attrName>
                                        </p:attrNameLst>
                                      </p:cBhvr>
                                      <p:to>
                                        <p:strVal val="visible"/>
                                      </p:to>
                                    </p:set>
                                    <p:anim calcmode="lin" valueType="num">
                                      <p:cBhvr additive="base">
                                        <p:cTn id="7" dur="500" fill="hold"/>
                                        <p:tgtEl>
                                          <p:spTgt spid="513031"/>
                                        </p:tgtEl>
                                        <p:attrNameLst>
                                          <p:attrName>ppt_x</p:attrName>
                                        </p:attrNameLst>
                                      </p:cBhvr>
                                      <p:tavLst>
                                        <p:tav tm="0">
                                          <p:val>
                                            <p:strVal val="#ppt_x"/>
                                          </p:val>
                                        </p:tav>
                                        <p:tav tm="100000">
                                          <p:val>
                                            <p:strVal val="#ppt_x"/>
                                          </p:val>
                                        </p:tav>
                                      </p:tavLst>
                                    </p:anim>
                                    <p:anim calcmode="lin" valueType="num">
                                      <p:cBhvr additive="base">
                                        <p:cTn id="8" dur="500" fill="hold"/>
                                        <p:tgtEl>
                                          <p:spTgt spid="51303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grpId="0" nodeType="clickEffect">
                                  <p:stCondLst>
                                    <p:cond delay="0"/>
                                  </p:stCondLst>
                                  <p:childTnLst>
                                    <p:set>
                                      <p:cBhvr>
                                        <p:cTn id="12" dur="1" fill="hold">
                                          <p:stCondLst>
                                            <p:cond delay="0"/>
                                          </p:stCondLst>
                                        </p:cTn>
                                        <p:tgtEl>
                                          <p:spTgt spid="617473"/>
                                        </p:tgtEl>
                                        <p:attrNameLst>
                                          <p:attrName>style.visibility</p:attrName>
                                        </p:attrNameLst>
                                      </p:cBhvr>
                                      <p:to>
                                        <p:strVal val="visible"/>
                                      </p:to>
                                    </p:set>
                                    <p:animEffect transition="in" filter="dissolve">
                                      <p:cBhvr>
                                        <p:cTn id="13" dur="500"/>
                                        <p:tgtEl>
                                          <p:spTgt spid="617473"/>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617474"/>
                                        </p:tgtEl>
                                        <p:attrNameLst>
                                          <p:attrName>style.visibility</p:attrName>
                                        </p:attrNameLst>
                                      </p:cBhvr>
                                      <p:to>
                                        <p:strVal val="visible"/>
                                      </p:to>
                                    </p:set>
                                    <p:animEffect transition="in" filter="dissolve">
                                      <p:cBhvr>
                                        <p:cTn id="18" dur="500"/>
                                        <p:tgtEl>
                                          <p:spTgt spid="617474"/>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1747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617475"/>
                                        </p:tgtEl>
                                        <p:attrNameLst>
                                          <p:attrName>style.visibility</p:attrName>
                                        </p:attrNameLst>
                                      </p:cBhvr>
                                      <p:to>
                                        <p:strVal val="visible"/>
                                      </p:to>
                                    </p:set>
                                    <p:animEffect transition="in" filter="dissolve">
                                      <p:cBhvr>
                                        <p:cTn id="27" dur="500"/>
                                        <p:tgtEl>
                                          <p:spTgt spid="617475"/>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617477"/>
                                        </p:tgtEl>
                                        <p:attrNameLst>
                                          <p:attrName>style.visibility</p:attrName>
                                        </p:attrNameLst>
                                      </p:cBhvr>
                                      <p:to>
                                        <p:strVal val="visible"/>
                                      </p:to>
                                    </p:set>
                                    <p:animEffect transition="in" filter="dissolve">
                                      <p:cBhvr>
                                        <p:cTn id="32" dur="500"/>
                                        <p:tgtEl>
                                          <p:spTgt spid="617477"/>
                                        </p:tgtEl>
                                      </p:cBhvr>
                                    </p:animEffec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61747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61747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9" presetClass="entr" presetSubtype="0" fill="hold" grpId="0" nodeType="clickEffect">
                                  <p:stCondLst>
                                    <p:cond delay="0"/>
                                  </p:stCondLst>
                                  <p:childTnLst>
                                    <p:set>
                                      <p:cBhvr>
                                        <p:cTn id="42" dur="1" fill="hold">
                                          <p:stCondLst>
                                            <p:cond delay="0"/>
                                          </p:stCondLst>
                                        </p:cTn>
                                        <p:tgtEl>
                                          <p:spTgt spid="617480"/>
                                        </p:tgtEl>
                                        <p:attrNameLst>
                                          <p:attrName>style.visibility</p:attrName>
                                        </p:attrNameLst>
                                      </p:cBhvr>
                                      <p:to>
                                        <p:strVal val="visible"/>
                                      </p:to>
                                    </p:set>
                                    <p:animEffect transition="in" filter="dissolve">
                                      <p:cBhvr>
                                        <p:cTn id="43" dur="500"/>
                                        <p:tgtEl>
                                          <p:spTgt spid="617480"/>
                                        </p:tgtEl>
                                      </p:cBhvr>
                                    </p:animEffect>
                                  </p:childTnLst>
                                </p:cTn>
                              </p:par>
                            </p:childTnLst>
                          </p:cTn>
                        </p:par>
                      </p:childTnLst>
                    </p:cTn>
                  </p:par>
                  <p:par>
                    <p:cTn id="44" fill="hold">
                      <p:stCondLst>
                        <p:cond delay="indefinite"/>
                      </p:stCondLst>
                      <p:childTnLst>
                        <p:par>
                          <p:cTn id="45" fill="hold">
                            <p:stCondLst>
                              <p:cond delay="0"/>
                            </p:stCondLst>
                            <p:childTnLst>
                              <p:par>
                                <p:cTn id="46" presetID="9" presetClass="entr" presetSubtype="0" fill="hold" grpId="0" nodeType="clickEffect">
                                  <p:stCondLst>
                                    <p:cond delay="0"/>
                                  </p:stCondLst>
                                  <p:childTnLst>
                                    <p:set>
                                      <p:cBhvr>
                                        <p:cTn id="47" dur="1" fill="hold">
                                          <p:stCondLst>
                                            <p:cond delay="0"/>
                                          </p:stCondLst>
                                        </p:cTn>
                                        <p:tgtEl>
                                          <p:spTgt spid="617481"/>
                                        </p:tgtEl>
                                        <p:attrNameLst>
                                          <p:attrName>style.visibility</p:attrName>
                                        </p:attrNameLst>
                                      </p:cBhvr>
                                      <p:to>
                                        <p:strVal val="visible"/>
                                      </p:to>
                                    </p:set>
                                    <p:animEffect transition="in" filter="dissolve">
                                      <p:cBhvr>
                                        <p:cTn id="48" dur="500"/>
                                        <p:tgtEl>
                                          <p:spTgt spid="617481"/>
                                        </p:tgtEl>
                                      </p:cBhvr>
                                    </p:animEffect>
                                  </p:childTnLst>
                                </p:cTn>
                              </p:par>
                            </p:childTnLst>
                          </p:cTn>
                        </p:par>
                      </p:childTnLst>
                    </p:cTn>
                  </p:par>
                  <p:par>
                    <p:cTn id="49" fill="hold">
                      <p:stCondLst>
                        <p:cond delay="indefinite"/>
                      </p:stCondLst>
                      <p:childTnLst>
                        <p:par>
                          <p:cTn id="50" fill="hold">
                            <p:stCondLst>
                              <p:cond delay="0"/>
                            </p:stCondLst>
                            <p:childTnLst>
                              <p:par>
                                <p:cTn id="51" presetID="9" presetClass="entr" presetSubtype="0" fill="hold" grpId="0" nodeType="clickEffect">
                                  <p:stCondLst>
                                    <p:cond delay="0"/>
                                  </p:stCondLst>
                                  <p:childTnLst>
                                    <p:set>
                                      <p:cBhvr>
                                        <p:cTn id="52" dur="1" fill="hold">
                                          <p:stCondLst>
                                            <p:cond delay="0"/>
                                          </p:stCondLst>
                                        </p:cTn>
                                        <p:tgtEl>
                                          <p:spTgt spid="617483"/>
                                        </p:tgtEl>
                                        <p:attrNameLst>
                                          <p:attrName>style.visibility</p:attrName>
                                        </p:attrNameLst>
                                      </p:cBhvr>
                                      <p:to>
                                        <p:strVal val="visible"/>
                                      </p:to>
                                    </p:set>
                                    <p:animEffect transition="in" filter="dissolve">
                                      <p:cBhvr>
                                        <p:cTn id="53" dur="500"/>
                                        <p:tgtEl>
                                          <p:spTgt spid="617483"/>
                                        </p:tgtEl>
                                      </p:cBhvr>
                                    </p:animEffec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grpId="0" nodeType="clickEffect">
                                  <p:stCondLst>
                                    <p:cond delay="0"/>
                                  </p:stCondLst>
                                  <p:childTnLst>
                                    <p:set>
                                      <p:cBhvr>
                                        <p:cTn id="57" dur="1" fill="hold">
                                          <p:stCondLst>
                                            <p:cond delay="0"/>
                                          </p:stCondLst>
                                        </p:cTn>
                                        <p:tgtEl>
                                          <p:spTgt spid="617484"/>
                                        </p:tgtEl>
                                        <p:attrNameLst>
                                          <p:attrName>style.visibility</p:attrName>
                                        </p:attrNameLst>
                                      </p:cBhvr>
                                      <p:to>
                                        <p:strVal val="visible"/>
                                      </p:to>
                                    </p:set>
                                  </p:childTnLst>
                                </p:cTn>
                              </p:par>
                              <p:par>
                                <p:cTn id="58" presetID="1" presetClass="entr" presetSubtype="0" fill="hold" grpId="0" nodeType="withEffect">
                                  <p:stCondLst>
                                    <p:cond delay="0"/>
                                  </p:stCondLst>
                                  <p:childTnLst>
                                    <p:set>
                                      <p:cBhvr>
                                        <p:cTn id="59" dur="1" fill="hold">
                                          <p:stCondLst>
                                            <p:cond delay="0"/>
                                          </p:stCondLst>
                                        </p:cTn>
                                        <p:tgtEl>
                                          <p:spTgt spid="617485"/>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9" presetClass="entr" presetSubtype="0" fill="hold" grpId="0" nodeType="clickEffect">
                                  <p:stCondLst>
                                    <p:cond delay="0"/>
                                  </p:stCondLst>
                                  <p:childTnLst>
                                    <p:set>
                                      <p:cBhvr>
                                        <p:cTn id="63" dur="1" fill="hold">
                                          <p:stCondLst>
                                            <p:cond delay="0"/>
                                          </p:stCondLst>
                                        </p:cTn>
                                        <p:tgtEl>
                                          <p:spTgt spid="617486"/>
                                        </p:tgtEl>
                                        <p:attrNameLst>
                                          <p:attrName>style.visibility</p:attrName>
                                        </p:attrNameLst>
                                      </p:cBhvr>
                                      <p:to>
                                        <p:strVal val="visible"/>
                                      </p:to>
                                    </p:set>
                                    <p:animEffect transition="in" filter="dissolve">
                                      <p:cBhvr>
                                        <p:cTn id="64" dur="500"/>
                                        <p:tgtEl>
                                          <p:spTgt spid="617486"/>
                                        </p:tgtEl>
                                      </p:cBhvr>
                                    </p:animEffect>
                                  </p:childTnLst>
                                </p:cTn>
                              </p:par>
                            </p:childTnLst>
                          </p:cTn>
                        </p:par>
                      </p:childTnLst>
                    </p:cTn>
                  </p:par>
                  <p:par>
                    <p:cTn id="65" fill="hold">
                      <p:stCondLst>
                        <p:cond delay="indefinite"/>
                      </p:stCondLst>
                      <p:childTnLst>
                        <p:par>
                          <p:cTn id="66" fill="hold">
                            <p:stCondLst>
                              <p:cond delay="0"/>
                            </p:stCondLst>
                            <p:childTnLst>
                              <p:par>
                                <p:cTn id="67" presetID="9" presetClass="entr" presetSubtype="0" fill="hold" grpId="0" nodeType="clickEffect">
                                  <p:stCondLst>
                                    <p:cond delay="0"/>
                                  </p:stCondLst>
                                  <p:childTnLst>
                                    <p:set>
                                      <p:cBhvr>
                                        <p:cTn id="68" dur="1" fill="hold">
                                          <p:stCondLst>
                                            <p:cond delay="0"/>
                                          </p:stCondLst>
                                        </p:cTn>
                                        <p:tgtEl>
                                          <p:spTgt spid="617487"/>
                                        </p:tgtEl>
                                        <p:attrNameLst>
                                          <p:attrName>style.visibility</p:attrName>
                                        </p:attrNameLst>
                                      </p:cBhvr>
                                      <p:to>
                                        <p:strVal val="visible"/>
                                      </p:to>
                                    </p:set>
                                    <p:animEffect transition="in" filter="dissolve">
                                      <p:cBhvr>
                                        <p:cTn id="69" dur="500"/>
                                        <p:tgtEl>
                                          <p:spTgt spid="617487"/>
                                        </p:tgtEl>
                                      </p:cBhvr>
                                    </p:animEffect>
                                  </p:childTnLst>
                                </p:cTn>
                              </p:par>
                            </p:childTnLst>
                          </p:cTn>
                        </p:par>
                      </p:childTnLst>
                    </p:cTn>
                  </p:par>
                  <p:par>
                    <p:cTn id="70" fill="hold">
                      <p:stCondLst>
                        <p:cond delay="indefinite"/>
                      </p:stCondLst>
                      <p:childTnLst>
                        <p:par>
                          <p:cTn id="71" fill="hold">
                            <p:stCondLst>
                              <p:cond delay="0"/>
                            </p:stCondLst>
                            <p:childTnLst>
                              <p:par>
                                <p:cTn id="72" presetID="1" presetClass="entr" presetSubtype="0" fill="hold" grpId="0" nodeType="clickEffect">
                                  <p:stCondLst>
                                    <p:cond delay="0"/>
                                  </p:stCondLst>
                                  <p:childTnLst>
                                    <p:set>
                                      <p:cBhvr>
                                        <p:cTn id="73" dur="1" fill="hold">
                                          <p:stCondLst>
                                            <p:cond delay="0"/>
                                          </p:stCondLst>
                                        </p:cTn>
                                        <p:tgtEl>
                                          <p:spTgt spid="617488"/>
                                        </p:tgtEl>
                                        <p:attrNameLst>
                                          <p:attrName>style.visibility</p:attrName>
                                        </p:attrNameLst>
                                      </p:cBhvr>
                                      <p:to>
                                        <p:strVal val="visible"/>
                                      </p:to>
                                    </p:set>
                                  </p:childTnLst>
                                </p:cTn>
                              </p:par>
                              <p:par>
                                <p:cTn id="74" presetID="1" presetClass="entr" presetSubtype="0" fill="hold" grpId="0" nodeType="withEffect">
                                  <p:stCondLst>
                                    <p:cond delay="0"/>
                                  </p:stCondLst>
                                  <p:childTnLst>
                                    <p:set>
                                      <p:cBhvr>
                                        <p:cTn id="75" dur="1" fill="hold">
                                          <p:stCondLst>
                                            <p:cond delay="0"/>
                                          </p:stCondLst>
                                        </p:cTn>
                                        <p:tgtEl>
                                          <p:spTgt spid="617489"/>
                                        </p:tgtEl>
                                        <p:attrNameLst>
                                          <p:attrName>style.visibility</p:attrName>
                                        </p:attrNameLst>
                                      </p:cBhvr>
                                      <p:to>
                                        <p:strVal val="visible"/>
                                      </p:to>
                                    </p:set>
                                  </p:childTnLst>
                                </p:cTn>
                              </p:par>
                            </p:childTnLst>
                          </p:cTn>
                        </p:par>
                      </p:childTnLst>
                    </p:cTn>
                  </p:par>
                  <p:par>
                    <p:cTn id="76" fill="hold">
                      <p:stCondLst>
                        <p:cond delay="indefinite"/>
                      </p:stCondLst>
                      <p:childTnLst>
                        <p:par>
                          <p:cTn id="77" fill="hold">
                            <p:stCondLst>
                              <p:cond delay="0"/>
                            </p:stCondLst>
                            <p:childTnLst>
                              <p:par>
                                <p:cTn id="78" presetID="9" presetClass="entr" presetSubtype="0" fill="hold" grpId="0" nodeType="clickEffect">
                                  <p:stCondLst>
                                    <p:cond delay="0"/>
                                  </p:stCondLst>
                                  <p:childTnLst>
                                    <p:set>
                                      <p:cBhvr>
                                        <p:cTn id="79" dur="1" fill="hold">
                                          <p:stCondLst>
                                            <p:cond delay="0"/>
                                          </p:stCondLst>
                                        </p:cTn>
                                        <p:tgtEl>
                                          <p:spTgt spid="617490"/>
                                        </p:tgtEl>
                                        <p:attrNameLst>
                                          <p:attrName>style.visibility</p:attrName>
                                        </p:attrNameLst>
                                      </p:cBhvr>
                                      <p:to>
                                        <p:strVal val="visible"/>
                                      </p:to>
                                    </p:set>
                                    <p:animEffect transition="in" filter="dissolve">
                                      <p:cBhvr>
                                        <p:cTn id="80" dur="500"/>
                                        <p:tgtEl>
                                          <p:spTgt spid="617490"/>
                                        </p:tgtEl>
                                      </p:cBhvr>
                                    </p:animEffect>
                                  </p:childTnLst>
                                </p:cTn>
                              </p:par>
                            </p:childTnLst>
                          </p:cTn>
                        </p:par>
                      </p:childTnLst>
                    </p:cTn>
                  </p:par>
                  <p:par>
                    <p:cTn id="81" fill="hold">
                      <p:stCondLst>
                        <p:cond delay="indefinite"/>
                      </p:stCondLst>
                      <p:childTnLst>
                        <p:par>
                          <p:cTn id="82" fill="hold">
                            <p:stCondLst>
                              <p:cond delay="0"/>
                            </p:stCondLst>
                            <p:childTnLst>
                              <p:par>
                                <p:cTn id="83" presetID="9" presetClass="entr" presetSubtype="0" fill="hold" grpId="0" nodeType="clickEffect">
                                  <p:stCondLst>
                                    <p:cond delay="0"/>
                                  </p:stCondLst>
                                  <p:childTnLst>
                                    <p:set>
                                      <p:cBhvr>
                                        <p:cTn id="84" dur="1" fill="hold">
                                          <p:stCondLst>
                                            <p:cond delay="0"/>
                                          </p:stCondLst>
                                        </p:cTn>
                                        <p:tgtEl>
                                          <p:spTgt spid="617491"/>
                                        </p:tgtEl>
                                        <p:attrNameLst>
                                          <p:attrName>style.visibility</p:attrName>
                                        </p:attrNameLst>
                                      </p:cBhvr>
                                      <p:to>
                                        <p:strVal val="visible"/>
                                      </p:to>
                                    </p:set>
                                    <p:animEffect transition="in" filter="dissolve">
                                      <p:cBhvr>
                                        <p:cTn id="85" dur="500"/>
                                        <p:tgtEl>
                                          <p:spTgt spid="617491"/>
                                        </p:tgtEl>
                                      </p:cBhvr>
                                    </p:animEffect>
                                  </p:childTnLst>
                                </p:cTn>
                              </p:par>
                            </p:childTnLst>
                          </p:cTn>
                        </p:par>
                      </p:childTnLst>
                    </p:cTn>
                  </p:par>
                  <p:par>
                    <p:cTn id="86" fill="hold">
                      <p:stCondLst>
                        <p:cond delay="indefinite"/>
                      </p:stCondLst>
                      <p:childTnLst>
                        <p:par>
                          <p:cTn id="87" fill="hold">
                            <p:stCondLst>
                              <p:cond delay="0"/>
                            </p:stCondLst>
                            <p:childTnLst>
                              <p:par>
                                <p:cTn id="88" presetID="1" presetClass="entr" presetSubtype="0" fill="hold" grpId="0" nodeType="clickEffect">
                                  <p:stCondLst>
                                    <p:cond delay="0"/>
                                  </p:stCondLst>
                                  <p:childTnLst>
                                    <p:set>
                                      <p:cBhvr>
                                        <p:cTn id="89" dur="1" fill="hold">
                                          <p:stCondLst>
                                            <p:cond delay="0"/>
                                          </p:stCondLst>
                                        </p:cTn>
                                        <p:tgtEl>
                                          <p:spTgt spid="617492"/>
                                        </p:tgtEl>
                                        <p:attrNameLst>
                                          <p:attrName>style.visibility</p:attrName>
                                        </p:attrNameLst>
                                      </p:cBhvr>
                                      <p:to>
                                        <p:strVal val="visible"/>
                                      </p:to>
                                    </p:set>
                                  </p:childTnLst>
                                </p:cTn>
                              </p:par>
                              <p:par>
                                <p:cTn id="90" presetID="1" presetClass="entr" presetSubtype="0" fill="hold" grpId="0" nodeType="withEffect">
                                  <p:stCondLst>
                                    <p:cond delay="0"/>
                                  </p:stCondLst>
                                  <p:childTnLst>
                                    <p:set>
                                      <p:cBhvr>
                                        <p:cTn id="91" dur="1" fill="hold">
                                          <p:stCondLst>
                                            <p:cond delay="0"/>
                                          </p:stCondLst>
                                        </p:cTn>
                                        <p:tgtEl>
                                          <p:spTgt spid="617493"/>
                                        </p:tgtEl>
                                        <p:attrNameLst>
                                          <p:attrName>style.visibility</p:attrName>
                                        </p:attrNameLst>
                                      </p:cBhvr>
                                      <p:to>
                                        <p:strVal val="visible"/>
                                      </p:to>
                                    </p:set>
                                  </p:childTnLst>
                                </p:cTn>
                              </p:par>
                            </p:childTnLst>
                          </p:cTn>
                        </p:par>
                      </p:childTnLst>
                    </p:cTn>
                  </p:par>
                  <p:par>
                    <p:cTn id="92" fill="hold">
                      <p:stCondLst>
                        <p:cond delay="indefinite"/>
                      </p:stCondLst>
                      <p:childTnLst>
                        <p:par>
                          <p:cTn id="93" fill="hold">
                            <p:stCondLst>
                              <p:cond delay="0"/>
                            </p:stCondLst>
                            <p:childTnLst>
                              <p:par>
                                <p:cTn id="94" presetID="9" presetClass="entr" presetSubtype="0" fill="hold" grpId="0" nodeType="clickEffect">
                                  <p:stCondLst>
                                    <p:cond delay="0"/>
                                  </p:stCondLst>
                                  <p:childTnLst>
                                    <p:set>
                                      <p:cBhvr>
                                        <p:cTn id="95" dur="1" fill="hold">
                                          <p:stCondLst>
                                            <p:cond delay="0"/>
                                          </p:stCondLst>
                                        </p:cTn>
                                        <p:tgtEl>
                                          <p:spTgt spid="617494"/>
                                        </p:tgtEl>
                                        <p:attrNameLst>
                                          <p:attrName>style.visibility</p:attrName>
                                        </p:attrNameLst>
                                      </p:cBhvr>
                                      <p:to>
                                        <p:strVal val="visible"/>
                                      </p:to>
                                    </p:set>
                                    <p:animEffect transition="in" filter="dissolve">
                                      <p:cBhvr>
                                        <p:cTn id="96" dur="500"/>
                                        <p:tgtEl>
                                          <p:spTgt spid="617494"/>
                                        </p:tgtEl>
                                      </p:cBhvr>
                                    </p:animEffect>
                                  </p:childTnLst>
                                </p:cTn>
                              </p:par>
                            </p:childTnLst>
                          </p:cTn>
                        </p:par>
                      </p:childTnLst>
                    </p:cTn>
                  </p:par>
                  <p:par>
                    <p:cTn id="97" fill="hold">
                      <p:stCondLst>
                        <p:cond delay="indefinite"/>
                      </p:stCondLst>
                      <p:childTnLst>
                        <p:par>
                          <p:cTn id="98" fill="hold">
                            <p:stCondLst>
                              <p:cond delay="0"/>
                            </p:stCondLst>
                            <p:childTnLst>
                              <p:par>
                                <p:cTn id="99" presetID="9" presetClass="entr" presetSubtype="0" fill="hold" grpId="0" nodeType="clickEffect">
                                  <p:stCondLst>
                                    <p:cond delay="0"/>
                                  </p:stCondLst>
                                  <p:childTnLst>
                                    <p:set>
                                      <p:cBhvr>
                                        <p:cTn id="100" dur="1" fill="hold">
                                          <p:stCondLst>
                                            <p:cond delay="0"/>
                                          </p:stCondLst>
                                        </p:cTn>
                                        <p:tgtEl>
                                          <p:spTgt spid="617495"/>
                                        </p:tgtEl>
                                        <p:attrNameLst>
                                          <p:attrName>style.visibility</p:attrName>
                                        </p:attrNameLst>
                                      </p:cBhvr>
                                      <p:to>
                                        <p:strVal val="visible"/>
                                      </p:to>
                                    </p:set>
                                    <p:animEffect transition="in" filter="dissolve">
                                      <p:cBhvr>
                                        <p:cTn id="101" dur="500"/>
                                        <p:tgtEl>
                                          <p:spTgt spid="617495"/>
                                        </p:tgtEl>
                                      </p:cBhvr>
                                    </p:animEffect>
                                  </p:childTnLst>
                                </p:cTn>
                              </p:par>
                            </p:childTnLst>
                          </p:cTn>
                        </p:par>
                      </p:childTnLst>
                    </p:cTn>
                  </p:par>
                  <p:par>
                    <p:cTn id="102" fill="hold">
                      <p:stCondLst>
                        <p:cond delay="indefinite"/>
                      </p:stCondLst>
                      <p:childTnLst>
                        <p:par>
                          <p:cTn id="103" fill="hold">
                            <p:stCondLst>
                              <p:cond delay="0"/>
                            </p:stCondLst>
                            <p:childTnLst>
                              <p:par>
                                <p:cTn id="104" presetID="1" presetClass="entr" presetSubtype="0" fill="hold" grpId="0" nodeType="clickEffect">
                                  <p:stCondLst>
                                    <p:cond delay="0"/>
                                  </p:stCondLst>
                                  <p:childTnLst>
                                    <p:set>
                                      <p:cBhvr>
                                        <p:cTn id="105" dur="1" fill="hold">
                                          <p:stCondLst>
                                            <p:cond delay="0"/>
                                          </p:stCondLst>
                                        </p:cTn>
                                        <p:tgtEl>
                                          <p:spTgt spid="617496"/>
                                        </p:tgtEl>
                                        <p:attrNameLst>
                                          <p:attrName>style.visibility</p:attrName>
                                        </p:attrNameLst>
                                      </p:cBhvr>
                                      <p:to>
                                        <p:strVal val="visible"/>
                                      </p:to>
                                    </p:set>
                                  </p:childTnLst>
                                </p:cTn>
                              </p:par>
                              <p:par>
                                <p:cTn id="106" presetID="1" presetClass="entr" presetSubtype="0" fill="hold" grpId="0" nodeType="withEffect">
                                  <p:stCondLst>
                                    <p:cond delay="0"/>
                                  </p:stCondLst>
                                  <p:childTnLst>
                                    <p:set>
                                      <p:cBhvr>
                                        <p:cTn id="107" dur="1" fill="hold">
                                          <p:stCondLst>
                                            <p:cond delay="0"/>
                                          </p:stCondLst>
                                        </p:cTn>
                                        <p:tgtEl>
                                          <p:spTgt spid="617497"/>
                                        </p:tgtEl>
                                        <p:attrNameLst>
                                          <p:attrName>style.visibility</p:attrName>
                                        </p:attrNameLst>
                                      </p:cBhvr>
                                      <p:to>
                                        <p:strVal val="visible"/>
                                      </p:to>
                                    </p:set>
                                  </p:childTnLst>
                                </p:cTn>
                              </p:par>
                            </p:childTnLst>
                          </p:cTn>
                        </p:par>
                      </p:childTnLst>
                    </p:cTn>
                  </p:par>
                  <p:par>
                    <p:cTn id="108" fill="hold">
                      <p:stCondLst>
                        <p:cond delay="indefinite"/>
                      </p:stCondLst>
                      <p:childTnLst>
                        <p:par>
                          <p:cTn id="109" fill="hold">
                            <p:stCondLst>
                              <p:cond delay="0"/>
                            </p:stCondLst>
                            <p:childTnLst>
                              <p:par>
                                <p:cTn id="110" presetID="9" presetClass="entr" presetSubtype="0" fill="hold" grpId="0" nodeType="clickEffect">
                                  <p:stCondLst>
                                    <p:cond delay="0"/>
                                  </p:stCondLst>
                                  <p:childTnLst>
                                    <p:set>
                                      <p:cBhvr>
                                        <p:cTn id="111" dur="1" fill="hold">
                                          <p:stCondLst>
                                            <p:cond delay="0"/>
                                          </p:stCondLst>
                                        </p:cTn>
                                        <p:tgtEl>
                                          <p:spTgt spid="617498"/>
                                        </p:tgtEl>
                                        <p:attrNameLst>
                                          <p:attrName>style.visibility</p:attrName>
                                        </p:attrNameLst>
                                      </p:cBhvr>
                                      <p:to>
                                        <p:strVal val="visible"/>
                                      </p:to>
                                    </p:set>
                                    <p:animEffect transition="in" filter="dissolve">
                                      <p:cBhvr>
                                        <p:cTn id="112" dur="500"/>
                                        <p:tgtEl>
                                          <p:spTgt spid="617498"/>
                                        </p:tgtEl>
                                      </p:cBhvr>
                                    </p:animEffect>
                                  </p:childTnLst>
                                </p:cTn>
                              </p:par>
                            </p:childTnLst>
                          </p:cTn>
                        </p:par>
                      </p:childTnLst>
                    </p:cTn>
                  </p:par>
                  <p:par>
                    <p:cTn id="113" fill="hold">
                      <p:stCondLst>
                        <p:cond delay="indefinite"/>
                      </p:stCondLst>
                      <p:childTnLst>
                        <p:par>
                          <p:cTn id="114" fill="hold">
                            <p:stCondLst>
                              <p:cond delay="0"/>
                            </p:stCondLst>
                            <p:childTnLst>
                              <p:par>
                                <p:cTn id="115" presetID="9" presetClass="entr" presetSubtype="0" fill="hold" grpId="0" nodeType="clickEffect">
                                  <p:stCondLst>
                                    <p:cond delay="0"/>
                                  </p:stCondLst>
                                  <p:childTnLst>
                                    <p:set>
                                      <p:cBhvr>
                                        <p:cTn id="116" dur="1" fill="hold">
                                          <p:stCondLst>
                                            <p:cond delay="0"/>
                                          </p:stCondLst>
                                        </p:cTn>
                                        <p:tgtEl>
                                          <p:spTgt spid="617499"/>
                                        </p:tgtEl>
                                        <p:attrNameLst>
                                          <p:attrName>style.visibility</p:attrName>
                                        </p:attrNameLst>
                                      </p:cBhvr>
                                      <p:to>
                                        <p:strVal val="visible"/>
                                      </p:to>
                                    </p:set>
                                    <p:animEffect transition="in" filter="dissolve">
                                      <p:cBhvr>
                                        <p:cTn id="117" dur="500"/>
                                        <p:tgtEl>
                                          <p:spTgt spid="617499"/>
                                        </p:tgtEl>
                                      </p:cBhvr>
                                    </p:animEffect>
                                  </p:childTnLst>
                                </p:cTn>
                              </p:par>
                            </p:childTnLst>
                          </p:cTn>
                        </p:par>
                      </p:childTnLst>
                    </p:cTn>
                  </p:par>
                  <p:par>
                    <p:cTn id="118" fill="hold">
                      <p:stCondLst>
                        <p:cond delay="indefinite"/>
                      </p:stCondLst>
                      <p:childTnLst>
                        <p:par>
                          <p:cTn id="119" fill="hold">
                            <p:stCondLst>
                              <p:cond delay="0"/>
                            </p:stCondLst>
                            <p:childTnLst>
                              <p:par>
                                <p:cTn id="120" presetID="1" presetClass="entr" presetSubtype="0" fill="hold" grpId="0" nodeType="clickEffect">
                                  <p:stCondLst>
                                    <p:cond delay="0"/>
                                  </p:stCondLst>
                                  <p:childTnLst>
                                    <p:set>
                                      <p:cBhvr>
                                        <p:cTn id="121" dur="1" fill="hold">
                                          <p:stCondLst>
                                            <p:cond delay="0"/>
                                          </p:stCondLst>
                                        </p:cTn>
                                        <p:tgtEl>
                                          <p:spTgt spid="617501"/>
                                        </p:tgtEl>
                                        <p:attrNameLst>
                                          <p:attrName>style.visibility</p:attrName>
                                        </p:attrNameLst>
                                      </p:cBhvr>
                                      <p:to>
                                        <p:strVal val="visible"/>
                                      </p:to>
                                    </p:set>
                                  </p:childTnLst>
                                </p:cTn>
                              </p:par>
                              <p:par>
                                <p:cTn id="122" presetID="1" presetClass="entr" presetSubtype="0" fill="hold" grpId="0" nodeType="withEffect">
                                  <p:stCondLst>
                                    <p:cond delay="0"/>
                                  </p:stCondLst>
                                  <p:childTnLst>
                                    <p:set>
                                      <p:cBhvr>
                                        <p:cTn id="123" dur="1" fill="hold">
                                          <p:stCondLst>
                                            <p:cond delay="0"/>
                                          </p:stCondLst>
                                        </p:cTn>
                                        <p:tgtEl>
                                          <p:spTgt spid="617500"/>
                                        </p:tgtEl>
                                        <p:attrNameLst>
                                          <p:attrName>style.visibility</p:attrName>
                                        </p:attrNameLst>
                                      </p:cBhvr>
                                      <p:to>
                                        <p:strVal val="visible"/>
                                      </p:to>
                                    </p:set>
                                  </p:childTnLst>
                                </p:cTn>
                              </p:par>
                            </p:childTnLst>
                          </p:cTn>
                        </p:par>
                      </p:childTnLst>
                    </p:cTn>
                  </p:par>
                  <p:par>
                    <p:cTn id="124" fill="hold">
                      <p:stCondLst>
                        <p:cond delay="indefinite"/>
                      </p:stCondLst>
                      <p:childTnLst>
                        <p:par>
                          <p:cTn id="125" fill="hold">
                            <p:stCondLst>
                              <p:cond delay="0"/>
                            </p:stCondLst>
                            <p:childTnLst>
                              <p:par>
                                <p:cTn id="126" presetID="9" presetClass="entr" presetSubtype="0" fill="hold" grpId="0" nodeType="clickEffect">
                                  <p:stCondLst>
                                    <p:cond delay="0"/>
                                  </p:stCondLst>
                                  <p:childTnLst>
                                    <p:set>
                                      <p:cBhvr>
                                        <p:cTn id="127" dur="1" fill="hold">
                                          <p:stCondLst>
                                            <p:cond delay="0"/>
                                          </p:stCondLst>
                                        </p:cTn>
                                        <p:tgtEl>
                                          <p:spTgt spid="617502"/>
                                        </p:tgtEl>
                                        <p:attrNameLst>
                                          <p:attrName>style.visibility</p:attrName>
                                        </p:attrNameLst>
                                      </p:cBhvr>
                                      <p:to>
                                        <p:strVal val="visible"/>
                                      </p:to>
                                    </p:set>
                                    <p:animEffect transition="in" filter="dissolve">
                                      <p:cBhvr>
                                        <p:cTn id="128" dur="500"/>
                                        <p:tgtEl>
                                          <p:spTgt spid="617502"/>
                                        </p:tgtEl>
                                      </p:cBhvr>
                                    </p:animEffect>
                                  </p:childTnLst>
                                </p:cTn>
                              </p:par>
                            </p:childTnLst>
                          </p:cTn>
                        </p:par>
                      </p:childTnLst>
                    </p:cTn>
                  </p:par>
                  <p:par>
                    <p:cTn id="129" fill="hold">
                      <p:stCondLst>
                        <p:cond delay="indefinite"/>
                      </p:stCondLst>
                      <p:childTnLst>
                        <p:par>
                          <p:cTn id="130" fill="hold">
                            <p:stCondLst>
                              <p:cond delay="0"/>
                            </p:stCondLst>
                            <p:childTnLst>
                              <p:par>
                                <p:cTn id="131" presetID="9" presetClass="entr" presetSubtype="0" fill="hold" grpId="0" nodeType="clickEffect">
                                  <p:stCondLst>
                                    <p:cond delay="0"/>
                                  </p:stCondLst>
                                  <p:childTnLst>
                                    <p:set>
                                      <p:cBhvr>
                                        <p:cTn id="132" dur="1" fill="hold">
                                          <p:stCondLst>
                                            <p:cond delay="0"/>
                                          </p:stCondLst>
                                        </p:cTn>
                                        <p:tgtEl>
                                          <p:spTgt spid="617503"/>
                                        </p:tgtEl>
                                        <p:attrNameLst>
                                          <p:attrName>style.visibility</p:attrName>
                                        </p:attrNameLst>
                                      </p:cBhvr>
                                      <p:to>
                                        <p:strVal val="visible"/>
                                      </p:to>
                                    </p:set>
                                    <p:animEffect transition="in" filter="dissolve">
                                      <p:cBhvr>
                                        <p:cTn id="133" dur="500"/>
                                        <p:tgtEl>
                                          <p:spTgt spid="617503"/>
                                        </p:tgtEl>
                                      </p:cBhvr>
                                    </p:animEffect>
                                  </p:childTnLst>
                                </p:cTn>
                              </p:par>
                            </p:childTnLst>
                          </p:cTn>
                        </p:par>
                      </p:childTnLst>
                    </p:cTn>
                  </p:par>
                  <p:par>
                    <p:cTn id="134" fill="hold">
                      <p:stCondLst>
                        <p:cond delay="indefinite"/>
                      </p:stCondLst>
                      <p:childTnLst>
                        <p:par>
                          <p:cTn id="135" fill="hold">
                            <p:stCondLst>
                              <p:cond delay="0"/>
                            </p:stCondLst>
                            <p:childTnLst>
                              <p:par>
                                <p:cTn id="136" presetID="1" presetClass="entr" presetSubtype="0" fill="hold" grpId="0" nodeType="clickEffect">
                                  <p:stCondLst>
                                    <p:cond delay="0"/>
                                  </p:stCondLst>
                                  <p:childTnLst>
                                    <p:set>
                                      <p:cBhvr>
                                        <p:cTn id="137" dur="1" fill="hold">
                                          <p:stCondLst>
                                            <p:cond delay="0"/>
                                          </p:stCondLst>
                                        </p:cTn>
                                        <p:tgtEl>
                                          <p:spTgt spid="617504"/>
                                        </p:tgtEl>
                                        <p:attrNameLst>
                                          <p:attrName>style.visibility</p:attrName>
                                        </p:attrNameLst>
                                      </p:cBhvr>
                                      <p:to>
                                        <p:strVal val="visible"/>
                                      </p:to>
                                    </p:set>
                                  </p:childTnLst>
                                </p:cTn>
                              </p:par>
                              <p:par>
                                <p:cTn id="138" presetID="1" presetClass="entr" presetSubtype="0" fill="hold" grpId="0" nodeType="withEffect">
                                  <p:stCondLst>
                                    <p:cond delay="0"/>
                                  </p:stCondLst>
                                  <p:childTnLst>
                                    <p:set>
                                      <p:cBhvr>
                                        <p:cTn id="139" dur="1" fill="hold">
                                          <p:stCondLst>
                                            <p:cond delay="0"/>
                                          </p:stCondLst>
                                        </p:cTn>
                                        <p:tgtEl>
                                          <p:spTgt spid="617505"/>
                                        </p:tgtEl>
                                        <p:attrNameLst>
                                          <p:attrName>style.visibility</p:attrName>
                                        </p:attrNameLst>
                                      </p:cBhvr>
                                      <p:to>
                                        <p:strVal val="visible"/>
                                      </p:to>
                                    </p:set>
                                  </p:childTnLst>
                                </p:cTn>
                              </p:par>
                            </p:childTnLst>
                          </p:cTn>
                        </p:par>
                      </p:childTnLst>
                    </p:cTn>
                  </p:par>
                  <p:par>
                    <p:cTn id="140" fill="hold">
                      <p:stCondLst>
                        <p:cond delay="indefinite"/>
                      </p:stCondLst>
                      <p:childTnLst>
                        <p:par>
                          <p:cTn id="141" fill="hold">
                            <p:stCondLst>
                              <p:cond delay="0"/>
                            </p:stCondLst>
                            <p:childTnLst>
                              <p:par>
                                <p:cTn id="142" presetID="9" presetClass="entr" presetSubtype="0" fill="hold" grpId="0" nodeType="clickEffect">
                                  <p:stCondLst>
                                    <p:cond delay="0"/>
                                  </p:stCondLst>
                                  <p:childTnLst>
                                    <p:set>
                                      <p:cBhvr>
                                        <p:cTn id="143" dur="1" fill="hold">
                                          <p:stCondLst>
                                            <p:cond delay="0"/>
                                          </p:stCondLst>
                                        </p:cTn>
                                        <p:tgtEl>
                                          <p:spTgt spid="617506"/>
                                        </p:tgtEl>
                                        <p:attrNameLst>
                                          <p:attrName>style.visibility</p:attrName>
                                        </p:attrNameLst>
                                      </p:cBhvr>
                                      <p:to>
                                        <p:strVal val="visible"/>
                                      </p:to>
                                    </p:set>
                                    <p:animEffect transition="in" filter="dissolve">
                                      <p:cBhvr>
                                        <p:cTn id="144" dur="500"/>
                                        <p:tgtEl>
                                          <p:spTgt spid="617506"/>
                                        </p:tgtEl>
                                      </p:cBhvr>
                                    </p:animEffect>
                                  </p:childTnLst>
                                </p:cTn>
                              </p:par>
                            </p:childTnLst>
                          </p:cTn>
                        </p:par>
                      </p:childTnLst>
                    </p:cTn>
                  </p:par>
                  <p:par>
                    <p:cTn id="145" fill="hold">
                      <p:stCondLst>
                        <p:cond delay="indefinite"/>
                      </p:stCondLst>
                      <p:childTnLst>
                        <p:par>
                          <p:cTn id="146" fill="hold">
                            <p:stCondLst>
                              <p:cond delay="0"/>
                            </p:stCondLst>
                            <p:childTnLst>
                              <p:par>
                                <p:cTn id="147" presetID="9" presetClass="entr" presetSubtype="0" fill="hold" grpId="0" nodeType="clickEffect">
                                  <p:stCondLst>
                                    <p:cond delay="0"/>
                                  </p:stCondLst>
                                  <p:childTnLst>
                                    <p:set>
                                      <p:cBhvr>
                                        <p:cTn id="148" dur="1" fill="hold">
                                          <p:stCondLst>
                                            <p:cond delay="0"/>
                                          </p:stCondLst>
                                        </p:cTn>
                                        <p:tgtEl>
                                          <p:spTgt spid="617472"/>
                                        </p:tgtEl>
                                        <p:attrNameLst>
                                          <p:attrName>style.visibility</p:attrName>
                                        </p:attrNameLst>
                                      </p:cBhvr>
                                      <p:to>
                                        <p:strVal val="visible"/>
                                      </p:to>
                                    </p:set>
                                    <p:animEffect transition="in" filter="dissolve">
                                      <p:cBhvr>
                                        <p:cTn id="149" dur="500"/>
                                        <p:tgtEl>
                                          <p:spTgt spid="6174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7472" grpId="0"/>
      <p:bldP spid="617473" grpId="0"/>
      <p:bldP spid="617474" grpId="0"/>
      <p:bldP spid="617475" grpId="0"/>
      <p:bldP spid="617476" grpId="0"/>
      <p:bldP spid="617477" grpId="0"/>
      <p:bldP spid="617478" grpId="0"/>
      <p:bldP spid="617479" grpId="0"/>
      <p:bldP spid="617480" grpId="0"/>
      <p:bldP spid="617481" grpId="0"/>
      <p:bldP spid="617483" grpId="0"/>
      <p:bldP spid="617484" grpId="0"/>
      <p:bldP spid="617485" grpId="0"/>
      <p:bldP spid="617486" grpId="0"/>
      <p:bldP spid="617487" grpId="0"/>
      <p:bldP spid="617488" grpId="0"/>
      <p:bldP spid="617489" grpId="0"/>
      <p:bldP spid="617490" grpId="0"/>
      <p:bldP spid="617491" grpId="0"/>
      <p:bldP spid="617492" grpId="0"/>
      <p:bldP spid="617493" grpId="0"/>
      <p:bldP spid="617494" grpId="0"/>
      <p:bldP spid="617495" grpId="0"/>
      <p:bldP spid="617496" grpId="0"/>
      <p:bldP spid="617497" grpId="0"/>
      <p:bldP spid="617498" grpId="0"/>
      <p:bldP spid="617499" grpId="0"/>
      <p:bldP spid="617500" grpId="0"/>
      <p:bldP spid="617501" grpId="0"/>
      <p:bldP spid="617502" grpId="0"/>
      <p:bldP spid="617503" grpId="0"/>
      <p:bldP spid="617504" grpId="0"/>
      <p:bldP spid="617505" grpId="0"/>
      <p:bldP spid="61750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3713" name="Rectangle 2"/>
          <p:cNvSpPr>
            <a:spLocks noGrp="1"/>
          </p:cNvSpPr>
          <p:nvPr>
            <p:ph type="title"/>
          </p:nvPr>
        </p:nvSpPr>
        <p:spPr>
          <a:xfrm>
            <a:off x="1150938" y="219075"/>
            <a:ext cx="6516687" cy="762000"/>
          </a:xfrm>
        </p:spPr>
        <p:txBody>
          <a:bodyPr wrap="square" lIns="91440" tIns="45720" rIns="91440" bIns="45720" anchor="b"/>
          <a:p>
            <a:pPr algn="ctr" eaLnBrk="1" hangingPunct="1"/>
            <a:r>
              <a:rPr lang="zh-CN" altLang="en-US" sz="3600" b="1" dirty="0">
                <a:latin typeface="黑体" panose="02010609060101010101" pitchFamily="49" charset="-122"/>
                <a:ea typeface="黑体" panose="02010609060101010101" pitchFamily="49" charset="-122"/>
              </a:rPr>
              <a:t>第五章</a:t>
            </a:r>
            <a:r>
              <a:rPr lang="en-US" altLang="zh-CN" sz="3600" b="1" dirty="0">
                <a:latin typeface="黑体" panose="02010609060101010101" pitchFamily="49" charset="-122"/>
                <a:ea typeface="黑体" panose="02010609060101010101" pitchFamily="49" charset="-122"/>
              </a:rPr>
              <a:t> </a:t>
            </a:r>
            <a:r>
              <a:rPr lang="zh-CN" altLang="en-US" sz="3600" b="1" dirty="0">
                <a:latin typeface="黑体" panose="02010609060101010101" pitchFamily="49" charset="-122"/>
                <a:ea typeface="黑体" panose="02010609060101010101" pitchFamily="49" charset="-122"/>
              </a:rPr>
              <a:t>虚拟存储器</a:t>
            </a:r>
            <a:endParaRPr lang="zh-CN" altLang="en-US" sz="3600" b="1" dirty="0">
              <a:latin typeface="黑体" panose="02010609060101010101" pitchFamily="49" charset="-122"/>
              <a:ea typeface="黑体" panose="02010609060101010101" pitchFamily="49" charset="-122"/>
            </a:endParaRPr>
          </a:p>
        </p:txBody>
      </p:sp>
      <p:sp>
        <p:nvSpPr>
          <p:cNvPr id="175107" name="Rectangle 3"/>
          <p:cNvSpPr>
            <a:spLocks noGrp="1"/>
          </p:cNvSpPr>
          <p:nvPr>
            <p:ph idx="1"/>
          </p:nvPr>
        </p:nvSpPr>
        <p:spPr>
          <a:xfrm>
            <a:off x="611188" y="1341438"/>
            <a:ext cx="8137525" cy="5183187"/>
          </a:xfrm>
        </p:spPr>
        <p:txBody>
          <a:bodyPr wrap="square" lIns="91440" tIns="45720" rIns="91440" bIns="45720" anchor="t"/>
          <a:p>
            <a:pPr eaLnBrk="1" hangingPunct="1">
              <a:lnSpc>
                <a:spcPct val="110000"/>
              </a:lnSpc>
              <a:buClr>
                <a:srgbClr val="FF0000"/>
              </a:buClr>
              <a:buSzPct val="110000"/>
              <a:buChar char="q"/>
            </a:pPr>
            <a:r>
              <a:rPr lang="zh-CN" altLang="en-US" sz="2200" dirty="0">
                <a:latin typeface="黑体" panose="02010609060101010101" pitchFamily="49" charset="-122"/>
                <a:ea typeface="黑体" panose="02010609060101010101" pitchFamily="49" charset="-122"/>
              </a:rPr>
              <a:t>常规存储管理方式的共同点</a:t>
            </a:r>
            <a:r>
              <a:rPr lang="zh-CN" altLang="en-US" sz="2200" dirty="0">
                <a:solidFill>
                  <a:schemeClr val="tx1"/>
                </a:solidFill>
                <a:latin typeface="黑体" panose="02010609060101010101" pitchFamily="49" charset="-122"/>
                <a:ea typeface="黑体" panose="02010609060101010101" pitchFamily="49" charset="-122"/>
              </a:rPr>
              <a:t>：</a:t>
            </a:r>
            <a:endParaRPr lang="zh-CN" altLang="en-US" sz="2200" dirty="0">
              <a:solidFill>
                <a:schemeClr val="tx1"/>
              </a:solidFill>
              <a:latin typeface="黑体" panose="02010609060101010101" pitchFamily="49" charset="-122"/>
              <a:ea typeface="黑体" panose="02010609060101010101" pitchFamily="49" charset="-122"/>
            </a:endParaRPr>
          </a:p>
          <a:p>
            <a:pPr eaLnBrk="1" hangingPunct="1">
              <a:lnSpc>
                <a:spcPct val="110000"/>
              </a:lnSpc>
              <a:buClr>
                <a:srgbClr val="FF0000"/>
              </a:buClr>
              <a:buSzPct val="110000"/>
              <a:buNone/>
            </a:pPr>
            <a:r>
              <a:rPr lang="zh-CN" altLang="en-US" sz="2200" dirty="0">
                <a:solidFill>
                  <a:schemeClr val="tx1"/>
                </a:solidFill>
                <a:latin typeface="黑体" panose="02010609060101010101" pitchFamily="49" charset="-122"/>
                <a:ea typeface="黑体" panose="02010609060101010101" pitchFamily="49" charset="-122"/>
              </a:rPr>
              <a:t>      要求一个作业全部装入内存后方能运行。</a:t>
            </a:r>
            <a:endParaRPr lang="zh-CN" altLang="en-US" sz="2200" dirty="0">
              <a:solidFill>
                <a:schemeClr val="tx1"/>
              </a:solidFill>
              <a:latin typeface="黑体" panose="02010609060101010101" pitchFamily="49" charset="-122"/>
              <a:ea typeface="黑体" panose="02010609060101010101" pitchFamily="49" charset="-122"/>
            </a:endParaRPr>
          </a:p>
          <a:p>
            <a:pPr eaLnBrk="1" hangingPunct="1">
              <a:lnSpc>
                <a:spcPct val="110000"/>
              </a:lnSpc>
              <a:buClr>
                <a:srgbClr val="FF0000"/>
              </a:buClr>
              <a:buSzPct val="110000"/>
              <a:buChar char="q"/>
            </a:pPr>
            <a:r>
              <a:rPr lang="zh-CN" altLang="en-US" sz="2200" dirty="0">
                <a:latin typeface="黑体" panose="02010609060101010101" pitchFamily="49" charset="-122"/>
                <a:ea typeface="黑体" panose="02010609060101010101" pitchFamily="49" charset="-122"/>
              </a:rPr>
              <a:t>问题：</a:t>
            </a:r>
            <a:endParaRPr lang="zh-CN" altLang="en-US" sz="2200" dirty="0">
              <a:latin typeface="黑体" panose="02010609060101010101" pitchFamily="49" charset="-122"/>
              <a:ea typeface="黑体" panose="02010609060101010101" pitchFamily="49" charset="-122"/>
            </a:endParaRPr>
          </a:p>
          <a:p>
            <a:pPr eaLnBrk="1" hangingPunct="1">
              <a:lnSpc>
                <a:spcPct val="110000"/>
              </a:lnSpc>
              <a:buClr>
                <a:srgbClr val="FF0000"/>
              </a:buClr>
              <a:buSzPct val="110000"/>
              <a:buNone/>
            </a:pPr>
            <a:r>
              <a:rPr lang="zh-CN" altLang="en-US" sz="2200" dirty="0">
                <a:solidFill>
                  <a:schemeClr val="tx1"/>
                </a:solidFill>
                <a:latin typeface="黑体" panose="02010609060101010101" pitchFamily="49" charset="-122"/>
                <a:ea typeface="黑体" panose="02010609060101010101" pitchFamily="49" charset="-122"/>
                <a:sym typeface="Wingdings" panose="05000000000000000000" pitchFamily="2" charset="2"/>
              </a:rPr>
              <a:t>   </a:t>
            </a:r>
            <a:r>
              <a:rPr lang="en-US" altLang="zh-CN" sz="2200" dirty="0">
                <a:solidFill>
                  <a:schemeClr val="tx1"/>
                </a:solidFill>
                <a:latin typeface="黑体" panose="02010609060101010101" pitchFamily="49" charset="-122"/>
                <a:ea typeface="黑体" panose="02010609060101010101" pitchFamily="49" charset="-122"/>
                <a:sym typeface="Wingdings" panose="05000000000000000000" pitchFamily="2" charset="2"/>
              </a:rPr>
              <a:t>(1)</a:t>
            </a:r>
            <a:r>
              <a:rPr lang="zh-CN" altLang="en-US" sz="2200" dirty="0">
                <a:solidFill>
                  <a:schemeClr val="tx1"/>
                </a:solidFill>
                <a:latin typeface="黑体" panose="02010609060101010101" pitchFamily="49" charset="-122"/>
                <a:ea typeface="黑体" panose="02010609060101010101" pitchFamily="49" charset="-122"/>
                <a:sym typeface="Wingdings" panose="05000000000000000000" pitchFamily="2" charset="2"/>
              </a:rPr>
              <a:t>有的作业很大</a:t>
            </a:r>
            <a:r>
              <a:rPr lang="en-US" altLang="zh-CN" sz="2200" dirty="0">
                <a:solidFill>
                  <a:schemeClr val="tx1"/>
                </a:solidFill>
                <a:latin typeface="黑体" panose="02010609060101010101" pitchFamily="49" charset="-122"/>
                <a:ea typeface="黑体" panose="02010609060101010101" pitchFamily="49" charset="-122"/>
                <a:sym typeface="Wingdings" panose="05000000000000000000" pitchFamily="2" charset="2"/>
              </a:rPr>
              <a:t>,</a:t>
            </a:r>
            <a:r>
              <a:rPr lang="zh-CN" altLang="en-US" sz="2200" dirty="0">
                <a:solidFill>
                  <a:schemeClr val="tx1"/>
                </a:solidFill>
                <a:latin typeface="黑体" panose="02010609060101010101" pitchFamily="49" charset="-122"/>
                <a:ea typeface="黑体" panose="02010609060101010101" pitchFamily="49" charset="-122"/>
                <a:sym typeface="Wingdings" panose="05000000000000000000" pitchFamily="2" charset="2"/>
              </a:rPr>
              <a:t>所需内存空间大于内存总容量</a:t>
            </a:r>
            <a:r>
              <a:rPr lang="en-US" altLang="zh-CN" sz="2200" dirty="0">
                <a:solidFill>
                  <a:schemeClr val="tx1"/>
                </a:solidFill>
                <a:latin typeface="黑体" panose="02010609060101010101" pitchFamily="49" charset="-122"/>
                <a:ea typeface="黑体" panose="02010609060101010101" pitchFamily="49" charset="-122"/>
                <a:sym typeface="Wingdings" panose="05000000000000000000" pitchFamily="2" charset="2"/>
              </a:rPr>
              <a:t>,</a:t>
            </a:r>
            <a:r>
              <a:rPr lang="zh-CN" altLang="en-US" sz="2200" dirty="0">
                <a:solidFill>
                  <a:schemeClr val="tx1"/>
                </a:solidFill>
                <a:latin typeface="黑体" panose="02010609060101010101" pitchFamily="49" charset="-122"/>
                <a:ea typeface="黑体" panose="02010609060101010101" pitchFamily="49" charset="-122"/>
                <a:sym typeface="Wingdings" panose="05000000000000000000" pitchFamily="2" charset="2"/>
              </a:rPr>
              <a:t>使作业无法运行。</a:t>
            </a:r>
            <a:endParaRPr lang="zh-CN" altLang="en-US" sz="2200" dirty="0">
              <a:solidFill>
                <a:schemeClr val="tx1"/>
              </a:solidFill>
              <a:latin typeface="黑体" panose="02010609060101010101" pitchFamily="49" charset="-122"/>
              <a:ea typeface="黑体" panose="02010609060101010101" pitchFamily="49" charset="-122"/>
              <a:sym typeface="Wingdings" panose="05000000000000000000" pitchFamily="2" charset="2"/>
            </a:endParaRPr>
          </a:p>
          <a:p>
            <a:pPr eaLnBrk="1" hangingPunct="1">
              <a:lnSpc>
                <a:spcPct val="110000"/>
              </a:lnSpc>
              <a:buClr>
                <a:srgbClr val="FF0000"/>
              </a:buClr>
              <a:buSzPct val="110000"/>
              <a:buNone/>
            </a:pPr>
            <a:r>
              <a:rPr lang="zh-CN" altLang="en-US" sz="2200" dirty="0">
                <a:solidFill>
                  <a:schemeClr val="tx1"/>
                </a:solidFill>
                <a:latin typeface="黑体" panose="02010609060101010101" pitchFamily="49" charset="-122"/>
                <a:ea typeface="黑体" panose="02010609060101010101" pitchFamily="49" charset="-122"/>
                <a:sym typeface="Wingdings" panose="05000000000000000000" pitchFamily="2" charset="2"/>
              </a:rPr>
              <a:t>   </a:t>
            </a:r>
            <a:r>
              <a:rPr lang="en-US" altLang="zh-CN" sz="2200" dirty="0">
                <a:solidFill>
                  <a:schemeClr val="tx1"/>
                </a:solidFill>
                <a:latin typeface="黑体" panose="02010609060101010101" pitchFamily="49" charset="-122"/>
                <a:ea typeface="黑体" panose="02010609060101010101" pitchFamily="49" charset="-122"/>
                <a:sym typeface="Wingdings" panose="05000000000000000000" pitchFamily="2" charset="2"/>
              </a:rPr>
              <a:t>(2)</a:t>
            </a:r>
            <a:r>
              <a:rPr lang="zh-CN" altLang="en-US" sz="2200" dirty="0">
                <a:solidFill>
                  <a:schemeClr val="tx1"/>
                </a:solidFill>
                <a:latin typeface="黑体" panose="02010609060101010101" pitchFamily="49" charset="-122"/>
                <a:ea typeface="黑体" panose="02010609060101010101" pitchFamily="49" charset="-122"/>
                <a:sym typeface="Wingdings" panose="05000000000000000000" pitchFamily="2" charset="2"/>
              </a:rPr>
              <a:t>有大量作业要求运行，但内存容量不足以容纳下所有作业，只能让一部分先运行，其它在外存等待。</a:t>
            </a:r>
            <a:endParaRPr lang="zh-CN" altLang="en-US" sz="2200" dirty="0">
              <a:solidFill>
                <a:schemeClr val="tx1"/>
              </a:solidFill>
              <a:latin typeface="黑体" panose="02010609060101010101" pitchFamily="49" charset="-122"/>
              <a:ea typeface="黑体" panose="02010609060101010101" pitchFamily="49" charset="-122"/>
            </a:endParaRPr>
          </a:p>
          <a:p>
            <a:pPr eaLnBrk="1" hangingPunct="1">
              <a:lnSpc>
                <a:spcPct val="110000"/>
              </a:lnSpc>
              <a:buClr>
                <a:srgbClr val="FF0000"/>
              </a:buClr>
              <a:buSzPct val="110000"/>
              <a:buChar char="q"/>
            </a:pPr>
            <a:r>
              <a:rPr lang="zh-CN" altLang="en-US" sz="2200" dirty="0">
                <a:latin typeface="黑体" panose="02010609060101010101" pitchFamily="49" charset="-122"/>
                <a:ea typeface="黑体" panose="02010609060101010101" pitchFamily="49" charset="-122"/>
              </a:rPr>
              <a:t>解决方法 </a:t>
            </a:r>
            <a:r>
              <a:rPr lang="zh-CN" altLang="en-US" sz="2200" dirty="0">
                <a:solidFill>
                  <a:schemeClr val="tx1"/>
                </a:solidFill>
                <a:latin typeface="黑体" panose="02010609060101010101" pitchFamily="49" charset="-122"/>
                <a:ea typeface="黑体" panose="02010609060101010101" pitchFamily="49" charset="-122"/>
                <a:sym typeface="Wingdings" panose="05000000000000000000" pitchFamily="2" charset="2"/>
              </a:rPr>
              <a:t>（</a:t>
            </a:r>
            <a:r>
              <a:rPr lang="en-US" altLang="zh-CN" sz="2200" dirty="0">
                <a:solidFill>
                  <a:schemeClr val="tx1"/>
                </a:solidFill>
                <a:latin typeface="黑体" panose="02010609060101010101" pitchFamily="49" charset="-122"/>
                <a:ea typeface="黑体" panose="02010609060101010101" pitchFamily="49" charset="-122"/>
                <a:sym typeface="Wingdings" panose="05000000000000000000" pitchFamily="2" charset="2"/>
              </a:rPr>
              <a:t>1</a:t>
            </a:r>
            <a:r>
              <a:rPr lang="zh-CN" altLang="en-US" sz="2200" dirty="0">
                <a:solidFill>
                  <a:schemeClr val="tx1"/>
                </a:solidFill>
                <a:latin typeface="黑体" panose="02010609060101010101" pitchFamily="49" charset="-122"/>
                <a:ea typeface="黑体" panose="02010609060101010101" pitchFamily="49" charset="-122"/>
                <a:sym typeface="Wingdings" panose="05000000000000000000" pitchFamily="2" charset="2"/>
              </a:rPr>
              <a:t>）增加内存容量。</a:t>
            </a:r>
            <a:endParaRPr lang="zh-CN" altLang="en-US" sz="2200" dirty="0">
              <a:solidFill>
                <a:schemeClr val="tx1"/>
              </a:solidFill>
              <a:latin typeface="黑体" panose="02010609060101010101" pitchFamily="49" charset="-122"/>
              <a:ea typeface="黑体" panose="02010609060101010101" pitchFamily="49" charset="-122"/>
              <a:sym typeface="Wingdings" panose="05000000000000000000" pitchFamily="2" charset="2"/>
            </a:endParaRPr>
          </a:p>
          <a:p>
            <a:pPr eaLnBrk="1" hangingPunct="1">
              <a:lnSpc>
                <a:spcPct val="110000"/>
              </a:lnSpc>
              <a:buClr>
                <a:srgbClr val="FF0000"/>
              </a:buClr>
              <a:buSzPct val="110000"/>
              <a:buNone/>
            </a:pPr>
            <a:r>
              <a:rPr lang="zh-CN" altLang="en-US" sz="2200" dirty="0">
                <a:solidFill>
                  <a:schemeClr val="tx1"/>
                </a:solidFill>
                <a:latin typeface="黑体" panose="02010609060101010101" pitchFamily="49" charset="-122"/>
                <a:ea typeface="黑体" panose="02010609060101010101" pitchFamily="49" charset="-122"/>
                <a:sym typeface="Wingdings" panose="05000000000000000000" pitchFamily="2" charset="2"/>
              </a:rPr>
              <a:t>            （</a:t>
            </a:r>
            <a:r>
              <a:rPr lang="en-US" altLang="zh-CN" sz="2200" dirty="0">
                <a:solidFill>
                  <a:schemeClr val="tx1"/>
                </a:solidFill>
                <a:latin typeface="黑体" panose="02010609060101010101" pitchFamily="49" charset="-122"/>
                <a:ea typeface="黑体" panose="02010609060101010101" pitchFamily="49" charset="-122"/>
                <a:sym typeface="Wingdings" panose="05000000000000000000" pitchFamily="2" charset="2"/>
              </a:rPr>
              <a:t>2</a:t>
            </a:r>
            <a:r>
              <a:rPr lang="zh-CN" altLang="en-US" sz="2200" dirty="0">
                <a:solidFill>
                  <a:schemeClr val="tx1"/>
                </a:solidFill>
                <a:latin typeface="黑体" panose="02010609060101010101" pitchFamily="49" charset="-122"/>
                <a:ea typeface="黑体" panose="02010609060101010101" pitchFamily="49" charset="-122"/>
                <a:sym typeface="Wingdings" panose="05000000000000000000" pitchFamily="2" charset="2"/>
              </a:rPr>
              <a:t>）从逻辑上扩充内存容量</a:t>
            </a:r>
            <a:endParaRPr lang="zh-CN" altLang="en-US" sz="2200" dirty="0">
              <a:solidFill>
                <a:schemeClr val="tx1"/>
              </a:solidFill>
              <a:latin typeface="黑体" panose="02010609060101010101" pitchFamily="49" charset="-122"/>
              <a:ea typeface="黑体" panose="02010609060101010101" pitchFamily="49" charset="-122"/>
              <a:sym typeface="Wingdings" panose="05000000000000000000" pitchFamily="2" charset="2"/>
            </a:endParaRPr>
          </a:p>
          <a:p>
            <a:pPr lvl="4" eaLnBrk="1" hangingPunct="1">
              <a:lnSpc>
                <a:spcPct val="110000"/>
              </a:lnSpc>
              <a:buClr>
                <a:srgbClr val="FF0000"/>
              </a:buClr>
              <a:buNone/>
            </a:pPr>
            <a:r>
              <a:rPr lang="zh-CN" altLang="en-US" sz="2200" dirty="0">
                <a:solidFill>
                  <a:srgbClr val="FF33CC"/>
                </a:solidFill>
                <a:latin typeface="黑体" panose="02010609060101010101" pitchFamily="49" charset="-122"/>
                <a:ea typeface="黑体" panose="02010609060101010101" pitchFamily="49" charset="-122"/>
                <a:sym typeface="Wingdings" panose="05000000000000000000" pitchFamily="2" charset="2"/>
              </a:rPr>
              <a:t>          </a:t>
            </a:r>
            <a:r>
              <a:rPr lang="en-US" altLang="zh-CN" sz="2200" dirty="0">
                <a:latin typeface="黑体" panose="02010609060101010101" pitchFamily="49" charset="-122"/>
                <a:ea typeface="黑体" panose="02010609060101010101" pitchFamily="49" charset="-122"/>
                <a:sym typeface="Wingdings" panose="05000000000000000000" pitchFamily="2" charset="2"/>
              </a:rPr>
              <a:t>----</a:t>
            </a:r>
            <a:r>
              <a:rPr lang="zh-CN" altLang="en-US" sz="2200" dirty="0">
                <a:latin typeface="黑体" panose="02010609060101010101" pitchFamily="49" charset="-122"/>
                <a:ea typeface="黑体" panose="02010609060101010101" pitchFamily="49" charset="-122"/>
                <a:sym typeface="Wingdings" panose="05000000000000000000" pitchFamily="2" charset="2"/>
              </a:rPr>
              <a:t>覆盖</a:t>
            </a:r>
            <a:endParaRPr lang="zh-CN" altLang="en-US" sz="2200" dirty="0">
              <a:latin typeface="黑体" panose="02010609060101010101" pitchFamily="49" charset="-122"/>
              <a:ea typeface="黑体" panose="02010609060101010101" pitchFamily="49" charset="-122"/>
              <a:sym typeface="Wingdings" panose="05000000000000000000" pitchFamily="2" charset="2"/>
            </a:endParaRPr>
          </a:p>
          <a:p>
            <a:pPr lvl="4" eaLnBrk="1" hangingPunct="1">
              <a:lnSpc>
                <a:spcPct val="110000"/>
              </a:lnSpc>
              <a:buClr>
                <a:srgbClr val="FF0000"/>
              </a:buClr>
              <a:buNone/>
            </a:pPr>
            <a:r>
              <a:rPr lang="zh-CN" altLang="en-US" sz="2200" dirty="0">
                <a:latin typeface="黑体" panose="02010609060101010101" pitchFamily="49" charset="-122"/>
                <a:ea typeface="黑体" panose="02010609060101010101" pitchFamily="49" charset="-122"/>
                <a:sym typeface="Wingdings" panose="05000000000000000000" pitchFamily="2" charset="2"/>
              </a:rPr>
              <a:t>          </a:t>
            </a:r>
            <a:r>
              <a:rPr lang="en-US" altLang="zh-CN" sz="2200" dirty="0">
                <a:latin typeface="黑体" panose="02010609060101010101" pitchFamily="49" charset="-122"/>
                <a:ea typeface="黑体" panose="02010609060101010101" pitchFamily="49" charset="-122"/>
                <a:sym typeface="Wingdings" panose="05000000000000000000" pitchFamily="2" charset="2"/>
              </a:rPr>
              <a:t>----</a:t>
            </a:r>
            <a:r>
              <a:rPr lang="zh-CN" altLang="en-US" sz="2200" dirty="0">
                <a:latin typeface="黑体" panose="02010609060101010101" pitchFamily="49" charset="-122"/>
                <a:ea typeface="黑体" panose="02010609060101010101" pitchFamily="49" charset="-122"/>
                <a:sym typeface="Wingdings" panose="05000000000000000000" pitchFamily="2" charset="2"/>
              </a:rPr>
              <a:t>对换</a:t>
            </a:r>
            <a:endParaRPr lang="zh-CN" altLang="en-US" sz="2200" dirty="0">
              <a:latin typeface="黑体" panose="02010609060101010101" pitchFamily="49" charset="-122"/>
              <a:ea typeface="黑体" panose="02010609060101010101" pitchFamily="49" charset="-122"/>
              <a:sym typeface="Wingdings" panose="05000000000000000000" pitchFamily="2" charset="2"/>
            </a:endParaRPr>
          </a:p>
          <a:p>
            <a:pPr lvl="4" eaLnBrk="1" hangingPunct="1">
              <a:lnSpc>
                <a:spcPct val="110000"/>
              </a:lnSpc>
              <a:buClr>
                <a:srgbClr val="FF0000"/>
              </a:buClr>
              <a:buNone/>
            </a:pPr>
            <a:r>
              <a:rPr lang="zh-CN" altLang="en-US" sz="2200" dirty="0">
                <a:solidFill>
                  <a:srgbClr val="FF33CC"/>
                </a:solidFill>
                <a:latin typeface="黑体" panose="02010609060101010101" pitchFamily="49" charset="-122"/>
                <a:ea typeface="黑体" panose="02010609060101010101" pitchFamily="49" charset="-122"/>
                <a:sym typeface="Wingdings" panose="05000000000000000000" pitchFamily="2" charset="2"/>
              </a:rPr>
              <a:t>          </a:t>
            </a:r>
            <a:r>
              <a:rPr lang="en-US" altLang="zh-CN" sz="2200" dirty="0">
                <a:latin typeface="黑体" panose="02010609060101010101" pitchFamily="49" charset="-122"/>
                <a:ea typeface="黑体" panose="02010609060101010101" pitchFamily="49" charset="-122"/>
                <a:sym typeface="Wingdings" panose="05000000000000000000" pitchFamily="2" charset="2"/>
              </a:rPr>
              <a:t>----</a:t>
            </a:r>
            <a:r>
              <a:rPr lang="zh-CN" altLang="en-US" sz="2200" dirty="0">
                <a:solidFill>
                  <a:schemeClr val="folHlink"/>
                </a:solidFill>
                <a:latin typeface="黑体" panose="02010609060101010101" pitchFamily="49" charset="-122"/>
                <a:ea typeface="黑体" panose="02010609060101010101" pitchFamily="49" charset="-122"/>
                <a:sym typeface="Wingdings" panose="05000000000000000000" pitchFamily="2" charset="2"/>
              </a:rPr>
              <a:t>虚拟存储器</a:t>
            </a:r>
            <a:endParaRPr lang="zh-CN" altLang="en-US" sz="2200" dirty="0">
              <a:solidFill>
                <a:schemeClr val="folHlink"/>
              </a:solidFill>
              <a:latin typeface="黑体" panose="02010609060101010101" pitchFamily="49" charset="-122"/>
              <a:ea typeface="黑体" panose="02010609060101010101" pitchFamily="49" charset="-122"/>
              <a:sym typeface="Wingdings" panose="05000000000000000000" pitchFamily="2"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75107">
                                            <p:txEl>
                                              <p:charRg st="0" end="14"/>
                                            </p:txEl>
                                          </p:spTgt>
                                        </p:tgtEl>
                                        <p:attrNameLst>
                                          <p:attrName>style.visibility</p:attrName>
                                        </p:attrNameLst>
                                      </p:cBhvr>
                                      <p:to>
                                        <p:strVal val="visible"/>
                                      </p:to>
                                    </p:set>
                                    <p:animEffect transition="in" filter="blinds(horizontal)">
                                      <p:cBhvr>
                                        <p:cTn id="7" dur="500"/>
                                        <p:tgtEl>
                                          <p:spTgt spid="175107">
                                            <p:txEl>
                                              <p:charRg st="0" end="14"/>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75107">
                                            <p:txEl>
                                              <p:charRg st="14" end="39"/>
                                            </p:txEl>
                                          </p:spTgt>
                                        </p:tgtEl>
                                        <p:attrNameLst>
                                          <p:attrName>style.visibility</p:attrName>
                                        </p:attrNameLst>
                                      </p:cBhvr>
                                      <p:to>
                                        <p:strVal val="visible"/>
                                      </p:to>
                                    </p:set>
                                    <p:animEffect transition="in" filter="blinds(horizontal)">
                                      <p:cBhvr>
                                        <p:cTn id="12" dur="500"/>
                                        <p:tgtEl>
                                          <p:spTgt spid="175107">
                                            <p:txEl>
                                              <p:charRg st="14" end="39"/>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75107">
                                            <p:txEl>
                                              <p:charRg st="39" end="43"/>
                                            </p:txEl>
                                          </p:spTgt>
                                        </p:tgtEl>
                                        <p:attrNameLst>
                                          <p:attrName>style.visibility</p:attrName>
                                        </p:attrNameLst>
                                      </p:cBhvr>
                                      <p:to>
                                        <p:strVal val="visible"/>
                                      </p:to>
                                    </p:set>
                                    <p:animEffect transition="in" filter="blinds(horizontal)">
                                      <p:cBhvr>
                                        <p:cTn id="17" dur="500"/>
                                        <p:tgtEl>
                                          <p:spTgt spid="175107">
                                            <p:txEl>
                                              <p:charRg st="39" end="4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75107">
                                            <p:txEl>
                                              <p:charRg st="43" end="79"/>
                                            </p:txEl>
                                          </p:spTgt>
                                        </p:tgtEl>
                                        <p:attrNameLst>
                                          <p:attrName>style.visibility</p:attrName>
                                        </p:attrNameLst>
                                      </p:cBhvr>
                                      <p:to>
                                        <p:strVal val="visible"/>
                                      </p:to>
                                    </p:set>
                                    <p:animEffect transition="in" filter="blinds(horizontal)">
                                      <p:cBhvr>
                                        <p:cTn id="22" dur="500"/>
                                        <p:tgtEl>
                                          <p:spTgt spid="175107">
                                            <p:txEl>
                                              <p:charRg st="43" end="79"/>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75107">
                                            <p:txEl>
                                              <p:charRg st="79" end="130"/>
                                            </p:txEl>
                                          </p:spTgt>
                                        </p:tgtEl>
                                        <p:attrNameLst>
                                          <p:attrName>style.visibility</p:attrName>
                                        </p:attrNameLst>
                                      </p:cBhvr>
                                      <p:to>
                                        <p:strVal val="visible"/>
                                      </p:to>
                                    </p:set>
                                    <p:animEffect transition="in" filter="blinds(horizontal)">
                                      <p:cBhvr>
                                        <p:cTn id="27" dur="500"/>
                                        <p:tgtEl>
                                          <p:spTgt spid="175107">
                                            <p:txEl>
                                              <p:charRg st="79" end="13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75107">
                                            <p:txEl>
                                              <p:charRg st="130" end="146"/>
                                            </p:txEl>
                                          </p:spTgt>
                                        </p:tgtEl>
                                        <p:attrNameLst>
                                          <p:attrName>style.visibility</p:attrName>
                                        </p:attrNameLst>
                                      </p:cBhvr>
                                      <p:to>
                                        <p:strVal val="visible"/>
                                      </p:to>
                                    </p:set>
                                    <p:animEffect transition="in" filter="blinds(horizontal)">
                                      <p:cBhvr>
                                        <p:cTn id="32" dur="500"/>
                                        <p:tgtEl>
                                          <p:spTgt spid="175107">
                                            <p:txEl>
                                              <p:charRg st="130" end="14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75107">
                                            <p:txEl>
                                              <p:charRg st="146" end="172"/>
                                            </p:txEl>
                                          </p:spTgt>
                                        </p:tgtEl>
                                        <p:attrNameLst>
                                          <p:attrName>style.visibility</p:attrName>
                                        </p:attrNameLst>
                                      </p:cBhvr>
                                      <p:to>
                                        <p:strVal val="visible"/>
                                      </p:to>
                                    </p:set>
                                    <p:animEffect transition="in" filter="blinds(horizontal)">
                                      <p:cBhvr>
                                        <p:cTn id="37" dur="500"/>
                                        <p:tgtEl>
                                          <p:spTgt spid="175107">
                                            <p:txEl>
                                              <p:charRg st="146" end="172"/>
                                            </p:txEl>
                                          </p:spTgt>
                                        </p:tgtEl>
                                      </p:cBhvr>
                                    </p:animEffect>
                                  </p:childTnLst>
                                </p:cTn>
                              </p:par>
                              <p:par>
                                <p:cTn id="38" presetID="3" presetClass="entr" presetSubtype="10" fill="hold" grpId="0" nodeType="withEffect">
                                  <p:stCondLst>
                                    <p:cond delay="0"/>
                                  </p:stCondLst>
                                  <p:childTnLst>
                                    <p:set>
                                      <p:cBhvr>
                                        <p:cTn id="39" dur="1" fill="hold">
                                          <p:stCondLst>
                                            <p:cond delay="0"/>
                                          </p:stCondLst>
                                        </p:cTn>
                                        <p:tgtEl>
                                          <p:spTgt spid="175107">
                                            <p:txEl>
                                              <p:charRg st="172" end="189"/>
                                            </p:txEl>
                                          </p:spTgt>
                                        </p:tgtEl>
                                        <p:attrNameLst>
                                          <p:attrName>style.visibility</p:attrName>
                                        </p:attrNameLst>
                                      </p:cBhvr>
                                      <p:to>
                                        <p:strVal val="visible"/>
                                      </p:to>
                                    </p:set>
                                    <p:animEffect transition="in" filter="blinds(horizontal)">
                                      <p:cBhvr>
                                        <p:cTn id="40" dur="500"/>
                                        <p:tgtEl>
                                          <p:spTgt spid="175107">
                                            <p:txEl>
                                              <p:charRg st="172" end="189"/>
                                            </p:txEl>
                                          </p:spTgt>
                                        </p:tgtEl>
                                      </p:cBhvr>
                                    </p:animEffect>
                                  </p:childTnLst>
                                </p:cTn>
                              </p:par>
                              <p:par>
                                <p:cTn id="41" presetID="3" presetClass="entr" presetSubtype="10" fill="hold" grpId="0" nodeType="withEffect">
                                  <p:stCondLst>
                                    <p:cond delay="0"/>
                                  </p:stCondLst>
                                  <p:childTnLst>
                                    <p:set>
                                      <p:cBhvr>
                                        <p:cTn id="42" dur="1" fill="hold">
                                          <p:stCondLst>
                                            <p:cond delay="0"/>
                                          </p:stCondLst>
                                        </p:cTn>
                                        <p:tgtEl>
                                          <p:spTgt spid="175107">
                                            <p:txEl>
                                              <p:charRg st="189" end="206"/>
                                            </p:txEl>
                                          </p:spTgt>
                                        </p:tgtEl>
                                        <p:attrNameLst>
                                          <p:attrName>style.visibility</p:attrName>
                                        </p:attrNameLst>
                                      </p:cBhvr>
                                      <p:to>
                                        <p:strVal val="visible"/>
                                      </p:to>
                                    </p:set>
                                    <p:animEffect transition="in" filter="blinds(horizontal)">
                                      <p:cBhvr>
                                        <p:cTn id="43" dur="500"/>
                                        <p:tgtEl>
                                          <p:spTgt spid="175107">
                                            <p:txEl>
                                              <p:charRg st="189" end="206"/>
                                            </p:txEl>
                                          </p:spTgt>
                                        </p:tgtEl>
                                      </p:cBhvr>
                                    </p:animEffect>
                                  </p:childTnLst>
                                </p:cTn>
                              </p:par>
                              <p:par>
                                <p:cTn id="44" presetID="3" presetClass="entr" presetSubtype="10" fill="hold" grpId="0" nodeType="withEffect">
                                  <p:stCondLst>
                                    <p:cond delay="0"/>
                                  </p:stCondLst>
                                  <p:childTnLst>
                                    <p:set>
                                      <p:cBhvr>
                                        <p:cTn id="45" dur="1" fill="hold">
                                          <p:stCondLst>
                                            <p:cond delay="0"/>
                                          </p:stCondLst>
                                        </p:cTn>
                                        <p:tgtEl>
                                          <p:spTgt spid="175107">
                                            <p:txEl>
                                              <p:charRg st="206" end="226"/>
                                            </p:txEl>
                                          </p:spTgt>
                                        </p:tgtEl>
                                        <p:attrNameLst>
                                          <p:attrName>style.visibility</p:attrName>
                                        </p:attrNameLst>
                                      </p:cBhvr>
                                      <p:to>
                                        <p:strVal val="visible"/>
                                      </p:to>
                                    </p:set>
                                    <p:animEffect transition="in" filter="blinds(horizontal)">
                                      <p:cBhvr>
                                        <p:cTn id="46" dur="500"/>
                                        <p:tgtEl>
                                          <p:spTgt spid="175107">
                                            <p:txEl>
                                              <p:charRg st="206" end="22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5107"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9009" name="Rectangle 2"/>
          <p:cNvSpPr>
            <a:spLocks noGrp="1"/>
          </p:cNvSpPr>
          <p:nvPr>
            <p:ph type="title"/>
          </p:nvPr>
        </p:nvSpPr>
        <p:spPr>
          <a:xfrm>
            <a:off x="1676400" y="434975"/>
            <a:ext cx="6064250" cy="617538"/>
          </a:xfrm>
        </p:spPr>
        <p:txBody>
          <a:bodyPr wrap="square" lIns="91440" tIns="45720" rIns="91440" bIns="45720" anchor="b"/>
          <a:p>
            <a:pPr eaLnBrk="1" hangingPunct="1"/>
            <a:r>
              <a:rPr lang="zh-CN" altLang="en-US" sz="3600" b="1" dirty="0">
                <a:ea typeface="黑体" panose="02010609060101010101" pitchFamily="49" charset="-122"/>
              </a:rPr>
              <a:t>先进先出置换算法例题</a:t>
            </a:r>
            <a:endParaRPr lang="zh-CN" altLang="en-US" sz="3600" b="1" dirty="0">
              <a:ea typeface="黑体" panose="02010609060101010101" pitchFamily="49" charset="-122"/>
            </a:endParaRPr>
          </a:p>
        </p:txBody>
      </p:sp>
      <p:sp>
        <p:nvSpPr>
          <p:cNvPr id="299010" name="Text Box 4"/>
          <p:cNvSpPr txBox="1"/>
          <p:nvPr/>
        </p:nvSpPr>
        <p:spPr>
          <a:xfrm>
            <a:off x="250825" y="1241425"/>
            <a:ext cx="8642350" cy="1971675"/>
          </a:xfrm>
          <a:prstGeom prst="rect">
            <a:avLst/>
          </a:prstGeom>
          <a:noFill/>
          <a:ln w="9525">
            <a:noFill/>
          </a:ln>
        </p:spPr>
        <p:txBody>
          <a:bodyPr anchor="t">
            <a:spAutoFit/>
          </a:bodyPr>
          <a:p>
            <a:pPr>
              <a:lnSpc>
                <a:spcPct val="110000"/>
              </a:lnSpc>
              <a:buClr>
                <a:srgbClr val="FF00FF"/>
              </a:buClr>
              <a:buFont typeface="Wingdings" panose="05000000000000000000" pitchFamily="2" charset="2"/>
              <a:buNone/>
            </a:pPr>
            <a:r>
              <a:rPr lang="en-US" altLang="zh-CN" sz="2800" b="1" dirty="0">
                <a:latin typeface="黑体" panose="02010609060101010101" pitchFamily="49" charset="-122"/>
                <a:ea typeface="黑体" panose="02010609060101010101" pitchFamily="49" charset="-122"/>
              </a:rPr>
              <a:t>2</a:t>
            </a:r>
            <a:r>
              <a:rPr lang="zh-CN" altLang="en-US" sz="2800" b="1" dirty="0">
                <a:latin typeface="黑体" panose="02010609060101010101" pitchFamily="49" charset="-122"/>
                <a:ea typeface="黑体" panose="02010609060101010101" pitchFamily="49" charset="-122"/>
              </a:rPr>
              <a:t>、假定系统为某进程分配了</a:t>
            </a:r>
            <a:r>
              <a:rPr lang="en-US" altLang="zh-CN" sz="2800" b="1" dirty="0">
                <a:solidFill>
                  <a:schemeClr val="hlink"/>
                </a:solidFill>
                <a:latin typeface="黑体" panose="02010609060101010101" pitchFamily="49" charset="-122"/>
                <a:ea typeface="黑体" panose="02010609060101010101" pitchFamily="49" charset="-122"/>
              </a:rPr>
              <a:t>4</a:t>
            </a:r>
            <a:r>
              <a:rPr lang="zh-CN" altLang="en-US" sz="2800" b="1" dirty="0">
                <a:latin typeface="黑体" panose="02010609060101010101" pitchFamily="49" charset="-122"/>
                <a:ea typeface="黑体" panose="02010609060101010101" pitchFamily="49" charset="-122"/>
              </a:rPr>
              <a:t>个物理块，进程运行时的页面走向为 </a:t>
            </a:r>
            <a:r>
              <a:rPr lang="en-US" altLang="zh-CN" sz="2800" b="1" dirty="0">
                <a:latin typeface="黑体" panose="02010609060101010101" pitchFamily="49" charset="-122"/>
                <a:ea typeface="黑体" panose="02010609060101010101" pitchFamily="49" charset="-122"/>
              </a:rPr>
              <a:t>1,2,3,4,1,2,5,1,2,3,4,5</a:t>
            </a:r>
            <a:r>
              <a:rPr lang="zh-CN" altLang="en-US" sz="2800" b="1" dirty="0">
                <a:latin typeface="黑体" panose="02010609060101010101" pitchFamily="49" charset="-122"/>
                <a:ea typeface="黑体" panose="02010609060101010101" pitchFamily="49" charset="-122"/>
              </a:rPr>
              <a:t>，开始时</a:t>
            </a:r>
            <a:r>
              <a:rPr lang="en-US" altLang="zh-CN" sz="2800" b="1" dirty="0">
                <a:latin typeface="黑体" panose="02010609060101010101" pitchFamily="49" charset="-122"/>
                <a:ea typeface="黑体" panose="02010609060101010101" pitchFamily="49" charset="-122"/>
              </a:rPr>
              <a:t>4</a:t>
            </a:r>
            <a:r>
              <a:rPr lang="zh-CN" altLang="en-US" sz="2800" b="1" dirty="0">
                <a:latin typeface="黑体" panose="02010609060101010101" pitchFamily="49" charset="-122"/>
                <a:ea typeface="黑体" panose="02010609060101010101" pitchFamily="49" charset="-122"/>
              </a:rPr>
              <a:t>个物理块均为空，计算采用</a:t>
            </a:r>
            <a:r>
              <a:rPr lang="zh-CN" altLang="en-US" sz="2800" b="1" dirty="0">
                <a:solidFill>
                  <a:schemeClr val="folHlink"/>
                </a:solidFill>
                <a:latin typeface="黑体" panose="02010609060101010101" pitchFamily="49" charset="-122"/>
                <a:ea typeface="黑体" panose="02010609060101010101" pitchFamily="49" charset="-122"/>
              </a:rPr>
              <a:t>先进先出</a:t>
            </a:r>
            <a:r>
              <a:rPr lang="zh-CN" altLang="en-US" sz="2800" b="1" dirty="0">
                <a:latin typeface="黑体" panose="02010609060101010101" pitchFamily="49" charset="-122"/>
                <a:ea typeface="黑体" panose="02010609060101010101" pitchFamily="49" charset="-122"/>
              </a:rPr>
              <a:t>页面淘汰算法时的缺页率？</a:t>
            </a:r>
            <a:endParaRPr lang="zh-CN" altLang="en-US" sz="2800" b="1" dirty="0">
              <a:latin typeface="黑体" panose="02010609060101010101" pitchFamily="49" charset="-122"/>
              <a:ea typeface="黑体" panose="02010609060101010101" pitchFamily="49" charset="-122"/>
            </a:endParaRPr>
          </a:p>
        </p:txBody>
      </p:sp>
      <p:graphicFrame>
        <p:nvGraphicFramePr>
          <p:cNvPr id="514166" name="Group 118"/>
          <p:cNvGraphicFramePr>
            <a:graphicFrameLocks noGrp="1"/>
          </p:cNvGraphicFramePr>
          <p:nvPr/>
        </p:nvGraphicFramePr>
        <p:xfrm>
          <a:off x="1066800" y="3429000"/>
          <a:ext cx="7467600" cy="2384425"/>
        </p:xfrm>
        <a:graphic>
          <a:graphicData uri="http://schemas.openxmlformats.org/drawingml/2006/table">
            <a:tbl>
              <a:tblPr/>
              <a:tblGrid>
                <a:gridCol w="1295400"/>
                <a:gridCol w="533400"/>
                <a:gridCol w="533400"/>
                <a:gridCol w="457200"/>
                <a:gridCol w="466725"/>
                <a:gridCol w="522288"/>
                <a:gridCol w="522287"/>
                <a:gridCol w="523875"/>
                <a:gridCol w="522288"/>
                <a:gridCol w="522287"/>
                <a:gridCol w="522288"/>
                <a:gridCol w="523875"/>
                <a:gridCol w="522287"/>
              </a:tblGrid>
              <a:tr h="323850">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zh-CN" altLang="en-US"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页面走向</a:t>
                      </a:r>
                      <a:endParaRPr kumimoji="1" lang="zh-CN" altLang="en-US"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en-US"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1</a:t>
                      </a:r>
                      <a:endParaRPr kumimoji="1" lang="en-US"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en-US"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2</a:t>
                      </a:r>
                      <a:endParaRPr kumimoji="1" lang="en-US"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en-US"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3</a:t>
                      </a:r>
                      <a:endParaRPr kumimoji="1" lang="en-US"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en-US"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4</a:t>
                      </a:r>
                      <a:endParaRPr kumimoji="1" lang="en-US"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en-US"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1</a:t>
                      </a:r>
                      <a:endParaRPr kumimoji="1" lang="en-US"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en-US"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2</a:t>
                      </a:r>
                      <a:endParaRPr kumimoji="1" lang="en-US"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en-US"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5</a:t>
                      </a:r>
                      <a:endParaRPr kumimoji="1" lang="en-US"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en-US"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1</a:t>
                      </a:r>
                      <a:endParaRPr kumimoji="1" lang="en-US"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en-US"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2</a:t>
                      </a:r>
                      <a:endParaRPr kumimoji="1" lang="en-US"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en-US"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3</a:t>
                      </a:r>
                      <a:endParaRPr kumimoji="1" lang="en-US"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en-US"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4</a:t>
                      </a:r>
                      <a:endParaRPr kumimoji="1" lang="en-US"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en-US"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5</a:t>
                      </a:r>
                      <a:endParaRPr kumimoji="1" lang="en-US"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23850">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zh-CN" altLang="en-US"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物理块</a:t>
                      </a:r>
                      <a:r>
                        <a:rPr kumimoji="1" lang="en-US"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1</a:t>
                      </a:r>
                      <a:endParaRPr kumimoji="1" lang="en-US"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en-US"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1</a:t>
                      </a:r>
                      <a:endParaRPr kumimoji="1" lang="en-US"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en-US"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1</a:t>
                      </a:r>
                      <a:endParaRPr kumimoji="1" lang="en-US"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en-US"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1</a:t>
                      </a:r>
                      <a:endParaRPr kumimoji="1" lang="en-US"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en-US"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1</a:t>
                      </a:r>
                      <a:endParaRPr kumimoji="1" lang="en-US"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endParaRPr kumimoji="1" lang="zh-CN"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endParaRPr kumimoji="1" lang="zh-CN"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en-US"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5</a:t>
                      </a:r>
                      <a:endParaRPr kumimoji="1" lang="en-US"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en-US"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5</a:t>
                      </a:r>
                      <a:endParaRPr kumimoji="1" lang="en-US"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en-US"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5</a:t>
                      </a:r>
                      <a:endParaRPr kumimoji="1" lang="en-US"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en-US"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5</a:t>
                      </a:r>
                      <a:endParaRPr kumimoji="1" lang="en-US"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en-US"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4</a:t>
                      </a:r>
                      <a:endParaRPr kumimoji="1" lang="en-US"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en-US"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4</a:t>
                      </a:r>
                      <a:endParaRPr kumimoji="1" lang="en-US"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23850">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zh-CN" altLang="en-US"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物理块</a:t>
                      </a:r>
                      <a:r>
                        <a:rPr kumimoji="1" lang="en-US"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2</a:t>
                      </a:r>
                      <a:endParaRPr kumimoji="1" lang="en-US"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endParaRPr kumimoji="1" lang="zh-CN"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en-US"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2</a:t>
                      </a:r>
                      <a:endParaRPr kumimoji="1" lang="en-US"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en-US"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2</a:t>
                      </a:r>
                      <a:endParaRPr kumimoji="1" lang="en-US"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en-US"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2</a:t>
                      </a:r>
                      <a:endParaRPr kumimoji="1" lang="en-US"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endParaRPr kumimoji="1" lang="zh-CN"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endParaRPr kumimoji="1" lang="zh-CN"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en-US"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2</a:t>
                      </a:r>
                      <a:endParaRPr kumimoji="1" lang="en-US"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en-US"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1</a:t>
                      </a:r>
                      <a:endParaRPr kumimoji="1" lang="en-US"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en-US"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1</a:t>
                      </a:r>
                      <a:endParaRPr kumimoji="1" lang="en-US"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en-US"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1</a:t>
                      </a:r>
                      <a:endParaRPr kumimoji="1" lang="en-US"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en-US"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1</a:t>
                      </a:r>
                      <a:endParaRPr kumimoji="1" lang="en-US"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en-US"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5</a:t>
                      </a:r>
                      <a:endParaRPr kumimoji="1" lang="en-US"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95288">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zh-CN" altLang="en-US"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物理块</a:t>
                      </a:r>
                      <a:r>
                        <a:rPr kumimoji="1" lang="en-US"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3</a:t>
                      </a:r>
                      <a:endParaRPr kumimoji="1" lang="en-US"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endParaRPr kumimoji="1" lang="zh-CN"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endParaRPr kumimoji="1" lang="zh-CN"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en-US"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3</a:t>
                      </a:r>
                      <a:endParaRPr kumimoji="1" lang="en-US"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en-US"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3</a:t>
                      </a:r>
                      <a:endParaRPr kumimoji="1" lang="en-US"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endParaRPr kumimoji="1" lang="zh-CN"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endParaRPr kumimoji="1" lang="zh-CN"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en-US"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3</a:t>
                      </a:r>
                      <a:endParaRPr kumimoji="1" lang="en-US"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en-US"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3</a:t>
                      </a:r>
                      <a:endParaRPr kumimoji="1" lang="en-US"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en-US"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2</a:t>
                      </a:r>
                      <a:endParaRPr kumimoji="1" lang="en-US"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en-US"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2</a:t>
                      </a:r>
                      <a:endParaRPr kumimoji="1" lang="en-US"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en-US"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2</a:t>
                      </a:r>
                      <a:endParaRPr kumimoji="1" lang="en-US"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en-US"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2</a:t>
                      </a:r>
                      <a:endParaRPr kumimoji="1" lang="en-US"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95288">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zh-CN" altLang="en-US"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物理块</a:t>
                      </a:r>
                      <a:r>
                        <a:rPr kumimoji="1" lang="en-US"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4</a:t>
                      </a:r>
                      <a:endParaRPr kumimoji="1" lang="en-US"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endParaRPr kumimoji="1" lang="zh-CN"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endParaRPr kumimoji="1" lang="zh-CN"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endParaRPr kumimoji="1" lang="zh-CN"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en-US"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4</a:t>
                      </a:r>
                      <a:endParaRPr kumimoji="1" lang="en-US"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endParaRPr kumimoji="1" lang="zh-CN"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endParaRPr kumimoji="1" lang="zh-CN"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en-US"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4</a:t>
                      </a:r>
                      <a:endParaRPr kumimoji="1" lang="en-US"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en-US"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4</a:t>
                      </a:r>
                      <a:endParaRPr kumimoji="1" lang="en-US"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en-US"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4</a:t>
                      </a:r>
                      <a:endParaRPr kumimoji="1" lang="en-US"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en-US"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3</a:t>
                      </a:r>
                      <a:endParaRPr kumimoji="1" lang="en-US"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en-US"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3</a:t>
                      </a:r>
                      <a:endParaRPr kumimoji="1" lang="en-US"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en-US"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3</a:t>
                      </a:r>
                      <a:endParaRPr kumimoji="1" lang="en-US"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23850">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zh-CN" altLang="en-US"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缺页</a:t>
                      </a:r>
                      <a:endParaRPr kumimoji="1" lang="zh-CN" altLang="en-US"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zh-CN" altLang="en-US"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缺</a:t>
                      </a:r>
                      <a:endParaRPr kumimoji="1" lang="zh-CN" altLang="en-US"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zh-CN" altLang="en-US"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缺</a:t>
                      </a:r>
                      <a:endParaRPr kumimoji="1" lang="zh-CN" altLang="en-US"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zh-CN" altLang="en-US"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缺</a:t>
                      </a:r>
                      <a:endParaRPr kumimoji="1" lang="zh-CN" altLang="en-US"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zh-CN" altLang="en-US"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缺</a:t>
                      </a:r>
                      <a:endParaRPr kumimoji="1" lang="zh-CN" altLang="en-US"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endParaRPr kumimoji="1" lang="zh-CN"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endParaRPr kumimoji="1" lang="zh-CN"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zh-CN" altLang="en-US"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缺</a:t>
                      </a:r>
                      <a:endParaRPr kumimoji="1" lang="zh-CN" altLang="en-US"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zh-CN" altLang="en-US"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缺</a:t>
                      </a:r>
                      <a:endParaRPr kumimoji="1" lang="zh-CN" altLang="en-US"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zh-CN" altLang="en-US"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缺</a:t>
                      </a:r>
                      <a:endParaRPr kumimoji="1" lang="zh-CN" altLang="en-US"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zh-CN" altLang="en-US"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缺</a:t>
                      </a:r>
                      <a:endParaRPr kumimoji="1" lang="zh-CN" altLang="en-US"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zh-CN" altLang="en-US"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缺</a:t>
                      </a:r>
                      <a:endParaRPr kumimoji="1" lang="zh-CN" altLang="en-US"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zh-CN" altLang="en-US"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缺</a:t>
                      </a:r>
                      <a:endParaRPr kumimoji="1" lang="zh-CN" altLang="en-US"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
        <p:nvSpPr>
          <p:cNvPr id="579586" name="Text Box 2"/>
          <p:cNvSpPr txBox="1"/>
          <p:nvPr/>
        </p:nvSpPr>
        <p:spPr>
          <a:xfrm>
            <a:off x="3140075" y="6067425"/>
            <a:ext cx="2027238" cy="457200"/>
          </a:xfrm>
          <a:prstGeom prst="rect">
            <a:avLst/>
          </a:prstGeom>
          <a:noFill/>
          <a:ln w="9525">
            <a:noFill/>
          </a:ln>
        </p:spPr>
        <p:txBody>
          <a:bodyPr wrap="none" anchor="t">
            <a:spAutoFit/>
          </a:bodyPr>
          <a:p>
            <a:r>
              <a:rPr lang="zh-CN" altLang="en-US" b="1" dirty="0">
                <a:latin typeface="黑体" panose="02010609060101010101" pitchFamily="49" charset="-122"/>
                <a:ea typeface="黑体" panose="02010609060101010101" pitchFamily="49" charset="-122"/>
              </a:rPr>
              <a:t>缺页率</a:t>
            </a:r>
            <a:r>
              <a:rPr lang="en-US" altLang="zh-CN" b="1" dirty="0">
                <a:latin typeface="黑体" panose="02010609060101010101" pitchFamily="49" charset="-122"/>
                <a:ea typeface="黑体" panose="02010609060101010101" pitchFamily="49" charset="-122"/>
              </a:rPr>
              <a:t>=10/12</a:t>
            </a:r>
            <a:endParaRPr lang="en-US" altLang="zh-CN" b="1" dirty="0">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14166"/>
                                        </p:tgtEl>
                                        <p:attrNameLst>
                                          <p:attrName>style.visibility</p:attrName>
                                        </p:attrNameLst>
                                      </p:cBhvr>
                                      <p:to>
                                        <p:strVal val="visible"/>
                                      </p:to>
                                    </p:set>
                                    <p:anim calcmode="lin" valueType="num">
                                      <p:cBhvr additive="base">
                                        <p:cTn id="7" dur="500" fill="hold"/>
                                        <p:tgtEl>
                                          <p:spTgt spid="514166"/>
                                        </p:tgtEl>
                                        <p:attrNameLst>
                                          <p:attrName>ppt_x</p:attrName>
                                        </p:attrNameLst>
                                      </p:cBhvr>
                                      <p:tavLst>
                                        <p:tav tm="0">
                                          <p:val>
                                            <p:strVal val="#ppt_x"/>
                                          </p:val>
                                        </p:tav>
                                        <p:tav tm="100000">
                                          <p:val>
                                            <p:strVal val="#ppt_x"/>
                                          </p:val>
                                        </p:tav>
                                      </p:tavLst>
                                    </p:anim>
                                    <p:anim calcmode="lin" valueType="num">
                                      <p:cBhvr additive="base">
                                        <p:cTn id="8" dur="500" fill="hold"/>
                                        <p:tgtEl>
                                          <p:spTgt spid="51416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grpId="0" nodeType="clickEffect">
                                  <p:stCondLst>
                                    <p:cond delay="0"/>
                                  </p:stCondLst>
                                  <p:childTnLst>
                                    <p:set>
                                      <p:cBhvr>
                                        <p:cTn id="12" dur="1" fill="hold">
                                          <p:stCondLst>
                                            <p:cond delay="0"/>
                                          </p:stCondLst>
                                        </p:cTn>
                                        <p:tgtEl>
                                          <p:spTgt spid="579586"/>
                                        </p:tgtEl>
                                        <p:attrNameLst>
                                          <p:attrName>style.visibility</p:attrName>
                                        </p:attrNameLst>
                                      </p:cBhvr>
                                      <p:to>
                                        <p:strVal val="visible"/>
                                      </p:to>
                                    </p:set>
                                    <p:animEffect transition="in" filter="dissolve">
                                      <p:cBhvr>
                                        <p:cTn id="13" dur="500"/>
                                        <p:tgtEl>
                                          <p:spTgt spid="5795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9586"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1057" name="Rectangle 2"/>
          <p:cNvSpPr>
            <a:spLocks noGrp="1"/>
          </p:cNvSpPr>
          <p:nvPr>
            <p:ph type="title"/>
          </p:nvPr>
        </p:nvSpPr>
        <p:spPr>
          <a:xfrm>
            <a:off x="1676400" y="404813"/>
            <a:ext cx="6135688" cy="617537"/>
          </a:xfrm>
        </p:spPr>
        <p:txBody>
          <a:bodyPr wrap="square" lIns="91440" tIns="45720" rIns="91440" bIns="45720" anchor="b"/>
          <a:p>
            <a:pPr eaLnBrk="1" hangingPunct="1"/>
            <a:r>
              <a:rPr lang="zh-CN" altLang="en-US" sz="3600" b="1" dirty="0">
                <a:ea typeface="黑体" panose="02010609060101010101" pitchFamily="49" charset="-122"/>
              </a:rPr>
              <a:t>先进先出置换算法例题</a:t>
            </a:r>
            <a:endParaRPr lang="zh-CN" altLang="en-US" sz="3600" b="1" dirty="0">
              <a:ea typeface="黑体" panose="02010609060101010101" pitchFamily="49" charset="-122"/>
            </a:endParaRPr>
          </a:p>
        </p:txBody>
      </p:sp>
      <p:sp>
        <p:nvSpPr>
          <p:cNvPr id="301058" name="Text Box 4"/>
          <p:cNvSpPr txBox="1"/>
          <p:nvPr/>
        </p:nvSpPr>
        <p:spPr>
          <a:xfrm>
            <a:off x="323850" y="1268413"/>
            <a:ext cx="8424863" cy="1971675"/>
          </a:xfrm>
          <a:prstGeom prst="rect">
            <a:avLst/>
          </a:prstGeom>
          <a:noFill/>
          <a:ln w="9525">
            <a:noFill/>
          </a:ln>
        </p:spPr>
        <p:txBody>
          <a:bodyPr anchor="t">
            <a:spAutoFit/>
          </a:bodyPr>
          <a:p>
            <a:pPr>
              <a:lnSpc>
                <a:spcPct val="110000"/>
              </a:lnSpc>
              <a:buClr>
                <a:srgbClr val="FF00FF"/>
              </a:buClr>
              <a:buFont typeface="Wingdings" panose="05000000000000000000" pitchFamily="2" charset="2"/>
              <a:buNone/>
            </a:pPr>
            <a:r>
              <a:rPr lang="en-US" altLang="zh-CN" sz="2800" b="1" dirty="0">
                <a:latin typeface="黑体" panose="02010609060101010101" pitchFamily="49" charset="-122"/>
                <a:ea typeface="黑体" panose="02010609060101010101" pitchFamily="49" charset="-122"/>
              </a:rPr>
              <a:t>3</a:t>
            </a:r>
            <a:r>
              <a:rPr lang="zh-CN" altLang="en-US" sz="2800" b="1" dirty="0">
                <a:latin typeface="黑体" panose="02010609060101010101" pitchFamily="49" charset="-122"/>
                <a:ea typeface="黑体" panose="02010609060101010101" pitchFamily="49" charset="-122"/>
              </a:rPr>
              <a:t>、假定系统为某进程分配了</a:t>
            </a:r>
            <a:r>
              <a:rPr lang="en-US" altLang="zh-CN" sz="2800" b="1" dirty="0">
                <a:solidFill>
                  <a:schemeClr val="hlink"/>
                </a:solidFill>
                <a:latin typeface="黑体" panose="02010609060101010101" pitchFamily="49" charset="-122"/>
                <a:ea typeface="黑体" panose="02010609060101010101" pitchFamily="49" charset="-122"/>
              </a:rPr>
              <a:t>5</a:t>
            </a:r>
            <a:r>
              <a:rPr lang="zh-CN" altLang="en-US" sz="2800" b="1" dirty="0">
                <a:latin typeface="黑体" panose="02010609060101010101" pitchFamily="49" charset="-122"/>
                <a:ea typeface="黑体" panose="02010609060101010101" pitchFamily="49" charset="-122"/>
              </a:rPr>
              <a:t>个物理块，进程运行时的页面走向为 </a:t>
            </a:r>
            <a:r>
              <a:rPr lang="en-US" altLang="zh-CN" sz="2800" b="1" dirty="0">
                <a:latin typeface="黑体" panose="02010609060101010101" pitchFamily="49" charset="-122"/>
                <a:ea typeface="黑体" panose="02010609060101010101" pitchFamily="49" charset="-122"/>
              </a:rPr>
              <a:t>1,2,3,4,1,2,5,1,2,3,4,5</a:t>
            </a:r>
            <a:r>
              <a:rPr lang="zh-CN" altLang="en-US" sz="2800" b="1" dirty="0">
                <a:latin typeface="黑体" panose="02010609060101010101" pitchFamily="49" charset="-122"/>
                <a:ea typeface="黑体" panose="02010609060101010101" pitchFamily="49" charset="-122"/>
              </a:rPr>
              <a:t>，开始时</a:t>
            </a:r>
            <a:r>
              <a:rPr lang="en-US" altLang="zh-CN" sz="2800" b="1" dirty="0">
                <a:latin typeface="黑体" panose="02010609060101010101" pitchFamily="49" charset="-122"/>
                <a:ea typeface="黑体" panose="02010609060101010101" pitchFamily="49" charset="-122"/>
              </a:rPr>
              <a:t>5</a:t>
            </a:r>
            <a:r>
              <a:rPr lang="zh-CN" altLang="en-US" sz="2800" b="1" dirty="0">
                <a:latin typeface="黑体" panose="02010609060101010101" pitchFamily="49" charset="-122"/>
                <a:ea typeface="黑体" panose="02010609060101010101" pitchFamily="49" charset="-122"/>
              </a:rPr>
              <a:t>个物理块均为空，计算采用</a:t>
            </a:r>
            <a:r>
              <a:rPr lang="zh-CN" altLang="en-US" sz="2800" b="1" dirty="0">
                <a:solidFill>
                  <a:schemeClr val="folHlink"/>
                </a:solidFill>
                <a:latin typeface="黑体" panose="02010609060101010101" pitchFamily="49" charset="-122"/>
                <a:ea typeface="黑体" panose="02010609060101010101" pitchFamily="49" charset="-122"/>
              </a:rPr>
              <a:t>先进先出</a:t>
            </a:r>
            <a:r>
              <a:rPr lang="zh-CN" altLang="en-US" sz="2800" b="1" dirty="0">
                <a:latin typeface="黑体" panose="02010609060101010101" pitchFamily="49" charset="-122"/>
                <a:ea typeface="黑体" panose="02010609060101010101" pitchFamily="49" charset="-122"/>
              </a:rPr>
              <a:t>页面淘汰算法时的缺页率？</a:t>
            </a:r>
            <a:endParaRPr lang="zh-CN" altLang="en-US" sz="2800" b="1" dirty="0">
              <a:latin typeface="黑体" panose="02010609060101010101" pitchFamily="49" charset="-122"/>
              <a:ea typeface="黑体" panose="02010609060101010101" pitchFamily="49" charset="-122"/>
            </a:endParaRPr>
          </a:p>
        </p:txBody>
      </p:sp>
      <p:graphicFrame>
        <p:nvGraphicFramePr>
          <p:cNvPr id="515304" name="Group 232"/>
          <p:cNvGraphicFramePr>
            <a:graphicFrameLocks noGrp="1"/>
          </p:cNvGraphicFramePr>
          <p:nvPr/>
        </p:nvGraphicFramePr>
        <p:xfrm>
          <a:off x="990600" y="3424238"/>
          <a:ext cx="7467600" cy="2733675"/>
        </p:xfrm>
        <a:graphic>
          <a:graphicData uri="http://schemas.openxmlformats.org/drawingml/2006/table">
            <a:tbl>
              <a:tblPr/>
              <a:tblGrid>
                <a:gridCol w="1295400"/>
                <a:gridCol w="533400"/>
                <a:gridCol w="533400"/>
                <a:gridCol w="457200"/>
                <a:gridCol w="466725"/>
                <a:gridCol w="522288"/>
                <a:gridCol w="522287"/>
                <a:gridCol w="523875"/>
                <a:gridCol w="522288"/>
                <a:gridCol w="522287"/>
                <a:gridCol w="522288"/>
                <a:gridCol w="523875"/>
                <a:gridCol w="522287"/>
              </a:tblGrid>
              <a:tr h="323850">
                <a:tc>
                  <a:txBody>
                    <a:bodyPr/>
                    <a:lstStyle/>
                    <a:p>
                      <a:pPr marL="0" marR="0" lvl="0" indent="0" algn="ctr" defTabSz="914400" rtl="0" eaLnBrk="1" fontAlgn="base" latinLnBrk="0" hangingPunct="1">
                        <a:lnSpc>
                          <a:spcPct val="80000"/>
                        </a:lnSpc>
                        <a:spcBef>
                          <a:spcPct val="20000"/>
                        </a:spcBef>
                        <a:spcAft>
                          <a:spcPct val="0"/>
                        </a:spcAft>
                        <a:buClr>
                          <a:srgbClr val="FF00FF"/>
                        </a:buClr>
                        <a:buSzTx/>
                        <a:buFont typeface="Wingdings" panose="05000000000000000000" pitchFamily="2" charset="2"/>
                        <a:buNone/>
                      </a:pPr>
                      <a:r>
                        <a:rPr kumimoji="1" lang="zh-CN" altLang="en-US"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页面走向</a:t>
                      </a:r>
                      <a:endParaRPr kumimoji="1" lang="zh-CN" altLang="en-US"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20000"/>
                        </a:spcBef>
                        <a:spcAft>
                          <a:spcPct val="0"/>
                        </a:spcAft>
                        <a:buClr>
                          <a:srgbClr val="FF00FF"/>
                        </a:buClr>
                        <a:buSzTx/>
                        <a:buFont typeface="Wingdings" panose="05000000000000000000" pitchFamily="2" charset="2"/>
                        <a:buNone/>
                      </a:pPr>
                      <a:r>
                        <a:rPr kumimoji="1" lang="en-US"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1</a:t>
                      </a:r>
                      <a:endParaRPr kumimoji="1" lang="en-US"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20000"/>
                        </a:spcBef>
                        <a:spcAft>
                          <a:spcPct val="0"/>
                        </a:spcAft>
                        <a:buClr>
                          <a:srgbClr val="FF00FF"/>
                        </a:buClr>
                        <a:buSzTx/>
                        <a:buFont typeface="Wingdings" panose="05000000000000000000" pitchFamily="2" charset="2"/>
                        <a:buNone/>
                      </a:pPr>
                      <a:r>
                        <a:rPr kumimoji="1" lang="en-US"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2</a:t>
                      </a:r>
                      <a:endParaRPr kumimoji="1" lang="en-US"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20000"/>
                        </a:spcBef>
                        <a:spcAft>
                          <a:spcPct val="0"/>
                        </a:spcAft>
                        <a:buClr>
                          <a:srgbClr val="FF00FF"/>
                        </a:buClr>
                        <a:buSzTx/>
                        <a:buFont typeface="Wingdings" panose="05000000000000000000" pitchFamily="2" charset="2"/>
                        <a:buNone/>
                      </a:pPr>
                      <a:r>
                        <a:rPr kumimoji="1" lang="en-US"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3</a:t>
                      </a:r>
                      <a:endParaRPr kumimoji="1" lang="en-US"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20000"/>
                        </a:spcBef>
                        <a:spcAft>
                          <a:spcPct val="0"/>
                        </a:spcAft>
                        <a:buClr>
                          <a:srgbClr val="FF00FF"/>
                        </a:buClr>
                        <a:buSzTx/>
                        <a:buFont typeface="Wingdings" panose="05000000000000000000" pitchFamily="2" charset="2"/>
                        <a:buNone/>
                      </a:pPr>
                      <a:r>
                        <a:rPr kumimoji="1" lang="en-US"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4</a:t>
                      </a:r>
                      <a:endParaRPr kumimoji="1" lang="en-US"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20000"/>
                        </a:spcBef>
                        <a:spcAft>
                          <a:spcPct val="0"/>
                        </a:spcAft>
                        <a:buClr>
                          <a:srgbClr val="FF00FF"/>
                        </a:buClr>
                        <a:buSzTx/>
                        <a:buFont typeface="Wingdings" panose="05000000000000000000" pitchFamily="2" charset="2"/>
                        <a:buNone/>
                      </a:pPr>
                      <a:r>
                        <a:rPr kumimoji="1" lang="en-US"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1</a:t>
                      </a:r>
                      <a:endParaRPr kumimoji="1" lang="en-US"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20000"/>
                        </a:spcBef>
                        <a:spcAft>
                          <a:spcPct val="0"/>
                        </a:spcAft>
                        <a:buClr>
                          <a:srgbClr val="FF00FF"/>
                        </a:buClr>
                        <a:buSzTx/>
                        <a:buFont typeface="Wingdings" panose="05000000000000000000" pitchFamily="2" charset="2"/>
                        <a:buNone/>
                      </a:pPr>
                      <a:r>
                        <a:rPr kumimoji="1" lang="en-US"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2</a:t>
                      </a:r>
                      <a:endParaRPr kumimoji="1" lang="en-US"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20000"/>
                        </a:spcBef>
                        <a:spcAft>
                          <a:spcPct val="0"/>
                        </a:spcAft>
                        <a:buClr>
                          <a:srgbClr val="FF00FF"/>
                        </a:buClr>
                        <a:buSzTx/>
                        <a:buFont typeface="Wingdings" panose="05000000000000000000" pitchFamily="2" charset="2"/>
                        <a:buNone/>
                      </a:pPr>
                      <a:r>
                        <a:rPr kumimoji="1" lang="en-US"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5</a:t>
                      </a:r>
                      <a:endParaRPr kumimoji="1" lang="en-US"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20000"/>
                        </a:spcBef>
                        <a:spcAft>
                          <a:spcPct val="0"/>
                        </a:spcAft>
                        <a:buClr>
                          <a:srgbClr val="FF00FF"/>
                        </a:buClr>
                        <a:buSzTx/>
                        <a:buFont typeface="Wingdings" panose="05000000000000000000" pitchFamily="2" charset="2"/>
                        <a:buNone/>
                      </a:pPr>
                      <a:r>
                        <a:rPr kumimoji="1" lang="en-US"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1</a:t>
                      </a:r>
                      <a:endParaRPr kumimoji="1" lang="en-US"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20000"/>
                        </a:spcBef>
                        <a:spcAft>
                          <a:spcPct val="0"/>
                        </a:spcAft>
                        <a:buClr>
                          <a:srgbClr val="FF00FF"/>
                        </a:buClr>
                        <a:buSzTx/>
                        <a:buFont typeface="Wingdings" panose="05000000000000000000" pitchFamily="2" charset="2"/>
                        <a:buNone/>
                      </a:pPr>
                      <a:r>
                        <a:rPr kumimoji="1" lang="en-US"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2</a:t>
                      </a:r>
                      <a:endParaRPr kumimoji="1" lang="en-US"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20000"/>
                        </a:spcBef>
                        <a:spcAft>
                          <a:spcPct val="0"/>
                        </a:spcAft>
                        <a:buClr>
                          <a:srgbClr val="FF00FF"/>
                        </a:buClr>
                        <a:buSzTx/>
                        <a:buFont typeface="Wingdings" panose="05000000000000000000" pitchFamily="2" charset="2"/>
                        <a:buNone/>
                      </a:pPr>
                      <a:r>
                        <a:rPr kumimoji="1" lang="en-US"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3</a:t>
                      </a:r>
                      <a:endParaRPr kumimoji="1" lang="en-US"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20000"/>
                        </a:spcBef>
                        <a:spcAft>
                          <a:spcPct val="0"/>
                        </a:spcAft>
                        <a:buClr>
                          <a:srgbClr val="FF00FF"/>
                        </a:buClr>
                        <a:buSzTx/>
                        <a:buFont typeface="Wingdings" panose="05000000000000000000" pitchFamily="2" charset="2"/>
                        <a:buNone/>
                      </a:pPr>
                      <a:r>
                        <a:rPr kumimoji="1" lang="en-US"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4</a:t>
                      </a:r>
                      <a:endParaRPr kumimoji="1" lang="en-US"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20000"/>
                        </a:spcBef>
                        <a:spcAft>
                          <a:spcPct val="0"/>
                        </a:spcAft>
                        <a:buClr>
                          <a:srgbClr val="FF00FF"/>
                        </a:buClr>
                        <a:buSzTx/>
                        <a:buFont typeface="Wingdings" panose="05000000000000000000" pitchFamily="2" charset="2"/>
                        <a:buNone/>
                      </a:pPr>
                      <a:r>
                        <a:rPr kumimoji="1" lang="en-US"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5</a:t>
                      </a:r>
                      <a:endParaRPr kumimoji="1" lang="en-US"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23850">
                <a:tc>
                  <a:txBody>
                    <a:bodyPr/>
                    <a:lstStyle/>
                    <a:p>
                      <a:pPr marL="0" marR="0" lvl="0" indent="0" algn="ctr" defTabSz="914400" rtl="0" eaLnBrk="1" fontAlgn="base" latinLnBrk="0" hangingPunct="1">
                        <a:lnSpc>
                          <a:spcPct val="80000"/>
                        </a:lnSpc>
                        <a:spcBef>
                          <a:spcPct val="20000"/>
                        </a:spcBef>
                        <a:spcAft>
                          <a:spcPct val="0"/>
                        </a:spcAft>
                        <a:buClr>
                          <a:srgbClr val="FF00FF"/>
                        </a:buClr>
                        <a:buSzTx/>
                        <a:buFont typeface="Wingdings" panose="05000000000000000000" pitchFamily="2" charset="2"/>
                        <a:buNone/>
                      </a:pPr>
                      <a:r>
                        <a:rPr kumimoji="1" lang="zh-CN" altLang="en-US"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物理块</a:t>
                      </a:r>
                      <a:r>
                        <a:rPr kumimoji="1" lang="en-US"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1</a:t>
                      </a:r>
                      <a:endParaRPr kumimoji="1" lang="en-US"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20000"/>
                        </a:spcBef>
                        <a:spcAft>
                          <a:spcPct val="0"/>
                        </a:spcAft>
                        <a:buClr>
                          <a:srgbClr val="FF00FF"/>
                        </a:buClr>
                        <a:buSzTx/>
                        <a:buFont typeface="Wingdings" panose="05000000000000000000" pitchFamily="2" charset="2"/>
                        <a:buNone/>
                      </a:pPr>
                      <a:r>
                        <a:rPr kumimoji="1" lang="en-US"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1</a:t>
                      </a:r>
                      <a:endParaRPr kumimoji="1" lang="en-US"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20000"/>
                        </a:spcBef>
                        <a:spcAft>
                          <a:spcPct val="0"/>
                        </a:spcAft>
                        <a:buClr>
                          <a:srgbClr val="FF00FF"/>
                        </a:buClr>
                        <a:buSzTx/>
                        <a:buFont typeface="Wingdings" panose="05000000000000000000" pitchFamily="2" charset="2"/>
                        <a:buNone/>
                      </a:pPr>
                      <a:r>
                        <a:rPr kumimoji="1" lang="en-US"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1</a:t>
                      </a:r>
                      <a:endParaRPr kumimoji="1" lang="en-US"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20000"/>
                        </a:spcBef>
                        <a:spcAft>
                          <a:spcPct val="0"/>
                        </a:spcAft>
                        <a:buClr>
                          <a:srgbClr val="FF00FF"/>
                        </a:buClr>
                        <a:buSzTx/>
                        <a:buFont typeface="Wingdings" panose="05000000000000000000" pitchFamily="2" charset="2"/>
                        <a:buNone/>
                      </a:pPr>
                      <a:r>
                        <a:rPr kumimoji="1" lang="en-US"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1</a:t>
                      </a:r>
                      <a:endParaRPr kumimoji="1" lang="en-US"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20000"/>
                        </a:spcBef>
                        <a:spcAft>
                          <a:spcPct val="0"/>
                        </a:spcAft>
                        <a:buClr>
                          <a:srgbClr val="FF00FF"/>
                        </a:buClr>
                        <a:buSzTx/>
                        <a:buFont typeface="Wingdings" panose="05000000000000000000" pitchFamily="2" charset="2"/>
                        <a:buNone/>
                      </a:pPr>
                      <a:r>
                        <a:rPr kumimoji="1" lang="en-US"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1</a:t>
                      </a:r>
                      <a:endParaRPr kumimoji="1" lang="en-US"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20000"/>
                        </a:spcBef>
                        <a:spcAft>
                          <a:spcPct val="0"/>
                        </a:spcAft>
                        <a:buClr>
                          <a:srgbClr val="FF00FF"/>
                        </a:buClr>
                        <a:buSzTx/>
                        <a:buFont typeface="Wingdings" panose="05000000000000000000" pitchFamily="2" charset="2"/>
                        <a:buNone/>
                      </a:pPr>
                      <a:endParaRPr kumimoji="1" lang="zh-CN"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20000"/>
                        </a:spcBef>
                        <a:spcAft>
                          <a:spcPct val="0"/>
                        </a:spcAft>
                        <a:buClr>
                          <a:srgbClr val="FF00FF"/>
                        </a:buClr>
                        <a:buSzTx/>
                        <a:buFont typeface="Wingdings" panose="05000000000000000000" pitchFamily="2" charset="2"/>
                        <a:buNone/>
                      </a:pPr>
                      <a:endParaRPr kumimoji="1" lang="zh-CN"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20000"/>
                        </a:spcBef>
                        <a:spcAft>
                          <a:spcPct val="0"/>
                        </a:spcAft>
                        <a:buClr>
                          <a:srgbClr val="FF00FF"/>
                        </a:buClr>
                        <a:buSzTx/>
                        <a:buFont typeface="Wingdings" panose="05000000000000000000" pitchFamily="2" charset="2"/>
                        <a:buNone/>
                      </a:pPr>
                      <a:r>
                        <a:rPr kumimoji="1" lang="en-US"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1</a:t>
                      </a:r>
                      <a:endParaRPr kumimoji="1" lang="en-US"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20000"/>
                        </a:spcBef>
                        <a:spcAft>
                          <a:spcPct val="0"/>
                        </a:spcAft>
                        <a:buClr>
                          <a:srgbClr val="FF00FF"/>
                        </a:buClr>
                        <a:buSzTx/>
                        <a:buFont typeface="Wingdings" panose="05000000000000000000" pitchFamily="2" charset="2"/>
                        <a:buNone/>
                      </a:pPr>
                      <a:endParaRPr kumimoji="1" lang="zh-CN"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20000"/>
                        </a:spcBef>
                        <a:spcAft>
                          <a:spcPct val="0"/>
                        </a:spcAft>
                        <a:buClr>
                          <a:srgbClr val="FF00FF"/>
                        </a:buClr>
                        <a:buSzTx/>
                        <a:buFont typeface="Wingdings" panose="05000000000000000000" pitchFamily="2" charset="2"/>
                        <a:buNone/>
                      </a:pPr>
                      <a:endParaRPr kumimoji="1" lang="zh-CN"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20000"/>
                        </a:spcBef>
                        <a:spcAft>
                          <a:spcPct val="0"/>
                        </a:spcAft>
                        <a:buClr>
                          <a:srgbClr val="FF00FF"/>
                        </a:buClr>
                        <a:buSzTx/>
                        <a:buFont typeface="Wingdings" panose="05000000000000000000" pitchFamily="2" charset="2"/>
                        <a:buNone/>
                      </a:pPr>
                      <a:endParaRPr kumimoji="1" lang="zh-CN"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20000"/>
                        </a:spcBef>
                        <a:spcAft>
                          <a:spcPct val="0"/>
                        </a:spcAft>
                        <a:buClr>
                          <a:srgbClr val="FF00FF"/>
                        </a:buClr>
                        <a:buSzTx/>
                        <a:buFont typeface="Wingdings" panose="05000000000000000000" pitchFamily="2" charset="2"/>
                        <a:buNone/>
                      </a:pPr>
                      <a:endParaRPr kumimoji="1" lang="zh-CN"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20000"/>
                        </a:spcBef>
                        <a:spcAft>
                          <a:spcPct val="0"/>
                        </a:spcAft>
                        <a:buClr>
                          <a:srgbClr val="FF00FF"/>
                        </a:buClr>
                        <a:buSzTx/>
                        <a:buFont typeface="Wingdings" panose="05000000000000000000" pitchFamily="2" charset="2"/>
                        <a:buNone/>
                      </a:pPr>
                      <a:endParaRPr kumimoji="1" lang="zh-CN"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23850">
                <a:tc>
                  <a:txBody>
                    <a:bodyPr/>
                    <a:lstStyle/>
                    <a:p>
                      <a:pPr marL="0" marR="0" lvl="0" indent="0" algn="ctr" defTabSz="914400" rtl="0" eaLnBrk="1" fontAlgn="base" latinLnBrk="0" hangingPunct="1">
                        <a:lnSpc>
                          <a:spcPct val="80000"/>
                        </a:lnSpc>
                        <a:spcBef>
                          <a:spcPct val="20000"/>
                        </a:spcBef>
                        <a:spcAft>
                          <a:spcPct val="0"/>
                        </a:spcAft>
                        <a:buClr>
                          <a:srgbClr val="FF00FF"/>
                        </a:buClr>
                        <a:buSzTx/>
                        <a:buFont typeface="Wingdings" panose="05000000000000000000" pitchFamily="2" charset="2"/>
                        <a:buNone/>
                      </a:pPr>
                      <a:r>
                        <a:rPr kumimoji="1" lang="zh-CN" altLang="en-US"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物理块</a:t>
                      </a:r>
                      <a:r>
                        <a:rPr kumimoji="1" lang="en-US"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2</a:t>
                      </a:r>
                      <a:endParaRPr kumimoji="1" lang="en-US"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20000"/>
                        </a:spcBef>
                        <a:spcAft>
                          <a:spcPct val="0"/>
                        </a:spcAft>
                        <a:buClr>
                          <a:srgbClr val="FF00FF"/>
                        </a:buClr>
                        <a:buSzTx/>
                        <a:buFont typeface="Wingdings" panose="05000000000000000000" pitchFamily="2" charset="2"/>
                        <a:buNone/>
                      </a:pPr>
                      <a:endParaRPr kumimoji="1" lang="zh-CN"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20000"/>
                        </a:spcBef>
                        <a:spcAft>
                          <a:spcPct val="0"/>
                        </a:spcAft>
                        <a:buClr>
                          <a:srgbClr val="FF00FF"/>
                        </a:buClr>
                        <a:buSzTx/>
                        <a:buFont typeface="Wingdings" panose="05000000000000000000" pitchFamily="2" charset="2"/>
                        <a:buNone/>
                      </a:pPr>
                      <a:r>
                        <a:rPr kumimoji="1" lang="en-US"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2</a:t>
                      </a:r>
                      <a:endParaRPr kumimoji="1" lang="en-US"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20000"/>
                        </a:spcBef>
                        <a:spcAft>
                          <a:spcPct val="0"/>
                        </a:spcAft>
                        <a:buClr>
                          <a:srgbClr val="FF00FF"/>
                        </a:buClr>
                        <a:buSzTx/>
                        <a:buFont typeface="Wingdings" panose="05000000000000000000" pitchFamily="2" charset="2"/>
                        <a:buNone/>
                      </a:pPr>
                      <a:r>
                        <a:rPr kumimoji="1" lang="en-US"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2</a:t>
                      </a:r>
                      <a:endParaRPr kumimoji="1" lang="en-US"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20000"/>
                        </a:spcBef>
                        <a:spcAft>
                          <a:spcPct val="0"/>
                        </a:spcAft>
                        <a:buClr>
                          <a:srgbClr val="FF00FF"/>
                        </a:buClr>
                        <a:buSzTx/>
                        <a:buFont typeface="Wingdings" panose="05000000000000000000" pitchFamily="2" charset="2"/>
                        <a:buNone/>
                      </a:pPr>
                      <a:r>
                        <a:rPr kumimoji="1" lang="en-US"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2</a:t>
                      </a:r>
                      <a:endParaRPr kumimoji="1" lang="en-US"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20000"/>
                        </a:spcBef>
                        <a:spcAft>
                          <a:spcPct val="0"/>
                        </a:spcAft>
                        <a:buClr>
                          <a:srgbClr val="FF00FF"/>
                        </a:buClr>
                        <a:buSzTx/>
                        <a:buFont typeface="Wingdings" panose="05000000000000000000" pitchFamily="2" charset="2"/>
                        <a:buNone/>
                      </a:pPr>
                      <a:endParaRPr kumimoji="1" lang="zh-CN"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20000"/>
                        </a:spcBef>
                        <a:spcAft>
                          <a:spcPct val="0"/>
                        </a:spcAft>
                        <a:buClr>
                          <a:srgbClr val="FF00FF"/>
                        </a:buClr>
                        <a:buSzTx/>
                        <a:buFont typeface="Wingdings" panose="05000000000000000000" pitchFamily="2" charset="2"/>
                        <a:buNone/>
                      </a:pPr>
                      <a:endParaRPr kumimoji="1" lang="zh-CN"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20000"/>
                        </a:spcBef>
                        <a:spcAft>
                          <a:spcPct val="0"/>
                        </a:spcAft>
                        <a:buClr>
                          <a:srgbClr val="FF00FF"/>
                        </a:buClr>
                        <a:buSzTx/>
                        <a:buFont typeface="Wingdings" panose="05000000000000000000" pitchFamily="2" charset="2"/>
                        <a:buNone/>
                      </a:pPr>
                      <a:r>
                        <a:rPr kumimoji="1" lang="en-US"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2</a:t>
                      </a:r>
                      <a:endParaRPr kumimoji="1" lang="en-US"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20000"/>
                        </a:spcBef>
                        <a:spcAft>
                          <a:spcPct val="0"/>
                        </a:spcAft>
                        <a:buClr>
                          <a:srgbClr val="FF00FF"/>
                        </a:buClr>
                        <a:buSzTx/>
                        <a:buFont typeface="Wingdings" panose="05000000000000000000" pitchFamily="2" charset="2"/>
                        <a:buNone/>
                      </a:pPr>
                      <a:endParaRPr kumimoji="1" lang="zh-CN"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20000"/>
                        </a:spcBef>
                        <a:spcAft>
                          <a:spcPct val="0"/>
                        </a:spcAft>
                        <a:buClr>
                          <a:srgbClr val="FF00FF"/>
                        </a:buClr>
                        <a:buSzTx/>
                        <a:buFont typeface="Wingdings" panose="05000000000000000000" pitchFamily="2" charset="2"/>
                        <a:buNone/>
                      </a:pPr>
                      <a:endParaRPr kumimoji="1" lang="zh-CN"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20000"/>
                        </a:spcBef>
                        <a:spcAft>
                          <a:spcPct val="0"/>
                        </a:spcAft>
                        <a:buClr>
                          <a:srgbClr val="FF00FF"/>
                        </a:buClr>
                        <a:buSzTx/>
                        <a:buFont typeface="Wingdings" panose="05000000000000000000" pitchFamily="2" charset="2"/>
                        <a:buNone/>
                      </a:pPr>
                      <a:endParaRPr kumimoji="1" lang="zh-CN"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20000"/>
                        </a:spcBef>
                        <a:spcAft>
                          <a:spcPct val="0"/>
                        </a:spcAft>
                        <a:buClr>
                          <a:srgbClr val="FF00FF"/>
                        </a:buClr>
                        <a:buSzTx/>
                        <a:buFont typeface="Wingdings" panose="05000000000000000000" pitchFamily="2" charset="2"/>
                        <a:buNone/>
                      </a:pPr>
                      <a:endParaRPr kumimoji="1" lang="zh-CN"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20000"/>
                        </a:spcBef>
                        <a:spcAft>
                          <a:spcPct val="0"/>
                        </a:spcAft>
                        <a:buClr>
                          <a:srgbClr val="FF00FF"/>
                        </a:buClr>
                        <a:buSzTx/>
                        <a:buFont typeface="Wingdings" panose="05000000000000000000" pitchFamily="2" charset="2"/>
                        <a:buNone/>
                      </a:pPr>
                      <a:endParaRPr kumimoji="1" lang="zh-CN"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95288">
                <a:tc>
                  <a:txBody>
                    <a:bodyPr/>
                    <a:lstStyle/>
                    <a:p>
                      <a:pPr marL="0" marR="0" lvl="0" indent="0" algn="ctr" defTabSz="914400" rtl="0" eaLnBrk="1" fontAlgn="base" latinLnBrk="0" hangingPunct="1">
                        <a:lnSpc>
                          <a:spcPct val="80000"/>
                        </a:lnSpc>
                        <a:spcBef>
                          <a:spcPct val="20000"/>
                        </a:spcBef>
                        <a:spcAft>
                          <a:spcPct val="0"/>
                        </a:spcAft>
                        <a:buClr>
                          <a:srgbClr val="FF00FF"/>
                        </a:buClr>
                        <a:buSzTx/>
                        <a:buFont typeface="Wingdings" panose="05000000000000000000" pitchFamily="2" charset="2"/>
                        <a:buNone/>
                      </a:pPr>
                      <a:r>
                        <a:rPr kumimoji="1" lang="zh-CN" altLang="en-US"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物理块</a:t>
                      </a:r>
                      <a:r>
                        <a:rPr kumimoji="1" lang="en-US"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3</a:t>
                      </a:r>
                      <a:endParaRPr kumimoji="1" lang="en-US"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20000"/>
                        </a:spcBef>
                        <a:spcAft>
                          <a:spcPct val="0"/>
                        </a:spcAft>
                        <a:buClr>
                          <a:srgbClr val="FF00FF"/>
                        </a:buClr>
                        <a:buSzTx/>
                        <a:buFont typeface="Wingdings" panose="05000000000000000000" pitchFamily="2" charset="2"/>
                        <a:buNone/>
                      </a:pPr>
                      <a:endParaRPr kumimoji="1" lang="zh-CN"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20000"/>
                        </a:spcBef>
                        <a:spcAft>
                          <a:spcPct val="0"/>
                        </a:spcAft>
                        <a:buClr>
                          <a:srgbClr val="FF00FF"/>
                        </a:buClr>
                        <a:buSzTx/>
                        <a:buFont typeface="Wingdings" panose="05000000000000000000" pitchFamily="2" charset="2"/>
                        <a:buNone/>
                      </a:pPr>
                      <a:endParaRPr kumimoji="1" lang="zh-CN"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20000"/>
                        </a:spcBef>
                        <a:spcAft>
                          <a:spcPct val="0"/>
                        </a:spcAft>
                        <a:buClr>
                          <a:srgbClr val="FF00FF"/>
                        </a:buClr>
                        <a:buSzTx/>
                        <a:buFont typeface="Wingdings" panose="05000000000000000000" pitchFamily="2" charset="2"/>
                        <a:buNone/>
                      </a:pPr>
                      <a:r>
                        <a:rPr kumimoji="1" lang="en-US"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3</a:t>
                      </a:r>
                      <a:endParaRPr kumimoji="1" lang="en-US"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20000"/>
                        </a:spcBef>
                        <a:spcAft>
                          <a:spcPct val="0"/>
                        </a:spcAft>
                        <a:buClr>
                          <a:srgbClr val="FF00FF"/>
                        </a:buClr>
                        <a:buSzTx/>
                        <a:buFont typeface="Wingdings" panose="05000000000000000000" pitchFamily="2" charset="2"/>
                        <a:buNone/>
                      </a:pPr>
                      <a:r>
                        <a:rPr kumimoji="1" lang="en-US"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3</a:t>
                      </a:r>
                      <a:endParaRPr kumimoji="1" lang="en-US"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20000"/>
                        </a:spcBef>
                        <a:spcAft>
                          <a:spcPct val="0"/>
                        </a:spcAft>
                        <a:buClr>
                          <a:srgbClr val="FF00FF"/>
                        </a:buClr>
                        <a:buSzTx/>
                        <a:buFont typeface="Wingdings" panose="05000000000000000000" pitchFamily="2" charset="2"/>
                        <a:buNone/>
                      </a:pPr>
                      <a:endParaRPr kumimoji="1" lang="zh-CN"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20000"/>
                        </a:spcBef>
                        <a:spcAft>
                          <a:spcPct val="0"/>
                        </a:spcAft>
                        <a:buClr>
                          <a:srgbClr val="FF00FF"/>
                        </a:buClr>
                        <a:buSzTx/>
                        <a:buFont typeface="Wingdings" panose="05000000000000000000" pitchFamily="2" charset="2"/>
                        <a:buNone/>
                      </a:pPr>
                      <a:endParaRPr kumimoji="1" lang="zh-CN"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20000"/>
                        </a:spcBef>
                        <a:spcAft>
                          <a:spcPct val="0"/>
                        </a:spcAft>
                        <a:buClr>
                          <a:srgbClr val="FF00FF"/>
                        </a:buClr>
                        <a:buSzTx/>
                        <a:buFont typeface="Wingdings" panose="05000000000000000000" pitchFamily="2" charset="2"/>
                        <a:buNone/>
                      </a:pPr>
                      <a:r>
                        <a:rPr kumimoji="1" lang="en-US"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3</a:t>
                      </a:r>
                      <a:endParaRPr kumimoji="1" lang="en-US"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20000"/>
                        </a:spcBef>
                        <a:spcAft>
                          <a:spcPct val="0"/>
                        </a:spcAft>
                        <a:buClr>
                          <a:srgbClr val="FF00FF"/>
                        </a:buClr>
                        <a:buSzTx/>
                        <a:buFont typeface="Wingdings" panose="05000000000000000000" pitchFamily="2" charset="2"/>
                        <a:buNone/>
                      </a:pPr>
                      <a:endParaRPr kumimoji="1" lang="zh-CN"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20000"/>
                        </a:spcBef>
                        <a:spcAft>
                          <a:spcPct val="0"/>
                        </a:spcAft>
                        <a:buClr>
                          <a:srgbClr val="FF00FF"/>
                        </a:buClr>
                        <a:buSzTx/>
                        <a:buFont typeface="Wingdings" panose="05000000000000000000" pitchFamily="2" charset="2"/>
                        <a:buNone/>
                      </a:pPr>
                      <a:endParaRPr kumimoji="1" lang="zh-CN"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20000"/>
                        </a:spcBef>
                        <a:spcAft>
                          <a:spcPct val="0"/>
                        </a:spcAft>
                        <a:buClr>
                          <a:srgbClr val="FF00FF"/>
                        </a:buClr>
                        <a:buSzTx/>
                        <a:buFont typeface="Wingdings" panose="05000000000000000000" pitchFamily="2" charset="2"/>
                        <a:buNone/>
                      </a:pPr>
                      <a:endParaRPr kumimoji="1" lang="zh-CN"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20000"/>
                        </a:spcBef>
                        <a:spcAft>
                          <a:spcPct val="0"/>
                        </a:spcAft>
                        <a:buClr>
                          <a:srgbClr val="FF00FF"/>
                        </a:buClr>
                        <a:buSzTx/>
                        <a:buFont typeface="Wingdings" panose="05000000000000000000" pitchFamily="2" charset="2"/>
                        <a:buNone/>
                      </a:pPr>
                      <a:endParaRPr kumimoji="1" lang="zh-CN"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20000"/>
                        </a:spcBef>
                        <a:spcAft>
                          <a:spcPct val="0"/>
                        </a:spcAft>
                        <a:buClr>
                          <a:srgbClr val="FF00FF"/>
                        </a:buClr>
                        <a:buSzTx/>
                        <a:buFont typeface="Wingdings" panose="05000000000000000000" pitchFamily="2" charset="2"/>
                        <a:buNone/>
                      </a:pPr>
                      <a:endParaRPr kumimoji="1" lang="zh-CN"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95288">
                <a:tc>
                  <a:txBody>
                    <a:bodyPr/>
                    <a:lstStyle/>
                    <a:p>
                      <a:pPr marL="0" marR="0" lvl="0" indent="0" algn="ctr" defTabSz="914400" rtl="0" eaLnBrk="1" fontAlgn="base" latinLnBrk="0" hangingPunct="1">
                        <a:lnSpc>
                          <a:spcPct val="80000"/>
                        </a:lnSpc>
                        <a:spcBef>
                          <a:spcPct val="20000"/>
                        </a:spcBef>
                        <a:spcAft>
                          <a:spcPct val="0"/>
                        </a:spcAft>
                        <a:buClr>
                          <a:srgbClr val="FF00FF"/>
                        </a:buClr>
                        <a:buSzTx/>
                        <a:buFont typeface="Wingdings" panose="05000000000000000000" pitchFamily="2" charset="2"/>
                        <a:buNone/>
                      </a:pPr>
                      <a:r>
                        <a:rPr kumimoji="1" lang="zh-CN" altLang="en-US"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物理块</a:t>
                      </a:r>
                      <a:r>
                        <a:rPr kumimoji="1" lang="en-US"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4</a:t>
                      </a:r>
                      <a:endParaRPr kumimoji="1" lang="en-US"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20000"/>
                        </a:spcBef>
                        <a:spcAft>
                          <a:spcPct val="0"/>
                        </a:spcAft>
                        <a:buClr>
                          <a:srgbClr val="FF00FF"/>
                        </a:buClr>
                        <a:buSzTx/>
                        <a:buFont typeface="Wingdings" panose="05000000000000000000" pitchFamily="2" charset="2"/>
                        <a:buNone/>
                      </a:pPr>
                      <a:endParaRPr kumimoji="1" lang="zh-CN"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20000"/>
                        </a:spcBef>
                        <a:spcAft>
                          <a:spcPct val="0"/>
                        </a:spcAft>
                        <a:buClr>
                          <a:srgbClr val="FF00FF"/>
                        </a:buClr>
                        <a:buSzTx/>
                        <a:buFont typeface="Wingdings" panose="05000000000000000000" pitchFamily="2" charset="2"/>
                        <a:buNone/>
                      </a:pPr>
                      <a:endParaRPr kumimoji="1" lang="zh-CN"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20000"/>
                        </a:spcBef>
                        <a:spcAft>
                          <a:spcPct val="0"/>
                        </a:spcAft>
                        <a:buClr>
                          <a:srgbClr val="FF00FF"/>
                        </a:buClr>
                        <a:buSzTx/>
                        <a:buFont typeface="Wingdings" panose="05000000000000000000" pitchFamily="2" charset="2"/>
                        <a:buNone/>
                      </a:pPr>
                      <a:endParaRPr kumimoji="1" lang="zh-CN"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20000"/>
                        </a:spcBef>
                        <a:spcAft>
                          <a:spcPct val="0"/>
                        </a:spcAft>
                        <a:buClr>
                          <a:srgbClr val="FF00FF"/>
                        </a:buClr>
                        <a:buSzTx/>
                        <a:buFont typeface="Wingdings" panose="05000000000000000000" pitchFamily="2" charset="2"/>
                        <a:buNone/>
                      </a:pPr>
                      <a:r>
                        <a:rPr kumimoji="1" lang="en-US"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4</a:t>
                      </a:r>
                      <a:endParaRPr kumimoji="1" lang="en-US"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20000"/>
                        </a:spcBef>
                        <a:spcAft>
                          <a:spcPct val="0"/>
                        </a:spcAft>
                        <a:buClr>
                          <a:srgbClr val="FF00FF"/>
                        </a:buClr>
                        <a:buSzTx/>
                        <a:buFont typeface="Wingdings" panose="05000000000000000000" pitchFamily="2" charset="2"/>
                        <a:buNone/>
                      </a:pPr>
                      <a:endParaRPr kumimoji="1" lang="zh-CN"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20000"/>
                        </a:spcBef>
                        <a:spcAft>
                          <a:spcPct val="0"/>
                        </a:spcAft>
                        <a:buClr>
                          <a:srgbClr val="FF00FF"/>
                        </a:buClr>
                        <a:buSzTx/>
                        <a:buFont typeface="Wingdings" panose="05000000000000000000" pitchFamily="2" charset="2"/>
                        <a:buNone/>
                      </a:pPr>
                      <a:endParaRPr kumimoji="1" lang="zh-CN"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20000"/>
                        </a:spcBef>
                        <a:spcAft>
                          <a:spcPct val="0"/>
                        </a:spcAft>
                        <a:buClr>
                          <a:srgbClr val="FF00FF"/>
                        </a:buClr>
                        <a:buSzTx/>
                        <a:buFont typeface="Wingdings" panose="05000000000000000000" pitchFamily="2" charset="2"/>
                        <a:buNone/>
                      </a:pPr>
                      <a:r>
                        <a:rPr kumimoji="1" lang="en-US"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4</a:t>
                      </a:r>
                      <a:endParaRPr kumimoji="1" lang="en-US"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20000"/>
                        </a:spcBef>
                        <a:spcAft>
                          <a:spcPct val="0"/>
                        </a:spcAft>
                        <a:buClr>
                          <a:srgbClr val="FF00FF"/>
                        </a:buClr>
                        <a:buSzTx/>
                        <a:buFont typeface="Wingdings" panose="05000000000000000000" pitchFamily="2" charset="2"/>
                        <a:buNone/>
                      </a:pPr>
                      <a:endParaRPr kumimoji="1" lang="zh-CN"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20000"/>
                        </a:spcBef>
                        <a:spcAft>
                          <a:spcPct val="0"/>
                        </a:spcAft>
                        <a:buClr>
                          <a:srgbClr val="FF00FF"/>
                        </a:buClr>
                        <a:buSzTx/>
                        <a:buFont typeface="Wingdings" panose="05000000000000000000" pitchFamily="2" charset="2"/>
                        <a:buNone/>
                      </a:pPr>
                      <a:endParaRPr kumimoji="1" lang="zh-CN"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20000"/>
                        </a:spcBef>
                        <a:spcAft>
                          <a:spcPct val="0"/>
                        </a:spcAft>
                        <a:buClr>
                          <a:srgbClr val="FF00FF"/>
                        </a:buClr>
                        <a:buSzTx/>
                        <a:buFont typeface="Wingdings" panose="05000000000000000000" pitchFamily="2" charset="2"/>
                        <a:buNone/>
                      </a:pPr>
                      <a:endParaRPr kumimoji="1" lang="zh-CN"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20000"/>
                        </a:spcBef>
                        <a:spcAft>
                          <a:spcPct val="0"/>
                        </a:spcAft>
                        <a:buClr>
                          <a:srgbClr val="FF00FF"/>
                        </a:buClr>
                        <a:buSzTx/>
                        <a:buFont typeface="Wingdings" panose="05000000000000000000" pitchFamily="2" charset="2"/>
                        <a:buNone/>
                      </a:pPr>
                      <a:endParaRPr kumimoji="1" lang="zh-CN"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20000"/>
                        </a:spcBef>
                        <a:spcAft>
                          <a:spcPct val="0"/>
                        </a:spcAft>
                        <a:buClr>
                          <a:srgbClr val="FF00FF"/>
                        </a:buClr>
                        <a:buSzTx/>
                        <a:buFont typeface="Wingdings" panose="05000000000000000000" pitchFamily="2" charset="2"/>
                        <a:buNone/>
                      </a:pPr>
                      <a:endParaRPr kumimoji="1" lang="zh-CN"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95288">
                <a:tc>
                  <a:txBody>
                    <a:bodyPr/>
                    <a:lstStyle/>
                    <a:p>
                      <a:pPr marL="0" marR="0" lvl="0" indent="0" algn="ctr" defTabSz="914400" rtl="0" eaLnBrk="1" fontAlgn="base" latinLnBrk="0" hangingPunct="1">
                        <a:lnSpc>
                          <a:spcPct val="80000"/>
                        </a:lnSpc>
                        <a:spcBef>
                          <a:spcPct val="20000"/>
                        </a:spcBef>
                        <a:spcAft>
                          <a:spcPct val="0"/>
                        </a:spcAft>
                        <a:buClr>
                          <a:srgbClr val="FF00FF"/>
                        </a:buClr>
                        <a:buSzTx/>
                        <a:buFont typeface="Wingdings" panose="05000000000000000000" pitchFamily="2" charset="2"/>
                        <a:buNone/>
                      </a:pPr>
                      <a:r>
                        <a:rPr kumimoji="1" lang="zh-CN" altLang="en-US"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物理块</a:t>
                      </a:r>
                      <a:r>
                        <a:rPr kumimoji="1" lang="en-US"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5</a:t>
                      </a:r>
                      <a:endParaRPr kumimoji="1" lang="en-US"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20000"/>
                        </a:spcBef>
                        <a:spcAft>
                          <a:spcPct val="0"/>
                        </a:spcAft>
                        <a:buClr>
                          <a:srgbClr val="FF00FF"/>
                        </a:buClr>
                        <a:buSzTx/>
                        <a:buFont typeface="Wingdings" panose="05000000000000000000" pitchFamily="2" charset="2"/>
                        <a:buNone/>
                      </a:pPr>
                      <a:endParaRPr kumimoji="1" lang="zh-CN"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20000"/>
                        </a:spcBef>
                        <a:spcAft>
                          <a:spcPct val="0"/>
                        </a:spcAft>
                        <a:buClr>
                          <a:srgbClr val="FF00FF"/>
                        </a:buClr>
                        <a:buSzTx/>
                        <a:buFont typeface="Wingdings" panose="05000000000000000000" pitchFamily="2" charset="2"/>
                        <a:buNone/>
                      </a:pPr>
                      <a:endParaRPr kumimoji="1" lang="zh-CN"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20000"/>
                        </a:spcBef>
                        <a:spcAft>
                          <a:spcPct val="0"/>
                        </a:spcAft>
                        <a:buClr>
                          <a:srgbClr val="FF00FF"/>
                        </a:buClr>
                        <a:buSzTx/>
                        <a:buFont typeface="Wingdings" panose="05000000000000000000" pitchFamily="2" charset="2"/>
                        <a:buNone/>
                      </a:pPr>
                      <a:endParaRPr kumimoji="1" lang="zh-CN"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20000"/>
                        </a:spcBef>
                        <a:spcAft>
                          <a:spcPct val="0"/>
                        </a:spcAft>
                        <a:buClr>
                          <a:srgbClr val="FF00FF"/>
                        </a:buClr>
                        <a:buSzTx/>
                        <a:buFont typeface="Wingdings" panose="05000000000000000000" pitchFamily="2" charset="2"/>
                        <a:buNone/>
                      </a:pPr>
                      <a:endParaRPr kumimoji="1" lang="zh-CN"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20000"/>
                        </a:spcBef>
                        <a:spcAft>
                          <a:spcPct val="0"/>
                        </a:spcAft>
                        <a:buClr>
                          <a:srgbClr val="FF00FF"/>
                        </a:buClr>
                        <a:buSzTx/>
                        <a:buFont typeface="Wingdings" panose="05000000000000000000" pitchFamily="2" charset="2"/>
                        <a:buNone/>
                      </a:pPr>
                      <a:endParaRPr kumimoji="1" lang="zh-CN"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20000"/>
                        </a:spcBef>
                        <a:spcAft>
                          <a:spcPct val="0"/>
                        </a:spcAft>
                        <a:buClr>
                          <a:srgbClr val="FF00FF"/>
                        </a:buClr>
                        <a:buSzTx/>
                        <a:buFont typeface="Wingdings" panose="05000000000000000000" pitchFamily="2" charset="2"/>
                        <a:buNone/>
                      </a:pPr>
                      <a:endParaRPr kumimoji="1" lang="zh-CN"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20000"/>
                        </a:spcBef>
                        <a:spcAft>
                          <a:spcPct val="0"/>
                        </a:spcAft>
                        <a:buClr>
                          <a:srgbClr val="FF00FF"/>
                        </a:buClr>
                        <a:buSzTx/>
                        <a:buFont typeface="Wingdings" panose="05000000000000000000" pitchFamily="2" charset="2"/>
                        <a:buNone/>
                      </a:pPr>
                      <a:r>
                        <a:rPr kumimoji="1" lang="en-US"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5</a:t>
                      </a:r>
                      <a:endParaRPr kumimoji="1" lang="en-US"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20000"/>
                        </a:spcBef>
                        <a:spcAft>
                          <a:spcPct val="0"/>
                        </a:spcAft>
                        <a:buClr>
                          <a:srgbClr val="FF00FF"/>
                        </a:buClr>
                        <a:buSzTx/>
                        <a:buFont typeface="Wingdings" panose="05000000000000000000" pitchFamily="2" charset="2"/>
                        <a:buNone/>
                      </a:pPr>
                      <a:endParaRPr kumimoji="1" lang="zh-CN"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20000"/>
                        </a:spcBef>
                        <a:spcAft>
                          <a:spcPct val="0"/>
                        </a:spcAft>
                        <a:buClr>
                          <a:srgbClr val="FF00FF"/>
                        </a:buClr>
                        <a:buSzTx/>
                        <a:buFont typeface="Wingdings" panose="05000000000000000000" pitchFamily="2" charset="2"/>
                        <a:buNone/>
                      </a:pPr>
                      <a:endParaRPr kumimoji="1" lang="zh-CN"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20000"/>
                        </a:spcBef>
                        <a:spcAft>
                          <a:spcPct val="0"/>
                        </a:spcAft>
                        <a:buClr>
                          <a:srgbClr val="FF00FF"/>
                        </a:buClr>
                        <a:buSzTx/>
                        <a:buFont typeface="Wingdings" panose="05000000000000000000" pitchFamily="2" charset="2"/>
                        <a:buNone/>
                      </a:pPr>
                      <a:endParaRPr kumimoji="1" lang="zh-CN"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20000"/>
                        </a:spcBef>
                        <a:spcAft>
                          <a:spcPct val="0"/>
                        </a:spcAft>
                        <a:buClr>
                          <a:srgbClr val="FF00FF"/>
                        </a:buClr>
                        <a:buSzTx/>
                        <a:buFont typeface="Wingdings" panose="05000000000000000000" pitchFamily="2" charset="2"/>
                        <a:buNone/>
                      </a:pPr>
                      <a:endParaRPr kumimoji="1" lang="zh-CN"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20000"/>
                        </a:spcBef>
                        <a:spcAft>
                          <a:spcPct val="0"/>
                        </a:spcAft>
                        <a:buClr>
                          <a:srgbClr val="FF00FF"/>
                        </a:buClr>
                        <a:buSzTx/>
                        <a:buFont typeface="Wingdings" panose="05000000000000000000" pitchFamily="2" charset="2"/>
                        <a:buNone/>
                      </a:pPr>
                      <a:endParaRPr kumimoji="1" lang="zh-CN"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23850">
                <a:tc>
                  <a:txBody>
                    <a:bodyPr/>
                    <a:lstStyle/>
                    <a:p>
                      <a:pPr marL="0" marR="0" lvl="0" indent="0" algn="ctr" defTabSz="914400" rtl="0" eaLnBrk="1" fontAlgn="base" latinLnBrk="0" hangingPunct="1">
                        <a:lnSpc>
                          <a:spcPct val="80000"/>
                        </a:lnSpc>
                        <a:spcBef>
                          <a:spcPct val="20000"/>
                        </a:spcBef>
                        <a:spcAft>
                          <a:spcPct val="0"/>
                        </a:spcAft>
                        <a:buClr>
                          <a:srgbClr val="FF00FF"/>
                        </a:buClr>
                        <a:buSzTx/>
                        <a:buFont typeface="Wingdings" panose="05000000000000000000" pitchFamily="2" charset="2"/>
                        <a:buNone/>
                      </a:pPr>
                      <a:r>
                        <a:rPr kumimoji="1" lang="zh-CN" altLang="en-US"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缺页</a:t>
                      </a:r>
                      <a:endParaRPr kumimoji="1" lang="zh-CN" altLang="en-US"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20000"/>
                        </a:spcBef>
                        <a:spcAft>
                          <a:spcPct val="0"/>
                        </a:spcAft>
                        <a:buClr>
                          <a:srgbClr val="FF00FF"/>
                        </a:buClr>
                        <a:buSzTx/>
                        <a:buFont typeface="Wingdings" panose="05000000000000000000" pitchFamily="2" charset="2"/>
                        <a:buNone/>
                      </a:pPr>
                      <a:r>
                        <a:rPr kumimoji="1" lang="zh-CN" altLang="en-US"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缺</a:t>
                      </a:r>
                      <a:endParaRPr kumimoji="1" lang="zh-CN" altLang="en-US"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20000"/>
                        </a:spcBef>
                        <a:spcAft>
                          <a:spcPct val="0"/>
                        </a:spcAft>
                        <a:buClr>
                          <a:srgbClr val="FF00FF"/>
                        </a:buClr>
                        <a:buSzTx/>
                        <a:buFont typeface="Wingdings" panose="05000000000000000000" pitchFamily="2" charset="2"/>
                        <a:buNone/>
                      </a:pPr>
                      <a:r>
                        <a:rPr kumimoji="1" lang="zh-CN" altLang="en-US"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缺</a:t>
                      </a:r>
                      <a:endParaRPr kumimoji="1" lang="zh-CN" altLang="en-US"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20000"/>
                        </a:spcBef>
                        <a:spcAft>
                          <a:spcPct val="0"/>
                        </a:spcAft>
                        <a:buClr>
                          <a:srgbClr val="FF00FF"/>
                        </a:buClr>
                        <a:buSzTx/>
                        <a:buFont typeface="Wingdings" panose="05000000000000000000" pitchFamily="2" charset="2"/>
                        <a:buNone/>
                      </a:pPr>
                      <a:r>
                        <a:rPr kumimoji="1" lang="zh-CN" altLang="en-US"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缺</a:t>
                      </a:r>
                      <a:endParaRPr kumimoji="1" lang="zh-CN" altLang="en-US"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20000"/>
                        </a:spcBef>
                        <a:spcAft>
                          <a:spcPct val="0"/>
                        </a:spcAft>
                        <a:buClr>
                          <a:srgbClr val="FF00FF"/>
                        </a:buClr>
                        <a:buSzTx/>
                        <a:buFont typeface="Wingdings" panose="05000000000000000000" pitchFamily="2" charset="2"/>
                        <a:buNone/>
                      </a:pPr>
                      <a:r>
                        <a:rPr kumimoji="1" lang="zh-CN" altLang="en-US"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缺</a:t>
                      </a:r>
                      <a:endParaRPr kumimoji="1" lang="zh-CN" altLang="en-US"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20000"/>
                        </a:spcBef>
                        <a:spcAft>
                          <a:spcPct val="0"/>
                        </a:spcAft>
                        <a:buClr>
                          <a:srgbClr val="FF00FF"/>
                        </a:buClr>
                        <a:buSzTx/>
                        <a:buFont typeface="Wingdings" panose="05000000000000000000" pitchFamily="2" charset="2"/>
                        <a:buNone/>
                      </a:pPr>
                      <a:endParaRPr kumimoji="1" lang="zh-CN"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20000"/>
                        </a:spcBef>
                        <a:spcAft>
                          <a:spcPct val="0"/>
                        </a:spcAft>
                        <a:buClr>
                          <a:srgbClr val="FF00FF"/>
                        </a:buClr>
                        <a:buSzTx/>
                        <a:buFont typeface="Wingdings" panose="05000000000000000000" pitchFamily="2" charset="2"/>
                        <a:buNone/>
                      </a:pPr>
                      <a:endParaRPr kumimoji="1" lang="zh-CN"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20000"/>
                        </a:spcBef>
                        <a:spcAft>
                          <a:spcPct val="0"/>
                        </a:spcAft>
                        <a:buClr>
                          <a:srgbClr val="FF00FF"/>
                        </a:buClr>
                        <a:buSzTx/>
                        <a:buFont typeface="Wingdings" panose="05000000000000000000" pitchFamily="2" charset="2"/>
                        <a:buNone/>
                      </a:pPr>
                      <a:r>
                        <a:rPr kumimoji="1" lang="zh-CN" altLang="en-US"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缺</a:t>
                      </a:r>
                      <a:endParaRPr kumimoji="1" lang="zh-CN" altLang="en-US"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20000"/>
                        </a:spcBef>
                        <a:spcAft>
                          <a:spcPct val="0"/>
                        </a:spcAft>
                        <a:buClr>
                          <a:srgbClr val="FF00FF"/>
                        </a:buClr>
                        <a:buSzTx/>
                        <a:buFont typeface="Wingdings" panose="05000000000000000000" pitchFamily="2" charset="2"/>
                        <a:buNone/>
                      </a:pPr>
                      <a:endParaRPr kumimoji="1" lang="zh-CN"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20000"/>
                        </a:spcBef>
                        <a:spcAft>
                          <a:spcPct val="0"/>
                        </a:spcAft>
                        <a:buClr>
                          <a:srgbClr val="FF00FF"/>
                        </a:buClr>
                        <a:buSzTx/>
                        <a:buFont typeface="Wingdings" panose="05000000000000000000" pitchFamily="2" charset="2"/>
                        <a:buNone/>
                      </a:pPr>
                      <a:endParaRPr kumimoji="1" lang="zh-CN"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20000"/>
                        </a:spcBef>
                        <a:spcAft>
                          <a:spcPct val="0"/>
                        </a:spcAft>
                        <a:buClr>
                          <a:srgbClr val="FF00FF"/>
                        </a:buClr>
                        <a:buSzTx/>
                        <a:buFont typeface="Wingdings" panose="05000000000000000000" pitchFamily="2" charset="2"/>
                        <a:buNone/>
                      </a:pPr>
                      <a:endParaRPr kumimoji="1" lang="zh-CN"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20000"/>
                        </a:spcBef>
                        <a:spcAft>
                          <a:spcPct val="0"/>
                        </a:spcAft>
                        <a:buClr>
                          <a:srgbClr val="FF00FF"/>
                        </a:buClr>
                        <a:buSzTx/>
                        <a:buFont typeface="Wingdings" panose="05000000000000000000" pitchFamily="2" charset="2"/>
                        <a:buNone/>
                      </a:pPr>
                      <a:endParaRPr kumimoji="1" lang="zh-CN"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20000"/>
                        </a:spcBef>
                        <a:spcAft>
                          <a:spcPct val="0"/>
                        </a:spcAft>
                        <a:buClr>
                          <a:srgbClr val="FF00FF"/>
                        </a:buClr>
                        <a:buSzTx/>
                        <a:buFont typeface="Wingdings" panose="05000000000000000000" pitchFamily="2" charset="2"/>
                        <a:buNone/>
                      </a:pPr>
                      <a:endParaRPr kumimoji="1" lang="zh-CN"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
        <p:nvSpPr>
          <p:cNvPr id="578562" name="Text Box 2"/>
          <p:cNvSpPr txBox="1"/>
          <p:nvPr/>
        </p:nvSpPr>
        <p:spPr>
          <a:xfrm>
            <a:off x="3140075" y="6092825"/>
            <a:ext cx="1873250" cy="457200"/>
          </a:xfrm>
          <a:prstGeom prst="rect">
            <a:avLst/>
          </a:prstGeom>
          <a:noFill/>
          <a:ln w="9525">
            <a:noFill/>
          </a:ln>
        </p:spPr>
        <p:txBody>
          <a:bodyPr wrap="none" anchor="t">
            <a:spAutoFit/>
          </a:bodyPr>
          <a:p>
            <a:r>
              <a:rPr lang="zh-CN" altLang="en-US" b="1" dirty="0">
                <a:latin typeface="黑体" panose="02010609060101010101" pitchFamily="49" charset="-122"/>
                <a:ea typeface="黑体" panose="02010609060101010101" pitchFamily="49" charset="-122"/>
              </a:rPr>
              <a:t>缺页率</a:t>
            </a:r>
            <a:r>
              <a:rPr lang="en-US" altLang="zh-CN" b="1" dirty="0">
                <a:latin typeface="黑体" panose="02010609060101010101" pitchFamily="49" charset="-122"/>
                <a:ea typeface="黑体" panose="02010609060101010101" pitchFamily="49" charset="-122"/>
              </a:rPr>
              <a:t>=5/12</a:t>
            </a:r>
            <a:endParaRPr lang="en-US" altLang="zh-CN" b="1" dirty="0">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15304"/>
                                        </p:tgtEl>
                                        <p:attrNameLst>
                                          <p:attrName>style.visibility</p:attrName>
                                        </p:attrNameLst>
                                      </p:cBhvr>
                                      <p:to>
                                        <p:strVal val="visible"/>
                                      </p:to>
                                    </p:set>
                                    <p:anim calcmode="lin" valueType="num">
                                      <p:cBhvr additive="base">
                                        <p:cTn id="7" dur="500" fill="hold"/>
                                        <p:tgtEl>
                                          <p:spTgt spid="515304"/>
                                        </p:tgtEl>
                                        <p:attrNameLst>
                                          <p:attrName>ppt_x</p:attrName>
                                        </p:attrNameLst>
                                      </p:cBhvr>
                                      <p:tavLst>
                                        <p:tav tm="0">
                                          <p:val>
                                            <p:strVal val="#ppt_x"/>
                                          </p:val>
                                        </p:tav>
                                        <p:tav tm="100000">
                                          <p:val>
                                            <p:strVal val="#ppt_x"/>
                                          </p:val>
                                        </p:tav>
                                      </p:tavLst>
                                    </p:anim>
                                    <p:anim calcmode="lin" valueType="num">
                                      <p:cBhvr additive="base">
                                        <p:cTn id="8" dur="500" fill="hold"/>
                                        <p:tgtEl>
                                          <p:spTgt spid="51530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grpId="0" nodeType="clickEffect">
                                  <p:stCondLst>
                                    <p:cond delay="0"/>
                                  </p:stCondLst>
                                  <p:childTnLst>
                                    <p:set>
                                      <p:cBhvr>
                                        <p:cTn id="12" dur="1" fill="hold">
                                          <p:stCondLst>
                                            <p:cond delay="0"/>
                                          </p:stCondLst>
                                        </p:cTn>
                                        <p:tgtEl>
                                          <p:spTgt spid="578562"/>
                                        </p:tgtEl>
                                        <p:attrNameLst>
                                          <p:attrName>style.visibility</p:attrName>
                                        </p:attrNameLst>
                                      </p:cBhvr>
                                      <p:to>
                                        <p:strVal val="visible"/>
                                      </p:to>
                                    </p:set>
                                    <p:animEffect transition="in" filter="dissolve">
                                      <p:cBhvr>
                                        <p:cTn id="13" dur="500"/>
                                        <p:tgtEl>
                                          <p:spTgt spid="5785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8562"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3105" name="Rectangle 2"/>
          <p:cNvSpPr>
            <a:spLocks noGrp="1"/>
          </p:cNvSpPr>
          <p:nvPr>
            <p:ph type="title"/>
          </p:nvPr>
        </p:nvSpPr>
        <p:spPr>
          <a:xfrm>
            <a:off x="1676400" y="434975"/>
            <a:ext cx="6496050" cy="617538"/>
          </a:xfrm>
        </p:spPr>
        <p:txBody>
          <a:bodyPr wrap="square" lIns="91440" tIns="45720" rIns="91440" bIns="45720" anchor="b"/>
          <a:p>
            <a:pPr eaLnBrk="1" hangingPunct="1"/>
            <a:r>
              <a:rPr lang="zh-CN" altLang="en-US" sz="3600" b="1" dirty="0">
                <a:latin typeface="黑体" panose="02010609060101010101" pitchFamily="49" charset="-122"/>
                <a:ea typeface="黑体" panose="02010609060101010101" pitchFamily="49" charset="-122"/>
              </a:rPr>
              <a:t>先进先出置换算法</a:t>
            </a:r>
            <a:r>
              <a:rPr lang="en-US" altLang="zh-CN" sz="3600" b="1" dirty="0">
                <a:latin typeface="黑体" panose="02010609060101010101" pitchFamily="49" charset="-122"/>
                <a:ea typeface="黑体" panose="02010609060101010101" pitchFamily="49" charset="-122"/>
              </a:rPr>
              <a:t>_</a:t>
            </a:r>
            <a:r>
              <a:rPr lang="zh-CN" altLang="en-US" sz="3600" b="1" dirty="0">
                <a:solidFill>
                  <a:schemeClr val="hlink"/>
                </a:solidFill>
                <a:latin typeface="黑体" panose="02010609060101010101" pitchFamily="49" charset="-122"/>
                <a:ea typeface="黑体" panose="02010609060101010101" pitchFamily="49" charset="-122"/>
              </a:rPr>
              <a:t>注（</a:t>
            </a:r>
            <a:r>
              <a:rPr lang="en-US" altLang="zh-CN" sz="3600" b="1" dirty="0">
                <a:solidFill>
                  <a:schemeClr val="hlink"/>
                </a:solidFill>
                <a:latin typeface="黑体" panose="02010609060101010101" pitchFamily="49" charset="-122"/>
                <a:ea typeface="黑体" panose="02010609060101010101" pitchFamily="49" charset="-122"/>
              </a:rPr>
              <a:t>1</a:t>
            </a:r>
            <a:r>
              <a:rPr lang="zh-CN" altLang="en-US" sz="3600" b="1" dirty="0">
                <a:solidFill>
                  <a:schemeClr val="hlink"/>
                </a:solidFill>
                <a:latin typeface="黑体" panose="02010609060101010101" pitchFamily="49" charset="-122"/>
                <a:ea typeface="黑体" panose="02010609060101010101" pitchFamily="49" charset="-122"/>
              </a:rPr>
              <a:t>）：</a:t>
            </a:r>
            <a:endParaRPr lang="zh-CN" altLang="en-US" sz="3600" b="1" dirty="0">
              <a:solidFill>
                <a:schemeClr val="hlink"/>
              </a:solidFill>
              <a:latin typeface="黑体" panose="02010609060101010101" pitchFamily="49" charset="-122"/>
              <a:ea typeface="黑体" panose="02010609060101010101" pitchFamily="49" charset="-122"/>
            </a:endParaRPr>
          </a:p>
        </p:txBody>
      </p:sp>
      <p:sp>
        <p:nvSpPr>
          <p:cNvPr id="556052" name="Rectangle 20"/>
          <p:cNvSpPr/>
          <p:nvPr/>
        </p:nvSpPr>
        <p:spPr>
          <a:xfrm>
            <a:off x="468313" y="1268413"/>
            <a:ext cx="8523287" cy="4473575"/>
          </a:xfrm>
          <a:prstGeom prst="rect">
            <a:avLst/>
          </a:prstGeom>
          <a:noFill/>
          <a:ln w="9525">
            <a:noFill/>
          </a:ln>
        </p:spPr>
        <p:txBody>
          <a:bodyPr anchor="t">
            <a:spAutoFit/>
          </a:bodyPr>
          <a:p>
            <a:pPr>
              <a:lnSpc>
                <a:spcPct val="120000"/>
              </a:lnSpc>
            </a:pPr>
            <a:r>
              <a:rPr lang="en-US" altLang="zh-CN" b="1" dirty="0">
                <a:solidFill>
                  <a:schemeClr val="hlink"/>
                </a:solidFill>
                <a:latin typeface="黑体" panose="02010609060101010101" pitchFamily="49" charset="-122"/>
                <a:ea typeface="黑体" panose="02010609060101010101" pitchFamily="49" charset="-122"/>
              </a:rPr>
              <a:t>1</a:t>
            </a:r>
            <a:r>
              <a:rPr lang="zh-CN" altLang="en-US" b="1" dirty="0">
                <a:solidFill>
                  <a:schemeClr val="hlink"/>
                </a:solidFill>
                <a:latin typeface="黑体" panose="02010609060101010101" pitchFamily="49" charset="-122"/>
                <a:ea typeface="黑体" panose="02010609060101010101" pitchFamily="49" charset="-122"/>
              </a:rPr>
              <a:t>、</a:t>
            </a:r>
            <a:r>
              <a:rPr lang="zh-CN" altLang="en-US" b="1" dirty="0">
                <a:latin typeface="黑体" panose="02010609060101010101" pitchFamily="49" charset="-122"/>
                <a:ea typeface="黑体" panose="02010609060101010101" pitchFamily="49" charset="-122"/>
              </a:rPr>
              <a:t>该算法的</a:t>
            </a:r>
            <a:r>
              <a:rPr lang="zh-CN" altLang="en-US" b="1" dirty="0">
                <a:solidFill>
                  <a:schemeClr val="hlink"/>
                </a:solidFill>
                <a:latin typeface="黑体" panose="02010609060101010101" pitchFamily="49" charset="-122"/>
                <a:ea typeface="黑体" panose="02010609060101010101" pitchFamily="49" charset="-122"/>
              </a:rPr>
              <a:t>出发点</a:t>
            </a:r>
            <a:r>
              <a:rPr lang="zh-CN" altLang="en-US" b="1" dirty="0">
                <a:latin typeface="黑体" panose="02010609060101010101" pitchFamily="49" charset="-122"/>
                <a:ea typeface="黑体" panose="02010609060101010101" pitchFamily="49" charset="-122"/>
              </a:rPr>
              <a:t>是最早调入内存的页面不再被访问的可能性会大一些。</a:t>
            </a:r>
            <a:endParaRPr lang="zh-CN" altLang="en-US" b="1" dirty="0">
              <a:latin typeface="黑体" panose="02010609060101010101" pitchFamily="49" charset="-122"/>
              <a:ea typeface="黑体" panose="02010609060101010101" pitchFamily="49" charset="-122"/>
            </a:endParaRPr>
          </a:p>
          <a:p>
            <a:pPr>
              <a:lnSpc>
                <a:spcPct val="120000"/>
              </a:lnSpc>
            </a:pPr>
            <a:r>
              <a:rPr lang="en-US" altLang="zh-CN" b="1" dirty="0">
                <a:solidFill>
                  <a:schemeClr val="hlink"/>
                </a:solidFill>
                <a:latin typeface="黑体" panose="02010609060101010101" pitchFamily="49" charset="-122"/>
                <a:ea typeface="黑体" panose="02010609060101010101" pitchFamily="49" charset="-122"/>
              </a:rPr>
              <a:t>2</a:t>
            </a:r>
            <a:r>
              <a:rPr lang="zh-CN" altLang="en-US" b="1" dirty="0">
                <a:solidFill>
                  <a:schemeClr val="hlink"/>
                </a:solidFill>
                <a:latin typeface="黑体" panose="02010609060101010101" pitchFamily="49" charset="-122"/>
                <a:ea typeface="黑体" panose="02010609060101010101" pitchFamily="49" charset="-122"/>
              </a:rPr>
              <a:t>、该算法实现比较简单，对具有线性顺序访问的程序比较合适，而对其他情况效率不高</a:t>
            </a:r>
            <a:r>
              <a:rPr lang="zh-CN" altLang="en-US" b="1" dirty="0">
                <a:latin typeface="黑体" panose="02010609060101010101" pitchFamily="49" charset="-122"/>
                <a:ea typeface="黑体" panose="02010609060101010101" pitchFamily="49" charset="-122"/>
              </a:rPr>
              <a:t>。因为经常被访问的页面，往往在内存中停留最久，结果这些常用的页面却因变老而被淘汰。</a:t>
            </a:r>
            <a:endParaRPr lang="zh-CN" altLang="en-US" b="1" dirty="0">
              <a:latin typeface="黑体" panose="02010609060101010101" pitchFamily="49" charset="-122"/>
              <a:ea typeface="黑体" panose="02010609060101010101" pitchFamily="49" charset="-122"/>
            </a:endParaRPr>
          </a:p>
          <a:p>
            <a:pPr>
              <a:lnSpc>
                <a:spcPct val="120000"/>
              </a:lnSpc>
            </a:pPr>
            <a:endParaRPr lang="zh-CN" altLang="en-US" b="1" dirty="0">
              <a:latin typeface="黑体" panose="02010609060101010101" pitchFamily="49" charset="-122"/>
              <a:ea typeface="黑体" panose="02010609060101010101" pitchFamily="49" charset="-122"/>
            </a:endParaRPr>
          </a:p>
          <a:p>
            <a:pPr>
              <a:lnSpc>
                <a:spcPct val="120000"/>
              </a:lnSpc>
            </a:pPr>
            <a:endParaRPr lang="zh-CN" altLang="en-US" b="1" dirty="0">
              <a:latin typeface="黑体" panose="02010609060101010101" pitchFamily="49" charset="-122"/>
              <a:ea typeface="黑体" panose="02010609060101010101" pitchFamily="49" charset="-122"/>
            </a:endParaRPr>
          </a:p>
          <a:p>
            <a:pPr>
              <a:lnSpc>
                <a:spcPct val="120000"/>
              </a:lnSpc>
            </a:pPr>
            <a:endParaRPr lang="zh-CN" altLang="en-US" b="1" dirty="0">
              <a:latin typeface="黑体" panose="02010609060101010101" pitchFamily="49" charset="-122"/>
              <a:ea typeface="黑体" panose="02010609060101010101" pitchFamily="49" charset="-122"/>
            </a:endParaRPr>
          </a:p>
          <a:p>
            <a:pPr>
              <a:lnSpc>
                <a:spcPct val="120000"/>
              </a:lnSpc>
            </a:pPr>
            <a:endParaRPr lang="zh-CN" altLang="en-US" b="1" dirty="0">
              <a:latin typeface="黑体" panose="02010609060101010101" pitchFamily="49" charset="-122"/>
              <a:ea typeface="黑体" panose="02010609060101010101" pitchFamily="49" charset="-122"/>
            </a:endParaRPr>
          </a:p>
          <a:p>
            <a:pPr>
              <a:lnSpc>
                <a:spcPct val="120000"/>
              </a:lnSpc>
            </a:pPr>
            <a:endParaRPr lang="en-US" altLang="zh-CN" b="1" dirty="0">
              <a:latin typeface="黑体" panose="02010609060101010101" pitchFamily="49" charset="-122"/>
              <a:ea typeface="黑体" panose="02010609060101010101" pitchFamily="49" charset="-122"/>
            </a:endParaRPr>
          </a:p>
        </p:txBody>
      </p:sp>
      <p:graphicFrame>
        <p:nvGraphicFramePr>
          <p:cNvPr id="556053" name="Group 21"/>
          <p:cNvGraphicFramePr>
            <a:graphicFrameLocks noGrp="1"/>
          </p:cNvGraphicFramePr>
          <p:nvPr/>
        </p:nvGraphicFramePr>
        <p:xfrm>
          <a:off x="395288" y="3927475"/>
          <a:ext cx="8281988" cy="2525715"/>
        </p:xfrm>
        <a:graphic>
          <a:graphicData uri="http://schemas.openxmlformats.org/drawingml/2006/table">
            <a:tbl>
              <a:tblPr/>
              <a:tblGrid>
                <a:gridCol w="1436687"/>
                <a:gridCol w="592138"/>
                <a:gridCol w="590550"/>
                <a:gridCol w="508000"/>
                <a:gridCol w="517525"/>
                <a:gridCol w="579437"/>
                <a:gridCol w="579438"/>
                <a:gridCol w="579437"/>
                <a:gridCol w="579438"/>
                <a:gridCol w="579437"/>
                <a:gridCol w="579438"/>
                <a:gridCol w="581025"/>
                <a:gridCol w="579437"/>
              </a:tblGrid>
              <a:tr h="487363">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zh-CN" altLang="en-US" sz="16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页面走向</a:t>
                      </a:r>
                      <a:endParaRPr kumimoji="1" lang="zh-CN" altLang="en-US" sz="16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en-US" altLang="zh-CN" sz="16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1</a:t>
                      </a:r>
                      <a:endParaRPr kumimoji="1" lang="en-US" altLang="zh-CN" sz="16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en-US" altLang="zh-CN" sz="16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2</a:t>
                      </a:r>
                      <a:endParaRPr kumimoji="1" lang="en-US" altLang="zh-CN" sz="16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en-US" altLang="zh-CN" sz="16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3</a:t>
                      </a:r>
                      <a:endParaRPr kumimoji="1" lang="en-US" altLang="zh-CN" sz="16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en-US" altLang="zh-CN" sz="16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4</a:t>
                      </a:r>
                      <a:endParaRPr kumimoji="1" lang="en-US" altLang="zh-CN" sz="16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en-US" altLang="zh-CN" sz="16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1</a:t>
                      </a:r>
                      <a:endParaRPr kumimoji="1" lang="en-US" altLang="zh-CN" sz="16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en-US" altLang="zh-CN" sz="16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2</a:t>
                      </a:r>
                      <a:endParaRPr kumimoji="1" lang="en-US" altLang="zh-CN" sz="16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en-US" altLang="zh-CN" sz="16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5</a:t>
                      </a:r>
                      <a:endParaRPr kumimoji="1" lang="en-US" altLang="zh-CN" sz="16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en-US" altLang="zh-CN" sz="16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1</a:t>
                      </a:r>
                      <a:endParaRPr kumimoji="1" lang="en-US" altLang="zh-CN" sz="16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en-US" altLang="zh-CN" sz="16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2</a:t>
                      </a:r>
                      <a:endParaRPr kumimoji="1" lang="en-US" altLang="zh-CN" sz="16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en-US" altLang="zh-CN" sz="16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3</a:t>
                      </a:r>
                      <a:endParaRPr kumimoji="1" lang="en-US" altLang="zh-CN" sz="16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en-US" altLang="zh-CN" sz="16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4</a:t>
                      </a:r>
                      <a:endParaRPr kumimoji="1" lang="en-US" altLang="zh-CN" sz="16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en-US" altLang="zh-CN" sz="16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5</a:t>
                      </a:r>
                      <a:endParaRPr kumimoji="1" lang="en-US" altLang="zh-CN" sz="16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531813">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zh-CN" altLang="en-US" sz="16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物理块</a:t>
                      </a:r>
                      <a:r>
                        <a:rPr kumimoji="1" lang="en-US" altLang="zh-CN" sz="16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1</a:t>
                      </a:r>
                      <a:endParaRPr kumimoji="1" lang="en-US" altLang="zh-CN" sz="16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en-US" altLang="zh-CN" sz="16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1</a:t>
                      </a:r>
                      <a:endParaRPr kumimoji="1" lang="en-US" altLang="zh-CN" sz="16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en-US" altLang="zh-CN" sz="16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1</a:t>
                      </a:r>
                      <a:endParaRPr kumimoji="1" lang="en-US" altLang="zh-CN" sz="16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en-US" altLang="zh-CN" sz="16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1</a:t>
                      </a:r>
                      <a:endParaRPr kumimoji="1" lang="en-US" altLang="zh-CN" sz="16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en-US" altLang="zh-CN" sz="1800" b="1" i="0" u="none" strike="noStrike" cap="none" normalizeH="0" baseline="0" smtClean="0">
                          <a:ln>
                            <a:noFill/>
                          </a:ln>
                          <a:solidFill>
                            <a:schemeClr val="hlink"/>
                          </a:solidFill>
                          <a:effectLst/>
                          <a:latin typeface="幼圆" panose="02010509060101010101" pitchFamily="49" charset="-122"/>
                          <a:ea typeface="幼圆" panose="02010509060101010101" pitchFamily="49" charset="-122"/>
                        </a:rPr>
                        <a:t>4</a:t>
                      </a:r>
                      <a:endParaRPr kumimoji="1" lang="en-US" altLang="zh-CN" sz="1800" b="1" i="0" u="none" strike="noStrike" cap="none" normalizeH="0" baseline="0" smtClean="0">
                        <a:ln>
                          <a:noFill/>
                        </a:ln>
                        <a:solidFill>
                          <a:schemeClr val="hlink"/>
                        </a:solidFill>
                        <a:effectLst/>
                        <a:latin typeface="幼圆" panose="02010509060101010101" pitchFamily="49" charset="-122"/>
                        <a:ea typeface="幼圆" panose="02010509060101010101" pitchFamily="49"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en-US" altLang="zh-CN" sz="16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4</a:t>
                      </a:r>
                      <a:endParaRPr kumimoji="1" lang="en-US" altLang="zh-CN" sz="16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en-US" altLang="zh-CN" sz="16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4</a:t>
                      </a:r>
                      <a:endParaRPr kumimoji="1" lang="en-US" altLang="zh-CN" sz="16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en-US" altLang="zh-CN" sz="16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5</a:t>
                      </a:r>
                      <a:endParaRPr kumimoji="1" lang="en-US" altLang="zh-CN" sz="16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endParaRPr kumimoji="1" lang="zh-CN" altLang="zh-CN" sz="16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endParaRPr kumimoji="1" lang="zh-CN" altLang="zh-CN" sz="16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en-US" altLang="zh-CN" sz="16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5</a:t>
                      </a:r>
                      <a:endParaRPr kumimoji="1" lang="en-US" altLang="zh-CN" sz="16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en-US" altLang="zh-CN" sz="16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5</a:t>
                      </a:r>
                      <a:endParaRPr kumimoji="1" lang="en-US" altLang="zh-CN" sz="16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endParaRPr kumimoji="1" lang="zh-CN" altLang="zh-CN" sz="16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531813">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zh-CN" altLang="en-US" sz="16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物理块</a:t>
                      </a:r>
                      <a:r>
                        <a:rPr kumimoji="1" lang="en-US" altLang="zh-CN" sz="16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2</a:t>
                      </a:r>
                      <a:endParaRPr kumimoji="1" lang="en-US" altLang="zh-CN" sz="16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endParaRPr kumimoji="1" lang="zh-CN" altLang="zh-CN" sz="16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en-US" altLang="zh-CN" sz="16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2</a:t>
                      </a:r>
                      <a:endParaRPr kumimoji="1" lang="en-US" altLang="zh-CN" sz="16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en-US" altLang="zh-CN" sz="16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2</a:t>
                      </a:r>
                      <a:endParaRPr kumimoji="1" lang="en-US" altLang="zh-CN" sz="16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en-US" altLang="zh-CN" sz="16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2</a:t>
                      </a:r>
                      <a:endParaRPr kumimoji="1" lang="en-US" altLang="zh-CN" sz="16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en-US" altLang="zh-CN" sz="1800" b="1" i="0" u="none" strike="noStrike" cap="none" normalizeH="0" baseline="0" smtClean="0">
                          <a:ln>
                            <a:noFill/>
                          </a:ln>
                          <a:solidFill>
                            <a:schemeClr val="hlink"/>
                          </a:solidFill>
                          <a:effectLst/>
                          <a:latin typeface="幼圆" panose="02010509060101010101" pitchFamily="49" charset="-122"/>
                          <a:ea typeface="幼圆" panose="02010509060101010101" pitchFamily="49" charset="-122"/>
                        </a:rPr>
                        <a:t>1</a:t>
                      </a:r>
                      <a:endParaRPr kumimoji="1" lang="en-US" altLang="zh-CN" sz="1800" b="1" i="0" u="none" strike="noStrike" cap="none" normalizeH="0" baseline="0" smtClean="0">
                        <a:ln>
                          <a:noFill/>
                        </a:ln>
                        <a:solidFill>
                          <a:schemeClr val="hlink"/>
                        </a:solidFill>
                        <a:effectLst/>
                        <a:latin typeface="幼圆" panose="02010509060101010101" pitchFamily="49" charset="-122"/>
                        <a:ea typeface="幼圆" panose="02010509060101010101" pitchFamily="49"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en-US" altLang="zh-CN" sz="16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1</a:t>
                      </a:r>
                      <a:endParaRPr kumimoji="1" lang="en-US" altLang="zh-CN" sz="16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en-US" altLang="zh-CN" sz="16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1</a:t>
                      </a:r>
                      <a:endParaRPr kumimoji="1" lang="en-US" altLang="zh-CN" sz="16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endParaRPr kumimoji="1" lang="zh-CN" altLang="zh-CN" sz="16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endParaRPr kumimoji="1" lang="zh-CN" altLang="zh-CN" sz="16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en-US" altLang="zh-CN" sz="16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3</a:t>
                      </a:r>
                      <a:endParaRPr kumimoji="1" lang="en-US" altLang="zh-CN" sz="16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en-US" altLang="zh-CN" sz="16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3</a:t>
                      </a:r>
                      <a:endParaRPr kumimoji="1" lang="en-US" altLang="zh-CN" sz="16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endParaRPr kumimoji="1" lang="zh-CN" altLang="zh-CN" sz="16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87363">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zh-CN" altLang="en-US" sz="16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物理块</a:t>
                      </a:r>
                      <a:r>
                        <a:rPr kumimoji="1" lang="en-US" altLang="zh-CN" sz="16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3</a:t>
                      </a:r>
                      <a:endParaRPr kumimoji="1" lang="en-US" altLang="zh-CN" sz="16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endParaRPr kumimoji="1" lang="zh-CN" altLang="zh-CN" sz="16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endParaRPr kumimoji="1" lang="zh-CN" altLang="zh-CN" sz="16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en-US" altLang="zh-CN" sz="16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3</a:t>
                      </a:r>
                      <a:endParaRPr kumimoji="1" lang="en-US" altLang="zh-CN" sz="16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en-US" altLang="zh-CN" sz="16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3</a:t>
                      </a:r>
                      <a:endParaRPr kumimoji="1" lang="en-US" altLang="zh-CN" sz="16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en-US" altLang="zh-CN" sz="16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3</a:t>
                      </a:r>
                      <a:endParaRPr kumimoji="1" lang="en-US" altLang="zh-CN" sz="16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en-US" altLang="zh-CN" sz="16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2</a:t>
                      </a:r>
                      <a:endParaRPr kumimoji="1" lang="en-US" altLang="zh-CN" sz="16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en-US" altLang="zh-CN" sz="16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2</a:t>
                      </a:r>
                      <a:endParaRPr kumimoji="1" lang="en-US" altLang="zh-CN" sz="16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endParaRPr kumimoji="1" lang="zh-CN" altLang="zh-CN" sz="16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endParaRPr kumimoji="1" lang="zh-CN" altLang="zh-CN" sz="16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en-US" altLang="zh-CN" sz="16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2</a:t>
                      </a:r>
                      <a:endParaRPr kumimoji="1" lang="en-US" altLang="zh-CN" sz="16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en-US" altLang="zh-CN" sz="16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4</a:t>
                      </a:r>
                      <a:endParaRPr kumimoji="1" lang="en-US" altLang="zh-CN" sz="16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endParaRPr kumimoji="1" lang="zh-CN" altLang="zh-CN" sz="16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87363">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zh-CN" altLang="en-US" sz="16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缺页</a:t>
                      </a:r>
                      <a:endParaRPr kumimoji="1" lang="zh-CN" altLang="en-US" sz="16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zh-CN" altLang="en-US" sz="16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缺</a:t>
                      </a:r>
                      <a:endParaRPr kumimoji="1" lang="zh-CN" altLang="en-US" sz="16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zh-CN" altLang="en-US" sz="16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缺</a:t>
                      </a:r>
                      <a:endParaRPr kumimoji="1" lang="zh-CN" altLang="en-US" sz="16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zh-CN" altLang="en-US" sz="16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缺</a:t>
                      </a:r>
                      <a:endParaRPr kumimoji="1" lang="zh-CN" altLang="en-US" sz="16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zh-CN" altLang="en-US" sz="16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缺</a:t>
                      </a:r>
                      <a:endParaRPr kumimoji="1" lang="zh-CN" altLang="en-US" sz="16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zh-CN" altLang="en-US" sz="16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缺</a:t>
                      </a:r>
                      <a:endParaRPr kumimoji="1" lang="zh-CN" altLang="en-US" sz="16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zh-CN" altLang="en-US" sz="16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缺</a:t>
                      </a:r>
                      <a:endParaRPr kumimoji="1" lang="zh-CN" altLang="en-US" sz="16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zh-CN" altLang="en-US" sz="16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缺</a:t>
                      </a:r>
                      <a:endParaRPr kumimoji="1" lang="zh-CN" altLang="en-US" sz="16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endParaRPr kumimoji="1" lang="zh-CN" altLang="zh-CN" sz="16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endParaRPr kumimoji="1" lang="zh-CN" altLang="zh-CN" sz="16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zh-CN" altLang="en-US" sz="16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缺</a:t>
                      </a:r>
                      <a:endParaRPr kumimoji="1" lang="zh-CN" altLang="en-US" sz="16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zh-CN" altLang="en-US" sz="16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缺</a:t>
                      </a:r>
                      <a:endParaRPr kumimoji="1" lang="zh-CN" altLang="en-US" sz="16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endParaRPr kumimoji="1" lang="zh-CN" altLang="zh-CN" sz="16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56052">
                                            <p:txEl>
                                              <p:charRg st="0" end="34"/>
                                            </p:txEl>
                                          </p:spTgt>
                                        </p:tgtEl>
                                        <p:attrNameLst>
                                          <p:attrName>style.visibility</p:attrName>
                                        </p:attrNameLst>
                                      </p:cBhvr>
                                      <p:to>
                                        <p:strVal val="visible"/>
                                      </p:to>
                                    </p:set>
                                    <p:animEffect transition="in" filter="blinds(horizontal)">
                                      <p:cBhvr>
                                        <p:cTn id="7" dur="500"/>
                                        <p:tgtEl>
                                          <p:spTgt spid="556052">
                                            <p:txEl>
                                              <p:charRg st="0" end="34"/>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56052">
                                            <p:txEl>
                                              <p:charRg st="34" end="115"/>
                                            </p:txEl>
                                          </p:spTgt>
                                        </p:tgtEl>
                                        <p:attrNameLst>
                                          <p:attrName>style.visibility</p:attrName>
                                        </p:attrNameLst>
                                      </p:cBhvr>
                                      <p:to>
                                        <p:strVal val="visible"/>
                                      </p:to>
                                    </p:set>
                                    <p:animEffect transition="in" filter="blinds(horizontal)">
                                      <p:cBhvr>
                                        <p:cTn id="12" dur="500"/>
                                        <p:tgtEl>
                                          <p:spTgt spid="556052">
                                            <p:txEl>
                                              <p:charRg st="34" end="11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556053"/>
                                        </p:tgtEl>
                                        <p:attrNameLst>
                                          <p:attrName>style.visibility</p:attrName>
                                        </p:attrNameLst>
                                      </p:cBhvr>
                                      <p:to>
                                        <p:strVal val="visible"/>
                                      </p:to>
                                    </p:set>
                                    <p:anim calcmode="lin" valueType="num">
                                      <p:cBhvr additive="base">
                                        <p:cTn id="17" dur="500" fill="hold"/>
                                        <p:tgtEl>
                                          <p:spTgt spid="556053"/>
                                        </p:tgtEl>
                                        <p:attrNameLst>
                                          <p:attrName>ppt_x</p:attrName>
                                        </p:attrNameLst>
                                      </p:cBhvr>
                                      <p:tavLst>
                                        <p:tav tm="0">
                                          <p:val>
                                            <p:strVal val="#ppt_x"/>
                                          </p:val>
                                        </p:tav>
                                        <p:tav tm="100000">
                                          <p:val>
                                            <p:strVal val="#ppt_x"/>
                                          </p:val>
                                        </p:tav>
                                      </p:tavLst>
                                    </p:anim>
                                    <p:anim calcmode="lin" valueType="num">
                                      <p:cBhvr additive="base">
                                        <p:cTn id="18" dur="500" fill="hold"/>
                                        <p:tgtEl>
                                          <p:spTgt spid="55605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6052"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5153" name="Rectangle 2"/>
          <p:cNvSpPr>
            <a:spLocks noGrp="1"/>
          </p:cNvSpPr>
          <p:nvPr>
            <p:ph type="title"/>
          </p:nvPr>
        </p:nvSpPr>
        <p:spPr>
          <a:xfrm>
            <a:off x="1676400" y="434975"/>
            <a:ext cx="6856413" cy="617538"/>
          </a:xfrm>
        </p:spPr>
        <p:txBody>
          <a:bodyPr wrap="square" lIns="91440" tIns="45720" rIns="91440" bIns="45720" anchor="b"/>
          <a:p>
            <a:pPr eaLnBrk="1" hangingPunct="1"/>
            <a:r>
              <a:rPr lang="zh-CN" altLang="en-US" sz="3600" b="1" dirty="0">
                <a:latin typeface="黑体" panose="02010609060101010101" pitchFamily="49" charset="-122"/>
                <a:ea typeface="黑体" panose="02010609060101010101" pitchFamily="49" charset="-122"/>
              </a:rPr>
              <a:t>先进先出置换算法</a:t>
            </a:r>
            <a:r>
              <a:rPr lang="en-US" altLang="zh-CN" sz="3600" b="1" dirty="0">
                <a:latin typeface="黑体" panose="02010609060101010101" pitchFamily="49" charset="-122"/>
                <a:ea typeface="黑体" panose="02010609060101010101" pitchFamily="49" charset="-122"/>
              </a:rPr>
              <a:t>_</a:t>
            </a:r>
            <a:r>
              <a:rPr lang="zh-CN" altLang="en-US" sz="3600" b="1" dirty="0">
                <a:solidFill>
                  <a:schemeClr val="hlink"/>
                </a:solidFill>
                <a:latin typeface="黑体" panose="02010609060101010101" pitchFamily="49" charset="-122"/>
                <a:ea typeface="黑体" panose="02010609060101010101" pitchFamily="49" charset="-122"/>
              </a:rPr>
              <a:t>注（</a:t>
            </a:r>
            <a:r>
              <a:rPr lang="en-US" altLang="zh-CN" sz="3600" b="1" dirty="0">
                <a:solidFill>
                  <a:schemeClr val="hlink"/>
                </a:solidFill>
                <a:latin typeface="黑体" panose="02010609060101010101" pitchFamily="49" charset="-122"/>
                <a:ea typeface="黑体" panose="02010609060101010101" pitchFamily="49" charset="-122"/>
              </a:rPr>
              <a:t>2</a:t>
            </a:r>
            <a:r>
              <a:rPr lang="zh-CN" altLang="en-US" sz="3600" b="1" dirty="0">
                <a:solidFill>
                  <a:schemeClr val="hlink"/>
                </a:solidFill>
                <a:latin typeface="黑体" panose="02010609060101010101" pitchFamily="49" charset="-122"/>
                <a:ea typeface="黑体" panose="02010609060101010101" pitchFamily="49" charset="-122"/>
              </a:rPr>
              <a:t>）：</a:t>
            </a:r>
            <a:endParaRPr lang="zh-CN" altLang="en-US" sz="3600" b="1" dirty="0">
              <a:solidFill>
                <a:schemeClr val="hlink"/>
              </a:solidFill>
              <a:latin typeface="黑体" panose="02010609060101010101" pitchFamily="49" charset="-122"/>
              <a:ea typeface="黑体" panose="02010609060101010101" pitchFamily="49" charset="-122"/>
            </a:endParaRPr>
          </a:p>
        </p:txBody>
      </p:sp>
      <p:graphicFrame>
        <p:nvGraphicFramePr>
          <p:cNvPr id="517239" name="Group 119"/>
          <p:cNvGraphicFramePr>
            <a:graphicFrameLocks noGrp="1"/>
          </p:cNvGraphicFramePr>
          <p:nvPr/>
        </p:nvGraphicFramePr>
        <p:xfrm>
          <a:off x="2819400" y="4437063"/>
          <a:ext cx="3505200" cy="733425"/>
        </p:xfrm>
        <a:graphic>
          <a:graphicData uri="http://schemas.openxmlformats.org/drawingml/2006/table">
            <a:tbl>
              <a:tblPr/>
              <a:tblGrid>
                <a:gridCol w="1143000"/>
                <a:gridCol w="762000"/>
                <a:gridCol w="838200"/>
                <a:gridCol w="762000"/>
              </a:tblGrid>
              <a:tr h="323850">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zh-CN" altLang="en-US" sz="1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物理块数</a:t>
                      </a:r>
                      <a:endParaRPr kumimoji="1" lang="zh-CN" altLang="en-US" sz="1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en-US" altLang="zh-CN" sz="1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3</a:t>
                      </a:r>
                      <a:endParaRPr kumimoji="1" lang="en-US" altLang="zh-CN" sz="1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en-US" altLang="zh-CN" sz="1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4</a:t>
                      </a:r>
                      <a:endParaRPr kumimoji="1" lang="en-US" altLang="zh-CN" sz="1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en-US" altLang="zh-CN" sz="1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5</a:t>
                      </a:r>
                      <a:endParaRPr kumimoji="1" lang="en-US" altLang="zh-CN" sz="1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23850">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zh-CN" altLang="en-US" sz="1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缺页次数</a:t>
                      </a:r>
                      <a:endParaRPr kumimoji="1" lang="zh-CN" altLang="en-US" sz="1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en-US" altLang="zh-CN" sz="1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9 </a:t>
                      </a:r>
                      <a:endParaRPr kumimoji="1" lang="en-US" altLang="zh-CN" sz="1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en-US" altLang="zh-CN" sz="1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10 </a:t>
                      </a:r>
                      <a:endParaRPr kumimoji="1" lang="en-US" altLang="zh-CN" sz="1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en-US" altLang="zh-CN" sz="1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5 </a:t>
                      </a:r>
                      <a:endParaRPr kumimoji="1" lang="en-US" altLang="zh-CN" sz="1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
        <p:nvSpPr>
          <p:cNvPr id="305171" name="Rectangle 136"/>
          <p:cNvSpPr/>
          <p:nvPr/>
        </p:nvSpPr>
        <p:spPr>
          <a:xfrm>
            <a:off x="468313" y="1268413"/>
            <a:ext cx="8064500" cy="2655887"/>
          </a:xfrm>
          <a:prstGeom prst="rect">
            <a:avLst/>
          </a:prstGeom>
          <a:noFill/>
          <a:ln w="9525">
            <a:noFill/>
          </a:ln>
        </p:spPr>
        <p:txBody>
          <a:bodyPr anchor="t">
            <a:spAutoFit/>
          </a:bodyPr>
          <a:p>
            <a:pPr>
              <a:lnSpc>
                <a:spcPct val="120000"/>
              </a:lnSpc>
            </a:pPr>
            <a:endParaRPr lang="en-US" altLang="zh-CN" sz="2800" b="1" dirty="0">
              <a:latin typeface="黑体" panose="02010609060101010101" pitchFamily="49" charset="-122"/>
              <a:ea typeface="黑体" panose="02010609060101010101" pitchFamily="49" charset="-122"/>
            </a:endParaRPr>
          </a:p>
          <a:p>
            <a:pPr>
              <a:lnSpc>
                <a:spcPct val="120000"/>
              </a:lnSpc>
            </a:pPr>
            <a:r>
              <a:rPr lang="en-US" altLang="zh-CN" sz="2800" b="1" dirty="0">
                <a:solidFill>
                  <a:schemeClr val="hlink"/>
                </a:solidFill>
                <a:latin typeface="黑体" panose="02010609060101010101" pitchFamily="49" charset="-122"/>
                <a:ea typeface="黑体" panose="02010609060101010101" pitchFamily="49" charset="-122"/>
              </a:rPr>
              <a:t>3</a:t>
            </a:r>
            <a:r>
              <a:rPr lang="zh-CN" altLang="en-US" sz="2800" b="1" dirty="0">
                <a:solidFill>
                  <a:schemeClr val="hlink"/>
                </a:solidFill>
                <a:latin typeface="黑体" panose="02010609060101010101" pitchFamily="49" charset="-122"/>
                <a:ea typeface="黑体" panose="02010609060101010101" pitchFamily="49" charset="-122"/>
              </a:rPr>
              <a:t>、</a:t>
            </a:r>
            <a:r>
              <a:rPr lang="zh-CN" altLang="en-US" sz="2800" b="1" dirty="0">
                <a:latin typeface="黑体" panose="02010609060101010101" pitchFamily="49" charset="-122"/>
                <a:ea typeface="黑体" panose="02010609060101010101" pitchFamily="49" charset="-122"/>
              </a:rPr>
              <a:t>先进先出算法存在一种异常现象，即在某些情况下会出现分配给的进程物理块数增多，缺页次数有时增加，有时减少的奇怪现象，这种现象称为</a:t>
            </a:r>
            <a:r>
              <a:rPr lang="en-US" altLang="zh-CN" sz="2800" b="1" dirty="0">
                <a:solidFill>
                  <a:schemeClr val="hlink"/>
                </a:solidFill>
                <a:latin typeface="黑体" panose="02010609060101010101" pitchFamily="49" charset="-122"/>
                <a:ea typeface="黑体" panose="02010609060101010101" pitchFamily="49" charset="-122"/>
              </a:rPr>
              <a:t>Belady</a:t>
            </a:r>
            <a:r>
              <a:rPr lang="zh-CN" altLang="en-US" sz="2800" b="1" dirty="0">
                <a:solidFill>
                  <a:schemeClr val="hlink"/>
                </a:solidFill>
                <a:latin typeface="黑体" panose="02010609060101010101" pitchFamily="49" charset="-122"/>
                <a:ea typeface="黑体" panose="02010609060101010101" pitchFamily="49" charset="-122"/>
              </a:rPr>
              <a:t>现象。</a:t>
            </a:r>
            <a:r>
              <a:rPr lang="zh-CN" altLang="en-US" sz="2800" b="1" dirty="0">
                <a:latin typeface="黑体" panose="02010609060101010101" pitchFamily="49" charset="-122"/>
                <a:ea typeface="黑体" panose="02010609060101010101" pitchFamily="49" charset="-122"/>
              </a:rPr>
              <a:t>如上几例：</a:t>
            </a:r>
            <a:endParaRPr lang="zh-CN" altLang="en-US" sz="2800" b="1" dirty="0">
              <a:latin typeface="黑体" panose="02010609060101010101" pitchFamily="49" charset="-122"/>
              <a:ea typeface="黑体" panose="02010609060101010101" pitchFamily="49" charset="-122"/>
            </a:endParaRPr>
          </a:p>
        </p:txBody>
      </p:sp>
      <p:sp>
        <p:nvSpPr>
          <p:cNvPr id="305172" name="AutoShape 2">
            <a:hlinkClick r:id="rId1" action="ppaction://hlinksldjump"/>
          </p:cNvPr>
          <p:cNvSpPr/>
          <p:nvPr/>
        </p:nvSpPr>
        <p:spPr>
          <a:xfrm>
            <a:off x="7883525" y="5445125"/>
            <a:ext cx="576263" cy="647700"/>
          </a:xfrm>
          <a:prstGeom prst="actionButtonReturn">
            <a:avLst/>
          </a:prstGeom>
          <a:solidFill>
            <a:srgbClr val="FFFF00"/>
          </a:solidFill>
          <a:ln w="9525">
            <a:noFill/>
          </a:ln>
        </p:spPr>
        <p:txBody>
          <a:bodyPr wrap="none" anchor="ctr"/>
          <a:p>
            <a:endParaRPr lang="zh-CN" altLang="en-US" dirty="0">
              <a:latin typeface="Tahoma" panose="020B0604030504040204" pitchFamily="34" charset="0"/>
              <a:ea typeface="宋体" panose="02010600030101010101" pitchFamily="2" charset="-122"/>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01" name="Rectangle 2"/>
          <p:cNvSpPr>
            <a:spLocks noGrp="1"/>
          </p:cNvSpPr>
          <p:nvPr>
            <p:ph type="title"/>
          </p:nvPr>
        </p:nvSpPr>
        <p:spPr>
          <a:xfrm>
            <a:off x="1676400" y="404813"/>
            <a:ext cx="5991225" cy="617537"/>
          </a:xfrm>
        </p:spPr>
        <p:txBody>
          <a:bodyPr wrap="square" lIns="91440" tIns="45720" rIns="91440" bIns="45720" anchor="b"/>
          <a:p>
            <a:pPr eaLnBrk="1" hangingPunct="1"/>
            <a:r>
              <a:rPr lang="zh-CN" altLang="en-US" sz="3600" b="1" dirty="0">
                <a:ea typeface="黑体" panose="02010609060101010101" pitchFamily="49" charset="-122"/>
              </a:rPr>
              <a:t>最近最久未使用算法例</a:t>
            </a:r>
            <a:endParaRPr lang="zh-CN" altLang="en-US" sz="3600" b="1" dirty="0">
              <a:ea typeface="黑体" panose="02010609060101010101" pitchFamily="49" charset="-122"/>
            </a:endParaRPr>
          </a:p>
        </p:txBody>
      </p:sp>
      <p:sp>
        <p:nvSpPr>
          <p:cNvPr id="307202" name="Text Box 3"/>
          <p:cNvSpPr txBox="1"/>
          <p:nvPr/>
        </p:nvSpPr>
        <p:spPr>
          <a:xfrm>
            <a:off x="685800" y="1268413"/>
            <a:ext cx="7918450" cy="1971675"/>
          </a:xfrm>
          <a:prstGeom prst="rect">
            <a:avLst/>
          </a:prstGeom>
          <a:noFill/>
          <a:ln w="9525">
            <a:noFill/>
          </a:ln>
        </p:spPr>
        <p:txBody>
          <a:bodyPr anchor="t">
            <a:spAutoFit/>
          </a:bodyPr>
          <a:p>
            <a:pPr>
              <a:lnSpc>
                <a:spcPct val="110000"/>
              </a:lnSpc>
              <a:buClr>
                <a:srgbClr val="FF00FF"/>
              </a:buClr>
              <a:buFont typeface="Wingdings" panose="05000000000000000000" pitchFamily="2" charset="2"/>
              <a:buNone/>
            </a:pPr>
            <a:r>
              <a:rPr lang="zh-CN" altLang="en-US" sz="2800" b="1" dirty="0">
                <a:latin typeface="黑体" panose="02010609060101010101" pitchFamily="49" charset="-122"/>
                <a:ea typeface="黑体" panose="02010609060101010101" pitchFamily="49" charset="-122"/>
              </a:rPr>
              <a:t>假定系统为某进程分配了</a:t>
            </a:r>
            <a:r>
              <a:rPr lang="en-US" altLang="zh-CN" sz="2800" b="1" dirty="0">
                <a:latin typeface="黑体" panose="02010609060101010101" pitchFamily="49" charset="-122"/>
                <a:ea typeface="黑体" panose="02010609060101010101" pitchFamily="49" charset="-122"/>
              </a:rPr>
              <a:t>3</a:t>
            </a:r>
            <a:r>
              <a:rPr lang="zh-CN" altLang="en-US" sz="2800" b="1" dirty="0">
                <a:latin typeface="黑体" panose="02010609060101010101" pitchFamily="49" charset="-122"/>
                <a:ea typeface="黑体" panose="02010609060101010101" pitchFamily="49" charset="-122"/>
              </a:rPr>
              <a:t>个物理块，进程运行时的页面走向为 </a:t>
            </a:r>
            <a:r>
              <a:rPr lang="en-US" altLang="zh-CN" sz="2800" b="1" dirty="0">
                <a:latin typeface="黑体" panose="02010609060101010101" pitchFamily="49" charset="-122"/>
                <a:ea typeface="黑体" panose="02010609060101010101" pitchFamily="49" charset="-122"/>
              </a:rPr>
              <a:t>1,2,3,4,1,2,5,1,2,3,4,5</a:t>
            </a:r>
            <a:r>
              <a:rPr lang="zh-CN" altLang="en-US" sz="2800" b="1" dirty="0">
                <a:latin typeface="黑体" panose="02010609060101010101" pitchFamily="49" charset="-122"/>
                <a:ea typeface="黑体" panose="02010609060101010101" pitchFamily="49" charset="-122"/>
              </a:rPr>
              <a:t>，开始时</a:t>
            </a:r>
            <a:r>
              <a:rPr lang="en-US" altLang="zh-CN" sz="2800" b="1" dirty="0">
                <a:latin typeface="黑体" panose="02010609060101010101" pitchFamily="49" charset="-122"/>
                <a:ea typeface="黑体" panose="02010609060101010101" pitchFamily="49" charset="-122"/>
              </a:rPr>
              <a:t>3</a:t>
            </a:r>
            <a:r>
              <a:rPr lang="zh-CN" altLang="en-US" sz="2800" b="1" dirty="0">
                <a:latin typeface="黑体" panose="02010609060101010101" pitchFamily="49" charset="-122"/>
                <a:ea typeface="黑体" panose="02010609060101010101" pitchFamily="49" charset="-122"/>
              </a:rPr>
              <a:t>个物理块均为空，计算采用</a:t>
            </a:r>
            <a:r>
              <a:rPr lang="zh-CN" altLang="en-US" sz="2800" b="1" dirty="0">
                <a:solidFill>
                  <a:schemeClr val="folHlink"/>
                </a:solidFill>
                <a:latin typeface="黑体" panose="02010609060101010101" pitchFamily="49" charset="-122"/>
                <a:ea typeface="黑体" panose="02010609060101010101" pitchFamily="49" charset="-122"/>
              </a:rPr>
              <a:t>最近最久未使用</a:t>
            </a:r>
            <a:r>
              <a:rPr lang="zh-CN" altLang="en-US" sz="2800" b="1" dirty="0">
                <a:latin typeface="黑体" panose="02010609060101010101" pitchFamily="49" charset="-122"/>
                <a:ea typeface="黑体" panose="02010609060101010101" pitchFamily="49" charset="-122"/>
              </a:rPr>
              <a:t>页面淘汰算法时的缺页率？</a:t>
            </a:r>
            <a:endParaRPr lang="zh-CN" altLang="en-US" sz="2800" b="1" dirty="0">
              <a:latin typeface="黑体" panose="02010609060101010101" pitchFamily="49" charset="-122"/>
              <a:ea typeface="黑体" panose="02010609060101010101" pitchFamily="49" charset="-122"/>
            </a:endParaRPr>
          </a:p>
        </p:txBody>
      </p:sp>
      <p:graphicFrame>
        <p:nvGraphicFramePr>
          <p:cNvPr id="516102" name="Group 6"/>
          <p:cNvGraphicFramePr>
            <a:graphicFrameLocks noGrp="1"/>
          </p:cNvGraphicFramePr>
          <p:nvPr/>
        </p:nvGraphicFramePr>
        <p:xfrm>
          <a:off x="539750" y="3357563"/>
          <a:ext cx="8066088" cy="2479676"/>
        </p:xfrm>
        <a:graphic>
          <a:graphicData uri="http://schemas.openxmlformats.org/drawingml/2006/table">
            <a:tbl>
              <a:tblPr/>
              <a:tblGrid>
                <a:gridCol w="1398588"/>
                <a:gridCol w="576262"/>
                <a:gridCol w="576263"/>
                <a:gridCol w="493712"/>
                <a:gridCol w="504825"/>
                <a:gridCol w="563563"/>
                <a:gridCol w="565150"/>
                <a:gridCol w="565150"/>
                <a:gridCol w="563562"/>
                <a:gridCol w="565150"/>
                <a:gridCol w="563563"/>
                <a:gridCol w="566737"/>
                <a:gridCol w="563563"/>
              </a:tblGrid>
              <a:tr h="495300">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zh-CN" altLang="en-US"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页面走向</a:t>
                      </a:r>
                      <a:endParaRPr kumimoji="1" lang="zh-CN" altLang="en-US"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en-US"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1</a:t>
                      </a:r>
                      <a:endParaRPr kumimoji="1" lang="en-US"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en-US"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2</a:t>
                      </a:r>
                      <a:endParaRPr kumimoji="1" lang="en-US"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en-US"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3</a:t>
                      </a:r>
                      <a:endParaRPr kumimoji="1" lang="en-US"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en-US"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4</a:t>
                      </a:r>
                      <a:endParaRPr kumimoji="1" lang="en-US"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en-US"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1</a:t>
                      </a:r>
                      <a:endParaRPr kumimoji="1" lang="en-US"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en-US"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2</a:t>
                      </a:r>
                      <a:endParaRPr kumimoji="1" lang="en-US"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en-US"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5</a:t>
                      </a:r>
                      <a:endParaRPr kumimoji="1" lang="en-US"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en-US"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1</a:t>
                      </a:r>
                      <a:endParaRPr kumimoji="1" lang="en-US"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en-US"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2</a:t>
                      </a:r>
                      <a:endParaRPr kumimoji="1" lang="en-US"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en-US"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3</a:t>
                      </a:r>
                      <a:endParaRPr kumimoji="1" lang="en-US"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en-US"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4</a:t>
                      </a:r>
                      <a:endParaRPr kumimoji="1" lang="en-US"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en-US"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5</a:t>
                      </a:r>
                      <a:endParaRPr kumimoji="1" lang="en-US"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96888">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zh-CN" altLang="en-US"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物理块</a:t>
                      </a:r>
                      <a:r>
                        <a:rPr kumimoji="1" lang="en-US"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1</a:t>
                      </a:r>
                      <a:endParaRPr kumimoji="1" lang="en-US"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endParaRPr kumimoji="1" lang="zh-CN"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endParaRPr kumimoji="1" lang="zh-CN"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endParaRPr kumimoji="1" lang="zh-CN"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endParaRPr kumimoji="1" lang="zh-CN"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endParaRPr kumimoji="1" lang="zh-CN"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endParaRPr kumimoji="1" lang="zh-CN"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endParaRPr kumimoji="1" lang="zh-CN"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endParaRPr kumimoji="1" lang="zh-CN"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endParaRPr kumimoji="1" lang="zh-CN"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endParaRPr kumimoji="1" lang="zh-CN"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endParaRPr kumimoji="1" lang="zh-CN"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endParaRPr kumimoji="1" lang="zh-CN"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95300">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zh-CN" altLang="en-US"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物理块</a:t>
                      </a:r>
                      <a:r>
                        <a:rPr kumimoji="1" lang="en-US"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2</a:t>
                      </a:r>
                      <a:endParaRPr kumimoji="1" lang="en-US"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endParaRPr kumimoji="1" lang="zh-CN"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endParaRPr kumimoji="1" lang="zh-CN"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endParaRPr kumimoji="1" lang="zh-CN"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endParaRPr kumimoji="1" lang="zh-CN"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endParaRPr kumimoji="1" lang="zh-CN"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endParaRPr kumimoji="1" lang="zh-CN"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endParaRPr kumimoji="1" lang="zh-CN"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endParaRPr kumimoji="1" lang="zh-CN"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endParaRPr kumimoji="1" lang="zh-CN"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endParaRPr kumimoji="1" lang="zh-CN"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endParaRPr kumimoji="1" lang="zh-CN"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endParaRPr kumimoji="1" lang="zh-CN"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96888">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zh-CN" altLang="en-US"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物理块</a:t>
                      </a:r>
                      <a:r>
                        <a:rPr kumimoji="1" lang="en-US"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3</a:t>
                      </a:r>
                      <a:endParaRPr kumimoji="1" lang="en-US"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endParaRPr kumimoji="1" lang="zh-CN"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endParaRPr kumimoji="1" lang="zh-CN"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endParaRPr kumimoji="1" lang="zh-CN"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endParaRPr kumimoji="1" lang="zh-CN"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endParaRPr kumimoji="1" lang="zh-CN"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endParaRPr kumimoji="1" lang="zh-CN"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endParaRPr kumimoji="1" lang="zh-CN"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endParaRPr kumimoji="1" lang="zh-CN"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endParaRPr kumimoji="1" lang="zh-CN"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endParaRPr kumimoji="1" lang="zh-CN"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endParaRPr kumimoji="1" lang="zh-CN"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endParaRPr kumimoji="1" lang="zh-CN"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95300">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zh-CN" altLang="en-US"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缺页</a:t>
                      </a:r>
                      <a:endParaRPr kumimoji="1" lang="zh-CN" altLang="en-US"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endParaRPr kumimoji="1" lang="zh-CN"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endParaRPr kumimoji="1" lang="zh-CN"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endParaRPr kumimoji="1" lang="zh-CN"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endParaRPr kumimoji="1" lang="zh-CN"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endParaRPr kumimoji="1" lang="zh-CN"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endParaRPr kumimoji="1" lang="zh-CN"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endParaRPr kumimoji="1" lang="zh-CN"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endParaRPr kumimoji="1" lang="zh-CN"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endParaRPr kumimoji="1" lang="zh-CN"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endParaRPr kumimoji="1" lang="zh-CN"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endParaRPr kumimoji="1" lang="zh-CN"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endParaRPr kumimoji="1" lang="zh-CN"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
        <p:nvSpPr>
          <p:cNvPr id="576514" name="Text Box 2"/>
          <p:cNvSpPr txBox="1"/>
          <p:nvPr/>
        </p:nvSpPr>
        <p:spPr>
          <a:xfrm>
            <a:off x="3132138" y="6165850"/>
            <a:ext cx="2027237" cy="457200"/>
          </a:xfrm>
          <a:prstGeom prst="rect">
            <a:avLst/>
          </a:prstGeom>
          <a:noFill/>
          <a:ln w="9525">
            <a:noFill/>
          </a:ln>
        </p:spPr>
        <p:txBody>
          <a:bodyPr wrap="none" anchor="t">
            <a:spAutoFit/>
          </a:bodyPr>
          <a:p>
            <a:r>
              <a:rPr lang="zh-CN" altLang="en-US" b="1" dirty="0">
                <a:latin typeface="黑体" panose="02010609060101010101" pitchFamily="49" charset="-122"/>
                <a:ea typeface="黑体" panose="02010609060101010101" pitchFamily="49" charset="-122"/>
              </a:rPr>
              <a:t>缺页率</a:t>
            </a:r>
            <a:r>
              <a:rPr lang="en-US" altLang="zh-CN" b="1" dirty="0">
                <a:latin typeface="黑体" panose="02010609060101010101" pitchFamily="49" charset="-122"/>
                <a:ea typeface="黑体" panose="02010609060101010101" pitchFamily="49" charset="-122"/>
              </a:rPr>
              <a:t>=10/12</a:t>
            </a:r>
            <a:endParaRPr lang="en-US" altLang="zh-CN" b="1" dirty="0">
              <a:latin typeface="黑体" panose="02010609060101010101" pitchFamily="49" charset="-122"/>
              <a:ea typeface="黑体" panose="02010609060101010101" pitchFamily="49" charset="-122"/>
            </a:endParaRPr>
          </a:p>
        </p:txBody>
      </p:sp>
      <p:sp>
        <p:nvSpPr>
          <p:cNvPr id="576515" name="Text Box 3"/>
          <p:cNvSpPr txBox="1"/>
          <p:nvPr/>
        </p:nvSpPr>
        <p:spPr>
          <a:xfrm>
            <a:off x="1979613" y="5373688"/>
            <a:ext cx="414337" cy="396875"/>
          </a:xfrm>
          <a:prstGeom prst="rect">
            <a:avLst/>
          </a:prstGeom>
          <a:noFill/>
          <a:ln w="9525">
            <a:noFill/>
          </a:ln>
        </p:spPr>
        <p:txBody>
          <a:bodyPr anchor="t">
            <a:spAutoFit/>
          </a:bodyPr>
          <a:p>
            <a:r>
              <a:rPr lang="zh-CN" altLang="en-US" sz="2000" b="1" dirty="0">
                <a:latin typeface="Tahoma" panose="020B0604030504040204" pitchFamily="34" charset="0"/>
                <a:ea typeface="宋体" panose="02010600030101010101" pitchFamily="2" charset="-122"/>
              </a:rPr>
              <a:t>缺</a:t>
            </a:r>
            <a:endParaRPr lang="zh-CN" altLang="en-US" sz="2000" b="1" dirty="0">
              <a:latin typeface="Tahoma" panose="020B0604030504040204" pitchFamily="34" charset="0"/>
              <a:ea typeface="宋体" panose="02010600030101010101" pitchFamily="2" charset="-122"/>
            </a:endParaRPr>
          </a:p>
        </p:txBody>
      </p:sp>
      <p:sp>
        <p:nvSpPr>
          <p:cNvPr id="576516" name="Text Box 4"/>
          <p:cNvSpPr txBox="1"/>
          <p:nvPr/>
        </p:nvSpPr>
        <p:spPr>
          <a:xfrm>
            <a:off x="2051050" y="3860800"/>
            <a:ext cx="346075" cy="396875"/>
          </a:xfrm>
          <a:prstGeom prst="rect">
            <a:avLst/>
          </a:prstGeom>
          <a:noFill/>
          <a:ln w="9525">
            <a:noFill/>
          </a:ln>
        </p:spPr>
        <p:txBody>
          <a:bodyPr wrap="none" anchor="t">
            <a:spAutoFit/>
          </a:bodyPr>
          <a:p>
            <a:r>
              <a:rPr lang="en-US" altLang="zh-CN" sz="2000" b="1" dirty="0">
                <a:latin typeface="Tahoma" panose="020B0604030504040204" pitchFamily="34" charset="0"/>
                <a:ea typeface="宋体" panose="02010600030101010101" pitchFamily="2" charset="-122"/>
              </a:rPr>
              <a:t>1</a:t>
            </a:r>
            <a:endParaRPr lang="en-US" altLang="zh-CN" sz="2000" b="1" dirty="0">
              <a:latin typeface="Tahoma" panose="020B0604030504040204" pitchFamily="34" charset="0"/>
              <a:ea typeface="宋体" panose="02010600030101010101" pitchFamily="2" charset="-122"/>
            </a:endParaRPr>
          </a:p>
        </p:txBody>
      </p:sp>
      <p:sp>
        <p:nvSpPr>
          <p:cNvPr id="576517" name="Text Box 5"/>
          <p:cNvSpPr txBox="1"/>
          <p:nvPr/>
        </p:nvSpPr>
        <p:spPr>
          <a:xfrm>
            <a:off x="2641600" y="3860800"/>
            <a:ext cx="346075" cy="396875"/>
          </a:xfrm>
          <a:prstGeom prst="rect">
            <a:avLst/>
          </a:prstGeom>
          <a:noFill/>
          <a:ln w="9525">
            <a:noFill/>
          </a:ln>
        </p:spPr>
        <p:txBody>
          <a:bodyPr wrap="none" anchor="t">
            <a:spAutoFit/>
          </a:bodyPr>
          <a:p>
            <a:r>
              <a:rPr lang="en-US" altLang="zh-CN" sz="2000" b="1" dirty="0">
                <a:latin typeface="Tahoma" panose="020B0604030504040204" pitchFamily="34" charset="0"/>
                <a:ea typeface="宋体" panose="02010600030101010101" pitchFamily="2" charset="-122"/>
              </a:rPr>
              <a:t>1</a:t>
            </a:r>
            <a:endParaRPr lang="en-US" altLang="zh-CN" sz="2000" b="1" dirty="0">
              <a:latin typeface="Tahoma" panose="020B0604030504040204" pitchFamily="34" charset="0"/>
              <a:ea typeface="宋体" panose="02010600030101010101" pitchFamily="2" charset="-122"/>
            </a:endParaRPr>
          </a:p>
        </p:txBody>
      </p:sp>
      <p:sp>
        <p:nvSpPr>
          <p:cNvPr id="576518" name="Text Box 6"/>
          <p:cNvSpPr txBox="1"/>
          <p:nvPr/>
        </p:nvSpPr>
        <p:spPr>
          <a:xfrm>
            <a:off x="2573338" y="5373688"/>
            <a:ext cx="414337" cy="396875"/>
          </a:xfrm>
          <a:prstGeom prst="rect">
            <a:avLst/>
          </a:prstGeom>
          <a:noFill/>
          <a:ln w="9525">
            <a:noFill/>
          </a:ln>
        </p:spPr>
        <p:txBody>
          <a:bodyPr anchor="t">
            <a:spAutoFit/>
          </a:bodyPr>
          <a:p>
            <a:r>
              <a:rPr lang="zh-CN" altLang="en-US" sz="2000" b="1" dirty="0">
                <a:latin typeface="Tahoma" panose="020B0604030504040204" pitchFamily="34" charset="0"/>
                <a:ea typeface="宋体" panose="02010600030101010101" pitchFamily="2" charset="-122"/>
              </a:rPr>
              <a:t>缺</a:t>
            </a:r>
            <a:endParaRPr lang="zh-CN" altLang="en-US" sz="2000" b="1" dirty="0">
              <a:latin typeface="Tahoma" panose="020B0604030504040204" pitchFamily="34" charset="0"/>
              <a:ea typeface="宋体" panose="02010600030101010101" pitchFamily="2" charset="-122"/>
            </a:endParaRPr>
          </a:p>
        </p:txBody>
      </p:sp>
      <p:sp>
        <p:nvSpPr>
          <p:cNvPr id="576519" name="Text Box 7"/>
          <p:cNvSpPr txBox="1"/>
          <p:nvPr/>
        </p:nvSpPr>
        <p:spPr>
          <a:xfrm>
            <a:off x="2627313" y="4400550"/>
            <a:ext cx="346075" cy="396875"/>
          </a:xfrm>
          <a:prstGeom prst="rect">
            <a:avLst/>
          </a:prstGeom>
          <a:noFill/>
          <a:ln w="9525">
            <a:noFill/>
          </a:ln>
        </p:spPr>
        <p:txBody>
          <a:bodyPr wrap="none" anchor="t">
            <a:spAutoFit/>
          </a:bodyPr>
          <a:p>
            <a:r>
              <a:rPr lang="en-US" altLang="zh-CN" sz="2000" b="1" dirty="0">
                <a:latin typeface="Tahoma" panose="020B0604030504040204" pitchFamily="34" charset="0"/>
                <a:ea typeface="宋体" panose="02010600030101010101" pitchFamily="2" charset="-122"/>
              </a:rPr>
              <a:t>2</a:t>
            </a:r>
            <a:endParaRPr lang="en-US" altLang="zh-CN" sz="2000" b="1" dirty="0">
              <a:latin typeface="Tahoma" panose="020B0604030504040204" pitchFamily="34" charset="0"/>
              <a:ea typeface="宋体" panose="02010600030101010101" pitchFamily="2" charset="-122"/>
            </a:endParaRPr>
          </a:p>
        </p:txBody>
      </p:sp>
      <p:sp>
        <p:nvSpPr>
          <p:cNvPr id="576520" name="Text Box 8"/>
          <p:cNvSpPr txBox="1"/>
          <p:nvPr/>
        </p:nvSpPr>
        <p:spPr>
          <a:xfrm>
            <a:off x="3146425" y="3902075"/>
            <a:ext cx="346075" cy="396875"/>
          </a:xfrm>
          <a:prstGeom prst="rect">
            <a:avLst/>
          </a:prstGeom>
          <a:noFill/>
          <a:ln w="9525">
            <a:noFill/>
          </a:ln>
        </p:spPr>
        <p:txBody>
          <a:bodyPr wrap="none" anchor="t">
            <a:spAutoFit/>
          </a:bodyPr>
          <a:p>
            <a:r>
              <a:rPr lang="en-US" altLang="zh-CN" sz="2000" b="1" dirty="0">
                <a:latin typeface="Tahoma" panose="020B0604030504040204" pitchFamily="34" charset="0"/>
                <a:ea typeface="宋体" panose="02010600030101010101" pitchFamily="2" charset="-122"/>
              </a:rPr>
              <a:t>1</a:t>
            </a:r>
            <a:endParaRPr lang="en-US" altLang="zh-CN" sz="2000" b="1" dirty="0">
              <a:latin typeface="Tahoma" panose="020B0604030504040204" pitchFamily="34" charset="0"/>
              <a:ea typeface="宋体" panose="02010600030101010101" pitchFamily="2" charset="-122"/>
            </a:endParaRPr>
          </a:p>
        </p:txBody>
      </p:sp>
      <p:sp>
        <p:nvSpPr>
          <p:cNvPr id="576521" name="Text Box 9"/>
          <p:cNvSpPr txBox="1"/>
          <p:nvPr/>
        </p:nvSpPr>
        <p:spPr>
          <a:xfrm>
            <a:off x="3146425" y="4400550"/>
            <a:ext cx="346075" cy="396875"/>
          </a:xfrm>
          <a:prstGeom prst="rect">
            <a:avLst/>
          </a:prstGeom>
          <a:noFill/>
          <a:ln w="9525">
            <a:noFill/>
          </a:ln>
        </p:spPr>
        <p:txBody>
          <a:bodyPr wrap="none" anchor="t">
            <a:spAutoFit/>
          </a:bodyPr>
          <a:p>
            <a:r>
              <a:rPr lang="en-US" altLang="zh-CN" sz="2000" b="1" dirty="0">
                <a:latin typeface="Tahoma" panose="020B0604030504040204" pitchFamily="34" charset="0"/>
                <a:ea typeface="宋体" panose="02010600030101010101" pitchFamily="2" charset="-122"/>
              </a:rPr>
              <a:t>2</a:t>
            </a:r>
            <a:endParaRPr lang="en-US" altLang="zh-CN" sz="2000" b="1" dirty="0">
              <a:latin typeface="Tahoma" panose="020B0604030504040204" pitchFamily="34" charset="0"/>
              <a:ea typeface="宋体" panose="02010600030101010101" pitchFamily="2" charset="-122"/>
            </a:endParaRPr>
          </a:p>
        </p:txBody>
      </p:sp>
      <p:sp>
        <p:nvSpPr>
          <p:cNvPr id="576522" name="Text Box 10"/>
          <p:cNvSpPr txBox="1"/>
          <p:nvPr/>
        </p:nvSpPr>
        <p:spPr>
          <a:xfrm>
            <a:off x="3130550" y="4886325"/>
            <a:ext cx="346075" cy="396875"/>
          </a:xfrm>
          <a:prstGeom prst="rect">
            <a:avLst/>
          </a:prstGeom>
          <a:noFill/>
          <a:ln w="9525">
            <a:noFill/>
          </a:ln>
        </p:spPr>
        <p:txBody>
          <a:bodyPr wrap="none" anchor="t">
            <a:spAutoFit/>
          </a:bodyPr>
          <a:p>
            <a:r>
              <a:rPr lang="en-US" altLang="zh-CN" sz="2000" b="1" dirty="0">
                <a:latin typeface="Tahoma" panose="020B0604030504040204" pitchFamily="34" charset="0"/>
                <a:ea typeface="宋体" panose="02010600030101010101" pitchFamily="2" charset="-122"/>
              </a:rPr>
              <a:t>3</a:t>
            </a:r>
            <a:endParaRPr lang="en-US" altLang="zh-CN" sz="2000" b="1" dirty="0">
              <a:latin typeface="Tahoma" panose="020B0604030504040204" pitchFamily="34" charset="0"/>
              <a:ea typeface="宋体" panose="02010600030101010101" pitchFamily="2" charset="-122"/>
            </a:endParaRPr>
          </a:p>
        </p:txBody>
      </p:sp>
      <p:sp>
        <p:nvSpPr>
          <p:cNvPr id="576523" name="Text Box 11"/>
          <p:cNvSpPr txBox="1"/>
          <p:nvPr/>
        </p:nvSpPr>
        <p:spPr>
          <a:xfrm>
            <a:off x="3078163" y="5373688"/>
            <a:ext cx="414337" cy="396875"/>
          </a:xfrm>
          <a:prstGeom prst="rect">
            <a:avLst/>
          </a:prstGeom>
          <a:noFill/>
          <a:ln w="9525">
            <a:noFill/>
          </a:ln>
        </p:spPr>
        <p:txBody>
          <a:bodyPr anchor="t">
            <a:spAutoFit/>
          </a:bodyPr>
          <a:p>
            <a:r>
              <a:rPr lang="zh-CN" altLang="en-US" sz="2000" b="1" dirty="0">
                <a:latin typeface="Tahoma" panose="020B0604030504040204" pitchFamily="34" charset="0"/>
                <a:ea typeface="宋体" panose="02010600030101010101" pitchFamily="2" charset="-122"/>
              </a:rPr>
              <a:t>缺</a:t>
            </a:r>
            <a:endParaRPr lang="zh-CN" altLang="en-US" sz="2000" b="1" dirty="0">
              <a:latin typeface="Tahoma" panose="020B0604030504040204" pitchFamily="34" charset="0"/>
              <a:ea typeface="宋体" panose="02010600030101010101" pitchFamily="2" charset="-122"/>
            </a:endParaRPr>
          </a:p>
        </p:txBody>
      </p:sp>
      <p:sp>
        <p:nvSpPr>
          <p:cNvPr id="576524" name="Text Box 12"/>
          <p:cNvSpPr txBox="1"/>
          <p:nvPr/>
        </p:nvSpPr>
        <p:spPr>
          <a:xfrm>
            <a:off x="3616325" y="5386388"/>
            <a:ext cx="414338" cy="396875"/>
          </a:xfrm>
          <a:prstGeom prst="rect">
            <a:avLst/>
          </a:prstGeom>
          <a:noFill/>
          <a:ln w="9525">
            <a:noFill/>
          </a:ln>
        </p:spPr>
        <p:txBody>
          <a:bodyPr anchor="t">
            <a:spAutoFit/>
          </a:bodyPr>
          <a:p>
            <a:r>
              <a:rPr lang="zh-CN" altLang="en-US" sz="2000" b="1" dirty="0">
                <a:latin typeface="Tahoma" panose="020B0604030504040204" pitchFamily="34" charset="0"/>
                <a:ea typeface="宋体" panose="02010600030101010101" pitchFamily="2" charset="-122"/>
              </a:rPr>
              <a:t>缺</a:t>
            </a:r>
            <a:endParaRPr lang="zh-CN" altLang="en-US" sz="2000" b="1" dirty="0">
              <a:latin typeface="Tahoma" panose="020B0604030504040204" pitchFamily="34" charset="0"/>
              <a:ea typeface="宋体" panose="02010600030101010101" pitchFamily="2" charset="-122"/>
            </a:endParaRPr>
          </a:p>
        </p:txBody>
      </p:sp>
      <p:sp>
        <p:nvSpPr>
          <p:cNvPr id="576525" name="Text Box 13"/>
          <p:cNvSpPr txBox="1"/>
          <p:nvPr/>
        </p:nvSpPr>
        <p:spPr>
          <a:xfrm>
            <a:off x="3624263" y="4398963"/>
            <a:ext cx="346075" cy="396875"/>
          </a:xfrm>
          <a:prstGeom prst="rect">
            <a:avLst/>
          </a:prstGeom>
          <a:noFill/>
          <a:ln w="9525">
            <a:noFill/>
          </a:ln>
        </p:spPr>
        <p:txBody>
          <a:bodyPr wrap="none" anchor="t">
            <a:spAutoFit/>
          </a:bodyPr>
          <a:p>
            <a:r>
              <a:rPr lang="en-US" altLang="zh-CN" sz="2000" b="1" dirty="0">
                <a:latin typeface="Tahoma" panose="020B0604030504040204" pitchFamily="34" charset="0"/>
                <a:ea typeface="宋体" panose="02010600030101010101" pitchFamily="2" charset="-122"/>
              </a:rPr>
              <a:t>2</a:t>
            </a:r>
            <a:endParaRPr lang="en-US" altLang="zh-CN" sz="2000" b="1" dirty="0">
              <a:latin typeface="Tahoma" panose="020B0604030504040204" pitchFamily="34" charset="0"/>
              <a:ea typeface="宋体" panose="02010600030101010101" pitchFamily="2" charset="-122"/>
            </a:endParaRPr>
          </a:p>
        </p:txBody>
      </p:sp>
      <p:sp>
        <p:nvSpPr>
          <p:cNvPr id="576526" name="Text Box 14"/>
          <p:cNvSpPr txBox="1"/>
          <p:nvPr/>
        </p:nvSpPr>
        <p:spPr>
          <a:xfrm>
            <a:off x="3622675" y="4883150"/>
            <a:ext cx="346075" cy="396875"/>
          </a:xfrm>
          <a:prstGeom prst="rect">
            <a:avLst/>
          </a:prstGeom>
          <a:noFill/>
          <a:ln w="9525">
            <a:noFill/>
          </a:ln>
        </p:spPr>
        <p:txBody>
          <a:bodyPr wrap="none" anchor="t">
            <a:spAutoFit/>
          </a:bodyPr>
          <a:p>
            <a:r>
              <a:rPr lang="en-US" altLang="zh-CN" sz="2000" b="1" dirty="0">
                <a:latin typeface="Tahoma" panose="020B0604030504040204" pitchFamily="34" charset="0"/>
                <a:ea typeface="宋体" panose="02010600030101010101" pitchFamily="2" charset="-122"/>
              </a:rPr>
              <a:t>3</a:t>
            </a:r>
            <a:endParaRPr lang="en-US" altLang="zh-CN" sz="2000" b="1" dirty="0">
              <a:latin typeface="Tahoma" panose="020B0604030504040204" pitchFamily="34" charset="0"/>
              <a:ea typeface="宋体" panose="02010600030101010101" pitchFamily="2" charset="-122"/>
            </a:endParaRPr>
          </a:p>
        </p:txBody>
      </p:sp>
      <p:sp>
        <p:nvSpPr>
          <p:cNvPr id="576527" name="Text Box 15"/>
          <p:cNvSpPr txBox="1"/>
          <p:nvPr/>
        </p:nvSpPr>
        <p:spPr>
          <a:xfrm>
            <a:off x="3651250" y="3860800"/>
            <a:ext cx="346075" cy="396875"/>
          </a:xfrm>
          <a:prstGeom prst="rect">
            <a:avLst/>
          </a:prstGeom>
          <a:noFill/>
          <a:ln w="9525">
            <a:noFill/>
          </a:ln>
        </p:spPr>
        <p:txBody>
          <a:bodyPr wrap="none" anchor="t">
            <a:spAutoFit/>
          </a:bodyPr>
          <a:p>
            <a:r>
              <a:rPr lang="en-US" altLang="zh-CN" sz="2000" b="1" dirty="0">
                <a:latin typeface="Tahoma" panose="020B0604030504040204" pitchFamily="34" charset="0"/>
                <a:ea typeface="宋体" panose="02010600030101010101" pitchFamily="2" charset="-122"/>
              </a:rPr>
              <a:t>4</a:t>
            </a:r>
            <a:endParaRPr lang="en-US" altLang="zh-CN" sz="2000" b="1" dirty="0">
              <a:latin typeface="Tahoma" panose="020B0604030504040204" pitchFamily="34" charset="0"/>
              <a:ea typeface="宋体" panose="02010600030101010101" pitchFamily="2" charset="-122"/>
            </a:endParaRPr>
          </a:p>
        </p:txBody>
      </p:sp>
      <p:sp>
        <p:nvSpPr>
          <p:cNvPr id="576528" name="Text Box 16"/>
          <p:cNvSpPr txBox="1"/>
          <p:nvPr/>
        </p:nvSpPr>
        <p:spPr>
          <a:xfrm>
            <a:off x="4152900" y="5384800"/>
            <a:ext cx="414338" cy="396875"/>
          </a:xfrm>
          <a:prstGeom prst="rect">
            <a:avLst/>
          </a:prstGeom>
          <a:noFill/>
          <a:ln w="9525">
            <a:noFill/>
          </a:ln>
        </p:spPr>
        <p:txBody>
          <a:bodyPr anchor="t">
            <a:spAutoFit/>
          </a:bodyPr>
          <a:p>
            <a:r>
              <a:rPr lang="zh-CN" altLang="en-US" sz="2000" b="1" dirty="0">
                <a:latin typeface="Tahoma" panose="020B0604030504040204" pitchFamily="34" charset="0"/>
                <a:ea typeface="宋体" panose="02010600030101010101" pitchFamily="2" charset="-122"/>
              </a:rPr>
              <a:t>缺</a:t>
            </a:r>
            <a:endParaRPr lang="zh-CN" altLang="en-US" sz="2000" b="1" dirty="0">
              <a:latin typeface="Tahoma" panose="020B0604030504040204" pitchFamily="34" charset="0"/>
              <a:ea typeface="宋体" panose="02010600030101010101" pitchFamily="2" charset="-122"/>
            </a:endParaRPr>
          </a:p>
        </p:txBody>
      </p:sp>
      <p:sp>
        <p:nvSpPr>
          <p:cNvPr id="576530" name="Text Box 18"/>
          <p:cNvSpPr txBox="1"/>
          <p:nvPr/>
        </p:nvSpPr>
        <p:spPr>
          <a:xfrm>
            <a:off x="4156075" y="3860800"/>
            <a:ext cx="346075" cy="396875"/>
          </a:xfrm>
          <a:prstGeom prst="rect">
            <a:avLst/>
          </a:prstGeom>
          <a:noFill/>
          <a:ln w="9525">
            <a:noFill/>
          </a:ln>
        </p:spPr>
        <p:txBody>
          <a:bodyPr wrap="none" anchor="t">
            <a:spAutoFit/>
          </a:bodyPr>
          <a:p>
            <a:r>
              <a:rPr lang="en-US" altLang="zh-CN" sz="2000" b="1" dirty="0">
                <a:latin typeface="Tahoma" panose="020B0604030504040204" pitchFamily="34" charset="0"/>
                <a:ea typeface="宋体" panose="02010600030101010101" pitchFamily="2" charset="-122"/>
              </a:rPr>
              <a:t>4</a:t>
            </a:r>
            <a:endParaRPr lang="en-US" altLang="zh-CN" sz="2000" b="1" dirty="0">
              <a:latin typeface="Tahoma" panose="020B0604030504040204" pitchFamily="34" charset="0"/>
              <a:ea typeface="宋体" panose="02010600030101010101" pitchFamily="2" charset="-122"/>
            </a:endParaRPr>
          </a:p>
        </p:txBody>
      </p:sp>
      <p:sp>
        <p:nvSpPr>
          <p:cNvPr id="576531" name="Text Box 19"/>
          <p:cNvSpPr txBox="1"/>
          <p:nvPr/>
        </p:nvSpPr>
        <p:spPr>
          <a:xfrm>
            <a:off x="4211638" y="4868863"/>
            <a:ext cx="346075" cy="396875"/>
          </a:xfrm>
          <a:prstGeom prst="rect">
            <a:avLst/>
          </a:prstGeom>
          <a:noFill/>
          <a:ln w="9525">
            <a:noFill/>
          </a:ln>
        </p:spPr>
        <p:txBody>
          <a:bodyPr wrap="none" anchor="t">
            <a:spAutoFit/>
          </a:bodyPr>
          <a:p>
            <a:r>
              <a:rPr lang="en-US" altLang="zh-CN" sz="2000" b="1" dirty="0">
                <a:latin typeface="Tahoma" panose="020B0604030504040204" pitchFamily="34" charset="0"/>
                <a:ea typeface="宋体" panose="02010600030101010101" pitchFamily="2" charset="-122"/>
              </a:rPr>
              <a:t>3</a:t>
            </a:r>
            <a:endParaRPr lang="en-US" altLang="zh-CN" sz="2000" b="1" dirty="0">
              <a:latin typeface="Tahoma" panose="020B0604030504040204" pitchFamily="34" charset="0"/>
              <a:ea typeface="宋体" panose="02010600030101010101" pitchFamily="2" charset="-122"/>
            </a:endParaRPr>
          </a:p>
        </p:txBody>
      </p:sp>
      <p:sp>
        <p:nvSpPr>
          <p:cNvPr id="576532" name="Text Box 20"/>
          <p:cNvSpPr txBox="1"/>
          <p:nvPr/>
        </p:nvSpPr>
        <p:spPr>
          <a:xfrm>
            <a:off x="4211638" y="4365625"/>
            <a:ext cx="346075" cy="396875"/>
          </a:xfrm>
          <a:prstGeom prst="rect">
            <a:avLst/>
          </a:prstGeom>
          <a:noFill/>
          <a:ln w="9525">
            <a:noFill/>
          </a:ln>
        </p:spPr>
        <p:txBody>
          <a:bodyPr wrap="none" anchor="t">
            <a:spAutoFit/>
          </a:bodyPr>
          <a:p>
            <a:r>
              <a:rPr lang="en-US" altLang="zh-CN" sz="2000" b="1" dirty="0">
                <a:latin typeface="Tahoma" panose="020B0604030504040204" pitchFamily="34" charset="0"/>
                <a:ea typeface="宋体" panose="02010600030101010101" pitchFamily="2" charset="-122"/>
              </a:rPr>
              <a:t>1</a:t>
            </a:r>
            <a:endParaRPr lang="en-US" altLang="zh-CN" sz="2000" b="1" dirty="0">
              <a:latin typeface="Tahoma" panose="020B0604030504040204" pitchFamily="34" charset="0"/>
              <a:ea typeface="宋体" panose="02010600030101010101" pitchFamily="2" charset="-122"/>
            </a:endParaRPr>
          </a:p>
        </p:txBody>
      </p:sp>
      <p:sp>
        <p:nvSpPr>
          <p:cNvPr id="576533" name="Text Box 21"/>
          <p:cNvSpPr txBox="1"/>
          <p:nvPr/>
        </p:nvSpPr>
        <p:spPr>
          <a:xfrm>
            <a:off x="4716463" y="5378450"/>
            <a:ext cx="414337" cy="396875"/>
          </a:xfrm>
          <a:prstGeom prst="rect">
            <a:avLst/>
          </a:prstGeom>
          <a:noFill/>
          <a:ln w="9525">
            <a:noFill/>
          </a:ln>
        </p:spPr>
        <p:txBody>
          <a:bodyPr anchor="t">
            <a:spAutoFit/>
          </a:bodyPr>
          <a:p>
            <a:r>
              <a:rPr lang="zh-CN" altLang="en-US" sz="2000" b="1" dirty="0">
                <a:latin typeface="Tahoma" panose="020B0604030504040204" pitchFamily="34" charset="0"/>
                <a:ea typeface="宋体" panose="02010600030101010101" pitchFamily="2" charset="-122"/>
              </a:rPr>
              <a:t>缺</a:t>
            </a:r>
            <a:endParaRPr lang="zh-CN" altLang="en-US" sz="2000" b="1" dirty="0">
              <a:latin typeface="Tahoma" panose="020B0604030504040204" pitchFamily="34" charset="0"/>
              <a:ea typeface="宋体" panose="02010600030101010101" pitchFamily="2" charset="-122"/>
            </a:endParaRPr>
          </a:p>
        </p:txBody>
      </p:sp>
      <p:sp>
        <p:nvSpPr>
          <p:cNvPr id="576534" name="Text Box 22"/>
          <p:cNvSpPr txBox="1"/>
          <p:nvPr/>
        </p:nvSpPr>
        <p:spPr>
          <a:xfrm>
            <a:off x="4735513" y="3902075"/>
            <a:ext cx="346075" cy="396875"/>
          </a:xfrm>
          <a:prstGeom prst="rect">
            <a:avLst/>
          </a:prstGeom>
          <a:noFill/>
          <a:ln w="9525">
            <a:noFill/>
          </a:ln>
        </p:spPr>
        <p:txBody>
          <a:bodyPr wrap="none" anchor="t">
            <a:spAutoFit/>
          </a:bodyPr>
          <a:p>
            <a:r>
              <a:rPr lang="en-US" altLang="zh-CN" sz="2000" b="1" dirty="0">
                <a:latin typeface="Tahoma" panose="020B0604030504040204" pitchFamily="34" charset="0"/>
                <a:ea typeface="宋体" panose="02010600030101010101" pitchFamily="2" charset="-122"/>
              </a:rPr>
              <a:t>4</a:t>
            </a:r>
            <a:endParaRPr lang="en-US" altLang="zh-CN" sz="2000" b="1" dirty="0">
              <a:latin typeface="Tahoma" panose="020B0604030504040204" pitchFamily="34" charset="0"/>
              <a:ea typeface="宋体" panose="02010600030101010101" pitchFamily="2" charset="-122"/>
            </a:endParaRPr>
          </a:p>
        </p:txBody>
      </p:sp>
      <p:sp>
        <p:nvSpPr>
          <p:cNvPr id="576535" name="Text Box 23"/>
          <p:cNvSpPr txBox="1"/>
          <p:nvPr/>
        </p:nvSpPr>
        <p:spPr>
          <a:xfrm>
            <a:off x="4733925" y="4381500"/>
            <a:ext cx="346075" cy="396875"/>
          </a:xfrm>
          <a:prstGeom prst="rect">
            <a:avLst/>
          </a:prstGeom>
          <a:noFill/>
          <a:ln w="9525">
            <a:noFill/>
          </a:ln>
        </p:spPr>
        <p:txBody>
          <a:bodyPr wrap="none" anchor="t">
            <a:spAutoFit/>
          </a:bodyPr>
          <a:p>
            <a:r>
              <a:rPr lang="en-US" altLang="zh-CN" sz="2000" b="1" dirty="0">
                <a:latin typeface="Tahoma" panose="020B0604030504040204" pitchFamily="34" charset="0"/>
                <a:ea typeface="宋体" panose="02010600030101010101" pitchFamily="2" charset="-122"/>
              </a:rPr>
              <a:t>1</a:t>
            </a:r>
            <a:endParaRPr lang="en-US" altLang="zh-CN" sz="2000" b="1" dirty="0">
              <a:latin typeface="Tahoma" panose="020B0604030504040204" pitchFamily="34" charset="0"/>
              <a:ea typeface="宋体" panose="02010600030101010101" pitchFamily="2" charset="-122"/>
            </a:endParaRPr>
          </a:p>
        </p:txBody>
      </p:sp>
      <p:sp>
        <p:nvSpPr>
          <p:cNvPr id="576536" name="Text Box 24"/>
          <p:cNvSpPr txBox="1"/>
          <p:nvPr/>
        </p:nvSpPr>
        <p:spPr>
          <a:xfrm>
            <a:off x="4730750" y="4868863"/>
            <a:ext cx="346075" cy="396875"/>
          </a:xfrm>
          <a:prstGeom prst="rect">
            <a:avLst/>
          </a:prstGeom>
          <a:noFill/>
          <a:ln w="9525">
            <a:noFill/>
          </a:ln>
        </p:spPr>
        <p:txBody>
          <a:bodyPr wrap="none" anchor="t">
            <a:spAutoFit/>
          </a:bodyPr>
          <a:p>
            <a:r>
              <a:rPr lang="en-US" altLang="zh-CN" sz="2000" b="1" dirty="0">
                <a:latin typeface="Tahoma" panose="020B0604030504040204" pitchFamily="34" charset="0"/>
                <a:ea typeface="宋体" panose="02010600030101010101" pitchFamily="2" charset="-122"/>
              </a:rPr>
              <a:t>2</a:t>
            </a:r>
            <a:endParaRPr lang="en-US" altLang="zh-CN" sz="2000" b="1" dirty="0">
              <a:latin typeface="Tahoma" panose="020B0604030504040204" pitchFamily="34" charset="0"/>
              <a:ea typeface="宋体" panose="02010600030101010101" pitchFamily="2" charset="-122"/>
            </a:endParaRPr>
          </a:p>
        </p:txBody>
      </p:sp>
      <p:sp>
        <p:nvSpPr>
          <p:cNvPr id="576537" name="Text Box 25"/>
          <p:cNvSpPr txBox="1"/>
          <p:nvPr/>
        </p:nvSpPr>
        <p:spPr>
          <a:xfrm>
            <a:off x="5310188" y="5373688"/>
            <a:ext cx="414337" cy="396875"/>
          </a:xfrm>
          <a:prstGeom prst="rect">
            <a:avLst/>
          </a:prstGeom>
          <a:noFill/>
          <a:ln w="9525">
            <a:noFill/>
          </a:ln>
        </p:spPr>
        <p:txBody>
          <a:bodyPr anchor="t">
            <a:spAutoFit/>
          </a:bodyPr>
          <a:p>
            <a:r>
              <a:rPr lang="zh-CN" altLang="en-US" sz="2000" b="1" dirty="0">
                <a:latin typeface="Tahoma" panose="020B0604030504040204" pitchFamily="34" charset="0"/>
                <a:ea typeface="宋体" panose="02010600030101010101" pitchFamily="2" charset="-122"/>
              </a:rPr>
              <a:t>缺</a:t>
            </a:r>
            <a:endParaRPr lang="zh-CN" altLang="en-US" sz="2000" b="1" dirty="0">
              <a:latin typeface="Tahoma" panose="020B0604030504040204" pitchFamily="34" charset="0"/>
              <a:ea typeface="宋体" panose="02010600030101010101" pitchFamily="2" charset="-122"/>
            </a:endParaRPr>
          </a:p>
        </p:txBody>
      </p:sp>
      <p:sp>
        <p:nvSpPr>
          <p:cNvPr id="576538" name="Text Box 26"/>
          <p:cNvSpPr txBox="1"/>
          <p:nvPr/>
        </p:nvSpPr>
        <p:spPr>
          <a:xfrm>
            <a:off x="5305425" y="4365625"/>
            <a:ext cx="346075" cy="396875"/>
          </a:xfrm>
          <a:prstGeom prst="rect">
            <a:avLst/>
          </a:prstGeom>
          <a:noFill/>
          <a:ln w="9525">
            <a:noFill/>
          </a:ln>
        </p:spPr>
        <p:txBody>
          <a:bodyPr wrap="none" anchor="t">
            <a:spAutoFit/>
          </a:bodyPr>
          <a:p>
            <a:r>
              <a:rPr lang="en-US" altLang="zh-CN" sz="2000" b="1" dirty="0">
                <a:latin typeface="Tahoma" panose="020B0604030504040204" pitchFamily="34" charset="0"/>
                <a:ea typeface="宋体" panose="02010600030101010101" pitchFamily="2" charset="-122"/>
              </a:rPr>
              <a:t>1</a:t>
            </a:r>
            <a:endParaRPr lang="en-US" altLang="zh-CN" sz="2000" b="1" dirty="0">
              <a:latin typeface="Tahoma" panose="020B0604030504040204" pitchFamily="34" charset="0"/>
              <a:ea typeface="宋体" panose="02010600030101010101" pitchFamily="2" charset="-122"/>
            </a:endParaRPr>
          </a:p>
        </p:txBody>
      </p:sp>
      <p:sp>
        <p:nvSpPr>
          <p:cNvPr id="576539" name="Text Box 27"/>
          <p:cNvSpPr txBox="1"/>
          <p:nvPr/>
        </p:nvSpPr>
        <p:spPr>
          <a:xfrm>
            <a:off x="5305425" y="4903788"/>
            <a:ext cx="346075" cy="396875"/>
          </a:xfrm>
          <a:prstGeom prst="rect">
            <a:avLst/>
          </a:prstGeom>
          <a:noFill/>
          <a:ln w="9525">
            <a:noFill/>
          </a:ln>
        </p:spPr>
        <p:txBody>
          <a:bodyPr wrap="none" anchor="t">
            <a:spAutoFit/>
          </a:bodyPr>
          <a:p>
            <a:r>
              <a:rPr lang="en-US" altLang="zh-CN" sz="2000" b="1" dirty="0">
                <a:latin typeface="Tahoma" panose="020B0604030504040204" pitchFamily="34" charset="0"/>
                <a:ea typeface="宋体" panose="02010600030101010101" pitchFamily="2" charset="-122"/>
              </a:rPr>
              <a:t>2</a:t>
            </a:r>
            <a:endParaRPr lang="en-US" altLang="zh-CN" sz="2000" b="1" dirty="0">
              <a:latin typeface="Tahoma" panose="020B0604030504040204" pitchFamily="34" charset="0"/>
              <a:ea typeface="宋体" panose="02010600030101010101" pitchFamily="2" charset="-122"/>
            </a:endParaRPr>
          </a:p>
        </p:txBody>
      </p:sp>
      <p:sp>
        <p:nvSpPr>
          <p:cNvPr id="576540" name="Text Box 28"/>
          <p:cNvSpPr txBox="1"/>
          <p:nvPr/>
        </p:nvSpPr>
        <p:spPr>
          <a:xfrm>
            <a:off x="5283200" y="3900488"/>
            <a:ext cx="346075" cy="396875"/>
          </a:xfrm>
          <a:prstGeom prst="rect">
            <a:avLst/>
          </a:prstGeom>
          <a:noFill/>
          <a:ln w="9525">
            <a:noFill/>
          </a:ln>
        </p:spPr>
        <p:txBody>
          <a:bodyPr wrap="none" anchor="t">
            <a:spAutoFit/>
          </a:bodyPr>
          <a:p>
            <a:r>
              <a:rPr lang="en-US" altLang="zh-CN" sz="2000" b="1" dirty="0">
                <a:latin typeface="Tahoma" panose="020B0604030504040204" pitchFamily="34" charset="0"/>
                <a:ea typeface="宋体" panose="02010600030101010101" pitchFamily="2" charset="-122"/>
              </a:rPr>
              <a:t>5</a:t>
            </a:r>
            <a:endParaRPr lang="en-US" altLang="zh-CN" sz="2000" b="1" dirty="0">
              <a:latin typeface="Tahoma" panose="020B0604030504040204" pitchFamily="34" charset="0"/>
              <a:ea typeface="宋体" panose="02010600030101010101" pitchFamily="2" charset="-122"/>
            </a:endParaRPr>
          </a:p>
        </p:txBody>
      </p:sp>
      <p:sp>
        <p:nvSpPr>
          <p:cNvPr id="576541" name="Text Box 29"/>
          <p:cNvSpPr txBox="1"/>
          <p:nvPr/>
        </p:nvSpPr>
        <p:spPr>
          <a:xfrm>
            <a:off x="6991350" y="5337175"/>
            <a:ext cx="414338" cy="396875"/>
          </a:xfrm>
          <a:prstGeom prst="rect">
            <a:avLst/>
          </a:prstGeom>
          <a:noFill/>
          <a:ln w="9525">
            <a:noFill/>
          </a:ln>
        </p:spPr>
        <p:txBody>
          <a:bodyPr anchor="t">
            <a:spAutoFit/>
          </a:bodyPr>
          <a:p>
            <a:r>
              <a:rPr lang="zh-CN" altLang="en-US" sz="2000" b="1" dirty="0">
                <a:latin typeface="Tahoma" panose="020B0604030504040204" pitchFamily="34" charset="0"/>
                <a:ea typeface="宋体" panose="02010600030101010101" pitchFamily="2" charset="-122"/>
              </a:rPr>
              <a:t>缺</a:t>
            </a:r>
            <a:endParaRPr lang="zh-CN" altLang="en-US" sz="2000" b="1" dirty="0">
              <a:latin typeface="Tahoma" panose="020B0604030504040204" pitchFamily="34" charset="0"/>
              <a:ea typeface="宋体" panose="02010600030101010101" pitchFamily="2" charset="-122"/>
            </a:endParaRPr>
          </a:p>
        </p:txBody>
      </p:sp>
      <p:sp>
        <p:nvSpPr>
          <p:cNvPr id="576542" name="Text Box 30"/>
          <p:cNvSpPr txBox="1"/>
          <p:nvPr/>
        </p:nvSpPr>
        <p:spPr>
          <a:xfrm>
            <a:off x="7034213" y="4351338"/>
            <a:ext cx="346075" cy="396875"/>
          </a:xfrm>
          <a:prstGeom prst="rect">
            <a:avLst/>
          </a:prstGeom>
          <a:noFill/>
          <a:ln w="9525">
            <a:noFill/>
          </a:ln>
        </p:spPr>
        <p:txBody>
          <a:bodyPr wrap="none" anchor="t">
            <a:spAutoFit/>
          </a:bodyPr>
          <a:p>
            <a:r>
              <a:rPr lang="en-US" altLang="zh-CN" sz="2000" b="1" dirty="0">
                <a:latin typeface="Tahoma" panose="020B0604030504040204" pitchFamily="34" charset="0"/>
                <a:ea typeface="宋体" panose="02010600030101010101" pitchFamily="2" charset="-122"/>
              </a:rPr>
              <a:t>1</a:t>
            </a:r>
            <a:endParaRPr lang="en-US" altLang="zh-CN" sz="2000" b="1" dirty="0">
              <a:latin typeface="Tahoma" panose="020B0604030504040204" pitchFamily="34" charset="0"/>
              <a:ea typeface="宋体" panose="02010600030101010101" pitchFamily="2" charset="-122"/>
            </a:endParaRPr>
          </a:p>
        </p:txBody>
      </p:sp>
      <p:sp>
        <p:nvSpPr>
          <p:cNvPr id="576543" name="Text Box 31"/>
          <p:cNvSpPr txBox="1"/>
          <p:nvPr/>
        </p:nvSpPr>
        <p:spPr>
          <a:xfrm>
            <a:off x="7034213" y="4889500"/>
            <a:ext cx="346075" cy="396875"/>
          </a:xfrm>
          <a:prstGeom prst="rect">
            <a:avLst/>
          </a:prstGeom>
          <a:noFill/>
          <a:ln w="9525">
            <a:noFill/>
          </a:ln>
        </p:spPr>
        <p:txBody>
          <a:bodyPr wrap="none" anchor="t">
            <a:spAutoFit/>
          </a:bodyPr>
          <a:p>
            <a:r>
              <a:rPr lang="en-US" altLang="zh-CN" sz="2000" b="1" dirty="0">
                <a:latin typeface="Tahoma" panose="020B0604030504040204" pitchFamily="34" charset="0"/>
                <a:ea typeface="宋体" panose="02010600030101010101" pitchFamily="2" charset="-122"/>
              </a:rPr>
              <a:t>2</a:t>
            </a:r>
            <a:endParaRPr lang="en-US" altLang="zh-CN" sz="2000" b="1" dirty="0">
              <a:latin typeface="Tahoma" panose="020B0604030504040204" pitchFamily="34" charset="0"/>
              <a:ea typeface="宋体" panose="02010600030101010101" pitchFamily="2" charset="-122"/>
            </a:endParaRPr>
          </a:p>
        </p:txBody>
      </p:sp>
      <p:sp>
        <p:nvSpPr>
          <p:cNvPr id="576545" name="Text Box 33"/>
          <p:cNvSpPr txBox="1"/>
          <p:nvPr/>
        </p:nvSpPr>
        <p:spPr>
          <a:xfrm>
            <a:off x="7019925" y="3860800"/>
            <a:ext cx="346075" cy="396875"/>
          </a:xfrm>
          <a:prstGeom prst="rect">
            <a:avLst/>
          </a:prstGeom>
          <a:noFill/>
          <a:ln w="9525">
            <a:noFill/>
          </a:ln>
        </p:spPr>
        <p:txBody>
          <a:bodyPr wrap="none" anchor="t">
            <a:spAutoFit/>
          </a:bodyPr>
          <a:p>
            <a:r>
              <a:rPr lang="en-US" altLang="zh-CN" sz="2000" b="1" dirty="0">
                <a:latin typeface="Tahoma" panose="020B0604030504040204" pitchFamily="34" charset="0"/>
                <a:ea typeface="宋体" panose="02010600030101010101" pitchFamily="2" charset="-122"/>
              </a:rPr>
              <a:t>3</a:t>
            </a:r>
            <a:endParaRPr lang="en-US" altLang="zh-CN" sz="2000" b="1" dirty="0">
              <a:latin typeface="Tahoma" panose="020B0604030504040204" pitchFamily="34" charset="0"/>
              <a:ea typeface="宋体" panose="02010600030101010101" pitchFamily="2" charset="-122"/>
            </a:endParaRPr>
          </a:p>
        </p:txBody>
      </p:sp>
      <p:sp>
        <p:nvSpPr>
          <p:cNvPr id="576546" name="Text Box 34"/>
          <p:cNvSpPr txBox="1"/>
          <p:nvPr/>
        </p:nvSpPr>
        <p:spPr>
          <a:xfrm>
            <a:off x="7542213" y="5337175"/>
            <a:ext cx="414337" cy="396875"/>
          </a:xfrm>
          <a:prstGeom prst="rect">
            <a:avLst/>
          </a:prstGeom>
          <a:noFill/>
          <a:ln w="9525">
            <a:noFill/>
          </a:ln>
        </p:spPr>
        <p:txBody>
          <a:bodyPr anchor="t">
            <a:spAutoFit/>
          </a:bodyPr>
          <a:p>
            <a:r>
              <a:rPr lang="zh-CN" altLang="en-US" sz="2000" b="1" dirty="0">
                <a:latin typeface="Tahoma" panose="020B0604030504040204" pitchFamily="34" charset="0"/>
                <a:ea typeface="宋体" panose="02010600030101010101" pitchFamily="2" charset="-122"/>
              </a:rPr>
              <a:t>缺</a:t>
            </a:r>
            <a:endParaRPr lang="zh-CN" altLang="en-US" sz="2000" b="1" dirty="0">
              <a:latin typeface="Tahoma" panose="020B0604030504040204" pitchFamily="34" charset="0"/>
              <a:ea typeface="宋体" panose="02010600030101010101" pitchFamily="2" charset="-122"/>
            </a:endParaRPr>
          </a:p>
        </p:txBody>
      </p:sp>
      <p:sp>
        <p:nvSpPr>
          <p:cNvPr id="576547" name="Text Box 35"/>
          <p:cNvSpPr txBox="1"/>
          <p:nvPr/>
        </p:nvSpPr>
        <p:spPr>
          <a:xfrm>
            <a:off x="7610475" y="3860800"/>
            <a:ext cx="346075" cy="396875"/>
          </a:xfrm>
          <a:prstGeom prst="rect">
            <a:avLst/>
          </a:prstGeom>
          <a:noFill/>
          <a:ln w="9525">
            <a:noFill/>
          </a:ln>
        </p:spPr>
        <p:txBody>
          <a:bodyPr wrap="none" anchor="t">
            <a:spAutoFit/>
          </a:bodyPr>
          <a:p>
            <a:r>
              <a:rPr lang="en-US" altLang="zh-CN" sz="2000" b="1" dirty="0">
                <a:latin typeface="Tahoma" panose="020B0604030504040204" pitchFamily="34" charset="0"/>
                <a:ea typeface="宋体" panose="02010600030101010101" pitchFamily="2" charset="-122"/>
              </a:rPr>
              <a:t>3</a:t>
            </a:r>
            <a:endParaRPr lang="en-US" altLang="zh-CN" sz="2000" b="1" dirty="0">
              <a:latin typeface="Tahoma" panose="020B0604030504040204" pitchFamily="34" charset="0"/>
              <a:ea typeface="宋体" panose="02010600030101010101" pitchFamily="2" charset="-122"/>
            </a:endParaRPr>
          </a:p>
        </p:txBody>
      </p:sp>
      <p:sp>
        <p:nvSpPr>
          <p:cNvPr id="576548" name="Text Box 36"/>
          <p:cNvSpPr txBox="1"/>
          <p:nvPr/>
        </p:nvSpPr>
        <p:spPr>
          <a:xfrm>
            <a:off x="7596188" y="4903788"/>
            <a:ext cx="346075" cy="396875"/>
          </a:xfrm>
          <a:prstGeom prst="rect">
            <a:avLst/>
          </a:prstGeom>
          <a:noFill/>
          <a:ln w="9525">
            <a:noFill/>
          </a:ln>
        </p:spPr>
        <p:txBody>
          <a:bodyPr wrap="none" anchor="t">
            <a:spAutoFit/>
          </a:bodyPr>
          <a:p>
            <a:r>
              <a:rPr lang="en-US" altLang="zh-CN" sz="2000" b="1" dirty="0">
                <a:latin typeface="Tahoma" panose="020B0604030504040204" pitchFamily="34" charset="0"/>
                <a:ea typeface="宋体" panose="02010600030101010101" pitchFamily="2" charset="-122"/>
              </a:rPr>
              <a:t>2</a:t>
            </a:r>
            <a:endParaRPr lang="en-US" altLang="zh-CN" sz="2000" b="1" dirty="0">
              <a:latin typeface="Tahoma" panose="020B0604030504040204" pitchFamily="34" charset="0"/>
              <a:ea typeface="宋体" panose="02010600030101010101" pitchFamily="2" charset="-122"/>
            </a:endParaRPr>
          </a:p>
        </p:txBody>
      </p:sp>
      <p:sp>
        <p:nvSpPr>
          <p:cNvPr id="576549" name="Text Box 37"/>
          <p:cNvSpPr txBox="1"/>
          <p:nvPr/>
        </p:nvSpPr>
        <p:spPr>
          <a:xfrm>
            <a:off x="7596188" y="4365625"/>
            <a:ext cx="346075" cy="396875"/>
          </a:xfrm>
          <a:prstGeom prst="rect">
            <a:avLst/>
          </a:prstGeom>
          <a:noFill/>
          <a:ln w="9525">
            <a:noFill/>
          </a:ln>
        </p:spPr>
        <p:txBody>
          <a:bodyPr wrap="none" anchor="t">
            <a:spAutoFit/>
          </a:bodyPr>
          <a:p>
            <a:r>
              <a:rPr lang="en-US" altLang="zh-CN" sz="2000" b="1" dirty="0">
                <a:latin typeface="Tahoma" panose="020B0604030504040204" pitchFamily="34" charset="0"/>
                <a:ea typeface="宋体" panose="02010600030101010101" pitchFamily="2" charset="-122"/>
              </a:rPr>
              <a:t>4</a:t>
            </a:r>
            <a:endParaRPr lang="en-US" altLang="zh-CN" sz="2000" b="1" dirty="0">
              <a:latin typeface="Tahoma" panose="020B0604030504040204" pitchFamily="34" charset="0"/>
              <a:ea typeface="宋体" panose="02010600030101010101" pitchFamily="2" charset="-122"/>
            </a:endParaRPr>
          </a:p>
        </p:txBody>
      </p:sp>
      <p:sp>
        <p:nvSpPr>
          <p:cNvPr id="576551" name="Text Box 39"/>
          <p:cNvSpPr txBox="1"/>
          <p:nvPr/>
        </p:nvSpPr>
        <p:spPr>
          <a:xfrm>
            <a:off x="8118475" y="5337175"/>
            <a:ext cx="414338" cy="396875"/>
          </a:xfrm>
          <a:prstGeom prst="rect">
            <a:avLst/>
          </a:prstGeom>
          <a:noFill/>
          <a:ln w="9525">
            <a:noFill/>
          </a:ln>
        </p:spPr>
        <p:txBody>
          <a:bodyPr anchor="t">
            <a:spAutoFit/>
          </a:bodyPr>
          <a:p>
            <a:r>
              <a:rPr lang="zh-CN" altLang="en-US" sz="2000" b="1" dirty="0">
                <a:latin typeface="Tahoma" panose="020B0604030504040204" pitchFamily="34" charset="0"/>
                <a:ea typeface="宋体" panose="02010600030101010101" pitchFamily="2" charset="-122"/>
              </a:rPr>
              <a:t>缺</a:t>
            </a:r>
            <a:endParaRPr lang="zh-CN" altLang="en-US" sz="2000" b="1" dirty="0">
              <a:latin typeface="Tahoma" panose="020B0604030504040204" pitchFamily="34" charset="0"/>
              <a:ea typeface="宋体" panose="02010600030101010101" pitchFamily="2" charset="-122"/>
            </a:endParaRPr>
          </a:p>
        </p:txBody>
      </p:sp>
      <p:sp>
        <p:nvSpPr>
          <p:cNvPr id="576552" name="Text Box 40"/>
          <p:cNvSpPr txBox="1"/>
          <p:nvPr/>
        </p:nvSpPr>
        <p:spPr>
          <a:xfrm>
            <a:off x="8186738" y="3860800"/>
            <a:ext cx="346075" cy="396875"/>
          </a:xfrm>
          <a:prstGeom prst="rect">
            <a:avLst/>
          </a:prstGeom>
          <a:noFill/>
          <a:ln w="9525">
            <a:noFill/>
          </a:ln>
        </p:spPr>
        <p:txBody>
          <a:bodyPr wrap="none" anchor="t">
            <a:spAutoFit/>
          </a:bodyPr>
          <a:p>
            <a:r>
              <a:rPr lang="en-US" altLang="zh-CN" sz="2000" b="1" dirty="0">
                <a:latin typeface="Tahoma" panose="020B0604030504040204" pitchFamily="34" charset="0"/>
                <a:ea typeface="宋体" panose="02010600030101010101" pitchFamily="2" charset="-122"/>
              </a:rPr>
              <a:t>3</a:t>
            </a:r>
            <a:endParaRPr lang="en-US" altLang="zh-CN" sz="2000" b="1" dirty="0">
              <a:latin typeface="Tahoma" panose="020B0604030504040204" pitchFamily="34" charset="0"/>
              <a:ea typeface="宋体" panose="02010600030101010101" pitchFamily="2" charset="-122"/>
            </a:endParaRPr>
          </a:p>
        </p:txBody>
      </p:sp>
      <p:sp>
        <p:nvSpPr>
          <p:cNvPr id="576553" name="Text Box 41"/>
          <p:cNvSpPr txBox="1"/>
          <p:nvPr/>
        </p:nvSpPr>
        <p:spPr>
          <a:xfrm>
            <a:off x="8158163" y="4386263"/>
            <a:ext cx="346075" cy="396875"/>
          </a:xfrm>
          <a:prstGeom prst="rect">
            <a:avLst/>
          </a:prstGeom>
          <a:noFill/>
          <a:ln w="9525">
            <a:noFill/>
          </a:ln>
        </p:spPr>
        <p:txBody>
          <a:bodyPr wrap="none" anchor="t">
            <a:spAutoFit/>
          </a:bodyPr>
          <a:p>
            <a:r>
              <a:rPr lang="en-US" altLang="zh-CN" sz="2000" b="1" dirty="0">
                <a:latin typeface="Tahoma" panose="020B0604030504040204" pitchFamily="34" charset="0"/>
                <a:ea typeface="宋体" panose="02010600030101010101" pitchFamily="2" charset="-122"/>
              </a:rPr>
              <a:t>4</a:t>
            </a:r>
            <a:endParaRPr lang="en-US" altLang="zh-CN" sz="2000" b="1" dirty="0">
              <a:latin typeface="Tahoma" panose="020B0604030504040204" pitchFamily="34" charset="0"/>
              <a:ea typeface="宋体" panose="02010600030101010101" pitchFamily="2" charset="-122"/>
            </a:endParaRPr>
          </a:p>
        </p:txBody>
      </p:sp>
      <p:sp>
        <p:nvSpPr>
          <p:cNvPr id="576554" name="Text Box 42"/>
          <p:cNvSpPr txBox="1"/>
          <p:nvPr/>
        </p:nvSpPr>
        <p:spPr>
          <a:xfrm>
            <a:off x="8140700" y="4886325"/>
            <a:ext cx="346075" cy="396875"/>
          </a:xfrm>
          <a:prstGeom prst="rect">
            <a:avLst/>
          </a:prstGeom>
          <a:noFill/>
          <a:ln w="9525">
            <a:noFill/>
          </a:ln>
        </p:spPr>
        <p:txBody>
          <a:bodyPr wrap="none" anchor="t">
            <a:spAutoFit/>
          </a:bodyPr>
          <a:p>
            <a:r>
              <a:rPr lang="en-US" altLang="zh-CN" sz="2000" b="1" dirty="0">
                <a:latin typeface="Tahoma" panose="020B0604030504040204" pitchFamily="34" charset="0"/>
                <a:ea typeface="宋体" panose="02010600030101010101" pitchFamily="2" charset="-122"/>
              </a:rPr>
              <a:t>5</a:t>
            </a:r>
            <a:endParaRPr lang="en-US" altLang="zh-CN" sz="2000" b="1" dirty="0">
              <a:latin typeface="Tahoma" panose="020B060403050404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16102"/>
                                        </p:tgtEl>
                                        <p:attrNameLst>
                                          <p:attrName>style.visibility</p:attrName>
                                        </p:attrNameLst>
                                      </p:cBhvr>
                                      <p:to>
                                        <p:strVal val="visible"/>
                                      </p:to>
                                    </p:set>
                                    <p:anim calcmode="lin" valueType="num">
                                      <p:cBhvr additive="base">
                                        <p:cTn id="7" dur="500" fill="hold"/>
                                        <p:tgtEl>
                                          <p:spTgt spid="516102"/>
                                        </p:tgtEl>
                                        <p:attrNameLst>
                                          <p:attrName>ppt_x</p:attrName>
                                        </p:attrNameLst>
                                      </p:cBhvr>
                                      <p:tavLst>
                                        <p:tav tm="0">
                                          <p:val>
                                            <p:strVal val="#ppt_x"/>
                                          </p:val>
                                        </p:tav>
                                        <p:tav tm="100000">
                                          <p:val>
                                            <p:strVal val="#ppt_x"/>
                                          </p:val>
                                        </p:tav>
                                      </p:tavLst>
                                    </p:anim>
                                    <p:anim calcmode="lin" valueType="num">
                                      <p:cBhvr additive="base">
                                        <p:cTn id="8" dur="500" fill="hold"/>
                                        <p:tgtEl>
                                          <p:spTgt spid="51610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grpId="0" nodeType="clickEffect">
                                  <p:stCondLst>
                                    <p:cond delay="0"/>
                                  </p:stCondLst>
                                  <p:childTnLst>
                                    <p:set>
                                      <p:cBhvr>
                                        <p:cTn id="12" dur="1" fill="hold">
                                          <p:stCondLst>
                                            <p:cond delay="0"/>
                                          </p:stCondLst>
                                        </p:cTn>
                                        <p:tgtEl>
                                          <p:spTgt spid="576515"/>
                                        </p:tgtEl>
                                        <p:attrNameLst>
                                          <p:attrName>style.visibility</p:attrName>
                                        </p:attrNameLst>
                                      </p:cBhvr>
                                      <p:to>
                                        <p:strVal val="visible"/>
                                      </p:to>
                                    </p:set>
                                    <p:animEffect transition="in" filter="dissolve">
                                      <p:cBhvr>
                                        <p:cTn id="13" dur="500"/>
                                        <p:tgtEl>
                                          <p:spTgt spid="576515"/>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576516"/>
                                        </p:tgtEl>
                                        <p:attrNameLst>
                                          <p:attrName>style.visibility</p:attrName>
                                        </p:attrNameLst>
                                      </p:cBhvr>
                                      <p:to>
                                        <p:strVal val="visible"/>
                                      </p:to>
                                    </p:set>
                                    <p:animEffect transition="in" filter="dissolve">
                                      <p:cBhvr>
                                        <p:cTn id="18" dur="500"/>
                                        <p:tgtEl>
                                          <p:spTgt spid="576516"/>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7651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576518"/>
                                        </p:tgtEl>
                                        <p:attrNameLst>
                                          <p:attrName>style.visibility</p:attrName>
                                        </p:attrNameLst>
                                      </p:cBhvr>
                                      <p:to>
                                        <p:strVal val="visible"/>
                                      </p:to>
                                    </p:set>
                                    <p:animEffect transition="in" filter="dissolve">
                                      <p:cBhvr>
                                        <p:cTn id="27" dur="500"/>
                                        <p:tgtEl>
                                          <p:spTgt spid="576518"/>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576519"/>
                                        </p:tgtEl>
                                        <p:attrNameLst>
                                          <p:attrName>style.visibility</p:attrName>
                                        </p:attrNameLst>
                                      </p:cBhvr>
                                      <p:to>
                                        <p:strVal val="visible"/>
                                      </p:to>
                                    </p:set>
                                    <p:animEffect transition="in" filter="dissolve">
                                      <p:cBhvr>
                                        <p:cTn id="32" dur="500"/>
                                        <p:tgtEl>
                                          <p:spTgt spid="576519"/>
                                        </p:tgtEl>
                                      </p:cBhvr>
                                    </p:animEffec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576520"/>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7652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9" presetClass="entr" presetSubtype="0" fill="hold" grpId="0" nodeType="clickEffect">
                                  <p:stCondLst>
                                    <p:cond delay="0"/>
                                  </p:stCondLst>
                                  <p:childTnLst>
                                    <p:set>
                                      <p:cBhvr>
                                        <p:cTn id="42" dur="1" fill="hold">
                                          <p:stCondLst>
                                            <p:cond delay="0"/>
                                          </p:stCondLst>
                                        </p:cTn>
                                        <p:tgtEl>
                                          <p:spTgt spid="576523"/>
                                        </p:tgtEl>
                                        <p:attrNameLst>
                                          <p:attrName>style.visibility</p:attrName>
                                        </p:attrNameLst>
                                      </p:cBhvr>
                                      <p:to>
                                        <p:strVal val="visible"/>
                                      </p:to>
                                    </p:set>
                                    <p:animEffect transition="in" filter="dissolve">
                                      <p:cBhvr>
                                        <p:cTn id="43" dur="500"/>
                                        <p:tgtEl>
                                          <p:spTgt spid="576523"/>
                                        </p:tgtEl>
                                      </p:cBhvr>
                                    </p:animEffect>
                                  </p:childTnLst>
                                </p:cTn>
                              </p:par>
                            </p:childTnLst>
                          </p:cTn>
                        </p:par>
                      </p:childTnLst>
                    </p:cTn>
                  </p:par>
                  <p:par>
                    <p:cTn id="44" fill="hold">
                      <p:stCondLst>
                        <p:cond delay="indefinite"/>
                      </p:stCondLst>
                      <p:childTnLst>
                        <p:par>
                          <p:cTn id="45" fill="hold">
                            <p:stCondLst>
                              <p:cond delay="0"/>
                            </p:stCondLst>
                            <p:childTnLst>
                              <p:par>
                                <p:cTn id="46" presetID="9" presetClass="entr" presetSubtype="0" fill="hold" grpId="0" nodeType="clickEffect">
                                  <p:stCondLst>
                                    <p:cond delay="0"/>
                                  </p:stCondLst>
                                  <p:childTnLst>
                                    <p:set>
                                      <p:cBhvr>
                                        <p:cTn id="47" dur="1" fill="hold">
                                          <p:stCondLst>
                                            <p:cond delay="0"/>
                                          </p:stCondLst>
                                        </p:cTn>
                                        <p:tgtEl>
                                          <p:spTgt spid="576522"/>
                                        </p:tgtEl>
                                        <p:attrNameLst>
                                          <p:attrName>style.visibility</p:attrName>
                                        </p:attrNameLst>
                                      </p:cBhvr>
                                      <p:to>
                                        <p:strVal val="visible"/>
                                      </p:to>
                                    </p:set>
                                    <p:animEffect transition="in" filter="dissolve">
                                      <p:cBhvr>
                                        <p:cTn id="48" dur="500"/>
                                        <p:tgtEl>
                                          <p:spTgt spid="576522"/>
                                        </p:tgtEl>
                                      </p:cBhvr>
                                    </p:animEffect>
                                  </p:childTnLst>
                                </p:cTn>
                              </p:par>
                            </p:childTnLst>
                          </p:cTn>
                        </p:par>
                      </p:childTnLst>
                    </p:cTn>
                  </p:par>
                  <p:par>
                    <p:cTn id="49" fill="hold">
                      <p:stCondLst>
                        <p:cond delay="indefinite"/>
                      </p:stCondLst>
                      <p:childTnLst>
                        <p:par>
                          <p:cTn id="50" fill="hold">
                            <p:stCondLst>
                              <p:cond delay="0"/>
                            </p:stCondLst>
                            <p:childTnLst>
                              <p:par>
                                <p:cTn id="51" presetID="9" presetClass="entr" presetSubtype="0" fill="hold" grpId="0" nodeType="clickEffect">
                                  <p:stCondLst>
                                    <p:cond delay="0"/>
                                  </p:stCondLst>
                                  <p:childTnLst>
                                    <p:set>
                                      <p:cBhvr>
                                        <p:cTn id="52" dur="1" fill="hold">
                                          <p:stCondLst>
                                            <p:cond delay="0"/>
                                          </p:stCondLst>
                                        </p:cTn>
                                        <p:tgtEl>
                                          <p:spTgt spid="576524"/>
                                        </p:tgtEl>
                                        <p:attrNameLst>
                                          <p:attrName>style.visibility</p:attrName>
                                        </p:attrNameLst>
                                      </p:cBhvr>
                                      <p:to>
                                        <p:strVal val="visible"/>
                                      </p:to>
                                    </p:set>
                                    <p:animEffect transition="in" filter="dissolve">
                                      <p:cBhvr>
                                        <p:cTn id="53" dur="500"/>
                                        <p:tgtEl>
                                          <p:spTgt spid="576524"/>
                                        </p:tgtEl>
                                      </p:cBhvr>
                                    </p:animEffec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grpId="0" nodeType="clickEffect">
                                  <p:stCondLst>
                                    <p:cond delay="0"/>
                                  </p:stCondLst>
                                  <p:childTnLst>
                                    <p:set>
                                      <p:cBhvr>
                                        <p:cTn id="57" dur="1" fill="hold">
                                          <p:stCondLst>
                                            <p:cond delay="0"/>
                                          </p:stCondLst>
                                        </p:cTn>
                                        <p:tgtEl>
                                          <p:spTgt spid="576525"/>
                                        </p:tgtEl>
                                        <p:attrNameLst>
                                          <p:attrName>style.visibility</p:attrName>
                                        </p:attrNameLst>
                                      </p:cBhvr>
                                      <p:to>
                                        <p:strVal val="visible"/>
                                      </p:to>
                                    </p:set>
                                  </p:childTnLst>
                                </p:cTn>
                              </p:par>
                              <p:par>
                                <p:cTn id="58" presetID="1" presetClass="entr" presetSubtype="0" fill="hold" grpId="0" nodeType="withEffect">
                                  <p:stCondLst>
                                    <p:cond delay="0"/>
                                  </p:stCondLst>
                                  <p:childTnLst>
                                    <p:set>
                                      <p:cBhvr>
                                        <p:cTn id="59" dur="1" fill="hold">
                                          <p:stCondLst>
                                            <p:cond delay="0"/>
                                          </p:stCondLst>
                                        </p:cTn>
                                        <p:tgtEl>
                                          <p:spTgt spid="576526"/>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9" presetClass="entr" presetSubtype="0" fill="hold" grpId="0" nodeType="clickEffect">
                                  <p:stCondLst>
                                    <p:cond delay="0"/>
                                  </p:stCondLst>
                                  <p:childTnLst>
                                    <p:set>
                                      <p:cBhvr>
                                        <p:cTn id="63" dur="1" fill="hold">
                                          <p:stCondLst>
                                            <p:cond delay="0"/>
                                          </p:stCondLst>
                                        </p:cTn>
                                        <p:tgtEl>
                                          <p:spTgt spid="576527"/>
                                        </p:tgtEl>
                                        <p:attrNameLst>
                                          <p:attrName>style.visibility</p:attrName>
                                        </p:attrNameLst>
                                      </p:cBhvr>
                                      <p:to>
                                        <p:strVal val="visible"/>
                                      </p:to>
                                    </p:set>
                                    <p:animEffect transition="in" filter="dissolve">
                                      <p:cBhvr>
                                        <p:cTn id="64" dur="500"/>
                                        <p:tgtEl>
                                          <p:spTgt spid="576527"/>
                                        </p:tgtEl>
                                      </p:cBhvr>
                                    </p:animEffect>
                                  </p:childTnLst>
                                </p:cTn>
                              </p:par>
                            </p:childTnLst>
                          </p:cTn>
                        </p:par>
                      </p:childTnLst>
                    </p:cTn>
                  </p:par>
                  <p:par>
                    <p:cTn id="65" fill="hold">
                      <p:stCondLst>
                        <p:cond delay="indefinite"/>
                      </p:stCondLst>
                      <p:childTnLst>
                        <p:par>
                          <p:cTn id="66" fill="hold">
                            <p:stCondLst>
                              <p:cond delay="0"/>
                            </p:stCondLst>
                            <p:childTnLst>
                              <p:par>
                                <p:cTn id="67" presetID="9" presetClass="entr" presetSubtype="0" fill="hold" grpId="0" nodeType="clickEffect">
                                  <p:stCondLst>
                                    <p:cond delay="0"/>
                                  </p:stCondLst>
                                  <p:childTnLst>
                                    <p:set>
                                      <p:cBhvr>
                                        <p:cTn id="68" dur="1" fill="hold">
                                          <p:stCondLst>
                                            <p:cond delay="0"/>
                                          </p:stCondLst>
                                        </p:cTn>
                                        <p:tgtEl>
                                          <p:spTgt spid="576528"/>
                                        </p:tgtEl>
                                        <p:attrNameLst>
                                          <p:attrName>style.visibility</p:attrName>
                                        </p:attrNameLst>
                                      </p:cBhvr>
                                      <p:to>
                                        <p:strVal val="visible"/>
                                      </p:to>
                                    </p:set>
                                    <p:animEffect transition="in" filter="dissolve">
                                      <p:cBhvr>
                                        <p:cTn id="69" dur="500"/>
                                        <p:tgtEl>
                                          <p:spTgt spid="576528"/>
                                        </p:tgtEl>
                                      </p:cBhvr>
                                    </p:animEffect>
                                  </p:childTnLst>
                                </p:cTn>
                              </p:par>
                            </p:childTnLst>
                          </p:cTn>
                        </p:par>
                      </p:childTnLst>
                    </p:cTn>
                  </p:par>
                  <p:par>
                    <p:cTn id="70" fill="hold">
                      <p:stCondLst>
                        <p:cond delay="indefinite"/>
                      </p:stCondLst>
                      <p:childTnLst>
                        <p:par>
                          <p:cTn id="71" fill="hold">
                            <p:stCondLst>
                              <p:cond delay="0"/>
                            </p:stCondLst>
                            <p:childTnLst>
                              <p:par>
                                <p:cTn id="72" presetID="1" presetClass="entr" presetSubtype="0" fill="hold" grpId="0" nodeType="clickEffect">
                                  <p:stCondLst>
                                    <p:cond delay="0"/>
                                  </p:stCondLst>
                                  <p:childTnLst>
                                    <p:set>
                                      <p:cBhvr>
                                        <p:cTn id="73" dur="1" fill="hold">
                                          <p:stCondLst>
                                            <p:cond delay="0"/>
                                          </p:stCondLst>
                                        </p:cTn>
                                        <p:tgtEl>
                                          <p:spTgt spid="576530"/>
                                        </p:tgtEl>
                                        <p:attrNameLst>
                                          <p:attrName>style.visibility</p:attrName>
                                        </p:attrNameLst>
                                      </p:cBhvr>
                                      <p:to>
                                        <p:strVal val="visible"/>
                                      </p:to>
                                    </p:set>
                                  </p:childTnLst>
                                </p:cTn>
                              </p:par>
                              <p:par>
                                <p:cTn id="74" presetID="1" presetClass="entr" presetSubtype="0" fill="hold" grpId="0" nodeType="withEffect">
                                  <p:stCondLst>
                                    <p:cond delay="0"/>
                                  </p:stCondLst>
                                  <p:childTnLst>
                                    <p:set>
                                      <p:cBhvr>
                                        <p:cTn id="75" dur="1" fill="hold">
                                          <p:stCondLst>
                                            <p:cond delay="0"/>
                                          </p:stCondLst>
                                        </p:cTn>
                                        <p:tgtEl>
                                          <p:spTgt spid="576531"/>
                                        </p:tgtEl>
                                        <p:attrNameLst>
                                          <p:attrName>style.visibility</p:attrName>
                                        </p:attrNameLst>
                                      </p:cBhvr>
                                      <p:to>
                                        <p:strVal val="visible"/>
                                      </p:to>
                                    </p:set>
                                  </p:childTnLst>
                                </p:cTn>
                              </p:par>
                            </p:childTnLst>
                          </p:cTn>
                        </p:par>
                      </p:childTnLst>
                    </p:cTn>
                  </p:par>
                  <p:par>
                    <p:cTn id="76" fill="hold">
                      <p:stCondLst>
                        <p:cond delay="indefinite"/>
                      </p:stCondLst>
                      <p:childTnLst>
                        <p:par>
                          <p:cTn id="77" fill="hold">
                            <p:stCondLst>
                              <p:cond delay="0"/>
                            </p:stCondLst>
                            <p:childTnLst>
                              <p:par>
                                <p:cTn id="78" presetID="9" presetClass="entr" presetSubtype="0" fill="hold" grpId="0" nodeType="clickEffect">
                                  <p:stCondLst>
                                    <p:cond delay="0"/>
                                  </p:stCondLst>
                                  <p:childTnLst>
                                    <p:set>
                                      <p:cBhvr>
                                        <p:cTn id="79" dur="1" fill="hold">
                                          <p:stCondLst>
                                            <p:cond delay="0"/>
                                          </p:stCondLst>
                                        </p:cTn>
                                        <p:tgtEl>
                                          <p:spTgt spid="576532"/>
                                        </p:tgtEl>
                                        <p:attrNameLst>
                                          <p:attrName>style.visibility</p:attrName>
                                        </p:attrNameLst>
                                      </p:cBhvr>
                                      <p:to>
                                        <p:strVal val="visible"/>
                                      </p:to>
                                    </p:set>
                                    <p:animEffect transition="in" filter="dissolve">
                                      <p:cBhvr>
                                        <p:cTn id="80" dur="500"/>
                                        <p:tgtEl>
                                          <p:spTgt spid="576532"/>
                                        </p:tgtEl>
                                      </p:cBhvr>
                                    </p:animEffect>
                                  </p:childTnLst>
                                </p:cTn>
                              </p:par>
                            </p:childTnLst>
                          </p:cTn>
                        </p:par>
                      </p:childTnLst>
                    </p:cTn>
                  </p:par>
                  <p:par>
                    <p:cTn id="81" fill="hold">
                      <p:stCondLst>
                        <p:cond delay="indefinite"/>
                      </p:stCondLst>
                      <p:childTnLst>
                        <p:par>
                          <p:cTn id="82" fill="hold">
                            <p:stCondLst>
                              <p:cond delay="0"/>
                            </p:stCondLst>
                            <p:childTnLst>
                              <p:par>
                                <p:cTn id="83" presetID="9" presetClass="entr" presetSubtype="0" fill="hold" grpId="0" nodeType="clickEffect">
                                  <p:stCondLst>
                                    <p:cond delay="0"/>
                                  </p:stCondLst>
                                  <p:childTnLst>
                                    <p:set>
                                      <p:cBhvr>
                                        <p:cTn id="84" dur="1" fill="hold">
                                          <p:stCondLst>
                                            <p:cond delay="0"/>
                                          </p:stCondLst>
                                        </p:cTn>
                                        <p:tgtEl>
                                          <p:spTgt spid="576533"/>
                                        </p:tgtEl>
                                        <p:attrNameLst>
                                          <p:attrName>style.visibility</p:attrName>
                                        </p:attrNameLst>
                                      </p:cBhvr>
                                      <p:to>
                                        <p:strVal val="visible"/>
                                      </p:to>
                                    </p:set>
                                    <p:animEffect transition="in" filter="dissolve">
                                      <p:cBhvr>
                                        <p:cTn id="85" dur="500"/>
                                        <p:tgtEl>
                                          <p:spTgt spid="576533"/>
                                        </p:tgtEl>
                                      </p:cBhvr>
                                    </p:animEffect>
                                  </p:childTnLst>
                                </p:cTn>
                              </p:par>
                            </p:childTnLst>
                          </p:cTn>
                        </p:par>
                      </p:childTnLst>
                    </p:cTn>
                  </p:par>
                  <p:par>
                    <p:cTn id="86" fill="hold">
                      <p:stCondLst>
                        <p:cond delay="indefinite"/>
                      </p:stCondLst>
                      <p:childTnLst>
                        <p:par>
                          <p:cTn id="87" fill="hold">
                            <p:stCondLst>
                              <p:cond delay="0"/>
                            </p:stCondLst>
                            <p:childTnLst>
                              <p:par>
                                <p:cTn id="88" presetID="1" presetClass="entr" presetSubtype="0" fill="hold" grpId="0" nodeType="clickEffect">
                                  <p:stCondLst>
                                    <p:cond delay="0"/>
                                  </p:stCondLst>
                                  <p:childTnLst>
                                    <p:set>
                                      <p:cBhvr>
                                        <p:cTn id="89" dur="1" fill="hold">
                                          <p:stCondLst>
                                            <p:cond delay="0"/>
                                          </p:stCondLst>
                                        </p:cTn>
                                        <p:tgtEl>
                                          <p:spTgt spid="576534"/>
                                        </p:tgtEl>
                                        <p:attrNameLst>
                                          <p:attrName>style.visibility</p:attrName>
                                        </p:attrNameLst>
                                      </p:cBhvr>
                                      <p:to>
                                        <p:strVal val="visible"/>
                                      </p:to>
                                    </p:set>
                                  </p:childTnLst>
                                </p:cTn>
                              </p:par>
                              <p:par>
                                <p:cTn id="90" presetID="1" presetClass="entr" presetSubtype="0" fill="hold" grpId="0" nodeType="withEffect">
                                  <p:stCondLst>
                                    <p:cond delay="0"/>
                                  </p:stCondLst>
                                  <p:childTnLst>
                                    <p:set>
                                      <p:cBhvr>
                                        <p:cTn id="91" dur="1" fill="hold">
                                          <p:stCondLst>
                                            <p:cond delay="0"/>
                                          </p:stCondLst>
                                        </p:cTn>
                                        <p:tgtEl>
                                          <p:spTgt spid="576535"/>
                                        </p:tgtEl>
                                        <p:attrNameLst>
                                          <p:attrName>style.visibility</p:attrName>
                                        </p:attrNameLst>
                                      </p:cBhvr>
                                      <p:to>
                                        <p:strVal val="visible"/>
                                      </p:to>
                                    </p:set>
                                  </p:childTnLst>
                                </p:cTn>
                              </p:par>
                            </p:childTnLst>
                          </p:cTn>
                        </p:par>
                      </p:childTnLst>
                    </p:cTn>
                  </p:par>
                  <p:par>
                    <p:cTn id="92" fill="hold">
                      <p:stCondLst>
                        <p:cond delay="indefinite"/>
                      </p:stCondLst>
                      <p:childTnLst>
                        <p:par>
                          <p:cTn id="93" fill="hold">
                            <p:stCondLst>
                              <p:cond delay="0"/>
                            </p:stCondLst>
                            <p:childTnLst>
                              <p:par>
                                <p:cTn id="94" presetID="9" presetClass="entr" presetSubtype="0" fill="hold" grpId="0" nodeType="clickEffect">
                                  <p:stCondLst>
                                    <p:cond delay="0"/>
                                  </p:stCondLst>
                                  <p:childTnLst>
                                    <p:set>
                                      <p:cBhvr>
                                        <p:cTn id="95" dur="1" fill="hold">
                                          <p:stCondLst>
                                            <p:cond delay="0"/>
                                          </p:stCondLst>
                                        </p:cTn>
                                        <p:tgtEl>
                                          <p:spTgt spid="576536"/>
                                        </p:tgtEl>
                                        <p:attrNameLst>
                                          <p:attrName>style.visibility</p:attrName>
                                        </p:attrNameLst>
                                      </p:cBhvr>
                                      <p:to>
                                        <p:strVal val="visible"/>
                                      </p:to>
                                    </p:set>
                                    <p:animEffect transition="in" filter="dissolve">
                                      <p:cBhvr>
                                        <p:cTn id="96" dur="500"/>
                                        <p:tgtEl>
                                          <p:spTgt spid="576536"/>
                                        </p:tgtEl>
                                      </p:cBhvr>
                                    </p:animEffect>
                                  </p:childTnLst>
                                </p:cTn>
                              </p:par>
                            </p:childTnLst>
                          </p:cTn>
                        </p:par>
                      </p:childTnLst>
                    </p:cTn>
                  </p:par>
                  <p:par>
                    <p:cTn id="97" fill="hold">
                      <p:stCondLst>
                        <p:cond delay="indefinite"/>
                      </p:stCondLst>
                      <p:childTnLst>
                        <p:par>
                          <p:cTn id="98" fill="hold">
                            <p:stCondLst>
                              <p:cond delay="0"/>
                            </p:stCondLst>
                            <p:childTnLst>
                              <p:par>
                                <p:cTn id="99" presetID="9" presetClass="entr" presetSubtype="0" fill="hold" grpId="0" nodeType="clickEffect">
                                  <p:stCondLst>
                                    <p:cond delay="0"/>
                                  </p:stCondLst>
                                  <p:childTnLst>
                                    <p:set>
                                      <p:cBhvr>
                                        <p:cTn id="100" dur="1" fill="hold">
                                          <p:stCondLst>
                                            <p:cond delay="0"/>
                                          </p:stCondLst>
                                        </p:cTn>
                                        <p:tgtEl>
                                          <p:spTgt spid="576537"/>
                                        </p:tgtEl>
                                        <p:attrNameLst>
                                          <p:attrName>style.visibility</p:attrName>
                                        </p:attrNameLst>
                                      </p:cBhvr>
                                      <p:to>
                                        <p:strVal val="visible"/>
                                      </p:to>
                                    </p:set>
                                    <p:animEffect transition="in" filter="dissolve">
                                      <p:cBhvr>
                                        <p:cTn id="101" dur="500"/>
                                        <p:tgtEl>
                                          <p:spTgt spid="576537"/>
                                        </p:tgtEl>
                                      </p:cBhvr>
                                    </p:animEffect>
                                  </p:childTnLst>
                                </p:cTn>
                              </p:par>
                            </p:childTnLst>
                          </p:cTn>
                        </p:par>
                      </p:childTnLst>
                    </p:cTn>
                  </p:par>
                  <p:par>
                    <p:cTn id="102" fill="hold">
                      <p:stCondLst>
                        <p:cond delay="indefinite"/>
                      </p:stCondLst>
                      <p:childTnLst>
                        <p:par>
                          <p:cTn id="103" fill="hold">
                            <p:stCondLst>
                              <p:cond delay="0"/>
                            </p:stCondLst>
                            <p:childTnLst>
                              <p:par>
                                <p:cTn id="104" presetID="1" presetClass="entr" presetSubtype="0" fill="hold" grpId="0" nodeType="clickEffect">
                                  <p:stCondLst>
                                    <p:cond delay="0"/>
                                  </p:stCondLst>
                                  <p:childTnLst>
                                    <p:set>
                                      <p:cBhvr>
                                        <p:cTn id="105" dur="1" fill="hold">
                                          <p:stCondLst>
                                            <p:cond delay="0"/>
                                          </p:stCondLst>
                                        </p:cTn>
                                        <p:tgtEl>
                                          <p:spTgt spid="576538"/>
                                        </p:tgtEl>
                                        <p:attrNameLst>
                                          <p:attrName>style.visibility</p:attrName>
                                        </p:attrNameLst>
                                      </p:cBhvr>
                                      <p:to>
                                        <p:strVal val="visible"/>
                                      </p:to>
                                    </p:set>
                                  </p:childTnLst>
                                </p:cTn>
                              </p:par>
                              <p:par>
                                <p:cTn id="106" presetID="1" presetClass="entr" presetSubtype="0" fill="hold" grpId="0" nodeType="withEffect">
                                  <p:stCondLst>
                                    <p:cond delay="0"/>
                                  </p:stCondLst>
                                  <p:childTnLst>
                                    <p:set>
                                      <p:cBhvr>
                                        <p:cTn id="107" dur="1" fill="hold">
                                          <p:stCondLst>
                                            <p:cond delay="0"/>
                                          </p:stCondLst>
                                        </p:cTn>
                                        <p:tgtEl>
                                          <p:spTgt spid="576539"/>
                                        </p:tgtEl>
                                        <p:attrNameLst>
                                          <p:attrName>style.visibility</p:attrName>
                                        </p:attrNameLst>
                                      </p:cBhvr>
                                      <p:to>
                                        <p:strVal val="visible"/>
                                      </p:to>
                                    </p:set>
                                  </p:childTnLst>
                                </p:cTn>
                              </p:par>
                            </p:childTnLst>
                          </p:cTn>
                        </p:par>
                      </p:childTnLst>
                    </p:cTn>
                  </p:par>
                  <p:par>
                    <p:cTn id="108" fill="hold">
                      <p:stCondLst>
                        <p:cond delay="indefinite"/>
                      </p:stCondLst>
                      <p:childTnLst>
                        <p:par>
                          <p:cTn id="109" fill="hold">
                            <p:stCondLst>
                              <p:cond delay="0"/>
                            </p:stCondLst>
                            <p:childTnLst>
                              <p:par>
                                <p:cTn id="110" presetID="9" presetClass="entr" presetSubtype="0" fill="hold" grpId="0" nodeType="clickEffect">
                                  <p:stCondLst>
                                    <p:cond delay="0"/>
                                  </p:stCondLst>
                                  <p:childTnLst>
                                    <p:set>
                                      <p:cBhvr>
                                        <p:cTn id="111" dur="1" fill="hold">
                                          <p:stCondLst>
                                            <p:cond delay="0"/>
                                          </p:stCondLst>
                                        </p:cTn>
                                        <p:tgtEl>
                                          <p:spTgt spid="576540"/>
                                        </p:tgtEl>
                                        <p:attrNameLst>
                                          <p:attrName>style.visibility</p:attrName>
                                        </p:attrNameLst>
                                      </p:cBhvr>
                                      <p:to>
                                        <p:strVal val="visible"/>
                                      </p:to>
                                    </p:set>
                                    <p:animEffect transition="in" filter="dissolve">
                                      <p:cBhvr>
                                        <p:cTn id="112" dur="500"/>
                                        <p:tgtEl>
                                          <p:spTgt spid="576540"/>
                                        </p:tgtEl>
                                      </p:cBhvr>
                                    </p:animEffect>
                                  </p:childTnLst>
                                </p:cTn>
                              </p:par>
                            </p:childTnLst>
                          </p:cTn>
                        </p:par>
                      </p:childTnLst>
                    </p:cTn>
                  </p:par>
                  <p:par>
                    <p:cTn id="113" fill="hold">
                      <p:stCondLst>
                        <p:cond delay="indefinite"/>
                      </p:stCondLst>
                      <p:childTnLst>
                        <p:par>
                          <p:cTn id="114" fill="hold">
                            <p:stCondLst>
                              <p:cond delay="0"/>
                            </p:stCondLst>
                            <p:childTnLst>
                              <p:par>
                                <p:cTn id="115" presetID="9" presetClass="entr" presetSubtype="0" fill="hold" grpId="0" nodeType="clickEffect">
                                  <p:stCondLst>
                                    <p:cond delay="0"/>
                                  </p:stCondLst>
                                  <p:childTnLst>
                                    <p:set>
                                      <p:cBhvr>
                                        <p:cTn id="116" dur="1" fill="hold">
                                          <p:stCondLst>
                                            <p:cond delay="0"/>
                                          </p:stCondLst>
                                        </p:cTn>
                                        <p:tgtEl>
                                          <p:spTgt spid="576541"/>
                                        </p:tgtEl>
                                        <p:attrNameLst>
                                          <p:attrName>style.visibility</p:attrName>
                                        </p:attrNameLst>
                                      </p:cBhvr>
                                      <p:to>
                                        <p:strVal val="visible"/>
                                      </p:to>
                                    </p:set>
                                    <p:animEffect transition="in" filter="dissolve">
                                      <p:cBhvr>
                                        <p:cTn id="117" dur="500"/>
                                        <p:tgtEl>
                                          <p:spTgt spid="576541"/>
                                        </p:tgtEl>
                                      </p:cBhvr>
                                    </p:animEffect>
                                  </p:childTnLst>
                                </p:cTn>
                              </p:par>
                            </p:childTnLst>
                          </p:cTn>
                        </p:par>
                      </p:childTnLst>
                    </p:cTn>
                  </p:par>
                  <p:par>
                    <p:cTn id="118" fill="hold">
                      <p:stCondLst>
                        <p:cond delay="indefinite"/>
                      </p:stCondLst>
                      <p:childTnLst>
                        <p:par>
                          <p:cTn id="119" fill="hold">
                            <p:stCondLst>
                              <p:cond delay="0"/>
                            </p:stCondLst>
                            <p:childTnLst>
                              <p:par>
                                <p:cTn id="120" presetID="1" presetClass="entr" presetSubtype="0" fill="hold" grpId="0" nodeType="clickEffect">
                                  <p:stCondLst>
                                    <p:cond delay="0"/>
                                  </p:stCondLst>
                                  <p:childTnLst>
                                    <p:set>
                                      <p:cBhvr>
                                        <p:cTn id="121" dur="1" fill="hold">
                                          <p:stCondLst>
                                            <p:cond delay="0"/>
                                          </p:stCondLst>
                                        </p:cTn>
                                        <p:tgtEl>
                                          <p:spTgt spid="576542"/>
                                        </p:tgtEl>
                                        <p:attrNameLst>
                                          <p:attrName>style.visibility</p:attrName>
                                        </p:attrNameLst>
                                      </p:cBhvr>
                                      <p:to>
                                        <p:strVal val="visible"/>
                                      </p:to>
                                    </p:set>
                                  </p:childTnLst>
                                </p:cTn>
                              </p:par>
                              <p:par>
                                <p:cTn id="122" presetID="1" presetClass="entr" presetSubtype="0" fill="hold" grpId="0" nodeType="withEffect">
                                  <p:stCondLst>
                                    <p:cond delay="0"/>
                                  </p:stCondLst>
                                  <p:childTnLst>
                                    <p:set>
                                      <p:cBhvr>
                                        <p:cTn id="123" dur="1" fill="hold">
                                          <p:stCondLst>
                                            <p:cond delay="0"/>
                                          </p:stCondLst>
                                        </p:cTn>
                                        <p:tgtEl>
                                          <p:spTgt spid="576543"/>
                                        </p:tgtEl>
                                        <p:attrNameLst>
                                          <p:attrName>style.visibility</p:attrName>
                                        </p:attrNameLst>
                                      </p:cBhvr>
                                      <p:to>
                                        <p:strVal val="visible"/>
                                      </p:to>
                                    </p:set>
                                  </p:childTnLst>
                                </p:cTn>
                              </p:par>
                            </p:childTnLst>
                          </p:cTn>
                        </p:par>
                      </p:childTnLst>
                    </p:cTn>
                  </p:par>
                  <p:par>
                    <p:cTn id="124" fill="hold">
                      <p:stCondLst>
                        <p:cond delay="indefinite"/>
                      </p:stCondLst>
                      <p:childTnLst>
                        <p:par>
                          <p:cTn id="125" fill="hold">
                            <p:stCondLst>
                              <p:cond delay="0"/>
                            </p:stCondLst>
                            <p:childTnLst>
                              <p:par>
                                <p:cTn id="126" presetID="9" presetClass="entr" presetSubtype="0" fill="hold" grpId="0" nodeType="clickEffect">
                                  <p:stCondLst>
                                    <p:cond delay="0"/>
                                  </p:stCondLst>
                                  <p:childTnLst>
                                    <p:set>
                                      <p:cBhvr>
                                        <p:cTn id="127" dur="1" fill="hold">
                                          <p:stCondLst>
                                            <p:cond delay="0"/>
                                          </p:stCondLst>
                                        </p:cTn>
                                        <p:tgtEl>
                                          <p:spTgt spid="576545"/>
                                        </p:tgtEl>
                                        <p:attrNameLst>
                                          <p:attrName>style.visibility</p:attrName>
                                        </p:attrNameLst>
                                      </p:cBhvr>
                                      <p:to>
                                        <p:strVal val="visible"/>
                                      </p:to>
                                    </p:set>
                                    <p:animEffect transition="in" filter="dissolve">
                                      <p:cBhvr>
                                        <p:cTn id="128" dur="500"/>
                                        <p:tgtEl>
                                          <p:spTgt spid="576545"/>
                                        </p:tgtEl>
                                      </p:cBhvr>
                                    </p:animEffect>
                                  </p:childTnLst>
                                </p:cTn>
                              </p:par>
                            </p:childTnLst>
                          </p:cTn>
                        </p:par>
                      </p:childTnLst>
                    </p:cTn>
                  </p:par>
                  <p:par>
                    <p:cTn id="129" fill="hold">
                      <p:stCondLst>
                        <p:cond delay="indefinite"/>
                      </p:stCondLst>
                      <p:childTnLst>
                        <p:par>
                          <p:cTn id="130" fill="hold">
                            <p:stCondLst>
                              <p:cond delay="0"/>
                            </p:stCondLst>
                            <p:childTnLst>
                              <p:par>
                                <p:cTn id="131" presetID="9" presetClass="entr" presetSubtype="0" fill="hold" grpId="0" nodeType="clickEffect">
                                  <p:stCondLst>
                                    <p:cond delay="0"/>
                                  </p:stCondLst>
                                  <p:childTnLst>
                                    <p:set>
                                      <p:cBhvr>
                                        <p:cTn id="132" dur="1" fill="hold">
                                          <p:stCondLst>
                                            <p:cond delay="0"/>
                                          </p:stCondLst>
                                        </p:cTn>
                                        <p:tgtEl>
                                          <p:spTgt spid="576546"/>
                                        </p:tgtEl>
                                        <p:attrNameLst>
                                          <p:attrName>style.visibility</p:attrName>
                                        </p:attrNameLst>
                                      </p:cBhvr>
                                      <p:to>
                                        <p:strVal val="visible"/>
                                      </p:to>
                                    </p:set>
                                    <p:animEffect transition="in" filter="dissolve">
                                      <p:cBhvr>
                                        <p:cTn id="133" dur="500"/>
                                        <p:tgtEl>
                                          <p:spTgt spid="576546"/>
                                        </p:tgtEl>
                                      </p:cBhvr>
                                    </p:animEffect>
                                  </p:childTnLst>
                                </p:cTn>
                              </p:par>
                            </p:childTnLst>
                          </p:cTn>
                        </p:par>
                      </p:childTnLst>
                    </p:cTn>
                  </p:par>
                  <p:par>
                    <p:cTn id="134" fill="hold">
                      <p:stCondLst>
                        <p:cond delay="indefinite"/>
                      </p:stCondLst>
                      <p:childTnLst>
                        <p:par>
                          <p:cTn id="135" fill="hold">
                            <p:stCondLst>
                              <p:cond delay="0"/>
                            </p:stCondLst>
                            <p:childTnLst>
                              <p:par>
                                <p:cTn id="136" presetID="1" presetClass="entr" presetSubtype="0" fill="hold" grpId="0" nodeType="clickEffect">
                                  <p:stCondLst>
                                    <p:cond delay="0"/>
                                  </p:stCondLst>
                                  <p:childTnLst>
                                    <p:set>
                                      <p:cBhvr>
                                        <p:cTn id="137" dur="1" fill="hold">
                                          <p:stCondLst>
                                            <p:cond delay="0"/>
                                          </p:stCondLst>
                                        </p:cTn>
                                        <p:tgtEl>
                                          <p:spTgt spid="576547"/>
                                        </p:tgtEl>
                                        <p:attrNameLst>
                                          <p:attrName>style.visibility</p:attrName>
                                        </p:attrNameLst>
                                      </p:cBhvr>
                                      <p:to>
                                        <p:strVal val="visible"/>
                                      </p:to>
                                    </p:set>
                                  </p:childTnLst>
                                </p:cTn>
                              </p:par>
                              <p:par>
                                <p:cTn id="138" presetID="1" presetClass="entr" presetSubtype="0" fill="hold" grpId="0" nodeType="withEffect">
                                  <p:stCondLst>
                                    <p:cond delay="0"/>
                                  </p:stCondLst>
                                  <p:childTnLst>
                                    <p:set>
                                      <p:cBhvr>
                                        <p:cTn id="139" dur="1" fill="hold">
                                          <p:stCondLst>
                                            <p:cond delay="0"/>
                                          </p:stCondLst>
                                        </p:cTn>
                                        <p:tgtEl>
                                          <p:spTgt spid="576548"/>
                                        </p:tgtEl>
                                        <p:attrNameLst>
                                          <p:attrName>style.visibility</p:attrName>
                                        </p:attrNameLst>
                                      </p:cBhvr>
                                      <p:to>
                                        <p:strVal val="visible"/>
                                      </p:to>
                                    </p:set>
                                  </p:childTnLst>
                                </p:cTn>
                              </p:par>
                            </p:childTnLst>
                          </p:cTn>
                        </p:par>
                      </p:childTnLst>
                    </p:cTn>
                  </p:par>
                  <p:par>
                    <p:cTn id="140" fill="hold">
                      <p:stCondLst>
                        <p:cond delay="indefinite"/>
                      </p:stCondLst>
                      <p:childTnLst>
                        <p:par>
                          <p:cTn id="141" fill="hold">
                            <p:stCondLst>
                              <p:cond delay="0"/>
                            </p:stCondLst>
                            <p:childTnLst>
                              <p:par>
                                <p:cTn id="142" presetID="9" presetClass="entr" presetSubtype="0" fill="hold" grpId="0" nodeType="clickEffect">
                                  <p:stCondLst>
                                    <p:cond delay="0"/>
                                  </p:stCondLst>
                                  <p:childTnLst>
                                    <p:set>
                                      <p:cBhvr>
                                        <p:cTn id="143" dur="1" fill="hold">
                                          <p:stCondLst>
                                            <p:cond delay="0"/>
                                          </p:stCondLst>
                                        </p:cTn>
                                        <p:tgtEl>
                                          <p:spTgt spid="576549"/>
                                        </p:tgtEl>
                                        <p:attrNameLst>
                                          <p:attrName>style.visibility</p:attrName>
                                        </p:attrNameLst>
                                      </p:cBhvr>
                                      <p:to>
                                        <p:strVal val="visible"/>
                                      </p:to>
                                    </p:set>
                                    <p:animEffect transition="in" filter="dissolve">
                                      <p:cBhvr>
                                        <p:cTn id="144" dur="500"/>
                                        <p:tgtEl>
                                          <p:spTgt spid="576549"/>
                                        </p:tgtEl>
                                      </p:cBhvr>
                                    </p:animEffect>
                                  </p:childTnLst>
                                </p:cTn>
                              </p:par>
                            </p:childTnLst>
                          </p:cTn>
                        </p:par>
                      </p:childTnLst>
                    </p:cTn>
                  </p:par>
                  <p:par>
                    <p:cTn id="145" fill="hold">
                      <p:stCondLst>
                        <p:cond delay="indefinite"/>
                      </p:stCondLst>
                      <p:childTnLst>
                        <p:par>
                          <p:cTn id="146" fill="hold">
                            <p:stCondLst>
                              <p:cond delay="0"/>
                            </p:stCondLst>
                            <p:childTnLst>
                              <p:par>
                                <p:cTn id="147" presetID="9" presetClass="entr" presetSubtype="0" fill="hold" grpId="0" nodeType="clickEffect">
                                  <p:stCondLst>
                                    <p:cond delay="0"/>
                                  </p:stCondLst>
                                  <p:childTnLst>
                                    <p:set>
                                      <p:cBhvr>
                                        <p:cTn id="148" dur="1" fill="hold">
                                          <p:stCondLst>
                                            <p:cond delay="0"/>
                                          </p:stCondLst>
                                        </p:cTn>
                                        <p:tgtEl>
                                          <p:spTgt spid="576551"/>
                                        </p:tgtEl>
                                        <p:attrNameLst>
                                          <p:attrName>style.visibility</p:attrName>
                                        </p:attrNameLst>
                                      </p:cBhvr>
                                      <p:to>
                                        <p:strVal val="visible"/>
                                      </p:to>
                                    </p:set>
                                    <p:animEffect transition="in" filter="dissolve">
                                      <p:cBhvr>
                                        <p:cTn id="149" dur="500"/>
                                        <p:tgtEl>
                                          <p:spTgt spid="576551"/>
                                        </p:tgtEl>
                                      </p:cBhvr>
                                    </p:animEffect>
                                  </p:childTnLst>
                                </p:cTn>
                              </p:par>
                            </p:childTnLst>
                          </p:cTn>
                        </p:par>
                      </p:childTnLst>
                    </p:cTn>
                  </p:par>
                  <p:par>
                    <p:cTn id="150" fill="hold">
                      <p:stCondLst>
                        <p:cond delay="indefinite"/>
                      </p:stCondLst>
                      <p:childTnLst>
                        <p:par>
                          <p:cTn id="151" fill="hold">
                            <p:stCondLst>
                              <p:cond delay="0"/>
                            </p:stCondLst>
                            <p:childTnLst>
                              <p:par>
                                <p:cTn id="152" presetID="1" presetClass="entr" presetSubtype="0" fill="hold" grpId="0" nodeType="clickEffect">
                                  <p:stCondLst>
                                    <p:cond delay="0"/>
                                  </p:stCondLst>
                                  <p:childTnLst>
                                    <p:set>
                                      <p:cBhvr>
                                        <p:cTn id="153" dur="1" fill="hold">
                                          <p:stCondLst>
                                            <p:cond delay="0"/>
                                          </p:stCondLst>
                                        </p:cTn>
                                        <p:tgtEl>
                                          <p:spTgt spid="576552"/>
                                        </p:tgtEl>
                                        <p:attrNameLst>
                                          <p:attrName>style.visibility</p:attrName>
                                        </p:attrNameLst>
                                      </p:cBhvr>
                                      <p:to>
                                        <p:strVal val="visible"/>
                                      </p:to>
                                    </p:set>
                                  </p:childTnLst>
                                </p:cTn>
                              </p:par>
                              <p:par>
                                <p:cTn id="154" presetID="1" presetClass="entr" presetSubtype="0" fill="hold" grpId="0" nodeType="withEffect">
                                  <p:stCondLst>
                                    <p:cond delay="0"/>
                                  </p:stCondLst>
                                  <p:childTnLst>
                                    <p:set>
                                      <p:cBhvr>
                                        <p:cTn id="155" dur="1" fill="hold">
                                          <p:stCondLst>
                                            <p:cond delay="0"/>
                                          </p:stCondLst>
                                        </p:cTn>
                                        <p:tgtEl>
                                          <p:spTgt spid="576553"/>
                                        </p:tgtEl>
                                        <p:attrNameLst>
                                          <p:attrName>style.visibility</p:attrName>
                                        </p:attrNameLst>
                                      </p:cBhvr>
                                      <p:to>
                                        <p:strVal val="visible"/>
                                      </p:to>
                                    </p:set>
                                  </p:childTnLst>
                                </p:cTn>
                              </p:par>
                            </p:childTnLst>
                          </p:cTn>
                        </p:par>
                      </p:childTnLst>
                    </p:cTn>
                  </p:par>
                  <p:par>
                    <p:cTn id="156" fill="hold">
                      <p:stCondLst>
                        <p:cond delay="indefinite"/>
                      </p:stCondLst>
                      <p:childTnLst>
                        <p:par>
                          <p:cTn id="157" fill="hold">
                            <p:stCondLst>
                              <p:cond delay="0"/>
                            </p:stCondLst>
                            <p:childTnLst>
                              <p:par>
                                <p:cTn id="158" presetID="9" presetClass="entr" presetSubtype="0" fill="hold" grpId="0" nodeType="clickEffect">
                                  <p:stCondLst>
                                    <p:cond delay="0"/>
                                  </p:stCondLst>
                                  <p:childTnLst>
                                    <p:set>
                                      <p:cBhvr>
                                        <p:cTn id="159" dur="1" fill="hold">
                                          <p:stCondLst>
                                            <p:cond delay="0"/>
                                          </p:stCondLst>
                                        </p:cTn>
                                        <p:tgtEl>
                                          <p:spTgt spid="576554"/>
                                        </p:tgtEl>
                                        <p:attrNameLst>
                                          <p:attrName>style.visibility</p:attrName>
                                        </p:attrNameLst>
                                      </p:cBhvr>
                                      <p:to>
                                        <p:strVal val="visible"/>
                                      </p:to>
                                    </p:set>
                                    <p:animEffect transition="in" filter="dissolve">
                                      <p:cBhvr>
                                        <p:cTn id="160" dur="500"/>
                                        <p:tgtEl>
                                          <p:spTgt spid="576554"/>
                                        </p:tgtEl>
                                      </p:cBhvr>
                                    </p:animEffect>
                                  </p:childTnLst>
                                </p:cTn>
                              </p:par>
                            </p:childTnLst>
                          </p:cTn>
                        </p:par>
                      </p:childTnLst>
                    </p:cTn>
                  </p:par>
                  <p:par>
                    <p:cTn id="161" fill="hold">
                      <p:stCondLst>
                        <p:cond delay="indefinite"/>
                      </p:stCondLst>
                      <p:childTnLst>
                        <p:par>
                          <p:cTn id="162" fill="hold">
                            <p:stCondLst>
                              <p:cond delay="0"/>
                            </p:stCondLst>
                            <p:childTnLst>
                              <p:par>
                                <p:cTn id="163" presetID="9" presetClass="entr" presetSubtype="0" fill="hold" grpId="0" nodeType="clickEffect">
                                  <p:stCondLst>
                                    <p:cond delay="0"/>
                                  </p:stCondLst>
                                  <p:childTnLst>
                                    <p:set>
                                      <p:cBhvr>
                                        <p:cTn id="164" dur="1" fill="hold">
                                          <p:stCondLst>
                                            <p:cond delay="0"/>
                                          </p:stCondLst>
                                        </p:cTn>
                                        <p:tgtEl>
                                          <p:spTgt spid="576514"/>
                                        </p:tgtEl>
                                        <p:attrNameLst>
                                          <p:attrName>style.visibility</p:attrName>
                                        </p:attrNameLst>
                                      </p:cBhvr>
                                      <p:to>
                                        <p:strVal val="visible"/>
                                      </p:to>
                                    </p:set>
                                    <p:animEffect transition="in" filter="dissolve">
                                      <p:cBhvr>
                                        <p:cTn id="165" dur="500"/>
                                        <p:tgtEl>
                                          <p:spTgt spid="5765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6514" grpId="0"/>
      <p:bldP spid="576515" grpId="0"/>
      <p:bldP spid="576516" grpId="0"/>
      <p:bldP spid="576517" grpId="0"/>
      <p:bldP spid="576518" grpId="0"/>
      <p:bldP spid="576519" grpId="0"/>
      <p:bldP spid="576520" grpId="0"/>
      <p:bldP spid="576521" grpId="0"/>
      <p:bldP spid="576522" grpId="0"/>
      <p:bldP spid="576523" grpId="0"/>
      <p:bldP spid="576524" grpId="0"/>
      <p:bldP spid="576525" grpId="0"/>
      <p:bldP spid="576526" grpId="0"/>
      <p:bldP spid="576527" grpId="0"/>
      <p:bldP spid="576528" grpId="0"/>
      <p:bldP spid="576530" grpId="0"/>
      <p:bldP spid="576531" grpId="0"/>
      <p:bldP spid="576532" grpId="0"/>
      <p:bldP spid="576533" grpId="0"/>
      <p:bldP spid="576534" grpId="0"/>
      <p:bldP spid="576535" grpId="0"/>
      <p:bldP spid="576536" grpId="0"/>
      <p:bldP spid="576537" grpId="0"/>
      <p:bldP spid="576538" grpId="0"/>
      <p:bldP spid="576539" grpId="0"/>
      <p:bldP spid="576540" grpId="0"/>
      <p:bldP spid="576541" grpId="0"/>
      <p:bldP spid="576542" grpId="0"/>
      <p:bldP spid="576543" grpId="0"/>
      <p:bldP spid="576545" grpId="0"/>
      <p:bldP spid="576546" grpId="0"/>
      <p:bldP spid="576547" grpId="0"/>
      <p:bldP spid="576548" grpId="0"/>
      <p:bldP spid="576549" grpId="0"/>
      <p:bldP spid="576551" grpId="0"/>
      <p:bldP spid="576552" grpId="0"/>
      <p:bldP spid="576553" grpId="0"/>
      <p:bldP spid="576554"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9249" name="Rectangle 2"/>
          <p:cNvSpPr>
            <a:spLocks noGrp="1"/>
          </p:cNvSpPr>
          <p:nvPr>
            <p:ph type="title"/>
          </p:nvPr>
        </p:nvSpPr>
        <p:spPr>
          <a:xfrm>
            <a:off x="1676400" y="404813"/>
            <a:ext cx="6999288" cy="617537"/>
          </a:xfrm>
        </p:spPr>
        <p:txBody>
          <a:bodyPr wrap="square" lIns="91440" tIns="45720" rIns="91440" bIns="45720" anchor="b"/>
          <a:p>
            <a:pPr eaLnBrk="1" hangingPunct="1"/>
            <a:r>
              <a:rPr lang="zh-CN" altLang="en-US" sz="3600" b="1" dirty="0">
                <a:latin typeface="黑体" panose="02010609060101010101" pitchFamily="49" charset="-122"/>
                <a:ea typeface="黑体" panose="02010609060101010101" pitchFamily="49" charset="-122"/>
              </a:rPr>
              <a:t>最近最久未使用算法</a:t>
            </a:r>
            <a:r>
              <a:rPr lang="en-US" altLang="zh-CN" sz="3600" b="1" dirty="0">
                <a:latin typeface="黑体" panose="02010609060101010101" pitchFamily="49" charset="-122"/>
                <a:ea typeface="黑体" panose="02010609060101010101" pitchFamily="49" charset="-122"/>
              </a:rPr>
              <a:t>_</a:t>
            </a:r>
            <a:r>
              <a:rPr lang="zh-CN" altLang="en-US" sz="3600" b="1" dirty="0">
                <a:solidFill>
                  <a:schemeClr val="hlink"/>
                </a:solidFill>
                <a:latin typeface="黑体" panose="02010609060101010101" pitchFamily="49" charset="-122"/>
                <a:ea typeface="黑体" panose="02010609060101010101" pitchFamily="49" charset="-122"/>
              </a:rPr>
              <a:t>注（</a:t>
            </a:r>
            <a:r>
              <a:rPr lang="en-US" altLang="zh-CN" sz="3600" b="1" dirty="0">
                <a:solidFill>
                  <a:schemeClr val="hlink"/>
                </a:solidFill>
                <a:latin typeface="黑体" panose="02010609060101010101" pitchFamily="49" charset="-122"/>
                <a:ea typeface="黑体" panose="02010609060101010101" pitchFamily="49" charset="-122"/>
              </a:rPr>
              <a:t>1</a:t>
            </a:r>
            <a:r>
              <a:rPr lang="zh-CN" altLang="en-US" sz="3600" b="1" dirty="0">
                <a:solidFill>
                  <a:schemeClr val="hlink"/>
                </a:solidFill>
                <a:latin typeface="黑体" panose="02010609060101010101" pitchFamily="49" charset="-122"/>
                <a:ea typeface="黑体" panose="02010609060101010101" pitchFamily="49" charset="-122"/>
              </a:rPr>
              <a:t>）</a:t>
            </a:r>
            <a:endParaRPr lang="zh-CN" altLang="en-US" sz="3600" b="1" dirty="0">
              <a:solidFill>
                <a:schemeClr val="hlink"/>
              </a:solidFill>
              <a:latin typeface="黑体" panose="02010609060101010101" pitchFamily="49" charset="-122"/>
              <a:ea typeface="黑体" panose="02010609060101010101" pitchFamily="49" charset="-122"/>
            </a:endParaRPr>
          </a:p>
        </p:txBody>
      </p:sp>
      <p:sp>
        <p:nvSpPr>
          <p:cNvPr id="518149" name="Rectangle 5"/>
          <p:cNvSpPr/>
          <p:nvPr/>
        </p:nvSpPr>
        <p:spPr>
          <a:xfrm>
            <a:off x="539750" y="1341438"/>
            <a:ext cx="8135938" cy="5092700"/>
          </a:xfrm>
          <a:prstGeom prst="rect">
            <a:avLst/>
          </a:prstGeom>
          <a:noFill/>
          <a:ln w="9525">
            <a:noFill/>
          </a:ln>
        </p:spPr>
        <p:txBody>
          <a:bodyPr anchor="t">
            <a:spAutoFit/>
          </a:bodyPr>
          <a:p>
            <a:pPr>
              <a:lnSpc>
                <a:spcPct val="130000"/>
              </a:lnSpc>
              <a:buClr>
                <a:srgbClr val="FF33CC"/>
              </a:buClr>
              <a:buSzPct val="135000"/>
              <a:buFont typeface="Wingdings" panose="05000000000000000000" pitchFamily="2" charset="2"/>
              <a:buChar char="v"/>
            </a:pPr>
            <a:r>
              <a:rPr lang="zh-CN" altLang="en-US" sz="2800" b="1" dirty="0">
                <a:solidFill>
                  <a:srgbClr val="FF33CC"/>
                </a:solidFill>
                <a:latin typeface="黑体" panose="02010609060101010101" pitchFamily="49" charset="-122"/>
                <a:ea typeface="黑体" panose="02010609060101010101" pitchFamily="49" charset="-122"/>
              </a:rPr>
              <a:t>该算法的出发点</a:t>
            </a:r>
            <a:r>
              <a:rPr lang="zh-CN" altLang="en-US" sz="2800" b="1" dirty="0">
                <a:latin typeface="黑体" panose="02010609060101010101" pitchFamily="49" charset="-122"/>
                <a:ea typeface="黑体" panose="02010609060101010101" pitchFamily="49" charset="-122"/>
              </a:rPr>
              <a:t>：如果某个页面被访问了，则它可能马上还要被访问。反之，如果很长时间未被访问，则它在最近一段时间也不会被访问。</a:t>
            </a:r>
            <a:endParaRPr lang="zh-CN" altLang="en-US" sz="2800" b="1" dirty="0">
              <a:latin typeface="黑体" panose="02010609060101010101" pitchFamily="49" charset="-122"/>
              <a:ea typeface="黑体" panose="02010609060101010101" pitchFamily="49" charset="-122"/>
            </a:endParaRPr>
          </a:p>
          <a:p>
            <a:pPr>
              <a:lnSpc>
                <a:spcPct val="130000"/>
              </a:lnSpc>
              <a:buClr>
                <a:srgbClr val="FF33CC"/>
              </a:buClr>
              <a:buSzPct val="135000"/>
              <a:buFont typeface="Wingdings" panose="05000000000000000000" pitchFamily="2" charset="2"/>
              <a:buChar char="v"/>
            </a:pPr>
            <a:r>
              <a:rPr lang="zh-CN" altLang="en-US" sz="2800" b="1" dirty="0">
                <a:latin typeface="黑体" panose="02010609060101010101" pitchFamily="49" charset="-122"/>
                <a:ea typeface="黑体" panose="02010609060101010101" pitchFamily="49" charset="-122"/>
              </a:rPr>
              <a:t>该算法的性能接近于最佳算法，但</a:t>
            </a:r>
            <a:r>
              <a:rPr lang="zh-CN" altLang="en-US" sz="2800" b="1" dirty="0">
                <a:solidFill>
                  <a:srgbClr val="FF33CC"/>
                </a:solidFill>
                <a:latin typeface="黑体" panose="02010609060101010101" pitchFamily="49" charset="-122"/>
                <a:ea typeface="黑体" panose="02010609060101010101" pitchFamily="49" charset="-122"/>
              </a:rPr>
              <a:t>实现起来较困难</a:t>
            </a:r>
            <a:r>
              <a:rPr lang="zh-CN" altLang="en-US" sz="2800" b="1" dirty="0">
                <a:latin typeface="黑体" panose="02010609060101010101" pitchFamily="49" charset="-122"/>
                <a:ea typeface="黑体" panose="02010609060101010101" pitchFamily="49" charset="-122"/>
              </a:rPr>
              <a:t>。因为要找出最近最久未使用的页面，必须为每一页设置相关记录项，用于记录页面的访问情况，并且每访问一次页面都须更新该信息。这将使系统的开销加大，所以在实际系统中</a:t>
            </a:r>
            <a:r>
              <a:rPr lang="zh-CN" altLang="en-US" sz="2800" b="1" dirty="0">
                <a:solidFill>
                  <a:srgbClr val="FF33CC"/>
                </a:solidFill>
                <a:latin typeface="黑体" panose="02010609060101010101" pitchFamily="49" charset="-122"/>
                <a:ea typeface="黑体" panose="02010609060101010101" pitchFamily="49" charset="-122"/>
              </a:rPr>
              <a:t>往往使用该算法的近似算法</a:t>
            </a:r>
            <a:r>
              <a:rPr lang="zh-CN" altLang="en-US" sz="2800" b="1" dirty="0">
                <a:latin typeface="黑体" panose="02010609060101010101" pitchFamily="49" charset="-122"/>
                <a:ea typeface="黑体" panose="02010609060101010101" pitchFamily="49" charset="-122"/>
              </a:rPr>
              <a:t>。   </a:t>
            </a:r>
            <a:endParaRPr lang="zh-CN" altLang="en-US" sz="2800" b="1" dirty="0">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18149">
                                            <p:txEl>
                                              <p:charRg st="0" end="62"/>
                                            </p:txEl>
                                          </p:spTgt>
                                        </p:tgtEl>
                                        <p:attrNameLst>
                                          <p:attrName>style.visibility</p:attrName>
                                        </p:attrNameLst>
                                      </p:cBhvr>
                                      <p:to>
                                        <p:strVal val="visible"/>
                                      </p:to>
                                    </p:set>
                                    <p:animEffect transition="in" filter="blinds(horizontal)">
                                      <p:cBhvr>
                                        <p:cTn id="7" dur="500"/>
                                        <p:tgtEl>
                                          <p:spTgt spid="518149">
                                            <p:txEl>
                                              <p:charRg st="0" end="6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18149">
                                            <p:txEl>
                                              <p:charRg st="62" end="180"/>
                                            </p:txEl>
                                          </p:spTgt>
                                        </p:tgtEl>
                                        <p:attrNameLst>
                                          <p:attrName>style.visibility</p:attrName>
                                        </p:attrNameLst>
                                      </p:cBhvr>
                                      <p:to>
                                        <p:strVal val="visible"/>
                                      </p:to>
                                    </p:set>
                                    <p:animEffect transition="in" filter="blinds(horizontal)">
                                      <p:cBhvr>
                                        <p:cTn id="12" dur="500"/>
                                        <p:tgtEl>
                                          <p:spTgt spid="518149">
                                            <p:txEl>
                                              <p:charRg st="62" end="18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8149"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1297" name="Rectangle 2"/>
          <p:cNvSpPr>
            <a:spLocks noGrp="1"/>
          </p:cNvSpPr>
          <p:nvPr>
            <p:ph type="title"/>
          </p:nvPr>
        </p:nvSpPr>
        <p:spPr>
          <a:xfrm>
            <a:off x="1676400" y="404813"/>
            <a:ext cx="6711950" cy="617537"/>
          </a:xfrm>
        </p:spPr>
        <p:txBody>
          <a:bodyPr wrap="square" lIns="91440" tIns="45720" rIns="91440" bIns="45720" anchor="b"/>
          <a:p>
            <a:pPr eaLnBrk="1" hangingPunct="1"/>
            <a:r>
              <a:rPr lang="zh-CN" altLang="en-US" sz="3600" b="1" dirty="0">
                <a:latin typeface="黑体" panose="02010609060101010101" pitchFamily="49" charset="-122"/>
                <a:ea typeface="黑体" panose="02010609060101010101" pitchFamily="49" charset="-122"/>
              </a:rPr>
              <a:t>最近最久未使用算法</a:t>
            </a:r>
            <a:r>
              <a:rPr lang="en-US" altLang="zh-CN" sz="3600" b="1" dirty="0">
                <a:latin typeface="黑体" panose="02010609060101010101" pitchFamily="49" charset="-122"/>
                <a:ea typeface="黑体" panose="02010609060101010101" pitchFamily="49" charset="-122"/>
              </a:rPr>
              <a:t>_</a:t>
            </a:r>
            <a:r>
              <a:rPr lang="zh-CN" altLang="en-US" sz="3600" b="1" dirty="0">
                <a:solidFill>
                  <a:schemeClr val="hlink"/>
                </a:solidFill>
                <a:latin typeface="黑体" panose="02010609060101010101" pitchFamily="49" charset="-122"/>
                <a:ea typeface="黑体" panose="02010609060101010101" pitchFamily="49" charset="-122"/>
              </a:rPr>
              <a:t>注（</a:t>
            </a:r>
            <a:r>
              <a:rPr lang="en-US" altLang="zh-CN" sz="3600" b="1" dirty="0">
                <a:solidFill>
                  <a:schemeClr val="hlink"/>
                </a:solidFill>
                <a:latin typeface="黑体" panose="02010609060101010101" pitchFamily="49" charset="-122"/>
                <a:ea typeface="黑体" panose="02010609060101010101" pitchFamily="49" charset="-122"/>
              </a:rPr>
              <a:t>2</a:t>
            </a:r>
            <a:r>
              <a:rPr lang="zh-CN" altLang="en-US" sz="3600" b="1" dirty="0">
                <a:solidFill>
                  <a:schemeClr val="hlink"/>
                </a:solidFill>
                <a:latin typeface="黑体" panose="02010609060101010101" pitchFamily="49" charset="-122"/>
                <a:ea typeface="黑体" panose="02010609060101010101" pitchFamily="49" charset="-122"/>
              </a:rPr>
              <a:t>）</a:t>
            </a:r>
            <a:endParaRPr lang="zh-CN" altLang="en-US" sz="3600" b="1" dirty="0">
              <a:solidFill>
                <a:schemeClr val="hlink"/>
              </a:solidFill>
              <a:latin typeface="黑体" panose="02010609060101010101" pitchFamily="49" charset="-122"/>
              <a:ea typeface="黑体" panose="02010609060101010101" pitchFamily="49" charset="-122"/>
            </a:endParaRPr>
          </a:p>
        </p:txBody>
      </p:sp>
      <p:sp>
        <p:nvSpPr>
          <p:cNvPr id="549891" name="Rectangle 3"/>
          <p:cNvSpPr/>
          <p:nvPr/>
        </p:nvSpPr>
        <p:spPr>
          <a:xfrm>
            <a:off x="827088" y="1341438"/>
            <a:ext cx="7921625" cy="5092700"/>
          </a:xfrm>
          <a:prstGeom prst="rect">
            <a:avLst/>
          </a:prstGeom>
          <a:noFill/>
          <a:ln w="9525">
            <a:noFill/>
          </a:ln>
        </p:spPr>
        <p:txBody>
          <a:bodyPr anchor="t">
            <a:spAutoFit/>
          </a:bodyPr>
          <a:p>
            <a:pPr>
              <a:lnSpc>
                <a:spcPct val="130000"/>
              </a:lnSpc>
              <a:buClr>
                <a:srgbClr val="FF33CC"/>
              </a:buClr>
              <a:buSzPct val="135000"/>
              <a:buFont typeface="Wingdings" panose="05000000000000000000" pitchFamily="2" charset="2"/>
              <a:buChar char="v"/>
            </a:pPr>
            <a:r>
              <a:rPr lang="zh-CN" altLang="en-US" sz="2800" b="1" dirty="0">
                <a:solidFill>
                  <a:srgbClr val="FF33CC"/>
                </a:solidFill>
                <a:latin typeface="黑体" panose="02010609060101010101" pitchFamily="49" charset="-122"/>
                <a:ea typeface="黑体" panose="02010609060101010101" pitchFamily="49" charset="-122"/>
              </a:rPr>
              <a:t>该算法的近似算法实现</a:t>
            </a:r>
            <a:r>
              <a:rPr lang="zh-CN" altLang="en-US" sz="2800" b="1" dirty="0">
                <a:latin typeface="黑体" panose="02010609060101010101" pitchFamily="49" charset="-122"/>
                <a:ea typeface="黑体" panose="02010609060101010101" pitchFamily="49" charset="-122"/>
              </a:rPr>
              <a:t>：</a:t>
            </a:r>
            <a:endParaRPr lang="zh-CN" altLang="en-US" sz="2800" b="1" dirty="0">
              <a:latin typeface="黑体" panose="02010609060101010101" pitchFamily="49" charset="-122"/>
              <a:ea typeface="黑体" panose="02010609060101010101" pitchFamily="49" charset="-122"/>
            </a:endParaRPr>
          </a:p>
          <a:p>
            <a:pPr>
              <a:lnSpc>
                <a:spcPct val="130000"/>
              </a:lnSpc>
            </a:pPr>
            <a:r>
              <a:rPr lang="zh-CN" altLang="en-US" sz="2800" b="1" dirty="0">
                <a:latin typeface="黑体" panose="02010609060101010101" pitchFamily="49" charset="-122"/>
                <a:ea typeface="黑体" panose="02010609060101010101" pitchFamily="49" charset="-122"/>
              </a:rPr>
              <a:t>   方法</a:t>
            </a:r>
            <a:r>
              <a:rPr lang="en-US" altLang="zh-CN" sz="2800" b="1" dirty="0">
                <a:latin typeface="黑体" panose="02010609060101010101" pitchFamily="49" charset="-122"/>
                <a:ea typeface="黑体" panose="02010609060101010101" pitchFamily="49" charset="-122"/>
              </a:rPr>
              <a:t>1</a:t>
            </a:r>
            <a:r>
              <a:rPr lang="zh-CN" altLang="en-US" sz="2800" b="1" dirty="0">
                <a:latin typeface="黑体" panose="02010609060101010101" pitchFamily="49" charset="-122"/>
                <a:ea typeface="黑体" panose="02010609060101010101" pitchFamily="49" charset="-122"/>
              </a:rPr>
              <a:t>：利用一特殊的栈保存当前使用的页号，每当进程访问某页面时，把被访问页面移到栈顶，于是栈底的页面就是最久未使用的页面。</a:t>
            </a:r>
            <a:endParaRPr lang="zh-CN" altLang="en-US" sz="2800" b="1" dirty="0">
              <a:latin typeface="黑体" panose="02010609060101010101" pitchFamily="49" charset="-122"/>
              <a:ea typeface="黑体" panose="02010609060101010101" pitchFamily="49" charset="-122"/>
            </a:endParaRPr>
          </a:p>
          <a:p>
            <a:pPr>
              <a:lnSpc>
                <a:spcPct val="130000"/>
              </a:lnSpc>
            </a:pPr>
            <a:r>
              <a:rPr lang="zh-CN" altLang="en-US" sz="2800" b="1" dirty="0">
                <a:latin typeface="黑体" panose="02010609060101010101" pitchFamily="49" charset="-122"/>
                <a:ea typeface="黑体" panose="02010609060101010101" pitchFamily="49" charset="-122"/>
              </a:rPr>
              <a:t>   方法</a:t>
            </a:r>
            <a:r>
              <a:rPr lang="en-US" altLang="zh-CN" sz="2800" b="1" dirty="0">
                <a:latin typeface="黑体" panose="02010609060101010101" pitchFamily="49" charset="-122"/>
                <a:ea typeface="黑体" panose="02010609060101010101" pitchFamily="49" charset="-122"/>
              </a:rPr>
              <a:t>2</a:t>
            </a:r>
            <a:r>
              <a:rPr lang="zh-CN" altLang="en-US" sz="2800" b="1" dirty="0">
                <a:latin typeface="黑体" panose="02010609060101010101" pitchFamily="49" charset="-122"/>
                <a:ea typeface="黑体" panose="02010609060101010101" pitchFamily="49" charset="-122"/>
              </a:rPr>
              <a:t>：为每个页面设立一个寄存器记录页面的访问情况。每当进程访问某页面时，将该页面对应寄存器的最高位置</a:t>
            </a:r>
            <a:r>
              <a:rPr lang="en-US" altLang="zh-CN" sz="2800" b="1" dirty="0">
                <a:latin typeface="黑体" panose="02010609060101010101" pitchFamily="49" charset="-122"/>
                <a:ea typeface="黑体" panose="02010609060101010101" pitchFamily="49" charset="-122"/>
              </a:rPr>
              <a:t>1</a:t>
            </a:r>
            <a:r>
              <a:rPr lang="zh-CN" altLang="en-US" sz="2800" b="1" dirty="0">
                <a:latin typeface="黑体" panose="02010609060101010101" pitchFamily="49" charset="-122"/>
                <a:ea typeface="黑体" panose="02010609060101010101" pitchFamily="49" charset="-122"/>
              </a:rPr>
              <a:t>，系统定期将寄存器右移一位并将最高位补</a:t>
            </a:r>
            <a:r>
              <a:rPr lang="en-US" altLang="zh-CN" sz="2800" b="1" dirty="0">
                <a:latin typeface="黑体" panose="02010609060101010101" pitchFamily="49" charset="-122"/>
                <a:ea typeface="黑体" panose="02010609060101010101" pitchFamily="49" charset="-122"/>
              </a:rPr>
              <a:t>0</a:t>
            </a:r>
            <a:r>
              <a:rPr lang="zh-CN" altLang="en-US" sz="2800" b="1" dirty="0">
                <a:latin typeface="黑体" panose="02010609060101010101" pitchFamily="49" charset="-122"/>
                <a:ea typeface="黑体" panose="02010609060101010101" pitchFamily="49" charset="-122"/>
              </a:rPr>
              <a:t>，于是寄存器数值最小的页面是最久未使用的页面。</a:t>
            </a:r>
            <a:endParaRPr lang="zh-CN" altLang="en-US" sz="2800" b="1" dirty="0">
              <a:latin typeface="黑体" panose="02010609060101010101" pitchFamily="49" charset="-122"/>
              <a:ea typeface="黑体" panose="02010609060101010101" pitchFamily="49" charset="-122"/>
            </a:endParaRPr>
          </a:p>
        </p:txBody>
      </p:sp>
      <p:sp>
        <p:nvSpPr>
          <p:cNvPr id="311299" name="AutoShape 4">
            <a:hlinkClick r:id="rId1" action="ppaction://hlinksldjump"/>
          </p:cNvPr>
          <p:cNvSpPr/>
          <p:nvPr/>
        </p:nvSpPr>
        <p:spPr>
          <a:xfrm>
            <a:off x="8172450" y="6021388"/>
            <a:ext cx="503238" cy="647700"/>
          </a:xfrm>
          <a:prstGeom prst="actionButtonReturn">
            <a:avLst/>
          </a:prstGeom>
          <a:solidFill>
            <a:srgbClr val="FFFF00"/>
          </a:solidFill>
          <a:ln w="9525">
            <a:noFill/>
          </a:ln>
        </p:spPr>
        <p:txBody>
          <a:bodyPr wrap="none" anchor="ctr"/>
          <a:p>
            <a:endParaRPr lang="zh-CN" altLang="en-US" dirty="0">
              <a:latin typeface="Tahoma" panose="020B060403050404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49891">
                                            <p:txEl>
                                              <p:charRg st="12" end="77"/>
                                            </p:txEl>
                                          </p:spTgt>
                                        </p:tgtEl>
                                        <p:attrNameLst>
                                          <p:attrName>style.visibility</p:attrName>
                                        </p:attrNameLst>
                                      </p:cBhvr>
                                      <p:to>
                                        <p:strVal val="visible"/>
                                      </p:to>
                                    </p:set>
                                    <p:animEffect transition="in" filter="blinds(horizontal)">
                                      <p:cBhvr>
                                        <p:cTn id="7" dur="500"/>
                                        <p:tgtEl>
                                          <p:spTgt spid="549891">
                                            <p:txEl>
                                              <p:charRg st="12" end="77"/>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49891">
                                            <p:txEl>
                                              <p:charRg st="77" end="176"/>
                                            </p:txEl>
                                          </p:spTgt>
                                        </p:tgtEl>
                                        <p:attrNameLst>
                                          <p:attrName>style.visibility</p:attrName>
                                        </p:attrNameLst>
                                      </p:cBhvr>
                                      <p:to>
                                        <p:strVal val="visible"/>
                                      </p:to>
                                    </p:set>
                                    <p:animEffect transition="in" filter="blinds(horizontal)">
                                      <p:cBhvr>
                                        <p:cTn id="12" dur="500"/>
                                        <p:tgtEl>
                                          <p:spTgt spid="549891">
                                            <p:txEl>
                                              <p:charRg st="77" end="17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9891"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3345" name="Rectangle 2"/>
          <p:cNvSpPr>
            <a:spLocks noGrp="1"/>
          </p:cNvSpPr>
          <p:nvPr>
            <p:ph type="title"/>
          </p:nvPr>
        </p:nvSpPr>
        <p:spPr>
          <a:xfrm>
            <a:off x="1331913" y="0"/>
            <a:ext cx="7127875" cy="1268413"/>
          </a:xfrm>
        </p:spPr>
        <p:txBody>
          <a:bodyPr wrap="square" lIns="91440" tIns="45720" rIns="91440" bIns="45720" anchor="b"/>
          <a:p>
            <a:pPr eaLnBrk="1" hangingPunct="1"/>
            <a:r>
              <a:rPr lang="en-US" altLang="zh-CN" sz="3600" b="1" dirty="0">
                <a:latin typeface="黑体" panose="02010609060101010101" pitchFamily="49" charset="-122"/>
                <a:ea typeface="黑体" panose="02010609060101010101" pitchFamily="49" charset="-122"/>
              </a:rPr>
              <a:t>Clock</a:t>
            </a:r>
            <a:r>
              <a:rPr lang="zh-CN" altLang="en-US" sz="3600" b="1" dirty="0">
                <a:latin typeface="黑体" panose="02010609060101010101" pitchFamily="49" charset="-122"/>
                <a:ea typeface="黑体" panose="02010609060101010101" pitchFamily="49" charset="-122"/>
              </a:rPr>
              <a:t>置换算法</a:t>
            </a:r>
            <a:br>
              <a:rPr lang="zh-CN" altLang="en-US" sz="3600" b="1" dirty="0">
                <a:latin typeface="黑体" panose="02010609060101010101" pitchFamily="49" charset="-122"/>
                <a:ea typeface="黑体" panose="02010609060101010101" pitchFamily="49" charset="-122"/>
              </a:rPr>
            </a:br>
            <a:r>
              <a:rPr lang="zh-CN" altLang="en-US" sz="3600" b="1" dirty="0">
                <a:latin typeface="黑体" panose="02010609060101010101" pitchFamily="49" charset="-122"/>
                <a:ea typeface="黑体" panose="02010609060101010101" pitchFamily="49" charset="-122"/>
              </a:rPr>
              <a:t>       （</a:t>
            </a:r>
            <a:r>
              <a:rPr lang="en-US" altLang="zh-CN" sz="3600" b="1" dirty="0">
                <a:latin typeface="黑体" panose="02010609060101010101" pitchFamily="49" charset="-122"/>
                <a:ea typeface="黑体" panose="02010609060101010101" pitchFamily="49" charset="-122"/>
              </a:rPr>
              <a:t>1</a:t>
            </a:r>
            <a:r>
              <a:rPr lang="zh-CN" altLang="en-US" sz="3600" b="1" dirty="0">
                <a:latin typeface="黑体" panose="02010609060101010101" pitchFamily="49" charset="-122"/>
                <a:ea typeface="黑体" panose="02010609060101010101" pitchFamily="49" charset="-122"/>
              </a:rPr>
              <a:t>）简单</a:t>
            </a:r>
            <a:r>
              <a:rPr lang="en-US" altLang="zh-CN" sz="3600" b="1" dirty="0">
                <a:latin typeface="黑体" panose="02010609060101010101" pitchFamily="49" charset="-122"/>
                <a:ea typeface="黑体" panose="02010609060101010101" pitchFamily="49" charset="-122"/>
              </a:rPr>
              <a:t>Clock</a:t>
            </a:r>
            <a:r>
              <a:rPr lang="zh-CN" altLang="en-US" sz="3600" b="1" dirty="0">
                <a:latin typeface="黑体" panose="02010609060101010101" pitchFamily="49" charset="-122"/>
                <a:ea typeface="黑体" panose="02010609060101010101" pitchFamily="49" charset="-122"/>
              </a:rPr>
              <a:t>置换算法</a:t>
            </a:r>
            <a:endParaRPr lang="zh-CN" altLang="en-US" sz="3600" b="1" dirty="0">
              <a:latin typeface="黑体" panose="02010609060101010101" pitchFamily="49" charset="-122"/>
              <a:ea typeface="黑体" panose="02010609060101010101" pitchFamily="49" charset="-122"/>
            </a:endParaRPr>
          </a:p>
        </p:txBody>
      </p:sp>
      <p:sp>
        <p:nvSpPr>
          <p:cNvPr id="607235" name="Rectangle 3"/>
          <p:cNvSpPr>
            <a:spLocks noGrp="1"/>
          </p:cNvSpPr>
          <p:nvPr>
            <p:ph idx="1"/>
          </p:nvPr>
        </p:nvSpPr>
        <p:spPr>
          <a:xfrm>
            <a:off x="-180975" y="1484313"/>
            <a:ext cx="5832475" cy="5113337"/>
          </a:xfrm>
        </p:spPr>
        <p:txBody>
          <a:bodyPr wrap="square" lIns="91440" tIns="45720" rIns="91440" bIns="45720" anchor="t"/>
          <a:p>
            <a:pPr eaLnBrk="1" hangingPunct="1">
              <a:lnSpc>
                <a:spcPct val="120000"/>
              </a:lnSpc>
              <a:spcBef>
                <a:spcPct val="0"/>
              </a:spcBef>
              <a:buNone/>
            </a:pPr>
            <a:r>
              <a:rPr lang="en-US" altLang="zh-CN" sz="2400" dirty="0">
                <a:solidFill>
                  <a:schemeClr val="tx1"/>
                </a:solidFill>
                <a:latin typeface="黑体" panose="02010609060101010101" pitchFamily="49" charset="-122"/>
                <a:ea typeface="黑体" panose="02010609060101010101" pitchFamily="49" charset="-122"/>
              </a:rPr>
              <a:t>      </a:t>
            </a:r>
            <a:r>
              <a:rPr lang="zh-CN" altLang="en-US" sz="2400" dirty="0">
                <a:solidFill>
                  <a:schemeClr val="tx1"/>
                </a:solidFill>
                <a:latin typeface="黑体" panose="02010609060101010101" pitchFamily="49" charset="-122"/>
                <a:ea typeface="黑体" panose="02010609060101010101" pitchFamily="49" charset="-122"/>
              </a:rPr>
              <a:t>该算法是</a:t>
            </a:r>
            <a:r>
              <a:rPr lang="en-US" altLang="zh-CN" sz="2400" dirty="0">
                <a:solidFill>
                  <a:schemeClr val="tx1"/>
                </a:solidFill>
                <a:latin typeface="黑体" panose="02010609060101010101" pitchFamily="49" charset="-122"/>
                <a:ea typeface="黑体" panose="02010609060101010101" pitchFamily="49" charset="-122"/>
              </a:rPr>
              <a:t>LRU</a:t>
            </a:r>
            <a:r>
              <a:rPr lang="zh-CN" altLang="en-US" sz="2400" dirty="0">
                <a:solidFill>
                  <a:schemeClr val="tx1"/>
                </a:solidFill>
                <a:latin typeface="黑体" panose="02010609060101010101" pitchFamily="49" charset="-122"/>
                <a:ea typeface="黑体" panose="02010609060101010101" pitchFamily="49" charset="-122"/>
              </a:rPr>
              <a:t>和</a:t>
            </a:r>
            <a:r>
              <a:rPr lang="en-US" altLang="zh-CN" sz="2400" dirty="0">
                <a:solidFill>
                  <a:schemeClr val="tx1"/>
                </a:solidFill>
                <a:latin typeface="黑体" panose="02010609060101010101" pitchFamily="49" charset="-122"/>
                <a:ea typeface="黑体" panose="02010609060101010101" pitchFamily="49" charset="-122"/>
              </a:rPr>
              <a:t>FIFO</a:t>
            </a:r>
            <a:r>
              <a:rPr lang="zh-CN" altLang="en-US" sz="2400" dirty="0">
                <a:solidFill>
                  <a:schemeClr val="tx1"/>
                </a:solidFill>
                <a:latin typeface="黑体" panose="02010609060101010101" pitchFamily="49" charset="-122"/>
                <a:ea typeface="黑体" panose="02010609060101010101" pitchFamily="49" charset="-122"/>
              </a:rPr>
              <a:t>的折衷。该算法要求为每页设置一个访问位，并将内存中的所有页链接成一个循环队列。</a:t>
            </a:r>
            <a:endParaRPr lang="zh-CN" altLang="en-US" sz="2400" dirty="0">
              <a:solidFill>
                <a:schemeClr val="tx1"/>
              </a:solidFill>
              <a:latin typeface="黑体" panose="02010609060101010101" pitchFamily="49" charset="-122"/>
              <a:ea typeface="黑体" panose="02010609060101010101" pitchFamily="49" charset="-122"/>
            </a:endParaRPr>
          </a:p>
          <a:p>
            <a:pPr eaLnBrk="1" hangingPunct="1">
              <a:lnSpc>
                <a:spcPct val="120000"/>
              </a:lnSpc>
              <a:spcBef>
                <a:spcPct val="0"/>
              </a:spcBef>
              <a:buNone/>
            </a:pPr>
            <a:r>
              <a:rPr lang="zh-CN" altLang="en-US" sz="2400" dirty="0">
                <a:solidFill>
                  <a:schemeClr val="tx1"/>
                </a:solidFill>
                <a:latin typeface="黑体" panose="02010609060101010101" pitchFamily="49" charset="-122"/>
                <a:ea typeface="黑体" panose="02010609060101010101" pitchFamily="49" charset="-122"/>
              </a:rPr>
              <a:t>      当某页被访问时，系统将其访问位设置为</a:t>
            </a:r>
            <a:r>
              <a:rPr lang="en-US" altLang="zh-CN" sz="2400" dirty="0">
                <a:solidFill>
                  <a:schemeClr val="tx1"/>
                </a:solidFill>
                <a:latin typeface="黑体" panose="02010609060101010101" pitchFamily="49" charset="-122"/>
                <a:ea typeface="黑体" panose="02010609060101010101" pitchFamily="49" charset="-122"/>
              </a:rPr>
              <a:t>1</a:t>
            </a:r>
            <a:r>
              <a:rPr lang="zh-CN" altLang="en-US" sz="2400" dirty="0">
                <a:solidFill>
                  <a:schemeClr val="tx1"/>
                </a:solidFill>
                <a:latin typeface="黑体" panose="02010609060101010101" pitchFamily="49" charset="-122"/>
                <a:ea typeface="黑体" panose="02010609060101010101" pitchFamily="49" charset="-122"/>
              </a:rPr>
              <a:t>。</a:t>
            </a:r>
            <a:endParaRPr lang="zh-CN" altLang="en-US" sz="2400" dirty="0">
              <a:solidFill>
                <a:schemeClr val="tx1"/>
              </a:solidFill>
              <a:latin typeface="黑体" panose="02010609060101010101" pitchFamily="49" charset="-122"/>
              <a:ea typeface="黑体" panose="02010609060101010101" pitchFamily="49" charset="-122"/>
            </a:endParaRPr>
          </a:p>
          <a:p>
            <a:pPr eaLnBrk="1" hangingPunct="1">
              <a:lnSpc>
                <a:spcPct val="120000"/>
              </a:lnSpc>
              <a:spcBef>
                <a:spcPct val="0"/>
              </a:spcBef>
              <a:buNone/>
            </a:pPr>
            <a:r>
              <a:rPr lang="zh-CN" altLang="en-US" sz="2400" dirty="0">
                <a:solidFill>
                  <a:schemeClr val="tx1"/>
                </a:solidFill>
                <a:latin typeface="黑体" panose="02010609060101010101" pitchFamily="49" charset="-122"/>
                <a:ea typeface="黑体" panose="02010609060101010101" pitchFamily="49" charset="-122"/>
              </a:rPr>
              <a:t>      置换时采用一个指针，从当前指针位置开始按序检查各页，若访问位为</a:t>
            </a:r>
            <a:r>
              <a:rPr lang="en-US" altLang="zh-CN" sz="2400" dirty="0">
                <a:solidFill>
                  <a:schemeClr val="tx1"/>
                </a:solidFill>
                <a:latin typeface="黑体" panose="02010609060101010101" pitchFamily="49" charset="-122"/>
                <a:ea typeface="黑体" panose="02010609060101010101" pitchFamily="49" charset="-122"/>
              </a:rPr>
              <a:t>0</a:t>
            </a:r>
            <a:r>
              <a:rPr lang="zh-CN" altLang="en-US" sz="2400" dirty="0">
                <a:solidFill>
                  <a:schemeClr val="tx1"/>
                </a:solidFill>
                <a:latin typeface="黑体" panose="02010609060101010101" pitchFamily="49" charset="-122"/>
                <a:ea typeface="黑体" panose="02010609060101010101" pitchFamily="49" charset="-122"/>
              </a:rPr>
              <a:t>则选择该页换出，若访问位为</a:t>
            </a:r>
            <a:r>
              <a:rPr lang="en-US" altLang="zh-CN" sz="2400" dirty="0">
                <a:solidFill>
                  <a:schemeClr val="tx1"/>
                </a:solidFill>
                <a:latin typeface="黑体" panose="02010609060101010101" pitchFamily="49" charset="-122"/>
                <a:ea typeface="黑体" panose="02010609060101010101" pitchFamily="49" charset="-122"/>
              </a:rPr>
              <a:t>1</a:t>
            </a:r>
            <a:r>
              <a:rPr lang="zh-CN" altLang="en-US" sz="2400" dirty="0">
                <a:solidFill>
                  <a:schemeClr val="tx1"/>
                </a:solidFill>
                <a:latin typeface="黑体" panose="02010609060101010101" pitchFamily="49" charset="-122"/>
                <a:ea typeface="黑体" panose="02010609060101010101" pitchFamily="49" charset="-122"/>
              </a:rPr>
              <a:t>则将其设置为</a:t>
            </a:r>
            <a:r>
              <a:rPr lang="en-US" altLang="zh-CN" sz="2400" dirty="0">
                <a:solidFill>
                  <a:schemeClr val="tx1"/>
                </a:solidFill>
                <a:latin typeface="黑体" panose="02010609060101010101" pitchFamily="49" charset="-122"/>
                <a:ea typeface="黑体" panose="02010609060101010101" pitchFamily="49" charset="-122"/>
              </a:rPr>
              <a:t>0</a:t>
            </a:r>
            <a:r>
              <a:rPr lang="zh-CN" altLang="en-US" sz="2400" dirty="0">
                <a:solidFill>
                  <a:schemeClr val="tx1"/>
                </a:solidFill>
                <a:latin typeface="黑体" panose="02010609060101010101" pitchFamily="49" charset="-122"/>
                <a:ea typeface="黑体" panose="02010609060101010101" pitchFamily="49" charset="-122"/>
              </a:rPr>
              <a:t>，最后指针停留在被置换页的下一页上。</a:t>
            </a:r>
            <a:endParaRPr lang="zh-CN" altLang="en-US" sz="2400" dirty="0">
              <a:latin typeface="黑体" panose="02010609060101010101" pitchFamily="49" charset="-122"/>
              <a:ea typeface="黑体" panose="02010609060101010101" pitchFamily="49" charset="-122"/>
            </a:endParaRPr>
          </a:p>
        </p:txBody>
      </p:sp>
      <p:graphicFrame>
        <p:nvGraphicFramePr>
          <p:cNvPr id="607236" name="Group 4"/>
          <p:cNvGraphicFramePr>
            <a:graphicFrameLocks noGrp="1"/>
          </p:cNvGraphicFramePr>
          <p:nvPr/>
        </p:nvGraphicFramePr>
        <p:xfrm>
          <a:off x="5776913" y="2438400"/>
          <a:ext cx="2971800" cy="3297238"/>
        </p:xfrm>
        <a:graphic>
          <a:graphicData uri="http://schemas.openxmlformats.org/drawingml/2006/table">
            <a:tbl>
              <a:tblPr/>
              <a:tblGrid>
                <a:gridCol w="690562"/>
                <a:gridCol w="692150"/>
                <a:gridCol w="898525"/>
                <a:gridCol w="690563"/>
              </a:tblGrid>
              <a:tr h="246063">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zh-CN" altLang="en-US" sz="1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块号</a:t>
                      </a:r>
                      <a:endParaRPr kumimoji="1" lang="zh-CN" altLang="en-US" sz="1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zh-CN" altLang="en-US" sz="1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页号</a:t>
                      </a:r>
                      <a:endParaRPr kumimoji="1" lang="zh-CN" altLang="en-US" sz="1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zh-CN" altLang="en-US" sz="1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访问位</a:t>
                      </a:r>
                      <a:endParaRPr kumimoji="1" lang="zh-CN" altLang="en-US" sz="1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zh-CN" altLang="en-US" sz="1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指针</a:t>
                      </a:r>
                      <a:endParaRPr kumimoji="1" lang="zh-CN" altLang="en-US" sz="1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269875">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en-US" altLang="zh-CN" sz="1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0</a:t>
                      </a:r>
                      <a:endParaRPr kumimoji="1" lang="en-US" altLang="zh-CN" sz="1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endParaRPr kumimoji="1" lang="zh-CN" altLang="zh-CN" sz="1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endParaRPr kumimoji="1" lang="zh-CN" altLang="zh-CN" sz="1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endParaRPr kumimoji="1" lang="zh-CN" altLang="zh-CN" sz="1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34963">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en-US" altLang="zh-CN" sz="1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1</a:t>
                      </a:r>
                      <a:endParaRPr kumimoji="1" lang="en-US" altLang="zh-CN" sz="1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endParaRPr kumimoji="1" lang="zh-CN" altLang="zh-CN" sz="1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endParaRPr kumimoji="1" lang="zh-CN" altLang="zh-CN" sz="1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endParaRPr kumimoji="1" lang="zh-CN" altLang="zh-CN" sz="1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34963">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en-US" altLang="zh-CN" sz="1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2</a:t>
                      </a:r>
                      <a:endParaRPr kumimoji="1" lang="en-US" altLang="zh-CN" sz="1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en-US" altLang="zh-CN" sz="1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4</a:t>
                      </a:r>
                      <a:endParaRPr kumimoji="1" lang="en-US" altLang="zh-CN" sz="1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en-US" altLang="zh-CN" sz="1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0</a:t>
                      </a:r>
                      <a:endParaRPr kumimoji="1" lang="en-US" altLang="zh-CN" sz="1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endParaRPr kumimoji="1" lang="zh-CN" altLang="zh-CN" sz="1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34963">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en-US" altLang="zh-CN" sz="1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3</a:t>
                      </a:r>
                      <a:endParaRPr kumimoji="1" lang="en-US" altLang="zh-CN" sz="1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endParaRPr kumimoji="1" lang="zh-CN" altLang="zh-CN" sz="1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endParaRPr kumimoji="1" lang="zh-CN" altLang="zh-CN" sz="1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endParaRPr kumimoji="1" lang="zh-CN" altLang="zh-CN" sz="1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34963">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en-US" altLang="zh-CN" sz="1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4</a:t>
                      </a:r>
                      <a:endParaRPr kumimoji="1" lang="en-US" altLang="zh-CN" sz="1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en-US" altLang="zh-CN" sz="1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2</a:t>
                      </a:r>
                      <a:endParaRPr kumimoji="1" lang="en-US" altLang="zh-CN" sz="1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en-US" altLang="zh-CN" sz="1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1</a:t>
                      </a:r>
                      <a:endParaRPr kumimoji="1" lang="en-US" altLang="zh-CN" sz="1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endParaRPr kumimoji="1" lang="zh-CN" altLang="zh-CN" sz="1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34963">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en-US" altLang="zh-CN" sz="1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5</a:t>
                      </a:r>
                      <a:endParaRPr kumimoji="1" lang="en-US" altLang="zh-CN" sz="1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endParaRPr kumimoji="1" lang="zh-CN" altLang="zh-CN" sz="1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endParaRPr kumimoji="1" lang="zh-CN" altLang="zh-CN" sz="1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endParaRPr kumimoji="1" lang="zh-CN" altLang="zh-CN" sz="1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34963">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en-US" altLang="zh-CN" sz="1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6</a:t>
                      </a:r>
                      <a:endParaRPr kumimoji="1" lang="en-US" altLang="zh-CN" sz="1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en-US" altLang="zh-CN" sz="1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5</a:t>
                      </a:r>
                      <a:endParaRPr kumimoji="1" lang="en-US" altLang="zh-CN" sz="1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en-US" altLang="zh-CN" sz="1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0</a:t>
                      </a:r>
                      <a:endParaRPr kumimoji="1" lang="en-US" altLang="zh-CN" sz="1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endParaRPr kumimoji="1" lang="zh-CN" altLang="zh-CN" sz="1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246063">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en-US" altLang="zh-CN" sz="1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7</a:t>
                      </a:r>
                      <a:endParaRPr kumimoji="1" lang="en-US" altLang="zh-CN" sz="1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en-US" altLang="zh-CN" sz="1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1</a:t>
                      </a:r>
                      <a:endParaRPr kumimoji="1" lang="en-US" altLang="zh-CN" sz="1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en-US" altLang="zh-CN" sz="1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1</a:t>
                      </a:r>
                      <a:endParaRPr kumimoji="1" lang="en-US" altLang="zh-CN" sz="1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endParaRPr kumimoji="1" lang="zh-CN" altLang="zh-CN" sz="1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grpSp>
        <p:nvGrpSpPr>
          <p:cNvPr id="313399" name="Group 56"/>
          <p:cNvGrpSpPr/>
          <p:nvPr/>
        </p:nvGrpSpPr>
        <p:grpSpPr>
          <a:xfrm>
            <a:off x="8413750" y="3840163"/>
            <a:ext cx="533400" cy="609600"/>
            <a:chOff x="5232" y="2304"/>
            <a:chExt cx="336" cy="384"/>
          </a:xfrm>
        </p:grpSpPr>
        <p:sp>
          <p:nvSpPr>
            <p:cNvPr id="313400" name="Line 57"/>
            <p:cNvSpPr/>
            <p:nvPr/>
          </p:nvSpPr>
          <p:spPr>
            <a:xfrm>
              <a:off x="5280" y="2304"/>
              <a:ext cx="288" cy="0"/>
            </a:xfrm>
            <a:prstGeom prst="line">
              <a:avLst/>
            </a:prstGeom>
            <a:ln w="9525" cap="flat" cmpd="sng">
              <a:solidFill>
                <a:schemeClr val="tx1"/>
              </a:solidFill>
              <a:prstDash val="solid"/>
              <a:miter/>
              <a:headEnd type="none" w="med" len="med"/>
              <a:tailEnd type="none" w="med" len="med"/>
            </a:ln>
          </p:spPr>
          <p:txBody>
            <a:bodyPr anchor="t"/>
            <a:p>
              <a:endParaRPr lang="zh-CN" altLang="en-US">
                <a:latin typeface="Tahoma" panose="020B0604030504040204" pitchFamily="34" charset="0"/>
                <a:ea typeface="宋体" panose="02010600030101010101" pitchFamily="2" charset="-122"/>
              </a:endParaRPr>
            </a:p>
          </p:txBody>
        </p:sp>
        <p:sp>
          <p:nvSpPr>
            <p:cNvPr id="313401" name="Line 58"/>
            <p:cNvSpPr/>
            <p:nvPr/>
          </p:nvSpPr>
          <p:spPr>
            <a:xfrm>
              <a:off x="5568" y="2304"/>
              <a:ext cx="0" cy="384"/>
            </a:xfrm>
            <a:prstGeom prst="line">
              <a:avLst/>
            </a:prstGeom>
            <a:ln w="9525" cap="flat" cmpd="sng">
              <a:solidFill>
                <a:schemeClr val="tx1"/>
              </a:solidFill>
              <a:prstDash val="solid"/>
              <a:miter/>
              <a:headEnd type="none" w="med" len="med"/>
              <a:tailEnd type="none" w="med" len="med"/>
            </a:ln>
          </p:spPr>
          <p:txBody>
            <a:bodyPr anchor="t"/>
            <a:p>
              <a:endParaRPr lang="zh-CN" altLang="en-US">
                <a:latin typeface="Tahoma" panose="020B0604030504040204" pitchFamily="34" charset="0"/>
                <a:ea typeface="宋体" panose="02010600030101010101" pitchFamily="2" charset="-122"/>
              </a:endParaRPr>
            </a:p>
          </p:txBody>
        </p:sp>
        <p:sp>
          <p:nvSpPr>
            <p:cNvPr id="313402" name="Line 59"/>
            <p:cNvSpPr/>
            <p:nvPr/>
          </p:nvSpPr>
          <p:spPr>
            <a:xfrm flipH="1">
              <a:off x="5232" y="2688"/>
              <a:ext cx="336" cy="0"/>
            </a:xfrm>
            <a:prstGeom prst="line">
              <a:avLst/>
            </a:prstGeom>
            <a:ln w="9525" cap="flat" cmpd="sng">
              <a:solidFill>
                <a:schemeClr val="tx1"/>
              </a:solidFill>
              <a:prstDash val="solid"/>
              <a:miter/>
              <a:headEnd type="none" w="med" len="med"/>
              <a:tailEnd type="triangle" w="med" len="med"/>
            </a:ln>
          </p:spPr>
          <p:txBody>
            <a:bodyPr anchor="t"/>
            <a:p>
              <a:endParaRPr lang="zh-CN" altLang="en-US">
                <a:latin typeface="Tahoma" panose="020B0604030504040204" pitchFamily="34" charset="0"/>
                <a:ea typeface="宋体" panose="02010600030101010101" pitchFamily="2" charset="-122"/>
              </a:endParaRPr>
            </a:p>
          </p:txBody>
        </p:sp>
      </p:grpSp>
      <p:grpSp>
        <p:nvGrpSpPr>
          <p:cNvPr id="313403" name="Group 60"/>
          <p:cNvGrpSpPr/>
          <p:nvPr/>
        </p:nvGrpSpPr>
        <p:grpSpPr>
          <a:xfrm>
            <a:off x="8413750" y="4525963"/>
            <a:ext cx="533400" cy="609600"/>
            <a:chOff x="5232" y="2304"/>
            <a:chExt cx="336" cy="384"/>
          </a:xfrm>
        </p:grpSpPr>
        <p:sp>
          <p:nvSpPr>
            <p:cNvPr id="313404" name="Line 61"/>
            <p:cNvSpPr/>
            <p:nvPr/>
          </p:nvSpPr>
          <p:spPr>
            <a:xfrm>
              <a:off x="5280" y="2304"/>
              <a:ext cx="288" cy="0"/>
            </a:xfrm>
            <a:prstGeom prst="line">
              <a:avLst/>
            </a:prstGeom>
            <a:ln w="9525" cap="flat" cmpd="sng">
              <a:solidFill>
                <a:schemeClr val="tx1"/>
              </a:solidFill>
              <a:prstDash val="solid"/>
              <a:miter/>
              <a:headEnd type="none" w="med" len="med"/>
              <a:tailEnd type="none" w="med" len="med"/>
            </a:ln>
          </p:spPr>
          <p:txBody>
            <a:bodyPr anchor="t"/>
            <a:p>
              <a:endParaRPr lang="zh-CN" altLang="en-US">
                <a:latin typeface="Tahoma" panose="020B0604030504040204" pitchFamily="34" charset="0"/>
                <a:ea typeface="宋体" panose="02010600030101010101" pitchFamily="2" charset="-122"/>
              </a:endParaRPr>
            </a:p>
          </p:txBody>
        </p:sp>
        <p:sp>
          <p:nvSpPr>
            <p:cNvPr id="313405" name="Line 62"/>
            <p:cNvSpPr/>
            <p:nvPr/>
          </p:nvSpPr>
          <p:spPr>
            <a:xfrm>
              <a:off x="5568" y="2304"/>
              <a:ext cx="0" cy="384"/>
            </a:xfrm>
            <a:prstGeom prst="line">
              <a:avLst/>
            </a:prstGeom>
            <a:ln w="9525" cap="flat" cmpd="sng">
              <a:solidFill>
                <a:schemeClr val="tx1"/>
              </a:solidFill>
              <a:prstDash val="solid"/>
              <a:miter/>
              <a:headEnd type="none" w="med" len="med"/>
              <a:tailEnd type="none" w="med" len="med"/>
            </a:ln>
          </p:spPr>
          <p:txBody>
            <a:bodyPr anchor="t"/>
            <a:p>
              <a:endParaRPr lang="zh-CN" altLang="en-US">
                <a:latin typeface="Tahoma" panose="020B0604030504040204" pitchFamily="34" charset="0"/>
                <a:ea typeface="宋体" panose="02010600030101010101" pitchFamily="2" charset="-122"/>
              </a:endParaRPr>
            </a:p>
          </p:txBody>
        </p:sp>
        <p:sp>
          <p:nvSpPr>
            <p:cNvPr id="313406" name="Line 63"/>
            <p:cNvSpPr/>
            <p:nvPr/>
          </p:nvSpPr>
          <p:spPr>
            <a:xfrm flipH="1">
              <a:off x="5232" y="2688"/>
              <a:ext cx="336" cy="0"/>
            </a:xfrm>
            <a:prstGeom prst="line">
              <a:avLst/>
            </a:prstGeom>
            <a:ln w="9525" cap="flat" cmpd="sng">
              <a:solidFill>
                <a:schemeClr val="tx1"/>
              </a:solidFill>
              <a:prstDash val="solid"/>
              <a:miter/>
              <a:headEnd type="none" w="med" len="med"/>
              <a:tailEnd type="triangle" w="med" len="med"/>
            </a:ln>
          </p:spPr>
          <p:txBody>
            <a:bodyPr anchor="t"/>
            <a:p>
              <a:endParaRPr lang="zh-CN" altLang="en-US">
                <a:latin typeface="Tahoma" panose="020B0604030504040204" pitchFamily="34" charset="0"/>
                <a:ea typeface="宋体" panose="02010600030101010101" pitchFamily="2" charset="-122"/>
              </a:endParaRPr>
            </a:p>
          </p:txBody>
        </p:sp>
      </p:grpSp>
      <p:grpSp>
        <p:nvGrpSpPr>
          <p:cNvPr id="313407" name="Group 64"/>
          <p:cNvGrpSpPr/>
          <p:nvPr/>
        </p:nvGrpSpPr>
        <p:grpSpPr>
          <a:xfrm>
            <a:off x="8489950" y="5211763"/>
            <a:ext cx="457200" cy="304800"/>
            <a:chOff x="5232" y="2304"/>
            <a:chExt cx="336" cy="384"/>
          </a:xfrm>
        </p:grpSpPr>
        <p:sp>
          <p:nvSpPr>
            <p:cNvPr id="313408" name="Line 65"/>
            <p:cNvSpPr/>
            <p:nvPr/>
          </p:nvSpPr>
          <p:spPr>
            <a:xfrm>
              <a:off x="5280" y="2304"/>
              <a:ext cx="288" cy="0"/>
            </a:xfrm>
            <a:prstGeom prst="line">
              <a:avLst/>
            </a:prstGeom>
            <a:ln w="9525" cap="flat" cmpd="sng">
              <a:solidFill>
                <a:schemeClr val="tx1"/>
              </a:solidFill>
              <a:prstDash val="solid"/>
              <a:miter/>
              <a:headEnd type="none" w="med" len="med"/>
              <a:tailEnd type="none" w="med" len="med"/>
            </a:ln>
          </p:spPr>
          <p:txBody>
            <a:bodyPr anchor="t"/>
            <a:p>
              <a:endParaRPr lang="zh-CN" altLang="en-US">
                <a:latin typeface="Tahoma" panose="020B0604030504040204" pitchFamily="34" charset="0"/>
                <a:ea typeface="宋体" panose="02010600030101010101" pitchFamily="2" charset="-122"/>
              </a:endParaRPr>
            </a:p>
          </p:txBody>
        </p:sp>
        <p:sp>
          <p:nvSpPr>
            <p:cNvPr id="313409" name="Line 66"/>
            <p:cNvSpPr/>
            <p:nvPr/>
          </p:nvSpPr>
          <p:spPr>
            <a:xfrm>
              <a:off x="5568" y="2304"/>
              <a:ext cx="0" cy="384"/>
            </a:xfrm>
            <a:prstGeom prst="line">
              <a:avLst/>
            </a:prstGeom>
            <a:ln w="9525" cap="flat" cmpd="sng">
              <a:solidFill>
                <a:schemeClr val="tx1"/>
              </a:solidFill>
              <a:prstDash val="solid"/>
              <a:miter/>
              <a:headEnd type="none" w="med" len="med"/>
              <a:tailEnd type="none" w="med" len="med"/>
            </a:ln>
          </p:spPr>
          <p:txBody>
            <a:bodyPr anchor="t"/>
            <a:p>
              <a:endParaRPr lang="zh-CN" altLang="en-US">
                <a:latin typeface="Tahoma" panose="020B0604030504040204" pitchFamily="34" charset="0"/>
                <a:ea typeface="宋体" panose="02010600030101010101" pitchFamily="2" charset="-122"/>
              </a:endParaRPr>
            </a:p>
          </p:txBody>
        </p:sp>
        <p:sp>
          <p:nvSpPr>
            <p:cNvPr id="313410" name="Line 67"/>
            <p:cNvSpPr/>
            <p:nvPr/>
          </p:nvSpPr>
          <p:spPr>
            <a:xfrm flipH="1">
              <a:off x="5232" y="2688"/>
              <a:ext cx="336" cy="0"/>
            </a:xfrm>
            <a:prstGeom prst="line">
              <a:avLst/>
            </a:prstGeom>
            <a:ln w="9525" cap="flat" cmpd="sng">
              <a:solidFill>
                <a:schemeClr val="tx1"/>
              </a:solidFill>
              <a:prstDash val="solid"/>
              <a:miter/>
              <a:headEnd type="none" w="med" len="med"/>
              <a:tailEnd type="triangle" w="med" len="med"/>
            </a:ln>
          </p:spPr>
          <p:txBody>
            <a:bodyPr anchor="t"/>
            <a:p>
              <a:endParaRPr lang="zh-CN" altLang="en-US">
                <a:latin typeface="Tahoma" panose="020B0604030504040204" pitchFamily="34" charset="0"/>
                <a:ea typeface="宋体" panose="02010600030101010101" pitchFamily="2" charset="-122"/>
              </a:endParaRPr>
            </a:p>
          </p:txBody>
        </p:sp>
      </p:grpSp>
      <p:sp>
        <p:nvSpPr>
          <p:cNvPr id="313411" name="Line 68"/>
          <p:cNvSpPr/>
          <p:nvPr/>
        </p:nvSpPr>
        <p:spPr>
          <a:xfrm flipH="1">
            <a:off x="8489950" y="3687763"/>
            <a:ext cx="457200" cy="0"/>
          </a:xfrm>
          <a:prstGeom prst="line">
            <a:avLst/>
          </a:prstGeom>
          <a:ln w="9525" cap="flat" cmpd="sng">
            <a:solidFill>
              <a:schemeClr val="tx1"/>
            </a:solidFill>
            <a:prstDash val="solid"/>
            <a:miter/>
            <a:headEnd type="none" w="med" len="med"/>
            <a:tailEnd type="triangle" w="med" len="med"/>
          </a:ln>
        </p:spPr>
        <p:txBody>
          <a:bodyPr anchor="t"/>
          <a:p>
            <a:endParaRPr lang="zh-CN" altLang="en-US">
              <a:latin typeface="Tahoma" panose="020B0604030504040204" pitchFamily="34" charset="0"/>
              <a:ea typeface="宋体" panose="02010600030101010101" pitchFamily="2" charset="-122"/>
            </a:endParaRPr>
          </a:p>
        </p:txBody>
      </p:sp>
      <p:sp>
        <p:nvSpPr>
          <p:cNvPr id="313412" name="Text Box 69"/>
          <p:cNvSpPr txBox="1"/>
          <p:nvPr/>
        </p:nvSpPr>
        <p:spPr>
          <a:xfrm>
            <a:off x="8718550" y="3306763"/>
            <a:ext cx="533400" cy="457200"/>
          </a:xfrm>
          <a:prstGeom prst="rect">
            <a:avLst/>
          </a:prstGeom>
          <a:noFill/>
          <a:ln w="9525">
            <a:noFill/>
          </a:ln>
        </p:spPr>
        <p:txBody>
          <a:bodyPr anchor="t">
            <a:spAutoFit/>
          </a:bodyPr>
          <a:p>
            <a:pPr>
              <a:spcBef>
                <a:spcPct val="50000"/>
              </a:spcBef>
            </a:pPr>
            <a:r>
              <a:rPr lang="zh-CN" altLang="en-US" sz="1200" b="1" dirty="0">
                <a:solidFill>
                  <a:schemeClr val="hlink"/>
                </a:solidFill>
                <a:latin typeface="Tahoma" panose="020B0604030504040204" pitchFamily="34" charset="0"/>
                <a:ea typeface="宋体" panose="02010600030101010101" pitchFamily="2" charset="-122"/>
              </a:rPr>
              <a:t>替换指针</a:t>
            </a:r>
            <a:endParaRPr lang="zh-CN" altLang="en-US" sz="1200" b="1" dirty="0">
              <a:solidFill>
                <a:schemeClr val="hlink"/>
              </a:solidFill>
              <a:latin typeface="Tahoma" panose="020B060403050404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07235">
                                            <p:txEl>
                                              <p:charRg st="0" end="58"/>
                                            </p:txEl>
                                          </p:spTgt>
                                        </p:tgtEl>
                                        <p:attrNameLst>
                                          <p:attrName>style.visibility</p:attrName>
                                        </p:attrNameLst>
                                      </p:cBhvr>
                                      <p:to>
                                        <p:strVal val="visible"/>
                                      </p:to>
                                    </p:set>
                                    <p:animEffect transition="in" filter="blinds(horizontal)">
                                      <p:cBhvr>
                                        <p:cTn id="7" dur="1000"/>
                                        <p:tgtEl>
                                          <p:spTgt spid="607235">
                                            <p:txEl>
                                              <p:charRg st="0" end="58"/>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07235">
                                            <p:txEl>
                                              <p:charRg st="58" end="85"/>
                                            </p:txEl>
                                          </p:spTgt>
                                        </p:tgtEl>
                                        <p:attrNameLst>
                                          <p:attrName>style.visibility</p:attrName>
                                        </p:attrNameLst>
                                      </p:cBhvr>
                                      <p:to>
                                        <p:strVal val="visible"/>
                                      </p:to>
                                    </p:set>
                                    <p:animEffect transition="in" filter="blinds(horizontal)">
                                      <p:cBhvr>
                                        <p:cTn id="12" dur="1000"/>
                                        <p:tgtEl>
                                          <p:spTgt spid="607235">
                                            <p:txEl>
                                              <p:charRg st="58" end="8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07235">
                                            <p:txEl>
                                              <p:charRg st="85" end="163"/>
                                            </p:txEl>
                                          </p:spTgt>
                                        </p:tgtEl>
                                        <p:attrNameLst>
                                          <p:attrName>style.visibility</p:attrName>
                                        </p:attrNameLst>
                                      </p:cBhvr>
                                      <p:to>
                                        <p:strVal val="visible"/>
                                      </p:to>
                                    </p:set>
                                    <p:animEffect transition="in" filter="blinds(horizontal)">
                                      <p:cBhvr>
                                        <p:cTn id="17" dur="1000"/>
                                        <p:tgtEl>
                                          <p:spTgt spid="607235">
                                            <p:txEl>
                                              <p:charRg st="85" end="16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7235"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5393" name="Rectangle 2"/>
          <p:cNvSpPr>
            <a:spLocks noGrp="1"/>
          </p:cNvSpPr>
          <p:nvPr>
            <p:ph type="title"/>
          </p:nvPr>
        </p:nvSpPr>
        <p:spPr>
          <a:xfrm>
            <a:off x="1219200" y="476250"/>
            <a:ext cx="6477000" cy="609600"/>
          </a:xfrm>
        </p:spPr>
        <p:txBody>
          <a:bodyPr wrap="square" lIns="91440" tIns="45720" rIns="91440" bIns="45720" anchor="b"/>
          <a:p>
            <a:pPr eaLnBrk="1" hangingPunct="1"/>
            <a:r>
              <a:rPr lang="zh-CN" altLang="en-US" sz="3600" b="1" dirty="0">
                <a:latin typeface="黑体" panose="02010609060101010101" pitchFamily="49" charset="-122"/>
                <a:ea typeface="黑体" panose="02010609060101010101" pitchFamily="49" charset="-122"/>
              </a:rPr>
              <a:t>（</a:t>
            </a:r>
            <a:r>
              <a:rPr lang="en-US" altLang="zh-CN" sz="3600" b="1" dirty="0">
                <a:latin typeface="黑体" panose="02010609060101010101" pitchFamily="49" charset="-122"/>
                <a:ea typeface="黑体" panose="02010609060101010101" pitchFamily="49" charset="-122"/>
              </a:rPr>
              <a:t>2</a:t>
            </a:r>
            <a:r>
              <a:rPr lang="zh-CN" altLang="en-US" sz="3600" b="1" dirty="0">
                <a:latin typeface="黑体" panose="02010609060101010101" pitchFamily="49" charset="-122"/>
                <a:ea typeface="黑体" panose="02010609060101010101" pitchFamily="49" charset="-122"/>
              </a:rPr>
              <a:t>）改进型</a:t>
            </a:r>
            <a:r>
              <a:rPr lang="en-US" altLang="zh-CN" sz="3600" b="1" dirty="0">
                <a:latin typeface="黑体" panose="02010609060101010101" pitchFamily="49" charset="-122"/>
                <a:ea typeface="黑体" panose="02010609060101010101" pitchFamily="49" charset="-122"/>
              </a:rPr>
              <a:t>Clock</a:t>
            </a:r>
            <a:r>
              <a:rPr lang="zh-CN" altLang="en-US" sz="3600" b="1" dirty="0">
                <a:latin typeface="黑体" panose="02010609060101010101" pitchFamily="49" charset="-122"/>
                <a:ea typeface="黑体" panose="02010609060101010101" pitchFamily="49" charset="-122"/>
              </a:rPr>
              <a:t>置换算法</a:t>
            </a:r>
            <a:endParaRPr lang="zh-CN" altLang="en-US" sz="3600" b="1" dirty="0">
              <a:latin typeface="黑体" panose="02010609060101010101" pitchFamily="49" charset="-122"/>
              <a:ea typeface="黑体" panose="02010609060101010101" pitchFamily="49" charset="-122"/>
            </a:endParaRPr>
          </a:p>
        </p:txBody>
      </p:sp>
      <p:sp>
        <p:nvSpPr>
          <p:cNvPr id="608259" name="Rectangle 3"/>
          <p:cNvSpPr>
            <a:spLocks noGrp="1"/>
          </p:cNvSpPr>
          <p:nvPr>
            <p:ph idx="1"/>
          </p:nvPr>
        </p:nvSpPr>
        <p:spPr>
          <a:xfrm>
            <a:off x="250825" y="1341438"/>
            <a:ext cx="8424863" cy="5445125"/>
          </a:xfrm>
        </p:spPr>
        <p:txBody>
          <a:bodyPr wrap="square" lIns="91440" tIns="45720" rIns="91440" bIns="45720" anchor="t"/>
          <a:p>
            <a:pPr eaLnBrk="1" hangingPunct="1">
              <a:lnSpc>
                <a:spcPct val="120000"/>
              </a:lnSpc>
              <a:buNone/>
            </a:pPr>
            <a:r>
              <a:rPr lang="en-US" altLang="zh-CN" dirty="0">
                <a:solidFill>
                  <a:schemeClr val="tx1"/>
                </a:solidFill>
                <a:latin typeface="黑体" panose="02010609060101010101" pitchFamily="49" charset="-122"/>
                <a:ea typeface="黑体" panose="02010609060101010101" pitchFamily="49" charset="-122"/>
              </a:rPr>
              <a:t>      </a:t>
            </a:r>
            <a:r>
              <a:rPr lang="zh-CN" altLang="en-US" dirty="0">
                <a:solidFill>
                  <a:schemeClr val="tx1"/>
                </a:solidFill>
                <a:latin typeface="黑体" panose="02010609060101010101" pitchFamily="49" charset="-122"/>
                <a:ea typeface="黑体" panose="02010609060101010101" pitchFamily="49" charset="-122"/>
              </a:rPr>
              <a:t>该算法要求除须考虑页面的使用情况外，还须再增加一个因素，即置换代价，这样，选择页面换出时，既要是未使用过的页面，又要是未被修改过的页面。把同时满足这两个条件的页面作为首选淘汰的页面。由页表中的访问位</a:t>
            </a:r>
            <a:r>
              <a:rPr lang="en-US" altLang="zh-CN" dirty="0">
                <a:solidFill>
                  <a:schemeClr val="tx1"/>
                </a:solidFill>
                <a:latin typeface="黑体" panose="02010609060101010101" pitchFamily="49" charset="-122"/>
                <a:ea typeface="黑体" panose="02010609060101010101" pitchFamily="49" charset="-122"/>
              </a:rPr>
              <a:t>A</a:t>
            </a:r>
            <a:r>
              <a:rPr lang="zh-CN" altLang="en-US" dirty="0">
                <a:solidFill>
                  <a:schemeClr val="tx1"/>
                </a:solidFill>
                <a:latin typeface="黑体" panose="02010609060101010101" pitchFamily="49" charset="-122"/>
                <a:ea typeface="黑体" panose="02010609060101010101" pitchFamily="49" charset="-122"/>
              </a:rPr>
              <a:t>和修改位</a:t>
            </a:r>
            <a:r>
              <a:rPr lang="en-US" altLang="zh-CN" dirty="0">
                <a:solidFill>
                  <a:schemeClr val="tx1"/>
                </a:solidFill>
                <a:latin typeface="黑体" panose="02010609060101010101" pitchFamily="49" charset="-122"/>
                <a:ea typeface="黑体" panose="02010609060101010101" pitchFamily="49" charset="-122"/>
              </a:rPr>
              <a:t>M</a:t>
            </a:r>
            <a:r>
              <a:rPr lang="zh-CN" altLang="en-US" dirty="0">
                <a:solidFill>
                  <a:schemeClr val="tx1"/>
                </a:solidFill>
                <a:latin typeface="黑体" panose="02010609060101010101" pitchFamily="49" charset="-122"/>
                <a:ea typeface="黑体" panose="02010609060101010101" pitchFamily="49" charset="-122"/>
              </a:rPr>
              <a:t>组合成</a:t>
            </a:r>
            <a:r>
              <a:rPr lang="en-US" altLang="zh-CN" dirty="0">
                <a:solidFill>
                  <a:schemeClr val="tx1"/>
                </a:solidFill>
                <a:latin typeface="黑体" panose="02010609060101010101" pitchFamily="49" charset="-122"/>
                <a:ea typeface="黑体" panose="02010609060101010101" pitchFamily="49" charset="-122"/>
              </a:rPr>
              <a:t>4</a:t>
            </a:r>
            <a:r>
              <a:rPr lang="zh-CN" altLang="en-US" dirty="0">
                <a:solidFill>
                  <a:schemeClr val="tx1"/>
                </a:solidFill>
                <a:latin typeface="黑体" panose="02010609060101010101" pitchFamily="49" charset="-122"/>
                <a:ea typeface="黑体" panose="02010609060101010101" pitchFamily="49" charset="-122"/>
              </a:rPr>
              <a:t>种类型的页面：</a:t>
            </a:r>
            <a:endParaRPr lang="zh-CN" altLang="en-US" dirty="0">
              <a:solidFill>
                <a:schemeClr val="tx1"/>
              </a:solidFill>
              <a:latin typeface="黑体" panose="02010609060101010101" pitchFamily="49" charset="-122"/>
              <a:ea typeface="黑体" panose="02010609060101010101" pitchFamily="49" charset="-122"/>
            </a:endParaRPr>
          </a:p>
          <a:p>
            <a:pPr eaLnBrk="1" hangingPunct="1">
              <a:lnSpc>
                <a:spcPct val="120000"/>
              </a:lnSpc>
              <a:spcBef>
                <a:spcPct val="10000"/>
              </a:spcBef>
              <a:buNone/>
            </a:pPr>
            <a:r>
              <a:rPr lang="zh-CN" altLang="en-US" dirty="0">
                <a:solidFill>
                  <a:schemeClr val="tx1"/>
                </a:solidFill>
                <a:latin typeface="黑体" panose="02010609060101010101" pitchFamily="49" charset="-122"/>
                <a:ea typeface="黑体" panose="02010609060101010101" pitchFamily="49" charset="-122"/>
              </a:rPr>
              <a:t>      </a:t>
            </a:r>
            <a:r>
              <a:rPr lang="en-US" altLang="zh-CN" dirty="0">
                <a:solidFill>
                  <a:schemeClr val="tx1"/>
                </a:solidFill>
                <a:latin typeface="黑体" panose="02010609060101010101" pitchFamily="49" charset="-122"/>
                <a:ea typeface="黑体" panose="02010609060101010101" pitchFamily="49" charset="-122"/>
              </a:rPr>
              <a:t>A=0,M=0 </a:t>
            </a:r>
            <a:r>
              <a:rPr lang="zh-CN" altLang="en-US" dirty="0">
                <a:solidFill>
                  <a:schemeClr val="tx1"/>
                </a:solidFill>
                <a:latin typeface="黑体" panose="02010609060101010101" pitchFamily="49" charset="-122"/>
                <a:ea typeface="黑体" panose="02010609060101010101" pitchFamily="49" charset="-122"/>
              </a:rPr>
              <a:t>（最佳淘汰页）</a:t>
            </a:r>
            <a:endParaRPr lang="zh-CN" altLang="en-US" dirty="0">
              <a:solidFill>
                <a:schemeClr val="tx1"/>
              </a:solidFill>
              <a:latin typeface="黑体" panose="02010609060101010101" pitchFamily="49" charset="-122"/>
              <a:ea typeface="黑体" panose="02010609060101010101" pitchFamily="49" charset="-122"/>
            </a:endParaRPr>
          </a:p>
          <a:p>
            <a:pPr eaLnBrk="1" hangingPunct="1">
              <a:lnSpc>
                <a:spcPct val="120000"/>
              </a:lnSpc>
              <a:spcBef>
                <a:spcPct val="10000"/>
              </a:spcBef>
              <a:buNone/>
            </a:pPr>
            <a:r>
              <a:rPr lang="zh-CN" altLang="en-US" dirty="0">
                <a:solidFill>
                  <a:schemeClr val="tx1"/>
                </a:solidFill>
                <a:latin typeface="黑体" panose="02010609060101010101" pitchFamily="49" charset="-122"/>
                <a:ea typeface="黑体" panose="02010609060101010101" pitchFamily="49" charset="-122"/>
              </a:rPr>
              <a:t>      </a:t>
            </a:r>
            <a:r>
              <a:rPr lang="en-US" altLang="zh-CN" dirty="0">
                <a:solidFill>
                  <a:schemeClr val="tx1"/>
                </a:solidFill>
                <a:latin typeface="黑体" panose="02010609060101010101" pitchFamily="49" charset="-122"/>
                <a:ea typeface="黑体" panose="02010609060101010101" pitchFamily="49" charset="-122"/>
              </a:rPr>
              <a:t>A=0,M=1 </a:t>
            </a:r>
            <a:r>
              <a:rPr lang="zh-CN" altLang="en-US" dirty="0">
                <a:solidFill>
                  <a:schemeClr val="tx1"/>
                </a:solidFill>
                <a:latin typeface="黑体" panose="02010609060101010101" pitchFamily="49" charset="-122"/>
                <a:ea typeface="黑体" panose="02010609060101010101" pitchFamily="49" charset="-122"/>
              </a:rPr>
              <a:t>（不是很好的淘汰页）</a:t>
            </a:r>
            <a:endParaRPr lang="zh-CN" altLang="en-US" dirty="0">
              <a:solidFill>
                <a:schemeClr val="tx1"/>
              </a:solidFill>
              <a:latin typeface="黑体" panose="02010609060101010101" pitchFamily="49" charset="-122"/>
              <a:ea typeface="黑体" panose="02010609060101010101" pitchFamily="49" charset="-122"/>
            </a:endParaRPr>
          </a:p>
          <a:p>
            <a:pPr eaLnBrk="1" hangingPunct="1">
              <a:lnSpc>
                <a:spcPct val="120000"/>
              </a:lnSpc>
              <a:spcBef>
                <a:spcPct val="10000"/>
              </a:spcBef>
              <a:buNone/>
            </a:pPr>
            <a:r>
              <a:rPr lang="zh-CN" altLang="en-US" dirty="0">
                <a:solidFill>
                  <a:schemeClr val="tx1"/>
                </a:solidFill>
                <a:latin typeface="黑体" panose="02010609060101010101" pitchFamily="49" charset="-122"/>
                <a:ea typeface="黑体" panose="02010609060101010101" pitchFamily="49" charset="-122"/>
              </a:rPr>
              <a:t>      </a:t>
            </a:r>
            <a:r>
              <a:rPr lang="en-US" altLang="zh-CN" dirty="0">
                <a:solidFill>
                  <a:schemeClr val="tx1"/>
                </a:solidFill>
                <a:latin typeface="黑体" panose="02010609060101010101" pitchFamily="49" charset="-122"/>
                <a:ea typeface="黑体" panose="02010609060101010101" pitchFamily="49" charset="-122"/>
              </a:rPr>
              <a:t>A=1,M=0 </a:t>
            </a:r>
            <a:r>
              <a:rPr lang="zh-CN" altLang="en-US" dirty="0">
                <a:solidFill>
                  <a:schemeClr val="tx1"/>
                </a:solidFill>
                <a:latin typeface="黑体" panose="02010609060101010101" pitchFamily="49" charset="-122"/>
                <a:ea typeface="黑体" panose="02010609060101010101" pitchFamily="49" charset="-122"/>
              </a:rPr>
              <a:t>（有可能再被访问）</a:t>
            </a:r>
            <a:endParaRPr lang="zh-CN" altLang="en-US" dirty="0">
              <a:solidFill>
                <a:schemeClr val="tx1"/>
              </a:solidFill>
              <a:latin typeface="黑体" panose="02010609060101010101" pitchFamily="49" charset="-122"/>
              <a:ea typeface="黑体" panose="02010609060101010101" pitchFamily="49" charset="-122"/>
            </a:endParaRPr>
          </a:p>
          <a:p>
            <a:pPr eaLnBrk="1" hangingPunct="1">
              <a:lnSpc>
                <a:spcPct val="120000"/>
              </a:lnSpc>
              <a:spcBef>
                <a:spcPct val="10000"/>
              </a:spcBef>
              <a:buNone/>
            </a:pPr>
            <a:r>
              <a:rPr lang="zh-CN" altLang="en-US" dirty="0">
                <a:solidFill>
                  <a:schemeClr val="tx1"/>
                </a:solidFill>
                <a:latin typeface="黑体" panose="02010609060101010101" pitchFamily="49" charset="-122"/>
                <a:ea typeface="黑体" panose="02010609060101010101" pitchFamily="49" charset="-122"/>
              </a:rPr>
              <a:t>      </a:t>
            </a:r>
            <a:r>
              <a:rPr lang="en-US" altLang="zh-CN" dirty="0">
                <a:solidFill>
                  <a:schemeClr val="tx1"/>
                </a:solidFill>
                <a:latin typeface="黑体" panose="02010609060101010101" pitchFamily="49" charset="-122"/>
                <a:ea typeface="黑体" panose="02010609060101010101" pitchFamily="49" charset="-122"/>
              </a:rPr>
              <a:t>A=1,M=1 </a:t>
            </a:r>
            <a:r>
              <a:rPr lang="zh-CN" altLang="en-US" dirty="0">
                <a:solidFill>
                  <a:schemeClr val="tx1"/>
                </a:solidFill>
                <a:latin typeface="黑体" panose="02010609060101010101" pitchFamily="49" charset="-122"/>
                <a:ea typeface="黑体" panose="02010609060101010101" pitchFamily="49" charset="-122"/>
              </a:rPr>
              <a:t>（可能再被访问）</a:t>
            </a:r>
            <a:endParaRPr lang="zh-CN" altLang="en-US" dirty="0">
              <a:solidFill>
                <a:schemeClr val="tx1"/>
              </a:solidFill>
              <a:latin typeface="黑体" panose="02010609060101010101" pitchFamily="49" charset="-122"/>
              <a:ea typeface="黑体" panose="02010609060101010101" pitchFamily="49" charset="-122"/>
            </a:endParaRPr>
          </a:p>
        </p:txBody>
      </p:sp>
      <p:sp>
        <p:nvSpPr>
          <p:cNvPr id="315395" name="AutoShape 4">
            <a:hlinkClick r:id="rId1" action="ppaction://hlinksldjump"/>
          </p:cNvPr>
          <p:cNvSpPr/>
          <p:nvPr/>
        </p:nvSpPr>
        <p:spPr>
          <a:xfrm>
            <a:off x="7740650" y="5516563"/>
            <a:ext cx="719138" cy="792162"/>
          </a:xfrm>
          <a:prstGeom prst="actionButtonReturn">
            <a:avLst/>
          </a:prstGeom>
          <a:solidFill>
            <a:srgbClr val="FFFF00"/>
          </a:solidFill>
          <a:ln w="9525">
            <a:noFill/>
          </a:ln>
        </p:spPr>
        <p:txBody>
          <a:bodyPr wrap="none" anchor="ctr"/>
          <a:p>
            <a:endParaRPr lang="zh-CN" altLang="en-US" dirty="0">
              <a:latin typeface="Tahoma" panose="020B060403050404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08259">
                                            <p:txEl>
                                              <p:charRg st="0" end="123"/>
                                            </p:txEl>
                                          </p:spTgt>
                                        </p:tgtEl>
                                        <p:attrNameLst>
                                          <p:attrName>style.visibility</p:attrName>
                                        </p:attrNameLst>
                                      </p:cBhvr>
                                      <p:to>
                                        <p:strVal val="visible"/>
                                      </p:to>
                                    </p:set>
                                    <p:animEffect transition="in" filter="blinds(horizontal)">
                                      <p:cBhvr>
                                        <p:cTn id="7" dur="1000"/>
                                        <p:tgtEl>
                                          <p:spTgt spid="608259">
                                            <p:txEl>
                                              <p:charRg st="0" end="123"/>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08259">
                                            <p:txEl>
                                              <p:charRg st="123" end="145"/>
                                            </p:txEl>
                                          </p:spTgt>
                                        </p:tgtEl>
                                        <p:attrNameLst>
                                          <p:attrName>style.visibility</p:attrName>
                                        </p:attrNameLst>
                                      </p:cBhvr>
                                      <p:to>
                                        <p:strVal val="visible"/>
                                      </p:to>
                                    </p:set>
                                    <p:animEffect transition="in" filter="blinds(horizontal)">
                                      <p:cBhvr>
                                        <p:cTn id="12" dur="1000"/>
                                        <p:tgtEl>
                                          <p:spTgt spid="608259">
                                            <p:txEl>
                                              <p:charRg st="123" end="14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08259">
                                            <p:txEl>
                                              <p:charRg st="145" end="170"/>
                                            </p:txEl>
                                          </p:spTgt>
                                        </p:tgtEl>
                                        <p:attrNameLst>
                                          <p:attrName>style.visibility</p:attrName>
                                        </p:attrNameLst>
                                      </p:cBhvr>
                                      <p:to>
                                        <p:strVal val="visible"/>
                                      </p:to>
                                    </p:set>
                                    <p:animEffect transition="in" filter="blinds(horizontal)">
                                      <p:cBhvr>
                                        <p:cTn id="17" dur="1000"/>
                                        <p:tgtEl>
                                          <p:spTgt spid="608259">
                                            <p:txEl>
                                              <p:charRg st="145" end="17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08259">
                                            <p:txEl>
                                              <p:charRg st="170" end="194"/>
                                            </p:txEl>
                                          </p:spTgt>
                                        </p:tgtEl>
                                        <p:attrNameLst>
                                          <p:attrName>style.visibility</p:attrName>
                                        </p:attrNameLst>
                                      </p:cBhvr>
                                      <p:to>
                                        <p:strVal val="visible"/>
                                      </p:to>
                                    </p:set>
                                    <p:animEffect transition="in" filter="blinds(horizontal)">
                                      <p:cBhvr>
                                        <p:cTn id="22" dur="1000"/>
                                        <p:tgtEl>
                                          <p:spTgt spid="608259">
                                            <p:txEl>
                                              <p:charRg st="170" end="19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608259">
                                            <p:txEl>
                                              <p:charRg st="194" end="217"/>
                                            </p:txEl>
                                          </p:spTgt>
                                        </p:tgtEl>
                                        <p:attrNameLst>
                                          <p:attrName>style.visibility</p:attrName>
                                        </p:attrNameLst>
                                      </p:cBhvr>
                                      <p:to>
                                        <p:strVal val="visible"/>
                                      </p:to>
                                    </p:set>
                                    <p:animEffect transition="in" filter="blinds(horizontal)">
                                      <p:cBhvr>
                                        <p:cTn id="27" dur="1000"/>
                                        <p:tgtEl>
                                          <p:spTgt spid="608259">
                                            <p:txEl>
                                              <p:charRg st="194" end="21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8259"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41" name="Rectangle 2"/>
          <p:cNvSpPr>
            <a:spLocks noGrp="1"/>
          </p:cNvSpPr>
          <p:nvPr>
            <p:ph type="title"/>
          </p:nvPr>
        </p:nvSpPr>
        <p:spPr>
          <a:xfrm>
            <a:off x="1695450" y="476250"/>
            <a:ext cx="6477000" cy="609600"/>
          </a:xfrm>
        </p:spPr>
        <p:txBody>
          <a:bodyPr wrap="square" lIns="91440" tIns="45720" rIns="91440" bIns="45720" anchor="b"/>
          <a:p>
            <a:pPr eaLnBrk="1" hangingPunct="1"/>
            <a:r>
              <a:rPr lang="zh-CN" altLang="en-US" sz="3600" b="1" dirty="0">
                <a:latin typeface="黑体" panose="02010609060101010101" pitchFamily="49" charset="-122"/>
                <a:ea typeface="黑体" panose="02010609060101010101" pitchFamily="49" charset="-122"/>
              </a:rPr>
              <a:t>其它置换算法</a:t>
            </a:r>
            <a:endParaRPr lang="zh-CN" altLang="en-US" sz="3600" b="1" dirty="0">
              <a:latin typeface="黑体" panose="02010609060101010101" pitchFamily="49" charset="-122"/>
              <a:ea typeface="黑体" panose="02010609060101010101" pitchFamily="49" charset="-122"/>
            </a:endParaRPr>
          </a:p>
        </p:txBody>
      </p:sp>
      <p:sp>
        <p:nvSpPr>
          <p:cNvPr id="616451" name="Rectangle 3"/>
          <p:cNvSpPr>
            <a:spLocks noGrp="1"/>
          </p:cNvSpPr>
          <p:nvPr>
            <p:ph idx="1"/>
          </p:nvPr>
        </p:nvSpPr>
        <p:spPr>
          <a:xfrm>
            <a:off x="850900" y="1412875"/>
            <a:ext cx="7753350" cy="4608513"/>
          </a:xfrm>
        </p:spPr>
        <p:txBody>
          <a:bodyPr wrap="square" lIns="91440" tIns="45720" rIns="91440" bIns="45720" anchor="t"/>
          <a:p>
            <a:pPr eaLnBrk="1" hangingPunct="1">
              <a:lnSpc>
                <a:spcPct val="160000"/>
              </a:lnSpc>
              <a:buNone/>
            </a:pPr>
            <a:r>
              <a:rPr lang="zh-CN" altLang="en-US" sz="3200" dirty="0">
                <a:solidFill>
                  <a:schemeClr val="folHlink"/>
                </a:solidFill>
                <a:latin typeface="黑体" panose="02010609060101010101" pitchFamily="49" charset="-122"/>
                <a:ea typeface="黑体" panose="02010609060101010101" pitchFamily="49" charset="-122"/>
              </a:rPr>
              <a:t>（</a:t>
            </a:r>
            <a:r>
              <a:rPr lang="en-US" altLang="zh-CN" sz="3200" dirty="0">
                <a:solidFill>
                  <a:schemeClr val="folHlink"/>
                </a:solidFill>
                <a:latin typeface="黑体" panose="02010609060101010101" pitchFamily="49" charset="-122"/>
                <a:ea typeface="黑体" panose="02010609060101010101" pitchFamily="49" charset="-122"/>
              </a:rPr>
              <a:t>1</a:t>
            </a:r>
            <a:r>
              <a:rPr lang="zh-CN" altLang="en-US" sz="3200" dirty="0">
                <a:solidFill>
                  <a:schemeClr val="folHlink"/>
                </a:solidFill>
                <a:latin typeface="黑体" panose="02010609060101010101" pitchFamily="49" charset="-122"/>
                <a:ea typeface="黑体" panose="02010609060101010101" pitchFamily="49" charset="-122"/>
              </a:rPr>
              <a:t>）最少使用（</a:t>
            </a:r>
            <a:r>
              <a:rPr lang="en-US" altLang="zh-CN" sz="3200" dirty="0">
                <a:solidFill>
                  <a:schemeClr val="folHlink"/>
                </a:solidFill>
                <a:latin typeface="黑体" panose="02010609060101010101" pitchFamily="49" charset="-122"/>
                <a:ea typeface="黑体" panose="02010609060101010101" pitchFamily="49" charset="-122"/>
              </a:rPr>
              <a:t>LFU</a:t>
            </a:r>
            <a:r>
              <a:rPr lang="zh-CN" altLang="en-US" sz="3200" dirty="0">
                <a:solidFill>
                  <a:schemeClr val="folHlink"/>
                </a:solidFill>
                <a:latin typeface="黑体" panose="02010609060101010101" pitchFamily="49" charset="-122"/>
                <a:ea typeface="黑体" panose="02010609060101010101" pitchFamily="49" charset="-122"/>
              </a:rPr>
              <a:t>）置换算法</a:t>
            </a:r>
            <a:endParaRPr lang="zh-CN" altLang="en-US" sz="3200" dirty="0">
              <a:solidFill>
                <a:schemeClr val="folHlink"/>
              </a:solidFill>
              <a:latin typeface="黑体" panose="02010609060101010101" pitchFamily="49" charset="-122"/>
              <a:ea typeface="黑体" panose="02010609060101010101" pitchFamily="49" charset="-122"/>
            </a:endParaRPr>
          </a:p>
          <a:p>
            <a:pPr eaLnBrk="1" hangingPunct="1">
              <a:lnSpc>
                <a:spcPct val="120000"/>
              </a:lnSpc>
              <a:buNone/>
            </a:pPr>
            <a:r>
              <a:rPr lang="zh-CN" altLang="en-US" dirty="0">
                <a:solidFill>
                  <a:schemeClr val="tx1"/>
                </a:solidFill>
                <a:latin typeface="黑体" panose="02010609060101010101" pitchFamily="49" charset="-122"/>
                <a:ea typeface="黑体" panose="02010609060101010101" pitchFamily="49" charset="-122"/>
              </a:rPr>
              <a:t>      选择到当前时间为止访问次数最少的页面淘汰。该算法要求为每页设置一个访问计数器，用来记录该页面被访问的频率。每当页面被访问，该页面的访问计数器加</a:t>
            </a:r>
            <a:r>
              <a:rPr lang="en-US" altLang="zh-CN" dirty="0">
                <a:solidFill>
                  <a:schemeClr val="tx1"/>
                </a:solidFill>
                <a:latin typeface="黑体" panose="02010609060101010101" pitchFamily="49" charset="-122"/>
                <a:ea typeface="黑体" panose="02010609060101010101" pitchFamily="49" charset="-122"/>
              </a:rPr>
              <a:t>1</a:t>
            </a:r>
            <a:r>
              <a:rPr lang="zh-CN" altLang="en-US" dirty="0">
                <a:solidFill>
                  <a:schemeClr val="tx1"/>
                </a:solidFill>
                <a:latin typeface="黑体" panose="02010609060101010101" pitchFamily="49" charset="-122"/>
                <a:ea typeface="黑体" panose="02010609060101010101" pitchFamily="49" charset="-122"/>
              </a:rPr>
              <a:t>。发生缺页中断时，淘汰计数值最小的页面，并将所有计数器清零。</a:t>
            </a:r>
            <a:endParaRPr lang="zh-CN" altLang="en-US" dirty="0">
              <a:solidFill>
                <a:schemeClr val="tx1"/>
              </a:solidFill>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16451">
                                            <p:txEl>
                                              <p:charRg st="17" end="126"/>
                                            </p:txEl>
                                          </p:spTgt>
                                        </p:tgtEl>
                                        <p:attrNameLst>
                                          <p:attrName>style.visibility</p:attrName>
                                        </p:attrNameLst>
                                      </p:cBhvr>
                                      <p:to>
                                        <p:strVal val="visible"/>
                                      </p:to>
                                    </p:set>
                                    <p:animEffect transition="in" filter="blinds(horizontal)">
                                      <p:cBhvr>
                                        <p:cTn id="7" dur="1000"/>
                                        <p:tgtEl>
                                          <p:spTgt spid="616451">
                                            <p:txEl>
                                              <p:charRg st="17" end="12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6451"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61" name="Rectangle 2"/>
          <p:cNvSpPr>
            <a:spLocks noGrp="1"/>
          </p:cNvSpPr>
          <p:nvPr>
            <p:ph type="title"/>
          </p:nvPr>
        </p:nvSpPr>
        <p:spPr>
          <a:xfrm>
            <a:off x="1350963" y="333375"/>
            <a:ext cx="6534150" cy="693738"/>
          </a:xfrm>
        </p:spPr>
        <p:txBody>
          <a:bodyPr wrap="square" lIns="91440" tIns="45720" rIns="91440" bIns="45720" anchor="b"/>
          <a:p>
            <a:pPr eaLnBrk="1" hangingPunct="1"/>
            <a:r>
              <a:rPr lang="zh-CN" altLang="en-US" sz="3600" b="1" dirty="0">
                <a:latin typeface="黑体" panose="02010609060101010101" pitchFamily="49" charset="-122"/>
                <a:ea typeface="黑体" panose="02010609060101010101" pitchFamily="49" charset="-122"/>
              </a:rPr>
              <a:t>一、虚拟存储器的引入</a:t>
            </a:r>
            <a:r>
              <a:rPr lang="en-US" altLang="zh-CN" sz="3600" b="1" dirty="0">
                <a:latin typeface="黑体" panose="02010609060101010101" pitchFamily="49" charset="-122"/>
                <a:ea typeface="黑体" panose="02010609060101010101" pitchFamily="49" charset="-122"/>
              </a:rPr>
              <a:t>(1)</a:t>
            </a:r>
            <a:endParaRPr lang="en-US" altLang="zh-CN" sz="3600" b="1" dirty="0">
              <a:latin typeface="黑体" panose="02010609060101010101" pitchFamily="49" charset="-122"/>
              <a:ea typeface="黑体" panose="02010609060101010101" pitchFamily="49" charset="-122"/>
            </a:endParaRPr>
          </a:p>
        </p:txBody>
      </p:sp>
      <p:sp>
        <p:nvSpPr>
          <p:cNvPr id="368643" name="Rectangle 3"/>
          <p:cNvSpPr>
            <a:spLocks noGrp="1"/>
          </p:cNvSpPr>
          <p:nvPr>
            <p:ph idx="1"/>
          </p:nvPr>
        </p:nvSpPr>
        <p:spPr>
          <a:xfrm>
            <a:off x="685800" y="1268413"/>
            <a:ext cx="8153400" cy="5040312"/>
          </a:xfrm>
        </p:spPr>
        <p:txBody>
          <a:bodyPr wrap="square" lIns="91440" tIns="45720" rIns="91440" bIns="45720" anchor="t"/>
          <a:p>
            <a:pPr eaLnBrk="1" hangingPunct="1">
              <a:lnSpc>
                <a:spcPct val="120000"/>
              </a:lnSpc>
              <a:spcBef>
                <a:spcPct val="0"/>
              </a:spcBef>
            </a:pPr>
            <a:r>
              <a:rPr lang="zh-CN" altLang="en-US" sz="3200" dirty="0">
                <a:latin typeface="黑体" panose="02010609060101010101" pitchFamily="49" charset="-122"/>
                <a:ea typeface="黑体" panose="02010609060101010101" pitchFamily="49" charset="-122"/>
              </a:rPr>
              <a:t>常规存储器管理方式的特征</a:t>
            </a:r>
            <a:endParaRPr lang="zh-CN" altLang="en-US" sz="3200" dirty="0">
              <a:latin typeface="黑体" panose="02010609060101010101" pitchFamily="49" charset="-122"/>
              <a:ea typeface="黑体" panose="02010609060101010101" pitchFamily="49" charset="-122"/>
            </a:endParaRPr>
          </a:p>
          <a:p>
            <a:pPr eaLnBrk="1" hangingPunct="1">
              <a:lnSpc>
                <a:spcPct val="120000"/>
              </a:lnSpc>
              <a:spcBef>
                <a:spcPct val="0"/>
              </a:spcBef>
              <a:buNone/>
            </a:pPr>
            <a:r>
              <a:rPr lang="zh-CN" altLang="en-US" sz="3200" dirty="0">
                <a:latin typeface="黑体" panose="02010609060101010101" pitchFamily="49" charset="-122"/>
                <a:ea typeface="黑体" panose="02010609060101010101" pitchFamily="49" charset="-122"/>
              </a:rPr>
              <a:t>   </a:t>
            </a:r>
            <a:r>
              <a:rPr lang="zh-CN" altLang="en-US" sz="3200" dirty="0">
                <a:solidFill>
                  <a:schemeClr val="tx1"/>
                </a:solidFill>
                <a:latin typeface="黑体" panose="02010609060101010101" pitchFamily="49" charset="-122"/>
                <a:ea typeface="黑体" panose="02010609060101010101" pitchFamily="49" charset="-122"/>
              </a:rPr>
              <a:t>（</a:t>
            </a:r>
            <a:r>
              <a:rPr lang="en-US" altLang="zh-CN" sz="3200" dirty="0">
                <a:solidFill>
                  <a:schemeClr val="tx1"/>
                </a:solidFill>
                <a:latin typeface="黑体" panose="02010609060101010101" pitchFamily="49" charset="-122"/>
                <a:ea typeface="黑体" panose="02010609060101010101" pitchFamily="49" charset="-122"/>
              </a:rPr>
              <a:t>1</a:t>
            </a:r>
            <a:r>
              <a:rPr lang="zh-CN" altLang="en-US" sz="3200" dirty="0">
                <a:solidFill>
                  <a:schemeClr val="tx1"/>
                </a:solidFill>
                <a:latin typeface="黑体" panose="02010609060101010101" pitchFamily="49" charset="-122"/>
                <a:ea typeface="黑体" panose="02010609060101010101" pitchFamily="49" charset="-122"/>
              </a:rPr>
              <a:t>）一次性：</a:t>
            </a:r>
            <a:endParaRPr lang="zh-CN" altLang="en-US" sz="3200" dirty="0">
              <a:solidFill>
                <a:schemeClr val="tx1"/>
              </a:solidFill>
              <a:latin typeface="黑体" panose="02010609060101010101" pitchFamily="49" charset="-122"/>
              <a:ea typeface="黑体" panose="02010609060101010101" pitchFamily="49" charset="-122"/>
            </a:endParaRPr>
          </a:p>
          <a:p>
            <a:pPr eaLnBrk="1" hangingPunct="1">
              <a:lnSpc>
                <a:spcPct val="120000"/>
              </a:lnSpc>
              <a:spcBef>
                <a:spcPct val="0"/>
              </a:spcBef>
              <a:buNone/>
            </a:pPr>
            <a:r>
              <a:rPr lang="zh-CN" altLang="en-US" sz="3200" dirty="0">
                <a:solidFill>
                  <a:schemeClr val="tx1"/>
                </a:solidFill>
                <a:latin typeface="黑体" panose="02010609060101010101" pitchFamily="49" charset="-122"/>
                <a:ea typeface="黑体" panose="02010609060101010101" pitchFamily="49" charset="-122"/>
              </a:rPr>
              <a:t>      作业在运行前需一次性地全部装入内存。将导致上述两问题。</a:t>
            </a:r>
            <a:endParaRPr lang="zh-CN" altLang="en-US" sz="3200" dirty="0">
              <a:solidFill>
                <a:schemeClr val="tx1"/>
              </a:solidFill>
              <a:latin typeface="黑体" panose="02010609060101010101" pitchFamily="49" charset="-122"/>
              <a:ea typeface="黑体" panose="02010609060101010101" pitchFamily="49" charset="-122"/>
            </a:endParaRPr>
          </a:p>
          <a:p>
            <a:pPr eaLnBrk="1" hangingPunct="1">
              <a:lnSpc>
                <a:spcPct val="120000"/>
              </a:lnSpc>
              <a:spcBef>
                <a:spcPct val="0"/>
              </a:spcBef>
              <a:buNone/>
            </a:pPr>
            <a:r>
              <a:rPr lang="zh-CN" altLang="en-US" sz="3200" dirty="0">
                <a:solidFill>
                  <a:schemeClr val="tx1"/>
                </a:solidFill>
                <a:latin typeface="黑体" panose="02010609060101010101" pitchFamily="49" charset="-122"/>
                <a:ea typeface="黑体" panose="02010609060101010101" pitchFamily="49" charset="-122"/>
              </a:rPr>
              <a:t>   （</a:t>
            </a:r>
            <a:r>
              <a:rPr lang="en-US" altLang="zh-CN" sz="3200" dirty="0">
                <a:solidFill>
                  <a:schemeClr val="tx1"/>
                </a:solidFill>
                <a:latin typeface="黑体" panose="02010609060101010101" pitchFamily="49" charset="-122"/>
                <a:ea typeface="黑体" panose="02010609060101010101" pitchFamily="49" charset="-122"/>
              </a:rPr>
              <a:t>2</a:t>
            </a:r>
            <a:r>
              <a:rPr lang="zh-CN" altLang="en-US" sz="3200" dirty="0">
                <a:solidFill>
                  <a:schemeClr val="tx1"/>
                </a:solidFill>
                <a:latin typeface="黑体" panose="02010609060101010101" pitchFamily="49" charset="-122"/>
                <a:ea typeface="黑体" panose="02010609060101010101" pitchFamily="49" charset="-122"/>
              </a:rPr>
              <a:t>）驻留性：</a:t>
            </a:r>
            <a:endParaRPr lang="zh-CN" altLang="en-US" sz="3200" dirty="0">
              <a:solidFill>
                <a:schemeClr val="tx1"/>
              </a:solidFill>
              <a:latin typeface="黑体" panose="02010609060101010101" pitchFamily="49" charset="-122"/>
              <a:ea typeface="黑体" panose="02010609060101010101" pitchFamily="49" charset="-122"/>
            </a:endParaRPr>
          </a:p>
          <a:p>
            <a:pPr eaLnBrk="1" hangingPunct="1">
              <a:lnSpc>
                <a:spcPct val="120000"/>
              </a:lnSpc>
              <a:spcBef>
                <a:spcPct val="0"/>
              </a:spcBef>
              <a:buNone/>
            </a:pPr>
            <a:r>
              <a:rPr lang="zh-CN" altLang="en-US" sz="3200" dirty="0">
                <a:solidFill>
                  <a:schemeClr val="tx1"/>
                </a:solidFill>
                <a:latin typeface="黑体" panose="02010609060101010101" pitchFamily="49" charset="-122"/>
                <a:ea typeface="黑体" panose="02010609060101010101" pitchFamily="49" charset="-122"/>
              </a:rPr>
              <a:t>      作业装入内存后，便一直驻留内存，直至作业运行结束。</a:t>
            </a:r>
            <a:endParaRPr lang="zh-CN" altLang="en-US" sz="3200" dirty="0">
              <a:solidFill>
                <a:schemeClr val="tx1"/>
              </a:solidFill>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68643">
                                            <p:txEl>
                                              <p:charRg st="0" end="13"/>
                                            </p:txEl>
                                          </p:spTgt>
                                        </p:tgtEl>
                                        <p:attrNameLst>
                                          <p:attrName>style.visibility</p:attrName>
                                        </p:attrNameLst>
                                      </p:cBhvr>
                                      <p:to>
                                        <p:strVal val="visible"/>
                                      </p:to>
                                    </p:set>
                                    <p:animEffect transition="in" filter="blinds(horizontal)">
                                      <p:cBhvr>
                                        <p:cTn id="7" dur="500"/>
                                        <p:tgtEl>
                                          <p:spTgt spid="368643">
                                            <p:txEl>
                                              <p:charRg st="0" end="13"/>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68643">
                                            <p:txEl>
                                              <p:charRg st="13" end="24"/>
                                            </p:txEl>
                                          </p:spTgt>
                                        </p:tgtEl>
                                        <p:attrNameLst>
                                          <p:attrName>style.visibility</p:attrName>
                                        </p:attrNameLst>
                                      </p:cBhvr>
                                      <p:to>
                                        <p:strVal val="visible"/>
                                      </p:to>
                                    </p:set>
                                    <p:animEffect transition="in" filter="blinds(horizontal)">
                                      <p:cBhvr>
                                        <p:cTn id="12" dur="500"/>
                                        <p:tgtEl>
                                          <p:spTgt spid="368643">
                                            <p:txEl>
                                              <p:charRg st="13" end="2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68643">
                                            <p:txEl>
                                              <p:charRg st="24" end="58"/>
                                            </p:txEl>
                                          </p:spTgt>
                                        </p:tgtEl>
                                        <p:attrNameLst>
                                          <p:attrName>style.visibility</p:attrName>
                                        </p:attrNameLst>
                                      </p:cBhvr>
                                      <p:to>
                                        <p:strVal val="visible"/>
                                      </p:to>
                                    </p:set>
                                    <p:animEffect transition="in" filter="blinds(horizontal)">
                                      <p:cBhvr>
                                        <p:cTn id="17" dur="500"/>
                                        <p:tgtEl>
                                          <p:spTgt spid="368643">
                                            <p:txEl>
                                              <p:charRg st="24" end="58"/>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68643">
                                            <p:txEl>
                                              <p:charRg st="58" end="69"/>
                                            </p:txEl>
                                          </p:spTgt>
                                        </p:tgtEl>
                                        <p:attrNameLst>
                                          <p:attrName>style.visibility</p:attrName>
                                        </p:attrNameLst>
                                      </p:cBhvr>
                                      <p:to>
                                        <p:strVal val="visible"/>
                                      </p:to>
                                    </p:set>
                                    <p:animEffect transition="in" filter="blinds(horizontal)">
                                      <p:cBhvr>
                                        <p:cTn id="22" dur="500"/>
                                        <p:tgtEl>
                                          <p:spTgt spid="368643">
                                            <p:txEl>
                                              <p:charRg st="58" end="69"/>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68643">
                                            <p:txEl>
                                              <p:charRg st="69" end="101"/>
                                            </p:txEl>
                                          </p:spTgt>
                                        </p:tgtEl>
                                        <p:attrNameLst>
                                          <p:attrName>style.visibility</p:attrName>
                                        </p:attrNameLst>
                                      </p:cBhvr>
                                      <p:to>
                                        <p:strVal val="visible"/>
                                      </p:to>
                                    </p:set>
                                    <p:animEffect transition="in" filter="blinds(horizontal)">
                                      <p:cBhvr>
                                        <p:cTn id="27" dur="500"/>
                                        <p:tgtEl>
                                          <p:spTgt spid="368643">
                                            <p:txEl>
                                              <p:charRg st="69" end="10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43"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9489" name="Rectangle 2"/>
          <p:cNvSpPr>
            <a:spLocks noGrp="1"/>
          </p:cNvSpPr>
          <p:nvPr>
            <p:ph type="title"/>
          </p:nvPr>
        </p:nvSpPr>
        <p:spPr>
          <a:xfrm>
            <a:off x="1371600" y="404813"/>
            <a:ext cx="6477000" cy="609600"/>
          </a:xfrm>
        </p:spPr>
        <p:txBody>
          <a:bodyPr wrap="square" lIns="91440" tIns="45720" rIns="91440" bIns="45720" anchor="b"/>
          <a:p>
            <a:pPr eaLnBrk="1" hangingPunct="1"/>
            <a:r>
              <a:rPr lang="zh-CN" altLang="en-US" sz="3600" b="1" dirty="0">
                <a:latin typeface="黑体" panose="02010609060101010101" pitchFamily="49" charset="-122"/>
                <a:ea typeface="黑体" panose="02010609060101010101" pitchFamily="49" charset="-122"/>
              </a:rPr>
              <a:t>（</a:t>
            </a:r>
            <a:r>
              <a:rPr lang="en-US" altLang="zh-CN" sz="3600" b="1" dirty="0">
                <a:latin typeface="黑体" panose="02010609060101010101" pitchFamily="49" charset="-122"/>
                <a:ea typeface="黑体" panose="02010609060101010101" pitchFamily="49" charset="-122"/>
              </a:rPr>
              <a:t>2</a:t>
            </a:r>
            <a:r>
              <a:rPr lang="zh-CN" altLang="en-US" sz="3600" b="1" dirty="0">
                <a:latin typeface="黑体" panose="02010609060101010101" pitchFamily="49" charset="-122"/>
                <a:ea typeface="黑体" panose="02010609060101010101" pitchFamily="49" charset="-122"/>
              </a:rPr>
              <a:t>）页面缓冲算法</a:t>
            </a:r>
            <a:endParaRPr lang="zh-CN" altLang="en-US" sz="3600" b="1" dirty="0">
              <a:latin typeface="黑体" panose="02010609060101010101" pitchFamily="49" charset="-122"/>
              <a:ea typeface="黑体" panose="02010609060101010101" pitchFamily="49" charset="-122"/>
            </a:endParaRPr>
          </a:p>
        </p:txBody>
      </p:sp>
      <p:sp>
        <p:nvSpPr>
          <p:cNvPr id="609283" name="Rectangle 3"/>
          <p:cNvSpPr>
            <a:spLocks noGrp="1"/>
          </p:cNvSpPr>
          <p:nvPr>
            <p:ph idx="1"/>
          </p:nvPr>
        </p:nvSpPr>
        <p:spPr>
          <a:xfrm>
            <a:off x="614363" y="1270000"/>
            <a:ext cx="8134350" cy="5399088"/>
          </a:xfrm>
        </p:spPr>
        <p:txBody>
          <a:bodyPr wrap="square" lIns="91440" tIns="45720" rIns="91440" bIns="45720" anchor="t"/>
          <a:p>
            <a:pPr eaLnBrk="1" hangingPunct="1">
              <a:lnSpc>
                <a:spcPct val="120000"/>
              </a:lnSpc>
            </a:pPr>
            <a:r>
              <a:rPr lang="zh-CN" altLang="en-US" sz="2200" dirty="0">
                <a:solidFill>
                  <a:schemeClr val="tx1"/>
                </a:solidFill>
                <a:latin typeface="黑体" panose="02010609060101010101" pitchFamily="49" charset="-122"/>
                <a:ea typeface="黑体" panose="02010609060101010101" pitchFamily="49" charset="-122"/>
              </a:rPr>
              <a:t>该算法是对</a:t>
            </a:r>
            <a:r>
              <a:rPr lang="en-US" altLang="zh-CN" sz="2200" dirty="0">
                <a:solidFill>
                  <a:schemeClr val="tx1"/>
                </a:solidFill>
                <a:latin typeface="黑体" panose="02010609060101010101" pitchFamily="49" charset="-122"/>
                <a:ea typeface="黑体" panose="02010609060101010101" pitchFamily="49" charset="-122"/>
              </a:rPr>
              <a:t>FIFO</a:t>
            </a:r>
            <a:r>
              <a:rPr lang="zh-CN" altLang="en-US" sz="2200" dirty="0">
                <a:solidFill>
                  <a:schemeClr val="tx1"/>
                </a:solidFill>
                <a:latin typeface="黑体" panose="02010609060101010101" pitchFamily="49" charset="-122"/>
                <a:ea typeface="黑体" panose="02010609060101010101" pitchFamily="49" charset="-122"/>
              </a:rPr>
              <a:t>算法的发展，通过建立置换页面的缓冲，就有机会找回刚被置换的页面，从而减少系统</a:t>
            </a:r>
            <a:r>
              <a:rPr lang="en-US" altLang="zh-CN" sz="2200" dirty="0">
                <a:solidFill>
                  <a:schemeClr val="tx1"/>
                </a:solidFill>
                <a:latin typeface="黑体" panose="02010609060101010101" pitchFamily="49" charset="-122"/>
                <a:ea typeface="黑体" panose="02010609060101010101" pitchFamily="49" charset="-122"/>
              </a:rPr>
              <a:t>I/O</a:t>
            </a:r>
            <a:r>
              <a:rPr lang="zh-CN" altLang="en-US" sz="2200" dirty="0">
                <a:solidFill>
                  <a:schemeClr val="tx1"/>
                </a:solidFill>
                <a:latin typeface="黑体" panose="02010609060101010101" pitchFamily="49" charset="-122"/>
                <a:ea typeface="黑体" panose="02010609060101010101" pitchFamily="49" charset="-122"/>
              </a:rPr>
              <a:t>的开销。</a:t>
            </a:r>
            <a:endParaRPr lang="zh-CN" altLang="en-US" sz="2200" dirty="0">
              <a:solidFill>
                <a:schemeClr val="tx1"/>
              </a:solidFill>
              <a:latin typeface="黑体" panose="02010609060101010101" pitchFamily="49" charset="-122"/>
              <a:ea typeface="黑体" panose="02010609060101010101" pitchFamily="49" charset="-122"/>
            </a:endParaRPr>
          </a:p>
          <a:p>
            <a:pPr eaLnBrk="1" hangingPunct="1">
              <a:lnSpc>
                <a:spcPct val="120000"/>
              </a:lnSpc>
            </a:pPr>
            <a:r>
              <a:rPr lang="zh-CN" altLang="en-US" sz="2200" dirty="0">
                <a:solidFill>
                  <a:schemeClr val="tx1"/>
                </a:solidFill>
                <a:latin typeface="黑体" panose="02010609060101010101" pitchFamily="49" charset="-122"/>
                <a:ea typeface="黑体" panose="02010609060101010101" pitchFamily="49" charset="-122"/>
              </a:rPr>
              <a:t>页面缓冲算法用</a:t>
            </a:r>
            <a:r>
              <a:rPr lang="en-US" altLang="zh-CN" sz="2200" dirty="0">
                <a:solidFill>
                  <a:schemeClr val="tx1"/>
                </a:solidFill>
                <a:latin typeface="黑体" panose="02010609060101010101" pitchFamily="49" charset="-122"/>
                <a:ea typeface="黑体" panose="02010609060101010101" pitchFamily="49" charset="-122"/>
              </a:rPr>
              <a:t>FIFO</a:t>
            </a:r>
            <a:r>
              <a:rPr lang="zh-CN" altLang="en-US" sz="2200" dirty="0">
                <a:solidFill>
                  <a:schemeClr val="tx1"/>
                </a:solidFill>
                <a:latin typeface="黑体" panose="02010609060101010101" pitchFamily="49" charset="-122"/>
                <a:ea typeface="黑体" panose="02010609060101010101" pitchFamily="49" charset="-122"/>
              </a:rPr>
              <a:t>算法选择被置换页，选择出的页面不是立即换出，而是放入两个链表之一，如果页面未被修改，就将其归入到空闲页面链表的末尾，否则将其归入已修改页面链表末尾。这些空闲页面和已修改页面会在内存中停留一段时间 。如果这些页面被再次访问，只需将其从相应链表中移出，就可以返回进程，从而减少一次</a:t>
            </a:r>
            <a:r>
              <a:rPr lang="en-US" altLang="zh-CN" sz="2200" dirty="0">
                <a:solidFill>
                  <a:schemeClr val="tx1"/>
                </a:solidFill>
                <a:latin typeface="黑体" panose="02010609060101010101" pitchFamily="49" charset="-122"/>
                <a:ea typeface="黑体" panose="02010609060101010101" pitchFamily="49" charset="-122"/>
              </a:rPr>
              <a:t>I/O</a:t>
            </a:r>
            <a:r>
              <a:rPr lang="zh-CN" altLang="en-US" sz="2200" dirty="0">
                <a:solidFill>
                  <a:schemeClr val="tx1"/>
                </a:solidFill>
                <a:latin typeface="黑体" panose="02010609060101010101" pitchFamily="49" charset="-122"/>
                <a:ea typeface="黑体" panose="02010609060101010101" pitchFamily="49" charset="-122"/>
              </a:rPr>
              <a:t>开销。</a:t>
            </a:r>
            <a:endParaRPr lang="zh-CN" altLang="en-US" sz="2200" dirty="0">
              <a:solidFill>
                <a:schemeClr val="tx1"/>
              </a:solidFill>
              <a:latin typeface="黑体" panose="02010609060101010101" pitchFamily="49" charset="-122"/>
              <a:ea typeface="黑体" panose="02010609060101010101" pitchFamily="49" charset="-122"/>
            </a:endParaRPr>
          </a:p>
          <a:p>
            <a:pPr eaLnBrk="1" hangingPunct="1">
              <a:lnSpc>
                <a:spcPct val="120000"/>
              </a:lnSpc>
            </a:pPr>
            <a:r>
              <a:rPr lang="zh-CN" altLang="en-US" sz="2200" dirty="0">
                <a:solidFill>
                  <a:schemeClr val="tx1"/>
                </a:solidFill>
                <a:latin typeface="黑体" panose="02010609060101010101" pitchFamily="49" charset="-122"/>
                <a:ea typeface="黑体" panose="02010609060101010101" pitchFamily="49" charset="-122"/>
              </a:rPr>
              <a:t>需调新页，则将新页读入到空闲页面链表的第一个页面中，然后将其从该链表中移出。当已修改的页面达到一定数目后，再将它们一起写入磁盘，然后将它们归入空闲页面链表。这样能大大减少</a:t>
            </a:r>
            <a:r>
              <a:rPr lang="en-US" altLang="zh-CN" sz="2200" dirty="0">
                <a:solidFill>
                  <a:schemeClr val="tx1"/>
                </a:solidFill>
                <a:latin typeface="黑体" panose="02010609060101010101" pitchFamily="49" charset="-122"/>
                <a:ea typeface="黑体" panose="02010609060101010101" pitchFamily="49" charset="-122"/>
              </a:rPr>
              <a:t>I/O</a:t>
            </a:r>
            <a:r>
              <a:rPr lang="zh-CN" altLang="en-US" sz="2200" dirty="0">
                <a:solidFill>
                  <a:schemeClr val="tx1"/>
                </a:solidFill>
                <a:latin typeface="黑体" panose="02010609060101010101" pitchFamily="49" charset="-122"/>
                <a:ea typeface="黑体" panose="02010609060101010101" pitchFamily="49" charset="-122"/>
              </a:rPr>
              <a:t>操作的次数。</a:t>
            </a:r>
            <a:endParaRPr lang="zh-CN" altLang="en-US" sz="2200" dirty="0">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09283">
                                            <p:txEl>
                                              <p:charRg st="0" end="55"/>
                                            </p:txEl>
                                          </p:spTgt>
                                        </p:tgtEl>
                                        <p:attrNameLst>
                                          <p:attrName>style.visibility</p:attrName>
                                        </p:attrNameLst>
                                      </p:cBhvr>
                                      <p:to>
                                        <p:strVal val="visible"/>
                                      </p:to>
                                    </p:set>
                                    <p:animEffect transition="in" filter="blinds(horizontal)">
                                      <p:cBhvr>
                                        <p:cTn id="7" dur="1000"/>
                                        <p:tgtEl>
                                          <p:spTgt spid="609283">
                                            <p:txEl>
                                              <p:charRg st="0" end="55"/>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09283">
                                            <p:txEl>
                                              <p:charRg st="55" end="211"/>
                                            </p:txEl>
                                          </p:spTgt>
                                        </p:tgtEl>
                                        <p:attrNameLst>
                                          <p:attrName>style.visibility</p:attrName>
                                        </p:attrNameLst>
                                      </p:cBhvr>
                                      <p:to>
                                        <p:strVal val="visible"/>
                                      </p:to>
                                    </p:set>
                                    <p:animEffect transition="in" filter="blinds(horizontal)">
                                      <p:cBhvr>
                                        <p:cTn id="12" dur="1000"/>
                                        <p:tgtEl>
                                          <p:spTgt spid="609283">
                                            <p:txEl>
                                              <p:charRg st="55" end="21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09283">
                                            <p:txEl>
                                              <p:charRg st="211" end="306"/>
                                            </p:txEl>
                                          </p:spTgt>
                                        </p:tgtEl>
                                        <p:attrNameLst>
                                          <p:attrName>style.visibility</p:attrName>
                                        </p:attrNameLst>
                                      </p:cBhvr>
                                      <p:to>
                                        <p:strVal val="visible"/>
                                      </p:to>
                                    </p:set>
                                    <p:animEffect transition="in" filter="blinds(horizontal)">
                                      <p:cBhvr>
                                        <p:cTn id="17" dur="1000"/>
                                        <p:tgtEl>
                                          <p:spTgt spid="609283">
                                            <p:txEl>
                                              <p:charRg st="211" end="30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9283"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1537" name="Rectangle 2"/>
          <p:cNvSpPr>
            <a:spLocks noGrp="1"/>
          </p:cNvSpPr>
          <p:nvPr>
            <p:ph type="title"/>
          </p:nvPr>
        </p:nvSpPr>
        <p:spPr>
          <a:xfrm>
            <a:off x="1600200" y="404813"/>
            <a:ext cx="6859588" cy="617537"/>
          </a:xfrm>
        </p:spPr>
        <p:txBody>
          <a:bodyPr wrap="square" lIns="91440" tIns="45720" rIns="91440" bIns="45720" anchor="b"/>
          <a:p>
            <a:pPr eaLnBrk="1" hangingPunct="1"/>
            <a:r>
              <a:rPr lang="en-US" altLang="zh-CN" sz="3600" b="1" dirty="0">
                <a:latin typeface="黑体" panose="02010609060101010101" pitchFamily="49" charset="-122"/>
                <a:ea typeface="黑体" panose="02010609060101010101" pitchFamily="49" charset="-122"/>
              </a:rPr>
              <a:t>5.5 </a:t>
            </a:r>
            <a:r>
              <a:rPr lang="zh-CN" altLang="en-US" sz="3600" b="1" dirty="0">
                <a:latin typeface="黑体" panose="02010609060101010101" pitchFamily="49" charset="-122"/>
                <a:ea typeface="黑体" panose="02010609060101010101" pitchFamily="49" charset="-122"/>
              </a:rPr>
              <a:t>请求分段式存储管理方式</a:t>
            </a:r>
            <a:endParaRPr lang="zh-CN" altLang="en-US" sz="3600" b="1" dirty="0">
              <a:latin typeface="黑体" panose="02010609060101010101" pitchFamily="49" charset="-122"/>
              <a:ea typeface="黑体" panose="02010609060101010101" pitchFamily="49" charset="-122"/>
            </a:endParaRPr>
          </a:p>
        </p:txBody>
      </p:sp>
      <p:sp>
        <p:nvSpPr>
          <p:cNvPr id="385027" name="Rectangle 3"/>
          <p:cNvSpPr>
            <a:spLocks noGrp="1"/>
          </p:cNvSpPr>
          <p:nvPr>
            <p:ph idx="1"/>
          </p:nvPr>
        </p:nvSpPr>
        <p:spPr>
          <a:xfrm>
            <a:off x="468313" y="1414463"/>
            <a:ext cx="8142287" cy="5327650"/>
          </a:xfrm>
        </p:spPr>
        <p:txBody>
          <a:bodyPr wrap="square" lIns="91440" tIns="45720" rIns="91440" bIns="45720" anchor="t"/>
          <a:p>
            <a:pPr eaLnBrk="1" hangingPunct="1">
              <a:lnSpc>
                <a:spcPct val="110000"/>
              </a:lnSpc>
            </a:pPr>
            <a:r>
              <a:rPr lang="zh-CN" altLang="en-US" dirty="0">
                <a:solidFill>
                  <a:schemeClr val="tx1"/>
                </a:solidFill>
                <a:latin typeface="黑体" panose="02010609060101010101" pitchFamily="49" charset="-122"/>
                <a:ea typeface="黑体" panose="02010609060101010101" pitchFamily="49" charset="-122"/>
              </a:rPr>
              <a:t>请求分段存储管理系统也与请求分页存储管理系统一样，为用户提供了一个比内存空间大得多的</a:t>
            </a:r>
            <a:r>
              <a:rPr lang="zh-CN" altLang="en-US" dirty="0">
                <a:solidFill>
                  <a:srgbClr val="FF33CC"/>
                </a:solidFill>
                <a:latin typeface="黑体" panose="02010609060101010101" pitchFamily="49" charset="-122"/>
                <a:ea typeface="黑体" panose="02010609060101010101" pitchFamily="49" charset="-122"/>
              </a:rPr>
              <a:t>虚拟存储器</a:t>
            </a:r>
            <a:r>
              <a:rPr lang="zh-CN" altLang="en-US" dirty="0">
                <a:solidFill>
                  <a:schemeClr val="tx1"/>
                </a:solidFill>
                <a:latin typeface="黑体" panose="02010609060101010101" pitchFamily="49" charset="-122"/>
                <a:ea typeface="黑体" panose="02010609060101010101" pitchFamily="49" charset="-122"/>
              </a:rPr>
              <a:t>。虚拟存储器的最大容量由计算机的地址结构确定。</a:t>
            </a:r>
            <a:endParaRPr lang="zh-CN" altLang="en-US" dirty="0">
              <a:solidFill>
                <a:schemeClr val="tx1"/>
              </a:solidFill>
              <a:latin typeface="黑体" panose="02010609060101010101" pitchFamily="49" charset="-122"/>
              <a:ea typeface="黑体" panose="02010609060101010101" pitchFamily="49" charset="-122"/>
            </a:endParaRPr>
          </a:p>
          <a:p>
            <a:pPr eaLnBrk="1" hangingPunct="1">
              <a:lnSpc>
                <a:spcPct val="110000"/>
              </a:lnSpc>
            </a:pPr>
            <a:r>
              <a:rPr lang="zh-CN" altLang="en-US" dirty="0">
                <a:solidFill>
                  <a:schemeClr val="tx1"/>
                </a:solidFill>
                <a:latin typeface="黑体" panose="02010609060101010101" pitchFamily="49" charset="-122"/>
                <a:ea typeface="黑体" panose="02010609060101010101" pitchFamily="49" charset="-122"/>
              </a:rPr>
              <a:t>在请求分段存储管理系统中，作业运行之前，只要求将当前需要的若干个分段装入内存，便可启动作业运行。在作业运行过程中，如果要访问的分段不在内存中，则通过</a:t>
            </a:r>
            <a:r>
              <a:rPr lang="zh-CN" altLang="en-US" dirty="0">
                <a:solidFill>
                  <a:srgbClr val="FF33CC"/>
                </a:solidFill>
                <a:latin typeface="黑体" panose="02010609060101010101" pitchFamily="49" charset="-122"/>
                <a:ea typeface="黑体" panose="02010609060101010101" pitchFamily="49" charset="-122"/>
              </a:rPr>
              <a:t>调段功能</a:t>
            </a:r>
            <a:r>
              <a:rPr lang="zh-CN" altLang="en-US" dirty="0">
                <a:solidFill>
                  <a:schemeClr val="tx1"/>
                </a:solidFill>
                <a:latin typeface="黑体" panose="02010609060101010101" pitchFamily="49" charset="-122"/>
                <a:ea typeface="黑体" panose="02010609060101010101" pitchFamily="49" charset="-122"/>
              </a:rPr>
              <a:t>将其调入，同时还可以通过</a:t>
            </a:r>
            <a:r>
              <a:rPr lang="zh-CN" altLang="en-US" dirty="0">
                <a:solidFill>
                  <a:srgbClr val="FF33CC"/>
                </a:solidFill>
                <a:latin typeface="黑体" panose="02010609060101010101" pitchFamily="49" charset="-122"/>
                <a:ea typeface="黑体" panose="02010609060101010101" pitchFamily="49" charset="-122"/>
              </a:rPr>
              <a:t>置换功能</a:t>
            </a:r>
            <a:r>
              <a:rPr lang="zh-CN" altLang="en-US" dirty="0">
                <a:solidFill>
                  <a:schemeClr val="tx1"/>
                </a:solidFill>
                <a:latin typeface="黑体" panose="02010609060101010101" pitchFamily="49" charset="-122"/>
                <a:ea typeface="黑体" panose="02010609060101010101" pitchFamily="49" charset="-122"/>
              </a:rPr>
              <a:t>将暂时不用的分段换出到外存，以便腾出内存空间。</a:t>
            </a:r>
            <a:endParaRPr lang="zh-CN" altLang="en-US" dirty="0">
              <a:solidFill>
                <a:schemeClr val="tx1"/>
              </a:solidFill>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85027">
                                            <p:txEl>
                                              <p:charRg st="0" end="71"/>
                                            </p:txEl>
                                          </p:spTgt>
                                        </p:tgtEl>
                                        <p:attrNameLst>
                                          <p:attrName>style.visibility</p:attrName>
                                        </p:attrNameLst>
                                      </p:cBhvr>
                                      <p:to>
                                        <p:strVal val="visible"/>
                                      </p:to>
                                    </p:set>
                                    <p:animEffect transition="in" filter="blinds(horizontal)">
                                      <p:cBhvr>
                                        <p:cTn id="7" dur="500"/>
                                        <p:tgtEl>
                                          <p:spTgt spid="385027">
                                            <p:txEl>
                                              <p:charRg st="0" end="7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85027">
                                            <p:txEl>
                                              <p:charRg st="71" end="189"/>
                                            </p:txEl>
                                          </p:spTgt>
                                        </p:tgtEl>
                                        <p:attrNameLst>
                                          <p:attrName>style.visibility</p:attrName>
                                        </p:attrNameLst>
                                      </p:cBhvr>
                                      <p:to>
                                        <p:strVal val="visible"/>
                                      </p:to>
                                    </p:set>
                                    <p:animEffect transition="in" filter="blinds(horizontal)">
                                      <p:cBhvr>
                                        <p:cTn id="12" dur="500"/>
                                        <p:tgtEl>
                                          <p:spTgt spid="385027">
                                            <p:txEl>
                                              <p:charRg st="71" end="18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5027"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3585" name="Rectangle 1026"/>
          <p:cNvSpPr>
            <a:spLocks noGrp="1"/>
          </p:cNvSpPr>
          <p:nvPr>
            <p:ph type="title"/>
          </p:nvPr>
        </p:nvSpPr>
        <p:spPr>
          <a:xfrm>
            <a:off x="1600200" y="363538"/>
            <a:ext cx="7219950" cy="617537"/>
          </a:xfrm>
        </p:spPr>
        <p:txBody>
          <a:bodyPr wrap="square" lIns="91440" tIns="45720" rIns="91440" bIns="45720" anchor="b"/>
          <a:p>
            <a:pPr eaLnBrk="1" hangingPunct="1"/>
            <a:r>
              <a:rPr lang="en-US" altLang="zh-CN" sz="3600" b="1" dirty="0">
                <a:latin typeface="黑体" panose="02010609060101010101" pitchFamily="49" charset="-122"/>
                <a:ea typeface="黑体" panose="02010609060101010101" pitchFamily="49" charset="-122"/>
              </a:rPr>
              <a:t>5.5 </a:t>
            </a:r>
            <a:r>
              <a:rPr lang="zh-CN" altLang="en-US" sz="3600" b="1" dirty="0">
                <a:latin typeface="黑体" panose="02010609060101010101" pitchFamily="49" charset="-122"/>
                <a:ea typeface="黑体" panose="02010609060101010101" pitchFamily="49" charset="-122"/>
              </a:rPr>
              <a:t>请求分段式存储管理方式</a:t>
            </a:r>
            <a:endParaRPr lang="zh-CN" altLang="en-US" sz="3600" b="1" dirty="0">
              <a:latin typeface="黑体" panose="02010609060101010101" pitchFamily="49" charset="-122"/>
              <a:ea typeface="黑体" panose="02010609060101010101" pitchFamily="49" charset="-122"/>
            </a:endParaRPr>
          </a:p>
        </p:txBody>
      </p:sp>
      <p:sp>
        <p:nvSpPr>
          <p:cNvPr id="523267" name="Rectangle 1027"/>
          <p:cNvSpPr>
            <a:spLocks noGrp="1"/>
          </p:cNvSpPr>
          <p:nvPr>
            <p:ph idx="1"/>
          </p:nvPr>
        </p:nvSpPr>
        <p:spPr>
          <a:xfrm>
            <a:off x="1447800" y="1412875"/>
            <a:ext cx="6940550" cy="5184775"/>
          </a:xfrm>
        </p:spPr>
        <p:txBody>
          <a:bodyPr wrap="square" lIns="91440" tIns="45720" rIns="91440" bIns="45720" anchor="t"/>
          <a:p>
            <a:pPr eaLnBrk="1" hangingPunct="1"/>
            <a:r>
              <a:rPr lang="zh-CN" altLang="en-US" dirty="0">
                <a:ea typeface="黑体" panose="02010609060101010101" pitchFamily="49" charset="-122"/>
                <a:hlinkClick r:id="rId1" action="ppaction://hlinksldjump"/>
              </a:rPr>
              <a:t>请求分段中的硬件支持</a:t>
            </a:r>
            <a:endParaRPr lang="zh-CN" altLang="en-US" dirty="0">
              <a:ea typeface="黑体" panose="02010609060101010101" pitchFamily="49" charset="-122"/>
            </a:endParaRPr>
          </a:p>
          <a:p>
            <a:pPr lvl="2" eaLnBrk="1" hangingPunct="1"/>
            <a:r>
              <a:rPr lang="zh-CN" altLang="en-US" sz="2800" dirty="0">
                <a:ea typeface="黑体" panose="02010609060101010101" pitchFamily="49" charset="-122"/>
              </a:rPr>
              <a:t>段表机制</a:t>
            </a:r>
            <a:endParaRPr lang="zh-CN" altLang="en-US" sz="2800" dirty="0">
              <a:ea typeface="黑体" panose="02010609060101010101" pitchFamily="49" charset="-122"/>
            </a:endParaRPr>
          </a:p>
          <a:p>
            <a:pPr lvl="2" eaLnBrk="1" hangingPunct="1"/>
            <a:r>
              <a:rPr lang="zh-CN" altLang="en-US" sz="2800" dirty="0">
                <a:ea typeface="黑体" panose="02010609060101010101" pitchFamily="49" charset="-122"/>
              </a:rPr>
              <a:t>缺段中断机构</a:t>
            </a:r>
            <a:endParaRPr lang="zh-CN" altLang="en-US" sz="2800" dirty="0">
              <a:ea typeface="黑体" panose="02010609060101010101" pitchFamily="49" charset="-122"/>
            </a:endParaRPr>
          </a:p>
          <a:p>
            <a:pPr lvl="2" eaLnBrk="1" hangingPunct="1"/>
            <a:r>
              <a:rPr lang="zh-CN" altLang="en-US" sz="2800" dirty="0">
                <a:ea typeface="黑体" panose="02010609060101010101" pitchFamily="49" charset="-122"/>
              </a:rPr>
              <a:t>地址变换机构</a:t>
            </a:r>
            <a:endParaRPr lang="zh-CN" altLang="en-US" sz="2800" dirty="0">
              <a:ea typeface="黑体" panose="02010609060101010101" pitchFamily="49" charset="-122"/>
            </a:endParaRPr>
          </a:p>
          <a:p>
            <a:pPr eaLnBrk="1" hangingPunct="1"/>
            <a:r>
              <a:rPr lang="zh-CN" altLang="en-US" dirty="0">
                <a:ea typeface="黑体" panose="02010609060101010101" pitchFamily="49" charset="-122"/>
                <a:hlinkClick r:id="rId2" action="ppaction://hlinksldjump"/>
              </a:rPr>
              <a:t>分段共享与保护</a:t>
            </a:r>
            <a:endParaRPr lang="zh-CN" altLang="en-US" dirty="0">
              <a:ea typeface="黑体" panose="02010609060101010101" pitchFamily="49" charset="-122"/>
            </a:endParaRPr>
          </a:p>
          <a:p>
            <a:pPr lvl="2" eaLnBrk="1" hangingPunct="1"/>
            <a:r>
              <a:rPr lang="zh-CN" altLang="en-US" sz="2800" dirty="0">
                <a:ea typeface="黑体" panose="02010609060101010101" pitchFamily="49" charset="-122"/>
              </a:rPr>
              <a:t>共享段表</a:t>
            </a:r>
            <a:endParaRPr lang="zh-CN" altLang="en-US" sz="2800" dirty="0">
              <a:ea typeface="黑体" panose="02010609060101010101" pitchFamily="49" charset="-122"/>
            </a:endParaRPr>
          </a:p>
          <a:p>
            <a:pPr lvl="2" eaLnBrk="1" hangingPunct="1"/>
            <a:r>
              <a:rPr lang="zh-CN" altLang="en-US" sz="2800" dirty="0">
                <a:ea typeface="黑体" panose="02010609060101010101" pitchFamily="49" charset="-122"/>
              </a:rPr>
              <a:t>共享段的分配与回收</a:t>
            </a:r>
            <a:endParaRPr lang="zh-CN" altLang="en-US" sz="2800" dirty="0">
              <a:ea typeface="黑体" panose="02010609060101010101" pitchFamily="49" charset="-122"/>
            </a:endParaRPr>
          </a:p>
          <a:p>
            <a:pPr lvl="2" eaLnBrk="1" hangingPunct="1"/>
            <a:r>
              <a:rPr lang="zh-CN" altLang="en-US" sz="2800" dirty="0">
                <a:ea typeface="黑体" panose="02010609060101010101" pitchFamily="49" charset="-122"/>
              </a:rPr>
              <a:t>分段保护（</a:t>
            </a:r>
            <a:r>
              <a:rPr lang="zh-CN" altLang="en-US" sz="2800" dirty="0">
                <a:solidFill>
                  <a:srgbClr val="FF33CC"/>
                </a:solidFill>
                <a:ea typeface="黑体" panose="02010609060101010101" pitchFamily="49" charset="-122"/>
              </a:rPr>
              <a:t>越界检查、存取控制检查、环保护机构</a:t>
            </a:r>
            <a:r>
              <a:rPr lang="zh-CN" altLang="en-US" sz="2800" dirty="0">
                <a:ea typeface="黑体" panose="02010609060101010101" pitchFamily="49" charset="-122"/>
              </a:rPr>
              <a:t>）</a:t>
            </a:r>
            <a:endParaRPr lang="zh-CN" altLang="en-US" sz="2800" dirty="0">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23267">
                                            <p:txEl>
                                              <p:charRg st="0" end="11"/>
                                            </p:txEl>
                                          </p:spTgt>
                                        </p:tgtEl>
                                        <p:attrNameLst>
                                          <p:attrName>style.visibility</p:attrName>
                                        </p:attrNameLst>
                                      </p:cBhvr>
                                      <p:to>
                                        <p:strVal val="visible"/>
                                      </p:to>
                                    </p:set>
                                    <p:animEffect transition="in" filter="blinds(horizontal)">
                                      <p:cBhvr>
                                        <p:cTn id="7" dur="500"/>
                                        <p:tgtEl>
                                          <p:spTgt spid="523267">
                                            <p:txEl>
                                              <p:charRg st="0" end="1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23267">
                                            <p:txEl>
                                              <p:charRg st="11" end="16"/>
                                            </p:txEl>
                                          </p:spTgt>
                                        </p:tgtEl>
                                        <p:attrNameLst>
                                          <p:attrName>style.visibility</p:attrName>
                                        </p:attrNameLst>
                                      </p:cBhvr>
                                      <p:to>
                                        <p:strVal val="visible"/>
                                      </p:to>
                                    </p:set>
                                    <p:animEffect transition="in" filter="blinds(horizontal)">
                                      <p:cBhvr>
                                        <p:cTn id="12" dur="500"/>
                                        <p:tgtEl>
                                          <p:spTgt spid="523267">
                                            <p:txEl>
                                              <p:charRg st="11" end="16"/>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23267">
                                            <p:txEl>
                                              <p:charRg st="16" end="23"/>
                                            </p:txEl>
                                          </p:spTgt>
                                        </p:tgtEl>
                                        <p:attrNameLst>
                                          <p:attrName>style.visibility</p:attrName>
                                        </p:attrNameLst>
                                      </p:cBhvr>
                                      <p:to>
                                        <p:strVal val="visible"/>
                                      </p:to>
                                    </p:set>
                                    <p:animEffect transition="in" filter="blinds(horizontal)">
                                      <p:cBhvr>
                                        <p:cTn id="17" dur="500"/>
                                        <p:tgtEl>
                                          <p:spTgt spid="523267">
                                            <p:txEl>
                                              <p:charRg st="16" end="2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23267">
                                            <p:txEl>
                                              <p:charRg st="23" end="30"/>
                                            </p:txEl>
                                          </p:spTgt>
                                        </p:tgtEl>
                                        <p:attrNameLst>
                                          <p:attrName>style.visibility</p:attrName>
                                        </p:attrNameLst>
                                      </p:cBhvr>
                                      <p:to>
                                        <p:strVal val="visible"/>
                                      </p:to>
                                    </p:set>
                                    <p:animEffect transition="in" filter="blinds(horizontal)">
                                      <p:cBhvr>
                                        <p:cTn id="22" dur="500"/>
                                        <p:tgtEl>
                                          <p:spTgt spid="523267">
                                            <p:txEl>
                                              <p:charRg st="23" end="3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523267">
                                            <p:txEl>
                                              <p:charRg st="30" end="38"/>
                                            </p:txEl>
                                          </p:spTgt>
                                        </p:tgtEl>
                                        <p:attrNameLst>
                                          <p:attrName>style.visibility</p:attrName>
                                        </p:attrNameLst>
                                      </p:cBhvr>
                                      <p:to>
                                        <p:strVal val="visible"/>
                                      </p:to>
                                    </p:set>
                                    <p:animEffect transition="in" filter="blinds(horizontal)">
                                      <p:cBhvr>
                                        <p:cTn id="27" dur="500"/>
                                        <p:tgtEl>
                                          <p:spTgt spid="523267">
                                            <p:txEl>
                                              <p:charRg st="30" end="3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523267">
                                            <p:txEl>
                                              <p:charRg st="38" end="43"/>
                                            </p:txEl>
                                          </p:spTgt>
                                        </p:tgtEl>
                                        <p:attrNameLst>
                                          <p:attrName>style.visibility</p:attrName>
                                        </p:attrNameLst>
                                      </p:cBhvr>
                                      <p:to>
                                        <p:strVal val="visible"/>
                                      </p:to>
                                    </p:set>
                                    <p:animEffect transition="in" filter="blinds(horizontal)">
                                      <p:cBhvr>
                                        <p:cTn id="32" dur="500"/>
                                        <p:tgtEl>
                                          <p:spTgt spid="523267">
                                            <p:txEl>
                                              <p:charRg st="38" end="4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523267">
                                            <p:txEl>
                                              <p:charRg st="43" end="53"/>
                                            </p:txEl>
                                          </p:spTgt>
                                        </p:tgtEl>
                                        <p:attrNameLst>
                                          <p:attrName>style.visibility</p:attrName>
                                        </p:attrNameLst>
                                      </p:cBhvr>
                                      <p:to>
                                        <p:strVal val="visible"/>
                                      </p:to>
                                    </p:set>
                                    <p:animEffect transition="in" filter="blinds(horizontal)">
                                      <p:cBhvr>
                                        <p:cTn id="37" dur="500"/>
                                        <p:tgtEl>
                                          <p:spTgt spid="523267">
                                            <p:txEl>
                                              <p:charRg st="43" end="53"/>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523267">
                                            <p:txEl>
                                              <p:charRg st="53" end="77"/>
                                            </p:txEl>
                                          </p:spTgt>
                                        </p:tgtEl>
                                        <p:attrNameLst>
                                          <p:attrName>style.visibility</p:attrName>
                                        </p:attrNameLst>
                                      </p:cBhvr>
                                      <p:to>
                                        <p:strVal val="visible"/>
                                      </p:to>
                                    </p:set>
                                    <p:animEffect transition="in" filter="blinds(horizontal)">
                                      <p:cBhvr>
                                        <p:cTn id="42" dur="500"/>
                                        <p:tgtEl>
                                          <p:spTgt spid="523267">
                                            <p:txEl>
                                              <p:charRg st="53" end="7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3267"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5633" name="Rectangle 2"/>
          <p:cNvSpPr>
            <a:spLocks noGrp="1"/>
          </p:cNvSpPr>
          <p:nvPr>
            <p:ph type="title"/>
          </p:nvPr>
        </p:nvSpPr>
        <p:spPr>
          <a:xfrm>
            <a:off x="1387475" y="333375"/>
            <a:ext cx="7145338" cy="708025"/>
          </a:xfrm>
        </p:spPr>
        <p:txBody>
          <a:bodyPr wrap="square" lIns="91440" tIns="45720" rIns="91440" bIns="45720" anchor="b"/>
          <a:p>
            <a:pPr eaLnBrk="1" hangingPunct="1"/>
            <a:r>
              <a:rPr lang="zh-CN" altLang="en-US" sz="3600" b="1" dirty="0">
                <a:latin typeface="黑体" panose="02010609060101010101" pitchFamily="49" charset="-122"/>
                <a:ea typeface="黑体" panose="02010609060101010101" pitchFamily="49" charset="-122"/>
              </a:rPr>
              <a:t>段表机制</a:t>
            </a:r>
            <a:endParaRPr lang="zh-CN" altLang="en-US" sz="3600" b="1" dirty="0">
              <a:latin typeface="黑体" panose="02010609060101010101" pitchFamily="49" charset="-122"/>
              <a:ea typeface="黑体" panose="02010609060101010101" pitchFamily="49" charset="-122"/>
            </a:endParaRPr>
          </a:p>
        </p:txBody>
      </p:sp>
      <p:sp>
        <p:nvSpPr>
          <p:cNvPr id="524291" name="Rectangle 3"/>
          <p:cNvSpPr>
            <a:spLocks noGrp="1"/>
          </p:cNvSpPr>
          <p:nvPr>
            <p:ph idx="1"/>
          </p:nvPr>
        </p:nvSpPr>
        <p:spPr>
          <a:xfrm>
            <a:off x="684213" y="2708275"/>
            <a:ext cx="7621587" cy="3529013"/>
          </a:xfrm>
        </p:spPr>
        <p:txBody>
          <a:bodyPr wrap="square" lIns="91440" tIns="45720" rIns="91440" bIns="45720" anchor="t"/>
          <a:p>
            <a:pPr eaLnBrk="1" hangingPunct="1">
              <a:lnSpc>
                <a:spcPct val="120000"/>
              </a:lnSpc>
            </a:pPr>
            <a:r>
              <a:rPr lang="zh-CN" altLang="en-US" sz="2400" dirty="0">
                <a:solidFill>
                  <a:schemeClr val="tx1"/>
                </a:solidFill>
                <a:latin typeface="黑体" panose="02010609060101010101" pitchFamily="49" charset="-122"/>
                <a:ea typeface="黑体" panose="02010609060101010101" pitchFamily="49" charset="-122"/>
              </a:rPr>
              <a:t>存取方式：存取属性（执行、只读、允许读</a:t>
            </a:r>
            <a:r>
              <a:rPr lang="en-US" altLang="zh-CN" sz="2400" dirty="0">
                <a:solidFill>
                  <a:schemeClr val="tx1"/>
                </a:solidFill>
                <a:latin typeface="黑体" panose="02010609060101010101" pitchFamily="49" charset="-122"/>
                <a:ea typeface="黑体" panose="02010609060101010101" pitchFamily="49" charset="-122"/>
              </a:rPr>
              <a:t>/</a:t>
            </a:r>
            <a:r>
              <a:rPr lang="zh-CN" altLang="en-US" sz="2400" dirty="0">
                <a:solidFill>
                  <a:schemeClr val="tx1"/>
                </a:solidFill>
                <a:latin typeface="黑体" panose="02010609060101010101" pitchFamily="49" charset="-122"/>
                <a:ea typeface="黑体" panose="02010609060101010101" pitchFamily="49" charset="-122"/>
              </a:rPr>
              <a:t>写）</a:t>
            </a:r>
            <a:endParaRPr lang="zh-CN" altLang="en-US" sz="2400" dirty="0">
              <a:solidFill>
                <a:schemeClr val="tx1"/>
              </a:solidFill>
              <a:latin typeface="黑体" panose="02010609060101010101" pitchFamily="49" charset="-122"/>
              <a:ea typeface="黑体" panose="02010609060101010101" pitchFamily="49" charset="-122"/>
            </a:endParaRPr>
          </a:p>
          <a:p>
            <a:pPr eaLnBrk="1" hangingPunct="1">
              <a:lnSpc>
                <a:spcPct val="120000"/>
              </a:lnSpc>
            </a:pPr>
            <a:r>
              <a:rPr lang="zh-CN" altLang="en-US" sz="2400" dirty="0">
                <a:solidFill>
                  <a:schemeClr val="tx1"/>
                </a:solidFill>
                <a:latin typeface="黑体" panose="02010609060101010101" pitchFamily="49" charset="-122"/>
                <a:ea typeface="黑体" panose="02010609060101010101" pitchFamily="49" charset="-122"/>
              </a:rPr>
              <a:t>访问字段</a:t>
            </a:r>
            <a:r>
              <a:rPr lang="en-US" altLang="zh-CN" sz="2400" dirty="0">
                <a:solidFill>
                  <a:schemeClr val="tx1"/>
                </a:solidFill>
                <a:latin typeface="黑体" panose="02010609060101010101" pitchFamily="49" charset="-122"/>
                <a:ea typeface="黑体" panose="02010609060101010101" pitchFamily="49" charset="-122"/>
              </a:rPr>
              <a:t>A</a:t>
            </a:r>
            <a:r>
              <a:rPr lang="zh-CN" altLang="en-US" sz="2400" dirty="0">
                <a:solidFill>
                  <a:schemeClr val="tx1"/>
                </a:solidFill>
                <a:latin typeface="黑体" panose="02010609060101010101" pitchFamily="49" charset="-122"/>
                <a:ea typeface="黑体" panose="02010609060101010101" pitchFamily="49" charset="-122"/>
              </a:rPr>
              <a:t>：记录该段被访问的频繁程度</a:t>
            </a:r>
            <a:endParaRPr lang="zh-CN" altLang="en-US" sz="2400" dirty="0">
              <a:solidFill>
                <a:schemeClr val="tx1"/>
              </a:solidFill>
              <a:latin typeface="黑体" panose="02010609060101010101" pitchFamily="49" charset="-122"/>
              <a:ea typeface="黑体" panose="02010609060101010101" pitchFamily="49" charset="-122"/>
            </a:endParaRPr>
          </a:p>
          <a:p>
            <a:pPr eaLnBrk="1" hangingPunct="1">
              <a:lnSpc>
                <a:spcPct val="120000"/>
              </a:lnSpc>
            </a:pPr>
            <a:r>
              <a:rPr lang="zh-CN" altLang="en-US" sz="2400" dirty="0">
                <a:solidFill>
                  <a:schemeClr val="tx1"/>
                </a:solidFill>
                <a:latin typeface="黑体" panose="02010609060101010101" pitchFamily="49" charset="-122"/>
                <a:ea typeface="黑体" panose="02010609060101010101" pitchFamily="49" charset="-122"/>
              </a:rPr>
              <a:t>修改位</a:t>
            </a:r>
            <a:r>
              <a:rPr lang="en-US" altLang="zh-CN" sz="2400" dirty="0">
                <a:solidFill>
                  <a:schemeClr val="tx1"/>
                </a:solidFill>
                <a:latin typeface="黑体" panose="02010609060101010101" pitchFamily="49" charset="-122"/>
                <a:ea typeface="黑体" panose="02010609060101010101" pitchFamily="49" charset="-122"/>
              </a:rPr>
              <a:t>M</a:t>
            </a:r>
            <a:r>
              <a:rPr lang="zh-CN" altLang="en-US" sz="2400" dirty="0">
                <a:solidFill>
                  <a:schemeClr val="tx1"/>
                </a:solidFill>
                <a:latin typeface="黑体" panose="02010609060101010101" pitchFamily="49" charset="-122"/>
                <a:ea typeface="黑体" panose="02010609060101010101" pitchFamily="49" charset="-122"/>
              </a:rPr>
              <a:t>：表示该段在进入内存后，是否被修改过。</a:t>
            </a:r>
            <a:endParaRPr lang="zh-CN" altLang="en-US" sz="2400" dirty="0">
              <a:solidFill>
                <a:schemeClr val="tx1"/>
              </a:solidFill>
              <a:latin typeface="黑体" panose="02010609060101010101" pitchFamily="49" charset="-122"/>
              <a:ea typeface="黑体" panose="02010609060101010101" pitchFamily="49" charset="-122"/>
            </a:endParaRPr>
          </a:p>
          <a:p>
            <a:pPr eaLnBrk="1" hangingPunct="1">
              <a:lnSpc>
                <a:spcPct val="120000"/>
              </a:lnSpc>
            </a:pPr>
            <a:r>
              <a:rPr lang="zh-CN" altLang="en-US" sz="2400" dirty="0">
                <a:solidFill>
                  <a:schemeClr val="tx1"/>
                </a:solidFill>
                <a:latin typeface="黑体" panose="02010609060101010101" pitchFamily="49" charset="-122"/>
                <a:ea typeface="黑体" panose="02010609060101010101" pitchFamily="49" charset="-122"/>
              </a:rPr>
              <a:t>存在位</a:t>
            </a:r>
            <a:r>
              <a:rPr lang="en-US" altLang="zh-CN" sz="2400" dirty="0">
                <a:solidFill>
                  <a:schemeClr val="tx1"/>
                </a:solidFill>
                <a:latin typeface="黑体" panose="02010609060101010101" pitchFamily="49" charset="-122"/>
                <a:ea typeface="黑体" panose="02010609060101010101" pitchFamily="49" charset="-122"/>
              </a:rPr>
              <a:t>P</a:t>
            </a:r>
            <a:r>
              <a:rPr lang="zh-CN" altLang="en-US" sz="2400" dirty="0">
                <a:solidFill>
                  <a:schemeClr val="tx1"/>
                </a:solidFill>
                <a:latin typeface="黑体" panose="02010609060101010101" pitchFamily="49" charset="-122"/>
                <a:ea typeface="黑体" panose="02010609060101010101" pitchFamily="49" charset="-122"/>
              </a:rPr>
              <a:t>：表示该段是否在内存中。</a:t>
            </a:r>
            <a:endParaRPr lang="zh-CN" altLang="en-US" sz="2400" dirty="0">
              <a:solidFill>
                <a:schemeClr val="tx1"/>
              </a:solidFill>
              <a:latin typeface="黑体" panose="02010609060101010101" pitchFamily="49" charset="-122"/>
              <a:ea typeface="黑体" panose="02010609060101010101" pitchFamily="49" charset="-122"/>
            </a:endParaRPr>
          </a:p>
          <a:p>
            <a:pPr eaLnBrk="1" hangingPunct="1">
              <a:lnSpc>
                <a:spcPct val="120000"/>
              </a:lnSpc>
            </a:pPr>
            <a:r>
              <a:rPr lang="zh-CN" altLang="en-US" sz="2400" dirty="0">
                <a:solidFill>
                  <a:schemeClr val="tx1"/>
                </a:solidFill>
                <a:latin typeface="黑体" panose="02010609060101010101" pitchFamily="49" charset="-122"/>
                <a:ea typeface="黑体" panose="02010609060101010101" pitchFamily="49" charset="-122"/>
              </a:rPr>
              <a:t>增补位：表示在运行过程中，该段是否做过动态增长。</a:t>
            </a:r>
            <a:endParaRPr lang="zh-CN" altLang="en-US" sz="2400" dirty="0">
              <a:solidFill>
                <a:schemeClr val="tx1"/>
              </a:solidFill>
              <a:latin typeface="黑体" panose="02010609060101010101" pitchFamily="49" charset="-122"/>
              <a:ea typeface="黑体" panose="02010609060101010101" pitchFamily="49" charset="-122"/>
            </a:endParaRPr>
          </a:p>
          <a:p>
            <a:pPr eaLnBrk="1" hangingPunct="1">
              <a:lnSpc>
                <a:spcPct val="120000"/>
              </a:lnSpc>
            </a:pPr>
            <a:r>
              <a:rPr lang="zh-CN" altLang="en-US" sz="2400" dirty="0">
                <a:solidFill>
                  <a:schemeClr val="tx1"/>
                </a:solidFill>
                <a:latin typeface="黑体" panose="02010609060101010101" pitchFamily="49" charset="-122"/>
                <a:ea typeface="黑体" panose="02010609060101010101" pitchFamily="49" charset="-122"/>
              </a:rPr>
              <a:t>外存地址：表示该段在外存中的起始地址。</a:t>
            </a:r>
            <a:endParaRPr lang="zh-CN" altLang="en-US" sz="2400" dirty="0">
              <a:solidFill>
                <a:schemeClr val="tx1"/>
              </a:solidFill>
              <a:latin typeface="黑体" panose="02010609060101010101" pitchFamily="49" charset="-122"/>
              <a:ea typeface="黑体" panose="02010609060101010101" pitchFamily="49" charset="-122"/>
            </a:endParaRPr>
          </a:p>
          <a:p>
            <a:pPr eaLnBrk="1" hangingPunct="1">
              <a:lnSpc>
                <a:spcPct val="120000"/>
              </a:lnSpc>
            </a:pPr>
            <a:endParaRPr lang="en-US" altLang="zh-CN" sz="2400" dirty="0">
              <a:solidFill>
                <a:schemeClr val="tx1"/>
              </a:solidFill>
              <a:latin typeface="黑体" panose="02010609060101010101" pitchFamily="49" charset="-122"/>
              <a:ea typeface="黑体" panose="02010609060101010101" pitchFamily="49" charset="-122"/>
            </a:endParaRPr>
          </a:p>
        </p:txBody>
      </p:sp>
      <p:graphicFrame>
        <p:nvGraphicFramePr>
          <p:cNvPr id="524457" name="Group 169"/>
          <p:cNvGraphicFramePr>
            <a:graphicFrameLocks noGrp="1"/>
          </p:cNvGraphicFramePr>
          <p:nvPr/>
        </p:nvGraphicFramePr>
        <p:xfrm>
          <a:off x="468313" y="1725613"/>
          <a:ext cx="8382000" cy="639763"/>
        </p:xfrm>
        <a:graphic>
          <a:graphicData uri="http://schemas.openxmlformats.org/drawingml/2006/table">
            <a:tbl>
              <a:tblPr/>
              <a:tblGrid>
                <a:gridCol w="609600"/>
                <a:gridCol w="609600"/>
                <a:gridCol w="1066800"/>
                <a:gridCol w="1066800"/>
                <a:gridCol w="1143000"/>
                <a:gridCol w="990600"/>
                <a:gridCol w="1006475"/>
                <a:gridCol w="831850"/>
                <a:gridCol w="1057275"/>
              </a:tblGrid>
              <a:tr h="323850">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zh-CN" altLang="en-US" sz="1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段名</a:t>
                      </a:r>
                      <a:endParaRPr kumimoji="1" lang="zh-CN" altLang="en-US" sz="1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zh-CN" altLang="en-US" sz="1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段长</a:t>
                      </a:r>
                      <a:endParaRPr kumimoji="1" lang="zh-CN" altLang="en-US" sz="1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zh-CN" altLang="en-US" sz="1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段的基址</a:t>
                      </a:r>
                      <a:endParaRPr kumimoji="1" lang="zh-CN" altLang="en-US" sz="1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zh-CN" altLang="en-US" sz="1800" b="1" i="0" u="none" strike="noStrike" cap="none" normalizeH="0" baseline="0" smtClean="0">
                          <a:ln>
                            <a:noFill/>
                          </a:ln>
                          <a:solidFill>
                            <a:schemeClr val="hlink"/>
                          </a:solidFill>
                          <a:effectLst/>
                          <a:latin typeface="Tahoma" panose="020B0604030504040204" pitchFamily="34" charset="0"/>
                          <a:ea typeface="宋体" panose="02010600030101010101" pitchFamily="2" charset="-122"/>
                        </a:rPr>
                        <a:t>存取方式</a:t>
                      </a:r>
                      <a:endParaRPr kumimoji="1" lang="zh-CN" altLang="en-US" sz="1800" b="1" i="0" u="none" strike="noStrike" cap="none" normalizeH="0" baseline="0" smtClean="0">
                        <a:ln>
                          <a:noFill/>
                        </a:ln>
                        <a:solidFill>
                          <a:schemeClr val="hlink"/>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zh-CN" altLang="en-US" sz="1800" b="1" i="0" u="none" strike="noStrike" cap="none" normalizeH="0" baseline="0" smtClean="0">
                          <a:ln>
                            <a:noFill/>
                          </a:ln>
                          <a:solidFill>
                            <a:schemeClr val="hlink"/>
                          </a:solidFill>
                          <a:effectLst/>
                          <a:latin typeface="Tahoma" panose="020B0604030504040204" pitchFamily="34" charset="0"/>
                          <a:ea typeface="宋体" panose="02010600030101010101" pitchFamily="2" charset="-122"/>
                        </a:rPr>
                        <a:t>访问字段</a:t>
                      </a:r>
                      <a:r>
                        <a:rPr kumimoji="1" lang="en-US" altLang="zh-CN" sz="1800" b="1" i="0" u="none" strike="noStrike" cap="none" normalizeH="0" baseline="0" smtClean="0">
                          <a:ln>
                            <a:noFill/>
                          </a:ln>
                          <a:solidFill>
                            <a:schemeClr val="hlink"/>
                          </a:solidFill>
                          <a:effectLst/>
                          <a:latin typeface="Tahoma" panose="020B0604030504040204" pitchFamily="34" charset="0"/>
                          <a:ea typeface="宋体" panose="02010600030101010101" pitchFamily="2" charset="-122"/>
                        </a:rPr>
                        <a:t>A</a:t>
                      </a:r>
                      <a:endParaRPr kumimoji="1" lang="en-US" altLang="zh-CN" sz="1800" b="1" i="0" u="none" strike="noStrike" cap="none" normalizeH="0" baseline="0" smtClean="0">
                        <a:ln>
                          <a:noFill/>
                        </a:ln>
                        <a:solidFill>
                          <a:schemeClr val="hlink"/>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zh-CN" altLang="en-US" sz="1800" b="1" i="0" u="none" strike="noStrike" cap="none" normalizeH="0" baseline="0" smtClean="0">
                          <a:ln>
                            <a:noFill/>
                          </a:ln>
                          <a:solidFill>
                            <a:schemeClr val="hlink"/>
                          </a:solidFill>
                          <a:effectLst/>
                          <a:latin typeface="Tahoma" panose="020B0604030504040204" pitchFamily="34" charset="0"/>
                          <a:ea typeface="宋体" panose="02010600030101010101" pitchFamily="2" charset="-122"/>
                        </a:rPr>
                        <a:t>修改位</a:t>
                      </a:r>
                      <a:r>
                        <a:rPr kumimoji="1" lang="en-US" altLang="zh-CN" sz="1800" b="1" i="0" u="none" strike="noStrike" cap="none" normalizeH="0" baseline="0" smtClean="0">
                          <a:ln>
                            <a:noFill/>
                          </a:ln>
                          <a:solidFill>
                            <a:schemeClr val="hlink"/>
                          </a:solidFill>
                          <a:effectLst/>
                          <a:latin typeface="Tahoma" panose="020B0604030504040204" pitchFamily="34" charset="0"/>
                          <a:ea typeface="宋体" panose="02010600030101010101" pitchFamily="2" charset="-122"/>
                        </a:rPr>
                        <a:t>M</a:t>
                      </a:r>
                      <a:endParaRPr kumimoji="1" lang="en-US" altLang="zh-CN" sz="1800" b="1" i="0" u="none" strike="noStrike" cap="none" normalizeH="0" baseline="0" smtClean="0">
                        <a:ln>
                          <a:noFill/>
                        </a:ln>
                        <a:solidFill>
                          <a:schemeClr val="hlink"/>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zh-CN" altLang="en-US" sz="1800" b="1" i="0" u="none" strike="noStrike" cap="none" normalizeH="0" baseline="0" smtClean="0">
                          <a:ln>
                            <a:noFill/>
                          </a:ln>
                          <a:solidFill>
                            <a:schemeClr val="hlink"/>
                          </a:solidFill>
                          <a:effectLst/>
                          <a:latin typeface="Tahoma" panose="020B0604030504040204" pitchFamily="34" charset="0"/>
                          <a:ea typeface="宋体" panose="02010600030101010101" pitchFamily="2" charset="-122"/>
                        </a:rPr>
                        <a:t>存在位</a:t>
                      </a:r>
                      <a:r>
                        <a:rPr kumimoji="1" lang="en-US" altLang="zh-CN" sz="1800" b="1" i="0" u="none" strike="noStrike" cap="none" normalizeH="0" baseline="0" smtClean="0">
                          <a:ln>
                            <a:noFill/>
                          </a:ln>
                          <a:solidFill>
                            <a:schemeClr val="hlink"/>
                          </a:solidFill>
                          <a:effectLst/>
                          <a:latin typeface="Tahoma" panose="020B0604030504040204" pitchFamily="34" charset="0"/>
                          <a:ea typeface="宋体" panose="02010600030101010101" pitchFamily="2" charset="-122"/>
                        </a:rPr>
                        <a:t>P</a:t>
                      </a:r>
                      <a:endParaRPr kumimoji="1" lang="en-US" altLang="zh-CN" sz="1800" b="1" i="0" u="none" strike="noStrike" cap="none" normalizeH="0" baseline="0" smtClean="0">
                        <a:ln>
                          <a:noFill/>
                        </a:ln>
                        <a:solidFill>
                          <a:schemeClr val="hlink"/>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zh-CN" altLang="en-US" sz="1800" b="1" i="0" u="none" strike="noStrike" cap="none" normalizeH="0" baseline="0" smtClean="0">
                          <a:ln>
                            <a:noFill/>
                          </a:ln>
                          <a:solidFill>
                            <a:schemeClr val="hlink"/>
                          </a:solidFill>
                          <a:effectLst/>
                          <a:latin typeface="Tahoma" panose="020B0604030504040204" pitchFamily="34" charset="0"/>
                          <a:ea typeface="宋体" panose="02010600030101010101" pitchFamily="2" charset="-122"/>
                        </a:rPr>
                        <a:t>增补位</a:t>
                      </a:r>
                      <a:endParaRPr kumimoji="1" lang="zh-CN" altLang="en-US" sz="1800" b="1" i="0" u="none" strike="noStrike" cap="none" normalizeH="0" baseline="0" smtClean="0">
                        <a:ln>
                          <a:noFill/>
                        </a:ln>
                        <a:solidFill>
                          <a:schemeClr val="hlink"/>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zh-CN" altLang="en-US" sz="1800" b="1" i="0" u="none" strike="noStrike" cap="none" normalizeH="0" baseline="0" smtClean="0">
                          <a:ln>
                            <a:noFill/>
                          </a:ln>
                          <a:solidFill>
                            <a:schemeClr val="hlink"/>
                          </a:solidFill>
                          <a:effectLst/>
                          <a:latin typeface="Tahoma" panose="020B0604030504040204" pitchFamily="34" charset="0"/>
                          <a:ea typeface="宋体" panose="02010600030101010101" pitchFamily="2" charset="-122"/>
                        </a:rPr>
                        <a:t>外存地址</a:t>
                      </a:r>
                      <a:endParaRPr kumimoji="1" lang="zh-CN" altLang="en-US" sz="1800" b="1" i="0" u="none" strike="noStrike" cap="none" normalizeH="0" baseline="0" smtClean="0">
                        <a:ln>
                          <a:noFill/>
                        </a:ln>
                        <a:solidFill>
                          <a:schemeClr val="hlink"/>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24291">
                                            <p:txEl>
                                              <p:charRg st="0" end="23"/>
                                            </p:txEl>
                                          </p:spTgt>
                                        </p:tgtEl>
                                        <p:attrNameLst>
                                          <p:attrName>style.visibility</p:attrName>
                                        </p:attrNameLst>
                                      </p:cBhvr>
                                      <p:to>
                                        <p:strVal val="visible"/>
                                      </p:to>
                                    </p:set>
                                    <p:animEffect transition="in" filter="blinds(horizontal)">
                                      <p:cBhvr>
                                        <p:cTn id="7" dur="500"/>
                                        <p:tgtEl>
                                          <p:spTgt spid="524291">
                                            <p:txEl>
                                              <p:charRg st="0" end="23"/>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24291">
                                            <p:txEl>
                                              <p:charRg st="23" end="42"/>
                                            </p:txEl>
                                          </p:spTgt>
                                        </p:tgtEl>
                                        <p:attrNameLst>
                                          <p:attrName>style.visibility</p:attrName>
                                        </p:attrNameLst>
                                      </p:cBhvr>
                                      <p:to>
                                        <p:strVal val="visible"/>
                                      </p:to>
                                    </p:set>
                                    <p:animEffect transition="in" filter="blinds(horizontal)">
                                      <p:cBhvr>
                                        <p:cTn id="12" dur="500"/>
                                        <p:tgtEl>
                                          <p:spTgt spid="524291">
                                            <p:txEl>
                                              <p:charRg st="23" end="4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24291">
                                            <p:txEl>
                                              <p:charRg st="42" end="66"/>
                                            </p:txEl>
                                          </p:spTgt>
                                        </p:tgtEl>
                                        <p:attrNameLst>
                                          <p:attrName>style.visibility</p:attrName>
                                        </p:attrNameLst>
                                      </p:cBhvr>
                                      <p:to>
                                        <p:strVal val="visible"/>
                                      </p:to>
                                    </p:set>
                                    <p:animEffect transition="in" filter="blinds(horizontal)">
                                      <p:cBhvr>
                                        <p:cTn id="17" dur="500"/>
                                        <p:tgtEl>
                                          <p:spTgt spid="524291">
                                            <p:txEl>
                                              <p:charRg st="42" end="6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24291">
                                            <p:txEl>
                                              <p:charRg st="66" end="83"/>
                                            </p:txEl>
                                          </p:spTgt>
                                        </p:tgtEl>
                                        <p:attrNameLst>
                                          <p:attrName>style.visibility</p:attrName>
                                        </p:attrNameLst>
                                      </p:cBhvr>
                                      <p:to>
                                        <p:strVal val="visible"/>
                                      </p:to>
                                    </p:set>
                                    <p:animEffect transition="in" filter="blinds(horizontal)">
                                      <p:cBhvr>
                                        <p:cTn id="22" dur="500"/>
                                        <p:tgtEl>
                                          <p:spTgt spid="524291">
                                            <p:txEl>
                                              <p:charRg st="66" end="8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524291">
                                            <p:txEl>
                                              <p:charRg st="83" end="108"/>
                                            </p:txEl>
                                          </p:spTgt>
                                        </p:tgtEl>
                                        <p:attrNameLst>
                                          <p:attrName>style.visibility</p:attrName>
                                        </p:attrNameLst>
                                      </p:cBhvr>
                                      <p:to>
                                        <p:strVal val="visible"/>
                                      </p:to>
                                    </p:set>
                                    <p:animEffect transition="in" filter="blinds(horizontal)">
                                      <p:cBhvr>
                                        <p:cTn id="27" dur="500"/>
                                        <p:tgtEl>
                                          <p:spTgt spid="524291">
                                            <p:txEl>
                                              <p:charRg st="83" end="10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524291">
                                            <p:txEl>
                                              <p:charRg st="108" end="128"/>
                                            </p:txEl>
                                          </p:spTgt>
                                        </p:tgtEl>
                                        <p:attrNameLst>
                                          <p:attrName>style.visibility</p:attrName>
                                        </p:attrNameLst>
                                      </p:cBhvr>
                                      <p:to>
                                        <p:strVal val="visible"/>
                                      </p:to>
                                    </p:set>
                                    <p:animEffect transition="in" filter="blinds(horizontal)">
                                      <p:cBhvr>
                                        <p:cTn id="32" dur="500"/>
                                        <p:tgtEl>
                                          <p:spTgt spid="524291">
                                            <p:txEl>
                                              <p:charRg st="108" end="12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4291"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7681" name="Rectangle 1026"/>
          <p:cNvSpPr>
            <a:spLocks noGrp="1"/>
          </p:cNvSpPr>
          <p:nvPr>
            <p:ph type="title"/>
          </p:nvPr>
        </p:nvSpPr>
        <p:spPr>
          <a:xfrm>
            <a:off x="1600200" y="333375"/>
            <a:ext cx="5059363" cy="693738"/>
          </a:xfrm>
        </p:spPr>
        <p:txBody>
          <a:bodyPr wrap="square" lIns="91440" tIns="45720" rIns="91440" bIns="45720" anchor="b"/>
          <a:p>
            <a:pPr eaLnBrk="1" hangingPunct="1"/>
            <a:r>
              <a:rPr lang="zh-CN" altLang="en-US" sz="3600" b="1" dirty="0">
                <a:latin typeface="黑体" panose="02010609060101010101" pitchFamily="49" charset="-122"/>
                <a:ea typeface="黑体" panose="02010609060101010101" pitchFamily="49" charset="-122"/>
              </a:rPr>
              <a:t>缺段中断机构</a:t>
            </a:r>
            <a:endParaRPr lang="zh-CN" altLang="en-US" sz="3600" b="1" dirty="0">
              <a:latin typeface="黑体" panose="02010609060101010101" pitchFamily="49" charset="-122"/>
              <a:ea typeface="黑体" panose="02010609060101010101" pitchFamily="49" charset="-122"/>
            </a:endParaRPr>
          </a:p>
        </p:txBody>
      </p:sp>
      <p:sp>
        <p:nvSpPr>
          <p:cNvPr id="327682" name="Rectangle 1027"/>
          <p:cNvSpPr>
            <a:spLocks noGrp="1"/>
          </p:cNvSpPr>
          <p:nvPr>
            <p:ph idx="1"/>
          </p:nvPr>
        </p:nvSpPr>
        <p:spPr>
          <a:xfrm>
            <a:off x="1371600" y="1125538"/>
            <a:ext cx="6945313" cy="790575"/>
          </a:xfrm>
        </p:spPr>
        <p:txBody>
          <a:bodyPr wrap="square" lIns="91440" tIns="45720" rIns="91440" bIns="45720" anchor="t"/>
          <a:p>
            <a:pPr eaLnBrk="1" hangingPunct="1">
              <a:lnSpc>
                <a:spcPct val="120000"/>
              </a:lnSpc>
            </a:pPr>
            <a:r>
              <a:rPr lang="zh-CN" altLang="en-US" sz="2400" dirty="0">
                <a:solidFill>
                  <a:schemeClr val="tx1"/>
                </a:solidFill>
                <a:ea typeface="黑体" panose="02010609060101010101" pitchFamily="49" charset="-122"/>
              </a:rPr>
              <a:t>当被访问的段不在内存中时，将产生一缺段中断信号。其缺段中断的处理过程如图：</a:t>
            </a:r>
            <a:endParaRPr lang="zh-CN" altLang="en-US" sz="2400" dirty="0">
              <a:solidFill>
                <a:schemeClr val="tx1"/>
              </a:solidFill>
              <a:ea typeface="黑体" panose="02010609060101010101" pitchFamily="49" charset="-122"/>
            </a:endParaRPr>
          </a:p>
        </p:txBody>
      </p:sp>
      <p:grpSp>
        <p:nvGrpSpPr>
          <p:cNvPr id="2" name="Group 4"/>
          <p:cNvGrpSpPr/>
          <p:nvPr/>
        </p:nvGrpSpPr>
        <p:grpSpPr>
          <a:xfrm>
            <a:off x="1692275" y="2276475"/>
            <a:ext cx="6613525" cy="4064000"/>
            <a:chOff x="1066" y="1434"/>
            <a:chExt cx="4166" cy="2560"/>
          </a:xfrm>
        </p:grpSpPr>
        <p:sp>
          <p:nvSpPr>
            <p:cNvPr id="327684" name="Line 1074"/>
            <p:cNvSpPr/>
            <p:nvPr/>
          </p:nvSpPr>
          <p:spPr>
            <a:xfrm flipV="1">
              <a:off x="2352" y="2750"/>
              <a:ext cx="0" cy="1104"/>
            </a:xfrm>
            <a:prstGeom prst="line">
              <a:avLst/>
            </a:prstGeom>
            <a:ln w="9525" cap="flat" cmpd="sng">
              <a:solidFill>
                <a:schemeClr val="tx1"/>
              </a:solidFill>
              <a:prstDash val="solid"/>
              <a:miter/>
              <a:headEnd type="none" w="med" len="med"/>
              <a:tailEnd type="none" w="med" len="med"/>
            </a:ln>
          </p:spPr>
          <p:txBody>
            <a:bodyPr anchor="t"/>
            <a:p>
              <a:endParaRPr lang="zh-CN" altLang="en-US">
                <a:latin typeface="Tahoma" panose="020B0604030504040204" pitchFamily="34" charset="0"/>
                <a:ea typeface="宋体" panose="02010600030101010101" pitchFamily="2" charset="-122"/>
              </a:endParaRPr>
            </a:p>
          </p:txBody>
        </p:sp>
        <p:grpSp>
          <p:nvGrpSpPr>
            <p:cNvPr id="327685" name="Group 1081"/>
            <p:cNvGrpSpPr/>
            <p:nvPr/>
          </p:nvGrpSpPr>
          <p:grpSpPr>
            <a:xfrm>
              <a:off x="1066" y="1434"/>
              <a:ext cx="4166" cy="2560"/>
              <a:chOff x="1056" y="1632"/>
              <a:chExt cx="4176" cy="2544"/>
            </a:xfrm>
          </p:grpSpPr>
          <p:sp>
            <p:nvSpPr>
              <p:cNvPr id="327686" name="AutoShape 1051"/>
              <p:cNvSpPr/>
              <p:nvPr/>
            </p:nvSpPr>
            <p:spPr>
              <a:xfrm>
                <a:off x="1248" y="1632"/>
                <a:ext cx="768" cy="192"/>
              </a:xfrm>
              <a:prstGeom prst="flowChartTerminator">
                <a:avLst/>
              </a:prstGeom>
              <a:solidFill>
                <a:schemeClr val="accent1"/>
              </a:solidFill>
              <a:ln w="9525" cap="flat" cmpd="sng">
                <a:solidFill>
                  <a:schemeClr val="tx1"/>
                </a:solidFill>
                <a:prstDash val="solid"/>
                <a:miter/>
                <a:headEnd type="none" w="med" len="med"/>
                <a:tailEnd type="none" w="med" len="med"/>
              </a:ln>
            </p:spPr>
            <p:txBody>
              <a:bodyPr wrap="none" anchor="ctr"/>
              <a:p>
                <a:pPr algn="ctr"/>
                <a:r>
                  <a:rPr lang="zh-CN" altLang="en-US" sz="1400" b="1" dirty="0">
                    <a:latin typeface="Tahoma" panose="020B0604030504040204" pitchFamily="34" charset="0"/>
                    <a:ea typeface="宋体" panose="02010600030101010101" pitchFamily="2" charset="-122"/>
                  </a:rPr>
                  <a:t>虚段</a:t>
                </a:r>
                <a:r>
                  <a:rPr lang="en-US" altLang="zh-CN" sz="1400" b="1" dirty="0">
                    <a:latin typeface="Tahoma" panose="020B0604030504040204" pitchFamily="34" charset="0"/>
                    <a:ea typeface="宋体" panose="02010600030101010101" pitchFamily="2" charset="-122"/>
                  </a:rPr>
                  <a:t>S</a:t>
                </a:r>
                <a:r>
                  <a:rPr lang="zh-CN" altLang="en-US" sz="1400" b="1" dirty="0">
                    <a:latin typeface="Tahoma" panose="020B0604030504040204" pitchFamily="34" charset="0"/>
                    <a:ea typeface="宋体" panose="02010600030101010101" pitchFamily="2" charset="-122"/>
                  </a:rPr>
                  <a:t>不在内存</a:t>
                </a:r>
                <a:endParaRPr lang="zh-CN" altLang="en-US" sz="1400" b="1" dirty="0">
                  <a:latin typeface="Tahoma" panose="020B0604030504040204" pitchFamily="34" charset="0"/>
                  <a:ea typeface="宋体" panose="02010600030101010101" pitchFamily="2" charset="-122"/>
                </a:endParaRPr>
              </a:p>
            </p:txBody>
          </p:sp>
          <p:sp>
            <p:nvSpPr>
              <p:cNvPr id="327687" name="AutoShape 1052"/>
              <p:cNvSpPr/>
              <p:nvPr/>
            </p:nvSpPr>
            <p:spPr>
              <a:xfrm>
                <a:off x="1248" y="3984"/>
                <a:ext cx="768" cy="192"/>
              </a:xfrm>
              <a:prstGeom prst="flowChartTerminator">
                <a:avLst/>
              </a:prstGeom>
              <a:solidFill>
                <a:schemeClr val="accent1"/>
              </a:solidFill>
              <a:ln w="9525" cap="flat" cmpd="sng">
                <a:solidFill>
                  <a:schemeClr val="tx1"/>
                </a:solidFill>
                <a:prstDash val="solid"/>
                <a:miter/>
                <a:headEnd type="none" w="med" len="med"/>
                <a:tailEnd type="none" w="med" len="med"/>
              </a:ln>
            </p:spPr>
            <p:txBody>
              <a:bodyPr wrap="none" anchor="ctr"/>
              <a:p>
                <a:pPr algn="ctr"/>
                <a:r>
                  <a:rPr lang="zh-CN" altLang="en-US" sz="1400" b="1" dirty="0">
                    <a:latin typeface="Tahoma" panose="020B0604030504040204" pitchFamily="34" charset="0"/>
                    <a:ea typeface="宋体" panose="02010600030101010101" pitchFamily="2" charset="-122"/>
                  </a:rPr>
                  <a:t>返回</a:t>
                </a:r>
                <a:endParaRPr lang="zh-CN" altLang="en-US" sz="1400" b="1" dirty="0">
                  <a:latin typeface="Tahoma" panose="020B0604030504040204" pitchFamily="34" charset="0"/>
                  <a:ea typeface="宋体" panose="02010600030101010101" pitchFamily="2" charset="-122"/>
                </a:endParaRPr>
              </a:p>
            </p:txBody>
          </p:sp>
          <p:sp>
            <p:nvSpPr>
              <p:cNvPr id="327688" name="AutoShape 1053"/>
              <p:cNvSpPr/>
              <p:nvPr/>
            </p:nvSpPr>
            <p:spPr>
              <a:xfrm>
                <a:off x="1296" y="1968"/>
                <a:ext cx="768" cy="192"/>
              </a:xfrm>
              <a:prstGeom prst="flowChartProcess">
                <a:avLst/>
              </a:prstGeom>
              <a:solidFill>
                <a:schemeClr val="accent1"/>
              </a:solidFill>
              <a:ln w="9525" cap="flat" cmpd="sng">
                <a:solidFill>
                  <a:schemeClr val="tx1"/>
                </a:solidFill>
                <a:prstDash val="solid"/>
                <a:miter/>
                <a:headEnd type="none" w="med" len="med"/>
                <a:tailEnd type="none" w="med" len="med"/>
              </a:ln>
            </p:spPr>
            <p:txBody>
              <a:bodyPr wrap="none" anchor="ctr"/>
              <a:p>
                <a:pPr algn="ctr"/>
                <a:r>
                  <a:rPr lang="zh-CN" altLang="en-US" sz="1400" b="1" dirty="0">
                    <a:latin typeface="Tahoma" panose="020B0604030504040204" pitchFamily="34" charset="0"/>
                    <a:ea typeface="宋体" panose="02010600030101010101" pitchFamily="2" charset="-122"/>
                  </a:rPr>
                  <a:t>阻塞请求进程</a:t>
                </a:r>
                <a:endParaRPr lang="zh-CN" altLang="en-US" sz="1400" b="1" dirty="0">
                  <a:latin typeface="Tahoma" panose="020B0604030504040204" pitchFamily="34" charset="0"/>
                  <a:ea typeface="宋体" panose="02010600030101010101" pitchFamily="2" charset="-122"/>
                </a:endParaRPr>
              </a:p>
            </p:txBody>
          </p:sp>
          <p:sp>
            <p:nvSpPr>
              <p:cNvPr id="327689" name="AutoShape 1054"/>
              <p:cNvSpPr/>
              <p:nvPr/>
            </p:nvSpPr>
            <p:spPr>
              <a:xfrm>
                <a:off x="1152" y="2304"/>
                <a:ext cx="960" cy="576"/>
              </a:xfrm>
              <a:prstGeom prst="flowChartDecision">
                <a:avLst/>
              </a:prstGeom>
              <a:solidFill>
                <a:schemeClr val="accent1"/>
              </a:solidFill>
              <a:ln w="9525" cap="flat" cmpd="sng">
                <a:solidFill>
                  <a:schemeClr val="tx1"/>
                </a:solidFill>
                <a:prstDash val="solid"/>
                <a:miter/>
                <a:headEnd type="none" w="med" len="med"/>
                <a:tailEnd type="none" w="med" len="med"/>
              </a:ln>
            </p:spPr>
            <p:txBody>
              <a:bodyPr wrap="none" anchor="ctr"/>
              <a:p>
                <a:pPr algn="ctr"/>
                <a:r>
                  <a:rPr lang="zh-CN" altLang="en-US" sz="1400" b="1" dirty="0">
                    <a:latin typeface="Tahoma" panose="020B0604030504040204" pitchFamily="34" charset="0"/>
                    <a:ea typeface="宋体" panose="02010600030101010101" pitchFamily="2" charset="-122"/>
                  </a:rPr>
                  <a:t>内存中有合适</a:t>
                </a:r>
                <a:endParaRPr lang="zh-CN" altLang="en-US" sz="1400" b="1" dirty="0">
                  <a:latin typeface="Tahoma" panose="020B0604030504040204" pitchFamily="34" charset="0"/>
                  <a:ea typeface="宋体" panose="02010600030101010101" pitchFamily="2" charset="-122"/>
                </a:endParaRPr>
              </a:p>
              <a:p>
                <a:pPr algn="ctr"/>
                <a:r>
                  <a:rPr lang="zh-CN" altLang="en-US" sz="1400" b="1" dirty="0">
                    <a:latin typeface="Tahoma" panose="020B0604030504040204" pitchFamily="34" charset="0"/>
                    <a:ea typeface="宋体" panose="02010600030101010101" pitchFamily="2" charset="-122"/>
                  </a:rPr>
                  <a:t>的空闲区吗？</a:t>
                </a:r>
                <a:endParaRPr lang="zh-CN" altLang="en-US" sz="1400" b="1" dirty="0">
                  <a:latin typeface="Tahoma" panose="020B0604030504040204" pitchFamily="34" charset="0"/>
                  <a:ea typeface="宋体" panose="02010600030101010101" pitchFamily="2" charset="-122"/>
                </a:endParaRPr>
              </a:p>
            </p:txBody>
          </p:sp>
          <p:sp>
            <p:nvSpPr>
              <p:cNvPr id="327690" name="AutoShape 1055"/>
              <p:cNvSpPr/>
              <p:nvPr/>
            </p:nvSpPr>
            <p:spPr>
              <a:xfrm>
                <a:off x="1248" y="2976"/>
                <a:ext cx="768" cy="192"/>
              </a:xfrm>
              <a:prstGeom prst="flowChartProcess">
                <a:avLst/>
              </a:prstGeom>
              <a:solidFill>
                <a:schemeClr val="accent1"/>
              </a:solidFill>
              <a:ln w="9525" cap="flat" cmpd="sng">
                <a:solidFill>
                  <a:schemeClr val="tx1"/>
                </a:solidFill>
                <a:prstDash val="solid"/>
                <a:miter/>
                <a:headEnd type="none" w="med" len="med"/>
                <a:tailEnd type="none" w="med" len="med"/>
              </a:ln>
            </p:spPr>
            <p:txBody>
              <a:bodyPr wrap="none" anchor="ctr"/>
              <a:p>
                <a:pPr algn="ctr"/>
                <a:r>
                  <a:rPr lang="zh-CN" altLang="en-US" sz="1400" b="1" dirty="0">
                    <a:latin typeface="Tahoma" panose="020B0604030504040204" pitchFamily="34" charset="0"/>
                    <a:ea typeface="宋体" panose="02010600030101010101" pitchFamily="2" charset="-122"/>
                  </a:rPr>
                  <a:t>从外存读入段</a:t>
                </a:r>
                <a:r>
                  <a:rPr lang="en-US" altLang="zh-CN" sz="1400" b="1" dirty="0">
                    <a:latin typeface="Tahoma" panose="020B0604030504040204" pitchFamily="34" charset="0"/>
                    <a:ea typeface="宋体" panose="02010600030101010101" pitchFamily="2" charset="-122"/>
                  </a:rPr>
                  <a:t>S</a:t>
                </a:r>
                <a:endParaRPr lang="en-US" altLang="zh-CN" sz="1400" b="1" dirty="0">
                  <a:latin typeface="Tahoma" panose="020B0604030504040204" pitchFamily="34" charset="0"/>
                  <a:ea typeface="宋体" panose="02010600030101010101" pitchFamily="2" charset="-122"/>
                </a:endParaRPr>
              </a:p>
            </p:txBody>
          </p:sp>
          <p:sp>
            <p:nvSpPr>
              <p:cNvPr id="327691" name="AutoShape 1056"/>
              <p:cNvSpPr/>
              <p:nvPr/>
            </p:nvSpPr>
            <p:spPr>
              <a:xfrm>
                <a:off x="1056" y="3264"/>
                <a:ext cx="1152" cy="192"/>
              </a:xfrm>
              <a:prstGeom prst="flowChartProcess">
                <a:avLst/>
              </a:prstGeom>
              <a:solidFill>
                <a:schemeClr val="accent1"/>
              </a:solidFill>
              <a:ln w="9525" cap="flat" cmpd="sng">
                <a:solidFill>
                  <a:schemeClr val="tx1"/>
                </a:solidFill>
                <a:prstDash val="solid"/>
                <a:miter/>
                <a:headEnd type="none" w="med" len="med"/>
                <a:tailEnd type="none" w="med" len="med"/>
              </a:ln>
            </p:spPr>
            <p:txBody>
              <a:bodyPr wrap="none" anchor="ctr"/>
              <a:p>
                <a:pPr algn="ctr"/>
                <a:r>
                  <a:rPr lang="zh-CN" altLang="en-US" sz="1400" b="1" dirty="0">
                    <a:latin typeface="Tahoma" panose="020B0604030504040204" pitchFamily="34" charset="0"/>
                    <a:ea typeface="宋体" panose="02010600030101010101" pitchFamily="2" charset="-122"/>
                  </a:rPr>
                  <a:t>修改段表及内存空区链</a:t>
                </a:r>
                <a:endParaRPr lang="zh-CN" altLang="en-US" sz="1400" b="1" dirty="0">
                  <a:latin typeface="Tahoma" panose="020B0604030504040204" pitchFamily="34" charset="0"/>
                  <a:ea typeface="宋体" panose="02010600030101010101" pitchFamily="2" charset="-122"/>
                </a:endParaRPr>
              </a:p>
            </p:txBody>
          </p:sp>
          <p:sp>
            <p:nvSpPr>
              <p:cNvPr id="327692" name="AutoShape 1057"/>
              <p:cNvSpPr/>
              <p:nvPr/>
            </p:nvSpPr>
            <p:spPr>
              <a:xfrm>
                <a:off x="1248" y="3600"/>
                <a:ext cx="768" cy="192"/>
              </a:xfrm>
              <a:prstGeom prst="flowChartProcess">
                <a:avLst/>
              </a:prstGeom>
              <a:solidFill>
                <a:schemeClr val="accent1"/>
              </a:solidFill>
              <a:ln w="9525" cap="flat" cmpd="sng">
                <a:solidFill>
                  <a:schemeClr val="tx1"/>
                </a:solidFill>
                <a:prstDash val="solid"/>
                <a:miter/>
                <a:headEnd type="none" w="med" len="med"/>
                <a:tailEnd type="none" w="med" len="med"/>
              </a:ln>
            </p:spPr>
            <p:txBody>
              <a:bodyPr wrap="none" anchor="ctr"/>
              <a:p>
                <a:pPr algn="ctr"/>
                <a:r>
                  <a:rPr lang="zh-CN" altLang="en-US" sz="1400" b="1" dirty="0">
                    <a:latin typeface="Tahoma" panose="020B0604030504040204" pitchFamily="34" charset="0"/>
                    <a:ea typeface="宋体" panose="02010600030101010101" pitchFamily="2" charset="-122"/>
                  </a:rPr>
                  <a:t>唤醒请求进程</a:t>
                </a:r>
                <a:endParaRPr lang="zh-CN" altLang="en-US" sz="1400" b="1" dirty="0">
                  <a:latin typeface="Tahoma" panose="020B0604030504040204" pitchFamily="34" charset="0"/>
                  <a:ea typeface="宋体" panose="02010600030101010101" pitchFamily="2" charset="-122"/>
                </a:endParaRPr>
              </a:p>
            </p:txBody>
          </p:sp>
          <p:sp>
            <p:nvSpPr>
              <p:cNvPr id="327693" name="AutoShape 1058"/>
              <p:cNvSpPr/>
              <p:nvPr/>
            </p:nvSpPr>
            <p:spPr>
              <a:xfrm>
                <a:off x="2592" y="2784"/>
                <a:ext cx="864" cy="576"/>
              </a:xfrm>
              <a:prstGeom prst="flowChartDecision">
                <a:avLst/>
              </a:prstGeom>
              <a:solidFill>
                <a:schemeClr val="accent1"/>
              </a:solidFill>
              <a:ln w="9525" cap="flat" cmpd="sng">
                <a:solidFill>
                  <a:schemeClr val="tx1"/>
                </a:solidFill>
                <a:prstDash val="solid"/>
                <a:miter/>
                <a:headEnd type="none" w="med" len="med"/>
                <a:tailEnd type="none" w="med" len="med"/>
              </a:ln>
            </p:spPr>
            <p:txBody>
              <a:bodyPr wrap="none" anchor="ctr"/>
              <a:p>
                <a:pPr algn="ctr"/>
                <a:r>
                  <a:rPr lang="zh-CN" altLang="en-US" sz="1400" b="1" dirty="0">
                    <a:latin typeface="Tahoma" panose="020B0604030504040204" pitchFamily="34" charset="0"/>
                    <a:ea typeface="宋体" panose="02010600030101010101" pitchFamily="2" charset="-122"/>
                  </a:rPr>
                  <a:t>空区容量总</a:t>
                </a:r>
                <a:endParaRPr lang="zh-CN" altLang="en-US" sz="1400" b="1" dirty="0">
                  <a:latin typeface="Tahoma" panose="020B0604030504040204" pitchFamily="34" charset="0"/>
                  <a:ea typeface="宋体" panose="02010600030101010101" pitchFamily="2" charset="-122"/>
                </a:endParaRPr>
              </a:p>
              <a:p>
                <a:pPr algn="ctr"/>
                <a:r>
                  <a:rPr lang="zh-CN" altLang="en-US" sz="1400" b="1" dirty="0">
                    <a:latin typeface="Tahoma" panose="020B0604030504040204" pitchFamily="34" charset="0"/>
                    <a:ea typeface="宋体" panose="02010600030101010101" pitchFamily="2" charset="-122"/>
                  </a:rPr>
                  <a:t>和能否满足？</a:t>
                </a:r>
                <a:endParaRPr lang="zh-CN" altLang="en-US" sz="1400" b="1" dirty="0">
                  <a:latin typeface="Tahoma" panose="020B0604030504040204" pitchFamily="34" charset="0"/>
                  <a:ea typeface="宋体" panose="02010600030101010101" pitchFamily="2" charset="-122"/>
                </a:endParaRPr>
              </a:p>
            </p:txBody>
          </p:sp>
          <p:sp>
            <p:nvSpPr>
              <p:cNvPr id="327694" name="AutoShape 1059"/>
              <p:cNvSpPr/>
              <p:nvPr/>
            </p:nvSpPr>
            <p:spPr>
              <a:xfrm>
                <a:off x="2496" y="3600"/>
                <a:ext cx="1104" cy="336"/>
              </a:xfrm>
              <a:prstGeom prst="flowChartProcess">
                <a:avLst/>
              </a:prstGeom>
              <a:solidFill>
                <a:schemeClr val="accent1"/>
              </a:solidFill>
              <a:ln w="9525" cap="flat" cmpd="sng">
                <a:solidFill>
                  <a:schemeClr val="tx1"/>
                </a:solidFill>
                <a:prstDash val="solid"/>
                <a:miter/>
                <a:headEnd type="none" w="med" len="med"/>
                <a:tailEnd type="none" w="med" len="med"/>
              </a:ln>
            </p:spPr>
            <p:txBody>
              <a:bodyPr wrap="none" anchor="ctr"/>
              <a:p>
                <a:pPr algn="ctr"/>
                <a:r>
                  <a:rPr lang="zh-CN" altLang="en-US" sz="1400" b="1" dirty="0">
                    <a:latin typeface="Tahoma" panose="020B0604030504040204" pitchFamily="34" charset="0"/>
                    <a:ea typeface="宋体" panose="02010600030101010101" pitchFamily="2" charset="-122"/>
                  </a:rPr>
                  <a:t>空区拼接，以形成</a:t>
                </a:r>
                <a:endParaRPr lang="zh-CN" altLang="en-US" sz="1400" b="1" dirty="0">
                  <a:latin typeface="Tahoma" panose="020B0604030504040204" pitchFamily="34" charset="0"/>
                  <a:ea typeface="宋体" panose="02010600030101010101" pitchFamily="2" charset="-122"/>
                </a:endParaRPr>
              </a:p>
              <a:p>
                <a:pPr algn="ctr"/>
                <a:r>
                  <a:rPr lang="zh-CN" altLang="en-US" sz="1400" b="1" dirty="0">
                    <a:latin typeface="Tahoma" panose="020B0604030504040204" pitchFamily="34" charset="0"/>
                    <a:ea typeface="宋体" panose="02010600030101010101" pitchFamily="2" charset="-122"/>
                  </a:rPr>
                  <a:t>一个合适的空区</a:t>
                </a:r>
                <a:endParaRPr lang="zh-CN" altLang="en-US" sz="1400" b="1" dirty="0">
                  <a:latin typeface="Tahoma" panose="020B0604030504040204" pitchFamily="34" charset="0"/>
                  <a:ea typeface="宋体" panose="02010600030101010101" pitchFamily="2" charset="-122"/>
                </a:endParaRPr>
              </a:p>
            </p:txBody>
          </p:sp>
          <p:sp>
            <p:nvSpPr>
              <p:cNvPr id="327695" name="AutoShape 1060"/>
              <p:cNvSpPr/>
              <p:nvPr/>
            </p:nvSpPr>
            <p:spPr>
              <a:xfrm>
                <a:off x="3984" y="2976"/>
                <a:ext cx="1248" cy="336"/>
              </a:xfrm>
              <a:prstGeom prst="flowChartProcess">
                <a:avLst/>
              </a:prstGeom>
              <a:solidFill>
                <a:schemeClr val="accent1"/>
              </a:solidFill>
              <a:ln w="9525" cap="flat" cmpd="sng">
                <a:solidFill>
                  <a:schemeClr val="tx1"/>
                </a:solidFill>
                <a:prstDash val="solid"/>
                <a:miter/>
                <a:headEnd type="none" w="med" len="med"/>
                <a:tailEnd type="none" w="med" len="med"/>
              </a:ln>
            </p:spPr>
            <p:txBody>
              <a:bodyPr wrap="none" anchor="ctr"/>
              <a:p>
                <a:pPr algn="ctr"/>
                <a:r>
                  <a:rPr lang="zh-CN" altLang="en-US" sz="1400" b="1" dirty="0">
                    <a:latin typeface="Tahoma" panose="020B0604030504040204" pitchFamily="34" charset="0"/>
                    <a:ea typeface="宋体" panose="02010600030101010101" pitchFamily="2" charset="-122"/>
                  </a:rPr>
                  <a:t>淘汰一个或多个实段，</a:t>
                </a:r>
                <a:endParaRPr lang="zh-CN" altLang="en-US" sz="1400" b="1" dirty="0">
                  <a:latin typeface="Tahoma" panose="020B0604030504040204" pitchFamily="34" charset="0"/>
                  <a:ea typeface="宋体" panose="02010600030101010101" pitchFamily="2" charset="-122"/>
                </a:endParaRPr>
              </a:p>
              <a:p>
                <a:pPr algn="ctr"/>
                <a:r>
                  <a:rPr lang="zh-CN" altLang="en-US" sz="1400" b="1" dirty="0">
                    <a:latin typeface="Tahoma" panose="020B0604030504040204" pitchFamily="34" charset="0"/>
                    <a:ea typeface="宋体" panose="02010600030101010101" pitchFamily="2" charset="-122"/>
                  </a:rPr>
                  <a:t>以形成一个合适空区</a:t>
                </a:r>
                <a:endParaRPr lang="zh-CN" altLang="en-US" sz="1400" b="1" dirty="0">
                  <a:latin typeface="Tahoma" panose="020B0604030504040204" pitchFamily="34" charset="0"/>
                  <a:ea typeface="宋体" panose="02010600030101010101" pitchFamily="2" charset="-122"/>
                </a:endParaRPr>
              </a:p>
            </p:txBody>
          </p:sp>
          <p:sp>
            <p:nvSpPr>
              <p:cNvPr id="327696" name="Line 1061"/>
              <p:cNvSpPr/>
              <p:nvPr/>
            </p:nvSpPr>
            <p:spPr>
              <a:xfrm>
                <a:off x="1632" y="1824"/>
                <a:ext cx="0" cy="144"/>
              </a:xfrm>
              <a:prstGeom prst="line">
                <a:avLst/>
              </a:prstGeom>
              <a:ln w="9525" cap="flat" cmpd="sng">
                <a:solidFill>
                  <a:schemeClr val="tx1"/>
                </a:solidFill>
                <a:prstDash val="solid"/>
                <a:miter/>
                <a:headEnd type="none" w="med" len="med"/>
                <a:tailEnd type="triangle" w="med" len="med"/>
              </a:ln>
            </p:spPr>
            <p:txBody>
              <a:bodyPr anchor="t"/>
              <a:p>
                <a:endParaRPr lang="zh-CN" altLang="en-US">
                  <a:latin typeface="Tahoma" panose="020B0604030504040204" pitchFamily="34" charset="0"/>
                  <a:ea typeface="宋体" panose="02010600030101010101" pitchFamily="2" charset="-122"/>
                </a:endParaRPr>
              </a:p>
            </p:txBody>
          </p:sp>
          <p:sp>
            <p:nvSpPr>
              <p:cNvPr id="327697" name="Line 1062"/>
              <p:cNvSpPr/>
              <p:nvPr/>
            </p:nvSpPr>
            <p:spPr>
              <a:xfrm>
                <a:off x="1632" y="2160"/>
                <a:ext cx="0" cy="192"/>
              </a:xfrm>
              <a:prstGeom prst="line">
                <a:avLst/>
              </a:prstGeom>
              <a:ln w="9525" cap="flat" cmpd="sng">
                <a:solidFill>
                  <a:schemeClr val="tx1"/>
                </a:solidFill>
                <a:prstDash val="solid"/>
                <a:miter/>
                <a:headEnd type="none" w="med" len="med"/>
                <a:tailEnd type="triangle" w="med" len="med"/>
              </a:ln>
            </p:spPr>
            <p:txBody>
              <a:bodyPr anchor="t"/>
              <a:p>
                <a:endParaRPr lang="zh-CN" altLang="en-US">
                  <a:latin typeface="Tahoma" panose="020B0604030504040204" pitchFamily="34" charset="0"/>
                  <a:ea typeface="宋体" panose="02010600030101010101" pitchFamily="2" charset="-122"/>
                </a:endParaRPr>
              </a:p>
            </p:txBody>
          </p:sp>
          <p:sp>
            <p:nvSpPr>
              <p:cNvPr id="327698" name="Line 1063"/>
              <p:cNvSpPr/>
              <p:nvPr/>
            </p:nvSpPr>
            <p:spPr>
              <a:xfrm>
                <a:off x="1632" y="2880"/>
                <a:ext cx="0" cy="96"/>
              </a:xfrm>
              <a:prstGeom prst="line">
                <a:avLst/>
              </a:prstGeom>
              <a:ln w="9525" cap="flat" cmpd="sng">
                <a:solidFill>
                  <a:schemeClr val="tx1"/>
                </a:solidFill>
                <a:prstDash val="solid"/>
                <a:miter/>
                <a:headEnd type="none" w="med" len="med"/>
                <a:tailEnd type="triangle" w="med" len="med"/>
              </a:ln>
            </p:spPr>
            <p:txBody>
              <a:bodyPr anchor="t"/>
              <a:p>
                <a:endParaRPr lang="zh-CN" altLang="en-US">
                  <a:latin typeface="Tahoma" panose="020B0604030504040204" pitchFamily="34" charset="0"/>
                  <a:ea typeface="宋体" panose="02010600030101010101" pitchFamily="2" charset="-122"/>
                </a:endParaRPr>
              </a:p>
            </p:txBody>
          </p:sp>
          <p:sp>
            <p:nvSpPr>
              <p:cNvPr id="327699" name="Line 1064"/>
              <p:cNvSpPr/>
              <p:nvPr/>
            </p:nvSpPr>
            <p:spPr>
              <a:xfrm>
                <a:off x="1632" y="3168"/>
                <a:ext cx="0" cy="96"/>
              </a:xfrm>
              <a:prstGeom prst="line">
                <a:avLst/>
              </a:prstGeom>
              <a:ln w="9525" cap="flat" cmpd="sng">
                <a:solidFill>
                  <a:schemeClr val="tx1"/>
                </a:solidFill>
                <a:prstDash val="solid"/>
                <a:miter/>
                <a:headEnd type="none" w="med" len="med"/>
                <a:tailEnd type="triangle" w="med" len="med"/>
              </a:ln>
            </p:spPr>
            <p:txBody>
              <a:bodyPr anchor="t"/>
              <a:p>
                <a:endParaRPr lang="zh-CN" altLang="en-US">
                  <a:latin typeface="Tahoma" panose="020B0604030504040204" pitchFamily="34" charset="0"/>
                  <a:ea typeface="宋体" panose="02010600030101010101" pitchFamily="2" charset="-122"/>
                </a:endParaRPr>
              </a:p>
            </p:txBody>
          </p:sp>
          <p:sp>
            <p:nvSpPr>
              <p:cNvPr id="327700" name="Line 1065"/>
              <p:cNvSpPr/>
              <p:nvPr/>
            </p:nvSpPr>
            <p:spPr>
              <a:xfrm>
                <a:off x="1632" y="3456"/>
                <a:ext cx="0" cy="144"/>
              </a:xfrm>
              <a:prstGeom prst="line">
                <a:avLst/>
              </a:prstGeom>
              <a:ln w="9525" cap="flat" cmpd="sng">
                <a:solidFill>
                  <a:schemeClr val="tx1"/>
                </a:solidFill>
                <a:prstDash val="solid"/>
                <a:miter/>
                <a:headEnd type="none" w="med" len="med"/>
                <a:tailEnd type="triangle" w="med" len="med"/>
              </a:ln>
            </p:spPr>
            <p:txBody>
              <a:bodyPr anchor="t"/>
              <a:p>
                <a:endParaRPr lang="zh-CN" altLang="en-US">
                  <a:latin typeface="Tahoma" panose="020B0604030504040204" pitchFamily="34" charset="0"/>
                  <a:ea typeface="宋体" panose="02010600030101010101" pitchFamily="2" charset="-122"/>
                </a:endParaRPr>
              </a:p>
            </p:txBody>
          </p:sp>
          <p:sp>
            <p:nvSpPr>
              <p:cNvPr id="327701" name="Line 1066"/>
              <p:cNvSpPr/>
              <p:nvPr/>
            </p:nvSpPr>
            <p:spPr>
              <a:xfrm>
                <a:off x="1632" y="3792"/>
                <a:ext cx="0" cy="192"/>
              </a:xfrm>
              <a:prstGeom prst="line">
                <a:avLst/>
              </a:prstGeom>
              <a:ln w="9525" cap="flat" cmpd="sng">
                <a:solidFill>
                  <a:schemeClr val="tx1"/>
                </a:solidFill>
                <a:prstDash val="solid"/>
                <a:miter/>
                <a:headEnd type="none" w="med" len="med"/>
                <a:tailEnd type="triangle" w="med" len="med"/>
              </a:ln>
            </p:spPr>
            <p:txBody>
              <a:bodyPr anchor="t"/>
              <a:p>
                <a:endParaRPr lang="zh-CN" altLang="en-US">
                  <a:latin typeface="Tahoma" panose="020B0604030504040204" pitchFamily="34" charset="0"/>
                  <a:ea typeface="宋体" panose="02010600030101010101" pitchFamily="2" charset="-122"/>
                </a:endParaRPr>
              </a:p>
            </p:txBody>
          </p:sp>
          <p:sp>
            <p:nvSpPr>
              <p:cNvPr id="327702" name="Line 1068"/>
              <p:cNvSpPr/>
              <p:nvPr/>
            </p:nvSpPr>
            <p:spPr>
              <a:xfrm>
                <a:off x="2112" y="2592"/>
                <a:ext cx="912" cy="0"/>
              </a:xfrm>
              <a:prstGeom prst="line">
                <a:avLst/>
              </a:prstGeom>
              <a:ln w="9525" cap="flat" cmpd="sng">
                <a:solidFill>
                  <a:schemeClr val="tx1"/>
                </a:solidFill>
                <a:prstDash val="solid"/>
                <a:miter/>
                <a:headEnd type="none" w="med" len="med"/>
                <a:tailEnd type="none" w="med" len="med"/>
              </a:ln>
            </p:spPr>
            <p:txBody>
              <a:bodyPr anchor="t"/>
              <a:p>
                <a:endParaRPr lang="zh-CN" altLang="en-US">
                  <a:latin typeface="Tahoma" panose="020B0604030504040204" pitchFamily="34" charset="0"/>
                  <a:ea typeface="宋体" panose="02010600030101010101" pitchFamily="2" charset="-122"/>
                </a:endParaRPr>
              </a:p>
            </p:txBody>
          </p:sp>
          <p:sp>
            <p:nvSpPr>
              <p:cNvPr id="327703" name="Line 1069"/>
              <p:cNvSpPr/>
              <p:nvPr/>
            </p:nvSpPr>
            <p:spPr>
              <a:xfrm>
                <a:off x="3024" y="2592"/>
                <a:ext cx="0" cy="192"/>
              </a:xfrm>
              <a:prstGeom prst="line">
                <a:avLst/>
              </a:prstGeom>
              <a:ln w="9525" cap="flat" cmpd="sng">
                <a:solidFill>
                  <a:schemeClr val="tx1"/>
                </a:solidFill>
                <a:prstDash val="solid"/>
                <a:miter/>
                <a:headEnd type="none" w="med" len="med"/>
                <a:tailEnd type="triangle" w="med" len="med"/>
              </a:ln>
            </p:spPr>
            <p:txBody>
              <a:bodyPr anchor="t"/>
              <a:p>
                <a:endParaRPr lang="zh-CN" altLang="en-US">
                  <a:latin typeface="Tahoma" panose="020B0604030504040204" pitchFamily="34" charset="0"/>
                  <a:ea typeface="宋体" panose="02010600030101010101" pitchFamily="2" charset="-122"/>
                </a:endParaRPr>
              </a:p>
            </p:txBody>
          </p:sp>
          <p:sp>
            <p:nvSpPr>
              <p:cNvPr id="327704" name="Line 1070"/>
              <p:cNvSpPr/>
              <p:nvPr/>
            </p:nvSpPr>
            <p:spPr>
              <a:xfrm>
                <a:off x="3024" y="3360"/>
                <a:ext cx="0" cy="240"/>
              </a:xfrm>
              <a:prstGeom prst="line">
                <a:avLst/>
              </a:prstGeom>
              <a:ln w="9525" cap="flat" cmpd="sng">
                <a:solidFill>
                  <a:schemeClr val="tx1"/>
                </a:solidFill>
                <a:prstDash val="solid"/>
                <a:miter/>
                <a:headEnd type="none" w="med" len="med"/>
                <a:tailEnd type="triangle" w="med" len="med"/>
              </a:ln>
            </p:spPr>
            <p:txBody>
              <a:bodyPr anchor="t"/>
              <a:p>
                <a:endParaRPr lang="zh-CN" altLang="en-US">
                  <a:latin typeface="Tahoma" panose="020B0604030504040204" pitchFamily="34" charset="0"/>
                  <a:ea typeface="宋体" panose="02010600030101010101" pitchFamily="2" charset="-122"/>
                </a:endParaRPr>
              </a:p>
            </p:txBody>
          </p:sp>
          <p:sp>
            <p:nvSpPr>
              <p:cNvPr id="327705" name="Line 1071"/>
              <p:cNvSpPr/>
              <p:nvPr/>
            </p:nvSpPr>
            <p:spPr>
              <a:xfrm>
                <a:off x="3456" y="3072"/>
                <a:ext cx="528" cy="0"/>
              </a:xfrm>
              <a:prstGeom prst="line">
                <a:avLst/>
              </a:prstGeom>
              <a:ln w="9525" cap="flat" cmpd="sng">
                <a:solidFill>
                  <a:schemeClr val="tx1"/>
                </a:solidFill>
                <a:prstDash val="solid"/>
                <a:miter/>
                <a:headEnd type="none" w="med" len="med"/>
                <a:tailEnd type="triangle" w="med" len="med"/>
              </a:ln>
            </p:spPr>
            <p:txBody>
              <a:bodyPr anchor="t"/>
              <a:p>
                <a:endParaRPr lang="zh-CN" altLang="en-US">
                  <a:latin typeface="Tahoma" panose="020B0604030504040204" pitchFamily="34" charset="0"/>
                  <a:ea typeface="宋体" panose="02010600030101010101" pitchFamily="2" charset="-122"/>
                </a:endParaRPr>
              </a:p>
            </p:txBody>
          </p:sp>
          <p:sp>
            <p:nvSpPr>
              <p:cNvPr id="327706" name="Line 1072"/>
              <p:cNvSpPr/>
              <p:nvPr/>
            </p:nvSpPr>
            <p:spPr>
              <a:xfrm>
                <a:off x="4608" y="3312"/>
                <a:ext cx="0" cy="720"/>
              </a:xfrm>
              <a:prstGeom prst="line">
                <a:avLst/>
              </a:prstGeom>
              <a:ln w="9525" cap="flat" cmpd="sng">
                <a:solidFill>
                  <a:schemeClr val="tx1"/>
                </a:solidFill>
                <a:prstDash val="solid"/>
                <a:miter/>
                <a:headEnd type="none" w="med" len="med"/>
                <a:tailEnd type="none" w="med" len="med"/>
              </a:ln>
            </p:spPr>
            <p:txBody>
              <a:bodyPr anchor="t"/>
              <a:p>
                <a:endParaRPr lang="zh-CN" altLang="en-US">
                  <a:latin typeface="Tahoma" panose="020B0604030504040204" pitchFamily="34" charset="0"/>
                  <a:ea typeface="宋体" panose="02010600030101010101" pitchFamily="2" charset="-122"/>
                </a:endParaRPr>
              </a:p>
            </p:txBody>
          </p:sp>
          <p:sp>
            <p:nvSpPr>
              <p:cNvPr id="327707" name="Line 1073"/>
              <p:cNvSpPr/>
              <p:nvPr/>
            </p:nvSpPr>
            <p:spPr>
              <a:xfrm flipH="1">
                <a:off x="2352" y="4032"/>
                <a:ext cx="2256" cy="0"/>
              </a:xfrm>
              <a:prstGeom prst="line">
                <a:avLst/>
              </a:prstGeom>
              <a:ln w="9525" cap="flat" cmpd="sng">
                <a:solidFill>
                  <a:schemeClr val="tx1"/>
                </a:solidFill>
                <a:prstDash val="solid"/>
                <a:miter/>
                <a:headEnd type="none" w="med" len="med"/>
                <a:tailEnd type="none" w="med" len="med"/>
              </a:ln>
            </p:spPr>
            <p:txBody>
              <a:bodyPr anchor="t"/>
              <a:p>
                <a:endParaRPr lang="zh-CN" altLang="en-US">
                  <a:latin typeface="Tahoma" panose="020B0604030504040204" pitchFamily="34" charset="0"/>
                  <a:ea typeface="宋体" panose="02010600030101010101" pitchFamily="2" charset="-122"/>
                </a:endParaRPr>
              </a:p>
            </p:txBody>
          </p:sp>
          <p:sp>
            <p:nvSpPr>
              <p:cNvPr id="327708" name="Line 1075"/>
              <p:cNvSpPr/>
              <p:nvPr/>
            </p:nvSpPr>
            <p:spPr>
              <a:xfrm flipH="1">
                <a:off x="1632" y="2928"/>
                <a:ext cx="720" cy="0"/>
              </a:xfrm>
              <a:prstGeom prst="line">
                <a:avLst/>
              </a:prstGeom>
              <a:ln w="9525" cap="flat" cmpd="sng">
                <a:solidFill>
                  <a:schemeClr val="tx1"/>
                </a:solidFill>
                <a:prstDash val="solid"/>
                <a:miter/>
                <a:headEnd type="none" w="med" len="med"/>
                <a:tailEnd type="triangle" w="med" len="med"/>
              </a:ln>
            </p:spPr>
            <p:txBody>
              <a:bodyPr anchor="t"/>
              <a:p>
                <a:endParaRPr lang="zh-CN" altLang="en-US">
                  <a:latin typeface="Tahoma" panose="020B0604030504040204" pitchFamily="34" charset="0"/>
                  <a:ea typeface="宋体" panose="02010600030101010101" pitchFamily="2" charset="-122"/>
                </a:endParaRPr>
              </a:p>
            </p:txBody>
          </p:sp>
          <p:sp>
            <p:nvSpPr>
              <p:cNvPr id="327709" name="Line 1076"/>
              <p:cNvSpPr/>
              <p:nvPr/>
            </p:nvSpPr>
            <p:spPr>
              <a:xfrm>
                <a:off x="3024" y="3936"/>
                <a:ext cx="0" cy="96"/>
              </a:xfrm>
              <a:prstGeom prst="line">
                <a:avLst/>
              </a:prstGeom>
              <a:ln w="9525" cap="flat" cmpd="sng">
                <a:solidFill>
                  <a:schemeClr val="tx1"/>
                </a:solidFill>
                <a:prstDash val="solid"/>
                <a:miter/>
                <a:headEnd type="none" w="med" len="med"/>
                <a:tailEnd type="triangle" w="med" len="med"/>
              </a:ln>
            </p:spPr>
            <p:txBody>
              <a:bodyPr anchor="t"/>
              <a:p>
                <a:endParaRPr lang="zh-CN" altLang="en-US">
                  <a:latin typeface="Tahoma" panose="020B0604030504040204" pitchFamily="34" charset="0"/>
                  <a:ea typeface="宋体" panose="02010600030101010101" pitchFamily="2" charset="-122"/>
                </a:endParaRPr>
              </a:p>
            </p:txBody>
          </p:sp>
          <p:sp>
            <p:nvSpPr>
              <p:cNvPr id="327710" name="Text Box 1077"/>
              <p:cNvSpPr txBox="1"/>
              <p:nvPr/>
            </p:nvSpPr>
            <p:spPr>
              <a:xfrm>
                <a:off x="2352" y="2400"/>
                <a:ext cx="192" cy="212"/>
              </a:xfrm>
              <a:prstGeom prst="rect">
                <a:avLst/>
              </a:prstGeom>
              <a:noFill/>
              <a:ln w="9525">
                <a:noFill/>
              </a:ln>
            </p:spPr>
            <p:txBody>
              <a:bodyPr anchor="t">
                <a:spAutoFit/>
              </a:bodyPr>
              <a:p>
                <a:pPr>
                  <a:spcBef>
                    <a:spcPct val="50000"/>
                  </a:spcBef>
                </a:pPr>
                <a:r>
                  <a:rPr lang="en-US" altLang="zh-CN" sz="1600" b="1" dirty="0">
                    <a:latin typeface="Tahoma" panose="020B0604030504040204" pitchFamily="34" charset="0"/>
                    <a:ea typeface="宋体" panose="02010600030101010101" pitchFamily="2" charset="-122"/>
                  </a:rPr>
                  <a:t>N</a:t>
                </a:r>
                <a:endParaRPr lang="en-US" altLang="zh-CN" sz="1600" b="1" dirty="0">
                  <a:latin typeface="Tahoma" panose="020B0604030504040204" pitchFamily="34" charset="0"/>
                  <a:ea typeface="宋体" panose="02010600030101010101" pitchFamily="2" charset="-122"/>
                </a:endParaRPr>
              </a:p>
            </p:txBody>
          </p:sp>
          <p:sp>
            <p:nvSpPr>
              <p:cNvPr id="327711" name="Text Box 1078"/>
              <p:cNvSpPr txBox="1"/>
              <p:nvPr/>
            </p:nvSpPr>
            <p:spPr>
              <a:xfrm>
                <a:off x="3648" y="2880"/>
                <a:ext cx="192" cy="212"/>
              </a:xfrm>
              <a:prstGeom prst="rect">
                <a:avLst/>
              </a:prstGeom>
              <a:noFill/>
              <a:ln w="9525">
                <a:noFill/>
              </a:ln>
            </p:spPr>
            <p:txBody>
              <a:bodyPr anchor="t">
                <a:spAutoFit/>
              </a:bodyPr>
              <a:p>
                <a:pPr>
                  <a:spcBef>
                    <a:spcPct val="50000"/>
                  </a:spcBef>
                </a:pPr>
                <a:r>
                  <a:rPr lang="en-US" altLang="zh-CN" sz="1600" b="1" dirty="0">
                    <a:latin typeface="Tahoma" panose="020B0604030504040204" pitchFamily="34" charset="0"/>
                    <a:ea typeface="宋体" panose="02010600030101010101" pitchFamily="2" charset="-122"/>
                  </a:rPr>
                  <a:t>N</a:t>
                </a:r>
                <a:endParaRPr lang="en-US" altLang="zh-CN" sz="1600" b="1" dirty="0">
                  <a:latin typeface="Tahoma" panose="020B0604030504040204" pitchFamily="34" charset="0"/>
                  <a:ea typeface="宋体" panose="02010600030101010101" pitchFamily="2" charset="-122"/>
                </a:endParaRPr>
              </a:p>
            </p:txBody>
          </p:sp>
          <p:sp>
            <p:nvSpPr>
              <p:cNvPr id="327712" name="Text Box 1079"/>
              <p:cNvSpPr txBox="1"/>
              <p:nvPr/>
            </p:nvSpPr>
            <p:spPr>
              <a:xfrm>
                <a:off x="1392" y="2784"/>
                <a:ext cx="192" cy="210"/>
              </a:xfrm>
              <a:prstGeom prst="rect">
                <a:avLst/>
              </a:prstGeom>
              <a:noFill/>
              <a:ln w="9525">
                <a:noFill/>
              </a:ln>
            </p:spPr>
            <p:txBody>
              <a:bodyPr anchor="t">
                <a:spAutoFit/>
              </a:bodyPr>
              <a:p>
                <a:pPr>
                  <a:spcBef>
                    <a:spcPct val="50000"/>
                  </a:spcBef>
                </a:pPr>
                <a:r>
                  <a:rPr lang="en-US" altLang="zh-CN" sz="1600" b="1" dirty="0">
                    <a:latin typeface="Tahoma" panose="020B0604030504040204" pitchFamily="34" charset="0"/>
                    <a:ea typeface="宋体" panose="02010600030101010101" pitchFamily="2" charset="-122"/>
                  </a:rPr>
                  <a:t>Y</a:t>
                </a:r>
                <a:endParaRPr lang="en-US" altLang="zh-CN" sz="1600" b="1" dirty="0">
                  <a:latin typeface="Tahoma" panose="020B0604030504040204" pitchFamily="34" charset="0"/>
                  <a:ea typeface="宋体" panose="02010600030101010101" pitchFamily="2" charset="-122"/>
                </a:endParaRPr>
              </a:p>
            </p:txBody>
          </p:sp>
          <p:sp>
            <p:nvSpPr>
              <p:cNvPr id="327713" name="Text Box 1080"/>
              <p:cNvSpPr txBox="1"/>
              <p:nvPr/>
            </p:nvSpPr>
            <p:spPr>
              <a:xfrm>
                <a:off x="2784" y="3360"/>
                <a:ext cx="192" cy="212"/>
              </a:xfrm>
              <a:prstGeom prst="rect">
                <a:avLst/>
              </a:prstGeom>
              <a:noFill/>
              <a:ln w="9525">
                <a:noFill/>
              </a:ln>
            </p:spPr>
            <p:txBody>
              <a:bodyPr anchor="t">
                <a:spAutoFit/>
              </a:bodyPr>
              <a:p>
                <a:pPr>
                  <a:spcBef>
                    <a:spcPct val="50000"/>
                  </a:spcBef>
                </a:pPr>
                <a:r>
                  <a:rPr lang="en-US" altLang="zh-CN" sz="1600" b="1" dirty="0">
                    <a:latin typeface="Tahoma" panose="020B0604030504040204" pitchFamily="34" charset="0"/>
                    <a:ea typeface="宋体" panose="02010600030101010101" pitchFamily="2" charset="-122"/>
                  </a:rPr>
                  <a:t>Y</a:t>
                </a:r>
                <a:endParaRPr lang="en-US" altLang="zh-CN" sz="1600" b="1" dirty="0">
                  <a:latin typeface="Tahoma" panose="020B0604030504040204" pitchFamily="34" charset="0"/>
                  <a:ea typeface="宋体" panose="02010600030101010101" pitchFamily="2" charset="-122"/>
                </a:endParaRP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9729" name="Rectangle 2"/>
          <p:cNvSpPr>
            <a:spLocks noGrp="1"/>
          </p:cNvSpPr>
          <p:nvPr>
            <p:ph type="title"/>
          </p:nvPr>
        </p:nvSpPr>
        <p:spPr>
          <a:xfrm>
            <a:off x="1243013" y="404813"/>
            <a:ext cx="7793037" cy="635000"/>
          </a:xfrm>
        </p:spPr>
        <p:txBody>
          <a:bodyPr wrap="square" lIns="91440" tIns="45720" rIns="91440" bIns="45720" anchor="b"/>
          <a:p>
            <a:pPr eaLnBrk="1" hangingPunct="1"/>
            <a:r>
              <a:rPr lang="zh-CN" altLang="en-US" sz="3600" b="1" dirty="0">
                <a:latin typeface="黑体" panose="02010609060101010101" pitchFamily="49" charset="-122"/>
                <a:ea typeface="黑体" panose="02010609060101010101" pitchFamily="49" charset="-122"/>
              </a:rPr>
              <a:t>地址变换机构</a:t>
            </a:r>
            <a:endParaRPr lang="zh-CN" altLang="en-US" sz="3600" b="1" dirty="0">
              <a:latin typeface="黑体" panose="02010609060101010101" pitchFamily="49" charset="-122"/>
              <a:ea typeface="黑体" panose="02010609060101010101" pitchFamily="49" charset="-122"/>
            </a:endParaRPr>
          </a:p>
        </p:txBody>
      </p:sp>
      <p:grpSp>
        <p:nvGrpSpPr>
          <p:cNvPr id="329730" name="Group 71"/>
          <p:cNvGrpSpPr/>
          <p:nvPr/>
        </p:nvGrpSpPr>
        <p:grpSpPr>
          <a:xfrm>
            <a:off x="1403350" y="1341438"/>
            <a:ext cx="6840538" cy="5183187"/>
            <a:chOff x="1152" y="1152"/>
            <a:chExt cx="3264" cy="2736"/>
          </a:xfrm>
        </p:grpSpPr>
        <p:sp>
          <p:nvSpPr>
            <p:cNvPr id="329731" name="AutoShape 28"/>
            <p:cNvSpPr/>
            <p:nvPr/>
          </p:nvSpPr>
          <p:spPr>
            <a:xfrm>
              <a:off x="1392" y="1152"/>
              <a:ext cx="768" cy="192"/>
            </a:xfrm>
            <a:prstGeom prst="flowChartTerminator">
              <a:avLst/>
            </a:prstGeom>
            <a:solidFill>
              <a:schemeClr val="accent1"/>
            </a:solidFill>
            <a:ln w="9525" cap="flat" cmpd="sng">
              <a:solidFill>
                <a:schemeClr val="tx1"/>
              </a:solidFill>
              <a:prstDash val="solid"/>
              <a:miter/>
              <a:headEnd type="none" w="med" len="med"/>
              <a:tailEnd type="none" w="med" len="med"/>
            </a:ln>
          </p:spPr>
          <p:txBody>
            <a:bodyPr wrap="none" anchor="ctr"/>
            <a:p>
              <a:pPr algn="ctr"/>
              <a:r>
                <a:rPr lang="zh-CN" altLang="en-US" sz="1600" b="1" dirty="0">
                  <a:latin typeface="Tahoma" panose="020B0604030504040204" pitchFamily="34" charset="0"/>
                  <a:ea typeface="宋体" panose="02010600030101010101" pitchFamily="2" charset="-122"/>
                </a:rPr>
                <a:t>访问</a:t>
              </a:r>
              <a:r>
                <a:rPr lang="en-US" altLang="zh-CN" sz="1600" b="1" dirty="0">
                  <a:latin typeface="Tahoma" panose="020B0604030504040204" pitchFamily="34" charset="0"/>
                  <a:ea typeface="宋体" panose="02010600030101010101" pitchFamily="2" charset="-122"/>
                </a:rPr>
                <a:t>[S][W]</a:t>
              </a:r>
              <a:endParaRPr lang="en-US" altLang="zh-CN" sz="1600" b="1" dirty="0">
                <a:latin typeface="Tahoma" panose="020B0604030504040204" pitchFamily="34" charset="0"/>
                <a:ea typeface="宋体" panose="02010600030101010101" pitchFamily="2" charset="-122"/>
              </a:endParaRPr>
            </a:p>
          </p:txBody>
        </p:sp>
        <p:sp>
          <p:nvSpPr>
            <p:cNvPr id="329732" name="AutoShape 29"/>
            <p:cNvSpPr/>
            <p:nvPr/>
          </p:nvSpPr>
          <p:spPr>
            <a:xfrm>
              <a:off x="1344" y="3696"/>
              <a:ext cx="768" cy="192"/>
            </a:xfrm>
            <a:prstGeom prst="flowChartTerminator">
              <a:avLst/>
            </a:prstGeom>
            <a:solidFill>
              <a:schemeClr val="accent1"/>
            </a:solidFill>
            <a:ln w="9525" cap="flat" cmpd="sng">
              <a:solidFill>
                <a:schemeClr val="tx1"/>
              </a:solidFill>
              <a:prstDash val="solid"/>
              <a:miter/>
              <a:headEnd type="none" w="med" len="med"/>
              <a:tailEnd type="none" w="med" len="med"/>
            </a:ln>
          </p:spPr>
          <p:txBody>
            <a:bodyPr wrap="none" anchor="ctr"/>
            <a:p>
              <a:pPr algn="ctr"/>
              <a:r>
                <a:rPr lang="zh-CN" altLang="en-US" sz="1600" b="1" dirty="0">
                  <a:latin typeface="Tahoma" panose="020B0604030504040204" pitchFamily="34" charset="0"/>
                  <a:ea typeface="宋体" panose="02010600030101010101" pitchFamily="2" charset="-122"/>
                </a:rPr>
                <a:t>返回</a:t>
              </a:r>
              <a:endParaRPr lang="zh-CN" altLang="en-US" sz="1600" b="1" dirty="0">
                <a:latin typeface="Tahoma" panose="020B0604030504040204" pitchFamily="34" charset="0"/>
                <a:ea typeface="宋体" panose="02010600030101010101" pitchFamily="2" charset="-122"/>
              </a:endParaRPr>
            </a:p>
          </p:txBody>
        </p:sp>
        <p:sp>
          <p:nvSpPr>
            <p:cNvPr id="329733" name="AutoShape 31"/>
            <p:cNvSpPr/>
            <p:nvPr/>
          </p:nvSpPr>
          <p:spPr>
            <a:xfrm>
              <a:off x="1296" y="1488"/>
              <a:ext cx="960" cy="288"/>
            </a:xfrm>
            <a:prstGeom prst="flowChartDecision">
              <a:avLst/>
            </a:prstGeom>
            <a:solidFill>
              <a:schemeClr val="accent1"/>
            </a:solidFill>
            <a:ln w="9525" cap="flat" cmpd="sng">
              <a:solidFill>
                <a:schemeClr val="tx1"/>
              </a:solidFill>
              <a:prstDash val="solid"/>
              <a:miter/>
              <a:headEnd type="none" w="med" len="med"/>
              <a:tailEnd type="none" w="med" len="med"/>
            </a:ln>
          </p:spPr>
          <p:txBody>
            <a:bodyPr wrap="none" anchor="ctr"/>
            <a:p>
              <a:pPr algn="ctr"/>
              <a:r>
                <a:rPr lang="en-US" altLang="zh-CN" sz="1600" b="1" dirty="0">
                  <a:latin typeface="Tahoma" panose="020B0604030504040204" pitchFamily="34" charset="0"/>
                  <a:ea typeface="宋体" panose="02010600030101010101" pitchFamily="2" charset="-122"/>
                </a:rPr>
                <a:t>W&lt;</a:t>
              </a:r>
              <a:r>
                <a:rPr lang="zh-CN" altLang="en-US" sz="1600" b="1" dirty="0">
                  <a:latin typeface="Tahoma" panose="020B0604030504040204" pitchFamily="34" charset="0"/>
                  <a:ea typeface="宋体" panose="02010600030101010101" pitchFamily="2" charset="-122"/>
                </a:rPr>
                <a:t>段长？</a:t>
              </a:r>
              <a:endParaRPr lang="zh-CN" altLang="en-US" sz="1600" b="1" dirty="0">
                <a:latin typeface="Tahoma" panose="020B0604030504040204" pitchFamily="34" charset="0"/>
                <a:ea typeface="宋体" panose="02010600030101010101" pitchFamily="2" charset="-122"/>
              </a:endParaRPr>
            </a:p>
          </p:txBody>
        </p:sp>
        <p:sp>
          <p:nvSpPr>
            <p:cNvPr id="329734" name="AutoShape 33"/>
            <p:cNvSpPr/>
            <p:nvPr/>
          </p:nvSpPr>
          <p:spPr>
            <a:xfrm>
              <a:off x="1152" y="2832"/>
              <a:ext cx="1152" cy="192"/>
            </a:xfrm>
            <a:prstGeom prst="flowChartProcess">
              <a:avLst/>
            </a:prstGeom>
            <a:solidFill>
              <a:schemeClr val="accent1"/>
            </a:solidFill>
            <a:ln w="9525" cap="flat" cmpd="sng">
              <a:solidFill>
                <a:schemeClr val="tx1"/>
              </a:solidFill>
              <a:prstDash val="solid"/>
              <a:miter/>
              <a:headEnd type="none" w="med" len="med"/>
              <a:tailEnd type="none" w="med" len="med"/>
            </a:ln>
          </p:spPr>
          <p:txBody>
            <a:bodyPr wrap="none" anchor="ctr"/>
            <a:p>
              <a:pPr algn="ctr"/>
              <a:r>
                <a:rPr lang="zh-CN" altLang="en-US" sz="1600" b="1" dirty="0">
                  <a:latin typeface="Tahoma" panose="020B0604030504040204" pitchFamily="34" charset="0"/>
                  <a:ea typeface="宋体" panose="02010600030101010101" pitchFamily="2" charset="-122"/>
                </a:rPr>
                <a:t>修改访问字段</a:t>
              </a:r>
              <a:endParaRPr lang="zh-CN" altLang="en-US" sz="1600" b="1" dirty="0">
                <a:latin typeface="Tahoma" panose="020B0604030504040204" pitchFamily="34" charset="0"/>
                <a:ea typeface="宋体" panose="02010600030101010101" pitchFamily="2" charset="-122"/>
              </a:endParaRPr>
            </a:p>
          </p:txBody>
        </p:sp>
        <p:sp>
          <p:nvSpPr>
            <p:cNvPr id="329735" name="AutoShape 34"/>
            <p:cNvSpPr/>
            <p:nvPr/>
          </p:nvSpPr>
          <p:spPr>
            <a:xfrm>
              <a:off x="1152" y="3216"/>
              <a:ext cx="1104" cy="240"/>
            </a:xfrm>
            <a:prstGeom prst="flowChartProcess">
              <a:avLst/>
            </a:prstGeom>
            <a:solidFill>
              <a:schemeClr val="accent1"/>
            </a:solidFill>
            <a:ln w="9525" cap="flat" cmpd="sng">
              <a:solidFill>
                <a:schemeClr val="tx1"/>
              </a:solidFill>
              <a:prstDash val="solid"/>
              <a:miter/>
              <a:headEnd type="none" w="med" len="med"/>
              <a:tailEnd type="none" w="med" len="med"/>
            </a:ln>
          </p:spPr>
          <p:txBody>
            <a:bodyPr wrap="none" anchor="ctr"/>
            <a:p>
              <a:pPr algn="ctr"/>
              <a:r>
                <a:rPr lang="zh-CN" altLang="en-US" sz="1600" b="1" dirty="0">
                  <a:latin typeface="Tahoma" panose="020B0604030504040204" pitchFamily="34" charset="0"/>
                  <a:ea typeface="宋体" panose="02010600030101010101" pitchFamily="2" charset="-122"/>
                </a:rPr>
                <a:t>形成访问主存地址</a:t>
              </a:r>
              <a:endParaRPr lang="zh-CN" altLang="en-US" sz="1600" b="1" dirty="0">
                <a:latin typeface="Tahoma" panose="020B0604030504040204" pitchFamily="34" charset="0"/>
                <a:ea typeface="宋体" panose="02010600030101010101" pitchFamily="2" charset="-122"/>
              </a:endParaRPr>
            </a:p>
          </p:txBody>
        </p:sp>
        <p:sp>
          <p:nvSpPr>
            <p:cNvPr id="329736" name="AutoShape 37"/>
            <p:cNvSpPr/>
            <p:nvPr/>
          </p:nvSpPr>
          <p:spPr>
            <a:xfrm>
              <a:off x="3168" y="1536"/>
              <a:ext cx="1248" cy="192"/>
            </a:xfrm>
            <a:prstGeom prst="flowChartProcess">
              <a:avLst/>
            </a:prstGeom>
            <a:solidFill>
              <a:schemeClr val="accent1"/>
            </a:solidFill>
            <a:ln w="9525" cap="flat" cmpd="sng">
              <a:solidFill>
                <a:schemeClr val="tx1"/>
              </a:solidFill>
              <a:prstDash val="solid"/>
              <a:miter/>
              <a:headEnd type="none" w="med" len="med"/>
              <a:tailEnd type="none" w="med" len="med"/>
            </a:ln>
          </p:spPr>
          <p:txBody>
            <a:bodyPr wrap="none" anchor="ctr"/>
            <a:p>
              <a:pPr algn="ctr"/>
              <a:r>
                <a:rPr lang="zh-CN" altLang="en-US" sz="1600" b="1" dirty="0">
                  <a:latin typeface="Tahoma" panose="020B0604030504040204" pitchFamily="34" charset="0"/>
                  <a:ea typeface="宋体" panose="02010600030101010101" pitchFamily="2" charset="-122"/>
                </a:rPr>
                <a:t>分段越界，中断处理</a:t>
              </a:r>
              <a:endParaRPr lang="zh-CN" altLang="en-US" sz="1600" b="1" dirty="0">
                <a:latin typeface="Tahoma" panose="020B0604030504040204" pitchFamily="34" charset="0"/>
                <a:ea typeface="宋体" panose="02010600030101010101" pitchFamily="2" charset="-122"/>
              </a:endParaRPr>
            </a:p>
          </p:txBody>
        </p:sp>
        <p:sp>
          <p:nvSpPr>
            <p:cNvPr id="329737" name="Line 42"/>
            <p:cNvSpPr/>
            <p:nvPr/>
          </p:nvSpPr>
          <p:spPr>
            <a:xfrm>
              <a:off x="1728" y="3024"/>
              <a:ext cx="0" cy="192"/>
            </a:xfrm>
            <a:prstGeom prst="line">
              <a:avLst/>
            </a:prstGeom>
            <a:ln w="9525" cap="flat" cmpd="sng">
              <a:solidFill>
                <a:schemeClr val="tx1"/>
              </a:solidFill>
              <a:prstDash val="solid"/>
              <a:miter/>
              <a:headEnd type="none" w="med" len="med"/>
              <a:tailEnd type="triangle" w="med" len="med"/>
            </a:ln>
          </p:spPr>
          <p:txBody>
            <a:bodyPr anchor="t"/>
            <a:p>
              <a:endParaRPr lang="zh-CN" altLang="en-US">
                <a:latin typeface="Tahoma" panose="020B0604030504040204" pitchFamily="34" charset="0"/>
                <a:ea typeface="宋体" panose="02010600030101010101" pitchFamily="2" charset="-122"/>
              </a:endParaRPr>
            </a:p>
          </p:txBody>
        </p:sp>
        <p:sp>
          <p:nvSpPr>
            <p:cNvPr id="329738" name="Line 43"/>
            <p:cNvSpPr/>
            <p:nvPr/>
          </p:nvSpPr>
          <p:spPr>
            <a:xfrm flipH="1">
              <a:off x="1728" y="3456"/>
              <a:ext cx="0" cy="240"/>
            </a:xfrm>
            <a:prstGeom prst="line">
              <a:avLst/>
            </a:prstGeom>
            <a:ln w="9525" cap="flat" cmpd="sng">
              <a:solidFill>
                <a:schemeClr val="tx1"/>
              </a:solidFill>
              <a:prstDash val="solid"/>
              <a:miter/>
              <a:headEnd type="none" w="med" len="med"/>
              <a:tailEnd type="triangle" w="med" len="med"/>
            </a:ln>
          </p:spPr>
          <p:txBody>
            <a:bodyPr anchor="t"/>
            <a:p>
              <a:endParaRPr lang="zh-CN" altLang="en-US">
                <a:latin typeface="Tahoma" panose="020B0604030504040204" pitchFamily="34" charset="0"/>
                <a:ea typeface="宋体" panose="02010600030101010101" pitchFamily="2" charset="-122"/>
              </a:endParaRPr>
            </a:p>
          </p:txBody>
        </p:sp>
        <p:sp>
          <p:nvSpPr>
            <p:cNvPr id="329739" name="Text Box 52"/>
            <p:cNvSpPr txBox="1"/>
            <p:nvPr/>
          </p:nvSpPr>
          <p:spPr>
            <a:xfrm>
              <a:off x="2448" y="2016"/>
              <a:ext cx="192" cy="178"/>
            </a:xfrm>
            <a:prstGeom prst="rect">
              <a:avLst/>
            </a:prstGeom>
            <a:noFill/>
            <a:ln w="9525">
              <a:noFill/>
            </a:ln>
          </p:spPr>
          <p:txBody>
            <a:bodyPr anchor="t">
              <a:spAutoFit/>
            </a:bodyPr>
            <a:p>
              <a:pPr>
                <a:spcBef>
                  <a:spcPct val="50000"/>
                </a:spcBef>
              </a:pPr>
              <a:r>
                <a:rPr lang="en-US" altLang="zh-CN" sz="1600" b="1" dirty="0">
                  <a:latin typeface="Tahoma" panose="020B0604030504040204" pitchFamily="34" charset="0"/>
                  <a:ea typeface="宋体" panose="02010600030101010101" pitchFamily="2" charset="-122"/>
                </a:rPr>
                <a:t>N</a:t>
              </a:r>
              <a:endParaRPr lang="en-US" altLang="zh-CN" sz="1600" b="1" dirty="0">
                <a:latin typeface="Tahoma" panose="020B0604030504040204" pitchFamily="34" charset="0"/>
                <a:ea typeface="宋体" panose="02010600030101010101" pitchFamily="2" charset="-122"/>
              </a:endParaRPr>
            </a:p>
          </p:txBody>
        </p:sp>
        <p:sp>
          <p:nvSpPr>
            <p:cNvPr id="329740" name="Text Box 54"/>
            <p:cNvSpPr txBox="1"/>
            <p:nvPr/>
          </p:nvSpPr>
          <p:spPr>
            <a:xfrm>
              <a:off x="1536" y="1728"/>
              <a:ext cx="192" cy="177"/>
            </a:xfrm>
            <a:prstGeom prst="rect">
              <a:avLst/>
            </a:prstGeom>
            <a:noFill/>
            <a:ln w="9525">
              <a:noFill/>
            </a:ln>
          </p:spPr>
          <p:txBody>
            <a:bodyPr anchor="t">
              <a:spAutoFit/>
            </a:bodyPr>
            <a:p>
              <a:pPr>
                <a:spcBef>
                  <a:spcPct val="50000"/>
                </a:spcBef>
              </a:pPr>
              <a:r>
                <a:rPr lang="en-US" altLang="zh-CN" sz="1600" b="1" dirty="0">
                  <a:latin typeface="Tahoma" panose="020B0604030504040204" pitchFamily="34" charset="0"/>
                  <a:ea typeface="宋体" panose="02010600030101010101" pitchFamily="2" charset="-122"/>
                </a:rPr>
                <a:t>Y</a:t>
              </a:r>
              <a:endParaRPr lang="en-US" altLang="zh-CN" sz="1600" b="1" dirty="0">
                <a:latin typeface="Tahoma" panose="020B0604030504040204" pitchFamily="34" charset="0"/>
                <a:ea typeface="宋体" panose="02010600030101010101" pitchFamily="2" charset="-122"/>
              </a:endParaRPr>
            </a:p>
          </p:txBody>
        </p:sp>
        <p:sp>
          <p:nvSpPr>
            <p:cNvPr id="329741" name="Text Box 55"/>
            <p:cNvSpPr txBox="1"/>
            <p:nvPr/>
          </p:nvSpPr>
          <p:spPr>
            <a:xfrm>
              <a:off x="1488" y="2640"/>
              <a:ext cx="192" cy="178"/>
            </a:xfrm>
            <a:prstGeom prst="rect">
              <a:avLst/>
            </a:prstGeom>
            <a:noFill/>
            <a:ln w="9525">
              <a:noFill/>
            </a:ln>
          </p:spPr>
          <p:txBody>
            <a:bodyPr anchor="t">
              <a:spAutoFit/>
            </a:bodyPr>
            <a:p>
              <a:pPr>
                <a:spcBef>
                  <a:spcPct val="50000"/>
                </a:spcBef>
              </a:pPr>
              <a:r>
                <a:rPr lang="en-US" altLang="zh-CN" sz="1600" b="1" dirty="0">
                  <a:latin typeface="Tahoma" panose="020B0604030504040204" pitchFamily="34" charset="0"/>
                  <a:ea typeface="宋体" panose="02010600030101010101" pitchFamily="2" charset="-122"/>
                </a:rPr>
                <a:t>Y</a:t>
              </a:r>
              <a:endParaRPr lang="en-US" altLang="zh-CN" sz="1600" b="1" dirty="0">
                <a:latin typeface="Tahoma" panose="020B0604030504040204" pitchFamily="34" charset="0"/>
                <a:ea typeface="宋体" panose="02010600030101010101" pitchFamily="2" charset="-122"/>
              </a:endParaRPr>
            </a:p>
          </p:txBody>
        </p:sp>
        <p:sp>
          <p:nvSpPr>
            <p:cNvPr id="329742" name="AutoShape 56"/>
            <p:cNvSpPr/>
            <p:nvPr/>
          </p:nvSpPr>
          <p:spPr>
            <a:xfrm>
              <a:off x="1248" y="2400"/>
              <a:ext cx="960" cy="288"/>
            </a:xfrm>
            <a:prstGeom prst="flowChartDecision">
              <a:avLst/>
            </a:prstGeom>
            <a:solidFill>
              <a:schemeClr val="accent1"/>
            </a:solidFill>
            <a:ln w="9525" cap="flat" cmpd="sng">
              <a:solidFill>
                <a:schemeClr val="tx1"/>
              </a:solidFill>
              <a:prstDash val="solid"/>
              <a:miter/>
              <a:headEnd type="none" w="med" len="med"/>
              <a:tailEnd type="none" w="med" len="med"/>
            </a:ln>
          </p:spPr>
          <p:txBody>
            <a:bodyPr wrap="none" anchor="ctr"/>
            <a:p>
              <a:pPr algn="ctr"/>
              <a:r>
                <a:rPr lang="zh-CN" altLang="en-US" sz="1600" b="1" dirty="0">
                  <a:latin typeface="Tahoma" panose="020B0604030504040204" pitchFamily="34" charset="0"/>
                  <a:ea typeface="宋体" panose="02010600030101010101" pitchFamily="2" charset="-122"/>
                </a:rPr>
                <a:t>段</a:t>
              </a:r>
              <a:r>
                <a:rPr lang="en-US" altLang="zh-CN" sz="1600" b="1" dirty="0">
                  <a:latin typeface="Tahoma" panose="020B0604030504040204" pitchFamily="34" charset="0"/>
                  <a:ea typeface="宋体" panose="02010600030101010101" pitchFamily="2" charset="-122"/>
                </a:rPr>
                <a:t>S</a:t>
              </a:r>
              <a:r>
                <a:rPr lang="zh-CN" altLang="en-US" sz="1600" b="1" dirty="0">
                  <a:latin typeface="Tahoma" panose="020B0604030504040204" pitchFamily="34" charset="0"/>
                  <a:ea typeface="宋体" panose="02010600030101010101" pitchFamily="2" charset="-122"/>
                </a:rPr>
                <a:t>在内存？</a:t>
              </a:r>
              <a:endParaRPr lang="zh-CN" altLang="en-US" sz="1600" b="1" dirty="0">
                <a:latin typeface="Tahoma" panose="020B0604030504040204" pitchFamily="34" charset="0"/>
                <a:ea typeface="宋体" panose="02010600030101010101" pitchFamily="2" charset="-122"/>
              </a:endParaRPr>
            </a:p>
          </p:txBody>
        </p:sp>
        <p:sp>
          <p:nvSpPr>
            <p:cNvPr id="329743" name="AutoShape 57"/>
            <p:cNvSpPr/>
            <p:nvPr/>
          </p:nvSpPr>
          <p:spPr>
            <a:xfrm>
              <a:off x="1248" y="1920"/>
              <a:ext cx="1056" cy="288"/>
            </a:xfrm>
            <a:prstGeom prst="flowChartDecision">
              <a:avLst/>
            </a:prstGeom>
            <a:solidFill>
              <a:schemeClr val="accent1"/>
            </a:solidFill>
            <a:ln w="9525" cap="flat" cmpd="sng">
              <a:solidFill>
                <a:schemeClr val="tx1"/>
              </a:solidFill>
              <a:prstDash val="solid"/>
              <a:miter/>
              <a:headEnd type="none" w="med" len="med"/>
              <a:tailEnd type="none" w="med" len="med"/>
            </a:ln>
          </p:spPr>
          <p:txBody>
            <a:bodyPr wrap="none" anchor="ctr"/>
            <a:p>
              <a:pPr algn="ctr"/>
              <a:r>
                <a:rPr lang="zh-CN" altLang="en-US" sz="1600" b="1" dirty="0">
                  <a:latin typeface="Tahoma" panose="020B0604030504040204" pitchFamily="34" charset="0"/>
                  <a:ea typeface="宋体" panose="02010600030101010101" pitchFamily="2" charset="-122"/>
                </a:rPr>
                <a:t>符合存取方式？</a:t>
              </a:r>
              <a:endParaRPr lang="zh-CN" altLang="en-US" sz="1600" b="1" dirty="0">
                <a:latin typeface="Tahoma" panose="020B0604030504040204" pitchFamily="34" charset="0"/>
                <a:ea typeface="宋体" panose="02010600030101010101" pitchFamily="2" charset="-122"/>
              </a:endParaRPr>
            </a:p>
          </p:txBody>
        </p:sp>
        <p:sp>
          <p:nvSpPr>
            <p:cNvPr id="329744" name="AutoShape 58"/>
            <p:cNvSpPr/>
            <p:nvPr/>
          </p:nvSpPr>
          <p:spPr>
            <a:xfrm>
              <a:off x="3168" y="2016"/>
              <a:ext cx="1248" cy="192"/>
            </a:xfrm>
            <a:prstGeom prst="flowChartProcess">
              <a:avLst/>
            </a:prstGeom>
            <a:solidFill>
              <a:schemeClr val="accent1"/>
            </a:solidFill>
            <a:ln w="9525" cap="flat" cmpd="sng">
              <a:solidFill>
                <a:schemeClr val="tx1"/>
              </a:solidFill>
              <a:prstDash val="solid"/>
              <a:miter/>
              <a:headEnd type="none" w="med" len="med"/>
              <a:tailEnd type="none" w="med" len="med"/>
            </a:ln>
          </p:spPr>
          <p:txBody>
            <a:bodyPr wrap="none" anchor="ctr"/>
            <a:p>
              <a:pPr algn="ctr"/>
              <a:r>
                <a:rPr lang="zh-CN" altLang="en-US" sz="1600" b="1" dirty="0">
                  <a:latin typeface="Tahoma" panose="020B0604030504040204" pitchFamily="34" charset="0"/>
                  <a:ea typeface="宋体" panose="02010600030101010101" pitchFamily="2" charset="-122"/>
                </a:rPr>
                <a:t>分段保护，中断处理</a:t>
              </a:r>
              <a:endParaRPr lang="zh-CN" altLang="en-US" sz="1600" b="1" dirty="0">
                <a:latin typeface="Tahoma" panose="020B0604030504040204" pitchFamily="34" charset="0"/>
                <a:ea typeface="宋体" panose="02010600030101010101" pitchFamily="2" charset="-122"/>
              </a:endParaRPr>
            </a:p>
          </p:txBody>
        </p:sp>
        <p:sp>
          <p:nvSpPr>
            <p:cNvPr id="329745" name="AutoShape 59"/>
            <p:cNvSpPr/>
            <p:nvPr/>
          </p:nvSpPr>
          <p:spPr>
            <a:xfrm>
              <a:off x="3168" y="2496"/>
              <a:ext cx="1248" cy="192"/>
            </a:xfrm>
            <a:prstGeom prst="flowChartProcess">
              <a:avLst/>
            </a:prstGeom>
            <a:solidFill>
              <a:schemeClr val="accent1"/>
            </a:solidFill>
            <a:ln w="9525" cap="flat" cmpd="sng">
              <a:solidFill>
                <a:schemeClr val="tx1"/>
              </a:solidFill>
              <a:prstDash val="solid"/>
              <a:miter/>
              <a:headEnd type="none" w="med" len="med"/>
              <a:tailEnd type="none" w="med" len="med"/>
            </a:ln>
          </p:spPr>
          <p:txBody>
            <a:bodyPr wrap="none" anchor="ctr"/>
            <a:p>
              <a:pPr algn="ctr"/>
              <a:r>
                <a:rPr lang="zh-CN" altLang="en-US" sz="1600" b="1" dirty="0">
                  <a:latin typeface="Tahoma" panose="020B0604030504040204" pitchFamily="34" charset="0"/>
                  <a:ea typeface="宋体" panose="02010600030101010101" pitchFamily="2" charset="-122"/>
                </a:rPr>
                <a:t>缺段中断处理</a:t>
              </a:r>
              <a:endParaRPr lang="zh-CN" altLang="en-US" sz="1600" b="1" dirty="0">
                <a:latin typeface="Tahoma" panose="020B0604030504040204" pitchFamily="34" charset="0"/>
                <a:ea typeface="宋体" panose="02010600030101010101" pitchFamily="2" charset="-122"/>
              </a:endParaRPr>
            </a:p>
          </p:txBody>
        </p:sp>
        <p:sp>
          <p:nvSpPr>
            <p:cNvPr id="329746" name="Line 60"/>
            <p:cNvSpPr/>
            <p:nvPr/>
          </p:nvSpPr>
          <p:spPr>
            <a:xfrm>
              <a:off x="1776" y="1344"/>
              <a:ext cx="0" cy="144"/>
            </a:xfrm>
            <a:prstGeom prst="line">
              <a:avLst/>
            </a:prstGeom>
            <a:ln w="9525" cap="flat" cmpd="sng">
              <a:solidFill>
                <a:schemeClr val="tx1"/>
              </a:solidFill>
              <a:prstDash val="solid"/>
              <a:miter/>
              <a:headEnd type="none" w="med" len="med"/>
              <a:tailEnd type="triangle" w="med" len="med"/>
            </a:ln>
          </p:spPr>
          <p:txBody>
            <a:bodyPr anchor="t"/>
            <a:p>
              <a:endParaRPr lang="zh-CN" altLang="en-US">
                <a:latin typeface="Tahoma" panose="020B0604030504040204" pitchFamily="34" charset="0"/>
                <a:ea typeface="宋体" panose="02010600030101010101" pitchFamily="2" charset="-122"/>
              </a:endParaRPr>
            </a:p>
          </p:txBody>
        </p:sp>
        <p:sp>
          <p:nvSpPr>
            <p:cNvPr id="329747" name="Line 61"/>
            <p:cNvSpPr/>
            <p:nvPr/>
          </p:nvSpPr>
          <p:spPr>
            <a:xfrm>
              <a:off x="1776" y="1776"/>
              <a:ext cx="0" cy="144"/>
            </a:xfrm>
            <a:prstGeom prst="line">
              <a:avLst/>
            </a:prstGeom>
            <a:ln w="9525" cap="flat" cmpd="sng">
              <a:solidFill>
                <a:schemeClr val="tx1"/>
              </a:solidFill>
              <a:prstDash val="solid"/>
              <a:miter/>
              <a:headEnd type="none" w="med" len="med"/>
              <a:tailEnd type="triangle" w="med" len="med"/>
            </a:ln>
          </p:spPr>
          <p:txBody>
            <a:bodyPr anchor="t"/>
            <a:p>
              <a:endParaRPr lang="zh-CN" altLang="en-US">
                <a:latin typeface="Tahoma" panose="020B0604030504040204" pitchFamily="34" charset="0"/>
                <a:ea typeface="宋体" panose="02010600030101010101" pitchFamily="2" charset="-122"/>
              </a:endParaRPr>
            </a:p>
          </p:txBody>
        </p:sp>
        <p:sp>
          <p:nvSpPr>
            <p:cNvPr id="329748" name="Line 62"/>
            <p:cNvSpPr/>
            <p:nvPr/>
          </p:nvSpPr>
          <p:spPr>
            <a:xfrm>
              <a:off x="1728" y="2208"/>
              <a:ext cx="0" cy="192"/>
            </a:xfrm>
            <a:prstGeom prst="line">
              <a:avLst/>
            </a:prstGeom>
            <a:ln w="9525" cap="flat" cmpd="sng">
              <a:solidFill>
                <a:schemeClr val="tx1"/>
              </a:solidFill>
              <a:prstDash val="solid"/>
              <a:miter/>
              <a:headEnd type="none" w="med" len="med"/>
              <a:tailEnd type="triangle" w="med" len="med"/>
            </a:ln>
          </p:spPr>
          <p:txBody>
            <a:bodyPr anchor="t"/>
            <a:p>
              <a:endParaRPr lang="zh-CN" altLang="en-US">
                <a:latin typeface="Tahoma" panose="020B0604030504040204" pitchFamily="34" charset="0"/>
                <a:ea typeface="宋体" panose="02010600030101010101" pitchFamily="2" charset="-122"/>
              </a:endParaRPr>
            </a:p>
          </p:txBody>
        </p:sp>
        <p:sp>
          <p:nvSpPr>
            <p:cNvPr id="329749" name="Line 63"/>
            <p:cNvSpPr/>
            <p:nvPr/>
          </p:nvSpPr>
          <p:spPr>
            <a:xfrm>
              <a:off x="1728" y="2688"/>
              <a:ext cx="0" cy="144"/>
            </a:xfrm>
            <a:prstGeom prst="line">
              <a:avLst/>
            </a:prstGeom>
            <a:ln w="9525" cap="flat" cmpd="sng">
              <a:solidFill>
                <a:schemeClr val="tx1"/>
              </a:solidFill>
              <a:prstDash val="solid"/>
              <a:miter/>
              <a:headEnd type="none" w="med" len="med"/>
              <a:tailEnd type="triangle" w="med" len="med"/>
            </a:ln>
          </p:spPr>
          <p:txBody>
            <a:bodyPr anchor="t"/>
            <a:p>
              <a:endParaRPr lang="zh-CN" altLang="en-US">
                <a:latin typeface="Tahoma" panose="020B0604030504040204" pitchFamily="34" charset="0"/>
                <a:ea typeface="宋体" panose="02010600030101010101" pitchFamily="2" charset="-122"/>
              </a:endParaRPr>
            </a:p>
          </p:txBody>
        </p:sp>
        <p:sp>
          <p:nvSpPr>
            <p:cNvPr id="329750" name="Line 64"/>
            <p:cNvSpPr/>
            <p:nvPr/>
          </p:nvSpPr>
          <p:spPr>
            <a:xfrm>
              <a:off x="2256" y="1632"/>
              <a:ext cx="912" cy="0"/>
            </a:xfrm>
            <a:prstGeom prst="line">
              <a:avLst/>
            </a:prstGeom>
            <a:ln w="9525" cap="flat" cmpd="sng">
              <a:solidFill>
                <a:schemeClr val="tx1"/>
              </a:solidFill>
              <a:prstDash val="solid"/>
              <a:miter/>
              <a:headEnd type="none" w="med" len="med"/>
              <a:tailEnd type="triangle" w="med" len="med"/>
            </a:ln>
          </p:spPr>
          <p:txBody>
            <a:bodyPr anchor="t"/>
            <a:p>
              <a:endParaRPr lang="zh-CN" altLang="en-US">
                <a:latin typeface="Tahoma" panose="020B0604030504040204" pitchFamily="34" charset="0"/>
                <a:ea typeface="宋体" panose="02010600030101010101" pitchFamily="2" charset="-122"/>
              </a:endParaRPr>
            </a:p>
          </p:txBody>
        </p:sp>
        <p:sp>
          <p:nvSpPr>
            <p:cNvPr id="329751" name="Line 65"/>
            <p:cNvSpPr/>
            <p:nvPr/>
          </p:nvSpPr>
          <p:spPr>
            <a:xfrm>
              <a:off x="2304" y="2064"/>
              <a:ext cx="864" cy="0"/>
            </a:xfrm>
            <a:prstGeom prst="line">
              <a:avLst/>
            </a:prstGeom>
            <a:ln w="9525" cap="flat" cmpd="sng">
              <a:solidFill>
                <a:schemeClr val="tx1"/>
              </a:solidFill>
              <a:prstDash val="solid"/>
              <a:miter/>
              <a:headEnd type="none" w="med" len="med"/>
              <a:tailEnd type="triangle" w="med" len="med"/>
            </a:ln>
          </p:spPr>
          <p:txBody>
            <a:bodyPr anchor="t"/>
            <a:p>
              <a:endParaRPr lang="zh-CN" altLang="en-US">
                <a:latin typeface="Tahoma" panose="020B0604030504040204" pitchFamily="34" charset="0"/>
                <a:ea typeface="宋体" panose="02010600030101010101" pitchFamily="2" charset="-122"/>
              </a:endParaRPr>
            </a:p>
          </p:txBody>
        </p:sp>
        <p:sp>
          <p:nvSpPr>
            <p:cNvPr id="329752" name="Line 66"/>
            <p:cNvSpPr/>
            <p:nvPr/>
          </p:nvSpPr>
          <p:spPr>
            <a:xfrm>
              <a:off x="2208" y="2544"/>
              <a:ext cx="960" cy="0"/>
            </a:xfrm>
            <a:prstGeom prst="line">
              <a:avLst/>
            </a:prstGeom>
            <a:ln w="9525" cap="flat" cmpd="sng">
              <a:solidFill>
                <a:schemeClr val="tx1"/>
              </a:solidFill>
              <a:prstDash val="solid"/>
              <a:miter/>
              <a:headEnd type="none" w="med" len="med"/>
              <a:tailEnd type="triangle" w="med" len="med"/>
            </a:ln>
          </p:spPr>
          <p:txBody>
            <a:bodyPr anchor="t"/>
            <a:p>
              <a:endParaRPr lang="zh-CN" altLang="en-US">
                <a:latin typeface="Tahoma" panose="020B0604030504040204" pitchFamily="34" charset="0"/>
                <a:ea typeface="宋体" panose="02010600030101010101" pitchFamily="2" charset="-122"/>
              </a:endParaRPr>
            </a:p>
          </p:txBody>
        </p:sp>
        <p:sp>
          <p:nvSpPr>
            <p:cNvPr id="329753" name="Text Box 67"/>
            <p:cNvSpPr txBox="1"/>
            <p:nvPr/>
          </p:nvSpPr>
          <p:spPr>
            <a:xfrm>
              <a:off x="1488" y="2208"/>
              <a:ext cx="192" cy="178"/>
            </a:xfrm>
            <a:prstGeom prst="rect">
              <a:avLst/>
            </a:prstGeom>
            <a:noFill/>
            <a:ln w="9525">
              <a:noFill/>
            </a:ln>
          </p:spPr>
          <p:txBody>
            <a:bodyPr anchor="t">
              <a:spAutoFit/>
            </a:bodyPr>
            <a:p>
              <a:pPr>
                <a:spcBef>
                  <a:spcPct val="50000"/>
                </a:spcBef>
              </a:pPr>
              <a:r>
                <a:rPr lang="en-US" altLang="zh-CN" sz="1600" b="1" dirty="0">
                  <a:latin typeface="Tahoma" panose="020B0604030504040204" pitchFamily="34" charset="0"/>
                  <a:ea typeface="宋体" panose="02010600030101010101" pitchFamily="2" charset="-122"/>
                </a:rPr>
                <a:t>Y</a:t>
              </a:r>
              <a:endParaRPr lang="en-US" altLang="zh-CN" sz="1600" b="1" dirty="0">
                <a:latin typeface="Tahoma" panose="020B0604030504040204" pitchFamily="34" charset="0"/>
                <a:ea typeface="宋体" panose="02010600030101010101" pitchFamily="2" charset="-122"/>
              </a:endParaRPr>
            </a:p>
          </p:txBody>
        </p:sp>
        <p:sp>
          <p:nvSpPr>
            <p:cNvPr id="329754" name="Text Box 68"/>
            <p:cNvSpPr txBox="1"/>
            <p:nvPr/>
          </p:nvSpPr>
          <p:spPr>
            <a:xfrm>
              <a:off x="2544" y="1536"/>
              <a:ext cx="192" cy="177"/>
            </a:xfrm>
            <a:prstGeom prst="rect">
              <a:avLst/>
            </a:prstGeom>
            <a:noFill/>
            <a:ln w="9525">
              <a:noFill/>
            </a:ln>
          </p:spPr>
          <p:txBody>
            <a:bodyPr anchor="t">
              <a:spAutoFit/>
            </a:bodyPr>
            <a:p>
              <a:pPr>
                <a:spcBef>
                  <a:spcPct val="50000"/>
                </a:spcBef>
              </a:pPr>
              <a:r>
                <a:rPr lang="en-US" altLang="zh-CN" sz="1600" b="1" dirty="0">
                  <a:latin typeface="Tahoma" panose="020B0604030504040204" pitchFamily="34" charset="0"/>
                  <a:ea typeface="宋体" panose="02010600030101010101" pitchFamily="2" charset="-122"/>
                </a:rPr>
                <a:t>N</a:t>
              </a:r>
              <a:endParaRPr lang="en-US" altLang="zh-CN" sz="1600" b="1" dirty="0">
                <a:latin typeface="Tahoma" panose="020B0604030504040204" pitchFamily="34" charset="0"/>
                <a:ea typeface="宋体" panose="02010600030101010101" pitchFamily="2" charset="-122"/>
              </a:endParaRPr>
            </a:p>
          </p:txBody>
        </p:sp>
        <p:sp>
          <p:nvSpPr>
            <p:cNvPr id="329755" name="Text Box 69"/>
            <p:cNvSpPr txBox="1"/>
            <p:nvPr/>
          </p:nvSpPr>
          <p:spPr>
            <a:xfrm>
              <a:off x="2544" y="2448"/>
              <a:ext cx="192" cy="178"/>
            </a:xfrm>
            <a:prstGeom prst="rect">
              <a:avLst/>
            </a:prstGeom>
            <a:noFill/>
            <a:ln w="9525">
              <a:noFill/>
            </a:ln>
          </p:spPr>
          <p:txBody>
            <a:bodyPr anchor="t">
              <a:spAutoFit/>
            </a:bodyPr>
            <a:p>
              <a:pPr>
                <a:spcBef>
                  <a:spcPct val="50000"/>
                </a:spcBef>
              </a:pPr>
              <a:r>
                <a:rPr lang="en-US" altLang="zh-CN" sz="1600" b="1" dirty="0">
                  <a:latin typeface="Tahoma" panose="020B0604030504040204" pitchFamily="34" charset="0"/>
                  <a:ea typeface="宋体" panose="02010600030101010101" pitchFamily="2" charset="-122"/>
                </a:rPr>
                <a:t>N</a:t>
              </a:r>
              <a:endParaRPr lang="en-US" altLang="zh-CN" sz="1600" b="1" dirty="0">
                <a:latin typeface="Tahoma" panose="020B0604030504040204" pitchFamily="34" charset="0"/>
                <a:ea typeface="宋体" panose="02010600030101010101" pitchFamily="2" charset="-122"/>
              </a:endParaRPr>
            </a:p>
          </p:txBody>
        </p:sp>
      </p:gr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1777" name="Rectangle 2"/>
          <p:cNvSpPr>
            <a:spLocks noGrp="1"/>
          </p:cNvSpPr>
          <p:nvPr>
            <p:ph type="title"/>
          </p:nvPr>
        </p:nvSpPr>
        <p:spPr>
          <a:xfrm>
            <a:off x="1600200" y="476250"/>
            <a:ext cx="5708650" cy="541338"/>
          </a:xfrm>
        </p:spPr>
        <p:txBody>
          <a:bodyPr wrap="square" lIns="91440" tIns="45720" rIns="91440" bIns="45720" anchor="b"/>
          <a:p>
            <a:pPr eaLnBrk="1" hangingPunct="1"/>
            <a:r>
              <a:rPr lang="zh-CN" altLang="en-US" sz="3600" b="1" dirty="0">
                <a:latin typeface="黑体" panose="02010609060101010101" pitchFamily="49" charset="-122"/>
                <a:ea typeface="黑体" panose="02010609060101010101" pitchFamily="49" charset="-122"/>
              </a:rPr>
              <a:t>分段的共享与保护</a:t>
            </a:r>
            <a:endParaRPr lang="zh-CN" altLang="en-US" sz="3600" b="1" dirty="0">
              <a:latin typeface="黑体" panose="02010609060101010101" pitchFamily="49" charset="-122"/>
              <a:ea typeface="黑体" panose="02010609060101010101" pitchFamily="49" charset="-122"/>
            </a:endParaRPr>
          </a:p>
        </p:txBody>
      </p:sp>
      <p:sp>
        <p:nvSpPr>
          <p:cNvPr id="331778" name="Rectangle 3"/>
          <p:cNvSpPr>
            <a:spLocks noGrp="1"/>
          </p:cNvSpPr>
          <p:nvPr>
            <p:ph idx="1"/>
          </p:nvPr>
        </p:nvSpPr>
        <p:spPr>
          <a:xfrm>
            <a:off x="468313" y="1557338"/>
            <a:ext cx="8280400" cy="1338262"/>
          </a:xfrm>
        </p:spPr>
        <p:txBody>
          <a:bodyPr wrap="square" lIns="91440" tIns="45720" rIns="91440" bIns="45720" anchor="t"/>
          <a:p>
            <a:pPr eaLnBrk="1" hangingPunct="1">
              <a:lnSpc>
                <a:spcPct val="120000"/>
              </a:lnSpc>
              <a:buNone/>
            </a:pPr>
            <a:r>
              <a:rPr lang="en-US" altLang="zh-CN" sz="1800" dirty="0">
                <a:solidFill>
                  <a:schemeClr val="tx1"/>
                </a:solidFill>
                <a:latin typeface="黑体" panose="02010609060101010101" pitchFamily="49" charset="-122"/>
                <a:ea typeface="黑体" panose="02010609060101010101" pitchFamily="49" charset="-122"/>
              </a:rPr>
              <a:t>     </a:t>
            </a:r>
            <a:r>
              <a:rPr lang="zh-CN" altLang="en-US" dirty="0">
                <a:solidFill>
                  <a:schemeClr val="tx1"/>
                </a:solidFill>
                <a:latin typeface="黑体" panose="02010609060101010101" pitchFamily="49" charset="-122"/>
                <a:ea typeface="黑体" panose="02010609060101010101" pitchFamily="49" charset="-122"/>
              </a:rPr>
              <a:t>为实现分段的共享，应配置相应的数据结构：</a:t>
            </a:r>
            <a:endParaRPr lang="zh-CN" altLang="en-US" dirty="0">
              <a:solidFill>
                <a:schemeClr val="tx1"/>
              </a:solidFill>
              <a:latin typeface="黑体" panose="02010609060101010101" pitchFamily="49" charset="-122"/>
              <a:ea typeface="黑体" panose="02010609060101010101" pitchFamily="49" charset="-122"/>
            </a:endParaRPr>
          </a:p>
          <a:p>
            <a:pPr eaLnBrk="1" hangingPunct="1">
              <a:lnSpc>
                <a:spcPct val="120000"/>
              </a:lnSpc>
            </a:pPr>
            <a:r>
              <a:rPr lang="zh-CN" altLang="en-US" dirty="0">
                <a:latin typeface="黑体" panose="02010609060101010101" pitchFamily="49" charset="-122"/>
                <a:ea typeface="黑体" panose="02010609060101010101" pitchFamily="49" charset="-122"/>
              </a:rPr>
              <a:t>共享段表</a:t>
            </a:r>
            <a:endParaRPr lang="zh-CN" altLang="en-US" dirty="0">
              <a:latin typeface="黑体" panose="02010609060101010101" pitchFamily="49" charset="-122"/>
              <a:ea typeface="黑体" panose="02010609060101010101" pitchFamily="49" charset="-122"/>
            </a:endParaRPr>
          </a:p>
        </p:txBody>
      </p:sp>
      <p:graphicFrame>
        <p:nvGraphicFramePr>
          <p:cNvPr id="527413" name="Group 53"/>
          <p:cNvGraphicFramePr>
            <a:graphicFrameLocks noGrp="1"/>
          </p:cNvGraphicFramePr>
          <p:nvPr/>
        </p:nvGraphicFramePr>
        <p:xfrm>
          <a:off x="1219200" y="3429000"/>
          <a:ext cx="1371600" cy="2003425"/>
        </p:xfrm>
        <a:graphic>
          <a:graphicData uri="http://schemas.openxmlformats.org/drawingml/2006/table">
            <a:tbl>
              <a:tblPr/>
              <a:tblGrid>
                <a:gridCol w="1371600"/>
              </a:tblGrid>
              <a:tr h="334963">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endParaRPr kumimoji="1" lang="zh-CN" altLang="zh-CN" sz="16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r h="334963">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endParaRPr kumimoji="1" lang="zh-CN" altLang="zh-CN" sz="16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r h="334963">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endParaRPr kumimoji="1" lang="zh-CN" altLang="zh-CN" sz="16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r h="334963">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endParaRPr kumimoji="1" lang="zh-CN" altLang="zh-CN" sz="16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r h="658813">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en-US" altLang="zh-CN" sz="1600" b="0" i="0" u="none" strike="noStrike" cap="none" normalizeH="0" baseline="0" smtClean="0">
                          <a:ln>
                            <a:noFill/>
                          </a:ln>
                          <a:solidFill>
                            <a:schemeClr val="tx1"/>
                          </a:solidFill>
                          <a:effectLst/>
                          <a:latin typeface="Times New Roman" panose="02020603050405020304"/>
                          <a:ea typeface="宋体" panose="02010600030101010101" pitchFamily="2" charset="-122"/>
                        </a:rPr>
                        <a:t>……</a:t>
                      </a:r>
                      <a:endParaRPr kumimoji="1" lang="en-US" altLang="zh-CN" sz="16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graphicFrame>
        <p:nvGraphicFramePr>
          <p:cNvPr id="527487" name="Group 127"/>
          <p:cNvGraphicFramePr>
            <a:graphicFrameLocks noGrp="1"/>
          </p:cNvGraphicFramePr>
          <p:nvPr/>
        </p:nvGraphicFramePr>
        <p:xfrm>
          <a:off x="3886200" y="3505200"/>
          <a:ext cx="4572000" cy="1341438"/>
        </p:xfrm>
        <a:graphic>
          <a:graphicData uri="http://schemas.openxmlformats.org/drawingml/2006/table">
            <a:tbl>
              <a:tblPr/>
              <a:tblGrid>
                <a:gridCol w="609600"/>
                <a:gridCol w="833438"/>
                <a:gridCol w="1123950"/>
                <a:gridCol w="722312"/>
                <a:gridCol w="1282700"/>
              </a:tblGrid>
              <a:tr h="334963">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zh-CN" altLang="en-US" sz="16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段名</a:t>
                      </a:r>
                      <a:endParaRPr kumimoji="1" lang="zh-CN" altLang="en-US" sz="16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zh-CN" altLang="en-US" sz="16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段长</a:t>
                      </a:r>
                      <a:endParaRPr kumimoji="1" lang="zh-CN" altLang="en-US" sz="16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zh-CN" altLang="en-US" sz="16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内存地址</a:t>
                      </a:r>
                      <a:endParaRPr kumimoji="1" lang="zh-CN" altLang="en-US" sz="16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zh-CN" altLang="en-US" sz="16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状态</a:t>
                      </a:r>
                      <a:endParaRPr kumimoji="1" lang="zh-CN" altLang="en-US" sz="16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zh-CN" altLang="en-US" sz="16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外存地址</a:t>
                      </a:r>
                      <a:endParaRPr kumimoji="1" lang="zh-CN" altLang="en-US" sz="16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r h="334963">
                <a:tc gridSpan="5">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zh-CN" altLang="en-US" sz="16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共享进程计数</a:t>
                      </a:r>
                      <a:r>
                        <a:rPr kumimoji="1" lang="en-US" altLang="zh-CN" sz="16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count</a:t>
                      </a:r>
                      <a:endParaRPr kumimoji="1" lang="en-US" altLang="zh-CN" sz="16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hMerge="1">
                  <a:tcPr/>
                </a:tc>
                <a:tc hMerge="1">
                  <a:tcPr/>
                </a:tc>
                <a:tc hMerge="1">
                  <a:tcPr/>
                </a:tc>
                <a:tc hMerge="1">
                  <a:tcPr/>
                </a:tc>
              </a:tr>
              <a:tr h="334963">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zh-CN" altLang="en-US" sz="16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状态</a:t>
                      </a:r>
                      <a:endParaRPr kumimoji="1" lang="zh-CN" altLang="en-US" sz="16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zh-CN" altLang="en-US" sz="16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进程名</a:t>
                      </a:r>
                      <a:endParaRPr kumimoji="1" lang="zh-CN" altLang="en-US" sz="16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zh-CN" altLang="en-US" sz="16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进程号</a:t>
                      </a:r>
                      <a:endParaRPr kumimoji="1" lang="zh-CN" altLang="en-US" sz="16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zh-CN" altLang="en-US" sz="16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段号</a:t>
                      </a:r>
                      <a:endParaRPr kumimoji="1" lang="zh-CN" altLang="en-US" sz="16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zh-CN" altLang="en-US" sz="16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存取控制</a:t>
                      </a:r>
                      <a:endParaRPr kumimoji="1" lang="zh-CN" altLang="en-US" sz="16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r h="334963">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en-US" altLang="zh-CN" sz="1600" b="1" i="0" u="none" strike="noStrike" cap="none" normalizeH="0" baseline="0" smtClean="0">
                          <a:ln>
                            <a:noFill/>
                          </a:ln>
                          <a:solidFill>
                            <a:schemeClr val="tx1"/>
                          </a:solidFill>
                          <a:effectLst/>
                          <a:latin typeface="Times New Roman" panose="02020603050405020304"/>
                          <a:ea typeface="宋体" panose="02010600030101010101" pitchFamily="2" charset="-122"/>
                        </a:rPr>
                        <a:t>…</a:t>
                      </a:r>
                      <a:endParaRPr kumimoji="1" lang="en-US" altLang="zh-CN" sz="16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en-US" altLang="zh-CN" sz="1600" b="1" i="0" u="none" strike="noStrike" cap="none" normalizeH="0" baseline="0" smtClean="0">
                          <a:ln>
                            <a:noFill/>
                          </a:ln>
                          <a:solidFill>
                            <a:schemeClr val="tx1"/>
                          </a:solidFill>
                          <a:effectLst/>
                          <a:latin typeface="Times New Roman" panose="02020603050405020304"/>
                          <a:ea typeface="宋体" panose="02010600030101010101" pitchFamily="2" charset="-122"/>
                        </a:rPr>
                        <a:t>…</a:t>
                      </a:r>
                      <a:endParaRPr kumimoji="1" lang="en-US" altLang="zh-CN" sz="16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en-US" altLang="zh-CN" sz="1600" b="1" i="0" u="none" strike="noStrike" cap="none" normalizeH="0" baseline="0" smtClean="0">
                          <a:ln>
                            <a:noFill/>
                          </a:ln>
                          <a:solidFill>
                            <a:schemeClr val="tx1"/>
                          </a:solidFill>
                          <a:effectLst/>
                          <a:latin typeface="Times New Roman" panose="02020603050405020304"/>
                          <a:ea typeface="宋体" panose="02010600030101010101" pitchFamily="2" charset="-122"/>
                        </a:rPr>
                        <a:t>…</a:t>
                      </a:r>
                      <a:endParaRPr kumimoji="1" lang="en-US" altLang="zh-CN" sz="16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en-US" altLang="zh-CN" sz="1600" b="1" i="0" u="none" strike="noStrike" cap="none" normalizeH="0" baseline="0" smtClean="0">
                          <a:ln>
                            <a:noFill/>
                          </a:ln>
                          <a:solidFill>
                            <a:schemeClr val="tx1"/>
                          </a:solidFill>
                          <a:effectLst/>
                          <a:latin typeface="Times New Roman" panose="02020603050405020304"/>
                          <a:ea typeface="宋体" panose="02010600030101010101" pitchFamily="2" charset="-122"/>
                        </a:rPr>
                        <a:t>…</a:t>
                      </a:r>
                      <a:endParaRPr kumimoji="1" lang="en-US" altLang="zh-CN" sz="16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en-US" altLang="zh-CN" sz="1600" b="1" i="0" u="none" strike="noStrike" cap="none" normalizeH="0" baseline="0" smtClean="0">
                          <a:ln>
                            <a:noFill/>
                          </a:ln>
                          <a:solidFill>
                            <a:schemeClr val="tx1"/>
                          </a:solidFill>
                          <a:effectLst/>
                          <a:latin typeface="Times New Roman" panose="02020603050405020304"/>
                          <a:ea typeface="宋体" panose="02010600030101010101" pitchFamily="2" charset="-122"/>
                        </a:rPr>
                        <a:t>…</a:t>
                      </a:r>
                      <a:endParaRPr kumimoji="1" lang="en-US" altLang="zh-CN" sz="16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
        <p:nvSpPr>
          <p:cNvPr id="331825" name="Line 128"/>
          <p:cNvSpPr/>
          <p:nvPr/>
        </p:nvSpPr>
        <p:spPr>
          <a:xfrm flipV="1">
            <a:off x="2590800" y="3505200"/>
            <a:ext cx="1219200" cy="609600"/>
          </a:xfrm>
          <a:prstGeom prst="line">
            <a:avLst/>
          </a:prstGeom>
          <a:ln w="9525" cap="flat" cmpd="sng">
            <a:solidFill>
              <a:schemeClr val="tx1"/>
            </a:solidFill>
            <a:prstDash val="solid"/>
            <a:miter/>
            <a:headEnd type="none" w="med" len="med"/>
            <a:tailEnd type="triangle" w="med" len="med"/>
          </a:ln>
        </p:spPr>
        <p:txBody>
          <a:bodyPr anchor="t"/>
          <a:p>
            <a:endParaRPr lang="zh-CN" altLang="en-US">
              <a:latin typeface="Tahoma" panose="020B0604030504040204" pitchFamily="34" charset="0"/>
              <a:ea typeface="宋体" panose="02010600030101010101" pitchFamily="2" charset="-122"/>
            </a:endParaRPr>
          </a:p>
        </p:txBody>
      </p:sp>
      <p:sp>
        <p:nvSpPr>
          <p:cNvPr id="331826" name="Line 129"/>
          <p:cNvSpPr/>
          <p:nvPr/>
        </p:nvSpPr>
        <p:spPr>
          <a:xfrm>
            <a:off x="2590800" y="4419600"/>
            <a:ext cx="1295400" cy="381000"/>
          </a:xfrm>
          <a:prstGeom prst="line">
            <a:avLst/>
          </a:prstGeom>
          <a:ln w="9525" cap="flat" cmpd="sng">
            <a:solidFill>
              <a:schemeClr val="tx1"/>
            </a:solidFill>
            <a:prstDash val="solid"/>
            <a:miter/>
            <a:headEnd type="none" w="med" len="med"/>
            <a:tailEnd type="triangle" w="med" len="med"/>
          </a:ln>
        </p:spPr>
        <p:txBody>
          <a:bodyPr anchor="t"/>
          <a:p>
            <a:endParaRPr lang="zh-CN" altLang="en-US">
              <a:latin typeface="Tahoma" panose="020B0604030504040204" pitchFamily="34" charset="0"/>
              <a:ea typeface="宋体" panose="02010600030101010101" pitchFamily="2" charset="-122"/>
            </a:endParaRPr>
          </a:p>
        </p:txBody>
      </p:sp>
      <p:sp>
        <p:nvSpPr>
          <p:cNvPr id="331827" name="Text Box 130"/>
          <p:cNvSpPr txBox="1"/>
          <p:nvPr/>
        </p:nvSpPr>
        <p:spPr>
          <a:xfrm>
            <a:off x="1371600" y="5562600"/>
            <a:ext cx="1295400" cy="366713"/>
          </a:xfrm>
          <a:prstGeom prst="rect">
            <a:avLst/>
          </a:prstGeom>
          <a:noFill/>
          <a:ln w="9525">
            <a:noFill/>
          </a:ln>
        </p:spPr>
        <p:txBody>
          <a:bodyPr anchor="t">
            <a:spAutoFit/>
          </a:bodyPr>
          <a:p>
            <a:pPr>
              <a:spcBef>
                <a:spcPct val="50000"/>
              </a:spcBef>
            </a:pPr>
            <a:r>
              <a:rPr lang="zh-CN" altLang="en-US" sz="1800" b="1" dirty="0">
                <a:latin typeface="Tahoma" panose="020B0604030504040204" pitchFamily="34" charset="0"/>
                <a:ea typeface="宋体" panose="02010600030101010101" pitchFamily="2" charset="-122"/>
              </a:rPr>
              <a:t>共享段表</a:t>
            </a:r>
            <a:endParaRPr lang="zh-CN" altLang="en-US" sz="1800" b="1" dirty="0">
              <a:latin typeface="Tahoma" panose="020B0604030504040204" pitchFamily="34" charset="0"/>
              <a:ea typeface="宋体" panose="02010600030101010101" pitchFamily="2" charset="-122"/>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3825" name="Rectangle 2"/>
          <p:cNvSpPr>
            <a:spLocks noGrp="1"/>
          </p:cNvSpPr>
          <p:nvPr>
            <p:ph type="title"/>
          </p:nvPr>
        </p:nvSpPr>
        <p:spPr>
          <a:xfrm>
            <a:off x="1600200" y="476250"/>
            <a:ext cx="6716713" cy="541338"/>
          </a:xfrm>
        </p:spPr>
        <p:txBody>
          <a:bodyPr wrap="square" lIns="91440" tIns="45720" rIns="91440" bIns="45720" anchor="b"/>
          <a:p>
            <a:pPr eaLnBrk="1" hangingPunct="1"/>
            <a:r>
              <a:rPr lang="zh-CN" altLang="en-US" sz="3600" b="1" dirty="0">
                <a:latin typeface="黑体" panose="02010609060101010101" pitchFamily="49" charset="-122"/>
                <a:ea typeface="黑体" panose="02010609060101010101" pitchFamily="49" charset="-122"/>
              </a:rPr>
              <a:t>共享段的分配与回收（</a:t>
            </a:r>
            <a:r>
              <a:rPr lang="en-US" altLang="zh-CN" sz="3600" b="1" dirty="0">
                <a:latin typeface="黑体" panose="02010609060101010101" pitchFamily="49" charset="-122"/>
                <a:ea typeface="黑体" panose="02010609060101010101" pitchFamily="49" charset="-122"/>
              </a:rPr>
              <a:t>1</a:t>
            </a:r>
            <a:r>
              <a:rPr lang="zh-CN" altLang="en-US" sz="3600" b="1" dirty="0">
                <a:latin typeface="黑体" panose="02010609060101010101" pitchFamily="49" charset="-122"/>
                <a:ea typeface="黑体" panose="02010609060101010101" pitchFamily="49" charset="-122"/>
              </a:rPr>
              <a:t>）</a:t>
            </a:r>
            <a:endParaRPr lang="zh-CN" altLang="en-US" sz="3600" b="1" dirty="0">
              <a:latin typeface="黑体" panose="02010609060101010101" pitchFamily="49" charset="-122"/>
              <a:ea typeface="黑体" panose="02010609060101010101" pitchFamily="49" charset="-122"/>
            </a:endParaRPr>
          </a:p>
        </p:txBody>
      </p:sp>
      <p:sp>
        <p:nvSpPr>
          <p:cNvPr id="528387" name="Rectangle 3"/>
          <p:cNvSpPr>
            <a:spLocks noGrp="1"/>
          </p:cNvSpPr>
          <p:nvPr>
            <p:ph idx="1"/>
          </p:nvPr>
        </p:nvSpPr>
        <p:spPr>
          <a:xfrm>
            <a:off x="1066800" y="1125538"/>
            <a:ext cx="7315200" cy="2239962"/>
          </a:xfrm>
        </p:spPr>
        <p:txBody>
          <a:bodyPr wrap="square" lIns="91440" tIns="45720" rIns="91440" bIns="45720" anchor="t"/>
          <a:p>
            <a:pPr eaLnBrk="1" hangingPunct="1">
              <a:lnSpc>
                <a:spcPct val="120000"/>
              </a:lnSpc>
              <a:spcBef>
                <a:spcPct val="0"/>
              </a:spcBef>
            </a:pPr>
            <a:r>
              <a:rPr lang="zh-CN" altLang="en-US" sz="2400" dirty="0">
                <a:latin typeface="黑体" panose="02010609060101010101" pitchFamily="49" charset="-122"/>
                <a:ea typeface="黑体" panose="02010609060101010101" pitchFamily="49" charset="-122"/>
              </a:rPr>
              <a:t>共享段的分配</a:t>
            </a:r>
            <a:endParaRPr lang="zh-CN" altLang="en-US" sz="2400" dirty="0">
              <a:latin typeface="黑体" panose="02010609060101010101" pitchFamily="49" charset="-122"/>
              <a:ea typeface="黑体" panose="02010609060101010101" pitchFamily="49" charset="-122"/>
            </a:endParaRPr>
          </a:p>
          <a:p>
            <a:pPr eaLnBrk="1" hangingPunct="1">
              <a:lnSpc>
                <a:spcPct val="120000"/>
              </a:lnSpc>
              <a:spcBef>
                <a:spcPct val="0"/>
              </a:spcBef>
              <a:buNone/>
            </a:pPr>
            <a:r>
              <a:rPr lang="zh-CN" altLang="en-US" sz="2400" dirty="0">
                <a:solidFill>
                  <a:schemeClr val="tx1"/>
                </a:solidFill>
                <a:latin typeface="黑体" panose="02010609060101010101" pitchFamily="49" charset="-122"/>
                <a:ea typeface="黑体" panose="02010609060101010101" pitchFamily="49" charset="-122"/>
              </a:rPr>
              <a:t>      当第一个使用共享段的进程提出请求时，由系统为该共享段分配一物理区，并调入该共享段，同时修改相应的段表（该段的内存地址）和共享段表。当其它进程需要调用此段时，不需调入，只需修改相应的段表和共享段表。</a:t>
            </a:r>
            <a:endParaRPr lang="zh-CN" altLang="en-US" sz="2400" dirty="0">
              <a:solidFill>
                <a:schemeClr val="tx1"/>
              </a:solidFill>
              <a:latin typeface="黑体" panose="02010609060101010101" pitchFamily="49" charset="-122"/>
              <a:ea typeface="黑体" panose="02010609060101010101" pitchFamily="49" charset="-122"/>
            </a:endParaRPr>
          </a:p>
        </p:txBody>
      </p:sp>
      <p:graphicFrame>
        <p:nvGraphicFramePr>
          <p:cNvPr id="528440" name="Group 56"/>
          <p:cNvGraphicFramePr>
            <a:graphicFrameLocks noGrp="1"/>
          </p:cNvGraphicFramePr>
          <p:nvPr/>
        </p:nvGraphicFramePr>
        <p:xfrm>
          <a:off x="1447800" y="4033838"/>
          <a:ext cx="1371600" cy="2124075"/>
        </p:xfrm>
        <a:graphic>
          <a:graphicData uri="http://schemas.openxmlformats.org/drawingml/2006/table">
            <a:tbl>
              <a:tblPr/>
              <a:tblGrid>
                <a:gridCol w="1371600"/>
              </a:tblGrid>
              <a:tr h="334963">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endParaRPr kumimoji="1" lang="zh-CN" altLang="zh-CN" sz="1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r h="350838">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endParaRPr kumimoji="1" lang="zh-CN" altLang="zh-CN" sz="1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r h="334963">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endParaRPr kumimoji="1" lang="zh-CN" altLang="zh-CN" sz="1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r h="334963">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endParaRPr kumimoji="1" lang="zh-CN" altLang="zh-CN" sz="1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r h="658813">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en-US" altLang="zh-CN" sz="1800" b="1" i="0" u="none" strike="noStrike" cap="none" normalizeH="0" baseline="0" smtClean="0">
                          <a:ln>
                            <a:noFill/>
                          </a:ln>
                          <a:solidFill>
                            <a:schemeClr val="tx1"/>
                          </a:solidFill>
                          <a:effectLst/>
                          <a:latin typeface="Times New Roman" panose="02020603050405020304"/>
                          <a:ea typeface="宋体" panose="02010600030101010101" pitchFamily="2" charset="-122"/>
                        </a:rPr>
                        <a:t>……</a:t>
                      </a:r>
                      <a:endParaRPr kumimoji="1" lang="en-US" altLang="zh-CN" sz="1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graphicFrame>
        <p:nvGraphicFramePr>
          <p:cNvPr id="528439" name="Group 55"/>
          <p:cNvGraphicFramePr>
            <a:graphicFrameLocks noGrp="1"/>
          </p:cNvGraphicFramePr>
          <p:nvPr/>
        </p:nvGraphicFramePr>
        <p:xfrm>
          <a:off x="3733800" y="4186238"/>
          <a:ext cx="4572000" cy="2012950"/>
        </p:xfrm>
        <a:graphic>
          <a:graphicData uri="http://schemas.openxmlformats.org/drawingml/2006/table">
            <a:tbl>
              <a:tblPr/>
              <a:tblGrid>
                <a:gridCol w="609600"/>
                <a:gridCol w="833438"/>
                <a:gridCol w="1123950"/>
                <a:gridCol w="722312"/>
                <a:gridCol w="1282700"/>
              </a:tblGrid>
              <a:tr h="334963">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zh-CN" altLang="en-US" sz="1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段名</a:t>
                      </a:r>
                      <a:endParaRPr kumimoji="1" lang="zh-CN" altLang="en-US" sz="1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zh-CN" altLang="en-US" sz="1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段长</a:t>
                      </a:r>
                      <a:endParaRPr kumimoji="1" lang="zh-CN" altLang="en-US" sz="1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zh-CN" altLang="en-US" sz="1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内存地址</a:t>
                      </a:r>
                      <a:endParaRPr kumimoji="1" lang="zh-CN" altLang="en-US" sz="1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zh-CN" altLang="en-US" sz="1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状态</a:t>
                      </a:r>
                      <a:endParaRPr kumimoji="1" lang="zh-CN" altLang="en-US" sz="1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zh-CN" altLang="en-US" sz="1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外存地址</a:t>
                      </a:r>
                      <a:endParaRPr kumimoji="1" lang="zh-CN" altLang="en-US" sz="1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r h="334963">
                <a:tc gridSpan="5">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zh-CN" altLang="en-US" sz="1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共享进程计数</a:t>
                      </a:r>
                      <a:r>
                        <a:rPr kumimoji="1" lang="en-US" altLang="zh-CN" sz="1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count</a:t>
                      </a:r>
                      <a:endParaRPr kumimoji="1" lang="en-US" altLang="zh-CN" sz="1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hMerge="1">
                  <a:tcPr/>
                </a:tc>
                <a:tc hMerge="1">
                  <a:tcPr/>
                </a:tc>
                <a:tc hMerge="1">
                  <a:tcPr/>
                </a:tc>
                <a:tc hMerge="1">
                  <a:tcPr/>
                </a:tc>
              </a:tr>
              <a:tr h="334963">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zh-CN" altLang="en-US" sz="1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状态</a:t>
                      </a:r>
                      <a:endParaRPr kumimoji="1" lang="zh-CN" altLang="en-US" sz="1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zh-CN" altLang="en-US" sz="1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进程名</a:t>
                      </a:r>
                      <a:endParaRPr kumimoji="1" lang="zh-CN" altLang="en-US" sz="1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zh-CN" altLang="en-US" sz="1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进程号</a:t>
                      </a:r>
                      <a:endParaRPr kumimoji="1" lang="zh-CN" altLang="en-US" sz="1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zh-CN" altLang="en-US" sz="1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段号</a:t>
                      </a:r>
                      <a:endParaRPr kumimoji="1" lang="zh-CN" altLang="en-US" sz="1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zh-CN" altLang="en-US" sz="1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存取控制</a:t>
                      </a:r>
                      <a:endParaRPr kumimoji="1" lang="zh-CN" altLang="en-US" sz="1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r h="290513">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en-US" altLang="zh-CN" sz="1800" b="1" i="0" u="none" strike="noStrike" cap="none" normalizeH="0" baseline="0" smtClean="0">
                          <a:ln>
                            <a:noFill/>
                          </a:ln>
                          <a:solidFill>
                            <a:schemeClr val="tx1"/>
                          </a:solidFill>
                          <a:effectLst/>
                          <a:latin typeface="Times New Roman" panose="02020603050405020304"/>
                          <a:ea typeface="宋体" panose="02010600030101010101" pitchFamily="2" charset="-122"/>
                        </a:rPr>
                        <a:t>…</a:t>
                      </a:r>
                      <a:endParaRPr kumimoji="1" lang="en-US" altLang="zh-CN" sz="1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en-US" altLang="zh-CN" sz="1800" b="1" i="0" u="none" strike="noStrike" cap="none" normalizeH="0" baseline="0" smtClean="0">
                          <a:ln>
                            <a:noFill/>
                          </a:ln>
                          <a:solidFill>
                            <a:schemeClr val="tx1"/>
                          </a:solidFill>
                          <a:effectLst/>
                          <a:latin typeface="Times New Roman" panose="02020603050405020304"/>
                          <a:ea typeface="宋体" panose="02010600030101010101" pitchFamily="2" charset="-122"/>
                        </a:rPr>
                        <a:t>…</a:t>
                      </a:r>
                      <a:endParaRPr kumimoji="1" lang="en-US" altLang="zh-CN" sz="1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en-US" altLang="zh-CN" sz="1800" b="1" i="0" u="none" strike="noStrike" cap="none" normalizeH="0" baseline="0" smtClean="0">
                          <a:ln>
                            <a:noFill/>
                          </a:ln>
                          <a:solidFill>
                            <a:schemeClr val="tx1"/>
                          </a:solidFill>
                          <a:effectLst/>
                          <a:latin typeface="Times New Roman" panose="02020603050405020304"/>
                          <a:ea typeface="宋体" panose="02010600030101010101" pitchFamily="2" charset="-122"/>
                        </a:rPr>
                        <a:t>…</a:t>
                      </a:r>
                      <a:endParaRPr kumimoji="1" lang="en-US" altLang="zh-CN" sz="1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en-US" altLang="zh-CN" sz="1800" b="1" i="0" u="none" strike="noStrike" cap="none" normalizeH="0" baseline="0" smtClean="0">
                          <a:ln>
                            <a:noFill/>
                          </a:ln>
                          <a:solidFill>
                            <a:schemeClr val="tx1"/>
                          </a:solidFill>
                          <a:effectLst/>
                          <a:latin typeface="Times New Roman" panose="02020603050405020304"/>
                          <a:ea typeface="宋体" panose="02010600030101010101" pitchFamily="2" charset="-122"/>
                        </a:rPr>
                        <a:t>…</a:t>
                      </a:r>
                      <a:endParaRPr kumimoji="1" lang="en-US" altLang="zh-CN" sz="1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en-US" altLang="zh-CN" sz="1800" b="1" i="0" u="none" strike="noStrike" cap="none" normalizeH="0" baseline="0" smtClean="0">
                          <a:ln>
                            <a:noFill/>
                          </a:ln>
                          <a:solidFill>
                            <a:schemeClr val="tx1"/>
                          </a:solidFill>
                          <a:effectLst/>
                          <a:latin typeface="Times New Roman" panose="02020603050405020304"/>
                          <a:ea typeface="宋体" panose="02010600030101010101" pitchFamily="2" charset="-122"/>
                        </a:rPr>
                        <a:t>…</a:t>
                      </a:r>
                      <a:endParaRPr kumimoji="1" lang="en-US" altLang="zh-CN" sz="1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
        <p:nvSpPr>
          <p:cNvPr id="528434" name="Line 50"/>
          <p:cNvSpPr/>
          <p:nvPr/>
        </p:nvSpPr>
        <p:spPr>
          <a:xfrm flipV="1">
            <a:off x="2819400" y="4186238"/>
            <a:ext cx="914400" cy="533400"/>
          </a:xfrm>
          <a:prstGeom prst="line">
            <a:avLst/>
          </a:prstGeom>
          <a:ln w="9525" cap="flat" cmpd="sng">
            <a:solidFill>
              <a:schemeClr val="tx1"/>
            </a:solidFill>
            <a:prstDash val="solid"/>
            <a:miter/>
            <a:headEnd type="none" w="med" len="med"/>
            <a:tailEnd type="triangle" w="med" len="med"/>
          </a:ln>
        </p:spPr>
        <p:txBody>
          <a:bodyPr anchor="t"/>
          <a:p>
            <a:endParaRPr lang="zh-CN" altLang="en-US">
              <a:latin typeface="Tahoma" panose="020B0604030504040204" pitchFamily="34" charset="0"/>
              <a:ea typeface="宋体" panose="02010600030101010101" pitchFamily="2" charset="-122"/>
            </a:endParaRPr>
          </a:p>
        </p:txBody>
      </p:sp>
      <p:sp>
        <p:nvSpPr>
          <p:cNvPr id="528435" name="Line 51"/>
          <p:cNvSpPr/>
          <p:nvPr/>
        </p:nvSpPr>
        <p:spPr>
          <a:xfrm>
            <a:off x="2819400" y="5024438"/>
            <a:ext cx="914400" cy="533400"/>
          </a:xfrm>
          <a:prstGeom prst="line">
            <a:avLst/>
          </a:prstGeom>
          <a:ln w="9525" cap="flat" cmpd="sng">
            <a:solidFill>
              <a:schemeClr val="tx1"/>
            </a:solidFill>
            <a:prstDash val="solid"/>
            <a:miter/>
            <a:headEnd type="none" w="med" len="med"/>
            <a:tailEnd type="triangle" w="med" len="med"/>
          </a:ln>
        </p:spPr>
        <p:txBody>
          <a:bodyPr anchor="t"/>
          <a:p>
            <a:endParaRPr lang="zh-CN" altLang="en-US">
              <a:latin typeface="Tahoma" panose="020B0604030504040204" pitchFamily="34" charset="0"/>
              <a:ea typeface="宋体" panose="02010600030101010101" pitchFamily="2" charset="-122"/>
            </a:endParaRPr>
          </a:p>
        </p:txBody>
      </p:sp>
      <p:sp>
        <p:nvSpPr>
          <p:cNvPr id="528436" name="Text Box 52"/>
          <p:cNvSpPr txBox="1"/>
          <p:nvPr/>
        </p:nvSpPr>
        <p:spPr>
          <a:xfrm>
            <a:off x="1547813" y="6230938"/>
            <a:ext cx="1295400" cy="366712"/>
          </a:xfrm>
          <a:prstGeom prst="rect">
            <a:avLst/>
          </a:prstGeom>
          <a:noFill/>
          <a:ln w="9525">
            <a:noFill/>
          </a:ln>
        </p:spPr>
        <p:txBody>
          <a:bodyPr anchor="t">
            <a:spAutoFit/>
          </a:bodyPr>
          <a:p>
            <a:pPr>
              <a:spcBef>
                <a:spcPct val="50000"/>
              </a:spcBef>
            </a:pPr>
            <a:r>
              <a:rPr lang="zh-CN" altLang="en-US" sz="1800" b="1" dirty="0">
                <a:latin typeface="Tahoma" panose="020B0604030504040204" pitchFamily="34" charset="0"/>
                <a:ea typeface="宋体" panose="02010600030101010101" pitchFamily="2" charset="-122"/>
              </a:rPr>
              <a:t>共享段表</a:t>
            </a:r>
            <a:endParaRPr lang="zh-CN" altLang="en-US" sz="1800" b="1" dirty="0">
              <a:latin typeface="Tahoma" panose="020B060403050404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28387">
                                            <p:txEl>
                                              <p:charRg st="7" end="112"/>
                                            </p:txEl>
                                          </p:spTgt>
                                        </p:tgtEl>
                                        <p:attrNameLst>
                                          <p:attrName>style.visibility</p:attrName>
                                        </p:attrNameLst>
                                      </p:cBhvr>
                                      <p:to>
                                        <p:strVal val="visible"/>
                                      </p:to>
                                    </p:set>
                                    <p:animEffect transition="in" filter="blinds(horizontal)">
                                      <p:cBhvr>
                                        <p:cTn id="7" dur="500"/>
                                        <p:tgtEl>
                                          <p:spTgt spid="528387">
                                            <p:txEl>
                                              <p:charRg st="7" end="112"/>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528440"/>
                                        </p:tgtEl>
                                        <p:attrNameLst>
                                          <p:attrName>style.visibility</p:attrName>
                                        </p:attrNameLst>
                                      </p:cBhvr>
                                      <p:to>
                                        <p:strVal val="visible"/>
                                      </p:to>
                                    </p:set>
                                    <p:anim calcmode="lin" valueType="num">
                                      <p:cBhvr additive="base">
                                        <p:cTn id="12" dur="500" fill="hold"/>
                                        <p:tgtEl>
                                          <p:spTgt spid="528440"/>
                                        </p:tgtEl>
                                        <p:attrNameLst>
                                          <p:attrName>ppt_x</p:attrName>
                                        </p:attrNameLst>
                                      </p:cBhvr>
                                      <p:tavLst>
                                        <p:tav tm="0">
                                          <p:val>
                                            <p:strVal val="#ppt_x"/>
                                          </p:val>
                                        </p:tav>
                                        <p:tav tm="100000">
                                          <p:val>
                                            <p:strVal val="#ppt_x"/>
                                          </p:val>
                                        </p:tav>
                                      </p:tavLst>
                                    </p:anim>
                                    <p:anim calcmode="lin" valueType="num">
                                      <p:cBhvr additive="base">
                                        <p:cTn id="13" dur="500" fill="hold"/>
                                        <p:tgtEl>
                                          <p:spTgt spid="528440"/>
                                        </p:tgtEl>
                                        <p:attrNameLst>
                                          <p:attrName>ppt_y</p:attrName>
                                        </p:attrNameLst>
                                      </p:cBhvr>
                                      <p:tavLst>
                                        <p:tav tm="0">
                                          <p:val>
                                            <p:strVal val="1+#ppt_h/2"/>
                                          </p:val>
                                        </p:tav>
                                        <p:tav tm="100000">
                                          <p:val>
                                            <p:strVal val="#ppt_y"/>
                                          </p:val>
                                        </p:tav>
                                      </p:tavLst>
                                    </p:anim>
                                  </p:childTnLst>
                                </p:cTn>
                              </p:par>
                              <p:par>
                                <p:cTn id="14" presetID="2" presetClass="entr" presetSubtype="4" fill="hold" nodeType="withEffect">
                                  <p:stCondLst>
                                    <p:cond delay="0"/>
                                  </p:stCondLst>
                                  <p:childTnLst>
                                    <p:set>
                                      <p:cBhvr>
                                        <p:cTn id="15" dur="1" fill="hold">
                                          <p:stCondLst>
                                            <p:cond delay="0"/>
                                          </p:stCondLst>
                                        </p:cTn>
                                        <p:tgtEl>
                                          <p:spTgt spid="528439"/>
                                        </p:tgtEl>
                                        <p:attrNameLst>
                                          <p:attrName>style.visibility</p:attrName>
                                        </p:attrNameLst>
                                      </p:cBhvr>
                                      <p:to>
                                        <p:strVal val="visible"/>
                                      </p:to>
                                    </p:set>
                                    <p:anim calcmode="lin" valueType="num">
                                      <p:cBhvr additive="base">
                                        <p:cTn id="16" dur="500" fill="hold"/>
                                        <p:tgtEl>
                                          <p:spTgt spid="528439"/>
                                        </p:tgtEl>
                                        <p:attrNameLst>
                                          <p:attrName>ppt_x</p:attrName>
                                        </p:attrNameLst>
                                      </p:cBhvr>
                                      <p:tavLst>
                                        <p:tav tm="0">
                                          <p:val>
                                            <p:strVal val="#ppt_x"/>
                                          </p:val>
                                        </p:tav>
                                        <p:tav tm="100000">
                                          <p:val>
                                            <p:strVal val="#ppt_x"/>
                                          </p:val>
                                        </p:tav>
                                      </p:tavLst>
                                    </p:anim>
                                    <p:anim calcmode="lin" valueType="num">
                                      <p:cBhvr additive="base">
                                        <p:cTn id="17" dur="500" fill="hold"/>
                                        <p:tgtEl>
                                          <p:spTgt spid="528439"/>
                                        </p:tgtEl>
                                        <p:attrNameLst>
                                          <p:attrName>ppt_y</p:attrName>
                                        </p:attrNameLst>
                                      </p:cBhvr>
                                      <p:tavLst>
                                        <p:tav tm="0">
                                          <p:val>
                                            <p:strVal val="1+#ppt_h/2"/>
                                          </p:val>
                                        </p:tav>
                                        <p:tav tm="100000">
                                          <p:val>
                                            <p:strVal val="#ppt_y"/>
                                          </p:val>
                                        </p:tav>
                                      </p:tavLst>
                                    </p:anim>
                                  </p:childTnLst>
                                </p:cTn>
                              </p:par>
                              <p:par>
                                <p:cTn id="18" presetID="2" presetClass="entr" presetSubtype="4" fill="hold" nodeType="withEffect">
                                  <p:stCondLst>
                                    <p:cond delay="0"/>
                                  </p:stCondLst>
                                  <p:childTnLst>
                                    <p:set>
                                      <p:cBhvr>
                                        <p:cTn id="19" dur="1" fill="hold">
                                          <p:stCondLst>
                                            <p:cond delay="0"/>
                                          </p:stCondLst>
                                        </p:cTn>
                                        <p:tgtEl>
                                          <p:spTgt spid="528434"/>
                                        </p:tgtEl>
                                        <p:attrNameLst>
                                          <p:attrName>style.visibility</p:attrName>
                                        </p:attrNameLst>
                                      </p:cBhvr>
                                      <p:to>
                                        <p:strVal val="visible"/>
                                      </p:to>
                                    </p:set>
                                    <p:anim calcmode="lin" valueType="num">
                                      <p:cBhvr additive="base">
                                        <p:cTn id="20" dur="500" fill="hold"/>
                                        <p:tgtEl>
                                          <p:spTgt spid="528434"/>
                                        </p:tgtEl>
                                        <p:attrNameLst>
                                          <p:attrName>ppt_x</p:attrName>
                                        </p:attrNameLst>
                                      </p:cBhvr>
                                      <p:tavLst>
                                        <p:tav tm="0">
                                          <p:val>
                                            <p:strVal val="#ppt_x"/>
                                          </p:val>
                                        </p:tav>
                                        <p:tav tm="100000">
                                          <p:val>
                                            <p:strVal val="#ppt_x"/>
                                          </p:val>
                                        </p:tav>
                                      </p:tavLst>
                                    </p:anim>
                                    <p:anim calcmode="lin" valueType="num">
                                      <p:cBhvr additive="base">
                                        <p:cTn id="21" dur="500" fill="hold"/>
                                        <p:tgtEl>
                                          <p:spTgt spid="528434"/>
                                        </p:tgtEl>
                                        <p:attrNameLst>
                                          <p:attrName>ppt_y</p:attrName>
                                        </p:attrNameLst>
                                      </p:cBhvr>
                                      <p:tavLst>
                                        <p:tav tm="0">
                                          <p:val>
                                            <p:strVal val="1+#ppt_h/2"/>
                                          </p:val>
                                        </p:tav>
                                        <p:tav tm="100000">
                                          <p:val>
                                            <p:strVal val="#ppt_y"/>
                                          </p:val>
                                        </p:tav>
                                      </p:tavLst>
                                    </p:anim>
                                  </p:childTnLst>
                                </p:cTn>
                              </p:par>
                              <p:par>
                                <p:cTn id="22" presetID="2" presetClass="entr" presetSubtype="4" fill="hold" nodeType="withEffect">
                                  <p:stCondLst>
                                    <p:cond delay="0"/>
                                  </p:stCondLst>
                                  <p:childTnLst>
                                    <p:set>
                                      <p:cBhvr>
                                        <p:cTn id="23" dur="1" fill="hold">
                                          <p:stCondLst>
                                            <p:cond delay="0"/>
                                          </p:stCondLst>
                                        </p:cTn>
                                        <p:tgtEl>
                                          <p:spTgt spid="528435"/>
                                        </p:tgtEl>
                                        <p:attrNameLst>
                                          <p:attrName>style.visibility</p:attrName>
                                        </p:attrNameLst>
                                      </p:cBhvr>
                                      <p:to>
                                        <p:strVal val="visible"/>
                                      </p:to>
                                    </p:set>
                                    <p:anim calcmode="lin" valueType="num">
                                      <p:cBhvr additive="base">
                                        <p:cTn id="24" dur="500" fill="hold"/>
                                        <p:tgtEl>
                                          <p:spTgt spid="528435"/>
                                        </p:tgtEl>
                                        <p:attrNameLst>
                                          <p:attrName>ppt_x</p:attrName>
                                        </p:attrNameLst>
                                      </p:cBhvr>
                                      <p:tavLst>
                                        <p:tav tm="0">
                                          <p:val>
                                            <p:strVal val="#ppt_x"/>
                                          </p:val>
                                        </p:tav>
                                        <p:tav tm="100000">
                                          <p:val>
                                            <p:strVal val="#ppt_x"/>
                                          </p:val>
                                        </p:tav>
                                      </p:tavLst>
                                    </p:anim>
                                    <p:anim calcmode="lin" valueType="num">
                                      <p:cBhvr additive="base">
                                        <p:cTn id="25" dur="500" fill="hold"/>
                                        <p:tgtEl>
                                          <p:spTgt spid="528435"/>
                                        </p:tgtEl>
                                        <p:attrNameLst>
                                          <p:attrName>ppt_y</p:attrName>
                                        </p:attrNameLst>
                                      </p:cBhvr>
                                      <p:tavLst>
                                        <p:tav tm="0">
                                          <p:val>
                                            <p:strVal val="1+#ppt_h/2"/>
                                          </p:val>
                                        </p:tav>
                                        <p:tav tm="100000">
                                          <p:val>
                                            <p:strVal val="#ppt_y"/>
                                          </p:val>
                                        </p:tav>
                                      </p:tavLst>
                                    </p:anim>
                                  </p:childTnLst>
                                </p:cTn>
                              </p:par>
                              <p:par>
                                <p:cTn id="26" presetID="2" presetClass="entr" presetSubtype="4" fill="hold" grpId="0" nodeType="withEffect">
                                  <p:stCondLst>
                                    <p:cond delay="0"/>
                                  </p:stCondLst>
                                  <p:childTnLst>
                                    <p:set>
                                      <p:cBhvr>
                                        <p:cTn id="27" dur="1" fill="hold">
                                          <p:stCondLst>
                                            <p:cond delay="0"/>
                                          </p:stCondLst>
                                        </p:cTn>
                                        <p:tgtEl>
                                          <p:spTgt spid="528436"/>
                                        </p:tgtEl>
                                        <p:attrNameLst>
                                          <p:attrName>style.visibility</p:attrName>
                                        </p:attrNameLst>
                                      </p:cBhvr>
                                      <p:to>
                                        <p:strVal val="visible"/>
                                      </p:to>
                                    </p:set>
                                    <p:anim calcmode="lin" valueType="num">
                                      <p:cBhvr additive="base">
                                        <p:cTn id="28" dur="500" fill="hold"/>
                                        <p:tgtEl>
                                          <p:spTgt spid="528436"/>
                                        </p:tgtEl>
                                        <p:attrNameLst>
                                          <p:attrName>ppt_x</p:attrName>
                                        </p:attrNameLst>
                                      </p:cBhvr>
                                      <p:tavLst>
                                        <p:tav tm="0">
                                          <p:val>
                                            <p:strVal val="#ppt_x"/>
                                          </p:val>
                                        </p:tav>
                                        <p:tav tm="100000">
                                          <p:val>
                                            <p:strVal val="#ppt_x"/>
                                          </p:val>
                                        </p:tav>
                                      </p:tavLst>
                                    </p:anim>
                                    <p:anim calcmode="lin" valueType="num">
                                      <p:cBhvr additive="base">
                                        <p:cTn id="29" dur="500" fill="hold"/>
                                        <p:tgtEl>
                                          <p:spTgt spid="52843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8387" grpId="0" build="p"/>
      <p:bldP spid="528436"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5873" name="Rectangle 2"/>
          <p:cNvSpPr>
            <a:spLocks noGrp="1"/>
          </p:cNvSpPr>
          <p:nvPr>
            <p:ph type="title"/>
          </p:nvPr>
        </p:nvSpPr>
        <p:spPr>
          <a:xfrm>
            <a:off x="1600200" y="476250"/>
            <a:ext cx="6572250" cy="541338"/>
          </a:xfrm>
        </p:spPr>
        <p:txBody>
          <a:bodyPr wrap="square" lIns="91440" tIns="45720" rIns="91440" bIns="45720" anchor="b"/>
          <a:p>
            <a:pPr eaLnBrk="1" hangingPunct="1"/>
            <a:r>
              <a:rPr lang="zh-CN" altLang="en-US" sz="3600" b="1" dirty="0">
                <a:latin typeface="黑体" panose="02010609060101010101" pitchFamily="49" charset="-122"/>
                <a:ea typeface="黑体" panose="02010609060101010101" pitchFamily="49" charset="-122"/>
              </a:rPr>
              <a:t>共享段的分配与回收（</a:t>
            </a:r>
            <a:r>
              <a:rPr lang="en-US" altLang="zh-CN" sz="3600" b="1" dirty="0">
                <a:latin typeface="黑体" panose="02010609060101010101" pitchFamily="49" charset="-122"/>
                <a:ea typeface="黑体" panose="02010609060101010101" pitchFamily="49" charset="-122"/>
              </a:rPr>
              <a:t>2</a:t>
            </a:r>
            <a:r>
              <a:rPr lang="zh-CN" altLang="en-US" sz="3600" b="1" dirty="0">
                <a:latin typeface="黑体" panose="02010609060101010101" pitchFamily="49" charset="-122"/>
                <a:ea typeface="黑体" panose="02010609060101010101" pitchFamily="49" charset="-122"/>
              </a:rPr>
              <a:t>）</a:t>
            </a:r>
            <a:endParaRPr lang="zh-CN" altLang="en-US" sz="3600" b="1" dirty="0">
              <a:latin typeface="黑体" panose="02010609060101010101" pitchFamily="49" charset="-122"/>
              <a:ea typeface="黑体" panose="02010609060101010101" pitchFamily="49" charset="-122"/>
            </a:endParaRPr>
          </a:p>
        </p:txBody>
      </p:sp>
      <p:sp>
        <p:nvSpPr>
          <p:cNvPr id="529411" name="Rectangle 3"/>
          <p:cNvSpPr>
            <a:spLocks noGrp="1"/>
          </p:cNvSpPr>
          <p:nvPr>
            <p:ph idx="1"/>
          </p:nvPr>
        </p:nvSpPr>
        <p:spPr>
          <a:xfrm>
            <a:off x="1066800" y="1196975"/>
            <a:ext cx="7315200" cy="2239963"/>
          </a:xfrm>
        </p:spPr>
        <p:txBody>
          <a:bodyPr wrap="square" lIns="91440" tIns="45720" rIns="91440" bIns="45720" anchor="t"/>
          <a:p>
            <a:pPr eaLnBrk="1" hangingPunct="1">
              <a:lnSpc>
                <a:spcPct val="120000"/>
              </a:lnSpc>
            </a:pPr>
            <a:r>
              <a:rPr lang="zh-CN" altLang="en-US" sz="2400" dirty="0">
                <a:latin typeface="黑体" panose="02010609060101010101" pitchFamily="49" charset="-122"/>
                <a:ea typeface="黑体" panose="02010609060101010101" pitchFamily="49" charset="-122"/>
              </a:rPr>
              <a:t>共享段的回收</a:t>
            </a:r>
            <a:endParaRPr lang="zh-CN" altLang="en-US" sz="2400" dirty="0">
              <a:latin typeface="黑体" panose="02010609060101010101" pitchFamily="49" charset="-122"/>
              <a:ea typeface="黑体" panose="02010609060101010101" pitchFamily="49" charset="-122"/>
            </a:endParaRPr>
          </a:p>
          <a:p>
            <a:pPr eaLnBrk="1" hangingPunct="1">
              <a:lnSpc>
                <a:spcPct val="120000"/>
              </a:lnSpc>
              <a:buNone/>
            </a:pPr>
            <a:r>
              <a:rPr lang="zh-CN" altLang="en-US" sz="2400" dirty="0">
                <a:solidFill>
                  <a:schemeClr val="tx1"/>
                </a:solidFill>
                <a:latin typeface="黑体" panose="02010609060101010101" pitchFamily="49" charset="-122"/>
                <a:ea typeface="黑体" panose="02010609060101010101" pitchFamily="49" charset="-122"/>
              </a:rPr>
              <a:t>      当共享共享段的某进程不再使用该共享段时，修改相应的段表和共享段表。当最后一个共享此段的进程也不再需要此段时，则系统回收此共享段的物理区，同时修改共享段表（删除该表项）。</a:t>
            </a:r>
            <a:endParaRPr lang="zh-CN" altLang="en-US" sz="2400" dirty="0">
              <a:solidFill>
                <a:schemeClr val="tx1"/>
              </a:solidFill>
              <a:latin typeface="黑体" panose="02010609060101010101" pitchFamily="49" charset="-122"/>
              <a:ea typeface="黑体" panose="02010609060101010101" pitchFamily="49" charset="-122"/>
            </a:endParaRPr>
          </a:p>
        </p:txBody>
      </p:sp>
      <p:graphicFrame>
        <p:nvGraphicFramePr>
          <p:cNvPr id="529462" name="Group 54"/>
          <p:cNvGraphicFramePr>
            <a:graphicFrameLocks noGrp="1"/>
          </p:cNvGraphicFramePr>
          <p:nvPr/>
        </p:nvGraphicFramePr>
        <p:xfrm>
          <a:off x="1258888" y="4178300"/>
          <a:ext cx="1371600" cy="2124075"/>
        </p:xfrm>
        <a:graphic>
          <a:graphicData uri="http://schemas.openxmlformats.org/drawingml/2006/table">
            <a:tbl>
              <a:tblPr/>
              <a:tblGrid>
                <a:gridCol w="1371600"/>
              </a:tblGrid>
              <a:tr h="334963">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endParaRPr kumimoji="1" lang="zh-CN" altLang="zh-CN" sz="1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r h="350838">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endParaRPr kumimoji="1" lang="zh-CN" altLang="zh-CN" sz="1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r h="334963">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endParaRPr kumimoji="1" lang="zh-CN" altLang="zh-CN" sz="1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r h="334963">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endParaRPr kumimoji="1" lang="zh-CN" altLang="zh-CN" sz="1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r h="658813">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en-US" altLang="zh-CN" sz="1800" b="1" i="0" u="none" strike="noStrike" cap="none" normalizeH="0" baseline="0" smtClean="0">
                          <a:ln>
                            <a:noFill/>
                          </a:ln>
                          <a:solidFill>
                            <a:schemeClr val="tx1"/>
                          </a:solidFill>
                          <a:effectLst/>
                          <a:latin typeface="Times New Roman" panose="02020603050405020304"/>
                          <a:ea typeface="宋体" panose="02010600030101010101" pitchFamily="2" charset="-122"/>
                        </a:rPr>
                        <a:t>……</a:t>
                      </a:r>
                      <a:endParaRPr kumimoji="1" lang="en-US" altLang="zh-CN" sz="1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graphicFrame>
        <p:nvGraphicFramePr>
          <p:cNvPr id="529461" name="Group 53"/>
          <p:cNvGraphicFramePr>
            <a:graphicFrameLocks noGrp="1"/>
          </p:cNvGraphicFramePr>
          <p:nvPr/>
        </p:nvGraphicFramePr>
        <p:xfrm>
          <a:off x="3544888" y="4330700"/>
          <a:ext cx="4572000" cy="2012950"/>
        </p:xfrm>
        <a:graphic>
          <a:graphicData uri="http://schemas.openxmlformats.org/drawingml/2006/table">
            <a:tbl>
              <a:tblPr/>
              <a:tblGrid>
                <a:gridCol w="609600"/>
                <a:gridCol w="833437"/>
                <a:gridCol w="1123950"/>
                <a:gridCol w="722313"/>
                <a:gridCol w="1282700"/>
              </a:tblGrid>
              <a:tr h="334963">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zh-CN" altLang="en-US" sz="1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段名</a:t>
                      </a:r>
                      <a:endParaRPr kumimoji="1" lang="zh-CN" altLang="en-US" sz="1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zh-CN" altLang="en-US" sz="1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段长</a:t>
                      </a:r>
                      <a:endParaRPr kumimoji="1" lang="zh-CN" altLang="en-US" sz="1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zh-CN" altLang="en-US" sz="1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内存地址</a:t>
                      </a:r>
                      <a:endParaRPr kumimoji="1" lang="zh-CN" altLang="en-US" sz="1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zh-CN" altLang="en-US" sz="1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状态</a:t>
                      </a:r>
                      <a:endParaRPr kumimoji="1" lang="zh-CN" altLang="en-US" sz="1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zh-CN" altLang="en-US" sz="1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外存地址</a:t>
                      </a:r>
                      <a:endParaRPr kumimoji="1" lang="zh-CN" altLang="en-US" sz="1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r h="334963">
                <a:tc gridSpan="5">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zh-CN" altLang="en-US" sz="1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共享进程计数</a:t>
                      </a:r>
                      <a:r>
                        <a:rPr kumimoji="1" lang="en-US" altLang="zh-CN" sz="1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count</a:t>
                      </a:r>
                      <a:endParaRPr kumimoji="1" lang="en-US" altLang="zh-CN" sz="1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hMerge="1">
                  <a:tcPr/>
                </a:tc>
                <a:tc hMerge="1">
                  <a:tcPr/>
                </a:tc>
                <a:tc hMerge="1">
                  <a:tcPr/>
                </a:tc>
                <a:tc hMerge="1">
                  <a:tcPr/>
                </a:tc>
              </a:tr>
              <a:tr h="334963">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zh-CN" altLang="en-US" sz="1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状态</a:t>
                      </a:r>
                      <a:endParaRPr kumimoji="1" lang="zh-CN" altLang="en-US" sz="1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zh-CN" altLang="en-US" sz="1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进程名</a:t>
                      </a:r>
                      <a:endParaRPr kumimoji="1" lang="zh-CN" altLang="en-US" sz="1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zh-CN" altLang="en-US" sz="1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进程号</a:t>
                      </a:r>
                      <a:endParaRPr kumimoji="1" lang="zh-CN" altLang="en-US" sz="1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zh-CN" altLang="en-US" sz="1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段号</a:t>
                      </a:r>
                      <a:endParaRPr kumimoji="1" lang="zh-CN" altLang="en-US" sz="1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zh-CN" altLang="en-US" sz="1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存取控制</a:t>
                      </a:r>
                      <a:endParaRPr kumimoji="1" lang="zh-CN" altLang="en-US" sz="1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r h="290513">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en-US" altLang="zh-CN" sz="1800" b="1" i="0" u="none" strike="noStrike" cap="none" normalizeH="0" baseline="0" smtClean="0">
                          <a:ln>
                            <a:noFill/>
                          </a:ln>
                          <a:solidFill>
                            <a:schemeClr val="tx1"/>
                          </a:solidFill>
                          <a:effectLst/>
                          <a:latin typeface="Times New Roman" panose="02020603050405020304"/>
                          <a:ea typeface="宋体" panose="02010600030101010101" pitchFamily="2" charset="-122"/>
                        </a:rPr>
                        <a:t>…</a:t>
                      </a:r>
                      <a:endParaRPr kumimoji="1" lang="en-US" altLang="zh-CN" sz="1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en-US" altLang="zh-CN" sz="1800" b="1" i="0" u="none" strike="noStrike" cap="none" normalizeH="0" baseline="0" smtClean="0">
                          <a:ln>
                            <a:noFill/>
                          </a:ln>
                          <a:solidFill>
                            <a:schemeClr val="tx1"/>
                          </a:solidFill>
                          <a:effectLst/>
                          <a:latin typeface="Times New Roman" panose="02020603050405020304"/>
                          <a:ea typeface="宋体" panose="02010600030101010101" pitchFamily="2" charset="-122"/>
                        </a:rPr>
                        <a:t>…</a:t>
                      </a:r>
                      <a:endParaRPr kumimoji="1" lang="en-US" altLang="zh-CN" sz="1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en-US" altLang="zh-CN" sz="1800" b="1" i="0" u="none" strike="noStrike" cap="none" normalizeH="0" baseline="0" smtClean="0">
                          <a:ln>
                            <a:noFill/>
                          </a:ln>
                          <a:solidFill>
                            <a:schemeClr val="tx1"/>
                          </a:solidFill>
                          <a:effectLst/>
                          <a:latin typeface="Times New Roman" panose="02020603050405020304"/>
                          <a:ea typeface="宋体" panose="02010600030101010101" pitchFamily="2" charset="-122"/>
                        </a:rPr>
                        <a:t>…</a:t>
                      </a:r>
                      <a:endParaRPr kumimoji="1" lang="en-US" altLang="zh-CN" sz="1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en-US" altLang="zh-CN" sz="1800" b="1" i="0" u="none" strike="noStrike" cap="none" normalizeH="0" baseline="0" smtClean="0">
                          <a:ln>
                            <a:noFill/>
                          </a:ln>
                          <a:solidFill>
                            <a:schemeClr val="tx1"/>
                          </a:solidFill>
                          <a:effectLst/>
                          <a:latin typeface="Times New Roman" panose="02020603050405020304"/>
                          <a:ea typeface="宋体" panose="02010600030101010101" pitchFamily="2" charset="-122"/>
                        </a:rPr>
                        <a:t>…</a:t>
                      </a:r>
                      <a:endParaRPr kumimoji="1" lang="en-US" altLang="zh-CN" sz="1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en-US" altLang="zh-CN" sz="1800" b="1" i="0" u="none" strike="noStrike" cap="none" normalizeH="0" baseline="0" smtClean="0">
                          <a:ln>
                            <a:noFill/>
                          </a:ln>
                          <a:solidFill>
                            <a:schemeClr val="tx1"/>
                          </a:solidFill>
                          <a:effectLst/>
                          <a:latin typeface="Times New Roman" panose="02020603050405020304"/>
                          <a:ea typeface="宋体" panose="02010600030101010101" pitchFamily="2" charset="-122"/>
                        </a:rPr>
                        <a:t>…</a:t>
                      </a:r>
                      <a:endParaRPr kumimoji="1" lang="en-US" altLang="zh-CN" sz="1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
        <p:nvSpPr>
          <p:cNvPr id="529458" name="Line 50"/>
          <p:cNvSpPr/>
          <p:nvPr/>
        </p:nvSpPr>
        <p:spPr>
          <a:xfrm flipV="1">
            <a:off x="2630488" y="4330700"/>
            <a:ext cx="914400" cy="533400"/>
          </a:xfrm>
          <a:prstGeom prst="line">
            <a:avLst/>
          </a:prstGeom>
          <a:ln w="9525" cap="flat" cmpd="sng">
            <a:solidFill>
              <a:schemeClr val="tx1"/>
            </a:solidFill>
            <a:prstDash val="solid"/>
            <a:miter/>
            <a:headEnd type="none" w="med" len="med"/>
            <a:tailEnd type="triangle" w="med" len="med"/>
          </a:ln>
        </p:spPr>
        <p:txBody>
          <a:bodyPr anchor="t"/>
          <a:p>
            <a:endParaRPr lang="zh-CN" altLang="en-US">
              <a:latin typeface="Tahoma" panose="020B0604030504040204" pitchFamily="34" charset="0"/>
              <a:ea typeface="宋体" panose="02010600030101010101" pitchFamily="2" charset="-122"/>
            </a:endParaRPr>
          </a:p>
        </p:txBody>
      </p:sp>
      <p:sp>
        <p:nvSpPr>
          <p:cNvPr id="529459" name="Line 51"/>
          <p:cNvSpPr/>
          <p:nvPr/>
        </p:nvSpPr>
        <p:spPr>
          <a:xfrm>
            <a:off x="2630488" y="5168900"/>
            <a:ext cx="914400" cy="533400"/>
          </a:xfrm>
          <a:prstGeom prst="line">
            <a:avLst/>
          </a:prstGeom>
          <a:ln w="9525" cap="flat" cmpd="sng">
            <a:solidFill>
              <a:schemeClr val="tx1"/>
            </a:solidFill>
            <a:prstDash val="solid"/>
            <a:miter/>
            <a:headEnd type="none" w="med" len="med"/>
            <a:tailEnd type="triangle" w="med" len="med"/>
          </a:ln>
        </p:spPr>
        <p:txBody>
          <a:bodyPr anchor="t"/>
          <a:p>
            <a:endParaRPr lang="zh-CN" altLang="en-US">
              <a:latin typeface="Tahoma" panose="020B0604030504040204" pitchFamily="34" charset="0"/>
              <a:ea typeface="宋体" panose="02010600030101010101" pitchFamily="2" charset="-122"/>
            </a:endParaRPr>
          </a:p>
        </p:txBody>
      </p:sp>
      <p:sp>
        <p:nvSpPr>
          <p:cNvPr id="529460" name="Text Box 52"/>
          <p:cNvSpPr txBox="1"/>
          <p:nvPr/>
        </p:nvSpPr>
        <p:spPr>
          <a:xfrm>
            <a:off x="1358900" y="6375400"/>
            <a:ext cx="1295400" cy="366713"/>
          </a:xfrm>
          <a:prstGeom prst="rect">
            <a:avLst/>
          </a:prstGeom>
          <a:noFill/>
          <a:ln w="9525">
            <a:noFill/>
          </a:ln>
        </p:spPr>
        <p:txBody>
          <a:bodyPr anchor="t">
            <a:spAutoFit/>
          </a:bodyPr>
          <a:p>
            <a:pPr>
              <a:spcBef>
                <a:spcPct val="50000"/>
              </a:spcBef>
            </a:pPr>
            <a:r>
              <a:rPr lang="zh-CN" altLang="en-US" sz="1800" b="1" dirty="0">
                <a:latin typeface="Tahoma" panose="020B0604030504040204" pitchFamily="34" charset="0"/>
                <a:ea typeface="宋体" panose="02010600030101010101" pitchFamily="2" charset="-122"/>
              </a:rPr>
              <a:t>共享段表</a:t>
            </a:r>
            <a:endParaRPr lang="zh-CN" altLang="en-US" sz="1800" b="1" dirty="0">
              <a:latin typeface="Tahoma" panose="020B060403050404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29411">
                                            <p:txEl>
                                              <p:charRg st="7" end="98"/>
                                            </p:txEl>
                                          </p:spTgt>
                                        </p:tgtEl>
                                        <p:attrNameLst>
                                          <p:attrName>style.visibility</p:attrName>
                                        </p:attrNameLst>
                                      </p:cBhvr>
                                      <p:to>
                                        <p:strVal val="visible"/>
                                      </p:to>
                                    </p:set>
                                    <p:animEffect transition="in" filter="blinds(horizontal)">
                                      <p:cBhvr>
                                        <p:cTn id="7" dur="500"/>
                                        <p:tgtEl>
                                          <p:spTgt spid="529411">
                                            <p:txEl>
                                              <p:charRg st="7" end="98"/>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529462"/>
                                        </p:tgtEl>
                                        <p:attrNameLst>
                                          <p:attrName>style.visibility</p:attrName>
                                        </p:attrNameLst>
                                      </p:cBhvr>
                                      <p:to>
                                        <p:strVal val="visible"/>
                                      </p:to>
                                    </p:set>
                                    <p:anim calcmode="lin" valueType="num">
                                      <p:cBhvr additive="base">
                                        <p:cTn id="12" dur="500" fill="hold"/>
                                        <p:tgtEl>
                                          <p:spTgt spid="529462"/>
                                        </p:tgtEl>
                                        <p:attrNameLst>
                                          <p:attrName>ppt_x</p:attrName>
                                        </p:attrNameLst>
                                      </p:cBhvr>
                                      <p:tavLst>
                                        <p:tav tm="0">
                                          <p:val>
                                            <p:strVal val="#ppt_x"/>
                                          </p:val>
                                        </p:tav>
                                        <p:tav tm="100000">
                                          <p:val>
                                            <p:strVal val="#ppt_x"/>
                                          </p:val>
                                        </p:tav>
                                      </p:tavLst>
                                    </p:anim>
                                    <p:anim calcmode="lin" valueType="num">
                                      <p:cBhvr additive="base">
                                        <p:cTn id="13" dur="500" fill="hold"/>
                                        <p:tgtEl>
                                          <p:spTgt spid="529462"/>
                                        </p:tgtEl>
                                        <p:attrNameLst>
                                          <p:attrName>ppt_y</p:attrName>
                                        </p:attrNameLst>
                                      </p:cBhvr>
                                      <p:tavLst>
                                        <p:tav tm="0">
                                          <p:val>
                                            <p:strVal val="1+#ppt_h/2"/>
                                          </p:val>
                                        </p:tav>
                                        <p:tav tm="100000">
                                          <p:val>
                                            <p:strVal val="#ppt_y"/>
                                          </p:val>
                                        </p:tav>
                                      </p:tavLst>
                                    </p:anim>
                                  </p:childTnLst>
                                </p:cTn>
                              </p:par>
                              <p:par>
                                <p:cTn id="14" presetID="2" presetClass="entr" presetSubtype="4" fill="hold" nodeType="withEffect">
                                  <p:stCondLst>
                                    <p:cond delay="0"/>
                                  </p:stCondLst>
                                  <p:childTnLst>
                                    <p:set>
                                      <p:cBhvr>
                                        <p:cTn id="15" dur="1" fill="hold">
                                          <p:stCondLst>
                                            <p:cond delay="0"/>
                                          </p:stCondLst>
                                        </p:cTn>
                                        <p:tgtEl>
                                          <p:spTgt spid="529461"/>
                                        </p:tgtEl>
                                        <p:attrNameLst>
                                          <p:attrName>style.visibility</p:attrName>
                                        </p:attrNameLst>
                                      </p:cBhvr>
                                      <p:to>
                                        <p:strVal val="visible"/>
                                      </p:to>
                                    </p:set>
                                    <p:anim calcmode="lin" valueType="num">
                                      <p:cBhvr additive="base">
                                        <p:cTn id="16" dur="500" fill="hold"/>
                                        <p:tgtEl>
                                          <p:spTgt spid="529461"/>
                                        </p:tgtEl>
                                        <p:attrNameLst>
                                          <p:attrName>ppt_x</p:attrName>
                                        </p:attrNameLst>
                                      </p:cBhvr>
                                      <p:tavLst>
                                        <p:tav tm="0">
                                          <p:val>
                                            <p:strVal val="#ppt_x"/>
                                          </p:val>
                                        </p:tav>
                                        <p:tav tm="100000">
                                          <p:val>
                                            <p:strVal val="#ppt_x"/>
                                          </p:val>
                                        </p:tav>
                                      </p:tavLst>
                                    </p:anim>
                                    <p:anim calcmode="lin" valueType="num">
                                      <p:cBhvr additive="base">
                                        <p:cTn id="17" dur="500" fill="hold"/>
                                        <p:tgtEl>
                                          <p:spTgt spid="529461"/>
                                        </p:tgtEl>
                                        <p:attrNameLst>
                                          <p:attrName>ppt_y</p:attrName>
                                        </p:attrNameLst>
                                      </p:cBhvr>
                                      <p:tavLst>
                                        <p:tav tm="0">
                                          <p:val>
                                            <p:strVal val="1+#ppt_h/2"/>
                                          </p:val>
                                        </p:tav>
                                        <p:tav tm="100000">
                                          <p:val>
                                            <p:strVal val="#ppt_y"/>
                                          </p:val>
                                        </p:tav>
                                      </p:tavLst>
                                    </p:anim>
                                  </p:childTnLst>
                                </p:cTn>
                              </p:par>
                              <p:par>
                                <p:cTn id="18" presetID="2" presetClass="entr" presetSubtype="4" fill="hold" nodeType="withEffect">
                                  <p:stCondLst>
                                    <p:cond delay="0"/>
                                  </p:stCondLst>
                                  <p:childTnLst>
                                    <p:set>
                                      <p:cBhvr>
                                        <p:cTn id="19" dur="1" fill="hold">
                                          <p:stCondLst>
                                            <p:cond delay="0"/>
                                          </p:stCondLst>
                                        </p:cTn>
                                        <p:tgtEl>
                                          <p:spTgt spid="529458"/>
                                        </p:tgtEl>
                                        <p:attrNameLst>
                                          <p:attrName>style.visibility</p:attrName>
                                        </p:attrNameLst>
                                      </p:cBhvr>
                                      <p:to>
                                        <p:strVal val="visible"/>
                                      </p:to>
                                    </p:set>
                                    <p:anim calcmode="lin" valueType="num">
                                      <p:cBhvr additive="base">
                                        <p:cTn id="20" dur="500" fill="hold"/>
                                        <p:tgtEl>
                                          <p:spTgt spid="529458"/>
                                        </p:tgtEl>
                                        <p:attrNameLst>
                                          <p:attrName>ppt_x</p:attrName>
                                        </p:attrNameLst>
                                      </p:cBhvr>
                                      <p:tavLst>
                                        <p:tav tm="0">
                                          <p:val>
                                            <p:strVal val="#ppt_x"/>
                                          </p:val>
                                        </p:tav>
                                        <p:tav tm="100000">
                                          <p:val>
                                            <p:strVal val="#ppt_x"/>
                                          </p:val>
                                        </p:tav>
                                      </p:tavLst>
                                    </p:anim>
                                    <p:anim calcmode="lin" valueType="num">
                                      <p:cBhvr additive="base">
                                        <p:cTn id="21" dur="500" fill="hold"/>
                                        <p:tgtEl>
                                          <p:spTgt spid="529458"/>
                                        </p:tgtEl>
                                        <p:attrNameLst>
                                          <p:attrName>ppt_y</p:attrName>
                                        </p:attrNameLst>
                                      </p:cBhvr>
                                      <p:tavLst>
                                        <p:tav tm="0">
                                          <p:val>
                                            <p:strVal val="1+#ppt_h/2"/>
                                          </p:val>
                                        </p:tav>
                                        <p:tav tm="100000">
                                          <p:val>
                                            <p:strVal val="#ppt_y"/>
                                          </p:val>
                                        </p:tav>
                                      </p:tavLst>
                                    </p:anim>
                                  </p:childTnLst>
                                </p:cTn>
                              </p:par>
                              <p:par>
                                <p:cTn id="22" presetID="2" presetClass="entr" presetSubtype="4" fill="hold" nodeType="withEffect">
                                  <p:stCondLst>
                                    <p:cond delay="0"/>
                                  </p:stCondLst>
                                  <p:childTnLst>
                                    <p:set>
                                      <p:cBhvr>
                                        <p:cTn id="23" dur="1" fill="hold">
                                          <p:stCondLst>
                                            <p:cond delay="0"/>
                                          </p:stCondLst>
                                        </p:cTn>
                                        <p:tgtEl>
                                          <p:spTgt spid="529459"/>
                                        </p:tgtEl>
                                        <p:attrNameLst>
                                          <p:attrName>style.visibility</p:attrName>
                                        </p:attrNameLst>
                                      </p:cBhvr>
                                      <p:to>
                                        <p:strVal val="visible"/>
                                      </p:to>
                                    </p:set>
                                    <p:anim calcmode="lin" valueType="num">
                                      <p:cBhvr additive="base">
                                        <p:cTn id="24" dur="500" fill="hold"/>
                                        <p:tgtEl>
                                          <p:spTgt spid="529459"/>
                                        </p:tgtEl>
                                        <p:attrNameLst>
                                          <p:attrName>ppt_x</p:attrName>
                                        </p:attrNameLst>
                                      </p:cBhvr>
                                      <p:tavLst>
                                        <p:tav tm="0">
                                          <p:val>
                                            <p:strVal val="#ppt_x"/>
                                          </p:val>
                                        </p:tav>
                                        <p:tav tm="100000">
                                          <p:val>
                                            <p:strVal val="#ppt_x"/>
                                          </p:val>
                                        </p:tav>
                                      </p:tavLst>
                                    </p:anim>
                                    <p:anim calcmode="lin" valueType="num">
                                      <p:cBhvr additive="base">
                                        <p:cTn id="25" dur="500" fill="hold"/>
                                        <p:tgtEl>
                                          <p:spTgt spid="529459"/>
                                        </p:tgtEl>
                                        <p:attrNameLst>
                                          <p:attrName>ppt_y</p:attrName>
                                        </p:attrNameLst>
                                      </p:cBhvr>
                                      <p:tavLst>
                                        <p:tav tm="0">
                                          <p:val>
                                            <p:strVal val="1+#ppt_h/2"/>
                                          </p:val>
                                        </p:tav>
                                        <p:tav tm="100000">
                                          <p:val>
                                            <p:strVal val="#ppt_y"/>
                                          </p:val>
                                        </p:tav>
                                      </p:tavLst>
                                    </p:anim>
                                  </p:childTnLst>
                                </p:cTn>
                              </p:par>
                              <p:par>
                                <p:cTn id="26" presetID="2" presetClass="entr" presetSubtype="4" fill="hold" grpId="0" nodeType="withEffect">
                                  <p:stCondLst>
                                    <p:cond delay="0"/>
                                  </p:stCondLst>
                                  <p:childTnLst>
                                    <p:set>
                                      <p:cBhvr>
                                        <p:cTn id="27" dur="1" fill="hold">
                                          <p:stCondLst>
                                            <p:cond delay="0"/>
                                          </p:stCondLst>
                                        </p:cTn>
                                        <p:tgtEl>
                                          <p:spTgt spid="529460"/>
                                        </p:tgtEl>
                                        <p:attrNameLst>
                                          <p:attrName>style.visibility</p:attrName>
                                        </p:attrNameLst>
                                      </p:cBhvr>
                                      <p:to>
                                        <p:strVal val="visible"/>
                                      </p:to>
                                    </p:set>
                                    <p:anim calcmode="lin" valueType="num">
                                      <p:cBhvr additive="base">
                                        <p:cTn id="28" dur="500" fill="hold"/>
                                        <p:tgtEl>
                                          <p:spTgt spid="529460"/>
                                        </p:tgtEl>
                                        <p:attrNameLst>
                                          <p:attrName>ppt_x</p:attrName>
                                        </p:attrNameLst>
                                      </p:cBhvr>
                                      <p:tavLst>
                                        <p:tav tm="0">
                                          <p:val>
                                            <p:strVal val="#ppt_x"/>
                                          </p:val>
                                        </p:tav>
                                        <p:tav tm="100000">
                                          <p:val>
                                            <p:strVal val="#ppt_x"/>
                                          </p:val>
                                        </p:tav>
                                      </p:tavLst>
                                    </p:anim>
                                    <p:anim calcmode="lin" valueType="num">
                                      <p:cBhvr additive="base">
                                        <p:cTn id="29" dur="500" fill="hold"/>
                                        <p:tgtEl>
                                          <p:spTgt spid="52946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9411" grpId="0" build="p"/>
      <p:bldP spid="529460"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21" name="Rectangle 2"/>
          <p:cNvSpPr>
            <a:spLocks noGrp="1"/>
          </p:cNvSpPr>
          <p:nvPr>
            <p:ph type="title"/>
          </p:nvPr>
        </p:nvSpPr>
        <p:spPr>
          <a:xfrm>
            <a:off x="1371600" y="533400"/>
            <a:ext cx="5576888" cy="541338"/>
          </a:xfrm>
        </p:spPr>
        <p:txBody>
          <a:bodyPr wrap="square" lIns="91440" tIns="45720" rIns="91440" bIns="45720" anchor="b"/>
          <a:p>
            <a:pPr eaLnBrk="1" hangingPunct="1"/>
            <a:r>
              <a:rPr lang="zh-CN" altLang="en-US" sz="3600" b="1" dirty="0">
                <a:latin typeface="黑体" panose="02010609060101010101" pitchFamily="49" charset="-122"/>
                <a:ea typeface="黑体" panose="02010609060101010101" pitchFamily="49" charset="-122"/>
              </a:rPr>
              <a:t>分段保护（</a:t>
            </a:r>
            <a:r>
              <a:rPr lang="en-US" altLang="zh-CN" sz="3600" b="1" dirty="0">
                <a:latin typeface="黑体" panose="02010609060101010101" pitchFamily="49" charset="-122"/>
                <a:ea typeface="黑体" panose="02010609060101010101" pitchFamily="49" charset="-122"/>
              </a:rPr>
              <a:t>1</a:t>
            </a:r>
            <a:r>
              <a:rPr lang="zh-CN" altLang="en-US" sz="3600" b="1" dirty="0">
                <a:latin typeface="黑体" panose="02010609060101010101" pitchFamily="49" charset="-122"/>
                <a:ea typeface="黑体" panose="02010609060101010101" pitchFamily="49" charset="-122"/>
              </a:rPr>
              <a:t>）</a:t>
            </a:r>
            <a:endParaRPr lang="zh-CN" altLang="en-US" sz="3600" b="1" dirty="0">
              <a:latin typeface="黑体" panose="02010609060101010101" pitchFamily="49" charset="-122"/>
              <a:ea typeface="黑体" panose="02010609060101010101" pitchFamily="49" charset="-122"/>
            </a:endParaRPr>
          </a:p>
        </p:txBody>
      </p:sp>
      <p:sp>
        <p:nvSpPr>
          <p:cNvPr id="530435" name="Rectangle 3"/>
          <p:cNvSpPr>
            <a:spLocks noGrp="1"/>
          </p:cNvSpPr>
          <p:nvPr>
            <p:ph idx="1"/>
          </p:nvPr>
        </p:nvSpPr>
        <p:spPr>
          <a:xfrm>
            <a:off x="914400" y="1143000"/>
            <a:ext cx="7620000" cy="5029200"/>
          </a:xfrm>
        </p:spPr>
        <p:txBody>
          <a:bodyPr wrap="square" lIns="91440" tIns="45720" rIns="91440" bIns="45720" anchor="t"/>
          <a:p>
            <a:pPr eaLnBrk="1" hangingPunct="1">
              <a:lnSpc>
                <a:spcPct val="120000"/>
              </a:lnSpc>
              <a:buNone/>
            </a:pPr>
            <a:r>
              <a:rPr lang="en-US" altLang="zh-CN" dirty="0">
                <a:solidFill>
                  <a:schemeClr val="tx1"/>
                </a:solidFill>
                <a:latin typeface="黑体" panose="02010609060101010101" pitchFamily="49" charset="-122"/>
                <a:ea typeface="黑体" panose="02010609060101010101" pitchFamily="49" charset="-122"/>
              </a:rPr>
              <a:t>      </a:t>
            </a:r>
            <a:r>
              <a:rPr lang="zh-CN" altLang="en-US" dirty="0">
                <a:solidFill>
                  <a:schemeClr val="tx1"/>
                </a:solidFill>
                <a:latin typeface="黑体" panose="02010609060101010101" pitchFamily="49" charset="-122"/>
                <a:ea typeface="黑体" panose="02010609060101010101" pitchFamily="49" charset="-122"/>
              </a:rPr>
              <a:t>在分段系统中，由于每个段在逻辑上是独立，因而比较容易实现信息保护。目前分段管理的保护主要有三种：</a:t>
            </a:r>
            <a:endParaRPr lang="zh-CN" altLang="en-US" dirty="0">
              <a:solidFill>
                <a:schemeClr val="tx1"/>
              </a:solidFill>
              <a:latin typeface="黑体" panose="02010609060101010101" pitchFamily="49" charset="-122"/>
              <a:ea typeface="黑体" panose="02010609060101010101" pitchFamily="49" charset="-122"/>
            </a:endParaRPr>
          </a:p>
          <a:p>
            <a:pPr eaLnBrk="1" hangingPunct="1">
              <a:lnSpc>
                <a:spcPct val="120000"/>
              </a:lnSpc>
            </a:pPr>
            <a:r>
              <a:rPr lang="zh-CN" altLang="en-US" dirty="0">
                <a:latin typeface="黑体" panose="02010609060101010101" pitchFamily="49" charset="-122"/>
                <a:ea typeface="黑体" panose="02010609060101010101" pitchFamily="49" charset="-122"/>
              </a:rPr>
              <a:t>地址越界保护</a:t>
            </a:r>
            <a:endParaRPr lang="zh-CN" altLang="en-US" dirty="0">
              <a:latin typeface="黑体" panose="02010609060101010101" pitchFamily="49" charset="-122"/>
              <a:ea typeface="黑体" panose="02010609060101010101" pitchFamily="49" charset="-122"/>
            </a:endParaRPr>
          </a:p>
          <a:p>
            <a:pPr eaLnBrk="1" hangingPunct="1">
              <a:lnSpc>
                <a:spcPct val="120000"/>
              </a:lnSpc>
              <a:buNone/>
            </a:pPr>
            <a:r>
              <a:rPr lang="zh-CN" altLang="en-US" dirty="0">
                <a:solidFill>
                  <a:schemeClr val="tx1"/>
                </a:solidFill>
                <a:latin typeface="黑体" panose="02010609060101010101" pitchFamily="49" charset="-122"/>
                <a:ea typeface="黑体" panose="02010609060101010101" pitchFamily="49" charset="-122"/>
              </a:rPr>
              <a:t>      先利用段表寄存器中的段表长度与逻辑地址中的段号比较，若段号超界则产生越界中断；再利用段表项中的段长与逻辑地址中的段内位移进行比较，若段内位移大于段长，也会产生越界中断。注：在允许段动态增长的系统中，允许段内位移大于段长。</a:t>
            </a:r>
            <a:endParaRPr lang="zh-CN" altLang="en-US" dirty="0">
              <a:solidFill>
                <a:schemeClr val="tx1"/>
              </a:solidFill>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30435">
                                            <p:txEl>
                                              <p:charRg st="0" end="55"/>
                                            </p:txEl>
                                          </p:spTgt>
                                        </p:tgtEl>
                                        <p:attrNameLst>
                                          <p:attrName>style.visibility</p:attrName>
                                        </p:attrNameLst>
                                      </p:cBhvr>
                                      <p:to>
                                        <p:strVal val="visible"/>
                                      </p:to>
                                    </p:set>
                                    <p:animEffect transition="in" filter="blinds(horizontal)">
                                      <p:cBhvr>
                                        <p:cTn id="7" dur="500"/>
                                        <p:tgtEl>
                                          <p:spTgt spid="530435">
                                            <p:txEl>
                                              <p:charRg st="0" end="55"/>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30435">
                                            <p:txEl>
                                              <p:charRg st="55" end="62"/>
                                            </p:txEl>
                                          </p:spTgt>
                                        </p:tgtEl>
                                        <p:attrNameLst>
                                          <p:attrName>style.visibility</p:attrName>
                                        </p:attrNameLst>
                                      </p:cBhvr>
                                      <p:to>
                                        <p:strVal val="visible"/>
                                      </p:to>
                                    </p:set>
                                    <p:animEffect transition="in" filter="blinds(horizontal)">
                                      <p:cBhvr>
                                        <p:cTn id="12" dur="500"/>
                                        <p:tgtEl>
                                          <p:spTgt spid="530435">
                                            <p:txEl>
                                              <p:charRg st="55" end="6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30435">
                                            <p:txEl>
                                              <p:charRg st="62" end="179"/>
                                            </p:txEl>
                                          </p:spTgt>
                                        </p:tgtEl>
                                        <p:attrNameLst>
                                          <p:attrName>style.visibility</p:attrName>
                                        </p:attrNameLst>
                                      </p:cBhvr>
                                      <p:to>
                                        <p:strVal val="visible"/>
                                      </p:to>
                                    </p:set>
                                    <p:animEffect transition="in" filter="blinds(horizontal)">
                                      <p:cBhvr>
                                        <p:cTn id="17" dur="500"/>
                                        <p:tgtEl>
                                          <p:spTgt spid="530435">
                                            <p:txEl>
                                              <p:charRg st="62" end="17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0435"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7809" name="Rectangle 2"/>
          <p:cNvSpPr>
            <a:spLocks noGrp="1"/>
          </p:cNvSpPr>
          <p:nvPr>
            <p:ph type="title"/>
          </p:nvPr>
        </p:nvSpPr>
        <p:spPr>
          <a:xfrm>
            <a:off x="1350963" y="333375"/>
            <a:ext cx="6534150" cy="693738"/>
          </a:xfrm>
        </p:spPr>
        <p:txBody>
          <a:bodyPr wrap="square" lIns="91440" tIns="45720" rIns="91440" bIns="45720" anchor="b"/>
          <a:p>
            <a:pPr eaLnBrk="1" hangingPunct="1"/>
            <a:r>
              <a:rPr lang="zh-CN" altLang="en-US" sz="3600" b="1" dirty="0">
                <a:latin typeface="黑体" panose="02010609060101010101" pitchFamily="49" charset="-122"/>
                <a:ea typeface="黑体" panose="02010609060101010101" pitchFamily="49" charset="-122"/>
              </a:rPr>
              <a:t>一、虚拟存储器的引入</a:t>
            </a:r>
            <a:r>
              <a:rPr lang="en-US" altLang="zh-CN" sz="3600" b="1" dirty="0">
                <a:latin typeface="黑体" panose="02010609060101010101" pitchFamily="49" charset="-122"/>
                <a:ea typeface="黑体" panose="02010609060101010101" pitchFamily="49" charset="-122"/>
              </a:rPr>
              <a:t>(2)</a:t>
            </a:r>
            <a:endParaRPr lang="en-US" altLang="zh-CN" sz="3600" b="1" dirty="0">
              <a:latin typeface="黑体" panose="02010609060101010101" pitchFamily="49" charset="-122"/>
              <a:ea typeface="黑体" panose="02010609060101010101" pitchFamily="49" charset="-122"/>
            </a:endParaRPr>
          </a:p>
        </p:txBody>
      </p:sp>
      <p:sp>
        <p:nvSpPr>
          <p:cNvPr id="779267" name="Rectangle 3"/>
          <p:cNvSpPr>
            <a:spLocks noGrp="1"/>
          </p:cNvSpPr>
          <p:nvPr>
            <p:ph idx="1"/>
          </p:nvPr>
        </p:nvSpPr>
        <p:spPr>
          <a:xfrm>
            <a:off x="685800" y="1268413"/>
            <a:ext cx="8153400" cy="5040312"/>
          </a:xfrm>
        </p:spPr>
        <p:txBody>
          <a:bodyPr wrap="square" lIns="91440" tIns="45720" rIns="91440" bIns="45720" anchor="t"/>
          <a:p>
            <a:pPr eaLnBrk="1" hangingPunct="1">
              <a:lnSpc>
                <a:spcPct val="120000"/>
              </a:lnSpc>
              <a:spcBef>
                <a:spcPct val="0"/>
              </a:spcBef>
            </a:pPr>
            <a:r>
              <a:rPr lang="zh-CN" altLang="en-US" dirty="0">
                <a:latin typeface="黑体" panose="02010609060101010101" pitchFamily="49" charset="-122"/>
                <a:ea typeface="黑体" panose="02010609060101010101" pitchFamily="49" charset="-122"/>
              </a:rPr>
              <a:t>局部性原理</a:t>
            </a:r>
            <a:endParaRPr lang="zh-CN" altLang="en-US" dirty="0">
              <a:latin typeface="黑体" panose="02010609060101010101" pitchFamily="49" charset="-122"/>
              <a:ea typeface="黑体" panose="02010609060101010101" pitchFamily="49" charset="-122"/>
            </a:endParaRPr>
          </a:p>
          <a:p>
            <a:pPr eaLnBrk="1" hangingPunct="1">
              <a:lnSpc>
                <a:spcPct val="120000"/>
              </a:lnSpc>
              <a:spcBef>
                <a:spcPct val="0"/>
              </a:spcBef>
              <a:buNone/>
            </a:pPr>
            <a:r>
              <a:rPr lang="zh-CN" altLang="en-US" dirty="0">
                <a:latin typeface="黑体" panose="02010609060101010101" pitchFamily="49" charset="-122"/>
                <a:ea typeface="黑体" panose="02010609060101010101" pitchFamily="49" charset="-122"/>
              </a:rPr>
              <a:t>      </a:t>
            </a:r>
            <a:r>
              <a:rPr lang="zh-CN" altLang="en-US" dirty="0">
                <a:solidFill>
                  <a:schemeClr val="tx1"/>
                </a:solidFill>
                <a:latin typeface="黑体" panose="02010609060101010101" pitchFamily="49" charset="-122"/>
                <a:ea typeface="黑体" panose="02010609060101010101" pitchFamily="49" charset="-122"/>
              </a:rPr>
              <a:t>指程序在执行时呈现出局部性规律，即在一较短时间内，程序的执行仅限于某个部分，相应地，它所访问的存储空间也局限于某个区域。</a:t>
            </a:r>
            <a:endParaRPr lang="zh-CN" altLang="en-US" dirty="0">
              <a:solidFill>
                <a:schemeClr val="tx1"/>
              </a:solidFill>
              <a:latin typeface="黑体" panose="02010609060101010101" pitchFamily="49" charset="-122"/>
              <a:ea typeface="黑体" panose="02010609060101010101" pitchFamily="49" charset="-122"/>
            </a:endParaRPr>
          </a:p>
          <a:p>
            <a:pPr eaLnBrk="1" hangingPunct="1">
              <a:lnSpc>
                <a:spcPct val="120000"/>
              </a:lnSpc>
              <a:spcBef>
                <a:spcPct val="0"/>
              </a:spcBef>
              <a:buClr>
                <a:srgbClr val="FF0000"/>
              </a:buClr>
              <a:buSzPct val="110000"/>
              <a:buNone/>
            </a:pPr>
            <a:r>
              <a:rPr lang="zh-CN" altLang="en-US" dirty="0">
                <a:solidFill>
                  <a:schemeClr val="tx1"/>
                </a:solidFill>
                <a:latin typeface="黑体" panose="02010609060101010101" pitchFamily="49" charset="-122"/>
                <a:ea typeface="黑体" panose="02010609060101010101" pitchFamily="49" charset="-122"/>
              </a:rPr>
              <a:t>      局部性又表现为</a:t>
            </a:r>
            <a:r>
              <a:rPr lang="zh-CN" altLang="en-US" dirty="0">
                <a:latin typeface="黑体" panose="02010609060101010101" pitchFamily="49" charset="-122"/>
                <a:ea typeface="黑体" panose="02010609060101010101" pitchFamily="49" charset="-122"/>
              </a:rPr>
              <a:t>时间局部性</a:t>
            </a:r>
            <a:r>
              <a:rPr lang="en-US" altLang="zh-CN" dirty="0">
                <a:solidFill>
                  <a:schemeClr val="tx1"/>
                </a:solidFill>
                <a:latin typeface="黑体" panose="02010609060101010101" pitchFamily="49" charset="-122"/>
                <a:ea typeface="黑体" panose="02010609060101010101" pitchFamily="49" charset="-122"/>
              </a:rPr>
              <a:t>(</a:t>
            </a:r>
            <a:r>
              <a:rPr lang="zh-CN" altLang="en-US" dirty="0">
                <a:solidFill>
                  <a:schemeClr val="tx1"/>
                </a:solidFill>
                <a:latin typeface="黑体" panose="02010609060101010101" pitchFamily="49" charset="-122"/>
                <a:ea typeface="黑体" panose="02010609060101010101" pitchFamily="49" charset="-122"/>
              </a:rPr>
              <a:t>由于大量的循环操作，某指令或数据被访问后，则不久可能会被再次访问</a:t>
            </a:r>
            <a:r>
              <a:rPr lang="en-US" altLang="zh-CN" dirty="0">
                <a:solidFill>
                  <a:schemeClr val="tx1"/>
                </a:solidFill>
                <a:latin typeface="黑体" panose="02010609060101010101" pitchFamily="49" charset="-122"/>
                <a:ea typeface="黑体" panose="02010609060101010101" pitchFamily="49" charset="-122"/>
              </a:rPr>
              <a:t>)</a:t>
            </a:r>
            <a:r>
              <a:rPr lang="zh-CN" altLang="en-US" dirty="0">
                <a:solidFill>
                  <a:schemeClr val="tx1"/>
                </a:solidFill>
                <a:latin typeface="黑体" panose="02010609060101010101" pitchFamily="49" charset="-122"/>
                <a:ea typeface="黑体" panose="02010609060101010101" pitchFamily="49" charset="-122"/>
              </a:rPr>
              <a:t>和</a:t>
            </a:r>
            <a:r>
              <a:rPr lang="zh-CN" altLang="en-US" dirty="0">
                <a:latin typeface="黑体" panose="02010609060101010101" pitchFamily="49" charset="-122"/>
                <a:ea typeface="黑体" panose="02010609060101010101" pitchFamily="49" charset="-122"/>
              </a:rPr>
              <a:t>空间局部性</a:t>
            </a:r>
            <a:r>
              <a:rPr lang="zh-CN" altLang="en-US" dirty="0">
                <a:solidFill>
                  <a:schemeClr val="tx1"/>
                </a:solidFill>
                <a:latin typeface="黑体" panose="02010609060101010101" pitchFamily="49" charset="-122"/>
                <a:ea typeface="黑体" panose="02010609060101010101" pitchFamily="49" charset="-122"/>
              </a:rPr>
              <a:t>（如顺序执行，指程序在一段时间内访问的地址，可能集中在一定的范围之内）。</a:t>
            </a:r>
            <a:endParaRPr lang="zh-CN" altLang="en-US" dirty="0">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79267">
                                            <p:txEl>
                                              <p:charRg st="0" end="6"/>
                                            </p:txEl>
                                          </p:spTgt>
                                        </p:tgtEl>
                                        <p:attrNameLst>
                                          <p:attrName>style.visibility</p:attrName>
                                        </p:attrNameLst>
                                      </p:cBhvr>
                                      <p:to>
                                        <p:strVal val="visible"/>
                                      </p:to>
                                    </p:set>
                                    <p:animEffect transition="in" filter="blinds(horizontal)">
                                      <p:cBhvr>
                                        <p:cTn id="7" dur="500"/>
                                        <p:tgtEl>
                                          <p:spTgt spid="779267">
                                            <p:txEl>
                                              <p:charRg st="0" end="6"/>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79267">
                                            <p:txEl>
                                              <p:charRg st="6" end="73"/>
                                            </p:txEl>
                                          </p:spTgt>
                                        </p:tgtEl>
                                        <p:attrNameLst>
                                          <p:attrName>style.visibility</p:attrName>
                                        </p:attrNameLst>
                                      </p:cBhvr>
                                      <p:to>
                                        <p:strVal val="visible"/>
                                      </p:to>
                                    </p:set>
                                    <p:animEffect transition="in" filter="blinds(horizontal)">
                                      <p:cBhvr>
                                        <p:cTn id="12" dur="500"/>
                                        <p:tgtEl>
                                          <p:spTgt spid="779267">
                                            <p:txEl>
                                              <p:charRg st="6" end="7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79267">
                                            <p:txEl>
                                              <p:charRg st="73" end="168"/>
                                            </p:txEl>
                                          </p:spTgt>
                                        </p:tgtEl>
                                        <p:attrNameLst>
                                          <p:attrName>style.visibility</p:attrName>
                                        </p:attrNameLst>
                                      </p:cBhvr>
                                      <p:to>
                                        <p:strVal val="visible"/>
                                      </p:to>
                                    </p:set>
                                    <p:animEffect transition="in" filter="blinds(horizontal)">
                                      <p:cBhvr>
                                        <p:cTn id="17" dur="500"/>
                                        <p:tgtEl>
                                          <p:spTgt spid="779267">
                                            <p:txEl>
                                              <p:charRg st="73" end="16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9267"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9969" name="Rectangle 2"/>
          <p:cNvSpPr>
            <a:spLocks noGrp="1"/>
          </p:cNvSpPr>
          <p:nvPr>
            <p:ph type="title"/>
          </p:nvPr>
        </p:nvSpPr>
        <p:spPr>
          <a:xfrm>
            <a:off x="1371600" y="533400"/>
            <a:ext cx="4564063" cy="541338"/>
          </a:xfrm>
        </p:spPr>
        <p:txBody>
          <a:bodyPr wrap="square" lIns="91440" tIns="45720" rIns="91440" bIns="45720" anchor="b"/>
          <a:p>
            <a:pPr eaLnBrk="1" hangingPunct="1"/>
            <a:r>
              <a:rPr lang="zh-CN" altLang="en-US" sz="3600" b="1" dirty="0">
                <a:latin typeface="黑体" panose="02010609060101010101" pitchFamily="49" charset="-122"/>
                <a:ea typeface="黑体" panose="02010609060101010101" pitchFamily="49" charset="-122"/>
              </a:rPr>
              <a:t>分段保护（</a:t>
            </a:r>
            <a:r>
              <a:rPr lang="en-US" altLang="zh-CN" sz="3600" b="1" dirty="0">
                <a:latin typeface="黑体" panose="02010609060101010101" pitchFamily="49" charset="-122"/>
                <a:ea typeface="黑体" panose="02010609060101010101" pitchFamily="49" charset="-122"/>
              </a:rPr>
              <a:t>2</a:t>
            </a:r>
            <a:r>
              <a:rPr lang="zh-CN" altLang="en-US" sz="3600" b="1" dirty="0">
                <a:latin typeface="黑体" panose="02010609060101010101" pitchFamily="49" charset="-122"/>
                <a:ea typeface="黑体" panose="02010609060101010101" pitchFamily="49" charset="-122"/>
              </a:rPr>
              <a:t>）</a:t>
            </a:r>
            <a:endParaRPr lang="zh-CN" altLang="en-US" sz="3600" b="1" dirty="0">
              <a:latin typeface="黑体" panose="02010609060101010101" pitchFamily="49" charset="-122"/>
              <a:ea typeface="黑体" panose="02010609060101010101" pitchFamily="49" charset="-122"/>
            </a:endParaRPr>
          </a:p>
        </p:txBody>
      </p:sp>
      <p:sp>
        <p:nvSpPr>
          <p:cNvPr id="550915" name="Rectangle 3"/>
          <p:cNvSpPr>
            <a:spLocks noGrp="1"/>
          </p:cNvSpPr>
          <p:nvPr>
            <p:ph idx="1"/>
          </p:nvPr>
        </p:nvSpPr>
        <p:spPr>
          <a:xfrm>
            <a:off x="539750" y="908050"/>
            <a:ext cx="7993063" cy="4759325"/>
          </a:xfrm>
        </p:spPr>
        <p:txBody>
          <a:bodyPr wrap="square" lIns="91440" tIns="45720" rIns="91440" bIns="45720" anchor="t"/>
          <a:p>
            <a:pPr eaLnBrk="1" hangingPunct="1">
              <a:buNone/>
            </a:pPr>
            <a:r>
              <a:rPr lang="en-US" altLang="zh-CN" dirty="0">
                <a:solidFill>
                  <a:schemeClr val="tx1"/>
                </a:solidFill>
                <a:latin typeface="黑体" panose="02010609060101010101" pitchFamily="49" charset="-122"/>
                <a:ea typeface="黑体" panose="02010609060101010101" pitchFamily="49" charset="-122"/>
              </a:rPr>
              <a:t>           </a:t>
            </a:r>
            <a:endParaRPr lang="en-US" altLang="zh-CN" dirty="0">
              <a:solidFill>
                <a:schemeClr val="tx1"/>
              </a:solidFill>
              <a:latin typeface="黑体" panose="02010609060101010101" pitchFamily="49" charset="-122"/>
              <a:ea typeface="黑体" panose="02010609060101010101" pitchFamily="49" charset="-122"/>
            </a:endParaRPr>
          </a:p>
          <a:p>
            <a:pPr eaLnBrk="1" hangingPunct="1"/>
            <a:r>
              <a:rPr lang="zh-CN" altLang="en-US" dirty="0">
                <a:latin typeface="黑体" panose="02010609060101010101" pitchFamily="49" charset="-122"/>
                <a:ea typeface="黑体" panose="02010609060101010101" pitchFamily="49" charset="-122"/>
              </a:rPr>
              <a:t>访问控制保护（存取控制保护）</a:t>
            </a:r>
            <a:endParaRPr lang="zh-CN" altLang="en-US" dirty="0">
              <a:latin typeface="黑体" panose="02010609060101010101" pitchFamily="49" charset="-122"/>
              <a:ea typeface="黑体" panose="02010609060101010101" pitchFamily="49" charset="-122"/>
            </a:endParaRPr>
          </a:p>
          <a:p>
            <a:pPr eaLnBrk="1" hangingPunct="1">
              <a:buNone/>
            </a:pPr>
            <a:r>
              <a:rPr lang="zh-CN" altLang="en-US" dirty="0">
                <a:solidFill>
                  <a:schemeClr val="tx1"/>
                </a:solidFill>
                <a:latin typeface="黑体" panose="02010609060101010101" pitchFamily="49" charset="-122"/>
                <a:ea typeface="黑体" panose="02010609060101010101" pitchFamily="49" charset="-122"/>
              </a:rPr>
              <a:t>      在段表中设置了一个存取控制字段，用于规定对该段的访问方式。</a:t>
            </a:r>
            <a:endParaRPr lang="zh-CN" altLang="en-US" dirty="0">
              <a:solidFill>
                <a:schemeClr val="tx1"/>
              </a:solidFill>
              <a:latin typeface="黑体" panose="02010609060101010101" pitchFamily="49" charset="-122"/>
              <a:ea typeface="黑体" panose="02010609060101010101" pitchFamily="49" charset="-122"/>
            </a:endParaRPr>
          </a:p>
          <a:p>
            <a:pPr eaLnBrk="1" hangingPunct="1"/>
            <a:r>
              <a:rPr lang="zh-CN" altLang="en-US" dirty="0">
                <a:latin typeface="黑体" panose="02010609060101010101" pitchFamily="49" charset="-122"/>
                <a:ea typeface="黑体" panose="02010609060101010101" pitchFamily="49" charset="-122"/>
              </a:rPr>
              <a:t>环保护机构</a:t>
            </a:r>
            <a:endParaRPr lang="zh-CN" altLang="en-US" dirty="0">
              <a:latin typeface="黑体" panose="02010609060101010101" pitchFamily="49" charset="-122"/>
              <a:ea typeface="黑体" panose="02010609060101010101" pitchFamily="49" charset="-122"/>
            </a:endParaRPr>
          </a:p>
          <a:p>
            <a:pPr eaLnBrk="1" hangingPunct="1">
              <a:buNone/>
            </a:pPr>
            <a:r>
              <a:rPr lang="zh-CN" altLang="en-US" dirty="0">
                <a:solidFill>
                  <a:schemeClr val="tx1"/>
                </a:solidFill>
                <a:latin typeface="黑体" panose="02010609060101010101" pitchFamily="49" charset="-122"/>
                <a:ea typeface="黑体" panose="02010609060101010101" pitchFamily="49" charset="-122"/>
              </a:rPr>
              <a:t>       在环系统中，程序的访问和调用应遵循一定的规则：</a:t>
            </a:r>
            <a:endParaRPr lang="zh-CN" altLang="en-US" dirty="0">
              <a:solidFill>
                <a:schemeClr val="tx1"/>
              </a:solidFill>
              <a:latin typeface="黑体" panose="02010609060101010101" pitchFamily="49" charset="-122"/>
              <a:ea typeface="黑体" panose="02010609060101010101" pitchFamily="49" charset="-122"/>
            </a:endParaRPr>
          </a:p>
          <a:p>
            <a:pPr eaLnBrk="1" hangingPunct="1">
              <a:buNone/>
            </a:pPr>
            <a:r>
              <a:rPr lang="zh-CN" altLang="en-US" dirty="0">
                <a:solidFill>
                  <a:schemeClr val="tx1"/>
                </a:solidFill>
                <a:latin typeface="黑体" panose="02010609060101010101" pitchFamily="49" charset="-122"/>
                <a:ea typeface="黑体" panose="02010609060101010101" pitchFamily="49" charset="-122"/>
              </a:rPr>
              <a:t>      （</a:t>
            </a:r>
            <a:r>
              <a:rPr lang="en-US" altLang="zh-CN" dirty="0">
                <a:solidFill>
                  <a:schemeClr val="tx1"/>
                </a:solidFill>
                <a:latin typeface="黑体" panose="02010609060101010101" pitchFamily="49" charset="-122"/>
                <a:ea typeface="黑体" panose="02010609060101010101" pitchFamily="49" charset="-122"/>
              </a:rPr>
              <a:t>1</a:t>
            </a:r>
            <a:r>
              <a:rPr lang="zh-CN" altLang="en-US" dirty="0">
                <a:solidFill>
                  <a:schemeClr val="tx1"/>
                </a:solidFill>
                <a:latin typeface="黑体" panose="02010609060101010101" pitchFamily="49" charset="-122"/>
                <a:ea typeface="黑体" panose="02010609060101010101" pitchFamily="49" charset="-122"/>
              </a:rPr>
              <a:t>）一个程序可以访问同环或较低特权环中的数据；</a:t>
            </a:r>
            <a:endParaRPr lang="zh-CN" altLang="en-US" dirty="0">
              <a:solidFill>
                <a:schemeClr val="tx1"/>
              </a:solidFill>
              <a:latin typeface="黑体" panose="02010609060101010101" pitchFamily="49" charset="-122"/>
              <a:ea typeface="黑体" panose="02010609060101010101" pitchFamily="49" charset="-122"/>
            </a:endParaRPr>
          </a:p>
          <a:p>
            <a:pPr eaLnBrk="1" hangingPunct="1">
              <a:buNone/>
            </a:pPr>
            <a:r>
              <a:rPr lang="zh-CN" altLang="en-US" dirty="0">
                <a:solidFill>
                  <a:schemeClr val="tx1"/>
                </a:solidFill>
                <a:latin typeface="黑体" panose="02010609060101010101" pitchFamily="49" charset="-122"/>
                <a:ea typeface="黑体" panose="02010609060101010101" pitchFamily="49" charset="-122"/>
              </a:rPr>
              <a:t>      （</a:t>
            </a:r>
            <a:r>
              <a:rPr lang="en-US" altLang="zh-CN" dirty="0">
                <a:solidFill>
                  <a:schemeClr val="tx1"/>
                </a:solidFill>
                <a:latin typeface="黑体" panose="02010609060101010101" pitchFamily="49" charset="-122"/>
                <a:ea typeface="黑体" panose="02010609060101010101" pitchFamily="49" charset="-122"/>
              </a:rPr>
              <a:t>2</a:t>
            </a:r>
            <a:r>
              <a:rPr lang="zh-CN" altLang="en-US" dirty="0">
                <a:solidFill>
                  <a:schemeClr val="tx1"/>
                </a:solidFill>
                <a:latin typeface="黑体" panose="02010609060101010101" pitchFamily="49" charset="-122"/>
                <a:ea typeface="黑体" panose="02010609060101010101" pitchFamily="49" charset="-122"/>
              </a:rPr>
              <a:t>）一个程序可以调用同环或较高特权环中的服务；</a:t>
            </a:r>
            <a:endParaRPr lang="zh-CN" altLang="en-US" dirty="0">
              <a:solidFill>
                <a:schemeClr val="tx1"/>
              </a:solidFill>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50915">
                                            <p:txEl>
                                              <p:charRg st="12" end="27"/>
                                            </p:txEl>
                                          </p:spTgt>
                                        </p:tgtEl>
                                        <p:attrNameLst>
                                          <p:attrName>style.visibility</p:attrName>
                                        </p:attrNameLst>
                                      </p:cBhvr>
                                      <p:to>
                                        <p:strVal val="visible"/>
                                      </p:to>
                                    </p:set>
                                    <p:animEffect transition="in" filter="blinds(horizontal)">
                                      <p:cBhvr>
                                        <p:cTn id="7" dur="500"/>
                                        <p:tgtEl>
                                          <p:spTgt spid="550915">
                                            <p:txEl>
                                              <p:charRg st="12" end="27"/>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50915">
                                            <p:txEl>
                                              <p:charRg st="27" end="63"/>
                                            </p:txEl>
                                          </p:spTgt>
                                        </p:tgtEl>
                                        <p:attrNameLst>
                                          <p:attrName>style.visibility</p:attrName>
                                        </p:attrNameLst>
                                      </p:cBhvr>
                                      <p:to>
                                        <p:strVal val="visible"/>
                                      </p:to>
                                    </p:set>
                                    <p:animEffect transition="in" filter="blinds(horizontal)">
                                      <p:cBhvr>
                                        <p:cTn id="12" dur="500"/>
                                        <p:tgtEl>
                                          <p:spTgt spid="550915">
                                            <p:txEl>
                                              <p:charRg st="27" end="6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50915">
                                            <p:txEl>
                                              <p:charRg st="63" end="69"/>
                                            </p:txEl>
                                          </p:spTgt>
                                        </p:tgtEl>
                                        <p:attrNameLst>
                                          <p:attrName>style.visibility</p:attrName>
                                        </p:attrNameLst>
                                      </p:cBhvr>
                                      <p:to>
                                        <p:strVal val="visible"/>
                                      </p:to>
                                    </p:set>
                                    <p:animEffect transition="in" filter="blinds(horizontal)">
                                      <p:cBhvr>
                                        <p:cTn id="17" dur="500"/>
                                        <p:tgtEl>
                                          <p:spTgt spid="550915">
                                            <p:txEl>
                                              <p:charRg st="63" end="69"/>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50915">
                                            <p:txEl>
                                              <p:charRg st="69" end="100"/>
                                            </p:txEl>
                                          </p:spTgt>
                                        </p:tgtEl>
                                        <p:attrNameLst>
                                          <p:attrName>style.visibility</p:attrName>
                                        </p:attrNameLst>
                                      </p:cBhvr>
                                      <p:to>
                                        <p:strVal val="visible"/>
                                      </p:to>
                                    </p:set>
                                    <p:animEffect transition="in" filter="blinds(horizontal)">
                                      <p:cBhvr>
                                        <p:cTn id="22" dur="500"/>
                                        <p:tgtEl>
                                          <p:spTgt spid="550915">
                                            <p:txEl>
                                              <p:charRg st="69" end="10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550915">
                                            <p:txEl>
                                              <p:charRg st="100" end="131"/>
                                            </p:txEl>
                                          </p:spTgt>
                                        </p:tgtEl>
                                        <p:attrNameLst>
                                          <p:attrName>style.visibility</p:attrName>
                                        </p:attrNameLst>
                                      </p:cBhvr>
                                      <p:to>
                                        <p:strVal val="visible"/>
                                      </p:to>
                                    </p:set>
                                    <p:animEffect transition="in" filter="blinds(horizontal)">
                                      <p:cBhvr>
                                        <p:cTn id="27" dur="500"/>
                                        <p:tgtEl>
                                          <p:spTgt spid="550915">
                                            <p:txEl>
                                              <p:charRg st="100" end="13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550915">
                                            <p:txEl>
                                              <p:charRg st="131" end="162"/>
                                            </p:txEl>
                                          </p:spTgt>
                                        </p:tgtEl>
                                        <p:attrNameLst>
                                          <p:attrName>style.visibility</p:attrName>
                                        </p:attrNameLst>
                                      </p:cBhvr>
                                      <p:to>
                                        <p:strVal val="visible"/>
                                      </p:to>
                                    </p:set>
                                    <p:animEffect transition="in" filter="blinds(horizontal)">
                                      <p:cBhvr>
                                        <p:cTn id="32" dur="500"/>
                                        <p:tgtEl>
                                          <p:spTgt spid="550915">
                                            <p:txEl>
                                              <p:charRg st="131" end="16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0915"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9857" name="Rectangle 2"/>
          <p:cNvSpPr>
            <a:spLocks noGrp="1"/>
          </p:cNvSpPr>
          <p:nvPr>
            <p:ph type="title"/>
          </p:nvPr>
        </p:nvSpPr>
        <p:spPr>
          <a:xfrm>
            <a:off x="1350963" y="260350"/>
            <a:ext cx="6461125" cy="693738"/>
          </a:xfrm>
        </p:spPr>
        <p:txBody>
          <a:bodyPr wrap="square" lIns="91440" tIns="45720" rIns="91440" bIns="45720" anchor="b"/>
          <a:p>
            <a:pPr eaLnBrk="1" hangingPunct="1"/>
            <a:r>
              <a:rPr lang="zh-CN" altLang="en-US" sz="3600" b="1" dirty="0">
                <a:latin typeface="黑体" panose="02010609060101010101" pitchFamily="49" charset="-122"/>
                <a:ea typeface="黑体" panose="02010609060101010101" pitchFamily="49" charset="-122"/>
              </a:rPr>
              <a:t>虚拟存储器的概念（</a:t>
            </a:r>
            <a:r>
              <a:rPr lang="en-US" altLang="zh-CN" sz="3600" b="1" dirty="0">
                <a:latin typeface="黑体" panose="02010609060101010101" pitchFamily="49" charset="-122"/>
                <a:ea typeface="黑体" panose="02010609060101010101" pitchFamily="49" charset="-122"/>
              </a:rPr>
              <a:t>1</a:t>
            </a:r>
            <a:r>
              <a:rPr lang="zh-CN" altLang="en-US" sz="3600" b="1" dirty="0">
                <a:latin typeface="黑体" panose="02010609060101010101" pitchFamily="49" charset="-122"/>
                <a:ea typeface="黑体" panose="02010609060101010101" pitchFamily="49" charset="-122"/>
              </a:rPr>
              <a:t>）</a:t>
            </a:r>
            <a:endParaRPr lang="zh-CN" altLang="en-US" sz="3600" b="1" dirty="0">
              <a:latin typeface="黑体" panose="02010609060101010101" pitchFamily="49" charset="-122"/>
              <a:ea typeface="黑体" panose="02010609060101010101" pitchFamily="49" charset="-122"/>
            </a:endParaRPr>
          </a:p>
        </p:txBody>
      </p:sp>
      <p:sp>
        <p:nvSpPr>
          <p:cNvPr id="485379" name="Rectangle 3"/>
          <p:cNvSpPr>
            <a:spLocks noGrp="1"/>
          </p:cNvSpPr>
          <p:nvPr>
            <p:ph idx="1"/>
          </p:nvPr>
        </p:nvSpPr>
        <p:spPr>
          <a:xfrm>
            <a:off x="684213" y="1196975"/>
            <a:ext cx="8002587" cy="5256213"/>
          </a:xfrm>
        </p:spPr>
        <p:txBody>
          <a:bodyPr wrap="square" lIns="91440" tIns="45720" rIns="91440" bIns="45720" anchor="t"/>
          <a:p>
            <a:pPr eaLnBrk="1" hangingPunct="1">
              <a:lnSpc>
                <a:spcPct val="120000"/>
              </a:lnSpc>
              <a:buChar char="u"/>
            </a:pPr>
            <a:r>
              <a:rPr lang="zh-CN" altLang="en-US" dirty="0">
                <a:solidFill>
                  <a:schemeClr val="tx1"/>
                </a:solidFill>
                <a:latin typeface="黑体" panose="02010609060101010101" pitchFamily="49" charset="-122"/>
                <a:ea typeface="黑体" panose="02010609060101010101" pitchFamily="49" charset="-122"/>
              </a:rPr>
              <a:t>基于局部性原理，程序在运行之前，没有必要全部装入内存，仅须将当前要运行的页（段）装入内存即可。</a:t>
            </a:r>
            <a:endParaRPr lang="zh-CN" altLang="en-US" dirty="0">
              <a:solidFill>
                <a:schemeClr val="tx1"/>
              </a:solidFill>
              <a:latin typeface="黑体" panose="02010609060101010101" pitchFamily="49" charset="-122"/>
              <a:ea typeface="黑体" panose="02010609060101010101" pitchFamily="49" charset="-122"/>
            </a:endParaRPr>
          </a:p>
          <a:p>
            <a:pPr eaLnBrk="1" hangingPunct="1">
              <a:lnSpc>
                <a:spcPct val="120000"/>
              </a:lnSpc>
              <a:buChar char="u"/>
            </a:pPr>
            <a:r>
              <a:rPr lang="zh-CN" altLang="en-US" dirty="0">
                <a:solidFill>
                  <a:schemeClr val="tx1"/>
                </a:solidFill>
                <a:latin typeface="黑体" panose="02010609060101010101" pitchFamily="49" charset="-122"/>
                <a:ea typeface="黑体" panose="02010609060101010101" pitchFamily="49" charset="-122"/>
              </a:rPr>
              <a:t>运行时，如访问的页（段）在内存中，则继续执行，如访问的页（段）未在内存中（缺页或缺段），则利用</a:t>
            </a:r>
            <a:r>
              <a:rPr lang="en-US" altLang="zh-CN" dirty="0">
                <a:solidFill>
                  <a:schemeClr val="tx1"/>
                </a:solidFill>
                <a:latin typeface="黑体" panose="02010609060101010101" pitchFamily="49" charset="-122"/>
                <a:ea typeface="黑体" panose="02010609060101010101" pitchFamily="49" charset="-122"/>
              </a:rPr>
              <a:t>OS</a:t>
            </a:r>
            <a:r>
              <a:rPr lang="zh-CN" altLang="en-US" dirty="0">
                <a:solidFill>
                  <a:schemeClr val="tx1"/>
                </a:solidFill>
                <a:latin typeface="黑体" panose="02010609060101010101" pitchFamily="49" charset="-122"/>
                <a:ea typeface="黑体" panose="02010609060101010101" pitchFamily="49" charset="-122"/>
              </a:rPr>
              <a:t>的请求调页（段）功能，将该页（段）调入内存。 </a:t>
            </a:r>
            <a:endParaRPr lang="zh-CN" altLang="en-US" dirty="0">
              <a:solidFill>
                <a:schemeClr val="tx1"/>
              </a:solidFill>
              <a:latin typeface="黑体" panose="02010609060101010101" pitchFamily="49" charset="-122"/>
              <a:ea typeface="黑体" panose="02010609060101010101" pitchFamily="49" charset="-122"/>
            </a:endParaRPr>
          </a:p>
          <a:p>
            <a:pPr eaLnBrk="1" hangingPunct="1">
              <a:lnSpc>
                <a:spcPct val="120000"/>
              </a:lnSpc>
              <a:buChar char="u"/>
            </a:pPr>
            <a:r>
              <a:rPr lang="zh-CN" altLang="en-US" dirty="0">
                <a:solidFill>
                  <a:schemeClr val="tx1"/>
                </a:solidFill>
                <a:latin typeface="黑体" panose="02010609060101010101" pitchFamily="49" charset="-122"/>
                <a:ea typeface="黑体" panose="02010609060101010101" pitchFamily="49" charset="-122"/>
              </a:rPr>
              <a:t>如内存已满，则利用</a:t>
            </a:r>
            <a:r>
              <a:rPr lang="en-US" altLang="zh-CN" dirty="0">
                <a:solidFill>
                  <a:schemeClr val="tx1"/>
                </a:solidFill>
                <a:latin typeface="黑体" panose="02010609060101010101" pitchFamily="49" charset="-122"/>
                <a:ea typeface="黑体" panose="02010609060101010101" pitchFamily="49" charset="-122"/>
              </a:rPr>
              <a:t>OS</a:t>
            </a:r>
            <a:r>
              <a:rPr lang="zh-CN" altLang="en-US" dirty="0">
                <a:solidFill>
                  <a:schemeClr val="tx1"/>
                </a:solidFill>
                <a:latin typeface="黑体" panose="02010609060101010101" pitchFamily="49" charset="-122"/>
                <a:ea typeface="黑体" panose="02010609060101010101" pitchFamily="49" charset="-122"/>
              </a:rPr>
              <a:t>的页（段）置换功能，按某种置换算法将内存中的某页（段）调至外存，从而调入需访问的页。       </a:t>
            </a:r>
            <a:endParaRPr lang="zh-CN" altLang="en-US" dirty="0">
              <a:solidFill>
                <a:schemeClr val="tx1"/>
              </a:solidFill>
              <a:latin typeface="黑体" panose="02010609060101010101" pitchFamily="49" charset="-122"/>
              <a:ea typeface="黑体" panose="02010609060101010101" pitchFamily="49" charset="-122"/>
            </a:endParaRPr>
          </a:p>
          <a:p>
            <a:pPr eaLnBrk="1" hangingPunct="1">
              <a:lnSpc>
                <a:spcPct val="120000"/>
              </a:lnSpc>
              <a:buNone/>
            </a:pPr>
            <a:r>
              <a:rPr lang="zh-CN" altLang="en-US" dirty="0">
                <a:solidFill>
                  <a:schemeClr val="tx1"/>
                </a:solidFill>
                <a:latin typeface="黑体" panose="02010609060101010101" pitchFamily="49" charset="-122"/>
                <a:ea typeface="黑体" panose="02010609060101010101" pitchFamily="49" charset="-122"/>
              </a:rPr>
              <a:t>       </a:t>
            </a:r>
            <a:endParaRPr lang="zh-CN" altLang="en-US" dirty="0">
              <a:solidFill>
                <a:schemeClr val="tx1"/>
              </a:solidFill>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85379">
                                            <p:txEl>
                                              <p:charRg st="0" end="48"/>
                                            </p:txEl>
                                          </p:spTgt>
                                        </p:tgtEl>
                                        <p:attrNameLst>
                                          <p:attrName>style.visibility</p:attrName>
                                        </p:attrNameLst>
                                      </p:cBhvr>
                                      <p:to>
                                        <p:strVal val="visible"/>
                                      </p:to>
                                    </p:set>
                                    <p:anim calcmode="lin" valueType="num">
                                      <p:cBhvr additive="base">
                                        <p:cTn id="7" dur="500" fill="hold"/>
                                        <p:tgtEl>
                                          <p:spTgt spid="485379">
                                            <p:txEl>
                                              <p:charRg st="0" end="48"/>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85379">
                                            <p:txEl>
                                              <p:charRg st="0" end="48"/>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85379">
                                            <p:txEl>
                                              <p:charRg st="48" end="121"/>
                                            </p:txEl>
                                          </p:spTgt>
                                        </p:tgtEl>
                                        <p:attrNameLst>
                                          <p:attrName>style.visibility</p:attrName>
                                        </p:attrNameLst>
                                      </p:cBhvr>
                                      <p:to>
                                        <p:strVal val="visible"/>
                                      </p:to>
                                    </p:set>
                                    <p:anim calcmode="lin" valueType="num">
                                      <p:cBhvr additive="base">
                                        <p:cTn id="13" dur="500" fill="hold"/>
                                        <p:tgtEl>
                                          <p:spTgt spid="485379">
                                            <p:txEl>
                                              <p:charRg st="48" end="12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85379">
                                            <p:txEl>
                                              <p:charRg st="48" end="12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85379">
                                            <p:txEl>
                                              <p:charRg st="121" end="182"/>
                                            </p:txEl>
                                          </p:spTgt>
                                        </p:tgtEl>
                                        <p:attrNameLst>
                                          <p:attrName>style.visibility</p:attrName>
                                        </p:attrNameLst>
                                      </p:cBhvr>
                                      <p:to>
                                        <p:strVal val="visible"/>
                                      </p:to>
                                    </p:set>
                                    <p:anim calcmode="lin" valueType="num">
                                      <p:cBhvr additive="base">
                                        <p:cTn id="19" dur="500" fill="hold"/>
                                        <p:tgtEl>
                                          <p:spTgt spid="485379">
                                            <p:txEl>
                                              <p:charRg st="121" end="18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85379">
                                            <p:txEl>
                                              <p:charRg st="121" end="18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5379"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1905" name="Rectangle 2"/>
          <p:cNvSpPr>
            <a:spLocks noGrp="1"/>
          </p:cNvSpPr>
          <p:nvPr>
            <p:ph type="title"/>
          </p:nvPr>
        </p:nvSpPr>
        <p:spPr>
          <a:xfrm>
            <a:off x="1350963" y="260350"/>
            <a:ext cx="6461125" cy="693738"/>
          </a:xfrm>
        </p:spPr>
        <p:txBody>
          <a:bodyPr wrap="square" lIns="91440" tIns="45720" rIns="91440" bIns="45720" anchor="b"/>
          <a:p>
            <a:pPr eaLnBrk="1" hangingPunct="1"/>
            <a:r>
              <a:rPr lang="zh-CN" altLang="en-US" sz="3600" b="1" dirty="0">
                <a:latin typeface="黑体" panose="02010609060101010101" pitchFamily="49" charset="-122"/>
                <a:ea typeface="黑体" panose="02010609060101010101" pitchFamily="49" charset="-122"/>
              </a:rPr>
              <a:t>虚拟存储器的概念（</a:t>
            </a:r>
            <a:r>
              <a:rPr lang="en-US" altLang="zh-CN" sz="3600" b="1" dirty="0">
                <a:latin typeface="黑体" panose="02010609060101010101" pitchFamily="49" charset="-122"/>
                <a:ea typeface="黑体" panose="02010609060101010101" pitchFamily="49" charset="-122"/>
              </a:rPr>
              <a:t>2</a:t>
            </a:r>
            <a:r>
              <a:rPr lang="zh-CN" altLang="en-US" sz="3600" b="1" dirty="0">
                <a:latin typeface="黑体" panose="02010609060101010101" pitchFamily="49" charset="-122"/>
                <a:ea typeface="黑体" panose="02010609060101010101" pitchFamily="49" charset="-122"/>
              </a:rPr>
              <a:t>）</a:t>
            </a:r>
            <a:endParaRPr lang="zh-CN" altLang="en-US" sz="3600" b="1" dirty="0">
              <a:latin typeface="黑体" panose="02010609060101010101" pitchFamily="49" charset="-122"/>
              <a:ea typeface="黑体" panose="02010609060101010101" pitchFamily="49" charset="-122"/>
            </a:endParaRPr>
          </a:p>
        </p:txBody>
      </p:sp>
      <p:sp>
        <p:nvSpPr>
          <p:cNvPr id="601091" name="Rectangle 3"/>
          <p:cNvSpPr>
            <a:spLocks noGrp="1"/>
          </p:cNvSpPr>
          <p:nvPr>
            <p:ph idx="1"/>
          </p:nvPr>
        </p:nvSpPr>
        <p:spPr>
          <a:xfrm>
            <a:off x="684213" y="1268413"/>
            <a:ext cx="8002587" cy="5256212"/>
          </a:xfrm>
        </p:spPr>
        <p:txBody>
          <a:bodyPr wrap="square" lIns="91440" tIns="45720" rIns="91440" bIns="45720" anchor="t"/>
          <a:p>
            <a:pPr eaLnBrk="1" hangingPunct="1">
              <a:lnSpc>
                <a:spcPct val="120000"/>
              </a:lnSpc>
              <a:buNone/>
            </a:pPr>
            <a:r>
              <a:rPr lang="en-US" altLang="zh-CN" sz="3100" dirty="0">
                <a:solidFill>
                  <a:schemeClr val="tx1"/>
                </a:solidFill>
                <a:latin typeface="黑体" panose="02010609060101010101" pitchFamily="49" charset="-122"/>
                <a:ea typeface="黑体" panose="02010609060101010101" pitchFamily="49" charset="-122"/>
              </a:rPr>
              <a:t>      </a:t>
            </a:r>
            <a:r>
              <a:rPr lang="zh-CN" altLang="en-US" sz="3100" dirty="0">
                <a:latin typeface="黑体" panose="02010609060101010101" pitchFamily="49" charset="-122"/>
                <a:ea typeface="黑体" panose="02010609060101010101" pitchFamily="49" charset="-122"/>
              </a:rPr>
              <a:t>虚拟存储器</a:t>
            </a:r>
            <a:r>
              <a:rPr lang="zh-CN" altLang="en-US" sz="3100" dirty="0">
                <a:solidFill>
                  <a:schemeClr val="tx1"/>
                </a:solidFill>
                <a:latin typeface="黑体" panose="02010609060101010101" pitchFamily="49" charset="-122"/>
                <a:ea typeface="黑体" panose="02010609060101010101" pitchFamily="49" charset="-122"/>
              </a:rPr>
              <a:t>是指仅把作业的一部分装入内存便可运行作业的存储管理系统，它具有请求调页功能和页面置换功能，能从逻辑上对内存容量进行扩充，其</a:t>
            </a:r>
            <a:r>
              <a:rPr lang="zh-CN" altLang="en-US" sz="3100" dirty="0">
                <a:latin typeface="黑体" panose="02010609060101010101" pitchFamily="49" charset="-122"/>
                <a:ea typeface="黑体" panose="02010609060101010101" pitchFamily="49" charset="-122"/>
              </a:rPr>
              <a:t>逻辑容量</a:t>
            </a:r>
            <a:r>
              <a:rPr lang="zh-CN" altLang="en-US" sz="3100" dirty="0">
                <a:solidFill>
                  <a:schemeClr val="tx1"/>
                </a:solidFill>
                <a:latin typeface="黑体" panose="02010609060101010101" pitchFamily="49" charset="-122"/>
                <a:ea typeface="黑体" panose="02010609060101010101" pitchFamily="49" charset="-122"/>
              </a:rPr>
              <a:t>由外存容量和内存容量之和决定，其</a:t>
            </a:r>
            <a:r>
              <a:rPr lang="zh-CN" altLang="en-US" sz="3100" dirty="0">
                <a:latin typeface="黑体" panose="02010609060101010101" pitchFamily="49" charset="-122"/>
                <a:ea typeface="黑体" panose="02010609060101010101" pitchFamily="49" charset="-122"/>
              </a:rPr>
              <a:t>最大容量</a:t>
            </a:r>
            <a:r>
              <a:rPr lang="zh-CN" altLang="en-US" sz="3100" dirty="0">
                <a:solidFill>
                  <a:schemeClr val="tx1"/>
                </a:solidFill>
                <a:latin typeface="黑体" panose="02010609060101010101" pitchFamily="49" charset="-122"/>
                <a:ea typeface="黑体" panose="02010609060101010101" pitchFamily="49" charset="-122"/>
              </a:rPr>
              <a:t>由计算机的地址结构决定，其运行速度接近于内存，成本接近于外存。</a:t>
            </a:r>
            <a:endParaRPr lang="zh-CN" altLang="en-US" sz="3100" dirty="0">
              <a:solidFill>
                <a:schemeClr val="tx1"/>
              </a:solidFill>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01091">
                                            <p:txEl>
                                              <p:charRg st="0" end="128"/>
                                            </p:txEl>
                                          </p:spTgt>
                                        </p:tgtEl>
                                        <p:attrNameLst>
                                          <p:attrName>style.visibility</p:attrName>
                                        </p:attrNameLst>
                                      </p:cBhvr>
                                      <p:to>
                                        <p:strVal val="visible"/>
                                      </p:to>
                                    </p:set>
                                    <p:anim calcmode="discrete" valueType="clr">
                                      <p:cBhvr override="childStyle">
                                        <p:cTn id="7" dur="500"/>
                                        <p:tgtEl>
                                          <p:spTgt spid="601091">
                                            <p:txEl>
                                              <p:charRg st="0" end="128"/>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8" dur="500"/>
                                        <p:tgtEl>
                                          <p:spTgt spid="601091">
                                            <p:txEl>
                                              <p:charRg st="0" end="128"/>
                                            </p:txEl>
                                          </p:spTgt>
                                        </p:tgtEl>
                                        <p:attrNameLst>
                                          <p:attrName>fillcolor</p:attrName>
                                        </p:attrNameLst>
                                      </p:cBhvr>
                                      <p:tavLst>
                                        <p:tav tm="0">
                                          <p:val>
                                            <p:clrVal>
                                              <a:schemeClr val="accent2"/>
                                            </p:clrVal>
                                          </p:val>
                                        </p:tav>
                                        <p:tav tm="50000">
                                          <p:val>
                                            <p:clrVal>
                                              <a:schemeClr val="hlink"/>
                                            </p:clrVal>
                                          </p:val>
                                        </p:tav>
                                      </p:tavLst>
                                    </p:anim>
                                    <p:set>
                                      <p:cBhvr>
                                        <p:cTn id="9" dur="500"/>
                                        <p:tgtEl>
                                          <p:spTgt spid="601091">
                                            <p:txEl>
                                              <p:charRg st="0" end="128"/>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1091"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53953" name="Group 4"/>
          <p:cNvGrpSpPr/>
          <p:nvPr/>
        </p:nvGrpSpPr>
        <p:grpSpPr>
          <a:xfrm>
            <a:off x="403225" y="1827213"/>
            <a:ext cx="8056563" cy="3833812"/>
            <a:chOff x="576" y="1248"/>
            <a:chExt cx="4032" cy="1919"/>
          </a:xfrm>
        </p:grpSpPr>
        <p:sp>
          <p:nvSpPr>
            <p:cNvPr id="559109" name="Rectangle 5"/>
            <p:cNvSpPr>
              <a:spLocks noChangeArrowheads="1"/>
            </p:cNvSpPr>
            <p:nvPr/>
          </p:nvSpPr>
          <p:spPr bwMode="auto">
            <a:xfrm>
              <a:off x="768" y="1903"/>
              <a:ext cx="570" cy="1124"/>
            </a:xfrm>
            <a:prstGeom prst="rect">
              <a:avLst/>
            </a:prstGeom>
            <a:solidFill>
              <a:srgbClr val="FFFFFF"/>
            </a:solidFill>
            <a:ln w="28575">
              <a:solidFill>
                <a:srgbClr val="000000"/>
              </a:solidFill>
              <a:miter lim="800000"/>
            </a:ln>
            <a:effectLst>
              <a:outerShdw dist="107763" dir="2700000" algn="ctr" rotWithShape="0">
                <a:srgbClr val="808080"/>
              </a:outerShdw>
            </a:effectLst>
          </p:spPr>
          <p:txBody>
            <a:bodyPr lIns="0" tIns="0" rIns="0" bIns="0"/>
            <a:lstStyle/>
            <a:p>
              <a:pPr marL="0" marR="0" lvl="0" indent="0" algn="l" defTabSz="914400" rtl="0" eaLnBrk="1" fontAlgn="base" latinLnBrk="0" hangingPunct="1">
                <a:spcBef>
                  <a:spcPct val="0"/>
                </a:spcBef>
                <a:spcAft>
                  <a:spcPct val="0"/>
                </a:spcAft>
                <a:buClrTx/>
                <a:buSzTx/>
                <a:buFontTx/>
                <a:buNone/>
                <a:defRPr/>
              </a:pPr>
              <a:endParaRPr kumimoji="1" lang="zh-CN" altLang="en-US" sz="2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559110" name="Rectangle 6"/>
            <p:cNvSpPr>
              <a:spLocks noChangeArrowheads="1"/>
            </p:cNvSpPr>
            <p:nvPr/>
          </p:nvSpPr>
          <p:spPr bwMode="auto">
            <a:xfrm>
              <a:off x="3582" y="1622"/>
              <a:ext cx="1026" cy="1545"/>
            </a:xfrm>
            <a:prstGeom prst="rect">
              <a:avLst/>
            </a:prstGeom>
            <a:solidFill>
              <a:srgbClr val="FFFFFF"/>
            </a:solidFill>
            <a:ln w="28575">
              <a:solidFill>
                <a:srgbClr val="000000"/>
              </a:solidFill>
              <a:miter lim="800000"/>
            </a:ln>
            <a:effectLst>
              <a:outerShdw dist="107763" dir="2700000" algn="ctr" rotWithShape="0">
                <a:srgbClr val="808080"/>
              </a:outerShdw>
            </a:effectLst>
          </p:spPr>
          <p:txBody>
            <a:bodyPr lIns="0" tIns="0" rIns="0" bIns="0"/>
            <a:lstStyle/>
            <a:p>
              <a:pPr marL="0" marR="0" lvl="0" indent="0" algn="l" defTabSz="914400" rtl="0" eaLnBrk="1" fontAlgn="base" latinLnBrk="0" hangingPunct="1">
                <a:spcBef>
                  <a:spcPct val="0"/>
                </a:spcBef>
                <a:spcAft>
                  <a:spcPct val="0"/>
                </a:spcAft>
                <a:buClrTx/>
                <a:buSzTx/>
                <a:buFontTx/>
                <a:buNone/>
                <a:defRPr/>
              </a:pPr>
              <a:endParaRPr kumimoji="1" lang="zh-CN" altLang="en-US" sz="2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253956" name="Text Box 7"/>
            <p:cNvSpPr txBox="1"/>
            <p:nvPr/>
          </p:nvSpPr>
          <p:spPr>
            <a:xfrm>
              <a:off x="576" y="1529"/>
              <a:ext cx="1056" cy="295"/>
            </a:xfrm>
            <a:prstGeom prst="rect">
              <a:avLst/>
            </a:prstGeom>
            <a:solidFill>
              <a:srgbClr val="FFFFFF"/>
            </a:solidFill>
            <a:ln w="28575" cap="flat" cmpd="sng">
              <a:solidFill>
                <a:srgbClr val="FFFFFF"/>
              </a:solidFill>
              <a:prstDash val="solid"/>
              <a:miter/>
              <a:headEnd type="none" w="med" len="med"/>
              <a:tailEnd type="none" w="med" len="med"/>
            </a:ln>
          </p:spPr>
          <p:txBody>
            <a:bodyPr lIns="0" tIns="0" rIns="0" bIns="0" anchor="t"/>
            <a:p>
              <a:pPr eaLnBrk="0" hangingPunct="0"/>
              <a:r>
                <a:rPr lang="zh-CN" altLang="en-US" sz="2000" b="1" dirty="0">
                  <a:solidFill>
                    <a:srgbClr val="FF0000"/>
                  </a:solidFill>
                  <a:latin typeface="Times New Roman" panose="02020603050405020304" pitchFamily="18" charset="0"/>
                  <a:ea typeface="黑体" panose="02010609060101010101" pitchFamily="49" charset="-122"/>
                </a:rPr>
                <a:t>虚拟地址空间</a:t>
              </a:r>
              <a:endParaRPr lang="zh-CN" altLang="en-US" sz="2000" b="1" dirty="0">
                <a:solidFill>
                  <a:srgbClr val="FF0000"/>
                </a:solidFill>
                <a:latin typeface="Times New Roman" panose="02020603050405020304" pitchFamily="18" charset="0"/>
                <a:ea typeface="黑体" panose="02010609060101010101" pitchFamily="49" charset="-122"/>
              </a:endParaRPr>
            </a:p>
          </p:txBody>
        </p:sp>
        <p:sp>
          <p:nvSpPr>
            <p:cNvPr id="559112" name="Text Box 8"/>
            <p:cNvSpPr txBox="1">
              <a:spLocks noChangeArrowheads="1"/>
            </p:cNvSpPr>
            <p:nvPr/>
          </p:nvSpPr>
          <p:spPr bwMode="auto">
            <a:xfrm>
              <a:off x="1680" y="2352"/>
              <a:ext cx="480" cy="288"/>
            </a:xfrm>
            <a:prstGeom prst="rect">
              <a:avLst/>
            </a:prstGeom>
            <a:solidFill>
              <a:srgbClr val="FFFFFF"/>
            </a:solidFill>
            <a:ln w="28575">
              <a:solidFill>
                <a:srgbClr val="000000"/>
              </a:solidFill>
              <a:miter lim="800000"/>
            </a:ln>
            <a:effectLst>
              <a:outerShdw dist="107763" dir="2700000" algn="ctr" rotWithShape="0">
                <a:srgbClr val="808080"/>
              </a:outerShdw>
            </a:effectLst>
          </p:spPr>
          <p:txBody>
            <a:bodyPr lIns="0" tIns="0" rIns="0" bIns="0"/>
            <a:lstStyle/>
            <a:p>
              <a:pPr marR="0" algn="ctr" defTabSz="914400" rtl="0" eaLnBrk="0" hangingPunct="0">
                <a:buClrTx/>
                <a:buSzTx/>
                <a:buFontTx/>
                <a:buNone/>
                <a:defRPr/>
              </a:pPr>
              <a:r>
                <a:rPr kumimoji="0" lang="zh-CN" altLang="en-US" sz="1800" b="1" kern="1200" cap="none" spc="0" normalizeH="0" baseline="0" noProof="0" smtClean="0">
                  <a:solidFill>
                    <a:srgbClr val="FF0000"/>
                  </a:solidFill>
                  <a:latin typeface="Times New Roman" panose="02020603050405020304" pitchFamily="18" charset="0"/>
                  <a:ea typeface="黑体" panose="02010609060101010101" pitchFamily="49" charset="-122"/>
                  <a:cs typeface="+mn-cs"/>
                </a:rPr>
                <a:t>处理器</a:t>
              </a:r>
              <a:endParaRPr kumimoji="0" lang="zh-CN" altLang="en-US" sz="1800" b="1" kern="1200" cap="none" spc="0" normalizeH="0" baseline="0" noProof="0" smtClean="0">
                <a:solidFill>
                  <a:srgbClr val="FF0000"/>
                </a:solidFill>
                <a:latin typeface="Times New Roman" panose="02020603050405020304" pitchFamily="18" charset="0"/>
                <a:ea typeface="黑体" panose="02010609060101010101" pitchFamily="49" charset="-122"/>
                <a:cs typeface="+mn-cs"/>
              </a:endParaRPr>
            </a:p>
          </p:txBody>
        </p:sp>
        <p:sp>
          <p:nvSpPr>
            <p:cNvPr id="253958" name="Text Box 9"/>
            <p:cNvSpPr txBox="1"/>
            <p:nvPr/>
          </p:nvSpPr>
          <p:spPr>
            <a:xfrm>
              <a:off x="2112" y="2112"/>
              <a:ext cx="474" cy="213"/>
            </a:xfrm>
            <a:prstGeom prst="rect">
              <a:avLst/>
            </a:prstGeom>
            <a:solidFill>
              <a:srgbClr val="FFFFFF"/>
            </a:solidFill>
            <a:ln w="28575" cap="flat" cmpd="sng">
              <a:solidFill>
                <a:srgbClr val="FFFFFF"/>
              </a:solidFill>
              <a:prstDash val="solid"/>
              <a:miter/>
              <a:headEnd type="none" w="med" len="med"/>
              <a:tailEnd type="none" w="med" len="med"/>
            </a:ln>
          </p:spPr>
          <p:txBody>
            <a:bodyPr lIns="0" tIns="0" rIns="0" bIns="0" anchor="t"/>
            <a:p>
              <a:pPr algn="ctr" eaLnBrk="0" hangingPunct="0"/>
              <a:r>
                <a:rPr lang="zh-CN" altLang="en-US" sz="1800" b="1" dirty="0">
                  <a:solidFill>
                    <a:srgbClr val="FF0000"/>
                  </a:solidFill>
                  <a:latin typeface="Times New Roman" panose="02020603050405020304" pitchFamily="18" charset="0"/>
                  <a:ea typeface="黑体" panose="02010609060101010101" pitchFamily="49" charset="-122"/>
                </a:rPr>
                <a:t>虚地址</a:t>
              </a:r>
              <a:endParaRPr lang="zh-CN" altLang="en-US" sz="1800" b="1" dirty="0">
                <a:solidFill>
                  <a:srgbClr val="FF0000"/>
                </a:solidFill>
                <a:latin typeface="Times New Roman" panose="02020603050405020304" pitchFamily="18" charset="0"/>
                <a:ea typeface="黑体" panose="02010609060101010101" pitchFamily="49" charset="-122"/>
              </a:endParaRPr>
            </a:p>
          </p:txBody>
        </p:sp>
        <p:sp>
          <p:nvSpPr>
            <p:cNvPr id="253959" name="Line 10"/>
            <p:cNvSpPr/>
            <p:nvPr/>
          </p:nvSpPr>
          <p:spPr>
            <a:xfrm>
              <a:off x="1344" y="2465"/>
              <a:ext cx="342" cy="0"/>
            </a:xfrm>
            <a:prstGeom prst="line">
              <a:avLst/>
            </a:prstGeom>
            <a:ln w="28575" cap="flat" cmpd="sng">
              <a:solidFill>
                <a:srgbClr val="000000"/>
              </a:solidFill>
              <a:prstDash val="solid"/>
              <a:round/>
              <a:headEnd type="none" w="med" len="med"/>
              <a:tailEnd type="triangle" w="med" len="med"/>
            </a:ln>
          </p:spPr>
          <p:txBody>
            <a:bodyPr anchor="t"/>
            <a:p>
              <a:endParaRPr lang="zh-CN" altLang="en-US">
                <a:latin typeface="Tahoma" panose="020B0604030504040204" pitchFamily="34" charset="0"/>
                <a:ea typeface="宋体" panose="02010600030101010101" pitchFamily="2" charset="-122"/>
              </a:endParaRPr>
            </a:p>
          </p:txBody>
        </p:sp>
        <p:sp>
          <p:nvSpPr>
            <p:cNvPr id="253960" name="Line 11"/>
            <p:cNvSpPr/>
            <p:nvPr/>
          </p:nvSpPr>
          <p:spPr>
            <a:xfrm>
              <a:off x="2166" y="2465"/>
              <a:ext cx="456" cy="0"/>
            </a:xfrm>
            <a:prstGeom prst="line">
              <a:avLst/>
            </a:prstGeom>
            <a:ln w="28575" cap="flat" cmpd="sng">
              <a:solidFill>
                <a:srgbClr val="000000"/>
              </a:solidFill>
              <a:prstDash val="solid"/>
              <a:round/>
              <a:headEnd type="none" w="med" len="med"/>
              <a:tailEnd type="triangle" w="med" len="med"/>
            </a:ln>
          </p:spPr>
          <p:txBody>
            <a:bodyPr anchor="t"/>
            <a:p>
              <a:endParaRPr lang="zh-CN" altLang="en-US">
                <a:latin typeface="Tahoma" panose="020B0604030504040204" pitchFamily="34" charset="0"/>
                <a:ea typeface="宋体" panose="02010600030101010101" pitchFamily="2" charset="-122"/>
              </a:endParaRPr>
            </a:p>
          </p:txBody>
        </p:sp>
        <p:sp>
          <p:nvSpPr>
            <p:cNvPr id="559116" name="Text Box 12"/>
            <p:cNvSpPr txBox="1">
              <a:spLocks noChangeArrowheads="1"/>
            </p:cNvSpPr>
            <p:nvPr/>
          </p:nvSpPr>
          <p:spPr bwMode="auto">
            <a:xfrm>
              <a:off x="2622" y="2043"/>
              <a:ext cx="402" cy="837"/>
            </a:xfrm>
            <a:prstGeom prst="rect">
              <a:avLst/>
            </a:prstGeom>
            <a:solidFill>
              <a:srgbClr val="FFFFFF"/>
            </a:solidFill>
            <a:ln w="28575">
              <a:solidFill>
                <a:srgbClr val="000000"/>
              </a:solidFill>
              <a:miter lim="800000"/>
            </a:ln>
            <a:effectLst>
              <a:outerShdw dist="107763" dir="2700000" algn="ctr" rotWithShape="0">
                <a:srgbClr val="808080"/>
              </a:outerShdw>
            </a:effectLst>
          </p:spPr>
          <p:txBody>
            <a:bodyPr lIns="0" tIns="0" rIns="0" bIns="0"/>
            <a:lstStyle/>
            <a:p>
              <a:pPr marR="0" defTabSz="914400" rtl="0" eaLnBrk="0" hangingPunct="0">
                <a:buClrTx/>
                <a:buSzTx/>
                <a:buFontTx/>
                <a:buNone/>
                <a:defRPr/>
              </a:pPr>
              <a:endParaRPr kumimoji="0" lang="en-US" altLang="zh-CN" sz="700" b="1" kern="1200" cap="none" spc="0" normalizeH="0" baseline="0" noProof="0" smtClean="0">
                <a:solidFill>
                  <a:srgbClr val="FF0000"/>
                </a:solidFill>
                <a:latin typeface="Times New Roman" panose="02020603050405020304" pitchFamily="18" charset="0"/>
                <a:ea typeface="黑体" panose="02010609060101010101" pitchFamily="49" charset="-122"/>
                <a:cs typeface="+mn-cs"/>
              </a:endParaRPr>
            </a:p>
            <a:p>
              <a:pPr marR="0" algn="ctr" defTabSz="914400" rtl="0" eaLnBrk="0" hangingPunct="0">
                <a:buClrTx/>
                <a:buSzTx/>
                <a:buFontTx/>
                <a:buNone/>
                <a:defRPr/>
              </a:pPr>
              <a:r>
                <a:rPr kumimoji="0" lang="zh-CN" altLang="en-US" sz="1800" b="1" kern="1200" cap="none" spc="0" normalizeH="0" baseline="0" noProof="0" smtClean="0">
                  <a:solidFill>
                    <a:srgbClr val="FF0000"/>
                  </a:solidFill>
                  <a:latin typeface="Times New Roman" panose="02020603050405020304" pitchFamily="18" charset="0"/>
                  <a:ea typeface="黑体" panose="02010609060101010101" pitchFamily="49" charset="-122"/>
                  <a:cs typeface="+mn-cs"/>
                </a:rPr>
                <a:t>存储</a:t>
              </a:r>
              <a:endParaRPr kumimoji="0" lang="zh-CN" altLang="en-US" sz="1800" b="1" kern="1200" cap="none" spc="0" normalizeH="0" baseline="0" noProof="0" smtClean="0">
                <a:solidFill>
                  <a:srgbClr val="FF0000"/>
                </a:solidFill>
                <a:latin typeface="Times New Roman" panose="02020603050405020304" pitchFamily="18" charset="0"/>
                <a:ea typeface="黑体" panose="02010609060101010101" pitchFamily="49" charset="-122"/>
                <a:cs typeface="+mn-cs"/>
              </a:endParaRPr>
            </a:p>
            <a:p>
              <a:pPr marR="0" algn="ctr" defTabSz="914400" rtl="0" eaLnBrk="0" hangingPunct="0">
                <a:buClrTx/>
                <a:buSzTx/>
                <a:buFontTx/>
                <a:buNone/>
                <a:defRPr/>
              </a:pPr>
              <a:r>
                <a:rPr kumimoji="0" lang="zh-CN" altLang="en-US" sz="1800" b="1" kern="1200" cap="none" spc="0" normalizeH="0" baseline="0" noProof="0" smtClean="0">
                  <a:solidFill>
                    <a:srgbClr val="FF0000"/>
                  </a:solidFill>
                  <a:latin typeface="Times New Roman" panose="02020603050405020304" pitchFamily="18" charset="0"/>
                  <a:ea typeface="黑体" panose="02010609060101010101" pitchFamily="49" charset="-122"/>
                  <a:cs typeface="+mn-cs"/>
                </a:rPr>
                <a:t>管理</a:t>
              </a:r>
              <a:endParaRPr kumimoji="0" lang="zh-CN" altLang="en-US" sz="1800" b="1" kern="1200" cap="none" spc="0" normalizeH="0" baseline="0" noProof="0" smtClean="0">
                <a:solidFill>
                  <a:srgbClr val="FF0000"/>
                </a:solidFill>
                <a:latin typeface="Times New Roman" panose="02020603050405020304" pitchFamily="18" charset="0"/>
                <a:ea typeface="黑体" panose="02010609060101010101" pitchFamily="49" charset="-122"/>
                <a:cs typeface="+mn-cs"/>
              </a:endParaRPr>
            </a:p>
            <a:p>
              <a:pPr marR="0" algn="ctr" defTabSz="914400" rtl="0" eaLnBrk="0" hangingPunct="0">
                <a:buClrTx/>
                <a:buSzTx/>
                <a:buFontTx/>
                <a:buNone/>
                <a:defRPr/>
              </a:pPr>
              <a:r>
                <a:rPr kumimoji="0" lang="zh-CN" altLang="en-US" sz="1800" b="1" kern="1200" cap="none" spc="0" normalizeH="0" baseline="0" noProof="0" smtClean="0">
                  <a:solidFill>
                    <a:srgbClr val="FF0000"/>
                  </a:solidFill>
                  <a:latin typeface="Times New Roman" panose="02020603050405020304" pitchFamily="18" charset="0"/>
                  <a:ea typeface="黑体" panose="02010609060101010101" pitchFamily="49" charset="-122"/>
                  <a:cs typeface="+mn-cs"/>
                </a:rPr>
                <a:t>部件</a:t>
              </a:r>
              <a:endParaRPr kumimoji="0" lang="zh-CN" altLang="en-US" sz="1800" b="1" kern="1200" cap="none" spc="0" normalizeH="0" baseline="0" noProof="0" smtClean="0">
                <a:solidFill>
                  <a:srgbClr val="FF0000"/>
                </a:solidFill>
                <a:latin typeface="Times New Roman" panose="02020603050405020304" pitchFamily="18" charset="0"/>
                <a:ea typeface="黑体" panose="02010609060101010101" pitchFamily="49" charset="-122"/>
                <a:cs typeface="+mn-cs"/>
              </a:endParaRPr>
            </a:p>
          </p:txBody>
        </p:sp>
        <p:sp>
          <p:nvSpPr>
            <p:cNvPr id="253962" name="Text Box 13"/>
            <p:cNvSpPr txBox="1"/>
            <p:nvPr/>
          </p:nvSpPr>
          <p:spPr>
            <a:xfrm>
              <a:off x="3072" y="2112"/>
              <a:ext cx="480" cy="240"/>
            </a:xfrm>
            <a:prstGeom prst="rect">
              <a:avLst/>
            </a:prstGeom>
            <a:solidFill>
              <a:srgbClr val="FFFFFF"/>
            </a:solidFill>
            <a:ln w="28575" cap="flat" cmpd="sng">
              <a:solidFill>
                <a:srgbClr val="FFFFFF"/>
              </a:solidFill>
              <a:prstDash val="solid"/>
              <a:miter/>
              <a:headEnd type="none" w="med" len="med"/>
              <a:tailEnd type="none" w="med" len="med"/>
            </a:ln>
          </p:spPr>
          <p:txBody>
            <a:bodyPr lIns="0" tIns="0" rIns="0" bIns="0" anchor="t"/>
            <a:p>
              <a:pPr eaLnBrk="0" hangingPunct="0"/>
              <a:r>
                <a:rPr lang="zh-CN" altLang="en-US" sz="1800" b="1" dirty="0">
                  <a:solidFill>
                    <a:srgbClr val="FF0000"/>
                  </a:solidFill>
                  <a:latin typeface="Times New Roman" panose="02020603050405020304" pitchFamily="18" charset="0"/>
                  <a:ea typeface="黑体" panose="02010609060101010101" pitchFamily="49" charset="-122"/>
                </a:rPr>
                <a:t>实地址</a:t>
              </a:r>
              <a:endParaRPr lang="zh-CN" altLang="en-US" sz="1800" b="1" dirty="0">
                <a:solidFill>
                  <a:srgbClr val="FF0000"/>
                </a:solidFill>
                <a:latin typeface="Times New Roman" panose="02020603050405020304" pitchFamily="18" charset="0"/>
                <a:ea typeface="黑体" panose="02010609060101010101" pitchFamily="49" charset="-122"/>
              </a:endParaRPr>
            </a:p>
          </p:txBody>
        </p:sp>
        <p:sp>
          <p:nvSpPr>
            <p:cNvPr id="559118" name="Rectangle 14"/>
            <p:cNvSpPr>
              <a:spLocks noChangeArrowheads="1"/>
            </p:cNvSpPr>
            <p:nvPr/>
          </p:nvSpPr>
          <p:spPr bwMode="auto">
            <a:xfrm>
              <a:off x="3708" y="2184"/>
              <a:ext cx="228" cy="421"/>
            </a:xfrm>
            <a:prstGeom prst="rect">
              <a:avLst/>
            </a:prstGeom>
            <a:solidFill>
              <a:srgbClr val="FFFFFF"/>
            </a:solidFill>
            <a:ln w="28575">
              <a:solidFill>
                <a:srgbClr val="000000"/>
              </a:solidFill>
              <a:miter lim="800000"/>
            </a:ln>
            <a:effectLst>
              <a:outerShdw dist="107763" dir="2700000" algn="ctr" rotWithShape="0">
                <a:srgbClr val="808080"/>
              </a:outerShdw>
            </a:effectLst>
          </p:spPr>
          <p:txBody>
            <a:bodyPr lIns="0" tIns="0" rIns="0" bIns="0"/>
            <a:lstStyle/>
            <a:p>
              <a:pPr marL="0" marR="0" lvl="0" indent="0" algn="l" defTabSz="914400" rtl="0" eaLnBrk="1" fontAlgn="base" latinLnBrk="0" hangingPunct="1">
                <a:spcBef>
                  <a:spcPct val="0"/>
                </a:spcBef>
                <a:spcAft>
                  <a:spcPct val="0"/>
                </a:spcAft>
                <a:buClrTx/>
                <a:buSzTx/>
                <a:buFontTx/>
                <a:buNone/>
                <a:defRPr/>
              </a:pPr>
              <a:endParaRPr kumimoji="1" lang="zh-CN" altLang="en-US" sz="2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559119" name="Rectangle 15"/>
            <p:cNvSpPr>
              <a:spLocks noChangeArrowheads="1"/>
            </p:cNvSpPr>
            <p:nvPr/>
          </p:nvSpPr>
          <p:spPr bwMode="auto">
            <a:xfrm>
              <a:off x="4170" y="2043"/>
              <a:ext cx="342" cy="843"/>
            </a:xfrm>
            <a:prstGeom prst="rect">
              <a:avLst/>
            </a:prstGeom>
            <a:solidFill>
              <a:srgbClr val="FFFFFF"/>
            </a:solidFill>
            <a:ln w="28575">
              <a:solidFill>
                <a:srgbClr val="000000"/>
              </a:solidFill>
              <a:miter lim="800000"/>
            </a:ln>
            <a:effectLst>
              <a:outerShdw dist="107763" dir="2700000" algn="ctr" rotWithShape="0">
                <a:srgbClr val="808080"/>
              </a:outerShdw>
            </a:effectLst>
          </p:spPr>
          <p:txBody>
            <a:bodyPr lIns="0" tIns="0" rIns="0" bIns="0"/>
            <a:lstStyle/>
            <a:p>
              <a:pPr marL="0" marR="0" lvl="0" indent="0" algn="l" defTabSz="914400" rtl="0" eaLnBrk="1" fontAlgn="base" latinLnBrk="0" hangingPunct="1">
                <a:spcBef>
                  <a:spcPct val="0"/>
                </a:spcBef>
                <a:spcAft>
                  <a:spcPct val="0"/>
                </a:spcAft>
                <a:buClrTx/>
                <a:buSzTx/>
                <a:buFontTx/>
                <a:buNone/>
                <a:defRPr/>
              </a:pPr>
              <a:endParaRPr kumimoji="1" lang="zh-CN" altLang="en-US" sz="2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253965" name="AutoShape 16"/>
            <p:cNvSpPr/>
            <p:nvPr/>
          </p:nvSpPr>
          <p:spPr>
            <a:xfrm>
              <a:off x="3948" y="2324"/>
              <a:ext cx="228" cy="141"/>
            </a:xfrm>
            <a:prstGeom prst="leftRightArrow">
              <a:avLst>
                <a:gd name="adj1" fmla="val 50000"/>
                <a:gd name="adj2" fmla="val 32332"/>
              </a:avLst>
            </a:prstGeom>
            <a:solidFill>
              <a:srgbClr val="FFFFFF"/>
            </a:solidFill>
            <a:ln w="28575" cap="flat" cmpd="sng">
              <a:solidFill>
                <a:srgbClr val="000000"/>
              </a:solidFill>
              <a:prstDash val="solid"/>
              <a:miter/>
              <a:headEnd type="none" w="med" len="med"/>
              <a:tailEnd type="none" w="med" len="med"/>
            </a:ln>
          </p:spPr>
          <p:txBody>
            <a:bodyPr lIns="0" tIns="0" rIns="0" bIns="0" anchor="t"/>
            <a:p>
              <a:endParaRPr lang="zh-CN" altLang="en-US" dirty="0">
                <a:latin typeface="Tahoma" panose="020B0604030504040204" pitchFamily="34" charset="0"/>
                <a:ea typeface="宋体" panose="02010600030101010101" pitchFamily="2" charset="-122"/>
              </a:endParaRPr>
            </a:p>
          </p:txBody>
        </p:sp>
        <p:sp>
          <p:nvSpPr>
            <p:cNvPr id="253966" name="Text Box 17"/>
            <p:cNvSpPr txBox="1"/>
            <p:nvPr/>
          </p:nvSpPr>
          <p:spPr>
            <a:xfrm>
              <a:off x="3648" y="1728"/>
              <a:ext cx="336" cy="240"/>
            </a:xfrm>
            <a:prstGeom prst="rect">
              <a:avLst/>
            </a:prstGeom>
            <a:solidFill>
              <a:srgbClr val="FFFFFF"/>
            </a:solidFill>
            <a:ln w="28575" cap="flat" cmpd="sng">
              <a:solidFill>
                <a:srgbClr val="FFFFFF"/>
              </a:solidFill>
              <a:prstDash val="solid"/>
              <a:miter/>
              <a:headEnd type="none" w="med" len="med"/>
              <a:tailEnd type="none" w="med" len="med"/>
            </a:ln>
          </p:spPr>
          <p:txBody>
            <a:bodyPr lIns="0" tIns="0" rIns="0" bIns="0" anchor="t"/>
            <a:p>
              <a:pPr algn="ctr" eaLnBrk="0" hangingPunct="0"/>
              <a:r>
                <a:rPr lang="zh-CN" altLang="en-US" sz="1800" b="1" dirty="0">
                  <a:solidFill>
                    <a:srgbClr val="FF0000"/>
                  </a:solidFill>
                  <a:latin typeface="Times New Roman" panose="02020603050405020304" pitchFamily="18" charset="0"/>
                  <a:ea typeface="黑体" panose="02010609060101010101" pitchFamily="49" charset="-122"/>
                </a:rPr>
                <a:t>主存</a:t>
              </a:r>
              <a:endParaRPr lang="zh-CN" altLang="en-US" sz="1800" b="1" dirty="0">
                <a:solidFill>
                  <a:srgbClr val="FF0000"/>
                </a:solidFill>
                <a:latin typeface="Times New Roman" panose="02020603050405020304" pitchFamily="18" charset="0"/>
                <a:ea typeface="黑体" panose="02010609060101010101" pitchFamily="49" charset="-122"/>
              </a:endParaRPr>
            </a:p>
          </p:txBody>
        </p:sp>
        <p:sp>
          <p:nvSpPr>
            <p:cNvPr id="253967" name="Text Box 18"/>
            <p:cNvSpPr txBox="1"/>
            <p:nvPr/>
          </p:nvSpPr>
          <p:spPr>
            <a:xfrm>
              <a:off x="4152" y="1728"/>
              <a:ext cx="360" cy="254"/>
            </a:xfrm>
            <a:prstGeom prst="rect">
              <a:avLst/>
            </a:prstGeom>
            <a:solidFill>
              <a:srgbClr val="FFFFFF"/>
            </a:solidFill>
            <a:ln w="28575" cap="flat" cmpd="sng">
              <a:solidFill>
                <a:srgbClr val="FFFFFF"/>
              </a:solidFill>
              <a:prstDash val="solid"/>
              <a:miter/>
              <a:headEnd type="none" w="med" len="med"/>
              <a:tailEnd type="none" w="med" len="med"/>
            </a:ln>
          </p:spPr>
          <p:txBody>
            <a:bodyPr lIns="0" tIns="0" rIns="0" bIns="0" anchor="t"/>
            <a:p>
              <a:pPr algn="ctr" eaLnBrk="0" hangingPunct="0"/>
              <a:r>
                <a:rPr lang="zh-CN" altLang="en-US" sz="1800" b="1" dirty="0">
                  <a:solidFill>
                    <a:srgbClr val="FF0000"/>
                  </a:solidFill>
                  <a:latin typeface="Times New Roman" panose="02020603050405020304" pitchFamily="18" charset="0"/>
                  <a:ea typeface="黑体" panose="02010609060101010101" pitchFamily="49" charset="-122"/>
                </a:rPr>
                <a:t>辅存</a:t>
              </a:r>
              <a:endParaRPr lang="zh-CN" altLang="en-US" sz="1800" b="1" dirty="0">
                <a:solidFill>
                  <a:srgbClr val="FF0000"/>
                </a:solidFill>
                <a:latin typeface="Times New Roman" panose="02020603050405020304" pitchFamily="18" charset="0"/>
                <a:ea typeface="黑体" panose="02010609060101010101" pitchFamily="49" charset="-122"/>
              </a:endParaRPr>
            </a:p>
          </p:txBody>
        </p:sp>
        <p:sp>
          <p:nvSpPr>
            <p:cNvPr id="253968" name="Text Box 19"/>
            <p:cNvSpPr txBox="1"/>
            <p:nvPr/>
          </p:nvSpPr>
          <p:spPr>
            <a:xfrm>
              <a:off x="3552" y="1248"/>
              <a:ext cx="1008" cy="288"/>
            </a:xfrm>
            <a:prstGeom prst="rect">
              <a:avLst/>
            </a:prstGeom>
            <a:solidFill>
              <a:srgbClr val="FFFFFF"/>
            </a:solidFill>
            <a:ln w="28575" cap="flat" cmpd="sng">
              <a:solidFill>
                <a:srgbClr val="FFFFFF"/>
              </a:solidFill>
              <a:prstDash val="solid"/>
              <a:miter/>
              <a:headEnd type="none" w="med" len="med"/>
              <a:tailEnd type="none" w="med" len="med"/>
            </a:ln>
          </p:spPr>
          <p:txBody>
            <a:bodyPr lIns="0" tIns="0" rIns="0" bIns="0" anchor="t"/>
            <a:p>
              <a:pPr eaLnBrk="0" hangingPunct="0"/>
              <a:r>
                <a:rPr lang="zh-CN" altLang="en-US" sz="2000" b="1" dirty="0">
                  <a:solidFill>
                    <a:srgbClr val="FF0000"/>
                  </a:solidFill>
                  <a:latin typeface="Times New Roman" panose="02020603050405020304" pitchFamily="18" charset="0"/>
                  <a:ea typeface="黑体" panose="02010609060101010101" pitchFamily="49" charset="-122"/>
                </a:rPr>
                <a:t>物理地址空间</a:t>
              </a:r>
              <a:endParaRPr lang="zh-CN" altLang="en-US" sz="2000" b="1" dirty="0">
                <a:solidFill>
                  <a:srgbClr val="FF0000"/>
                </a:solidFill>
                <a:latin typeface="Times New Roman" panose="02020603050405020304" pitchFamily="18" charset="0"/>
                <a:ea typeface="黑体" panose="02010609060101010101" pitchFamily="49" charset="-122"/>
              </a:endParaRPr>
            </a:p>
          </p:txBody>
        </p:sp>
        <p:sp>
          <p:nvSpPr>
            <p:cNvPr id="253969" name="Line 20"/>
            <p:cNvSpPr/>
            <p:nvPr/>
          </p:nvSpPr>
          <p:spPr>
            <a:xfrm>
              <a:off x="3024" y="2448"/>
              <a:ext cx="672" cy="0"/>
            </a:xfrm>
            <a:prstGeom prst="line">
              <a:avLst/>
            </a:prstGeom>
            <a:ln w="28575" cap="flat" cmpd="sng">
              <a:solidFill>
                <a:schemeClr val="tx1"/>
              </a:solidFill>
              <a:prstDash val="solid"/>
              <a:round/>
              <a:headEnd type="none" w="med" len="med"/>
              <a:tailEnd type="triangle" w="med" len="med"/>
            </a:ln>
          </p:spPr>
          <p:txBody>
            <a:bodyPr anchor="t"/>
            <a:p>
              <a:endParaRPr lang="zh-CN" altLang="en-US">
                <a:latin typeface="Tahoma" panose="020B0604030504040204" pitchFamily="34" charset="0"/>
                <a:ea typeface="宋体" panose="02010600030101010101" pitchFamily="2" charset="-122"/>
              </a:endParaRPr>
            </a:p>
          </p:txBody>
        </p:sp>
      </p:grpSp>
      <p:sp>
        <p:nvSpPr>
          <p:cNvPr id="253970" name="Rectangle 21"/>
          <p:cNvSpPr/>
          <p:nvPr/>
        </p:nvSpPr>
        <p:spPr>
          <a:xfrm>
            <a:off x="1187450" y="404813"/>
            <a:ext cx="5329238" cy="641350"/>
          </a:xfrm>
          <a:prstGeom prst="rect">
            <a:avLst/>
          </a:prstGeom>
          <a:noFill/>
          <a:ln w="9525">
            <a:noFill/>
          </a:ln>
        </p:spPr>
        <p:txBody>
          <a:bodyPr anchor="t">
            <a:spAutoFit/>
          </a:bodyPr>
          <a:p>
            <a:pPr>
              <a:spcBef>
                <a:spcPct val="20000"/>
              </a:spcBef>
            </a:pPr>
            <a:r>
              <a:rPr lang="zh-CN" altLang="en-US" sz="3600" b="1" dirty="0">
                <a:solidFill>
                  <a:schemeClr val="folHlink"/>
                </a:solidFill>
                <a:latin typeface="黑体" panose="02010609060101010101" pitchFamily="49" charset="-122"/>
                <a:ea typeface="黑体" panose="02010609060101010101" pitchFamily="49" charset="-122"/>
              </a:rPr>
              <a:t>虚拟存储器的概念图 </a:t>
            </a:r>
            <a:endParaRPr lang="zh-CN" altLang="en-US" sz="3600" b="1" dirty="0">
              <a:solidFill>
                <a:schemeClr val="folHlink"/>
              </a:solidFill>
              <a:latin typeface="黑体" panose="02010609060101010101" pitchFamily="49" charset="-122"/>
              <a:ea typeface="黑体" panose="02010609060101010101" pitchFamily="49"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01" name="Rectangle 2"/>
          <p:cNvSpPr>
            <a:spLocks noGrp="1"/>
          </p:cNvSpPr>
          <p:nvPr>
            <p:ph type="title"/>
          </p:nvPr>
        </p:nvSpPr>
        <p:spPr>
          <a:xfrm>
            <a:off x="1258888" y="404813"/>
            <a:ext cx="6049962" cy="541337"/>
          </a:xfrm>
        </p:spPr>
        <p:txBody>
          <a:bodyPr wrap="square" lIns="91440" tIns="45720" rIns="91440" bIns="45720" anchor="b"/>
          <a:p>
            <a:pPr eaLnBrk="1" hangingPunct="1"/>
            <a:r>
              <a:rPr lang="zh-CN" altLang="en-US" sz="3600" b="1" dirty="0">
                <a:latin typeface="黑体" panose="02010609060101010101" pitchFamily="49" charset="-122"/>
                <a:ea typeface="黑体" panose="02010609060101010101" pitchFamily="49" charset="-122"/>
              </a:rPr>
              <a:t>二、虚拟存储器的实现方法</a:t>
            </a:r>
            <a:endParaRPr lang="zh-CN" altLang="en-US" sz="3600" b="1" dirty="0">
              <a:latin typeface="黑体" panose="02010609060101010101" pitchFamily="49" charset="-122"/>
              <a:ea typeface="黑体" panose="02010609060101010101" pitchFamily="49" charset="-122"/>
            </a:endParaRPr>
          </a:p>
        </p:txBody>
      </p:sp>
      <p:sp>
        <p:nvSpPr>
          <p:cNvPr id="370691" name="Rectangle 3"/>
          <p:cNvSpPr>
            <a:spLocks noGrp="1"/>
          </p:cNvSpPr>
          <p:nvPr>
            <p:ph idx="1"/>
          </p:nvPr>
        </p:nvSpPr>
        <p:spPr>
          <a:xfrm>
            <a:off x="990600" y="1341438"/>
            <a:ext cx="7696200" cy="5183187"/>
          </a:xfrm>
        </p:spPr>
        <p:txBody>
          <a:bodyPr wrap="square" lIns="91440" tIns="45720" rIns="91440" bIns="45720" anchor="t"/>
          <a:p>
            <a:pPr eaLnBrk="1" hangingPunct="1">
              <a:lnSpc>
                <a:spcPct val="130000"/>
              </a:lnSpc>
              <a:buSzPct val="110000"/>
              <a:buChar char="u"/>
            </a:pPr>
            <a:r>
              <a:rPr lang="zh-CN" altLang="en-US" dirty="0">
                <a:solidFill>
                  <a:schemeClr val="tx1"/>
                </a:solidFill>
                <a:latin typeface="黑体" panose="02010609060101010101" pitchFamily="49" charset="-122"/>
                <a:ea typeface="黑体" panose="02010609060101010101" pitchFamily="49" charset="-122"/>
              </a:rPr>
              <a:t>实现虚拟存储器必须解决好以下有关问题：</a:t>
            </a:r>
            <a:endParaRPr lang="zh-CN" altLang="en-US" dirty="0">
              <a:solidFill>
                <a:schemeClr val="tx1"/>
              </a:solidFill>
              <a:latin typeface="黑体" panose="02010609060101010101" pitchFamily="49" charset="-122"/>
              <a:ea typeface="黑体" panose="02010609060101010101" pitchFamily="49" charset="-122"/>
            </a:endParaRPr>
          </a:p>
          <a:p>
            <a:pPr lvl="1" eaLnBrk="1" hangingPunct="1">
              <a:lnSpc>
                <a:spcPct val="130000"/>
              </a:lnSpc>
              <a:buChar char="u"/>
            </a:pPr>
            <a:r>
              <a:rPr lang="zh-CN" altLang="en-US" dirty="0">
                <a:latin typeface="黑体" panose="02010609060101010101" pitchFamily="49" charset="-122"/>
                <a:ea typeface="黑体" panose="02010609060101010101" pitchFamily="49" charset="-122"/>
              </a:rPr>
              <a:t>主存辅存统一管理问题</a:t>
            </a:r>
            <a:endParaRPr lang="zh-CN" altLang="en-US" dirty="0">
              <a:latin typeface="黑体" panose="02010609060101010101" pitchFamily="49" charset="-122"/>
              <a:ea typeface="黑体" panose="02010609060101010101" pitchFamily="49" charset="-122"/>
            </a:endParaRPr>
          </a:p>
          <a:p>
            <a:pPr lvl="1" eaLnBrk="1" hangingPunct="1">
              <a:lnSpc>
                <a:spcPct val="130000"/>
              </a:lnSpc>
              <a:buChar char="u"/>
            </a:pPr>
            <a:r>
              <a:rPr lang="zh-CN" altLang="en-US" dirty="0">
                <a:latin typeface="黑体" panose="02010609060101010101" pitchFamily="49" charset="-122"/>
                <a:ea typeface="黑体" panose="02010609060101010101" pitchFamily="49" charset="-122"/>
              </a:rPr>
              <a:t>逻辑地址到物理地址的转换问题</a:t>
            </a:r>
            <a:endParaRPr lang="zh-CN" altLang="en-US" dirty="0">
              <a:latin typeface="黑体" panose="02010609060101010101" pitchFamily="49" charset="-122"/>
              <a:ea typeface="黑体" panose="02010609060101010101" pitchFamily="49" charset="-122"/>
            </a:endParaRPr>
          </a:p>
          <a:p>
            <a:pPr lvl="1" eaLnBrk="1" hangingPunct="1">
              <a:lnSpc>
                <a:spcPct val="130000"/>
              </a:lnSpc>
              <a:buChar char="u"/>
            </a:pPr>
            <a:r>
              <a:rPr lang="zh-CN" altLang="en-US" dirty="0">
                <a:latin typeface="黑体" panose="02010609060101010101" pitchFamily="49" charset="-122"/>
                <a:ea typeface="黑体" panose="02010609060101010101" pitchFamily="49" charset="-122"/>
              </a:rPr>
              <a:t>部分装入和部分对换问题</a:t>
            </a:r>
            <a:endParaRPr lang="zh-CN" altLang="en-US" dirty="0">
              <a:latin typeface="黑体" panose="02010609060101010101" pitchFamily="49" charset="-122"/>
              <a:ea typeface="黑体" panose="02010609060101010101" pitchFamily="49" charset="-122"/>
            </a:endParaRPr>
          </a:p>
          <a:p>
            <a:pPr eaLnBrk="1" hangingPunct="1">
              <a:lnSpc>
                <a:spcPct val="130000"/>
              </a:lnSpc>
              <a:buSzPct val="110000"/>
              <a:buChar char="u"/>
            </a:pPr>
            <a:r>
              <a:rPr lang="zh-CN" altLang="en-US" dirty="0">
                <a:solidFill>
                  <a:schemeClr val="tx1"/>
                </a:solidFill>
                <a:latin typeface="黑体" panose="02010609060101010101" pitchFamily="49" charset="-122"/>
                <a:ea typeface="黑体" panose="02010609060101010101" pitchFamily="49" charset="-122"/>
              </a:rPr>
              <a:t>虚拟存储管理主要采用以下技术实现： </a:t>
            </a:r>
            <a:endParaRPr lang="zh-CN" altLang="en-US" dirty="0">
              <a:solidFill>
                <a:schemeClr val="tx1"/>
              </a:solidFill>
              <a:latin typeface="黑体" panose="02010609060101010101" pitchFamily="49" charset="-122"/>
              <a:ea typeface="黑体" panose="02010609060101010101" pitchFamily="49" charset="-122"/>
            </a:endParaRPr>
          </a:p>
          <a:p>
            <a:pPr lvl="1" eaLnBrk="1" hangingPunct="1">
              <a:lnSpc>
                <a:spcPct val="130000"/>
              </a:lnSpc>
              <a:buChar char="u"/>
            </a:pPr>
            <a:r>
              <a:rPr lang="zh-CN" altLang="en-US" dirty="0">
                <a:latin typeface="黑体" panose="02010609060101010101" pitchFamily="49" charset="-122"/>
                <a:ea typeface="黑体" panose="02010609060101010101" pitchFamily="49" charset="-122"/>
                <a:hlinkClick r:id="rId1" action="ppaction://hlinksldjump"/>
              </a:rPr>
              <a:t>请求分页存储管理</a:t>
            </a:r>
            <a:endParaRPr lang="zh-CN" altLang="en-US" dirty="0">
              <a:latin typeface="黑体" panose="02010609060101010101" pitchFamily="49" charset="-122"/>
              <a:ea typeface="黑体" panose="02010609060101010101" pitchFamily="49" charset="-122"/>
            </a:endParaRPr>
          </a:p>
          <a:p>
            <a:pPr lvl="1" eaLnBrk="1" hangingPunct="1">
              <a:lnSpc>
                <a:spcPct val="130000"/>
              </a:lnSpc>
              <a:buChar char="u"/>
            </a:pPr>
            <a:r>
              <a:rPr lang="zh-CN" altLang="en-US" dirty="0">
                <a:latin typeface="黑体" panose="02010609060101010101" pitchFamily="49" charset="-122"/>
                <a:ea typeface="黑体" panose="02010609060101010101" pitchFamily="49" charset="-122"/>
                <a:hlinkClick r:id="rId2" action="ppaction://hlinksldjump"/>
              </a:rPr>
              <a:t>请求分段存储管理</a:t>
            </a:r>
            <a:endParaRPr lang="zh-CN" altLang="en-US" dirty="0">
              <a:latin typeface="黑体" panose="02010609060101010101" pitchFamily="49" charset="-122"/>
              <a:ea typeface="黑体" panose="02010609060101010101" pitchFamily="49" charset="-122"/>
            </a:endParaRPr>
          </a:p>
          <a:p>
            <a:pPr lvl="1" eaLnBrk="1" hangingPunct="1">
              <a:lnSpc>
                <a:spcPct val="130000"/>
              </a:lnSpc>
              <a:buChar char="u"/>
            </a:pPr>
            <a:r>
              <a:rPr lang="zh-CN" altLang="en-US" dirty="0">
                <a:latin typeface="黑体" panose="02010609060101010101" pitchFamily="49" charset="-122"/>
                <a:ea typeface="黑体" panose="02010609060101010101" pitchFamily="49" charset="-122"/>
              </a:rPr>
              <a:t>请求段页式存储管理</a:t>
            </a:r>
            <a:endParaRPr lang="zh-CN" altLang="en-US" dirty="0">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70691">
                                            <p:txEl>
                                              <p:charRg st="0" end="20"/>
                                            </p:txEl>
                                          </p:spTgt>
                                        </p:tgtEl>
                                        <p:attrNameLst>
                                          <p:attrName>style.visibility</p:attrName>
                                        </p:attrNameLst>
                                      </p:cBhvr>
                                      <p:to>
                                        <p:strVal val="visible"/>
                                      </p:to>
                                    </p:set>
                                    <p:animEffect transition="in" filter="blinds(horizontal)">
                                      <p:cBhvr>
                                        <p:cTn id="7" dur="500"/>
                                        <p:tgtEl>
                                          <p:spTgt spid="370691">
                                            <p:txEl>
                                              <p:charRg st="0" end="2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70691">
                                            <p:txEl>
                                              <p:charRg st="20" end="31"/>
                                            </p:txEl>
                                          </p:spTgt>
                                        </p:tgtEl>
                                        <p:attrNameLst>
                                          <p:attrName>style.visibility</p:attrName>
                                        </p:attrNameLst>
                                      </p:cBhvr>
                                      <p:to>
                                        <p:strVal val="visible"/>
                                      </p:to>
                                    </p:set>
                                    <p:animEffect transition="in" filter="blinds(horizontal)">
                                      <p:cBhvr>
                                        <p:cTn id="12" dur="500"/>
                                        <p:tgtEl>
                                          <p:spTgt spid="370691">
                                            <p:txEl>
                                              <p:charRg st="20" end="3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70691">
                                            <p:txEl>
                                              <p:charRg st="31" end="46"/>
                                            </p:txEl>
                                          </p:spTgt>
                                        </p:tgtEl>
                                        <p:attrNameLst>
                                          <p:attrName>style.visibility</p:attrName>
                                        </p:attrNameLst>
                                      </p:cBhvr>
                                      <p:to>
                                        <p:strVal val="visible"/>
                                      </p:to>
                                    </p:set>
                                    <p:animEffect transition="in" filter="blinds(horizontal)">
                                      <p:cBhvr>
                                        <p:cTn id="17" dur="500"/>
                                        <p:tgtEl>
                                          <p:spTgt spid="370691">
                                            <p:txEl>
                                              <p:charRg st="31" end="4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70691">
                                            <p:txEl>
                                              <p:charRg st="46" end="58"/>
                                            </p:txEl>
                                          </p:spTgt>
                                        </p:tgtEl>
                                        <p:attrNameLst>
                                          <p:attrName>style.visibility</p:attrName>
                                        </p:attrNameLst>
                                      </p:cBhvr>
                                      <p:to>
                                        <p:strVal val="visible"/>
                                      </p:to>
                                    </p:set>
                                    <p:animEffect transition="in" filter="blinds(horizontal)">
                                      <p:cBhvr>
                                        <p:cTn id="22" dur="500"/>
                                        <p:tgtEl>
                                          <p:spTgt spid="370691">
                                            <p:txEl>
                                              <p:charRg st="46" end="58"/>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70691">
                                            <p:txEl>
                                              <p:charRg st="58" end="77"/>
                                            </p:txEl>
                                          </p:spTgt>
                                        </p:tgtEl>
                                        <p:attrNameLst>
                                          <p:attrName>style.visibility</p:attrName>
                                        </p:attrNameLst>
                                      </p:cBhvr>
                                      <p:to>
                                        <p:strVal val="visible"/>
                                      </p:to>
                                    </p:set>
                                    <p:animEffect transition="in" filter="blinds(horizontal)">
                                      <p:cBhvr>
                                        <p:cTn id="27" dur="500"/>
                                        <p:tgtEl>
                                          <p:spTgt spid="370691">
                                            <p:txEl>
                                              <p:charRg st="58" end="7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70691">
                                            <p:txEl>
                                              <p:charRg st="77" end="86"/>
                                            </p:txEl>
                                          </p:spTgt>
                                        </p:tgtEl>
                                        <p:attrNameLst>
                                          <p:attrName>style.visibility</p:attrName>
                                        </p:attrNameLst>
                                      </p:cBhvr>
                                      <p:to>
                                        <p:strVal val="visible"/>
                                      </p:to>
                                    </p:set>
                                    <p:animEffect transition="in" filter="blinds(horizontal)">
                                      <p:cBhvr>
                                        <p:cTn id="32" dur="500"/>
                                        <p:tgtEl>
                                          <p:spTgt spid="370691">
                                            <p:txEl>
                                              <p:charRg st="77" end="8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370691">
                                            <p:txEl>
                                              <p:charRg st="86" end="95"/>
                                            </p:txEl>
                                          </p:spTgt>
                                        </p:tgtEl>
                                        <p:attrNameLst>
                                          <p:attrName>style.visibility</p:attrName>
                                        </p:attrNameLst>
                                      </p:cBhvr>
                                      <p:to>
                                        <p:strVal val="visible"/>
                                      </p:to>
                                    </p:set>
                                    <p:animEffect transition="in" filter="blinds(horizontal)">
                                      <p:cBhvr>
                                        <p:cTn id="37" dur="500"/>
                                        <p:tgtEl>
                                          <p:spTgt spid="370691">
                                            <p:txEl>
                                              <p:charRg st="86" end="9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370691">
                                            <p:txEl>
                                              <p:charRg st="95" end="105"/>
                                            </p:txEl>
                                          </p:spTgt>
                                        </p:tgtEl>
                                        <p:attrNameLst>
                                          <p:attrName>style.visibility</p:attrName>
                                        </p:attrNameLst>
                                      </p:cBhvr>
                                      <p:to>
                                        <p:strVal val="visible"/>
                                      </p:to>
                                    </p:set>
                                    <p:animEffect transition="in" filter="blinds(horizontal)">
                                      <p:cBhvr>
                                        <p:cTn id="42" dur="500"/>
                                        <p:tgtEl>
                                          <p:spTgt spid="370691">
                                            <p:txEl>
                                              <p:charRg st="95" end="10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0691" grpId="0" build="p"/>
    </p:bldLst>
  </p:timing>
</p:sld>
</file>

<file path=ppt/theme/theme1.xml><?xml version="1.0" encoding="utf-8"?>
<a:theme xmlns:a="http://schemas.openxmlformats.org/drawingml/2006/main" name="Blends">
  <a:themeElements>
    <a:clrScheme name="">
      <a:dk1>
        <a:srgbClr val="000000"/>
      </a:dk1>
      <a:lt1>
        <a:srgbClr val="FFFFFF"/>
      </a:lt1>
      <a:dk2>
        <a:srgbClr val="333399"/>
      </a:dk2>
      <a:lt2>
        <a:srgbClr val="1C1C1C"/>
      </a:lt2>
      <a:accent1>
        <a:srgbClr val="FFFFCC"/>
      </a:accent1>
      <a:accent2>
        <a:srgbClr val="FFCF01"/>
      </a:accent2>
      <a:accent3>
        <a:srgbClr val="FFFFFF"/>
      </a:accent3>
      <a:accent4>
        <a:srgbClr val="000000"/>
      </a:accent4>
      <a:accent5>
        <a:srgbClr val="FFFFE2"/>
      </a:accent5>
      <a:accent6>
        <a:srgbClr val="E7BB01"/>
      </a:accent6>
      <a:hlink>
        <a:srgbClr val="FF0000"/>
      </a:hlink>
      <a:folHlink>
        <a:srgbClr val="3333CC"/>
      </a:folHlink>
    </a:clrScheme>
    <a:fontScheme name="Blends">
      <a:majorFont>
        <a:latin typeface="Tahoma"/>
        <a:ea typeface="华文隶书"/>
        <a:cs typeface=""/>
      </a:majorFont>
      <a:minorFont>
        <a:latin typeface="Tahoma"/>
        <a:ea typeface="楷体_GB2312"/>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spPr>
      <a:bodyPr vert="horz" wrap="none" lIns="91440" tIns="45720" rIns="91440" bIns="45720" numCol="1" anchor="t" anchorCtr="0" compatLnSpc="1"/>
      <a:lstStyle>
        <a:defPPr marL="0" marR="0" indent="0" algn="l" defTabSz="914400" rtl="0" eaLnBrk="1" fontAlgn="base" latinLnBrk="0" hangingPunct="1">
          <a:spcBef>
            <a:spcPct val="0"/>
          </a:spcBef>
          <a:spcAft>
            <a:spcPct val="0"/>
          </a:spcAft>
          <a:buClrTx/>
          <a:buSzTx/>
          <a:buFontTx/>
          <a:buNone/>
          <a:defRPr kumimoji="1" lang="zh-CN" altLang="en-US" sz="2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spPr>
      <a:bodyPr vert="horz" wrap="none" lIns="91440" tIns="45720" rIns="91440" bIns="45720" numCol="1" anchor="t" anchorCtr="0" compatLnSpc="1"/>
      <a:lstStyle>
        <a:defPPr marL="0" marR="0" indent="0" algn="l" defTabSz="914400" rtl="0" eaLnBrk="1" fontAlgn="base" latinLnBrk="0" hangingPunct="1">
          <a:spcBef>
            <a:spcPct val="0"/>
          </a:spcBef>
          <a:spcAft>
            <a:spcPct val="0"/>
          </a:spcAft>
          <a:buClrTx/>
          <a:buSzTx/>
          <a:buFontTx/>
          <a:buNone/>
          <a:defRPr kumimoji="1" lang="zh-CN" altLang="en-US" sz="2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Designs\Blends.pot</Template>
  <TotalTime>0</TotalTime>
  <Words>8602</Words>
  <Application>WPS 演示</Application>
  <PresentationFormat/>
  <Paragraphs>1375</Paragraphs>
  <Slides>50</Slides>
  <Notes>171</Notes>
  <HiddenSlides>1</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50</vt:i4>
      </vt:variant>
    </vt:vector>
  </HeadingPairs>
  <TitlesOfParts>
    <vt:vector size="66" baseType="lpstr">
      <vt:lpstr>Arial</vt:lpstr>
      <vt:lpstr>宋体</vt:lpstr>
      <vt:lpstr>Wingdings</vt:lpstr>
      <vt:lpstr>Tahoma</vt:lpstr>
      <vt:lpstr>楷体_GB2312</vt:lpstr>
      <vt:lpstr>新宋体</vt:lpstr>
      <vt:lpstr>华文隶书</vt:lpstr>
      <vt:lpstr>微软雅黑</vt:lpstr>
      <vt:lpstr>Times New Roman</vt:lpstr>
      <vt:lpstr>黑体</vt:lpstr>
      <vt:lpstr>Arial Unicode MS</vt:lpstr>
      <vt:lpstr>Arial Unicode MS</vt:lpstr>
      <vt:lpstr>Symbol</vt:lpstr>
      <vt:lpstr>幼圆</vt:lpstr>
      <vt:lpstr>Times New Roman</vt:lpstr>
      <vt:lpstr>Blends</vt:lpstr>
      <vt:lpstr>课程主要内容</vt:lpstr>
      <vt:lpstr>第4-5章 存储器管理主要内容</vt:lpstr>
      <vt:lpstr>第五章 虚拟存储器</vt:lpstr>
      <vt:lpstr>一、虚拟存储器的引入(1)</vt:lpstr>
      <vt:lpstr>一、虚拟存储器的引入(2)</vt:lpstr>
      <vt:lpstr>虚拟存储器的概念（1）</vt:lpstr>
      <vt:lpstr>虚拟存储器的概念（2）</vt:lpstr>
      <vt:lpstr>PowerPoint 演示文稿</vt:lpstr>
      <vt:lpstr>二、虚拟存储器的实现方法</vt:lpstr>
      <vt:lpstr>二、虚拟存储器的实现方法</vt:lpstr>
      <vt:lpstr>二、虚拟存储器的实现方法</vt:lpstr>
      <vt:lpstr>三、虚拟存储器的特征</vt:lpstr>
      <vt:lpstr>5.2 请求分页存储管理方式</vt:lpstr>
      <vt:lpstr>一、请求分页中的硬件支持</vt:lpstr>
      <vt:lpstr>一、请求分页中的硬件支持</vt:lpstr>
      <vt:lpstr>3、地址变换机构</vt:lpstr>
      <vt:lpstr>地址变换例题</vt:lpstr>
      <vt:lpstr>二、请求分页中的内存分配策略和分配算法</vt:lpstr>
      <vt:lpstr>2、物理块的分配策略</vt:lpstr>
      <vt:lpstr>3、物理块分配算法</vt:lpstr>
      <vt:lpstr>三、请求分页中的页面调入策略</vt:lpstr>
      <vt:lpstr>三、请求分页中的页面调入策略</vt:lpstr>
      <vt:lpstr>三、请求分页中的页面调入策略</vt:lpstr>
      <vt:lpstr>三、请求分页中的页面调入策略</vt:lpstr>
      <vt:lpstr>三、请求分页中的页面调入策略</vt:lpstr>
      <vt:lpstr>5.3 请求分页中的页面置换算法</vt:lpstr>
      <vt:lpstr>5.3 请求分页中的页面置换算法</vt:lpstr>
      <vt:lpstr>最佳置换算法例</vt:lpstr>
      <vt:lpstr>先进先出置换算法例题</vt:lpstr>
      <vt:lpstr>先进先出置换算法例题</vt:lpstr>
      <vt:lpstr>先进先出置换算法例题</vt:lpstr>
      <vt:lpstr>先进先出置换算法_注（1）：</vt:lpstr>
      <vt:lpstr>先进先出置换算法_注（2）：</vt:lpstr>
      <vt:lpstr>最近最久未使用算法例</vt:lpstr>
      <vt:lpstr>最近最久未使用算法_注（1）</vt:lpstr>
      <vt:lpstr>最近最久未使用算法_注（2）</vt:lpstr>
      <vt:lpstr>Clock置换算法        （1）简单Clock置换算法</vt:lpstr>
      <vt:lpstr>（2）改进型Clock置换算法</vt:lpstr>
      <vt:lpstr>其它置换算法</vt:lpstr>
      <vt:lpstr>（2）页面缓冲算法</vt:lpstr>
      <vt:lpstr>5.5 请求分段式存储管理方式</vt:lpstr>
      <vt:lpstr>5.5 请求分段式存储管理方式</vt:lpstr>
      <vt:lpstr>段表机制</vt:lpstr>
      <vt:lpstr>缺段中断机构</vt:lpstr>
      <vt:lpstr>地址变换机构</vt:lpstr>
      <vt:lpstr>分段的共享与保护</vt:lpstr>
      <vt:lpstr>共享段的分配与回收（1）</vt:lpstr>
      <vt:lpstr>共享段的分配与回收（2）</vt:lpstr>
      <vt:lpstr>分段保护（1）</vt:lpstr>
      <vt:lpstr>分段保护（2）</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存储器管理</dc:title>
  <dc:creator/>
  <cp:lastModifiedBy>xfeng</cp:lastModifiedBy>
  <cp:revision>1278</cp:revision>
  <dcterms:created xsi:type="dcterms:W3CDTF">1999-05-27T04:26:00Z</dcterms:created>
  <dcterms:modified xsi:type="dcterms:W3CDTF">2022-03-27T09:48:50Z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2052-11.1.0.11365</vt:lpwstr>
  </property>
  <property fmtid="{D5CDD505-2E9C-101B-9397-08002B2CF9AE}" pid="3" name="ICV">
    <vt:lpwstr>840BDA53DF1F497881B0CC47D4409291</vt:lpwstr>
  </property>
</Properties>
</file>