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85" r:id="rId3"/>
    <p:sldId id="282" r:id="rId4"/>
    <p:sldId id="257" r:id="rId5"/>
    <p:sldId id="258" r:id="rId6"/>
    <p:sldId id="260" r:id="rId8"/>
    <p:sldId id="264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259" r:id="rId20"/>
    <p:sldId id="323" r:id="rId21"/>
    <p:sldId id="261" r:id="rId22"/>
    <p:sldId id="324" r:id="rId23"/>
    <p:sldId id="262" r:id="rId24"/>
    <p:sldId id="284" r:id="rId25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68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gs" Target="tags/tag258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explosion val="0"/>
          <c:dPt>
            <c:idx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Lbls>
            <c:delete val="1"/>
          </c:dLbls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40</c:v>
                </c:pt>
                <c:pt idx="2">
                  <c:v>15</c:v>
                </c:pt>
                <c:pt idx="3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47"/>
        <c:holeSize val="90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 sz="1800">
          <a:latin typeface="+mn-lt"/>
          <a:ea typeface="+mn-ea"/>
          <a:cs typeface="+mn-ea"/>
          <a:sym typeface="+mn-lt"/>
        </a:defRPr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65AEF-0603-44EC-82A4-59CABF2194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462B7-51D1-4C69-8C6A-E69DBE3FA2F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9F0DC-75A7-4134-B143-A5AF11A468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886AE-BC43-4E5F-A7F0-F089821543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9F0DC-75A7-4134-B143-A5AF11A468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30DA4-3032-41B7-AC11-59C9F0E81E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9F0DC-75A7-4134-B143-A5AF11A468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30DA4-3032-41B7-AC11-59C9F0E81E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30DA4-3032-41B7-AC11-59C9F0E81E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886AE-BC43-4E5F-A7F0-F089821543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9F0DC-75A7-4134-B143-A5AF11A468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30DA4-3032-41B7-AC11-59C9F0E81E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30DA4-3032-41B7-AC11-59C9F0E81E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9F0DC-75A7-4134-B143-A5AF11A468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9F0DC-75A7-4134-B143-A5AF11A468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30DA4-3032-41B7-AC11-59C9F0E81E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9F0DC-75A7-4134-B143-A5AF11A468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886AE-BC43-4E5F-A7F0-F089821543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9F0DC-75A7-4134-B143-A5AF11A468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886AE-BC43-4E5F-A7F0-F089821543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14EC-F7B2-4C25-A5D1-891FF31F63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DF6A-C973-434E-8454-E5CC97EBFB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14EC-F7B2-4C25-A5D1-891FF31F63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DF6A-C973-434E-8454-E5CC97EBFB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14EC-F7B2-4C25-A5D1-891FF31F63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DF6A-C973-434E-8454-E5CC97EBFB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14EC-F7B2-4C25-A5D1-891FF31F63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DF6A-C973-434E-8454-E5CC97EBFB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14EC-F7B2-4C25-A5D1-891FF31F63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DF6A-C973-434E-8454-E5CC97EBFB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14EC-F7B2-4C25-A5D1-891FF31F63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DF6A-C973-434E-8454-E5CC97EBFB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14EC-F7B2-4C25-A5D1-891FF31F63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DF6A-C973-434E-8454-E5CC97EBFB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14EC-F7B2-4C25-A5D1-891FF31F63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DF6A-C973-434E-8454-E5CC97EBFB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-43061" y="6029523"/>
            <a:ext cx="1171652" cy="879277"/>
            <a:chOff x="-92152" y="4881369"/>
            <a:chExt cx="2778202" cy="2084928"/>
          </a:xfrm>
        </p:grpSpPr>
        <p:sp>
          <p:nvSpPr>
            <p:cNvPr id="6" name="矩形 5"/>
            <p:cNvSpPr/>
            <p:nvPr/>
          </p:nvSpPr>
          <p:spPr>
            <a:xfrm>
              <a:off x="-1" y="4881369"/>
              <a:ext cx="2686051" cy="1976631"/>
            </a:xfrm>
            <a:custGeom>
              <a:avLst/>
              <a:gdLst>
                <a:gd name="connsiteX0" fmla="*/ 0 w 3036072"/>
                <a:gd name="connsiteY0" fmla="*/ 0 h 1976631"/>
                <a:gd name="connsiteX1" fmla="*/ 3036072 w 3036072"/>
                <a:gd name="connsiteY1" fmla="*/ 0 h 1976631"/>
                <a:gd name="connsiteX2" fmla="*/ 3036072 w 3036072"/>
                <a:gd name="connsiteY2" fmla="*/ 1976631 h 1976631"/>
                <a:gd name="connsiteX3" fmla="*/ 0 w 3036072"/>
                <a:gd name="connsiteY3" fmla="*/ 1976631 h 1976631"/>
                <a:gd name="connsiteX4" fmla="*/ 0 w 3036072"/>
                <a:gd name="connsiteY4" fmla="*/ 0 h 1976631"/>
                <a:gd name="connsiteX0-1" fmla="*/ 0 w 3036072"/>
                <a:gd name="connsiteY0-2" fmla="*/ 0 h 1976631"/>
                <a:gd name="connsiteX1-3" fmla="*/ 1369197 w 3036072"/>
                <a:gd name="connsiteY1-4" fmla="*/ 895350 h 1976631"/>
                <a:gd name="connsiteX2-5" fmla="*/ 3036072 w 3036072"/>
                <a:gd name="connsiteY2-6" fmla="*/ 1976631 h 1976631"/>
                <a:gd name="connsiteX3-7" fmla="*/ 0 w 3036072"/>
                <a:gd name="connsiteY3-8" fmla="*/ 1976631 h 1976631"/>
                <a:gd name="connsiteX4-9" fmla="*/ 0 w 3036072"/>
                <a:gd name="connsiteY4-10" fmla="*/ 0 h 1976631"/>
                <a:gd name="connsiteX0-11" fmla="*/ 0 w 3036072"/>
                <a:gd name="connsiteY0-12" fmla="*/ 0 h 1976631"/>
                <a:gd name="connsiteX1-13" fmla="*/ 1369197 w 3036072"/>
                <a:gd name="connsiteY1-14" fmla="*/ 895350 h 1976631"/>
                <a:gd name="connsiteX2-15" fmla="*/ 3036072 w 3036072"/>
                <a:gd name="connsiteY2-16" fmla="*/ 1976631 h 1976631"/>
                <a:gd name="connsiteX3-17" fmla="*/ 0 w 3036072"/>
                <a:gd name="connsiteY3-18" fmla="*/ 1976631 h 1976631"/>
                <a:gd name="connsiteX4-19" fmla="*/ 0 w 3036072"/>
                <a:gd name="connsiteY4-20" fmla="*/ 0 h 1976631"/>
                <a:gd name="connsiteX0-21" fmla="*/ 0 w 3036072"/>
                <a:gd name="connsiteY0-22" fmla="*/ 0 h 1976631"/>
                <a:gd name="connsiteX1-23" fmla="*/ 1369197 w 3036072"/>
                <a:gd name="connsiteY1-24" fmla="*/ 895350 h 1976631"/>
                <a:gd name="connsiteX2-25" fmla="*/ 3036072 w 3036072"/>
                <a:gd name="connsiteY2-26" fmla="*/ 1976631 h 1976631"/>
                <a:gd name="connsiteX3-27" fmla="*/ 0 w 3036072"/>
                <a:gd name="connsiteY3-28" fmla="*/ 1976631 h 1976631"/>
                <a:gd name="connsiteX4-29" fmla="*/ 0 w 3036072"/>
                <a:gd name="connsiteY4-30" fmla="*/ 0 h 1976631"/>
                <a:gd name="connsiteX0-31" fmla="*/ 0 w 3036072"/>
                <a:gd name="connsiteY0-32" fmla="*/ 0 h 1976631"/>
                <a:gd name="connsiteX1-33" fmla="*/ 1369197 w 3036072"/>
                <a:gd name="connsiteY1-34" fmla="*/ 895350 h 1976631"/>
                <a:gd name="connsiteX2-35" fmla="*/ 3036072 w 3036072"/>
                <a:gd name="connsiteY2-36" fmla="*/ 1976631 h 1976631"/>
                <a:gd name="connsiteX3-37" fmla="*/ 0 w 3036072"/>
                <a:gd name="connsiteY3-38" fmla="*/ 1976631 h 1976631"/>
                <a:gd name="connsiteX4-39" fmla="*/ 0 w 3036072"/>
                <a:gd name="connsiteY4-40" fmla="*/ 0 h 1976631"/>
                <a:gd name="connsiteX0-41" fmla="*/ 0 w 3036072"/>
                <a:gd name="connsiteY0-42" fmla="*/ 0 h 1976631"/>
                <a:gd name="connsiteX1-43" fmla="*/ 1369197 w 3036072"/>
                <a:gd name="connsiteY1-44" fmla="*/ 895350 h 1976631"/>
                <a:gd name="connsiteX2-45" fmla="*/ 3036072 w 3036072"/>
                <a:gd name="connsiteY2-46" fmla="*/ 1976631 h 1976631"/>
                <a:gd name="connsiteX3-47" fmla="*/ 0 w 3036072"/>
                <a:gd name="connsiteY3-48" fmla="*/ 1976631 h 1976631"/>
                <a:gd name="connsiteX4-49" fmla="*/ 0 w 3036072"/>
                <a:gd name="connsiteY4-50" fmla="*/ 0 h 1976631"/>
                <a:gd name="connsiteX0-51" fmla="*/ 0 w 3036072"/>
                <a:gd name="connsiteY0-52" fmla="*/ 0 h 1976631"/>
                <a:gd name="connsiteX1-53" fmla="*/ 1369197 w 3036072"/>
                <a:gd name="connsiteY1-54" fmla="*/ 895350 h 1976631"/>
                <a:gd name="connsiteX2-55" fmla="*/ 3036072 w 3036072"/>
                <a:gd name="connsiteY2-56" fmla="*/ 1976631 h 1976631"/>
                <a:gd name="connsiteX3-57" fmla="*/ 0 w 3036072"/>
                <a:gd name="connsiteY3-58" fmla="*/ 1976631 h 1976631"/>
                <a:gd name="connsiteX4-59" fmla="*/ 0 w 3036072"/>
                <a:gd name="connsiteY4-60" fmla="*/ 0 h 1976631"/>
                <a:gd name="connsiteX0-61" fmla="*/ 0 w 3036072"/>
                <a:gd name="connsiteY0-62" fmla="*/ 0 h 1976631"/>
                <a:gd name="connsiteX1-63" fmla="*/ 1569222 w 3036072"/>
                <a:gd name="connsiteY1-64" fmla="*/ 1038225 h 1976631"/>
                <a:gd name="connsiteX2-65" fmla="*/ 3036072 w 3036072"/>
                <a:gd name="connsiteY2-66" fmla="*/ 1976631 h 1976631"/>
                <a:gd name="connsiteX3-67" fmla="*/ 0 w 3036072"/>
                <a:gd name="connsiteY3-68" fmla="*/ 1976631 h 1976631"/>
                <a:gd name="connsiteX4-69" fmla="*/ 0 w 3036072"/>
                <a:gd name="connsiteY4-70" fmla="*/ 0 h 1976631"/>
                <a:gd name="connsiteX0-71" fmla="*/ 0 w 3036072"/>
                <a:gd name="connsiteY0-72" fmla="*/ 0 h 1976631"/>
                <a:gd name="connsiteX1-73" fmla="*/ 1235847 w 3036072"/>
                <a:gd name="connsiteY1-74" fmla="*/ 1219200 h 1976631"/>
                <a:gd name="connsiteX2-75" fmla="*/ 3036072 w 3036072"/>
                <a:gd name="connsiteY2-76" fmla="*/ 1976631 h 1976631"/>
                <a:gd name="connsiteX3-77" fmla="*/ 0 w 3036072"/>
                <a:gd name="connsiteY3-78" fmla="*/ 1976631 h 1976631"/>
                <a:gd name="connsiteX4-79" fmla="*/ 0 w 3036072"/>
                <a:gd name="connsiteY4-80" fmla="*/ 0 h 1976631"/>
                <a:gd name="connsiteX0-81" fmla="*/ 0 w 3036072"/>
                <a:gd name="connsiteY0-82" fmla="*/ 0 h 1976631"/>
                <a:gd name="connsiteX1-83" fmla="*/ 1235847 w 3036072"/>
                <a:gd name="connsiteY1-84" fmla="*/ 1219200 h 1976631"/>
                <a:gd name="connsiteX2-85" fmla="*/ 3036072 w 3036072"/>
                <a:gd name="connsiteY2-86" fmla="*/ 1976631 h 1976631"/>
                <a:gd name="connsiteX3-87" fmla="*/ 0 w 3036072"/>
                <a:gd name="connsiteY3-88" fmla="*/ 1976631 h 1976631"/>
                <a:gd name="connsiteX4-89" fmla="*/ 0 w 3036072"/>
                <a:gd name="connsiteY4-90" fmla="*/ 0 h 197663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036072" h="1976631">
                  <a:moveTo>
                    <a:pt x="0" y="0"/>
                  </a:moveTo>
                  <a:cubicBezTo>
                    <a:pt x="725554" y="107950"/>
                    <a:pt x="246048" y="1349375"/>
                    <a:pt x="1235847" y="1219200"/>
                  </a:cubicBezTo>
                  <a:cubicBezTo>
                    <a:pt x="1924822" y="1112902"/>
                    <a:pt x="2918597" y="1235204"/>
                    <a:pt x="3036072" y="1976631"/>
                  </a:cubicBezTo>
                  <a:lnTo>
                    <a:pt x="0" y="19766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Freeform 12"/>
            <p:cNvSpPr>
              <a:spLocks noEditPoints="1"/>
            </p:cNvSpPr>
            <p:nvPr/>
          </p:nvSpPr>
          <p:spPr bwMode="auto">
            <a:xfrm>
              <a:off x="1840168" y="6463263"/>
              <a:ext cx="288387" cy="213964"/>
            </a:xfrm>
            <a:custGeom>
              <a:avLst/>
              <a:gdLst>
                <a:gd name="T0" fmla="*/ 361 w 373"/>
                <a:gd name="T1" fmla="*/ 31 h 277"/>
                <a:gd name="T2" fmla="*/ 369 w 373"/>
                <a:gd name="T3" fmla="*/ 54 h 277"/>
                <a:gd name="T4" fmla="*/ 345 w 373"/>
                <a:gd name="T5" fmla="*/ 63 h 277"/>
                <a:gd name="T6" fmla="*/ 317 w 373"/>
                <a:gd name="T7" fmla="*/ 49 h 277"/>
                <a:gd name="T8" fmla="*/ 278 w 373"/>
                <a:gd name="T9" fmla="*/ 49 h 277"/>
                <a:gd name="T10" fmla="*/ 207 w 373"/>
                <a:gd name="T11" fmla="*/ 49 h 277"/>
                <a:gd name="T12" fmla="*/ 167 w 373"/>
                <a:gd name="T13" fmla="*/ 49 h 277"/>
                <a:gd name="T14" fmla="*/ 96 w 373"/>
                <a:gd name="T15" fmla="*/ 49 h 277"/>
                <a:gd name="T16" fmla="*/ 76 w 373"/>
                <a:gd name="T17" fmla="*/ 40 h 277"/>
                <a:gd name="T18" fmla="*/ 56 w 373"/>
                <a:gd name="T19" fmla="*/ 49 h 277"/>
                <a:gd name="T20" fmla="*/ 29 w 373"/>
                <a:gd name="T21" fmla="*/ 63 h 277"/>
                <a:gd name="T22" fmla="*/ 5 w 373"/>
                <a:gd name="T23" fmla="*/ 54 h 277"/>
                <a:gd name="T24" fmla="*/ 13 w 373"/>
                <a:gd name="T25" fmla="*/ 31 h 277"/>
                <a:gd name="T26" fmla="*/ 41 w 373"/>
                <a:gd name="T27" fmla="*/ 17 h 277"/>
                <a:gd name="T28" fmla="*/ 76 w 373"/>
                <a:gd name="T29" fmla="*/ 5 h 277"/>
                <a:gd name="T30" fmla="*/ 111 w 373"/>
                <a:gd name="T31" fmla="*/ 17 h 277"/>
                <a:gd name="T32" fmla="*/ 152 w 373"/>
                <a:gd name="T33" fmla="*/ 17 h 277"/>
                <a:gd name="T34" fmla="*/ 222 w 373"/>
                <a:gd name="T35" fmla="*/ 17 h 277"/>
                <a:gd name="T36" fmla="*/ 263 w 373"/>
                <a:gd name="T37" fmla="*/ 17 h 277"/>
                <a:gd name="T38" fmla="*/ 333 w 373"/>
                <a:gd name="T39" fmla="*/ 17 h 277"/>
                <a:gd name="T40" fmla="*/ 361 w 373"/>
                <a:gd name="T41" fmla="*/ 31 h 277"/>
                <a:gd name="T42" fmla="*/ 361 w 373"/>
                <a:gd name="T43" fmla="*/ 241 h 277"/>
                <a:gd name="T44" fmla="*/ 369 w 373"/>
                <a:gd name="T45" fmla="*/ 265 h 277"/>
                <a:gd name="T46" fmla="*/ 345 w 373"/>
                <a:gd name="T47" fmla="*/ 272 h 277"/>
                <a:gd name="T48" fmla="*/ 317 w 373"/>
                <a:gd name="T49" fmla="*/ 259 h 277"/>
                <a:gd name="T50" fmla="*/ 278 w 373"/>
                <a:gd name="T51" fmla="*/ 259 h 277"/>
                <a:gd name="T52" fmla="*/ 207 w 373"/>
                <a:gd name="T53" fmla="*/ 259 h 277"/>
                <a:gd name="T54" fmla="*/ 167 w 373"/>
                <a:gd name="T55" fmla="*/ 259 h 277"/>
                <a:gd name="T56" fmla="*/ 96 w 373"/>
                <a:gd name="T57" fmla="*/ 259 h 277"/>
                <a:gd name="T58" fmla="*/ 56 w 373"/>
                <a:gd name="T59" fmla="*/ 259 h 277"/>
                <a:gd name="T60" fmla="*/ 29 w 373"/>
                <a:gd name="T61" fmla="*/ 272 h 277"/>
                <a:gd name="T62" fmla="*/ 5 w 373"/>
                <a:gd name="T63" fmla="*/ 265 h 277"/>
                <a:gd name="T64" fmla="*/ 13 w 373"/>
                <a:gd name="T65" fmla="*/ 241 h 277"/>
                <a:gd name="T66" fmla="*/ 41 w 373"/>
                <a:gd name="T67" fmla="*/ 227 h 277"/>
                <a:gd name="T68" fmla="*/ 111 w 373"/>
                <a:gd name="T69" fmla="*/ 227 h 277"/>
                <a:gd name="T70" fmla="*/ 152 w 373"/>
                <a:gd name="T71" fmla="*/ 227 h 277"/>
                <a:gd name="T72" fmla="*/ 222 w 373"/>
                <a:gd name="T73" fmla="*/ 227 h 277"/>
                <a:gd name="T74" fmla="*/ 263 w 373"/>
                <a:gd name="T75" fmla="*/ 227 h 277"/>
                <a:gd name="T76" fmla="*/ 333 w 373"/>
                <a:gd name="T77" fmla="*/ 227 h 277"/>
                <a:gd name="T78" fmla="*/ 361 w 373"/>
                <a:gd name="T79" fmla="*/ 241 h 277"/>
                <a:gd name="T80" fmla="*/ 361 w 373"/>
                <a:gd name="T81" fmla="*/ 136 h 277"/>
                <a:gd name="T82" fmla="*/ 369 w 373"/>
                <a:gd name="T83" fmla="*/ 159 h 277"/>
                <a:gd name="T84" fmla="*/ 345 w 373"/>
                <a:gd name="T85" fmla="*/ 168 h 277"/>
                <a:gd name="T86" fmla="*/ 317 w 373"/>
                <a:gd name="T87" fmla="*/ 154 h 277"/>
                <a:gd name="T88" fmla="*/ 278 w 373"/>
                <a:gd name="T89" fmla="*/ 154 h 277"/>
                <a:gd name="T90" fmla="*/ 207 w 373"/>
                <a:gd name="T91" fmla="*/ 154 h 277"/>
                <a:gd name="T92" fmla="*/ 167 w 373"/>
                <a:gd name="T93" fmla="*/ 154 h 277"/>
                <a:gd name="T94" fmla="*/ 96 w 373"/>
                <a:gd name="T95" fmla="*/ 154 h 277"/>
                <a:gd name="T96" fmla="*/ 56 w 373"/>
                <a:gd name="T97" fmla="*/ 154 h 277"/>
                <a:gd name="T98" fmla="*/ 29 w 373"/>
                <a:gd name="T99" fmla="*/ 168 h 277"/>
                <a:gd name="T100" fmla="*/ 5 w 373"/>
                <a:gd name="T101" fmla="*/ 159 h 277"/>
                <a:gd name="T102" fmla="*/ 13 w 373"/>
                <a:gd name="T103" fmla="*/ 136 h 277"/>
                <a:gd name="T104" fmla="*/ 41 w 373"/>
                <a:gd name="T105" fmla="*/ 122 h 277"/>
                <a:gd name="T106" fmla="*/ 111 w 373"/>
                <a:gd name="T107" fmla="*/ 122 h 277"/>
                <a:gd name="T108" fmla="*/ 152 w 373"/>
                <a:gd name="T109" fmla="*/ 122 h 277"/>
                <a:gd name="T110" fmla="*/ 222 w 373"/>
                <a:gd name="T111" fmla="*/ 122 h 277"/>
                <a:gd name="T112" fmla="*/ 263 w 373"/>
                <a:gd name="T113" fmla="*/ 122 h 277"/>
                <a:gd name="T114" fmla="*/ 333 w 373"/>
                <a:gd name="T115" fmla="*/ 122 h 277"/>
                <a:gd name="T116" fmla="*/ 361 w 373"/>
                <a:gd name="T117" fmla="*/ 136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3" h="277">
                  <a:moveTo>
                    <a:pt x="361" y="31"/>
                  </a:moveTo>
                  <a:cubicBezTo>
                    <a:pt x="370" y="35"/>
                    <a:pt x="373" y="46"/>
                    <a:pt x="369" y="54"/>
                  </a:cubicBezTo>
                  <a:cubicBezTo>
                    <a:pt x="364" y="63"/>
                    <a:pt x="354" y="66"/>
                    <a:pt x="345" y="63"/>
                  </a:cubicBezTo>
                  <a:cubicBezTo>
                    <a:pt x="317" y="49"/>
                    <a:pt x="317" y="49"/>
                    <a:pt x="317" y="49"/>
                  </a:cubicBezTo>
                  <a:cubicBezTo>
                    <a:pt x="297" y="39"/>
                    <a:pt x="297" y="39"/>
                    <a:pt x="278" y="49"/>
                  </a:cubicBezTo>
                  <a:cubicBezTo>
                    <a:pt x="242" y="66"/>
                    <a:pt x="242" y="66"/>
                    <a:pt x="207" y="49"/>
                  </a:cubicBezTo>
                  <a:cubicBezTo>
                    <a:pt x="187" y="39"/>
                    <a:pt x="187" y="39"/>
                    <a:pt x="167" y="49"/>
                  </a:cubicBezTo>
                  <a:cubicBezTo>
                    <a:pt x="132" y="66"/>
                    <a:pt x="131" y="66"/>
                    <a:pt x="96" y="49"/>
                  </a:cubicBezTo>
                  <a:cubicBezTo>
                    <a:pt x="85" y="43"/>
                    <a:pt x="79" y="40"/>
                    <a:pt x="76" y="40"/>
                  </a:cubicBezTo>
                  <a:cubicBezTo>
                    <a:pt x="73" y="40"/>
                    <a:pt x="67" y="43"/>
                    <a:pt x="56" y="49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19" y="66"/>
                    <a:pt x="9" y="63"/>
                    <a:pt x="5" y="54"/>
                  </a:cubicBezTo>
                  <a:cubicBezTo>
                    <a:pt x="0" y="46"/>
                    <a:pt x="4" y="35"/>
                    <a:pt x="13" y="31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57" y="9"/>
                    <a:pt x="65" y="5"/>
                    <a:pt x="76" y="5"/>
                  </a:cubicBezTo>
                  <a:cubicBezTo>
                    <a:pt x="87" y="5"/>
                    <a:pt x="95" y="9"/>
                    <a:pt x="111" y="17"/>
                  </a:cubicBezTo>
                  <a:cubicBezTo>
                    <a:pt x="131" y="27"/>
                    <a:pt x="132" y="27"/>
                    <a:pt x="152" y="17"/>
                  </a:cubicBezTo>
                  <a:cubicBezTo>
                    <a:pt x="187" y="0"/>
                    <a:pt x="187" y="0"/>
                    <a:pt x="222" y="17"/>
                  </a:cubicBezTo>
                  <a:cubicBezTo>
                    <a:pt x="242" y="27"/>
                    <a:pt x="242" y="27"/>
                    <a:pt x="263" y="17"/>
                  </a:cubicBezTo>
                  <a:cubicBezTo>
                    <a:pt x="297" y="0"/>
                    <a:pt x="297" y="0"/>
                    <a:pt x="333" y="17"/>
                  </a:cubicBezTo>
                  <a:lnTo>
                    <a:pt x="361" y="31"/>
                  </a:lnTo>
                  <a:close/>
                  <a:moveTo>
                    <a:pt x="361" y="241"/>
                  </a:moveTo>
                  <a:cubicBezTo>
                    <a:pt x="370" y="245"/>
                    <a:pt x="373" y="256"/>
                    <a:pt x="369" y="265"/>
                  </a:cubicBezTo>
                  <a:cubicBezTo>
                    <a:pt x="364" y="273"/>
                    <a:pt x="354" y="277"/>
                    <a:pt x="345" y="272"/>
                  </a:cubicBezTo>
                  <a:cubicBezTo>
                    <a:pt x="317" y="259"/>
                    <a:pt x="317" y="259"/>
                    <a:pt x="317" y="259"/>
                  </a:cubicBezTo>
                  <a:cubicBezTo>
                    <a:pt x="297" y="249"/>
                    <a:pt x="297" y="249"/>
                    <a:pt x="278" y="259"/>
                  </a:cubicBezTo>
                  <a:cubicBezTo>
                    <a:pt x="242" y="276"/>
                    <a:pt x="242" y="276"/>
                    <a:pt x="207" y="259"/>
                  </a:cubicBezTo>
                  <a:cubicBezTo>
                    <a:pt x="187" y="249"/>
                    <a:pt x="187" y="249"/>
                    <a:pt x="167" y="259"/>
                  </a:cubicBezTo>
                  <a:cubicBezTo>
                    <a:pt x="132" y="276"/>
                    <a:pt x="131" y="276"/>
                    <a:pt x="96" y="259"/>
                  </a:cubicBezTo>
                  <a:cubicBezTo>
                    <a:pt x="76" y="249"/>
                    <a:pt x="76" y="249"/>
                    <a:pt x="56" y="259"/>
                  </a:cubicBezTo>
                  <a:cubicBezTo>
                    <a:pt x="29" y="272"/>
                    <a:pt x="29" y="272"/>
                    <a:pt x="29" y="272"/>
                  </a:cubicBezTo>
                  <a:cubicBezTo>
                    <a:pt x="19" y="277"/>
                    <a:pt x="9" y="273"/>
                    <a:pt x="5" y="265"/>
                  </a:cubicBezTo>
                  <a:cubicBezTo>
                    <a:pt x="0" y="256"/>
                    <a:pt x="4" y="245"/>
                    <a:pt x="13" y="241"/>
                  </a:cubicBezTo>
                  <a:cubicBezTo>
                    <a:pt x="41" y="227"/>
                    <a:pt x="41" y="227"/>
                    <a:pt x="41" y="227"/>
                  </a:cubicBezTo>
                  <a:cubicBezTo>
                    <a:pt x="76" y="209"/>
                    <a:pt x="76" y="209"/>
                    <a:pt x="111" y="227"/>
                  </a:cubicBezTo>
                  <a:cubicBezTo>
                    <a:pt x="131" y="237"/>
                    <a:pt x="132" y="237"/>
                    <a:pt x="152" y="227"/>
                  </a:cubicBezTo>
                  <a:cubicBezTo>
                    <a:pt x="187" y="209"/>
                    <a:pt x="187" y="209"/>
                    <a:pt x="222" y="227"/>
                  </a:cubicBezTo>
                  <a:cubicBezTo>
                    <a:pt x="242" y="237"/>
                    <a:pt x="242" y="237"/>
                    <a:pt x="263" y="227"/>
                  </a:cubicBezTo>
                  <a:cubicBezTo>
                    <a:pt x="297" y="209"/>
                    <a:pt x="297" y="209"/>
                    <a:pt x="333" y="227"/>
                  </a:cubicBezTo>
                  <a:lnTo>
                    <a:pt x="361" y="241"/>
                  </a:lnTo>
                  <a:close/>
                  <a:moveTo>
                    <a:pt x="361" y="136"/>
                  </a:moveTo>
                  <a:cubicBezTo>
                    <a:pt x="370" y="140"/>
                    <a:pt x="373" y="151"/>
                    <a:pt x="369" y="159"/>
                  </a:cubicBezTo>
                  <a:cubicBezTo>
                    <a:pt x="364" y="168"/>
                    <a:pt x="354" y="172"/>
                    <a:pt x="345" y="168"/>
                  </a:cubicBezTo>
                  <a:cubicBezTo>
                    <a:pt x="317" y="154"/>
                    <a:pt x="317" y="154"/>
                    <a:pt x="317" y="154"/>
                  </a:cubicBezTo>
                  <a:cubicBezTo>
                    <a:pt x="297" y="144"/>
                    <a:pt x="297" y="144"/>
                    <a:pt x="278" y="154"/>
                  </a:cubicBezTo>
                  <a:cubicBezTo>
                    <a:pt x="242" y="171"/>
                    <a:pt x="242" y="171"/>
                    <a:pt x="207" y="154"/>
                  </a:cubicBezTo>
                  <a:cubicBezTo>
                    <a:pt x="187" y="144"/>
                    <a:pt x="187" y="144"/>
                    <a:pt x="167" y="154"/>
                  </a:cubicBezTo>
                  <a:cubicBezTo>
                    <a:pt x="131" y="171"/>
                    <a:pt x="131" y="171"/>
                    <a:pt x="96" y="154"/>
                  </a:cubicBezTo>
                  <a:cubicBezTo>
                    <a:pt x="76" y="144"/>
                    <a:pt x="76" y="144"/>
                    <a:pt x="56" y="154"/>
                  </a:cubicBezTo>
                  <a:cubicBezTo>
                    <a:pt x="29" y="168"/>
                    <a:pt x="29" y="168"/>
                    <a:pt x="29" y="168"/>
                  </a:cubicBezTo>
                  <a:cubicBezTo>
                    <a:pt x="19" y="172"/>
                    <a:pt x="9" y="168"/>
                    <a:pt x="5" y="159"/>
                  </a:cubicBezTo>
                  <a:cubicBezTo>
                    <a:pt x="0" y="151"/>
                    <a:pt x="4" y="140"/>
                    <a:pt x="13" y="136"/>
                  </a:cubicBezTo>
                  <a:cubicBezTo>
                    <a:pt x="41" y="122"/>
                    <a:pt x="41" y="122"/>
                    <a:pt x="41" y="122"/>
                  </a:cubicBezTo>
                  <a:cubicBezTo>
                    <a:pt x="76" y="104"/>
                    <a:pt x="76" y="104"/>
                    <a:pt x="111" y="122"/>
                  </a:cubicBezTo>
                  <a:cubicBezTo>
                    <a:pt x="131" y="132"/>
                    <a:pt x="132" y="132"/>
                    <a:pt x="152" y="122"/>
                  </a:cubicBezTo>
                  <a:cubicBezTo>
                    <a:pt x="187" y="104"/>
                    <a:pt x="187" y="104"/>
                    <a:pt x="222" y="122"/>
                  </a:cubicBezTo>
                  <a:cubicBezTo>
                    <a:pt x="242" y="132"/>
                    <a:pt x="242" y="132"/>
                    <a:pt x="263" y="122"/>
                  </a:cubicBezTo>
                  <a:cubicBezTo>
                    <a:pt x="297" y="104"/>
                    <a:pt x="297" y="104"/>
                    <a:pt x="333" y="122"/>
                  </a:cubicBezTo>
                  <a:lnTo>
                    <a:pt x="361" y="1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20"/>
            <p:cNvSpPr>
              <a:spLocks noEditPoints="1"/>
            </p:cNvSpPr>
            <p:nvPr/>
          </p:nvSpPr>
          <p:spPr bwMode="auto">
            <a:xfrm>
              <a:off x="-92152" y="6344981"/>
              <a:ext cx="620631" cy="621316"/>
            </a:xfrm>
            <a:custGeom>
              <a:avLst/>
              <a:gdLst>
                <a:gd name="T0" fmla="*/ 794 w 839"/>
                <a:gd name="T1" fmla="*/ 277 h 839"/>
                <a:gd name="T2" fmla="*/ 562 w 839"/>
                <a:gd name="T3" fmla="*/ 45 h 839"/>
                <a:gd name="T4" fmla="*/ 193 w 839"/>
                <a:gd name="T5" fmla="*/ 67 h 839"/>
                <a:gd name="T6" fmla="*/ 67 w 839"/>
                <a:gd name="T7" fmla="*/ 193 h 839"/>
                <a:gd name="T8" fmla="*/ 67 w 839"/>
                <a:gd name="T9" fmla="*/ 193 h 839"/>
                <a:gd name="T10" fmla="*/ 45 w 839"/>
                <a:gd name="T11" fmla="*/ 561 h 839"/>
                <a:gd name="T12" fmla="*/ 278 w 839"/>
                <a:gd name="T13" fmla="*/ 794 h 839"/>
                <a:gd name="T14" fmla="*/ 647 w 839"/>
                <a:gd name="T15" fmla="*/ 773 h 839"/>
                <a:gd name="T16" fmla="*/ 772 w 839"/>
                <a:gd name="T17" fmla="*/ 646 h 839"/>
                <a:gd name="T18" fmla="*/ 772 w 839"/>
                <a:gd name="T19" fmla="*/ 646 h 839"/>
                <a:gd name="T20" fmla="*/ 617 w 839"/>
                <a:gd name="T21" fmla="*/ 276 h 839"/>
                <a:gd name="T22" fmla="*/ 613 w 839"/>
                <a:gd name="T23" fmla="*/ 277 h 839"/>
                <a:gd name="T24" fmla="*/ 608 w 839"/>
                <a:gd name="T25" fmla="*/ 277 h 839"/>
                <a:gd name="T26" fmla="*/ 604 w 839"/>
                <a:gd name="T27" fmla="*/ 277 h 839"/>
                <a:gd name="T28" fmla="*/ 599 w 839"/>
                <a:gd name="T29" fmla="*/ 276 h 839"/>
                <a:gd name="T30" fmla="*/ 595 w 839"/>
                <a:gd name="T31" fmla="*/ 276 h 839"/>
                <a:gd name="T32" fmla="*/ 597 w 839"/>
                <a:gd name="T33" fmla="*/ 188 h 839"/>
                <a:gd name="T34" fmla="*/ 601 w 839"/>
                <a:gd name="T35" fmla="*/ 187 h 839"/>
                <a:gd name="T36" fmla="*/ 606 w 839"/>
                <a:gd name="T37" fmla="*/ 187 h 839"/>
                <a:gd name="T38" fmla="*/ 611 w 839"/>
                <a:gd name="T39" fmla="*/ 187 h 839"/>
                <a:gd name="T40" fmla="*/ 615 w 839"/>
                <a:gd name="T41" fmla="*/ 187 h 839"/>
                <a:gd name="T42" fmla="*/ 652 w 839"/>
                <a:gd name="T43" fmla="*/ 232 h 839"/>
                <a:gd name="T44" fmla="*/ 418 w 839"/>
                <a:gd name="T45" fmla="*/ 465 h 839"/>
                <a:gd name="T46" fmla="*/ 414 w 839"/>
                <a:gd name="T47" fmla="*/ 464 h 839"/>
                <a:gd name="T48" fmla="*/ 409 w 839"/>
                <a:gd name="T49" fmla="*/ 463 h 839"/>
                <a:gd name="T50" fmla="*/ 405 w 839"/>
                <a:gd name="T51" fmla="*/ 462 h 839"/>
                <a:gd name="T52" fmla="*/ 401 w 839"/>
                <a:gd name="T53" fmla="*/ 460 h 839"/>
                <a:gd name="T54" fmla="*/ 397 w 839"/>
                <a:gd name="T55" fmla="*/ 459 h 839"/>
                <a:gd name="T56" fmla="*/ 397 w 839"/>
                <a:gd name="T57" fmla="*/ 380 h 839"/>
                <a:gd name="T58" fmla="*/ 401 w 839"/>
                <a:gd name="T59" fmla="*/ 378 h 839"/>
                <a:gd name="T60" fmla="*/ 405 w 839"/>
                <a:gd name="T61" fmla="*/ 377 h 839"/>
                <a:gd name="T62" fmla="*/ 410 w 839"/>
                <a:gd name="T63" fmla="*/ 375 h 839"/>
                <a:gd name="T64" fmla="*/ 414 w 839"/>
                <a:gd name="T65" fmla="*/ 374 h 839"/>
                <a:gd name="T66" fmla="*/ 418 w 839"/>
                <a:gd name="T67" fmla="*/ 374 h 839"/>
                <a:gd name="T68" fmla="*/ 278 w 839"/>
                <a:gd name="T69" fmla="*/ 607 h 839"/>
                <a:gd name="T70" fmla="*/ 241 w 839"/>
                <a:gd name="T71" fmla="*/ 651 h 839"/>
                <a:gd name="T72" fmla="*/ 236 w 839"/>
                <a:gd name="T73" fmla="*/ 652 h 839"/>
                <a:gd name="T74" fmla="*/ 231 w 839"/>
                <a:gd name="T75" fmla="*/ 652 h 839"/>
                <a:gd name="T76" fmla="*/ 227 w 839"/>
                <a:gd name="T77" fmla="*/ 652 h 839"/>
                <a:gd name="T78" fmla="*/ 222 w 839"/>
                <a:gd name="T79" fmla="*/ 651 h 839"/>
                <a:gd name="T80" fmla="*/ 222 w 839"/>
                <a:gd name="T81" fmla="*/ 563 h 839"/>
                <a:gd name="T82" fmla="*/ 225 w 839"/>
                <a:gd name="T83" fmla="*/ 562 h 839"/>
                <a:gd name="T84" fmla="*/ 230 w 839"/>
                <a:gd name="T85" fmla="*/ 561 h 839"/>
                <a:gd name="T86" fmla="*/ 235 w 839"/>
                <a:gd name="T87" fmla="*/ 561 h 839"/>
                <a:gd name="T88" fmla="*/ 240 w 839"/>
                <a:gd name="T89" fmla="*/ 562 h 839"/>
                <a:gd name="T90" fmla="*/ 465 w 839"/>
                <a:gd name="T91" fmla="*/ 232 h 839"/>
                <a:gd name="T92" fmla="*/ 465 w 839"/>
                <a:gd name="T93" fmla="*/ 232 h 839"/>
                <a:gd name="T94" fmla="*/ 233 w 839"/>
                <a:gd name="T95" fmla="*/ 374 h 839"/>
                <a:gd name="T96" fmla="*/ 187 w 839"/>
                <a:gd name="T97" fmla="*/ 232 h 839"/>
                <a:gd name="T98" fmla="*/ 45 w 839"/>
                <a:gd name="T99" fmla="*/ 465 h 839"/>
                <a:gd name="T100" fmla="*/ 465 w 839"/>
                <a:gd name="T101" fmla="*/ 45 h 839"/>
                <a:gd name="T102" fmla="*/ 420 w 839"/>
                <a:gd name="T103" fmla="*/ 0 h 839"/>
                <a:gd name="T104" fmla="*/ 420 w 839"/>
                <a:gd name="T105" fmla="*/ 561 h 839"/>
                <a:gd name="T106" fmla="*/ 562 w 839"/>
                <a:gd name="T107" fmla="*/ 419 h 839"/>
                <a:gd name="T108" fmla="*/ 562 w 839"/>
                <a:gd name="T109" fmla="*/ 419 h 839"/>
                <a:gd name="T110" fmla="*/ 607 w 839"/>
                <a:gd name="T111" fmla="*/ 652 h 839"/>
                <a:gd name="T112" fmla="*/ 839 w 839"/>
                <a:gd name="T113" fmla="*/ 419 h 839"/>
                <a:gd name="T114" fmla="*/ 420 w 839"/>
                <a:gd name="T115" fmla="*/ 749 h 839"/>
                <a:gd name="T116" fmla="*/ 420 w 839"/>
                <a:gd name="T117" fmla="*/ 839 h 839"/>
                <a:gd name="T118" fmla="*/ 374 w 839"/>
                <a:gd name="T119" fmla="*/ 794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39" h="839">
                  <a:moveTo>
                    <a:pt x="813" y="273"/>
                  </a:moveTo>
                  <a:cubicBezTo>
                    <a:pt x="803" y="244"/>
                    <a:pt x="789" y="218"/>
                    <a:pt x="772" y="193"/>
                  </a:cubicBezTo>
                  <a:cubicBezTo>
                    <a:pt x="759" y="200"/>
                    <a:pt x="749" y="215"/>
                    <a:pt x="749" y="232"/>
                  </a:cubicBezTo>
                  <a:cubicBezTo>
                    <a:pt x="749" y="257"/>
                    <a:pt x="769" y="277"/>
                    <a:pt x="794" y="277"/>
                  </a:cubicBezTo>
                  <a:cubicBezTo>
                    <a:pt x="801" y="277"/>
                    <a:pt x="807" y="276"/>
                    <a:pt x="813" y="273"/>
                  </a:cubicBezTo>
                  <a:close/>
                  <a:moveTo>
                    <a:pt x="647" y="67"/>
                  </a:moveTo>
                  <a:cubicBezTo>
                    <a:pt x="621" y="50"/>
                    <a:pt x="595" y="36"/>
                    <a:pt x="566" y="26"/>
                  </a:cubicBezTo>
                  <a:cubicBezTo>
                    <a:pt x="563" y="32"/>
                    <a:pt x="562" y="38"/>
                    <a:pt x="562" y="45"/>
                  </a:cubicBezTo>
                  <a:cubicBezTo>
                    <a:pt x="562" y="70"/>
                    <a:pt x="582" y="90"/>
                    <a:pt x="607" y="90"/>
                  </a:cubicBezTo>
                  <a:cubicBezTo>
                    <a:pt x="624" y="90"/>
                    <a:pt x="639" y="80"/>
                    <a:pt x="647" y="67"/>
                  </a:cubicBezTo>
                  <a:close/>
                  <a:moveTo>
                    <a:pt x="274" y="26"/>
                  </a:moveTo>
                  <a:cubicBezTo>
                    <a:pt x="245" y="36"/>
                    <a:pt x="218" y="50"/>
                    <a:pt x="193" y="67"/>
                  </a:cubicBezTo>
                  <a:cubicBezTo>
                    <a:pt x="200" y="80"/>
                    <a:pt x="215" y="90"/>
                    <a:pt x="233" y="90"/>
                  </a:cubicBezTo>
                  <a:cubicBezTo>
                    <a:pt x="257" y="90"/>
                    <a:pt x="278" y="70"/>
                    <a:pt x="278" y="45"/>
                  </a:cubicBezTo>
                  <a:cubicBezTo>
                    <a:pt x="278" y="38"/>
                    <a:pt x="276" y="32"/>
                    <a:pt x="274" y="26"/>
                  </a:cubicBezTo>
                  <a:close/>
                  <a:moveTo>
                    <a:pt x="67" y="193"/>
                  </a:moveTo>
                  <a:cubicBezTo>
                    <a:pt x="51" y="218"/>
                    <a:pt x="37" y="244"/>
                    <a:pt x="26" y="273"/>
                  </a:cubicBezTo>
                  <a:cubicBezTo>
                    <a:pt x="32" y="276"/>
                    <a:pt x="38" y="277"/>
                    <a:pt x="45" y="277"/>
                  </a:cubicBezTo>
                  <a:cubicBezTo>
                    <a:pt x="70" y="277"/>
                    <a:pt x="91" y="257"/>
                    <a:pt x="91" y="232"/>
                  </a:cubicBezTo>
                  <a:cubicBezTo>
                    <a:pt x="91" y="215"/>
                    <a:pt x="81" y="200"/>
                    <a:pt x="67" y="193"/>
                  </a:cubicBezTo>
                  <a:close/>
                  <a:moveTo>
                    <a:pt x="26" y="566"/>
                  </a:moveTo>
                  <a:cubicBezTo>
                    <a:pt x="37" y="594"/>
                    <a:pt x="51" y="621"/>
                    <a:pt x="67" y="646"/>
                  </a:cubicBezTo>
                  <a:cubicBezTo>
                    <a:pt x="81" y="639"/>
                    <a:pt x="91" y="624"/>
                    <a:pt x="91" y="607"/>
                  </a:cubicBezTo>
                  <a:cubicBezTo>
                    <a:pt x="91" y="582"/>
                    <a:pt x="70" y="561"/>
                    <a:pt x="45" y="561"/>
                  </a:cubicBezTo>
                  <a:cubicBezTo>
                    <a:pt x="38" y="561"/>
                    <a:pt x="32" y="563"/>
                    <a:pt x="26" y="566"/>
                  </a:cubicBezTo>
                  <a:close/>
                  <a:moveTo>
                    <a:pt x="193" y="773"/>
                  </a:moveTo>
                  <a:cubicBezTo>
                    <a:pt x="218" y="788"/>
                    <a:pt x="245" y="802"/>
                    <a:pt x="274" y="813"/>
                  </a:cubicBezTo>
                  <a:cubicBezTo>
                    <a:pt x="276" y="807"/>
                    <a:pt x="278" y="801"/>
                    <a:pt x="278" y="794"/>
                  </a:cubicBezTo>
                  <a:cubicBezTo>
                    <a:pt x="278" y="769"/>
                    <a:pt x="257" y="749"/>
                    <a:pt x="233" y="749"/>
                  </a:cubicBezTo>
                  <a:cubicBezTo>
                    <a:pt x="215" y="749"/>
                    <a:pt x="200" y="758"/>
                    <a:pt x="193" y="773"/>
                  </a:cubicBezTo>
                  <a:close/>
                  <a:moveTo>
                    <a:pt x="566" y="813"/>
                  </a:moveTo>
                  <a:cubicBezTo>
                    <a:pt x="595" y="802"/>
                    <a:pt x="621" y="788"/>
                    <a:pt x="647" y="773"/>
                  </a:cubicBezTo>
                  <a:cubicBezTo>
                    <a:pt x="639" y="758"/>
                    <a:pt x="624" y="749"/>
                    <a:pt x="607" y="749"/>
                  </a:cubicBezTo>
                  <a:cubicBezTo>
                    <a:pt x="582" y="749"/>
                    <a:pt x="562" y="769"/>
                    <a:pt x="562" y="794"/>
                  </a:cubicBezTo>
                  <a:cubicBezTo>
                    <a:pt x="562" y="801"/>
                    <a:pt x="563" y="807"/>
                    <a:pt x="566" y="813"/>
                  </a:cubicBezTo>
                  <a:close/>
                  <a:moveTo>
                    <a:pt x="772" y="646"/>
                  </a:moveTo>
                  <a:cubicBezTo>
                    <a:pt x="789" y="621"/>
                    <a:pt x="803" y="594"/>
                    <a:pt x="813" y="566"/>
                  </a:cubicBezTo>
                  <a:cubicBezTo>
                    <a:pt x="807" y="563"/>
                    <a:pt x="801" y="561"/>
                    <a:pt x="794" y="561"/>
                  </a:cubicBezTo>
                  <a:cubicBezTo>
                    <a:pt x="769" y="561"/>
                    <a:pt x="749" y="582"/>
                    <a:pt x="749" y="607"/>
                  </a:cubicBezTo>
                  <a:cubicBezTo>
                    <a:pt x="749" y="624"/>
                    <a:pt x="759" y="639"/>
                    <a:pt x="772" y="646"/>
                  </a:cubicBezTo>
                  <a:close/>
                  <a:moveTo>
                    <a:pt x="652" y="232"/>
                  </a:moveTo>
                  <a:cubicBezTo>
                    <a:pt x="652" y="251"/>
                    <a:pt x="639" y="269"/>
                    <a:pt x="621" y="275"/>
                  </a:cubicBezTo>
                  <a:cubicBezTo>
                    <a:pt x="620" y="276"/>
                    <a:pt x="620" y="276"/>
                    <a:pt x="618" y="276"/>
                  </a:cubicBezTo>
                  <a:cubicBezTo>
                    <a:pt x="618" y="276"/>
                    <a:pt x="617" y="276"/>
                    <a:pt x="617" y="276"/>
                  </a:cubicBezTo>
                  <a:cubicBezTo>
                    <a:pt x="617" y="276"/>
                    <a:pt x="617" y="276"/>
                    <a:pt x="616" y="276"/>
                  </a:cubicBezTo>
                  <a:cubicBezTo>
                    <a:pt x="615" y="276"/>
                    <a:pt x="615" y="276"/>
                    <a:pt x="615" y="276"/>
                  </a:cubicBezTo>
                  <a:cubicBezTo>
                    <a:pt x="614" y="277"/>
                    <a:pt x="614" y="277"/>
                    <a:pt x="614" y="277"/>
                  </a:cubicBezTo>
                  <a:cubicBezTo>
                    <a:pt x="613" y="277"/>
                    <a:pt x="613" y="277"/>
                    <a:pt x="613" y="277"/>
                  </a:cubicBezTo>
                  <a:cubicBezTo>
                    <a:pt x="612" y="277"/>
                    <a:pt x="612" y="277"/>
                    <a:pt x="611" y="277"/>
                  </a:cubicBezTo>
                  <a:cubicBezTo>
                    <a:pt x="611" y="277"/>
                    <a:pt x="611" y="277"/>
                    <a:pt x="611" y="277"/>
                  </a:cubicBezTo>
                  <a:cubicBezTo>
                    <a:pt x="610" y="277"/>
                    <a:pt x="610" y="277"/>
                    <a:pt x="609" y="277"/>
                  </a:cubicBezTo>
                  <a:cubicBezTo>
                    <a:pt x="608" y="277"/>
                    <a:pt x="608" y="277"/>
                    <a:pt x="608" y="277"/>
                  </a:cubicBezTo>
                  <a:cubicBezTo>
                    <a:pt x="608" y="277"/>
                    <a:pt x="608" y="277"/>
                    <a:pt x="607" y="277"/>
                  </a:cubicBezTo>
                  <a:cubicBezTo>
                    <a:pt x="606" y="277"/>
                    <a:pt x="606" y="277"/>
                    <a:pt x="606" y="277"/>
                  </a:cubicBezTo>
                  <a:cubicBezTo>
                    <a:pt x="605" y="277"/>
                    <a:pt x="605" y="277"/>
                    <a:pt x="605" y="277"/>
                  </a:cubicBezTo>
                  <a:cubicBezTo>
                    <a:pt x="604" y="277"/>
                    <a:pt x="604" y="277"/>
                    <a:pt x="604" y="277"/>
                  </a:cubicBezTo>
                  <a:cubicBezTo>
                    <a:pt x="603" y="277"/>
                    <a:pt x="603" y="277"/>
                    <a:pt x="602" y="277"/>
                  </a:cubicBezTo>
                  <a:cubicBezTo>
                    <a:pt x="601" y="277"/>
                    <a:pt x="601" y="277"/>
                    <a:pt x="601" y="277"/>
                  </a:cubicBezTo>
                  <a:cubicBezTo>
                    <a:pt x="601" y="277"/>
                    <a:pt x="601" y="277"/>
                    <a:pt x="600" y="277"/>
                  </a:cubicBezTo>
                  <a:cubicBezTo>
                    <a:pt x="600" y="277"/>
                    <a:pt x="599" y="277"/>
                    <a:pt x="599" y="276"/>
                  </a:cubicBezTo>
                  <a:cubicBezTo>
                    <a:pt x="598" y="276"/>
                    <a:pt x="598" y="276"/>
                    <a:pt x="598" y="276"/>
                  </a:cubicBezTo>
                  <a:cubicBezTo>
                    <a:pt x="597" y="276"/>
                    <a:pt x="597" y="276"/>
                    <a:pt x="597" y="276"/>
                  </a:cubicBezTo>
                  <a:cubicBezTo>
                    <a:pt x="596" y="276"/>
                    <a:pt x="596" y="276"/>
                    <a:pt x="595" y="276"/>
                  </a:cubicBezTo>
                  <a:cubicBezTo>
                    <a:pt x="595" y="276"/>
                    <a:pt x="595" y="276"/>
                    <a:pt x="595" y="276"/>
                  </a:cubicBezTo>
                  <a:cubicBezTo>
                    <a:pt x="575" y="270"/>
                    <a:pt x="562" y="252"/>
                    <a:pt x="562" y="232"/>
                  </a:cubicBezTo>
                  <a:cubicBezTo>
                    <a:pt x="562" y="212"/>
                    <a:pt x="575" y="194"/>
                    <a:pt x="595" y="189"/>
                  </a:cubicBezTo>
                  <a:cubicBezTo>
                    <a:pt x="595" y="189"/>
                    <a:pt x="595" y="188"/>
                    <a:pt x="595" y="188"/>
                  </a:cubicBezTo>
                  <a:cubicBezTo>
                    <a:pt x="596" y="188"/>
                    <a:pt x="596" y="188"/>
                    <a:pt x="597" y="188"/>
                  </a:cubicBezTo>
                  <a:cubicBezTo>
                    <a:pt x="598" y="188"/>
                    <a:pt x="598" y="188"/>
                    <a:pt x="598" y="188"/>
                  </a:cubicBezTo>
                  <a:cubicBezTo>
                    <a:pt x="598" y="188"/>
                    <a:pt x="598" y="187"/>
                    <a:pt x="599" y="187"/>
                  </a:cubicBezTo>
                  <a:cubicBezTo>
                    <a:pt x="600" y="187"/>
                    <a:pt x="600" y="187"/>
                    <a:pt x="600" y="187"/>
                  </a:cubicBezTo>
                  <a:cubicBezTo>
                    <a:pt x="601" y="187"/>
                    <a:pt x="601" y="187"/>
                    <a:pt x="601" y="187"/>
                  </a:cubicBezTo>
                  <a:cubicBezTo>
                    <a:pt x="602" y="187"/>
                    <a:pt x="602" y="187"/>
                    <a:pt x="602" y="187"/>
                  </a:cubicBezTo>
                  <a:cubicBezTo>
                    <a:pt x="603" y="187"/>
                    <a:pt x="603" y="187"/>
                    <a:pt x="604" y="187"/>
                  </a:cubicBezTo>
                  <a:cubicBezTo>
                    <a:pt x="605" y="187"/>
                    <a:pt x="605" y="187"/>
                    <a:pt x="605" y="187"/>
                  </a:cubicBezTo>
                  <a:cubicBezTo>
                    <a:pt x="605" y="187"/>
                    <a:pt x="605" y="187"/>
                    <a:pt x="606" y="187"/>
                  </a:cubicBezTo>
                  <a:cubicBezTo>
                    <a:pt x="607" y="187"/>
                    <a:pt x="607" y="187"/>
                    <a:pt x="607" y="187"/>
                  </a:cubicBezTo>
                  <a:cubicBezTo>
                    <a:pt x="608" y="187"/>
                    <a:pt x="608" y="187"/>
                    <a:pt x="608" y="187"/>
                  </a:cubicBezTo>
                  <a:cubicBezTo>
                    <a:pt x="608" y="187"/>
                    <a:pt x="609" y="187"/>
                    <a:pt x="609" y="187"/>
                  </a:cubicBezTo>
                  <a:cubicBezTo>
                    <a:pt x="610" y="187"/>
                    <a:pt x="610" y="187"/>
                    <a:pt x="611" y="187"/>
                  </a:cubicBezTo>
                  <a:cubicBezTo>
                    <a:pt x="611" y="187"/>
                    <a:pt x="611" y="187"/>
                    <a:pt x="611" y="187"/>
                  </a:cubicBezTo>
                  <a:cubicBezTo>
                    <a:pt x="612" y="187"/>
                    <a:pt x="612" y="187"/>
                    <a:pt x="613" y="187"/>
                  </a:cubicBezTo>
                  <a:cubicBezTo>
                    <a:pt x="614" y="187"/>
                    <a:pt x="614" y="187"/>
                    <a:pt x="614" y="187"/>
                  </a:cubicBezTo>
                  <a:cubicBezTo>
                    <a:pt x="614" y="187"/>
                    <a:pt x="614" y="187"/>
                    <a:pt x="615" y="187"/>
                  </a:cubicBezTo>
                  <a:cubicBezTo>
                    <a:pt x="616" y="188"/>
                    <a:pt x="616" y="188"/>
                    <a:pt x="616" y="188"/>
                  </a:cubicBezTo>
                  <a:cubicBezTo>
                    <a:pt x="617" y="188"/>
                    <a:pt x="617" y="188"/>
                    <a:pt x="617" y="188"/>
                  </a:cubicBezTo>
                  <a:cubicBezTo>
                    <a:pt x="618" y="188"/>
                    <a:pt x="618" y="188"/>
                    <a:pt x="618" y="188"/>
                  </a:cubicBezTo>
                  <a:cubicBezTo>
                    <a:pt x="638" y="193"/>
                    <a:pt x="652" y="212"/>
                    <a:pt x="652" y="232"/>
                  </a:cubicBezTo>
                  <a:close/>
                  <a:moveTo>
                    <a:pt x="465" y="419"/>
                  </a:moveTo>
                  <a:cubicBezTo>
                    <a:pt x="465" y="440"/>
                    <a:pt x="450" y="459"/>
                    <a:pt x="430" y="463"/>
                  </a:cubicBezTo>
                  <a:cubicBezTo>
                    <a:pt x="427" y="464"/>
                    <a:pt x="423" y="465"/>
                    <a:pt x="420" y="465"/>
                  </a:cubicBezTo>
                  <a:cubicBezTo>
                    <a:pt x="419" y="465"/>
                    <a:pt x="419" y="465"/>
                    <a:pt x="418" y="465"/>
                  </a:cubicBezTo>
                  <a:cubicBezTo>
                    <a:pt x="418" y="465"/>
                    <a:pt x="418" y="465"/>
                    <a:pt x="418" y="465"/>
                  </a:cubicBezTo>
                  <a:cubicBezTo>
                    <a:pt x="417" y="465"/>
                    <a:pt x="417" y="465"/>
                    <a:pt x="416" y="465"/>
                  </a:cubicBezTo>
                  <a:cubicBezTo>
                    <a:pt x="416" y="465"/>
                    <a:pt x="415" y="465"/>
                    <a:pt x="415" y="464"/>
                  </a:cubicBezTo>
                  <a:cubicBezTo>
                    <a:pt x="415" y="464"/>
                    <a:pt x="415" y="464"/>
                    <a:pt x="414" y="464"/>
                  </a:cubicBezTo>
                  <a:cubicBezTo>
                    <a:pt x="413" y="464"/>
                    <a:pt x="413" y="464"/>
                    <a:pt x="413" y="464"/>
                  </a:cubicBezTo>
                  <a:cubicBezTo>
                    <a:pt x="412" y="464"/>
                    <a:pt x="412" y="464"/>
                    <a:pt x="412" y="464"/>
                  </a:cubicBezTo>
                  <a:cubicBezTo>
                    <a:pt x="411" y="464"/>
                    <a:pt x="411" y="464"/>
                    <a:pt x="411" y="464"/>
                  </a:cubicBezTo>
                  <a:cubicBezTo>
                    <a:pt x="410" y="463"/>
                    <a:pt x="410" y="463"/>
                    <a:pt x="409" y="463"/>
                  </a:cubicBezTo>
                  <a:cubicBezTo>
                    <a:pt x="409" y="463"/>
                    <a:pt x="409" y="463"/>
                    <a:pt x="408" y="463"/>
                  </a:cubicBezTo>
                  <a:cubicBezTo>
                    <a:pt x="408" y="463"/>
                    <a:pt x="408" y="463"/>
                    <a:pt x="408" y="463"/>
                  </a:cubicBezTo>
                  <a:cubicBezTo>
                    <a:pt x="407" y="462"/>
                    <a:pt x="407" y="462"/>
                    <a:pt x="406" y="462"/>
                  </a:cubicBezTo>
                  <a:cubicBezTo>
                    <a:pt x="405" y="462"/>
                    <a:pt x="405" y="462"/>
                    <a:pt x="405" y="462"/>
                  </a:cubicBezTo>
                  <a:cubicBezTo>
                    <a:pt x="405" y="462"/>
                    <a:pt x="405" y="462"/>
                    <a:pt x="404" y="462"/>
                  </a:cubicBezTo>
                  <a:cubicBezTo>
                    <a:pt x="404" y="462"/>
                    <a:pt x="404" y="462"/>
                    <a:pt x="403" y="462"/>
                  </a:cubicBezTo>
                  <a:cubicBezTo>
                    <a:pt x="403" y="461"/>
                    <a:pt x="402" y="461"/>
                    <a:pt x="402" y="461"/>
                  </a:cubicBezTo>
                  <a:cubicBezTo>
                    <a:pt x="402" y="461"/>
                    <a:pt x="402" y="461"/>
                    <a:pt x="401" y="460"/>
                  </a:cubicBezTo>
                  <a:cubicBezTo>
                    <a:pt x="401" y="460"/>
                    <a:pt x="401" y="460"/>
                    <a:pt x="400" y="460"/>
                  </a:cubicBezTo>
                  <a:cubicBezTo>
                    <a:pt x="399" y="459"/>
                    <a:pt x="399" y="459"/>
                    <a:pt x="399" y="459"/>
                  </a:cubicBezTo>
                  <a:cubicBezTo>
                    <a:pt x="399" y="459"/>
                    <a:pt x="399" y="459"/>
                    <a:pt x="399" y="459"/>
                  </a:cubicBezTo>
                  <a:cubicBezTo>
                    <a:pt x="398" y="459"/>
                    <a:pt x="398" y="459"/>
                    <a:pt x="397" y="459"/>
                  </a:cubicBezTo>
                  <a:cubicBezTo>
                    <a:pt x="396" y="458"/>
                    <a:pt x="396" y="458"/>
                    <a:pt x="396" y="458"/>
                  </a:cubicBezTo>
                  <a:cubicBezTo>
                    <a:pt x="383" y="450"/>
                    <a:pt x="374" y="435"/>
                    <a:pt x="374" y="419"/>
                  </a:cubicBezTo>
                  <a:cubicBezTo>
                    <a:pt x="374" y="403"/>
                    <a:pt x="383" y="389"/>
                    <a:pt x="396" y="380"/>
                  </a:cubicBezTo>
                  <a:cubicBezTo>
                    <a:pt x="397" y="380"/>
                    <a:pt x="397" y="380"/>
                    <a:pt x="397" y="380"/>
                  </a:cubicBezTo>
                  <a:cubicBezTo>
                    <a:pt x="398" y="380"/>
                    <a:pt x="398" y="380"/>
                    <a:pt x="399" y="380"/>
                  </a:cubicBezTo>
                  <a:cubicBezTo>
                    <a:pt x="399" y="380"/>
                    <a:pt x="399" y="380"/>
                    <a:pt x="399" y="379"/>
                  </a:cubicBezTo>
                  <a:cubicBezTo>
                    <a:pt x="400" y="379"/>
                    <a:pt x="400" y="379"/>
                    <a:pt x="400" y="379"/>
                  </a:cubicBezTo>
                  <a:cubicBezTo>
                    <a:pt x="401" y="378"/>
                    <a:pt x="401" y="378"/>
                    <a:pt x="401" y="378"/>
                  </a:cubicBezTo>
                  <a:cubicBezTo>
                    <a:pt x="402" y="378"/>
                    <a:pt x="402" y="378"/>
                    <a:pt x="402" y="377"/>
                  </a:cubicBezTo>
                  <a:cubicBezTo>
                    <a:pt x="403" y="377"/>
                    <a:pt x="403" y="377"/>
                    <a:pt x="403" y="377"/>
                  </a:cubicBezTo>
                  <a:cubicBezTo>
                    <a:pt x="404" y="377"/>
                    <a:pt x="404" y="377"/>
                    <a:pt x="404" y="377"/>
                  </a:cubicBezTo>
                  <a:cubicBezTo>
                    <a:pt x="405" y="377"/>
                    <a:pt x="405" y="377"/>
                    <a:pt x="405" y="377"/>
                  </a:cubicBezTo>
                  <a:cubicBezTo>
                    <a:pt x="405" y="377"/>
                    <a:pt x="406" y="377"/>
                    <a:pt x="406" y="376"/>
                  </a:cubicBezTo>
                  <a:cubicBezTo>
                    <a:pt x="407" y="376"/>
                    <a:pt x="407" y="376"/>
                    <a:pt x="408" y="376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09" y="376"/>
                    <a:pt x="409" y="375"/>
                    <a:pt x="410" y="375"/>
                  </a:cubicBezTo>
                  <a:cubicBezTo>
                    <a:pt x="410" y="375"/>
                    <a:pt x="410" y="375"/>
                    <a:pt x="411" y="375"/>
                  </a:cubicBezTo>
                  <a:cubicBezTo>
                    <a:pt x="412" y="375"/>
                    <a:pt x="412" y="375"/>
                    <a:pt x="412" y="375"/>
                  </a:cubicBezTo>
                  <a:cubicBezTo>
                    <a:pt x="412" y="375"/>
                    <a:pt x="412" y="375"/>
                    <a:pt x="413" y="374"/>
                  </a:cubicBezTo>
                  <a:cubicBezTo>
                    <a:pt x="414" y="374"/>
                    <a:pt x="414" y="374"/>
                    <a:pt x="414" y="374"/>
                  </a:cubicBezTo>
                  <a:cubicBezTo>
                    <a:pt x="415" y="374"/>
                    <a:pt x="415" y="374"/>
                    <a:pt x="415" y="374"/>
                  </a:cubicBezTo>
                  <a:cubicBezTo>
                    <a:pt x="416" y="374"/>
                    <a:pt x="416" y="374"/>
                    <a:pt x="416" y="374"/>
                  </a:cubicBezTo>
                  <a:cubicBezTo>
                    <a:pt x="417" y="374"/>
                    <a:pt x="417" y="374"/>
                    <a:pt x="418" y="374"/>
                  </a:cubicBezTo>
                  <a:cubicBezTo>
                    <a:pt x="418" y="374"/>
                    <a:pt x="418" y="374"/>
                    <a:pt x="418" y="374"/>
                  </a:cubicBezTo>
                  <a:cubicBezTo>
                    <a:pt x="419" y="374"/>
                    <a:pt x="419" y="374"/>
                    <a:pt x="420" y="374"/>
                  </a:cubicBezTo>
                  <a:cubicBezTo>
                    <a:pt x="423" y="374"/>
                    <a:pt x="427" y="374"/>
                    <a:pt x="430" y="375"/>
                  </a:cubicBezTo>
                  <a:cubicBezTo>
                    <a:pt x="450" y="380"/>
                    <a:pt x="465" y="399"/>
                    <a:pt x="465" y="419"/>
                  </a:cubicBezTo>
                  <a:close/>
                  <a:moveTo>
                    <a:pt x="278" y="607"/>
                  </a:moveTo>
                  <a:cubicBezTo>
                    <a:pt x="278" y="627"/>
                    <a:pt x="264" y="646"/>
                    <a:pt x="244" y="650"/>
                  </a:cubicBezTo>
                  <a:cubicBezTo>
                    <a:pt x="243" y="651"/>
                    <a:pt x="243" y="651"/>
                    <a:pt x="243" y="651"/>
                  </a:cubicBezTo>
                  <a:cubicBezTo>
                    <a:pt x="242" y="651"/>
                    <a:pt x="242" y="651"/>
                    <a:pt x="242" y="651"/>
                  </a:cubicBezTo>
                  <a:cubicBezTo>
                    <a:pt x="241" y="651"/>
                    <a:pt x="241" y="651"/>
                    <a:pt x="241" y="651"/>
                  </a:cubicBezTo>
                  <a:cubicBezTo>
                    <a:pt x="240" y="651"/>
                    <a:pt x="240" y="651"/>
                    <a:pt x="240" y="651"/>
                  </a:cubicBezTo>
                  <a:cubicBezTo>
                    <a:pt x="239" y="652"/>
                    <a:pt x="239" y="652"/>
                    <a:pt x="238" y="652"/>
                  </a:cubicBezTo>
                  <a:cubicBezTo>
                    <a:pt x="238" y="652"/>
                    <a:pt x="238" y="652"/>
                    <a:pt x="238" y="652"/>
                  </a:cubicBezTo>
                  <a:cubicBezTo>
                    <a:pt x="237" y="652"/>
                    <a:pt x="237" y="652"/>
                    <a:pt x="236" y="652"/>
                  </a:cubicBezTo>
                  <a:cubicBezTo>
                    <a:pt x="235" y="652"/>
                    <a:pt x="235" y="652"/>
                    <a:pt x="235" y="652"/>
                  </a:cubicBezTo>
                  <a:cubicBezTo>
                    <a:pt x="234" y="652"/>
                    <a:pt x="234" y="652"/>
                    <a:pt x="234" y="652"/>
                  </a:cubicBezTo>
                  <a:cubicBezTo>
                    <a:pt x="233" y="652"/>
                    <a:pt x="233" y="652"/>
                    <a:pt x="233" y="652"/>
                  </a:cubicBezTo>
                  <a:cubicBezTo>
                    <a:pt x="232" y="652"/>
                    <a:pt x="232" y="652"/>
                    <a:pt x="231" y="652"/>
                  </a:cubicBezTo>
                  <a:cubicBezTo>
                    <a:pt x="231" y="652"/>
                    <a:pt x="231" y="652"/>
                    <a:pt x="230" y="652"/>
                  </a:cubicBezTo>
                  <a:cubicBezTo>
                    <a:pt x="229" y="652"/>
                    <a:pt x="229" y="652"/>
                    <a:pt x="229" y="652"/>
                  </a:cubicBezTo>
                  <a:cubicBezTo>
                    <a:pt x="228" y="652"/>
                    <a:pt x="228" y="652"/>
                    <a:pt x="228" y="652"/>
                  </a:cubicBezTo>
                  <a:cubicBezTo>
                    <a:pt x="227" y="652"/>
                    <a:pt x="227" y="652"/>
                    <a:pt x="227" y="652"/>
                  </a:cubicBezTo>
                  <a:cubicBezTo>
                    <a:pt x="226" y="652"/>
                    <a:pt x="226" y="652"/>
                    <a:pt x="225" y="651"/>
                  </a:cubicBezTo>
                  <a:cubicBezTo>
                    <a:pt x="225" y="651"/>
                    <a:pt x="225" y="651"/>
                    <a:pt x="225" y="651"/>
                  </a:cubicBezTo>
                  <a:cubicBezTo>
                    <a:pt x="224" y="651"/>
                    <a:pt x="224" y="651"/>
                    <a:pt x="224" y="651"/>
                  </a:cubicBezTo>
                  <a:cubicBezTo>
                    <a:pt x="223" y="651"/>
                    <a:pt x="223" y="651"/>
                    <a:pt x="222" y="651"/>
                  </a:cubicBezTo>
                  <a:cubicBezTo>
                    <a:pt x="222" y="650"/>
                    <a:pt x="222" y="650"/>
                    <a:pt x="222" y="650"/>
                  </a:cubicBezTo>
                  <a:cubicBezTo>
                    <a:pt x="201" y="646"/>
                    <a:pt x="187" y="627"/>
                    <a:pt x="187" y="607"/>
                  </a:cubicBezTo>
                  <a:cubicBezTo>
                    <a:pt x="187" y="587"/>
                    <a:pt x="200" y="570"/>
                    <a:pt x="218" y="564"/>
                  </a:cubicBezTo>
                  <a:cubicBezTo>
                    <a:pt x="219" y="564"/>
                    <a:pt x="220" y="563"/>
                    <a:pt x="222" y="563"/>
                  </a:cubicBezTo>
                  <a:cubicBezTo>
                    <a:pt x="222" y="563"/>
                    <a:pt x="222" y="563"/>
                    <a:pt x="222" y="563"/>
                  </a:cubicBezTo>
                  <a:cubicBezTo>
                    <a:pt x="223" y="563"/>
                    <a:pt x="223" y="563"/>
                    <a:pt x="224" y="562"/>
                  </a:cubicBezTo>
                  <a:cubicBezTo>
                    <a:pt x="225" y="562"/>
                    <a:pt x="225" y="562"/>
                    <a:pt x="225" y="562"/>
                  </a:cubicBezTo>
                  <a:cubicBezTo>
                    <a:pt x="225" y="562"/>
                    <a:pt x="225" y="562"/>
                    <a:pt x="225" y="562"/>
                  </a:cubicBezTo>
                  <a:cubicBezTo>
                    <a:pt x="226" y="562"/>
                    <a:pt x="226" y="562"/>
                    <a:pt x="227" y="562"/>
                  </a:cubicBezTo>
                  <a:cubicBezTo>
                    <a:pt x="228" y="562"/>
                    <a:pt x="228" y="562"/>
                    <a:pt x="228" y="562"/>
                  </a:cubicBezTo>
                  <a:cubicBezTo>
                    <a:pt x="228" y="561"/>
                    <a:pt x="228" y="561"/>
                    <a:pt x="229" y="561"/>
                  </a:cubicBezTo>
                  <a:cubicBezTo>
                    <a:pt x="230" y="561"/>
                    <a:pt x="230" y="561"/>
                    <a:pt x="230" y="561"/>
                  </a:cubicBezTo>
                  <a:cubicBezTo>
                    <a:pt x="231" y="561"/>
                    <a:pt x="231" y="561"/>
                    <a:pt x="231" y="561"/>
                  </a:cubicBezTo>
                  <a:cubicBezTo>
                    <a:pt x="232" y="561"/>
                    <a:pt x="232" y="561"/>
                    <a:pt x="233" y="561"/>
                  </a:cubicBezTo>
                  <a:cubicBezTo>
                    <a:pt x="234" y="561"/>
                    <a:pt x="234" y="561"/>
                    <a:pt x="234" y="561"/>
                  </a:cubicBezTo>
                  <a:cubicBezTo>
                    <a:pt x="234" y="561"/>
                    <a:pt x="234" y="561"/>
                    <a:pt x="235" y="561"/>
                  </a:cubicBezTo>
                  <a:cubicBezTo>
                    <a:pt x="236" y="561"/>
                    <a:pt x="236" y="561"/>
                    <a:pt x="236" y="561"/>
                  </a:cubicBezTo>
                  <a:cubicBezTo>
                    <a:pt x="237" y="561"/>
                    <a:pt x="237" y="561"/>
                    <a:pt x="238" y="562"/>
                  </a:cubicBezTo>
                  <a:cubicBezTo>
                    <a:pt x="238" y="562"/>
                    <a:pt x="238" y="562"/>
                    <a:pt x="238" y="562"/>
                  </a:cubicBezTo>
                  <a:cubicBezTo>
                    <a:pt x="239" y="562"/>
                    <a:pt x="239" y="562"/>
                    <a:pt x="240" y="562"/>
                  </a:cubicBezTo>
                  <a:cubicBezTo>
                    <a:pt x="241" y="562"/>
                    <a:pt x="241" y="562"/>
                    <a:pt x="241" y="562"/>
                  </a:cubicBezTo>
                  <a:cubicBezTo>
                    <a:pt x="241" y="562"/>
                    <a:pt x="241" y="562"/>
                    <a:pt x="242" y="562"/>
                  </a:cubicBezTo>
                  <a:cubicBezTo>
                    <a:pt x="263" y="567"/>
                    <a:pt x="278" y="585"/>
                    <a:pt x="278" y="607"/>
                  </a:cubicBezTo>
                  <a:close/>
                  <a:moveTo>
                    <a:pt x="465" y="232"/>
                  </a:moveTo>
                  <a:cubicBezTo>
                    <a:pt x="465" y="257"/>
                    <a:pt x="445" y="277"/>
                    <a:pt x="420" y="277"/>
                  </a:cubicBezTo>
                  <a:cubicBezTo>
                    <a:pt x="395" y="277"/>
                    <a:pt x="374" y="257"/>
                    <a:pt x="374" y="232"/>
                  </a:cubicBezTo>
                  <a:cubicBezTo>
                    <a:pt x="374" y="207"/>
                    <a:pt x="395" y="187"/>
                    <a:pt x="420" y="187"/>
                  </a:cubicBezTo>
                  <a:cubicBezTo>
                    <a:pt x="445" y="187"/>
                    <a:pt x="465" y="207"/>
                    <a:pt x="465" y="232"/>
                  </a:cubicBezTo>
                  <a:close/>
                  <a:moveTo>
                    <a:pt x="278" y="419"/>
                  </a:moveTo>
                  <a:cubicBezTo>
                    <a:pt x="278" y="444"/>
                    <a:pt x="257" y="465"/>
                    <a:pt x="233" y="465"/>
                  </a:cubicBezTo>
                  <a:cubicBezTo>
                    <a:pt x="208" y="465"/>
                    <a:pt x="187" y="444"/>
                    <a:pt x="187" y="419"/>
                  </a:cubicBezTo>
                  <a:cubicBezTo>
                    <a:pt x="187" y="394"/>
                    <a:pt x="208" y="374"/>
                    <a:pt x="233" y="374"/>
                  </a:cubicBezTo>
                  <a:cubicBezTo>
                    <a:pt x="257" y="374"/>
                    <a:pt x="278" y="394"/>
                    <a:pt x="278" y="419"/>
                  </a:cubicBezTo>
                  <a:close/>
                  <a:moveTo>
                    <a:pt x="278" y="232"/>
                  </a:moveTo>
                  <a:cubicBezTo>
                    <a:pt x="278" y="257"/>
                    <a:pt x="257" y="277"/>
                    <a:pt x="233" y="277"/>
                  </a:cubicBezTo>
                  <a:cubicBezTo>
                    <a:pt x="208" y="277"/>
                    <a:pt x="187" y="257"/>
                    <a:pt x="187" y="232"/>
                  </a:cubicBezTo>
                  <a:cubicBezTo>
                    <a:pt x="187" y="207"/>
                    <a:pt x="208" y="187"/>
                    <a:pt x="233" y="187"/>
                  </a:cubicBezTo>
                  <a:cubicBezTo>
                    <a:pt x="257" y="187"/>
                    <a:pt x="278" y="207"/>
                    <a:pt x="278" y="232"/>
                  </a:cubicBezTo>
                  <a:close/>
                  <a:moveTo>
                    <a:pt x="91" y="419"/>
                  </a:moveTo>
                  <a:cubicBezTo>
                    <a:pt x="91" y="444"/>
                    <a:pt x="70" y="465"/>
                    <a:pt x="45" y="465"/>
                  </a:cubicBezTo>
                  <a:cubicBezTo>
                    <a:pt x="20" y="465"/>
                    <a:pt x="0" y="444"/>
                    <a:pt x="0" y="419"/>
                  </a:cubicBezTo>
                  <a:cubicBezTo>
                    <a:pt x="0" y="394"/>
                    <a:pt x="20" y="374"/>
                    <a:pt x="45" y="374"/>
                  </a:cubicBezTo>
                  <a:cubicBezTo>
                    <a:pt x="70" y="374"/>
                    <a:pt x="91" y="394"/>
                    <a:pt x="91" y="419"/>
                  </a:cubicBezTo>
                  <a:close/>
                  <a:moveTo>
                    <a:pt x="465" y="45"/>
                  </a:moveTo>
                  <a:cubicBezTo>
                    <a:pt x="465" y="70"/>
                    <a:pt x="445" y="90"/>
                    <a:pt x="420" y="90"/>
                  </a:cubicBezTo>
                  <a:cubicBezTo>
                    <a:pt x="395" y="90"/>
                    <a:pt x="374" y="70"/>
                    <a:pt x="374" y="45"/>
                  </a:cubicBezTo>
                  <a:cubicBezTo>
                    <a:pt x="374" y="20"/>
                    <a:pt x="394" y="0"/>
                    <a:pt x="418" y="0"/>
                  </a:cubicBezTo>
                  <a:cubicBezTo>
                    <a:pt x="419" y="0"/>
                    <a:pt x="419" y="0"/>
                    <a:pt x="420" y="0"/>
                  </a:cubicBezTo>
                  <a:cubicBezTo>
                    <a:pt x="421" y="0"/>
                    <a:pt x="421" y="0"/>
                    <a:pt x="421" y="0"/>
                  </a:cubicBezTo>
                  <a:cubicBezTo>
                    <a:pt x="446" y="0"/>
                    <a:pt x="465" y="20"/>
                    <a:pt x="465" y="45"/>
                  </a:cubicBezTo>
                  <a:close/>
                  <a:moveTo>
                    <a:pt x="374" y="607"/>
                  </a:moveTo>
                  <a:cubicBezTo>
                    <a:pt x="374" y="582"/>
                    <a:pt x="395" y="561"/>
                    <a:pt x="420" y="561"/>
                  </a:cubicBezTo>
                  <a:cubicBezTo>
                    <a:pt x="445" y="561"/>
                    <a:pt x="465" y="582"/>
                    <a:pt x="465" y="607"/>
                  </a:cubicBezTo>
                  <a:cubicBezTo>
                    <a:pt x="465" y="632"/>
                    <a:pt x="445" y="652"/>
                    <a:pt x="420" y="652"/>
                  </a:cubicBezTo>
                  <a:cubicBezTo>
                    <a:pt x="395" y="652"/>
                    <a:pt x="374" y="632"/>
                    <a:pt x="374" y="607"/>
                  </a:cubicBezTo>
                  <a:close/>
                  <a:moveTo>
                    <a:pt x="562" y="419"/>
                  </a:moveTo>
                  <a:cubicBezTo>
                    <a:pt x="562" y="394"/>
                    <a:pt x="582" y="374"/>
                    <a:pt x="607" y="374"/>
                  </a:cubicBezTo>
                  <a:cubicBezTo>
                    <a:pt x="632" y="374"/>
                    <a:pt x="652" y="394"/>
                    <a:pt x="652" y="419"/>
                  </a:cubicBezTo>
                  <a:cubicBezTo>
                    <a:pt x="652" y="444"/>
                    <a:pt x="632" y="465"/>
                    <a:pt x="607" y="465"/>
                  </a:cubicBezTo>
                  <a:cubicBezTo>
                    <a:pt x="582" y="465"/>
                    <a:pt x="562" y="444"/>
                    <a:pt x="562" y="419"/>
                  </a:cubicBezTo>
                  <a:close/>
                  <a:moveTo>
                    <a:pt x="562" y="607"/>
                  </a:moveTo>
                  <a:cubicBezTo>
                    <a:pt x="562" y="582"/>
                    <a:pt x="582" y="561"/>
                    <a:pt x="607" y="561"/>
                  </a:cubicBezTo>
                  <a:cubicBezTo>
                    <a:pt x="632" y="561"/>
                    <a:pt x="652" y="582"/>
                    <a:pt x="652" y="607"/>
                  </a:cubicBezTo>
                  <a:cubicBezTo>
                    <a:pt x="652" y="632"/>
                    <a:pt x="632" y="652"/>
                    <a:pt x="607" y="652"/>
                  </a:cubicBezTo>
                  <a:cubicBezTo>
                    <a:pt x="582" y="652"/>
                    <a:pt x="562" y="632"/>
                    <a:pt x="562" y="607"/>
                  </a:cubicBezTo>
                  <a:close/>
                  <a:moveTo>
                    <a:pt x="749" y="419"/>
                  </a:moveTo>
                  <a:cubicBezTo>
                    <a:pt x="749" y="394"/>
                    <a:pt x="769" y="374"/>
                    <a:pt x="794" y="374"/>
                  </a:cubicBezTo>
                  <a:cubicBezTo>
                    <a:pt x="820" y="374"/>
                    <a:pt x="839" y="394"/>
                    <a:pt x="839" y="419"/>
                  </a:cubicBezTo>
                  <a:cubicBezTo>
                    <a:pt x="839" y="444"/>
                    <a:pt x="820" y="465"/>
                    <a:pt x="794" y="465"/>
                  </a:cubicBezTo>
                  <a:cubicBezTo>
                    <a:pt x="769" y="465"/>
                    <a:pt x="749" y="444"/>
                    <a:pt x="749" y="419"/>
                  </a:cubicBezTo>
                  <a:close/>
                  <a:moveTo>
                    <a:pt x="374" y="794"/>
                  </a:moveTo>
                  <a:cubicBezTo>
                    <a:pt x="374" y="769"/>
                    <a:pt x="395" y="749"/>
                    <a:pt x="420" y="749"/>
                  </a:cubicBezTo>
                  <a:cubicBezTo>
                    <a:pt x="445" y="749"/>
                    <a:pt x="465" y="769"/>
                    <a:pt x="465" y="794"/>
                  </a:cubicBezTo>
                  <a:cubicBezTo>
                    <a:pt x="465" y="818"/>
                    <a:pt x="446" y="839"/>
                    <a:pt x="421" y="839"/>
                  </a:cubicBezTo>
                  <a:cubicBezTo>
                    <a:pt x="421" y="839"/>
                    <a:pt x="421" y="839"/>
                    <a:pt x="421" y="839"/>
                  </a:cubicBezTo>
                  <a:cubicBezTo>
                    <a:pt x="420" y="839"/>
                    <a:pt x="420" y="839"/>
                    <a:pt x="420" y="839"/>
                  </a:cubicBezTo>
                  <a:cubicBezTo>
                    <a:pt x="420" y="839"/>
                    <a:pt x="420" y="839"/>
                    <a:pt x="420" y="839"/>
                  </a:cubicBezTo>
                  <a:cubicBezTo>
                    <a:pt x="419" y="839"/>
                    <a:pt x="419" y="839"/>
                    <a:pt x="418" y="839"/>
                  </a:cubicBezTo>
                  <a:cubicBezTo>
                    <a:pt x="418" y="839"/>
                    <a:pt x="418" y="839"/>
                    <a:pt x="418" y="839"/>
                  </a:cubicBezTo>
                  <a:cubicBezTo>
                    <a:pt x="394" y="839"/>
                    <a:pt x="374" y="818"/>
                    <a:pt x="374" y="7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19"/>
            <p:cNvSpPr>
              <a:spLocks noEditPoints="1"/>
            </p:cNvSpPr>
            <p:nvPr/>
          </p:nvSpPr>
          <p:spPr bwMode="auto">
            <a:xfrm>
              <a:off x="143987" y="5248951"/>
              <a:ext cx="280846" cy="280846"/>
            </a:xfrm>
            <a:custGeom>
              <a:avLst/>
              <a:gdLst>
                <a:gd name="T0" fmla="*/ 108 w 215"/>
                <a:gd name="T1" fmla="*/ 35 h 215"/>
                <a:gd name="T2" fmla="*/ 56 w 215"/>
                <a:gd name="T3" fmla="*/ 57 h 215"/>
                <a:gd name="T4" fmla="*/ 56 w 215"/>
                <a:gd name="T5" fmla="*/ 57 h 215"/>
                <a:gd name="T6" fmla="*/ 35 w 215"/>
                <a:gd name="T7" fmla="*/ 108 h 215"/>
                <a:gd name="T8" fmla="*/ 56 w 215"/>
                <a:gd name="T9" fmla="*/ 159 h 215"/>
                <a:gd name="T10" fmla="*/ 108 w 215"/>
                <a:gd name="T11" fmla="*/ 181 h 215"/>
                <a:gd name="T12" fmla="*/ 158 w 215"/>
                <a:gd name="T13" fmla="*/ 159 h 215"/>
                <a:gd name="T14" fmla="*/ 180 w 215"/>
                <a:gd name="T15" fmla="*/ 108 h 215"/>
                <a:gd name="T16" fmla="*/ 158 w 215"/>
                <a:gd name="T17" fmla="*/ 57 h 215"/>
                <a:gd name="T18" fmla="*/ 108 w 215"/>
                <a:gd name="T19" fmla="*/ 35 h 215"/>
                <a:gd name="T20" fmla="*/ 31 w 215"/>
                <a:gd name="T21" fmla="*/ 32 h 215"/>
                <a:gd name="T22" fmla="*/ 108 w 215"/>
                <a:gd name="T23" fmla="*/ 0 h 215"/>
                <a:gd name="T24" fmla="*/ 184 w 215"/>
                <a:gd name="T25" fmla="*/ 32 h 215"/>
                <a:gd name="T26" fmla="*/ 184 w 215"/>
                <a:gd name="T27" fmla="*/ 32 h 215"/>
                <a:gd name="T28" fmla="*/ 215 w 215"/>
                <a:gd name="T29" fmla="*/ 108 h 215"/>
                <a:gd name="T30" fmla="*/ 184 w 215"/>
                <a:gd name="T31" fmla="*/ 184 h 215"/>
                <a:gd name="T32" fmla="*/ 108 w 215"/>
                <a:gd name="T33" fmla="*/ 215 h 215"/>
                <a:gd name="T34" fmla="*/ 31 w 215"/>
                <a:gd name="T35" fmla="*/ 184 h 215"/>
                <a:gd name="T36" fmla="*/ 31 w 215"/>
                <a:gd name="T37" fmla="*/ 184 h 215"/>
                <a:gd name="T38" fmla="*/ 0 w 215"/>
                <a:gd name="T39" fmla="*/ 108 h 215"/>
                <a:gd name="T40" fmla="*/ 31 w 215"/>
                <a:gd name="T41" fmla="*/ 32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" h="215">
                  <a:moveTo>
                    <a:pt x="108" y="35"/>
                  </a:moveTo>
                  <a:cubicBezTo>
                    <a:pt x="87" y="35"/>
                    <a:pt x="70" y="43"/>
                    <a:pt x="56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43" y="70"/>
                    <a:pt x="35" y="88"/>
                    <a:pt x="35" y="108"/>
                  </a:cubicBezTo>
                  <a:cubicBezTo>
                    <a:pt x="35" y="128"/>
                    <a:pt x="43" y="146"/>
                    <a:pt x="56" y="159"/>
                  </a:cubicBezTo>
                  <a:cubicBezTo>
                    <a:pt x="70" y="172"/>
                    <a:pt x="87" y="181"/>
                    <a:pt x="108" y="181"/>
                  </a:cubicBezTo>
                  <a:cubicBezTo>
                    <a:pt x="127" y="181"/>
                    <a:pt x="146" y="172"/>
                    <a:pt x="158" y="159"/>
                  </a:cubicBezTo>
                  <a:cubicBezTo>
                    <a:pt x="172" y="146"/>
                    <a:pt x="180" y="128"/>
                    <a:pt x="180" y="108"/>
                  </a:cubicBezTo>
                  <a:cubicBezTo>
                    <a:pt x="180" y="88"/>
                    <a:pt x="172" y="70"/>
                    <a:pt x="158" y="57"/>
                  </a:cubicBezTo>
                  <a:cubicBezTo>
                    <a:pt x="146" y="43"/>
                    <a:pt x="127" y="35"/>
                    <a:pt x="108" y="35"/>
                  </a:cubicBezTo>
                  <a:close/>
                  <a:moveTo>
                    <a:pt x="31" y="32"/>
                  </a:moveTo>
                  <a:cubicBezTo>
                    <a:pt x="51" y="12"/>
                    <a:pt x="78" y="0"/>
                    <a:pt x="108" y="0"/>
                  </a:cubicBezTo>
                  <a:cubicBezTo>
                    <a:pt x="137" y="0"/>
                    <a:pt x="165" y="12"/>
                    <a:pt x="184" y="32"/>
                  </a:cubicBezTo>
                  <a:cubicBezTo>
                    <a:pt x="184" y="32"/>
                    <a:pt x="184" y="32"/>
                    <a:pt x="184" y="32"/>
                  </a:cubicBezTo>
                  <a:cubicBezTo>
                    <a:pt x="203" y="51"/>
                    <a:pt x="215" y="78"/>
                    <a:pt x="215" y="108"/>
                  </a:cubicBezTo>
                  <a:cubicBezTo>
                    <a:pt x="215" y="138"/>
                    <a:pt x="203" y="165"/>
                    <a:pt x="184" y="184"/>
                  </a:cubicBezTo>
                  <a:cubicBezTo>
                    <a:pt x="165" y="204"/>
                    <a:pt x="137" y="215"/>
                    <a:pt x="108" y="215"/>
                  </a:cubicBezTo>
                  <a:cubicBezTo>
                    <a:pt x="78" y="215"/>
                    <a:pt x="51" y="204"/>
                    <a:pt x="31" y="184"/>
                  </a:cubicBezTo>
                  <a:cubicBezTo>
                    <a:pt x="31" y="184"/>
                    <a:pt x="31" y="184"/>
                    <a:pt x="31" y="184"/>
                  </a:cubicBezTo>
                  <a:cubicBezTo>
                    <a:pt x="12" y="165"/>
                    <a:pt x="0" y="137"/>
                    <a:pt x="0" y="108"/>
                  </a:cubicBezTo>
                  <a:cubicBezTo>
                    <a:pt x="0" y="78"/>
                    <a:pt x="12" y="51"/>
                    <a:pt x="31" y="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 rot="10800000">
            <a:off x="11058448" y="-50800"/>
            <a:ext cx="1171652" cy="879277"/>
            <a:chOff x="-92152" y="4881369"/>
            <a:chExt cx="2778202" cy="2084928"/>
          </a:xfrm>
        </p:grpSpPr>
        <p:sp>
          <p:nvSpPr>
            <p:cNvPr id="11" name="矩形 5"/>
            <p:cNvSpPr/>
            <p:nvPr/>
          </p:nvSpPr>
          <p:spPr>
            <a:xfrm>
              <a:off x="-1" y="4881369"/>
              <a:ext cx="2686051" cy="1976631"/>
            </a:xfrm>
            <a:custGeom>
              <a:avLst/>
              <a:gdLst>
                <a:gd name="connsiteX0" fmla="*/ 0 w 3036072"/>
                <a:gd name="connsiteY0" fmla="*/ 0 h 1976631"/>
                <a:gd name="connsiteX1" fmla="*/ 3036072 w 3036072"/>
                <a:gd name="connsiteY1" fmla="*/ 0 h 1976631"/>
                <a:gd name="connsiteX2" fmla="*/ 3036072 w 3036072"/>
                <a:gd name="connsiteY2" fmla="*/ 1976631 h 1976631"/>
                <a:gd name="connsiteX3" fmla="*/ 0 w 3036072"/>
                <a:gd name="connsiteY3" fmla="*/ 1976631 h 1976631"/>
                <a:gd name="connsiteX4" fmla="*/ 0 w 3036072"/>
                <a:gd name="connsiteY4" fmla="*/ 0 h 1976631"/>
                <a:gd name="connsiteX0-1" fmla="*/ 0 w 3036072"/>
                <a:gd name="connsiteY0-2" fmla="*/ 0 h 1976631"/>
                <a:gd name="connsiteX1-3" fmla="*/ 1369197 w 3036072"/>
                <a:gd name="connsiteY1-4" fmla="*/ 895350 h 1976631"/>
                <a:gd name="connsiteX2-5" fmla="*/ 3036072 w 3036072"/>
                <a:gd name="connsiteY2-6" fmla="*/ 1976631 h 1976631"/>
                <a:gd name="connsiteX3-7" fmla="*/ 0 w 3036072"/>
                <a:gd name="connsiteY3-8" fmla="*/ 1976631 h 1976631"/>
                <a:gd name="connsiteX4-9" fmla="*/ 0 w 3036072"/>
                <a:gd name="connsiteY4-10" fmla="*/ 0 h 1976631"/>
                <a:gd name="connsiteX0-11" fmla="*/ 0 w 3036072"/>
                <a:gd name="connsiteY0-12" fmla="*/ 0 h 1976631"/>
                <a:gd name="connsiteX1-13" fmla="*/ 1369197 w 3036072"/>
                <a:gd name="connsiteY1-14" fmla="*/ 895350 h 1976631"/>
                <a:gd name="connsiteX2-15" fmla="*/ 3036072 w 3036072"/>
                <a:gd name="connsiteY2-16" fmla="*/ 1976631 h 1976631"/>
                <a:gd name="connsiteX3-17" fmla="*/ 0 w 3036072"/>
                <a:gd name="connsiteY3-18" fmla="*/ 1976631 h 1976631"/>
                <a:gd name="connsiteX4-19" fmla="*/ 0 w 3036072"/>
                <a:gd name="connsiteY4-20" fmla="*/ 0 h 1976631"/>
                <a:gd name="connsiteX0-21" fmla="*/ 0 w 3036072"/>
                <a:gd name="connsiteY0-22" fmla="*/ 0 h 1976631"/>
                <a:gd name="connsiteX1-23" fmla="*/ 1369197 w 3036072"/>
                <a:gd name="connsiteY1-24" fmla="*/ 895350 h 1976631"/>
                <a:gd name="connsiteX2-25" fmla="*/ 3036072 w 3036072"/>
                <a:gd name="connsiteY2-26" fmla="*/ 1976631 h 1976631"/>
                <a:gd name="connsiteX3-27" fmla="*/ 0 w 3036072"/>
                <a:gd name="connsiteY3-28" fmla="*/ 1976631 h 1976631"/>
                <a:gd name="connsiteX4-29" fmla="*/ 0 w 3036072"/>
                <a:gd name="connsiteY4-30" fmla="*/ 0 h 1976631"/>
                <a:gd name="connsiteX0-31" fmla="*/ 0 w 3036072"/>
                <a:gd name="connsiteY0-32" fmla="*/ 0 h 1976631"/>
                <a:gd name="connsiteX1-33" fmla="*/ 1369197 w 3036072"/>
                <a:gd name="connsiteY1-34" fmla="*/ 895350 h 1976631"/>
                <a:gd name="connsiteX2-35" fmla="*/ 3036072 w 3036072"/>
                <a:gd name="connsiteY2-36" fmla="*/ 1976631 h 1976631"/>
                <a:gd name="connsiteX3-37" fmla="*/ 0 w 3036072"/>
                <a:gd name="connsiteY3-38" fmla="*/ 1976631 h 1976631"/>
                <a:gd name="connsiteX4-39" fmla="*/ 0 w 3036072"/>
                <a:gd name="connsiteY4-40" fmla="*/ 0 h 1976631"/>
                <a:gd name="connsiteX0-41" fmla="*/ 0 w 3036072"/>
                <a:gd name="connsiteY0-42" fmla="*/ 0 h 1976631"/>
                <a:gd name="connsiteX1-43" fmla="*/ 1369197 w 3036072"/>
                <a:gd name="connsiteY1-44" fmla="*/ 895350 h 1976631"/>
                <a:gd name="connsiteX2-45" fmla="*/ 3036072 w 3036072"/>
                <a:gd name="connsiteY2-46" fmla="*/ 1976631 h 1976631"/>
                <a:gd name="connsiteX3-47" fmla="*/ 0 w 3036072"/>
                <a:gd name="connsiteY3-48" fmla="*/ 1976631 h 1976631"/>
                <a:gd name="connsiteX4-49" fmla="*/ 0 w 3036072"/>
                <a:gd name="connsiteY4-50" fmla="*/ 0 h 1976631"/>
                <a:gd name="connsiteX0-51" fmla="*/ 0 w 3036072"/>
                <a:gd name="connsiteY0-52" fmla="*/ 0 h 1976631"/>
                <a:gd name="connsiteX1-53" fmla="*/ 1369197 w 3036072"/>
                <a:gd name="connsiteY1-54" fmla="*/ 895350 h 1976631"/>
                <a:gd name="connsiteX2-55" fmla="*/ 3036072 w 3036072"/>
                <a:gd name="connsiteY2-56" fmla="*/ 1976631 h 1976631"/>
                <a:gd name="connsiteX3-57" fmla="*/ 0 w 3036072"/>
                <a:gd name="connsiteY3-58" fmla="*/ 1976631 h 1976631"/>
                <a:gd name="connsiteX4-59" fmla="*/ 0 w 3036072"/>
                <a:gd name="connsiteY4-60" fmla="*/ 0 h 1976631"/>
                <a:gd name="connsiteX0-61" fmla="*/ 0 w 3036072"/>
                <a:gd name="connsiteY0-62" fmla="*/ 0 h 1976631"/>
                <a:gd name="connsiteX1-63" fmla="*/ 1569222 w 3036072"/>
                <a:gd name="connsiteY1-64" fmla="*/ 1038225 h 1976631"/>
                <a:gd name="connsiteX2-65" fmla="*/ 3036072 w 3036072"/>
                <a:gd name="connsiteY2-66" fmla="*/ 1976631 h 1976631"/>
                <a:gd name="connsiteX3-67" fmla="*/ 0 w 3036072"/>
                <a:gd name="connsiteY3-68" fmla="*/ 1976631 h 1976631"/>
                <a:gd name="connsiteX4-69" fmla="*/ 0 w 3036072"/>
                <a:gd name="connsiteY4-70" fmla="*/ 0 h 1976631"/>
                <a:gd name="connsiteX0-71" fmla="*/ 0 w 3036072"/>
                <a:gd name="connsiteY0-72" fmla="*/ 0 h 1976631"/>
                <a:gd name="connsiteX1-73" fmla="*/ 1235847 w 3036072"/>
                <a:gd name="connsiteY1-74" fmla="*/ 1219200 h 1976631"/>
                <a:gd name="connsiteX2-75" fmla="*/ 3036072 w 3036072"/>
                <a:gd name="connsiteY2-76" fmla="*/ 1976631 h 1976631"/>
                <a:gd name="connsiteX3-77" fmla="*/ 0 w 3036072"/>
                <a:gd name="connsiteY3-78" fmla="*/ 1976631 h 1976631"/>
                <a:gd name="connsiteX4-79" fmla="*/ 0 w 3036072"/>
                <a:gd name="connsiteY4-80" fmla="*/ 0 h 1976631"/>
                <a:gd name="connsiteX0-81" fmla="*/ 0 w 3036072"/>
                <a:gd name="connsiteY0-82" fmla="*/ 0 h 1976631"/>
                <a:gd name="connsiteX1-83" fmla="*/ 1235847 w 3036072"/>
                <a:gd name="connsiteY1-84" fmla="*/ 1219200 h 1976631"/>
                <a:gd name="connsiteX2-85" fmla="*/ 3036072 w 3036072"/>
                <a:gd name="connsiteY2-86" fmla="*/ 1976631 h 1976631"/>
                <a:gd name="connsiteX3-87" fmla="*/ 0 w 3036072"/>
                <a:gd name="connsiteY3-88" fmla="*/ 1976631 h 1976631"/>
                <a:gd name="connsiteX4-89" fmla="*/ 0 w 3036072"/>
                <a:gd name="connsiteY4-90" fmla="*/ 0 h 197663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036072" h="1976631">
                  <a:moveTo>
                    <a:pt x="0" y="0"/>
                  </a:moveTo>
                  <a:cubicBezTo>
                    <a:pt x="725554" y="107950"/>
                    <a:pt x="246048" y="1349375"/>
                    <a:pt x="1235847" y="1219200"/>
                  </a:cubicBezTo>
                  <a:cubicBezTo>
                    <a:pt x="1924822" y="1112902"/>
                    <a:pt x="2918597" y="1235204"/>
                    <a:pt x="3036072" y="1976631"/>
                  </a:cubicBezTo>
                  <a:lnTo>
                    <a:pt x="0" y="19766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Freeform 12"/>
            <p:cNvSpPr>
              <a:spLocks noEditPoints="1"/>
            </p:cNvSpPr>
            <p:nvPr/>
          </p:nvSpPr>
          <p:spPr bwMode="auto">
            <a:xfrm>
              <a:off x="1840168" y="6463263"/>
              <a:ext cx="288387" cy="213964"/>
            </a:xfrm>
            <a:custGeom>
              <a:avLst/>
              <a:gdLst>
                <a:gd name="T0" fmla="*/ 361 w 373"/>
                <a:gd name="T1" fmla="*/ 31 h 277"/>
                <a:gd name="T2" fmla="*/ 369 w 373"/>
                <a:gd name="T3" fmla="*/ 54 h 277"/>
                <a:gd name="T4" fmla="*/ 345 w 373"/>
                <a:gd name="T5" fmla="*/ 63 h 277"/>
                <a:gd name="T6" fmla="*/ 317 w 373"/>
                <a:gd name="T7" fmla="*/ 49 h 277"/>
                <a:gd name="T8" fmla="*/ 278 w 373"/>
                <a:gd name="T9" fmla="*/ 49 h 277"/>
                <a:gd name="T10" fmla="*/ 207 w 373"/>
                <a:gd name="T11" fmla="*/ 49 h 277"/>
                <a:gd name="T12" fmla="*/ 167 w 373"/>
                <a:gd name="T13" fmla="*/ 49 h 277"/>
                <a:gd name="T14" fmla="*/ 96 w 373"/>
                <a:gd name="T15" fmla="*/ 49 h 277"/>
                <a:gd name="T16" fmla="*/ 76 w 373"/>
                <a:gd name="T17" fmla="*/ 40 h 277"/>
                <a:gd name="T18" fmla="*/ 56 w 373"/>
                <a:gd name="T19" fmla="*/ 49 h 277"/>
                <a:gd name="T20" fmla="*/ 29 w 373"/>
                <a:gd name="T21" fmla="*/ 63 h 277"/>
                <a:gd name="T22" fmla="*/ 5 w 373"/>
                <a:gd name="T23" fmla="*/ 54 h 277"/>
                <a:gd name="T24" fmla="*/ 13 w 373"/>
                <a:gd name="T25" fmla="*/ 31 h 277"/>
                <a:gd name="T26" fmla="*/ 41 w 373"/>
                <a:gd name="T27" fmla="*/ 17 h 277"/>
                <a:gd name="T28" fmla="*/ 76 w 373"/>
                <a:gd name="T29" fmla="*/ 5 h 277"/>
                <a:gd name="T30" fmla="*/ 111 w 373"/>
                <a:gd name="T31" fmla="*/ 17 h 277"/>
                <a:gd name="T32" fmla="*/ 152 w 373"/>
                <a:gd name="T33" fmla="*/ 17 h 277"/>
                <a:gd name="T34" fmla="*/ 222 w 373"/>
                <a:gd name="T35" fmla="*/ 17 h 277"/>
                <a:gd name="T36" fmla="*/ 263 w 373"/>
                <a:gd name="T37" fmla="*/ 17 h 277"/>
                <a:gd name="T38" fmla="*/ 333 w 373"/>
                <a:gd name="T39" fmla="*/ 17 h 277"/>
                <a:gd name="T40" fmla="*/ 361 w 373"/>
                <a:gd name="T41" fmla="*/ 31 h 277"/>
                <a:gd name="T42" fmla="*/ 361 w 373"/>
                <a:gd name="T43" fmla="*/ 241 h 277"/>
                <a:gd name="T44" fmla="*/ 369 w 373"/>
                <a:gd name="T45" fmla="*/ 265 h 277"/>
                <a:gd name="T46" fmla="*/ 345 w 373"/>
                <a:gd name="T47" fmla="*/ 272 h 277"/>
                <a:gd name="T48" fmla="*/ 317 w 373"/>
                <a:gd name="T49" fmla="*/ 259 h 277"/>
                <a:gd name="T50" fmla="*/ 278 w 373"/>
                <a:gd name="T51" fmla="*/ 259 h 277"/>
                <a:gd name="T52" fmla="*/ 207 w 373"/>
                <a:gd name="T53" fmla="*/ 259 h 277"/>
                <a:gd name="T54" fmla="*/ 167 w 373"/>
                <a:gd name="T55" fmla="*/ 259 h 277"/>
                <a:gd name="T56" fmla="*/ 96 w 373"/>
                <a:gd name="T57" fmla="*/ 259 h 277"/>
                <a:gd name="T58" fmla="*/ 56 w 373"/>
                <a:gd name="T59" fmla="*/ 259 h 277"/>
                <a:gd name="T60" fmla="*/ 29 w 373"/>
                <a:gd name="T61" fmla="*/ 272 h 277"/>
                <a:gd name="T62" fmla="*/ 5 w 373"/>
                <a:gd name="T63" fmla="*/ 265 h 277"/>
                <a:gd name="T64" fmla="*/ 13 w 373"/>
                <a:gd name="T65" fmla="*/ 241 h 277"/>
                <a:gd name="T66" fmla="*/ 41 w 373"/>
                <a:gd name="T67" fmla="*/ 227 h 277"/>
                <a:gd name="T68" fmla="*/ 111 w 373"/>
                <a:gd name="T69" fmla="*/ 227 h 277"/>
                <a:gd name="T70" fmla="*/ 152 w 373"/>
                <a:gd name="T71" fmla="*/ 227 h 277"/>
                <a:gd name="T72" fmla="*/ 222 w 373"/>
                <a:gd name="T73" fmla="*/ 227 h 277"/>
                <a:gd name="T74" fmla="*/ 263 w 373"/>
                <a:gd name="T75" fmla="*/ 227 h 277"/>
                <a:gd name="T76" fmla="*/ 333 w 373"/>
                <a:gd name="T77" fmla="*/ 227 h 277"/>
                <a:gd name="T78" fmla="*/ 361 w 373"/>
                <a:gd name="T79" fmla="*/ 241 h 277"/>
                <a:gd name="T80" fmla="*/ 361 w 373"/>
                <a:gd name="T81" fmla="*/ 136 h 277"/>
                <a:gd name="T82" fmla="*/ 369 w 373"/>
                <a:gd name="T83" fmla="*/ 159 h 277"/>
                <a:gd name="T84" fmla="*/ 345 w 373"/>
                <a:gd name="T85" fmla="*/ 168 h 277"/>
                <a:gd name="T86" fmla="*/ 317 w 373"/>
                <a:gd name="T87" fmla="*/ 154 h 277"/>
                <a:gd name="T88" fmla="*/ 278 w 373"/>
                <a:gd name="T89" fmla="*/ 154 h 277"/>
                <a:gd name="T90" fmla="*/ 207 w 373"/>
                <a:gd name="T91" fmla="*/ 154 h 277"/>
                <a:gd name="T92" fmla="*/ 167 w 373"/>
                <a:gd name="T93" fmla="*/ 154 h 277"/>
                <a:gd name="T94" fmla="*/ 96 w 373"/>
                <a:gd name="T95" fmla="*/ 154 h 277"/>
                <a:gd name="T96" fmla="*/ 56 w 373"/>
                <a:gd name="T97" fmla="*/ 154 h 277"/>
                <a:gd name="T98" fmla="*/ 29 w 373"/>
                <a:gd name="T99" fmla="*/ 168 h 277"/>
                <a:gd name="T100" fmla="*/ 5 w 373"/>
                <a:gd name="T101" fmla="*/ 159 h 277"/>
                <a:gd name="T102" fmla="*/ 13 w 373"/>
                <a:gd name="T103" fmla="*/ 136 h 277"/>
                <a:gd name="T104" fmla="*/ 41 w 373"/>
                <a:gd name="T105" fmla="*/ 122 h 277"/>
                <a:gd name="T106" fmla="*/ 111 w 373"/>
                <a:gd name="T107" fmla="*/ 122 h 277"/>
                <a:gd name="T108" fmla="*/ 152 w 373"/>
                <a:gd name="T109" fmla="*/ 122 h 277"/>
                <a:gd name="T110" fmla="*/ 222 w 373"/>
                <a:gd name="T111" fmla="*/ 122 h 277"/>
                <a:gd name="T112" fmla="*/ 263 w 373"/>
                <a:gd name="T113" fmla="*/ 122 h 277"/>
                <a:gd name="T114" fmla="*/ 333 w 373"/>
                <a:gd name="T115" fmla="*/ 122 h 277"/>
                <a:gd name="T116" fmla="*/ 361 w 373"/>
                <a:gd name="T117" fmla="*/ 136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3" h="277">
                  <a:moveTo>
                    <a:pt x="361" y="31"/>
                  </a:moveTo>
                  <a:cubicBezTo>
                    <a:pt x="370" y="35"/>
                    <a:pt x="373" y="46"/>
                    <a:pt x="369" y="54"/>
                  </a:cubicBezTo>
                  <a:cubicBezTo>
                    <a:pt x="364" y="63"/>
                    <a:pt x="354" y="66"/>
                    <a:pt x="345" y="63"/>
                  </a:cubicBezTo>
                  <a:cubicBezTo>
                    <a:pt x="317" y="49"/>
                    <a:pt x="317" y="49"/>
                    <a:pt x="317" y="49"/>
                  </a:cubicBezTo>
                  <a:cubicBezTo>
                    <a:pt x="297" y="39"/>
                    <a:pt x="297" y="39"/>
                    <a:pt x="278" y="49"/>
                  </a:cubicBezTo>
                  <a:cubicBezTo>
                    <a:pt x="242" y="66"/>
                    <a:pt x="242" y="66"/>
                    <a:pt x="207" y="49"/>
                  </a:cubicBezTo>
                  <a:cubicBezTo>
                    <a:pt x="187" y="39"/>
                    <a:pt x="187" y="39"/>
                    <a:pt x="167" y="49"/>
                  </a:cubicBezTo>
                  <a:cubicBezTo>
                    <a:pt x="132" y="66"/>
                    <a:pt x="131" y="66"/>
                    <a:pt x="96" y="49"/>
                  </a:cubicBezTo>
                  <a:cubicBezTo>
                    <a:pt x="85" y="43"/>
                    <a:pt x="79" y="40"/>
                    <a:pt x="76" y="40"/>
                  </a:cubicBezTo>
                  <a:cubicBezTo>
                    <a:pt x="73" y="40"/>
                    <a:pt x="67" y="43"/>
                    <a:pt x="56" y="49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19" y="66"/>
                    <a:pt x="9" y="63"/>
                    <a:pt x="5" y="54"/>
                  </a:cubicBezTo>
                  <a:cubicBezTo>
                    <a:pt x="0" y="46"/>
                    <a:pt x="4" y="35"/>
                    <a:pt x="13" y="31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57" y="9"/>
                    <a:pt x="65" y="5"/>
                    <a:pt x="76" y="5"/>
                  </a:cubicBezTo>
                  <a:cubicBezTo>
                    <a:pt x="87" y="5"/>
                    <a:pt x="95" y="9"/>
                    <a:pt x="111" y="17"/>
                  </a:cubicBezTo>
                  <a:cubicBezTo>
                    <a:pt x="131" y="27"/>
                    <a:pt x="132" y="27"/>
                    <a:pt x="152" y="17"/>
                  </a:cubicBezTo>
                  <a:cubicBezTo>
                    <a:pt x="187" y="0"/>
                    <a:pt x="187" y="0"/>
                    <a:pt x="222" y="17"/>
                  </a:cubicBezTo>
                  <a:cubicBezTo>
                    <a:pt x="242" y="27"/>
                    <a:pt x="242" y="27"/>
                    <a:pt x="263" y="17"/>
                  </a:cubicBezTo>
                  <a:cubicBezTo>
                    <a:pt x="297" y="0"/>
                    <a:pt x="297" y="0"/>
                    <a:pt x="333" y="17"/>
                  </a:cubicBezTo>
                  <a:lnTo>
                    <a:pt x="361" y="31"/>
                  </a:lnTo>
                  <a:close/>
                  <a:moveTo>
                    <a:pt x="361" y="241"/>
                  </a:moveTo>
                  <a:cubicBezTo>
                    <a:pt x="370" y="245"/>
                    <a:pt x="373" y="256"/>
                    <a:pt x="369" y="265"/>
                  </a:cubicBezTo>
                  <a:cubicBezTo>
                    <a:pt x="364" y="273"/>
                    <a:pt x="354" y="277"/>
                    <a:pt x="345" y="272"/>
                  </a:cubicBezTo>
                  <a:cubicBezTo>
                    <a:pt x="317" y="259"/>
                    <a:pt x="317" y="259"/>
                    <a:pt x="317" y="259"/>
                  </a:cubicBezTo>
                  <a:cubicBezTo>
                    <a:pt x="297" y="249"/>
                    <a:pt x="297" y="249"/>
                    <a:pt x="278" y="259"/>
                  </a:cubicBezTo>
                  <a:cubicBezTo>
                    <a:pt x="242" y="276"/>
                    <a:pt x="242" y="276"/>
                    <a:pt x="207" y="259"/>
                  </a:cubicBezTo>
                  <a:cubicBezTo>
                    <a:pt x="187" y="249"/>
                    <a:pt x="187" y="249"/>
                    <a:pt x="167" y="259"/>
                  </a:cubicBezTo>
                  <a:cubicBezTo>
                    <a:pt x="132" y="276"/>
                    <a:pt x="131" y="276"/>
                    <a:pt x="96" y="259"/>
                  </a:cubicBezTo>
                  <a:cubicBezTo>
                    <a:pt x="76" y="249"/>
                    <a:pt x="76" y="249"/>
                    <a:pt x="56" y="259"/>
                  </a:cubicBezTo>
                  <a:cubicBezTo>
                    <a:pt x="29" y="272"/>
                    <a:pt x="29" y="272"/>
                    <a:pt x="29" y="272"/>
                  </a:cubicBezTo>
                  <a:cubicBezTo>
                    <a:pt x="19" y="277"/>
                    <a:pt x="9" y="273"/>
                    <a:pt x="5" y="265"/>
                  </a:cubicBezTo>
                  <a:cubicBezTo>
                    <a:pt x="0" y="256"/>
                    <a:pt x="4" y="245"/>
                    <a:pt x="13" y="241"/>
                  </a:cubicBezTo>
                  <a:cubicBezTo>
                    <a:pt x="41" y="227"/>
                    <a:pt x="41" y="227"/>
                    <a:pt x="41" y="227"/>
                  </a:cubicBezTo>
                  <a:cubicBezTo>
                    <a:pt x="76" y="209"/>
                    <a:pt x="76" y="209"/>
                    <a:pt x="111" y="227"/>
                  </a:cubicBezTo>
                  <a:cubicBezTo>
                    <a:pt x="131" y="237"/>
                    <a:pt x="132" y="237"/>
                    <a:pt x="152" y="227"/>
                  </a:cubicBezTo>
                  <a:cubicBezTo>
                    <a:pt x="187" y="209"/>
                    <a:pt x="187" y="209"/>
                    <a:pt x="222" y="227"/>
                  </a:cubicBezTo>
                  <a:cubicBezTo>
                    <a:pt x="242" y="237"/>
                    <a:pt x="242" y="237"/>
                    <a:pt x="263" y="227"/>
                  </a:cubicBezTo>
                  <a:cubicBezTo>
                    <a:pt x="297" y="209"/>
                    <a:pt x="297" y="209"/>
                    <a:pt x="333" y="227"/>
                  </a:cubicBezTo>
                  <a:lnTo>
                    <a:pt x="361" y="241"/>
                  </a:lnTo>
                  <a:close/>
                  <a:moveTo>
                    <a:pt x="361" y="136"/>
                  </a:moveTo>
                  <a:cubicBezTo>
                    <a:pt x="370" y="140"/>
                    <a:pt x="373" y="151"/>
                    <a:pt x="369" y="159"/>
                  </a:cubicBezTo>
                  <a:cubicBezTo>
                    <a:pt x="364" y="168"/>
                    <a:pt x="354" y="172"/>
                    <a:pt x="345" y="168"/>
                  </a:cubicBezTo>
                  <a:cubicBezTo>
                    <a:pt x="317" y="154"/>
                    <a:pt x="317" y="154"/>
                    <a:pt x="317" y="154"/>
                  </a:cubicBezTo>
                  <a:cubicBezTo>
                    <a:pt x="297" y="144"/>
                    <a:pt x="297" y="144"/>
                    <a:pt x="278" y="154"/>
                  </a:cubicBezTo>
                  <a:cubicBezTo>
                    <a:pt x="242" y="171"/>
                    <a:pt x="242" y="171"/>
                    <a:pt x="207" y="154"/>
                  </a:cubicBezTo>
                  <a:cubicBezTo>
                    <a:pt x="187" y="144"/>
                    <a:pt x="187" y="144"/>
                    <a:pt x="167" y="154"/>
                  </a:cubicBezTo>
                  <a:cubicBezTo>
                    <a:pt x="131" y="171"/>
                    <a:pt x="131" y="171"/>
                    <a:pt x="96" y="154"/>
                  </a:cubicBezTo>
                  <a:cubicBezTo>
                    <a:pt x="76" y="144"/>
                    <a:pt x="76" y="144"/>
                    <a:pt x="56" y="154"/>
                  </a:cubicBezTo>
                  <a:cubicBezTo>
                    <a:pt x="29" y="168"/>
                    <a:pt x="29" y="168"/>
                    <a:pt x="29" y="168"/>
                  </a:cubicBezTo>
                  <a:cubicBezTo>
                    <a:pt x="19" y="172"/>
                    <a:pt x="9" y="168"/>
                    <a:pt x="5" y="159"/>
                  </a:cubicBezTo>
                  <a:cubicBezTo>
                    <a:pt x="0" y="151"/>
                    <a:pt x="4" y="140"/>
                    <a:pt x="13" y="136"/>
                  </a:cubicBezTo>
                  <a:cubicBezTo>
                    <a:pt x="41" y="122"/>
                    <a:pt x="41" y="122"/>
                    <a:pt x="41" y="122"/>
                  </a:cubicBezTo>
                  <a:cubicBezTo>
                    <a:pt x="76" y="104"/>
                    <a:pt x="76" y="104"/>
                    <a:pt x="111" y="122"/>
                  </a:cubicBezTo>
                  <a:cubicBezTo>
                    <a:pt x="131" y="132"/>
                    <a:pt x="132" y="132"/>
                    <a:pt x="152" y="122"/>
                  </a:cubicBezTo>
                  <a:cubicBezTo>
                    <a:pt x="187" y="104"/>
                    <a:pt x="187" y="104"/>
                    <a:pt x="222" y="122"/>
                  </a:cubicBezTo>
                  <a:cubicBezTo>
                    <a:pt x="242" y="132"/>
                    <a:pt x="242" y="132"/>
                    <a:pt x="263" y="122"/>
                  </a:cubicBezTo>
                  <a:cubicBezTo>
                    <a:pt x="297" y="104"/>
                    <a:pt x="297" y="104"/>
                    <a:pt x="333" y="122"/>
                  </a:cubicBezTo>
                  <a:lnTo>
                    <a:pt x="361" y="1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20"/>
            <p:cNvSpPr>
              <a:spLocks noEditPoints="1"/>
            </p:cNvSpPr>
            <p:nvPr/>
          </p:nvSpPr>
          <p:spPr bwMode="auto">
            <a:xfrm>
              <a:off x="-92152" y="6344981"/>
              <a:ext cx="620631" cy="621316"/>
            </a:xfrm>
            <a:custGeom>
              <a:avLst/>
              <a:gdLst>
                <a:gd name="T0" fmla="*/ 794 w 839"/>
                <a:gd name="T1" fmla="*/ 277 h 839"/>
                <a:gd name="T2" fmla="*/ 562 w 839"/>
                <a:gd name="T3" fmla="*/ 45 h 839"/>
                <a:gd name="T4" fmla="*/ 193 w 839"/>
                <a:gd name="T5" fmla="*/ 67 h 839"/>
                <a:gd name="T6" fmla="*/ 67 w 839"/>
                <a:gd name="T7" fmla="*/ 193 h 839"/>
                <a:gd name="T8" fmla="*/ 67 w 839"/>
                <a:gd name="T9" fmla="*/ 193 h 839"/>
                <a:gd name="T10" fmla="*/ 45 w 839"/>
                <a:gd name="T11" fmla="*/ 561 h 839"/>
                <a:gd name="T12" fmla="*/ 278 w 839"/>
                <a:gd name="T13" fmla="*/ 794 h 839"/>
                <a:gd name="T14" fmla="*/ 647 w 839"/>
                <a:gd name="T15" fmla="*/ 773 h 839"/>
                <a:gd name="T16" fmla="*/ 772 w 839"/>
                <a:gd name="T17" fmla="*/ 646 h 839"/>
                <a:gd name="T18" fmla="*/ 772 w 839"/>
                <a:gd name="T19" fmla="*/ 646 h 839"/>
                <a:gd name="T20" fmla="*/ 617 w 839"/>
                <a:gd name="T21" fmla="*/ 276 h 839"/>
                <a:gd name="T22" fmla="*/ 613 w 839"/>
                <a:gd name="T23" fmla="*/ 277 h 839"/>
                <a:gd name="T24" fmla="*/ 608 w 839"/>
                <a:gd name="T25" fmla="*/ 277 h 839"/>
                <a:gd name="T26" fmla="*/ 604 w 839"/>
                <a:gd name="T27" fmla="*/ 277 h 839"/>
                <a:gd name="T28" fmla="*/ 599 w 839"/>
                <a:gd name="T29" fmla="*/ 276 h 839"/>
                <a:gd name="T30" fmla="*/ 595 w 839"/>
                <a:gd name="T31" fmla="*/ 276 h 839"/>
                <a:gd name="T32" fmla="*/ 597 w 839"/>
                <a:gd name="T33" fmla="*/ 188 h 839"/>
                <a:gd name="T34" fmla="*/ 601 w 839"/>
                <a:gd name="T35" fmla="*/ 187 h 839"/>
                <a:gd name="T36" fmla="*/ 606 w 839"/>
                <a:gd name="T37" fmla="*/ 187 h 839"/>
                <a:gd name="T38" fmla="*/ 611 w 839"/>
                <a:gd name="T39" fmla="*/ 187 h 839"/>
                <a:gd name="T40" fmla="*/ 615 w 839"/>
                <a:gd name="T41" fmla="*/ 187 h 839"/>
                <a:gd name="T42" fmla="*/ 652 w 839"/>
                <a:gd name="T43" fmla="*/ 232 h 839"/>
                <a:gd name="T44" fmla="*/ 418 w 839"/>
                <a:gd name="T45" fmla="*/ 465 h 839"/>
                <a:gd name="T46" fmla="*/ 414 w 839"/>
                <a:gd name="T47" fmla="*/ 464 h 839"/>
                <a:gd name="T48" fmla="*/ 409 w 839"/>
                <a:gd name="T49" fmla="*/ 463 h 839"/>
                <a:gd name="T50" fmla="*/ 405 w 839"/>
                <a:gd name="T51" fmla="*/ 462 h 839"/>
                <a:gd name="T52" fmla="*/ 401 w 839"/>
                <a:gd name="T53" fmla="*/ 460 h 839"/>
                <a:gd name="T54" fmla="*/ 397 w 839"/>
                <a:gd name="T55" fmla="*/ 459 h 839"/>
                <a:gd name="T56" fmla="*/ 397 w 839"/>
                <a:gd name="T57" fmla="*/ 380 h 839"/>
                <a:gd name="T58" fmla="*/ 401 w 839"/>
                <a:gd name="T59" fmla="*/ 378 h 839"/>
                <a:gd name="T60" fmla="*/ 405 w 839"/>
                <a:gd name="T61" fmla="*/ 377 h 839"/>
                <a:gd name="T62" fmla="*/ 410 w 839"/>
                <a:gd name="T63" fmla="*/ 375 h 839"/>
                <a:gd name="T64" fmla="*/ 414 w 839"/>
                <a:gd name="T65" fmla="*/ 374 h 839"/>
                <a:gd name="T66" fmla="*/ 418 w 839"/>
                <a:gd name="T67" fmla="*/ 374 h 839"/>
                <a:gd name="T68" fmla="*/ 278 w 839"/>
                <a:gd name="T69" fmla="*/ 607 h 839"/>
                <a:gd name="T70" fmla="*/ 241 w 839"/>
                <a:gd name="T71" fmla="*/ 651 h 839"/>
                <a:gd name="T72" fmla="*/ 236 w 839"/>
                <a:gd name="T73" fmla="*/ 652 h 839"/>
                <a:gd name="T74" fmla="*/ 231 w 839"/>
                <a:gd name="T75" fmla="*/ 652 h 839"/>
                <a:gd name="T76" fmla="*/ 227 w 839"/>
                <a:gd name="T77" fmla="*/ 652 h 839"/>
                <a:gd name="T78" fmla="*/ 222 w 839"/>
                <a:gd name="T79" fmla="*/ 651 h 839"/>
                <a:gd name="T80" fmla="*/ 222 w 839"/>
                <a:gd name="T81" fmla="*/ 563 h 839"/>
                <a:gd name="T82" fmla="*/ 225 w 839"/>
                <a:gd name="T83" fmla="*/ 562 h 839"/>
                <a:gd name="T84" fmla="*/ 230 w 839"/>
                <a:gd name="T85" fmla="*/ 561 h 839"/>
                <a:gd name="T86" fmla="*/ 235 w 839"/>
                <a:gd name="T87" fmla="*/ 561 h 839"/>
                <a:gd name="T88" fmla="*/ 240 w 839"/>
                <a:gd name="T89" fmla="*/ 562 h 839"/>
                <a:gd name="T90" fmla="*/ 465 w 839"/>
                <a:gd name="T91" fmla="*/ 232 h 839"/>
                <a:gd name="T92" fmla="*/ 465 w 839"/>
                <a:gd name="T93" fmla="*/ 232 h 839"/>
                <a:gd name="T94" fmla="*/ 233 w 839"/>
                <a:gd name="T95" fmla="*/ 374 h 839"/>
                <a:gd name="T96" fmla="*/ 187 w 839"/>
                <a:gd name="T97" fmla="*/ 232 h 839"/>
                <a:gd name="T98" fmla="*/ 45 w 839"/>
                <a:gd name="T99" fmla="*/ 465 h 839"/>
                <a:gd name="T100" fmla="*/ 465 w 839"/>
                <a:gd name="T101" fmla="*/ 45 h 839"/>
                <a:gd name="T102" fmla="*/ 420 w 839"/>
                <a:gd name="T103" fmla="*/ 0 h 839"/>
                <a:gd name="T104" fmla="*/ 420 w 839"/>
                <a:gd name="T105" fmla="*/ 561 h 839"/>
                <a:gd name="T106" fmla="*/ 562 w 839"/>
                <a:gd name="T107" fmla="*/ 419 h 839"/>
                <a:gd name="T108" fmla="*/ 562 w 839"/>
                <a:gd name="T109" fmla="*/ 419 h 839"/>
                <a:gd name="T110" fmla="*/ 607 w 839"/>
                <a:gd name="T111" fmla="*/ 652 h 839"/>
                <a:gd name="T112" fmla="*/ 839 w 839"/>
                <a:gd name="T113" fmla="*/ 419 h 839"/>
                <a:gd name="T114" fmla="*/ 420 w 839"/>
                <a:gd name="T115" fmla="*/ 749 h 839"/>
                <a:gd name="T116" fmla="*/ 420 w 839"/>
                <a:gd name="T117" fmla="*/ 839 h 839"/>
                <a:gd name="T118" fmla="*/ 374 w 839"/>
                <a:gd name="T119" fmla="*/ 794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39" h="839">
                  <a:moveTo>
                    <a:pt x="813" y="273"/>
                  </a:moveTo>
                  <a:cubicBezTo>
                    <a:pt x="803" y="244"/>
                    <a:pt x="789" y="218"/>
                    <a:pt x="772" y="193"/>
                  </a:cubicBezTo>
                  <a:cubicBezTo>
                    <a:pt x="759" y="200"/>
                    <a:pt x="749" y="215"/>
                    <a:pt x="749" y="232"/>
                  </a:cubicBezTo>
                  <a:cubicBezTo>
                    <a:pt x="749" y="257"/>
                    <a:pt x="769" y="277"/>
                    <a:pt x="794" y="277"/>
                  </a:cubicBezTo>
                  <a:cubicBezTo>
                    <a:pt x="801" y="277"/>
                    <a:pt x="807" y="276"/>
                    <a:pt x="813" y="273"/>
                  </a:cubicBezTo>
                  <a:close/>
                  <a:moveTo>
                    <a:pt x="647" y="67"/>
                  </a:moveTo>
                  <a:cubicBezTo>
                    <a:pt x="621" y="50"/>
                    <a:pt x="595" y="36"/>
                    <a:pt x="566" y="26"/>
                  </a:cubicBezTo>
                  <a:cubicBezTo>
                    <a:pt x="563" y="32"/>
                    <a:pt x="562" y="38"/>
                    <a:pt x="562" y="45"/>
                  </a:cubicBezTo>
                  <a:cubicBezTo>
                    <a:pt x="562" y="70"/>
                    <a:pt x="582" y="90"/>
                    <a:pt x="607" y="90"/>
                  </a:cubicBezTo>
                  <a:cubicBezTo>
                    <a:pt x="624" y="90"/>
                    <a:pt x="639" y="80"/>
                    <a:pt x="647" y="67"/>
                  </a:cubicBezTo>
                  <a:close/>
                  <a:moveTo>
                    <a:pt x="274" y="26"/>
                  </a:moveTo>
                  <a:cubicBezTo>
                    <a:pt x="245" y="36"/>
                    <a:pt x="218" y="50"/>
                    <a:pt x="193" y="67"/>
                  </a:cubicBezTo>
                  <a:cubicBezTo>
                    <a:pt x="200" y="80"/>
                    <a:pt x="215" y="90"/>
                    <a:pt x="233" y="90"/>
                  </a:cubicBezTo>
                  <a:cubicBezTo>
                    <a:pt x="257" y="90"/>
                    <a:pt x="278" y="70"/>
                    <a:pt x="278" y="45"/>
                  </a:cubicBezTo>
                  <a:cubicBezTo>
                    <a:pt x="278" y="38"/>
                    <a:pt x="276" y="32"/>
                    <a:pt x="274" y="26"/>
                  </a:cubicBezTo>
                  <a:close/>
                  <a:moveTo>
                    <a:pt x="67" y="193"/>
                  </a:moveTo>
                  <a:cubicBezTo>
                    <a:pt x="51" y="218"/>
                    <a:pt x="37" y="244"/>
                    <a:pt x="26" y="273"/>
                  </a:cubicBezTo>
                  <a:cubicBezTo>
                    <a:pt x="32" y="276"/>
                    <a:pt x="38" y="277"/>
                    <a:pt x="45" y="277"/>
                  </a:cubicBezTo>
                  <a:cubicBezTo>
                    <a:pt x="70" y="277"/>
                    <a:pt x="91" y="257"/>
                    <a:pt x="91" y="232"/>
                  </a:cubicBezTo>
                  <a:cubicBezTo>
                    <a:pt x="91" y="215"/>
                    <a:pt x="81" y="200"/>
                    <a:pt x="67" y="193"/>
                  </a:cubicBezTo>
                  <a:close/>
                  <a:moveTo>
                    <a:pt x="26" y="566"/>
                  </a:moveTo>
                  <a:cubicBezTo>
                    <a:pt x="37" y="594"/>
                    <a:pt x="51" y="621"/>
                    <a:pt x="67" y="646"/>
                  </a:cubicBezTo>
                  <a:cubicBezTo>
                    <a:pt x="81" y="639"/>
                    <a:pt x="91" y="624"/>
                    <a:pt x="91" y="607"/>
                  </a:cubicBezTo>
                  <a:cubicBezTo>
                    <a:pt x="91" y="582"/>
                    <a:pt x="70" y="561"/>
                    <a:pt x="45" y="561"/>
                  </a:cubicBezTo>
                  <a:cubicBezTo>
                    <a:pt x="38" y="561"/>
                    <a:pt x="32" y="563"/>
                    <a:pt x="26" y="566"/>
                  </a:cubicBezTo>
                  <a:close/>
                  <a:moveTo>
                    <a:pt x="193" y="773"/>
                  </a:moveTo>
                  <a:cubicBezTo>
                    <a:pt x="218" y="788"/>
                    <a:pt x="245" y="802"/>
                    <a:pt x="274" y="813"/>
                  </a:cubicBezTo>
                  <a:cubicBezTo>
                    <a:pt x="276" y="807"/>
                    <a:pt x="278" y="801"/>
                    <a:pt x="278" y="794"/>
                  </a:cubicBezTo>
                  <a:cubicBezTo>
                    <a:pt x="278" y="769"/>
                    <a:pt x="257" y="749"/>
                    <a:pt x="233" y="749"/>
                  </a:cubicBezTo>
                  <a:cubicBezTo>
                    <a:pt x="215" y="749"/>
                    <a:pt x="200" y="758"/>
                    <a:pt x="193" y="773"/>
                  </a:cubicBezTo>
                  <a:close/>
                  <a:moveTo>
                    <a:pt x="566" y="813"/>
                  </a:moveTo>
                  <a:cubicBezTo>
                    <a:pt x="595" y="802"/>
                    <a:pt x="621" y="788"/>
                    <a:pt x="647" y="773"/>
                  </a:cubicBezTo>
                  <a:cubicBezTo>
                    <a:pt x="639" y="758"/>
                    <a:pt x="624" y="749"/>
                    <a:pt x="607" y="749"/>
                  </a:cubicBezTo>
                  <a:cubicBezTo>
                    <a:pt x="582" y="749"/>
                    <a:pt x="562" y="769"/>
                    <a:pt x="562" y="794"/>
                  </a:cubicBezTo>
                  <a:cubicBezTo>
                    <a:pt x="562" y="801"/>
                    <a:pt x="563" y="807"/>
                    <a:pt x="566" y="813"/>
                  </a:cubicBezTo>
                  <a:close/>
                  <a:moveTo>
                    <a:pt x="772" y="646"/>
                  </a:moveTo>
                  <a:cubicBezTo>
                    <a:pt x="789" y="621"/>
                    <a:pt x="803" y="594"/>
                    <a:pt x="813" y="566"/>
                  </a:cubicBezTo>
                  <a:cubicBezTo>
                    <a:pt x="807" y="563"/>
                    <a:pt x="801" y="561"/>
                    <a:pt x="794" y="561"/>
                  </a:cubicBezTo>
                  <a:cubicBezTo>
                    <a:pt x="769" y="561"/>
                    <a:pt x="749" y="582"/>
                    <a:pt x="749" y="607"/>
                  </a:cubicBezTo>
                  <a:cubicBezTo>
                    <a:pt x="749" y="624"/>
                    <a:pt x="759" y="639"/>
                    <a:pt x="772" y="646"/>
                  </a:cubicBezTo>
                  <a:close/>
                  <a:moveTo>
                    <a:pt x="652" y="232"/>
                  </a:moveTo>
                  <a:cubicBezTo>
                    <a:pt x="652" y="251"/>
                    <a:pt x="639" y="269"/>
                    <a:pt x="621" y="275"/>
                  </a:cubicBezTo>
                  <a:cubicBezTo>
                    <a:pt x="620" y="276"/>
                    <a:pt x="620" y="276"/>
                    <a:pt x="618" y="276"/>
                  </a:cubicBezTo>
                  <a:cubicBezTo>
                    <a:pt x="618" y="276"/>
                    <a:pt x="617" y="276"/>
                    <a:pt x="617" y="276"/>
                  </a:cubicBezTo>
                  <a:cubicBezTo>
                    <a:pt x="617" y="276"/>
                    <a:pt x="617" y="276"/>
                    <a:pt x="616" y="276"/>
                  </a:cubicBezTo>
                  <a:cubicBezTo>
                    <a:pt x="615" y="276"/>
                    <a:pt x="615" y="276"/>
                    <a:pt x="615" y="276"/>
                  </a:cubicBezTo>
                  <a:cubicBezTo>
                    <a:pt x="614" y="277"/>
                    <a:pt x="614" y="277"/>
                    <a:pt x="614" y="277"/>
                  </a:cubicBezTo>
                  <a:cubicBezTo>
                    <a:pt x="613" y="277"/>
                    <a:pt x="613" y="277"/>
                    <a:pt x="613" y="277"/>
                  </a:cubicBezTo>
                  <a:cubicBezTo>
                    <a:pt x="612" y="277"/>
                    <a:pt x="612" y="277"/>
                    <a:pt x="611" y="277"/>
                  </a:cubicBezTo>
                  <a:cubicBezTo>
                    <a:pt x="611" y="277"/>
                    <a:pt x="611" y="277"/>
                    <a:pt x="611" y="277"/>
                  </a:cubicBezTo>
                  <a:cubicBezTo>
                    <a:pt x="610" y="277"/>
                    <a:pt x="610" y="277"/>
                    <a:pt x="609" y="277"/>
                  </a:cubicBezTo>
                  <a:cubicBezTo>
                    <a:pt x="608" y="277"/>
                    <a:pt x="608" y="277"/>
                    <a:pt x="608" y="277"/>
                  </a:cubicBezTo>
                  <a:cubicBezTo>
                    <a:pt x="608" y="277"/>
                    <a:pt x="608" y="277"/>
                    <a:pt x="607" y="277"/>
                  </a:cubicBezTo>
                  <a:cubicBezTo>
                    <a:pt x="606" y="277"/>
                    <a:pt x="606" y="277"/>
                    <a:pt x="606" y="277"/>
                  </a:cubicBezTo>
                  <a:cubicBezTo>
                    <a:pt x="605" y="277"/>
                    <a:pt x="605" y="277"/>
                    <a:pt x="605" y="277"/>
                  </a:cubicBezTo>
                  <a:cubicBezTo>
                    <a:pt x="604" y="277"/>
                    <a:pt x="604" y="277"/>
                    <a:pt x="604" y="277"/>
                  </a:cubicBezTo>
                  <a:cubicBezTo>
                    <a:pt x="603" y="277"/>
                    <a:pt x="603" y="277"/>
                    <a:pt x="602" y="277"/>
                  </a:cubicBezTo>
                  <a:cubicBezTo>
                    <a:pt x="601" y="277"/>
                    <a:pt x="601" y="277"/>
                    <a:pt x="601" y="277"/>
                  </a:cubicBezTo>
                  <a:cubicBezTo>
                    <a:pt x="601" y="277"/>
                    <a:pt x="601" y="277"/>
                    <a:pt x="600" y="277"/>
                  </a:cubicBezTo>
                  <a:cubicBezTo>
                    <a:pt x="600" y="277"/>
                    <a:pt x="599" y="277"/>
                    <a:pt x="599" y="276"/>
                  </a:cubicBezTo>
                  <a:cubicBezTo>
                    <a:pt x="598" y="276"/>
                    <a:pt x="598" y="276"/>
                    <a:pt x="598" y="276"/>
                  </a:cubicBezTo>
                  <a:cubicBezTo>
                    <a:pt x="597" y="276"/>
                    <a:pt x="597" y="276"/>
                    <a:pt x="597" y="276"/>
                  </a:cubicBezTo>
                  <a:cubicBezTo>
                    <a:pt x="596" y="276"/>
                    <a:pt x="596" y="276"/>
                    <a:pt x="595" y="276"/>
                  </a:cubicBezTo>
                  <a:cubicBezTo>
                    <a:pt x="595" y="276"/>
                    <a:pt x="595" y="276"/>
                    <a:pt x="595" y="276"/>
                  </a:cubicBezTo>
                  <a:cubicBezTo>
                    <a:pt x="575" y="270"/>
                    <a:pt x="562" y="252"/>
                    <a:pt x="562" y="232"/>
                  </a:cubicBezTo>
                  <a:cubicBezTo>
                    <a:pt x="562" y="212"/>
                    <a:pt x="575" y="194"/>
                    <a:pt x="595" y="189"/>
                  </a:cubicBezTo>
                  <a:cubicBezTo>
                    <a:pt x="595" y="189"/>
                    <a:pt x="595" y="188"/>
                    <a:pt x="595" y="188"/>
                  </a:cubicBezTo>
                  <a:cubicBezTo>
                    <a:pt x="596" y="188"/>
                    <a:pt x="596" y="188"/>
                    <a:pt x="597" y="188"/>
                  </a:cubicBezTo>
                  <a:cubicBezTo>
                    <a:pt x="598" y="188"/>
                    <a:pt x="598" y="188"/>
                    <a:pt x="598" y="188"/>
                  </a:cubicBezTo>
                  <a:cubicBezTo>
                    <a:pt x="598" y="188"/>
                    <a:pt x="598" y="187"/>
                    <a:pt x="599" y="187"/>
                  </a:cubicBezTo>
                  <a:cubicBezTo>
                    <a:pt x="600" y="187"/>
                    <a:pt x="600" y="187"/>
                    <a:pt x="600" y="187"/>
                  </a:cubicBezTo>
                  <a:cubicBezTo>
                    <a:pt x="601" y="187"/>
                    <a:pt x="601" y="187"/>
                    <a:pt x="601" y="187"/>
                  </a:cubicBezTo>
                  <a:cubicBezTo>
                    <a:pt x="602" y="187"/>
                    <a:pt x="602" y="187"/>
                    <a:pt x="602" y="187"/>
                  </a:cubicBezTo>
                  <a:cubicBezTo>
                    <a:pt x="603" y="187"/>
                    <a:pt x="603" y="187"/>
                    <a:pt x="604" y="187"/>
                  </a:cubicBezTo>
                  <a:cubicBezTo>
                    <a:pt x="605" y="187"/>
                    <a:pt x="605" y="187"/>
                    <a:pt x="605" y="187"/>
                  </a:cubicBezTo>
                  <a:cubicBezTo>
                    <a:pt x="605" y="187"/>
                    <a:pt x="605" y="187"/>
                    <a:pt x="606" y="187"/>
                  </a:cubicBezTo>
                  <a:cubicBezTo>
                    <a:pt x="607" y="187"/>
                    <a:pt x="607" y="187"/>
                    <a:pt x="607" y="187"/>
                  </a:cubicBezTo>
                  <a:cubicBezTo>
                    <a:pt x="608" y="187"/>
                    <a:pt x="608" y="187"/>
                    <a:pt x="608" y="187"/>
                  </a:cubicBezTo>
                  <a:cubicBezTo>
                    <a:pt x="608" y="187"/>
                    <a:pt x="609" y="187"/>
                    <a:pt x="609" y="187"/>
                  </a:cubicBezTo>
                  <a:cubicBezTo>
                    <a:pt x="610" y="187"/>
                    <a:pt x="610" y="187"/>
                    <a:pt x="611" y="187"/>
                  </a:cubicBezTo>
                  <a:cubicBezTo>
                    <a:pt x="611" y="187"/>
                    <a:pt x="611" y="187"/>
                    <a:pt x="611" y="187"/>
                  </a:cubicBezTo>
                  <a:cubicBezTo>
                    <a:pt x="612" y="187"/>
                    <a:pt x="612" y="187"/>
                    <a:pt x="613" y="187"/>
                  </a:cubicBezTo>
                  <a:cubicBezTo>
                    <a:pt x="614" y="187"/>
                    <a:pt x="614" y="187"/>
                    <a:pt x="614" y="187"/>
                  </a:cubicBezTo>
                  <a:cubicBezTo>
                    <a:pt x="614" y="187"/>
                    <a:pt x="614" y="187"/>
                    <a:pt x="615" y="187"/>
                  </a:cubicBezTo>
                  <a:cubicBezTo>
                    <a:pt x="616" y="188"/>
                    <a:pt x="616" y="188"/>
                    <a:pt x="616" y="188"/>
                  </a:cubicBezTo>
                  <a:cubicBezTo>
                    <a:pt x="617" y="188"/>
                    <a:pt x="617" y="188"/>
                    <a:pt x="617" y="188"/>
                  </a:cubicBezTo>
                  <a:cubicBezTo>
                    <a:pt x="618" y="188"/>
                    <a:pt x="618" y="188"/>
                    <a:pt x="618" y="188"/>
                  </a:cubicBezTo>
                  <a:cubicBezTo>
                    <a:pt x="638" y="193"/>
                    <a:pt x="652" y="212"/>
                    <a:pt x="652" y="232"/>
                  </a:cubicBezTo>
                  <a:close/>
                  <a:moveTo>
                    <a:pt x="465" y="419"/>
                  </a:moveTo>
                  <a:cubicBezTo>
                    <a:pt x="465" y="440"/>
                    <a:pt x="450" y="459"/>
                    <a:pt x="430" y="463"/>
                  </a:cubicBezTo>
                  <a:cubicBezTo>
                    <a:pt x="427" y="464"/>
                    <a:pt x="423" y="465"/>
                    <a:pt x="420" y="465"/>
                  </a:cubicBezTo>
                  <a:cubicBezTo>
                    <a:pt x="419" y="465"/>
                    <a:pt x="419" y="465"/>
                    <a:pt x="418" y="465"/>
                  </a:cubicBezTo>
                  <a:cubicBezTo>
                    <a:pt x="418" y="465"/>
                    <a:pt x="418" y="465"/>
                    <a:pt x="418" y="465"/>
                  </a:cubicBezTo>
                  <a:cubicBezTo>
                    <a:pt x="417" y="465"/>
                    <a:pt x="417" y="465"/>
                    <a:pt x="416" y="465"/>
                  </a:cubicBezTo>
                  <a:cubicBezTo>
                    <a:pt x="416" y="465"/>
                    <a:pt x="415" y="465"/>
                    <a:pt x="415" y="464"/>
                  </a:cubicBezTo>
                  <a:cubicBezTo>
                    <a:pt x="415" y="464"/>
                    <a:pt x="415" y="464"/>
                    <a:pt x="414" y="464"/>
                  </a:cubicBezTo>
                  <a:cubicBezTo>
                    <a:pt x="413" y="464"/>
                    <a:pt x="413" y="464"/>
                    <a:pt x="413" y="464"/>
                  </a:cubicBezTo>
                  <a:cubicBezTo>
                    <a:pt x="412" y="464"/>
                    <a:pt x="412" y="464"/>
                    <a:pt x="412" y="464"/>
                  </a:cubicBezTo>
                  <a:cubicBezTo>
                    <a:pt x="411" y="464"/>
                    <a:pt x="411" y="464"/>
                    <a:pt x="411" y="464"/>
                  </a:cubicBezTo>
                  <a:cubicBezTo>
                    <a:pt x="410" y="463"/>
                    <a:pt x="410" y="463"/>
                    <a:pt x="409" y="463"/>
                  </a:cubicBezTo>
                  <a:cubicBezTo>
                    <a:pt x="409" y="463"/>
                    <a:pt x="409" y="463"/>
                    <a:pt x="408" y="463"/>
                  </a:cubicBezTo>
                  <a:cubicBezTo>
                    <a:pt x="408" y="463"/>
                    <a:pt x="408" y="463"/>
                    <a:pt x="408" y="463"/>
                  </a:cubicBezTo>
                  <a:cubicBezTo>
                    <a:pt x="407" y="462"/>
                    <a:pt x="407" y="462"/>
                    <a:pt x="406" y="462"/>
                  </a:cubicBezTo>
                  <a:cubicBezTo>
                    <a:pt x="405" y="462"/>
                    <a:pt x="405" y="462"/>
                    <a:pt x="405" y="462"/>
                  </a:cubicBezTo>
                  <a:cubicBezTo>
                    <a:pt x="405" y="462"/>
                    <a:pt x="405" y="462"/>
                    <a:pt x="404" y="462"/>
                  </a:cubicBezTo>
                  <a:cubicBezTo>
                    <a:pt x="404" y="462"/>
                    <a:pt x="404" y="462"/>
                    <a:pt x="403" y="462"/>
                  </a:cubicBezTo>
                  <a:cubicBezTo>
                    <a:pt x="403" y="461"/>
                    <a:pt x="402" y="461"/>
                    <a:pt x="402" y="461"/>
                  </a:cubicBezTo>
                  <a:cubicBezTo>
                    <a:pt x="402" y="461"/>
                    <a:pt x="402" y="461"/>
                    <a:pt x="401" y="460"/>
                  </a:cubicBezTo>
                  <a:cubicBezTo>
                    <a:pt x="401" y="460"/>
                    <a:pt x="401" y="460"/>
                    <a:pt x="400" y="460"/>
                  </a:cubicBezTo>
                  <a:cubicBezTo>
                    <a:pt x="399" y="459"/>
                    <a:pt x="399" y="459"/>
                    <a:pt x="399" y="459"/>
                  </a:cubicBezTo>
                  <a:cubicBezTo>
                    <a:pt x="399" y="459"/>
                    <a:pt x="399" y="459"/>
                    <a:pt x="399" y="459"/>
                  </a:cubicBezTo>
                  <a:cubicBezTo>
                    <a:pt x="398" y="459"/>
                    <a:pt x="398" y="459"/>
                    <a:pt x="397" y="459"/>
                  </a:cubicBezTo>
                  <a:cubicBezTo>
                    <a:pt x="396" y="458"/>
                    <a:pt x="396" y="458"/>
                    <a:pt x="396" y="458"/>
                  </a:cubicBezTo>
                  <a:cubicBezTo>
                    <a:pt x="383" y="450"/>
                    <a:pt x="374" y="435"/>
                    <a:pt x="374" y="419"/>
                  </a:cubicBezTo>
                  <a:cubicBezTo>
                    <a:pt x="374" y="403"/>
                    <a:pt x="383" y="389"/>
                    <a:pt x="396" y="380"/>
                  </a:cubicBezTo>
                  <a:cubicBezTo>
                    <a:pt x="397" y="380"/>
                    <a:pt x="397" y="380"/>
                    <a:pt x="397" y="380"/>
                  </a:cubicBezTo>
                  <a:cubicBezTo>
                    <a:pt x="398" y="380"/>
                    <a:pt x="398" y="380"/>
                    <a:pt x="399" y="380"/>
                  </a:cubicBezTo>
                  <a:cubicBezTo>
                    <a:pt x="399" y="380"/>
                    <a:pt x="399" y="380"/>
                    <a:pt x="399" y="379"/>
                  </a:cubicBezTo>
                  <a:cubicBezTo>
                    <a:pt x="400" y="379"/>
                    <a:pt x="400" y="379"/>
                    <a:pt x="400" y="379"/>
                  </a:cubicBezTo>
                  <a:cubicBezTo>
                    <a:pt x="401" y="378"/>
                    <a:pt x="401" y="378"/>
                    <a:pt x="401" y="378"/>
                  </a:cubicBezTo>
                  <a:cubicBezTo>
                    <a:pt x="402" y="378"/>
                    <a:pt x="402" y="378"/>
                    <a:pt x="402" y="377"/>
                  </a:cubicBezTo>
                  <a:cubicBezTo>
                    <a:pt x="403" y="377"/>
                    <a:pt x="403" y="377"/>
                    <a:pt x="403" y="377"/>
                  </a:cubicBezTo>
                  <a:cubicBezTo>
                    <a:pt x="404" y="377"/>
                    <a:pt x="404" y="377"/>
                    <a:pt x="404" y="377"/>
                  </a:cubicBezTo>
                  <a:cubicBezTo>
                    <a:pt x="405" y="377"/>
                    <a:pt x="405" y="377"/>
                    <a:pt x="405" y="377"/>
                  </a:cubicBezTo>
                  <a:cubicBezTo>
                    <a:pt x="405" y="377"/>
                    <a:pt x="406" y="377"/>
                    <a:pt x="406" y="376"/>
                  </a:cubicBezTo>
                  <a:cubicBezTo>
                    <a:pt x="407" y="376"/>
                    <a:pt x="407" y="376"/>
                    <a:pt x="408" y="376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09" y="376"/>
                    <a:pt x="409" y="375"/>
                    <a:pt x="410" y="375"/>
                  </a:cubicBezTo>
                  <a:cubicBezTo>
                    <a:pt x="410" y="375"/>
                    <a:pt x="410" y="375"/>
                    <a:pt x="411" y="375"/>
                  </a:cubicBezTo>
                  <a:cubicBezTo>
                    <a:pt x="412" y="375"/>
                    <a:pt x="412" y="375"/>
                    <a:pt x="412" y="375"/>
                  </a:cubicBezTo>
                  <a:cubicBezTo>
                    <a:pt x="412" y="375"/>
                    <a:pt x="412" y="375"/>
                    <a:pt x="413" y="374"/>
                  </a:cubicBezTo>
                  <a:cubicBezTo>
                    <a:pt x="414" y="374"/>
                    <a:pt x="414" y="374"/>
                    <a:pt x="414" y="374"/>
                  </a:cubicBezTo>
                  <a:cubicBezTo>
                    <a:pt x="415" y="374"/>
                    <a:pt x="415" y="374"/>
                    <a:pt x="415" y="374"/>
                  </a:cubicBezTo>
                  <a:cubicBezTo>
                    <a:pt x="416" y="374"/>
                    <a:pt x="416" y="374"/>
                    <a:pt x="416" y="374"/>
                  </a:cubicBezTo>
                  <a:cubicBezTo>
                    <a:pt x="417" y="374"/>
                    <a:pt x="417" y="374"/>
                    <a:pt x="418" y="374"/>
                  </a:cubicBezTo>
                  <a:cubicBezTo>
                    <a:pt x="418" y="374"/>
                    <a:pt x="418" y="374"/>
                    <a:pt x="418" y="374"/>
                  </a:cubicBezTo>
                  <a:cubicBezTo>
                    <a:pt x="419" y="374"/>
                    <a:pt x="419" y="374"/>
                    <a:pt x="420" y="374"/>
                  </a:cubicBezTo>
                  <a:cubicBezTo>
                    <a:pt x="423" y="374"/>
                    <a:pt x="427" y="374"/>
                    <a:pt x="430" y="375"/>
                  </a:cubicBezTo>
                  <a:cubicBezTo>
                    <a:pt x="450" y="380"/>
                    <a:pt x="465" y="399"/>
                    <a:pt x="465" y="419"/>
                  </a:cubicBezTo>
                  <a:close/>
                  <a:moveTo>
                    <a:pt x="278" y="607"/>
                  </a:moveTo>
                  <a:cubicBezTo>
                    <a:pt x="278" y="627"/>
                    <a:pt x="264" y="646"/>
                    <a:pt x="244" y="650"/>
                  </a:cubicBezTo>
                  <a:cubicBezTo>
                    <a:pt x="243" y="651"/>
                    <a:pt x="243" y="651"/>
                    <a:pt x="243" y="651"/>
                  </a:cubicBezTo>
                  <a:cubicBezTo>
                    <a:pt x="242" y="651"/>
                    <a:pt x="242" y="651"/>
                    <a:pt x="242" y="651"/>
                  </a:cubicBezTo>
                  <a:cubicBezTo>
                    <a:pt x="241" y="651"/>
                    <a:pt x="241" y="651"/>
                    <a:pt x="241" y="651"/>
                  </a:cubicBezTo>
                  <a:cubicBezTo>
                    <a:pt x="240" y="651"/>
                    <a:pt x="240" y="651"/>
                    <a:pt x="240" y="651"/>
                  </a:cubicBezTo>
                  <a:cubicBezTo>
                    <a:pt x="239" y="652"/>
                    <a:pt x="239" y="652"/>
                    <a:pt x="238" y="652"/>
                  </a:cubicBezTo>
                  <a:cubicBezTo>
                    <a:pt x="238" y="652"/>
                    <a:pt x="238" y="652"/>
                    <a:pt x="238" y="652"/>
                  </a:cubicBezTo>
                  <a:cubicBezTo>
                    <a:pt x="237" y="652"/>
                    <a:pt x="237" y="652"/>
                    <a:pt x="236" y="652"/>
                  </a:cubicBezTo>
                  <a:cubicBezTo>
                    <a:pt x="235" y="652"/>
                    <a:pt x="235" y="652"/>
                    <a:pt x="235" y="652"/>
                  </a:cubicBezTo>
                  <a:cubicBezTo>
                    <a:pt x="234" y="652"/>
                    <a:pt x="234" y="652"/>
                    <a:pt x="234" y="652"/>
                  </a:cubicBezTo>
                  <a:cubicBezTo>
                    <a:pt x="233" y="652"/>
                    <a:pt x="233" y="652"/>
                    <a:pt x="233" y="652"/>
                  </a:cubicBezTo>
                  <a:cubicBezTo>
                    <a:pt x="232" y="652"/>
                    <a:pt x="232" y="652"/>
                    <a:pt x="231" y="652"/>
                  </a:cubicBezTo>
                  <a:cubicBezTo>
                    <a:pt x="231" y="652"/>
                    <a:pt x="231" y="652"/>
                    <a:pt x="230" y="652"/>
                  </a:cubicBezTo>
                  <a:cubicBezTo>
                    <a:pt x="229" y="652"/>
                    <a:pt x="229" y="652"/>
                    <a:pt x="229" y="652"/>
                  </a:cubicBezTo>
                  <a:cubicBezTo>
                    <a:pt x="228" y="652"/>
                    <a:pt x="228" y="652"/>
                    <a:pt x="228" y="652"/>
                  </a:cubicBezTo>
                  <a:cubicBezTo>
                    <a:pt x="227" y="652"/>
                    <a:pt x="227" y="652"/>
                    <a:pt x="227" y="652"/>
                  </a:cubicBezTo>
                  <a:cubicBezTo>
                    <a:pt x="226" y="652"/>
                    <a:pt x="226" y="652"/>
                    <a:pt x="225" y="651"/>
                  </a:cubicBezTo>
                  <a:cubicBezTo>
                    <a:pt x="225" y="651"/>
                    <a:pt x="225" y="651"/>
                    <a:pt x="225" y="651"/>
                  </a:cubicBezTo>
                  <a:cubicBezTo>
                    <a:pt x="224" y="651"/>
                    <a:pt x="224" y="651"/>
                    <a:pt x="224" y="651"/>
                  </a:cubicBezTo>
                  <a:cubicBezTo>
                    <a:pt x="223" y="651"/>
                    <a:pt x="223" y="651"/>
                    <a:pt x="222" y="651"/>
                  </a:cubicBezTo>
                  <a:cubicBezTo>
                    <a:pt x="222" y="650"/>
                    <a:pt x="222" y="650"/>
                    <a:pt x="222" y="650"/>
                  </a:cubicBezTo>
                  <a:cubicBezTo>
                    <a:pt x="201" y="646"/>
                    <a:pt x="187" y="627"/>
                    <a:pt x="187" y="607"/>
                  </a:cubicBezTo>
                  <a:cubicBezTo>
                    <a:pt x="187" y="587"/>
                    <a:pt x="200" y="570"/>
                    <a:pt x="218" y="564"/>
                  </a:cubicBezTo>
                  <a:cubicBezTo>
                    <a:pt x="219" y="564"/>
                    <a:pt x="220" y="563"/>
                    <a:pt x="222" y="563"/>
                  </a:cubicBezTo>
                  <a:cubicBezTo>
                    <a:pt x="222" y="563"/>
                    <a:pt x="222" y="563"/>
                    <a:pt x="222" y="563"/>
                  </a:cubicBezTo>
                  <a:cubicBezTo>
                    <a:pt x="223" y="563"/>
                    <a:pt x="223" y="563"/>
                    <a:pt x="224" y="562"/>
                  </a:cubicBezTo>
                  <a:cubicBezTo>
                    <a:pt x="225" y="562"/>
                    <a:pt x="225" y="562"/>
                    <a:pt x="225" y="562"/>
                  </a:cubicBezTo>
                  <a:cubicBezTo>
                    <a:pt x="225" y="562"/>
                    <a:pt x="225" y="562"/>
                    <a:pt x="225" y="562"/>
                  </a:cubicBezTo>
                  <a:cubicBezTo>
                    <a:pt x="226" y="562"/>
                    <a:pt x="226" y="562"/>
                    <a:pt x="227" y="562"/>
                  </a:cubicBezTo>
                  <a:cubicBezTo>
                    <a:pt x="228" y="562"/>
                    <a:pt x="228" y="562"/>
                    <a:pt x="228" y="562"/>
                  </a:cubicBezTo>
                  <a:cubicBezTo>
                    <a:pt x="228" y="561"/>
                    <a:pt x="228" y="561"/>
                    <a:pt x="229" y="561"/>
                  </a:cubicBezTo>
                  <a:cubicBezTo>
                    <a:pt x="230" y="561"/>
                    <a:pt x="230" y="561"/>
                    <a:pt x="230" y="561"/>
                  </a:cubicBezTo>
                  <a:cubicBezTo>
                    <a:pt x="231" y="561"/>
                    <a:pt x="231" y="561"/>
                    <a:pt x="231" y="561"/>
                  </a:cubicBezTo>
                  <a:cubicBezTo>
                    <a:pt x="232" y="561"/>
                    <a:pt x="232" y="561"/>
                    <a:pt x="233" y="561"/>
                  </a:cubicBezTo>
                  <a:cubicBezTo>
                    <a:pt x="234" y="561"/>
                    <a:pt x="234" y="561"/>
                    <a:pt x="234" y="561"/>
                  </a:cubicBezTo>
                  <a:cubicBezTo>
                    <a:pt x="234" y="561"/>
                    <a:pt x="234" y="561"/>
                    <a:pt x="235" y="561"/>
                  </a:cubicBezTo>
                  <a:cubicBezTo>
                    <a:pt x="236" y="561"/>
                    <a:pt x="236" y="561"/>
                    <a:pt x="236" y="561"/>
                  </a:cubicBezTo>
                  <a:cubicBezTo>
                    <a:pt x="237" y="561"/>
                    <a:pt x="237" y="561"/>
                    <a:pt x="238" y="562"/>
                  </a:cubicBezTo>
                  <a:cubicBezTo>
                    <a:pt x="238" y="562"/>
                    <a:pt x="238" y="562"/>
                    <a:pt x="238" y="562"/>
                  </a:cubicBezTo>
                  <a:cubicBezTo>
                    <a:pt x="239" y="562"/>
                    <a:pt x="239" y="562"/>
                    <a:pt x="240" y="562"/>
                  </a:cubicBezTo>
                  <a:cubicBezTo>
                    <a:pt x="241" y="562"/>
                    <a:pt x="241" y="562"/>
                    <a:pt x="241" y="562"/>
                  </a:cubicBezTo>
                  <a:cubicBezTo>
                    <a:pt x="241" y="562"/>
                    <a:pt x="241" y="562"/>
                    <a:pt x="242" y="562"/>
                  </a:cubicBezTo>
                  <a:cubicBezTo>
                    <a:pt x="263" y="567"/>
                    <a:pt x="278" y="585"/>
                    <a:pt x="278" y="607"/>
                  </a:cubicBezTo>
                  <a:close/>
                  <a:moveTo>
                    <a:pt x="465" y="232"/>
                  </a:moveTo>
                  <a:cubicBezTo>
                    <a:pt x="465" y="257"/>
                    <a:pt x="445" y="277"/>
                    <a:pt x="420" y="277"/>
                  </a:cubicBezTo>
                  <a:cubicBezTo>
                    <a:pt x="395" y="277"/>
                    <a:pt x="374" y="257"/>
                    <a:pt x="374" y="232"/>
                  </a:cubicBezTo>
                  <a:cubicBezTo>
                    <a:pt x="374" y="207"/>
                    <a:pt x="395" y="187"/>
                    <a:pt x="420" y="187"/>
                  </a:cubicBezTo>
                  <a:cubicBezTo>
                    <a:pt x="445" y="187"/>
                    <a:pt x="465" y="207"/>
                    <a:pt x="465" y="232"/>
                  </a:cubicBezTo>
                  <a:close/>
                  <a:moveTo>
                    <a:pt x="278" y="419"/>
                  </a:moveTo>
                  <a:cubicBezTo>
                    <a:pt x="278" y="444"/>
                    <a:pt x="257" y="465"/>
                    <a:pt x="233" y="465"/>
                  </a:cubicBezTo>
                  <a:cubicBezTo>
                    <a:pt x="208" y="465"/>
                    <a:pt x="187" y="444"/>
                    <a:pt x="187" y="419"/>
                  </a:cubicBezTo>
                  <a:cubicBezTo>
                    <a:pt x="187" y="394"/>
                    <a:pt x="208" y="374"/>
                    <a:pt x="233" y="374"/>
                  </a:cubicBezTo>
                  <a:cubicBezTo>
                    <a:pt x="257" y="374"/>
                    <a:pt x="278" y="394"/>
                    <a:pt x="278" y="419"/>
                  </a:cubicBezTo>
                  <a:close/>
                  <a:moveTo>
                    <a:pt x="278" y="232"/>
                  </a:moveTo>
                  <a:cubicBezTo>
                    <a:pt x="278" y="257"/>
                    <a:pt x="257" y="277"/>
                    <a:pt x="233" y="277"/>
                  </a:cubicBezTo>
                  <a:cubicBezTo>
                    <a:pt x="208" y="277"/>
                    <a:pt x="187" y="257"/>
                    <a:pt x="187" y="232"/>
                  </a:cubicBezTo>
                  <a:cubicBezTo>
                    <a:pt x="187" y="207"/>
                    <a:pt x="208" y="187"/>
                    <a:pt x="233" y="187"/>
                  </a:cubicBezTo>
                  <a:cubicBezTo>
                    <a:pt x="257" y="187"/>
                    <a:pt x="278" y="207"/>
                    <a:pt x="278" y="232"/>
                  </a:cubicBezTo>
                  <a:close/>
                  <a:moveTo>
                    <a:pt x="91" y="419"/>
                  </a:moveTo>
                  <a:cubicBezTo>
                    <a:pt x="91" y="444"/>
                    <a:pt x="70" y="465"/>
                    <a:pt x="45" y="465"/>
                  </a:cubicBezTo>
                  <a:cubicBezTo>
                    <a:pt x="20" y="465"/>
                    <a:pt x="0" y="444"/>
                    <a:pt x="0" y="419"/>
                  </a:cubicBezTo>
                  <a:cubicBezTo>
                    <a:pt x="0" y="394"/>
                    <a:pt x="20" y="374"/>
                    <a:pt x="45" y="374"/>
                  </a:cubicBezTo>
                  <a:cubicBezTo>
                    <a:pt x="70" y="374"/>
                    <a:pt x="91" y="394"/>
                    <a:pt x="91" y="419"/>
                  </a:cubicBezTo>
                  <a:close/>
                  <a:moveTo>
                    <a:pt x="465" y="45"/>
                  </a:moveTo>
                  <a:cubicBezTo>
                    <a:pt x="465" y="70"/>
                    <a:pt x="445" y="90"/>
                    <a:pt x="420" y="90"/>
                  </a:cubicBezTo>
                  <a:cubicBezTo>
                    <a:pt x="395" y="90"/>
                    <a:pt x="374" y="70"/>
                    <a:pt x="374" y="45"/>
                  </a:cubicBezTo>
                  <a:cubicBezTo>
                    <a:pt x="374" y="20"/>
                    <a:pt x="394" y="0"/>
                    <a:pt x="418" y="0"/>
                  </a:cubicBezTo>
                  <a:cubicBezTo>
                    <a:pt x="419" y="0"/>
                    <a:pt x="419" y="0"/>
                    <a:pt x="420" y="0"/>
                  </a:cubicBezTo>
                  <a:cubicBezTo>
                    <a:pt x="421" y="0"/>
                    <a:pt x="421" y="0"/>
                    <a:pt x="421" y="0"/>
                  </a:cubicBezTo>
                  <a:cubicBezTo>
                    <a:pt x="446" y="0"/>
                    <a:pt x="465" y="20"/>
                    <a:pt x="465" y="45"/>
                  </a:cubicBezTo>
                  <a:close/>
                  <a:moveTo>
                    <a:pt x="374" y="607"/>
                  </a:moveTo>
                  <a:cubicBezTo>
                    <a:pt x="374" y="582"/>
                    <a:pt x="395" y="561"/>
                    <a:pt x="420" y="561"/>
                  </a:cubicBezTo>
                  <a:cubicBezTo>
                    <a:pt x="445" y="561"/>
                    <a:pt x="465" y="582"/>
                    <a:pt x="465" y="607"/>
                  </a:cubicBezTo>
                  <a:cubicBezTo>
                    <a:pt x="465" y="632"/>
                    <a:pt x="445" y="652"/>
                    <a:pt x="420" y="652"/>
                  </a:cubicBezTo>
                  <a:cubicBezTo>
                    <a:pt x="395" y="652"/>
                    <a:pt x="374" y="632"/>
                    <a:pt x="374" y="607"/>
                  </a:cubicBezTo>
                  <a:close/>
                  <a:moveTo>
                    <a:pt x="562" y="419"/>
                  </a:moveTo>
                  <a:cubicBezTo>
                    <a:pt x="562" y="394"/>
                    <a:pt x="582" y="374"/>
                    <a:pt x="607" y="374"/>
                  </a:cubicBezTo>
                  <a:cubicBezTo>
                    <a:pt x="632" y="374"/>
                    <a:pt x="652" y="394"/>
                    <a:pt x="652" y="419"/>
                  </a:cubicBezTo>
                  <a:cubicBezTo>
                    <a:pt x="652" y="444"/>
                    <a:pt x="632" y="465"/>
                    <a:pt x="607" y="465"/>
                  </a:cubicBezTo>
                  <a:cubicBezTo>
                    <a:pt x="582" y="465"/>
                    <a:pt x="562" y="444"/>
                    <a:pt x="562" y="419"/>
                  </a:cubicBezTo>
                  <a:close/>
                  <a:moveTo>
                    <a:pt x="562" y="607"/>
                  </a:moveTo>
                  <a:cubicBezTo>
                    <a:pt x="562" y="582"/>
                    <a:pt x="582" y="561"/>
                    <a:pt x="607" y="561"/>
                  </a:cubicBezTo>
                  <a:cubicBezTo>
                    <a:pt x="632" y="561"/>
                    <a:pt x="652" y="582"/>
                    <a:pt x="652" y="607"/>
                  </a:cubicBezTo>
                  <a:cubicBezTo>
                    <a:pt x="652" y="632"/>
                    <a:pt x="632" y="652"/>
                    <a:pt x="607" y="652"/>
                  </a:cubicBezTo>
                  <a:cubicBezTo>
                    <a:pt x="582" y="652"/>
                    <a:pt x="562" y="632"/>
                    <a:pt x="562" y="607"/>
                  </a:cubicBezTo>
                  <a:close/>
                  <a:moveTo>
                    <a:pt x="749" y="419"/>
                  </a:moveTo>
                  <a:cubicBezTo>
                    <a:pt x="749" y="394"/>
                    <a:pt x="769" y="374"/>
                    <a:pt x="794" y="374"/>
                  </a:cubicBezTo>
                  <a:cubicBezTo>
                    <a:pt x="820" y="374"/>
                    <a:pt x="839" y="394"/>
                    <a:pt x="839" y="419"/>
                  </a:cubicBezTo>
                  <a:cubicBezTo>
                    <a:pt x="839" y="444"/>
                    <a:pt x="820" y="465"/>
                    <a:pt x="794" y="465"/>
                  </a:cubicBezTo>
                  <a:cubicBezTo>
                    <a:pt x="769" y="465"/>
                    <a:pt x="749" y="444"/>
                    <a:pt x="749" y="419"/>
                  </a:cubicBezTo>
                  <a:close/>
                  <a:moveTo>
                    <a:pt x="374" y="794"/>
                  </a:moveTo>
                  <a:cubicBezTo>
                    <a:pt x="374" y="769"/>
                    <a:pt x="395" y="749"/>
                    <a:pt x="420" y="749"/>
                  </a:cubicBezTo>
                  <a:cubicBezTo>
                    <a:pt x="445" y="749"/>
                    <a:pt x="465" y="769"/>
                    <a:pt x="465" y="794"/>
                  </a:cubicBezTo>
                  <a:cubicBezTo>
                    <a:pt x="465" y="818"/>
                    <a:pt x="446" y="839"/>
                    <a:pt x="421" y="839"/>
                  </a:cubicBezTo>
                  <a:cubicBezTo>
                    <a:pt x="421" y="839"/>
                    <a:pt x="421" y="839"/>
                    <a:pt x="421" y="839"/>
                  </a:cubicBezTo>
                  <a:cubicBezTo>
                    <a:pt x="420" y="839"/>
                    <a:pt x="420" y="839"/>
                    <a:pt x="420" y="839"/>
                  </a:cubicBezTo>
                  <a:cubicBezTo>
                    <a:pt x="420" y="839"/>
                    <a:pt x="420" y="839"/>
                    <a:pt x="420" y="839"/>
                  </a:cubicBezTo>
                  <a:cubicBezTo>
                    <a:pt x="419" y="839"/>
                    <a:pt x="419" y="839"/>
                    <a:pt x="418" y="839"/>
                  </a:cubicBezTo>
                  <a:cubicBezTo>
                    <a:pt x="418" y="839"/>
                    <a:pt x="418" y="839"/>
                    <a:pt x="418" y="839"/>
                  </a:cubicBezTo>
                  <a:cubicBezTo>
                    <a:pt x="394" y="839"/>
                    <a:pt x="374" y="818"/>
                    <a:pt x="374" y="7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Freeform 19"/>
            <p:cNvSpPr>
              <a:spLocks noEditPoints="1"/>
            </p:cNvSpPr>
            <p:nvPr/>
          </p:nvSpPr>
          <p:spPr bwMode="auto">
            <a:xfrm>
              <a:off x="143987" y="5248951"/>
              <a:ext cx="280846" cy="280846"/>
            </a:xfrm>
            <a:custGeom>
              <a:avLst/>
              <a:gdLst>
                <a:gd name="T0" fmla="*/ 108 w 215"/>
                <a:gd name="T1" fmla="*/ 35 h 215"/>
                <a:gd name="T2" fmla="*/ 56 w 215"/>
                <a:gd name="T3" fmla="*/ 57 h 215"/>
                <a:gd name="T4" fmla="*/ 56 w 215"/>
                <a:gd name="T5" fmla="*/ 57 h 215"/>
                <a:gd name="T6" fmla="*/ 35 w 215"/>
                <a:gd name="T7" fmla="*/ 108 h 215"/>
                <a:gd name="T8" fmla="*/ 56 w 215"/>
                <a:gd name="T9" fmla="*/ 159 h 215"/>
                <a:gd name="T10" fmla="*/ 108 w 215"/>
                <a:gd name="T11" fmla="*/ 181 h 215"/>
                <a:gd name="T12" fmla="*/ 158 w 215"/>
                <a:gd name="T13" fmla="*/ 159 h 215"/>
                <a:gd name="T14" fmla="*/ 180 w 215"/>
                <a:gd name="T15" fmla="*/ 108 h 215"/>
                <a:gd name="T16" fmla="*/ 158 w 215"/>
                <a:gd name="T17" fmla="*/ 57 h 215"/>
                <a:gd name="T18" fmla="*/ 108 w 215"/>
                <a:gd name="T19" fmla="*/ 35 h 215"/>
                <a:gd name="T20" fmla="*/ 31 w 215"/>
                <a:gd name="T21" fmla="*/ 32 h 215"/>
                <a:gd name="T22" fmla="*/ 108 w 215"/>
                <a:gd name="T23" fmla="*/ 0 h 215"/>
                <a:gd name="T24" fmla="*/ 184 w 215"/>
                <a:gd name="T25" fmla="*/ 32 h 215"/>
                <a:gd name="T26" fmla="*/ 184 w 215"/>
                <a:gd name="T27" fmla="*/ 32 h 215"/>
                <a:gd name="T28" fmla="*/ 215 w 215"/>
                <a:gd name="T29" fmla="*/ 108 h 215"/>
                <a:gd name="T30" fmla="*/ 184 w 215"/>
                <a:gd name="T31" fmla="*/ 184 h 215"/>
                <a:gd name="T32" fmla="*/ 108 w 215"/>
                <a:gd name="T33" fmla="*/ 215 h 215"/>
                <a:gd name="T34" fmla="*/ 31 w 215"/>
                <a:gd name="T35" fmla="*/ 184 h 215"/>
                <a:gd name="T36" fmla="*/ 31 w 215"/>
                <a:gd name="T37" fmla="*/ 184 h 215"/>
                <a:gd name="T38" fmla="*/ 0 w 215"/>
                <a:gd name="T39" fmla="*/ 108 h 215"/>
                <a:gd name="T40" fmla="*/ 31 w 215"/>
                <a:gd name="T41" fmla="*/ 32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" h="215">
                  <a:moveTo>
                    <a:pt x="108" y="35"/>
                  </a:moveTo>
                  <a:cubicBezTo>
                    <a:pt x="87" y="35"/>
                    <a:pt x="70" y="43"/>
                    <a:pt x="56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43" y="70"/>
                    <a:pt x="35" y="88"/>
                    <a:pt x="35" y="108"/>
                  </a:cubicBezTo>
                  <a:cubicBezTo>
                    <a:pt x="35" y="128"/>
                    <a:pt x="43" y="146"/>
                    <a:pt x="56" y="159"/>
                  </a:cubicBezTo>
                  <a:cubicBezTo>
                    <a:pt x="70" y="172"/>
                    <a:pt x="87" y="181"/>
                    <a:pt x="108" y="181"/>
                  </a:cubicBezTo>
                  <a:cubicBezTo>
                    <a:pt x="127" y="181"/>
                    <a:pt x="146" y="172"/>
                    <a:pt x="158" y="159"/>
                  </a:cubicBezTo>
                  <a:cubicBezTo>
                    <a:pt x="172" y="146"/>
                    <a:pt x="180" y="128"/>
                    <a:pt x="180" y="108"/>
                  </a:cubicBezTo>
                  <a:cubicBezTo>
                    <a:pt x="180" y="88"/>
                    <a:pt x="172" y="70"/>
                    <a:pt x="158" y="57"/>
                  </a:cubicBezTo>
                  <a:cubicBezTo>
                    <a:pt x="146" y="43"/>
                    <a:pt x="127" y="35"/>
                    <a:pt x="108" y="35"/>
                  </a:cubicBezTo>
                  <a:close/>
                  <a:moveTo>
                    <a:pt x="31" y="32"/>
                  </a:moveTo>
                  <a:cubicBezTo>
                    <a:pt x="51" y="12"/>
                    <a:pt x="78" y="0"/>
                    <a:pt x="108" y="0"/>
                  </a:cubicBezTo>
                  <a:cubicBezTo>
                    <a:pt x="137" y="0"/>
                    <a:pt x="165" y="12"/>
                    <a:pt x="184" y="32"/>
                  </a:cubicBezTo>
                  <a:cubicBezTo>
                    <a:pt x="184" y="32"/>
                    <a:pt x="184" y="32"/>
                    <a:pt x="184" y="32"/>
                  </a:cubicBezTo>
                  <a:cubicBezTo>
                    <a:pt x="203" y="51"/>
                    <a:pt x="215" y="78"/>
                    <a:pt x="215" y="108"/>
                  </a:cubicBezTo>
                  <a:cubicBezTo>
                    <a:pt x="215" y="138"/>
                    <a:pt x="203" y="165"/>
                    <a:pt x="184" y="184"/>
                  </a:cubicBezTo>
                  <a:cubicBezTo>
                    <a:pt x="165" y="204"/>
                    <a:pt x="137" y="215"/>
                    <a:pt x="108" y="215"/>
                  </a:cubicBezTo>
                  <a:cubicBezTo>
                    <a:pt x="78" y="215"/>
                    <a:pt x="51" y="204"/>
                    <a:pt x="31" y="184"/>
                  </a:cubicBezTo>
                  <a:cubicBezTo>
                    <a:pt x="31" y="184"/>
                    <a:pt x="31" y="184"/>
                    <a:pt x="31" y="184"/>
                  </a:cubicBezTo>
                  <a:cubicBezTo>
                    <a:pt x="12" y="165"/>
                    <a:pt x="0" y="137"/>
                    <a:pt x="0" y="108"/>
                  </a:cubicBezTo>
                  <a:cubicBezTo>
                    <a:pt x="0" y="78"/>
                    <a:pt x="12" y="51"/>
                    <a:pt x="31" y="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14EC-F7B2-4C25-A5D1-891FF31F63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DF6A-C973-434E-8454-E5CC97EBFB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14EC-F7B2-4C25-A5D1-891FF31F63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DF6A-C973-434E-8454-E5CC97EBFB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714EC-F7B2-4C25-A5D1-891FF31F63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2DF6A-C973-434E-8454-E5CC97EBFB2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3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42.xml"/><Relationship Id="rId8" Type="http://schemas.openxmlformats.org/officeDocument/2006/relationships/tags" Target="../tags/tag41.xml"/><Relationship Id="rId7" Type="http://schemas.openxmlformats.org/officeDocument/2006/relationships/tags" Target="../tags/tag40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1" Type="http://schemas.openxmlformats.org/officeDocument/2006/relationships/notesSlide" Target="../notesSlides/notesSlide14.xml"/><Relationship Id="rId40" Type="http://schemas.openxmlformats.org/officeDocument/2006/relationships/slideLayout" Target="../slideLayouts/slideLayout7.xml"/><Relationship Id="rId4" Type="http://schemas.openxmlformats.org/officeDocument/2006/relationships/tags" Target="../tags/tag37.xml"/><Relationship Id="rId39" Type="http://schemas.openxmlformats.org/officeDocument/2006/relationships/tags" Target="../tags/tag72.xml"/><Relationship Id="rId38" Type="http://schemas.openxmlformats.org/officeDocument/2006/relationships/tags" Target="../tags/tag71.xml"/><Relationship Id="rId37" Type="http://schemas.openxmlformats.org/officeDocument/2006/relationships/tags" Target="../tags/tag70.xml"/><Relationship Id="rId36" Type="http://schemas.openxmlformats.org/officeDocument/2006/relationships/tags" Target="../tags/tag69.xml"/><Relationship Id="rId35" Type="http://schemas.openxmlformats.org/officeDocument/2006/relationships/tags" Target="../tags/tag68.xml"/><Relationship Id="rId34" Type="http://schemas.openxmlformats.org/officeDocument/2006/relationships/tags" Target="../tags/tag67.xml"/><Relationship Id="rId33" Type="http://schemas.openxmlformats.org/officeDocument/2006/relationships/tags" Target="../tags/tag66.xml"/><Relationship Id="rId32" Type="http://schemas.openxmlformats.org/officeDocument/2006/relationships/tags" Target="../tags/tag65.xml"/><Relationship Id="rId31" Type="http://schemas.openxmlformats.org/officeDocument/2006/relationships/tags" Target="../tags/tag64.xml"/><Relationship Id="rId30" Type="http://schemas.openxmlformats.org/officeDocument/2006/relationships/tags" Target="../tags/tag63.xml"/><Relationship Id="rId3" Type="http://schemas.openxmlformats.org/officeDocument/2006/relationships/tags" Target="../tags/tag36.xml"/><Relationship Id="rId29" Type="http://schemas.openxmlformats.org/officeDocument/2006/relationships/tags" Target="../tags/tag62.xml"/><Relationship Id="rId28" Type="http://schemas.openxmlformats.org/officeDocument/2006/relationships/tags" Target="../tags/tag61.xml"/><Relationship Id="rId27" Type="http://schemas.openxmlformats.org/officeDocument/2006/relationships/tags" Target="../tags/tag60.xml"/><Relationship Id="rId26" Type="http://schemas.openxmlformats.org/officeDocument/2006/relationships/tags" Target="../tags/tag59.xml"/><Relationship Id="rId25" Type="http://schemas.openxmlformats.org/officeDocument/2006/relationships/tags" Target="../tags/tag58.xml"/><Relationship Id="rId24" Type="http://schemas.openxmlformats.org/officeDocument/2006/relationships/tags" Target="../tags/tag57.xml"/><Relationship Id="rId23" Type="http://schemas.openxmlformats.org/officeDocument/2006/relationships/tags" Target="../tags/tag56.xml"/><Relationship Id="rId22" Type="http://schemas.openxmlformats.org/officeDocument/2006/relationships/tags" Target="../tags/tag55.xml"/><Relationship Id="rId21" Type="http://schemas.openxmlformats.org/officeDocument/2006/relationships/tags" Target="../tags/tag54.xml"/><Relationship Id="rId20" Type="http://schemas.openxmlformats.org/officeDocument/2006/relationships/tags" Target="../tags/tag53.xml"/><Relationship Id="rId2" Type="http://schemas.openxmlformats.org/officeDocument/2006/relationships/tags" Target="../tags/tag35.xml"/><Relationship Id="rId19" Type="http://schemas.openxmlformats.org/officeDocument/2006/relationships/tags" Target="../tags/tag52.xml"/><Relationship Id="rId18" Type="http://schemas.openxmlformats.org/officeDocument/2006/relationships/tags" Target="../tags/tag51.xml"/><Relationship Id="rId17" Type="http://schemas.openxmlformats.org/officeDocument/2006/relationships/tags" Target="../tags/tag50.xml"/><Relationship Id="rId16" Type="http://schemas.openxmlformats.org/officeDocument/2006/relationships/tags" Target="../tags/tag49.xml"/><Relationship Id="rId15" Type="http://schemas.openxmlformats.org/officeDocument/2006/relationships/tags" Target="../tags/tag48.xml"/><Relationship Id="rId14" Type="http://schemas.openxmlformats.org/officeDocument/2006/relationships/tags" Target="../tags/tag47.xml"/><Relationship Id="rId13" Type="http://schemas.openxmlformats.org/officeDocument/2006/relationships/tags" Target="../tags/tag46.xml"/><Relationship Id="rId12" Type="http://schemas.openxmlformats.org/officeDocument/2006/relationships/tags" Target="../tags/tag45.xml"/><Relationship Id="rId11" Type="http://schemas.openxmlformats.org/officeDocument/2006/relationships/tags" Target="../tags/tag44.xml"/><Relationship Id="rId10" Type="http://schemas.openxmlformats.org/officeDocument/2006/relationships/tags" Target="../tags/tag43.xml"/><Relationship Id="rId1" Type="http://schemas.openxmlformats.org/officeDocument/2006/relationships/tags" Target="../tags/tag34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80.xml"/><Relationship Id="rId8" Type="http://schemas.openxmlformats.org/officeDocument/2006/relationships/tags" Target="../tags/tag79.xml"/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3" Type="http://schemas.openxmlformats.org/officeDocument/2006/relationships/notesSlide" Target="../notesSlides/notesSlide15.xml"/><Relationship Id="rId22" Type="http://schemas.openxmlformats.org/officeDocument/2006/relationships/slideLayout" Target="../slideLayouts/slideLayout7.xml"/><Relationship Id="rId21" Type="http://schemas.openxmlformats.org/officeDocument/2006/relationships/tags" Target="../tags/tag92.xml"/><Relationship Id="rId20" Type="http://schemas.openxmlformats.org/officeDocument/2006/relationships/tags" Target="../tags/tag91.xml"/><Relationship Id="rId2" Type="http://schemas.openxmlformats.org/officeDocument/2006/relationships/tags" Target="../tags/tag73.xml"/><Relationship Id="rId19" Type="http://schemas.openxmlformats.org/officeDocument/2006/relationships/tags" Target="../tags/tag90.xml"/><Relationship Id="rId18" Type="http://schemas.openxmlformats.org/officeDocument/2006/relationships/tags" Target="../tags/tag89.xml"/><Relationship Id="rId17" Type="http://schemas.openxmlformats.org/officeDocument/2006/relationships/tags" Target="../tags/tag88.xml"/><Relationship Id="rId16" Type="http://schemas.openxmlformats.org/officeDocument/2006/relationships/tags" Target="../tags/tag87.xml"/><Relationship Id="rId15" Type="http://schemas.openxmlformats.org/officeDocument/2006/relationships/tags" Target="../tags/tag86.xml"/><Relationship Id="rId14" Type="http://schemas.openxmlformats.org/officeDocument/2006/relationships/tags" Target="../tags/tag85.xml"/><Relationship Id="rId13" Type="http://schemas.openxmlformats.org/officeDocument/2006/relationships/tags" Target="../tags/tag84.xml"/><Relationship Id="rId12" Type="http://schemas.openxmlformats.org/officeDocument/2006/relationships/tags" Target="../tags/tag83.xml"/><Relationship Id="rId11" Type="http://schemas.openxmlformats.org/officeDocument/2006/relationships/tags" Target="../tags/tag82.xml"/><Relationship Id="rId10" Type="http://schemas.openxmlformats.org/officeDocument/2006/relationships/tags" Target="../tags/tag81.xml"/><Relationship Id="rId1" Type="http://schemas.openxmlformats.org/officeDocument/2006/relationships/chart" Target="../charts/char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99" Type="http://schemas.openxmlformats.org/officeDocument/2006/relationships/tags" Target="../tags/tag191.xml"/><Relationship Id="rId98" Type="http://schemas.openxmlformats.org/officeDocument/2006/relationships/tags" Target="../tags/tag190.xml"/><Relationship Id="rId97" Type="http://schemas.openxmlformats.org/officeDocument/2006/relationships/tags" Target="../tags/tag189.xml"/><Relationship Id="rId96" Type="http://schemas.openxmlformats.org/officeDocument/2006/relationships/tags" Target="../tags/tag188.xml"/><Relationship Id="rId95" Type="http://schemas.openxmlformats.org/officeDocument/2006/relationships/tags" Target="../tags/tag187.xml"/><Relationship Id="rId94" Type="http://schemas.openxmlformats.org/officeDocument/2006/relationships/tags" Target="../tags/tag186.xml"/><Relationship Id="rId93" Type="http://schemas.openxmlformats.org/officeDocument/2006/relationships/tags" Target="../tags/tag185.xml"/><Relationship Id="rId92" Type="http://schemas.openxmlformats.org/officeDocument/2006/relationships/tags" Target="../tags/tag184.xml"/><Relationship Id="rId91" Type="http://schemas.openxmlformats.org/officeDocument/2006/relationships/tags" Target="../tags/tag183.xml"/><Relationship Id="rId90" Type="http://schemas.openxmlformats.org/officeDocument/2006/relationships/tags" Target="../tags/tag182.xml"/><Relationship Id="rId9" Type="http://schemas.openxmlformats.org/officeDocument/2006/relationships/tags" Target="../tags/tag101.xml"/><Relationship Id="rId89" Type="http://schemas.openxmlformats.org/officeDocument/2006/relationships/tags" Target="../tags/tag181.xml"/><Relationship Id="rId88" Type="http://schemas.openxmlformats.org/officeDocument/2006/relationships/tags" Target="../tags/tag180.xml"/><Relationship Id="rId87" Type="http://schemas.openxmlformats.org/officeDocument/2006/relationships/tags" Target="../tags/tag179.xml"/><Relationship Id="rId86" Type="http://schemas.openxmlformats.org/officeDocument/2006/relationships/tags" Target="../tags/tag178.xml"/><Relationship Id="rId85" Type="http://schemas.openxmlformats.org/officeDocument/2006/relationships/tags" Target="../tags/tag177.xml"/><Relationship Id="rId84" Type="http://schemas.openxmlformats.org/officeDocument/2006/relationships/tags" Target="../tags/tag176.xml"/><Relationship Id="rId83" Type="http://schemas.openxmlformats.org/officeDocument/2006/relationships/tags" Target="../tags/tag175.xml"/><Relationship Id="rId82" Type="http://schemas.openxmlformats.org/officeDocument/2006/relationships/tags" Target="../tags/tag174.xml"/><Relationship Id="rId81" Type="http://schemas.openxmlformats.org/officeDocument/2006/relationships/tags" Target="../tags/tag173.xml"/><Relationship Id="rId80" Type="http://schemas.openxmlformats.org/officeDocument/2006/relationships/tags" Target="../tags/tag172.xml"/><Relationship Id="rId8" Type="http://schemas.openxmlformats.org/officeDocument/2006/relationships/tags" Target="../tags/tag100.xml"/><Relationship Id="rId79" Type="http://schemas.openxmlformats.org/officeDocument/2006/relationships/tags" Target="../tags/tag171.xml"/><Relationship Id="rId78" Type="http://schemas.openxmlformats.org/officeDocument/2006/relationships/tags" Target="../tags/tag170.xml"/><Relationship Id="rId77" Type="http://schemas.openxmlformats.org/officeDocument/2006/relationships/tags" Target="../tags/tag169.xml"/><Relationship Id="rId76" Type="http://schemas.openxmlformats.org/officeDocument/2006/relationships/tags" Target="../tags/tag168.xml"/><Relationship Id="rId75" Type="http://schemas.openxmlformats.org/officeDocument/2006/relationships/tags" Target="../tags/tag167.xml"/><Relationship Id="rId74" Type="http://schemas.openxmlformats.org/officeDocument/2006/relationships/tags" Target="../tags/tag166.xml"/><Relationship Id="rId73" Type="http://schemas.openxmlformats.org/officeDocument/2006/relationships/tags" Target="../tags/tag165.xml"/><Relationship Id="rId72" Type="http://schemas.openxmlformats.org/officeDocument/2006/relationships/tags" Target="../tags/tag164.xml"/><Relationship Id="rId71" Type="http://schemas.openxmlformats.org/officeDocument/2006/relationships/tags" Target="../tags/tag163.xml"/><Relationship Id="rId70" Type="http://schemas.openxmlformats.org/officeDocument/2006/relationships/tags" Target="../tags/tag162.xml"/><Relationship Id="rId7" Type="http://schemas.openxmlformats.org/officeDocument/2006/relationships/tags" Target="../tags/tag99.xml"/><Relationship Id="rId69" Type="http://schemas.openxmlformats.org/officeDocument/2006/relationships/tags" Target="../tags/tag161.xml"/><Relationship Id="rId68" Type="http://schemas.openxmlformats.org/officeDocument/2006/relationships/tags" Target="../tags/tag160.xml"/><Relationship Id="rId67" Type="http://schemas.openxmlformats.org/officeDocument/2006/relationships/tags" Target="../tags/tag159.xml"/><Relationship Id="rId66" Type="http://schemas.openxmlformats.org/officeDocument/2006/relationships/tags" Target="../tags/tag158.xml"/><Relationship Id="rId65" Type="http://schemas.openxmlformats.org/officeDocument/2006/relationships/tags" Target="../tags/tag157.xml"/><Relationship Id="rId64" Type="http://schemas.openxmlformats.org/officeDocument/2006/relationships/tags" Target="../tags/tag156.xml"/><Relationship Id="rId63" Type="http://schemas.openxmlformats.org/officeDocument/2006/relationships/tags" Target="../tags/tag155.xml"/><Relationship Id="rId62" Type="http://schemas.openxmlformats.org/officeDocument/2006/relationships/tags" Target="../tags/tag154.xml"/><Relationship Id="rId61" Type="http://schemas.openxmlformats.org/officeDocument/2006/relationships/tags" Target="../tags/tag153.xml"/><Relationship Id="rId60" Type="http://schemas.openxmlformats.org/officeDocument/2006/relationships/tags" Target="../tags/tag152.xml"/><Relationship Id="rId6" Type="http://schemas.openxmlformats.org/officeDocument/2006/relationships/tags" Target="../tags/tag98.xml"/><Relationship Id="rId59" Type="http://schemas.openxmlformats.org/officeDocument/2006/relationships/tags" Target="../tags/tag151.xml"/><Relationship Id="rId58" Type="http://schemas.openxmlformats.org/officeDocument/2006/relationships/tags" Target="../tags/tag150.xml"/><Relationship Id="rId57" Type="http://schemas.openxmlformats.org/officeDocument/2006/relationships/tags" Target="../tags/tag149.xml"/><Relationship Id="rId56" Type="http://schemas.openxmlformats.org/officeDocument/2006/relationships/tags" Target="../tags/tag148.xml"/><Relationship Id="rId55" Type="http://schemas.openxmlformats.org/officeDocument/2006/relationships/tags" Target="../tags/tag147.xml"/><Relationship Id="rId54" Type="http://schemas.openxmlformats.org/officeDocument/2006/relationships/tags" Target="../tags/tag146.xml"/><Relationship Id="rId53" Type="http://schemas.openxmlformats.org/officeDocument/2006/relationships/tags" Target="../tags/tag145.xml"/><Relationship Id="rId52" Type="http://schemas.openxmlformats.org/officeDocument/2006/relationships/tags" Target="../tags/tag144.xml"/><Relationship Id="rId51" Type="http://schemas.openxmlformats.org/officeDocument/2006/relationships/tags" Target="../tags/tag143.xml"/><Relationship Id="rId50" Type="http://schemas.openxmlformats.org/officeDocument/2006/relationships/tags" Target="../tags/tag142.xml"/><Relationship Id="rId5" Type="http://schemas.openxmlformats.org/officeDocument/2006/relationships/tags" Target="../tags/tag97.xml"/><Relationship Id="rId49" Type="http://schemas.openxmlformats.org/officeDocument/2006/relationships/tags" Target="../tags/tag141.xml"/><Relationship Id="rId48" Type="http://schemas.openxmlformats.org/officeDocument/2006/relationships/tags" Target="../tags/tag140.xml"/><Relationship Id="rId47" Type="http://schemas.openxmlformats.org/officeDocument/2006/relationships/tags" Target="../tags/tag139.xml"/><Relationship Id="rId46" Type="http://schemas.openxmlformats.org/officeDocument/2006/relationships/tags" Target="../tags/tag138.xml"/><Relationship Id="rId45" Type="http://schemas.openxmlformats.org/officeDocument/2006/relationships/tags" Target="../tags/tag137.xml"/><Relationship Id="rId44" Type="http://schemas.openxmlformats.org/officeDocument/2006/relationships/tags" Target="../tags/tag136.xml"/><Relationship Id="rId43" Type="http://schemas.openxmlformats.org/officeDocument/2006/relationships/tags" Target="../tags/tag135.xml"/><Relationship Id="rId42" Type="http://schemas.openxmlformats.org/officeDocument/2006/relationships/tags" Target="../tags/tag134.xml"/><Relationship Id="rId41" Type="http://schemas.openxmlformats.org/officeDocument/2006/relationships/tags" Target="../tags/tag133.xml"/><Relationship Id="rId40" Type="http://schemas.openxmlformats.org/officeDocument/2006/relationships/tags" Target="../tags/tag132.xml"/><Relationship Id="rId4" Type="http://schemas.openxmlformats.org/officeDocument/2006/relationships/tags" Target="../tags/tag96.xml"/><Relationship Id="rId39" Type="http://schemas.openxmlformats.org/officeDocument/2006/relationships/tags" Target="../tags/tag131.xml"/><Relationship Id="rId38" Type="http://schemas.openxmlformats.org/officeDocument/2006/relationships/tags" Target="../tags/tag130.xml"/><Relationship Id="rId37" Type="http://schemas.openxmlformats.org/officeDocument/2006/relationships/tags" Target="../tags/tag129.xml"/><Relationship Id="rId36" Type="http://schemas.openxmlformats.org/officeDocument/2006/relationships/tags" Target="../tags/tag128.xml"/><Relationship Id="rId35" Type="http://schemas.openxmlformats.org/officeDocument/2006/relationships/tags" Target="../tags/tag127.xml"/><Relationship Id="rId34" Type="http://schemas.openxmlformats.org/officeDocument/2006/relationships/tags" Target="../tags/tag126.xml"/><Relationship Id="rId33" Type="http://schemas.openxmlformats.org/officeDocument/2006/relationships/tags" Target="../tags/tag125.xml"/><Relationship Id="rId32" Type="http://schemas.openxmlformats.org/officeDocument/2006/relationships/tags" Target="../tags/tag124.xml"/><Relationship Id="rId31" Type="http://schemas.openxmlformats.org/officeDocument/2006/relationships/tags" Target="../tags/tag123.xml"/><Relationship Id="rId30" Type="http://schemas.openxmlformats.org/officeDocument/2006/relationships/tags" Target="../tags/tag122.xml"/><Relationship Id="rId3" Type="http://schemas.openxmlformats.org/officeDocument/2006/relationships/tags" Target="../tags/tag95.xml"/><Relationship Id="rId29" Type="http://schemas.openxmlformats.org/officeDocument/2006/relationships/tags" Target="../tags/tag121.xml"/><Relationship Id="rId28" Type="http://schemas.openxmlformats.org/officeDocument/2006/relationships/tags" Target="../tags/tag120.xml"/><Relationship Id="rId27" Type="http://schemas.openxmlformats.org/officeDocument/2006/relationships/tags" Target="../tags/tag119.xml"/><Relationship Id="rId26" Type="http://schemas.openxmlformats.org/officeDocument/2006/relationships/tags" Target="../tags/tag118.xml"/><Relationship Id="rId25" Type="http://schemas.openxmlformats.org/officeDocument/2006/relationships/tags" Target="../tags/tag117.xml"/><Relationship Id="rId24" Type="http://schemas.openxmlformats.org/officeDocument/2006/relationships/tags" Target="../tags/tag116.xml"/><Relationship Id="rId23" Type="http://schemas.openxmlformats.org/officeDocument/2006/relationships/tags" Target="../tags/tag115.xml"/><Relationship Id="rId22" Type="http://schemas.openxmlformats.org/officeDocument/2006/relationships/tags" Target="../tags/tag114.xml"/><Relationship Id="rId21" Type="http://schemas.openxmlformats.org/officeDocument/2006/relationships/tags" Target="../tags/tag113.xml"/><Relationship Id="rId20" Type="http://schemas.openxmlformats.org/officeDocument/2006/relationships/tags" Target="../tags/tag112.xml"/><Relationship Id="rId2" Type="http://schemas.openxmlformats.org/officeDocument/2006/relationships/tags" Target="../tags/tag94.xml"/><Relationship Id="rId19" Type="http://schemas.openxmlformats.org/officeDocument/2006/relationships/tags" Target="../tags/tag111.xml"/><Relationship Id="rId18" Type="http://schemas.openxmlformats.org/officeDocument/2006/relationships/tags" Target="../tags/tag110.xml"/><Relationship Id="rId17" Type="http://schemas.openxmlformats.org/officeDocument/2006/relationships/tags" Target="../tags/tag109.xml"/><Relationship Id="rId166" Type="http://schemas.openxmlformats.org/officeDocument/2006/relationships/notesSlide" Target="../notesSlides/notesSlide18.xml"/><Relationship Id="rId165" Type="http://schemas.openxmlformats.org/officeDocument/2006/relationships/slideLayout" Target="../slideLayouts/slideLayout7.xml"/><Relationship Id="rId164" Type="http://schemas.openxmlformats.org/officeDocument/2006/relationships/tags" Target="../tags/tag256.xml"/><Relationship Id="rId163" Type="http://schemas.openxmlformats.org/officeDocument/2006/relationships/tags" Target="../tags/tag255.xml"/><Relationship Id="rId162" Type="http://schemas.openxmlformats.org/officeDocument/2006/relationships/tags" Target="../tags/tag254.xml"/><Relationship Id="rId161" Type="http://schemas.openxmlformats.org/officeDocument/2006/relationships/tags" Target="../tags/tag253.xml"/><Relationship Id="rId160" Type="http://schemas.openxmlformats.org/officeDocument/2006/relationships/tags" Target="../tags/tag252.xml"/><Relationship Id="rId16" Type="http://schemas.openxmlformats.org/officeDocument/2006/relationships/tags" Target="../tags/tag108.xml"/><Relationship Id="rId159" Type="http://schemas.openxmlformats.org/officeDocument/2006/relationships/tags" Target="../tags/tag251.xml"/><Relationship Id="rId158" Type="http://schemas.openxmlformats.org/officeDocument/2006/relationships/tags" Target="../tags/tag250.xml"/><Relationship Id="rId157" Type="http://schemas.openxmlformats.org/officeDocument/2006/relationships/tags" Target="../tags/tag249.xml"/><Relationship Id="rId156" Type="http://schemas.openxmlformats.org/officeDocument/2006/relationships/tags" Target="../tags/tag248.xml"/><Relationship Id="rId155" Type="http://schemas.openxmlformats.org/officeDocument/2006/relationships/tags" Target="../tags/tag247.xml"/><Relationship Id="rId154" Type="http://schemas.openxmlformats.org/officeDocument/2006/relationships/tags" Target="../tags/tag246.xml"/><Relationship Id="rId153" Type="http://schemas.openxmlformats.org/officeDocument/2006/relationships/tags" Target="../tags/tag245.xml"/><Relationship Id="rId152" Type="http://schemas.openxmlformats.org/officeDocument/2006/relationships/tags" Target="../tags/tag244.xml"/><Relationship Id="rId151" Type="http://schemas.openxmlformats.org/officeDocument/2006/relationships/tags" Target="../tags/tag243.xml"/><Relationship Id="rId150" Type="http://schemas.openxmlformats.org/officeDocument/2006/relationships/tags" Target="../tags/tag242.xml"/><Relationship Id="rId15" Type="http://schemas.openxmlformats.org/officeDocument/2006/relationships/tags" Target="../tags/tag107.xml"/><Relationship Id="rId149" Type="http://schemas.openxmlformats.org/officeDocument/2006/relationships/tags" Target="../tags/tag241.xml"/><Relationship Id="rId148" Type="http://schemas.openxmlformats.org/officeDocument/2006/relationships/tags" Target="../tags/tag240.xml"/><Relationship Id="rId147" Type="http://schemas.openxmlformats.org/officeDocument/2006/relationships/tags" Target="../tags/tag239.xml"/><Relationship Id="rId146" Type="http://schemas.openxmlformats.org/officeDocument/2006/relationships/tags" Target="../tags/tag238.xml"/><Relationship Id="rId145" Type="http://schemas.openxmlformats.org/officeDocument/2006/relationships/tags" Target="../tags/tag237.xml"/><Relationship Id="rId144" Type="http://schemas.openxmlformats.org/officeDocument/2006/relationships/tags" Target="../tags/tag236.xml"/><Relationship Id="rId143" Type="http://schemas.openxmlformats.org/officeDocument/2006/relationships/tags" Target="../tags/tag235.xml"/><Relationship Id="rId142" Type="http://schemas.openxmlformats.org/officeDocument/2006/relationships/tags" Target="../tags/tag234.xml"/><Relationship Id="rId141" Type="http://schemas.openxmlformats.org/officeDocument/2006/relationships/tags" Target="../tags/tag233.xml"/><Relationship Id="rId140" Type="http://schemas.openxmlformats.org/officeDocument/2006/relationships/tags" Target="../tags/tag232.xml"/><Relationship Id="rId14" Type="http://schemas.openxmlformats.org/officeDocument/2006/relationships/tags" Target="../tags/tag106.xml"/><Relationship Id="rId139" Type="http://schemas.openxmlformats.org/officeDocument/2006/relationships/tags" Target="../tags/tag231.xml"/><Relationship Id="rId138" Type="http://schemas.openxmlformats.org/officeDocument/2006/relationships/tags" Target="../tags/tag230.xml"/><Relationship Id="rId137" Type="http://schemas.openxmlformats.org/officeDocument/2006/relationships/tags" Target="../tags/tag229.xml"/><Relationship Id="rId136" Type="http://schemas.openxmlformats.org/officeDocument/2006/relationships/tags" Target="../tags/tag228.xml"/><Relationship Id="rId135" Type="http://schemas.openxmlformats.org/officeDocument/2006/relationships/tags" Target="../tags/tag227.xml"/><Relationship Id="rId134" Type="http://schemas.openxmlformats.org/officeDocument/2006/relationships/tags" Target="../tags/tag226.xml"/><Relationship Id="rId133" Type="http://schemas.openxmlformats.org/officeDocument/2006/relationships/tags" Target="../tags/tag225.xml"/><Relationship Id="rId132" Type="http://schemas.openxmlformats.org/officeDocument/2006/relationships/tags" Target="../tags/tag224.xml"/><Relationship Id="rId131" Type="http://schemas.openxmlformats.org/officeDocument/2006/relationships/tags" Target="../tags/tag223.xml"/><Relationship Id="rId130" Type="http://schemas.openxmlformats.org/officeDocument/2006/relationships/tags" Target="../tags/tag222.xml"/><Relationship Id="rId13" Type="http://schemas.openxmlformats.org/officeDocument/2006/relationships/tags" Target="../tags/tag105.xml"/><Relationship Id="rId129" Type="http://schemas.openxmlformats.org/officeDocument/2006/relationships/tags" Target="../tags/tag221.xml"/><Relationship Id="rId128" Type="http://schemas.openxmlformats.org/officeDocument/2006/relationships/tags" Target="../tags/tag220.xml"/><Relationship Id="rId127" Type="http://schemas.openxmlformats.org/officeDocument/2006/relationships/tags" Target="../tags/tag219.xml"/><Relationship Id="rId126" Type="http://schemas.openxmlformats.org/officeDocument/2006/relationships/tags" Target="../tags/tag218.xml"/><Relationship Id="rId125" Type="http://schemas.openxmlformats.org/officeDocument/2006/relationships/tags" Target="../tags/tag217.xml"/><Relationship Id="rId124" Type="http://schemas.openxmlformats.org/officeDocument/2006/relationships/tags" Target="../tags/tag216.xml"/><Relationship Id="rId123" Type="http://schemas.openxmlformats.org/officeDocument/2006/relationships/tags" Target="../tags/tag215.xml"/><Relationship Id="rId122" Type="http://schemas.openxmlformats.org/officeDocument/2006/relationships/tags" Target="../tags/tag214.xml"/><Relationship Id="rId121" Type="http://schemas.openxmlformats.org/officeDocument/2006/relationships/tags" Target="../tags/tag213.xml"/><Relationship Id="rId120" Type="http://schemas.openxmlformats.org/officeDocument/2006/relationships/tags" Target="../tags/tag212.xml"/><Relationship Id="rId12" Type="http://schemas.openxmlformats.org/officeDocument/2006/relationships/tags" Target="../tags/tag104.xml"/><Relationship Id="rId119" Type="http://schemas.openxmlformats.org/officeDocument/2006/relationships/tags" Target="../tags/tag211.xml"/><Relationship Id="rId118" Type="http://schemas.openxmlformats.org/officeDocument/2006/relationships/tags" Target="../tags/tag210.xml"/><Relationship Id="rId117" Type="http://schemas.openxmlformats.org/officeDocument/2006/relationships/tags" Target="../tags/tag209.xml"/><Relationship Id="rId116" Type="http://schemas.openxmlformats.org/officeDocument/2006/relationships/tags" Target="../tags/tag208.xml"/><Relationship Id="rId115" Type="http://schemas.openxmlformats.org/officeDocument/2006/relationships/tags" Target="../tags/tag207.xml"/><Relationship Id="rId114" Type="http://schemas.openxmlformats.org/officeDocument/2006/relationships/tags" Target="../tags/tag206.xml"/><Relationship Id="rId113" Type="http://schemas.openxmlformats.org/officeDocument/2006/relationships/tags" Target="../tags/tag205.xml"/><Relationship Id="rId112" Type="http://schemas.openxmlformats.org/officeDocument/2006/relationships/tags" Target="../tags/tag204.xml"/><Relationship Id="rId111" Type="http://schemas.openxmlformats.org/officeDocument/2006/relationships/tags" Target="../tags/tag203.xml"/><Relationship Id="rId110" Type="http://schemas.openxmlformats.org/officeDocument/2006/relationships/tags" Target="../tags/tag202.xml"/><Relationship Id="rId11" Type="http://schemas.openxmlformats.org/officeDocument/2006/relationships/tags" Target="../tags/tag103.xml"/><Relationship Id="rId109" Type="http://schemas.openxmlformats.org/officeDocument/2006/relationships/tags" Target="../tags/tag201.xml"/><Relationship Id="rId108" Type="http://schemas.openxmlformats.org/officeDocument/2006/relationships/tags" Target="../tags/tag200.xml"/><Relationship Id="rId107" Type="http://schemas.openxmlformats.org/officeDocument/2006/relationships/tags" Target="../tags/tag199.xml"/><Relationship Id="rId106" Type="http://schemas.openxmlformats.org/officeDocument/2006/relationships/tags" Target="../tags/tag198.xml"/><Relationship Id="rId105" Type="http://schemas.openxmlformats.org/officeDocument/2006/relationships/tags" Target="../tags/tag197.xml"/><Relationship Id="rId104" Type="http://schemas.openxmlformats.org/officeDocument/2006/relationships/tags" Target="../tags/tag196.xml"/><Relationship Id="rId103" Type="http://schemas.openxmlformats.org/officeDocument/2006/relationships/tags" Target="../tags/tag195.xml"/><Relationship Id="rId102" Type="http://schemas.openxmlformats.org/officeDocument/2006/relationships/tags" Target="../tags/tag194.xml"/><Relationship Id="rId101" Type="http://schemas.openxmlformats.org/officeDocument/2006/relationships/tags" Target="../tags/tag193.xml"/><Relationship Id="rId100" Type="http://schemas.openxmlformats.org/officeDocument/2006/relationships/tags" Target="../tags/tag192.xml"/><Relationship Id="rId10" Type="http://schemas.openxmlformats.org/officeDocument/2006/relationships/tags" Target="../tags/tag102.xml"/><Relationship Id="rId1" Type="http://schemas.openxmlformats.org/officeDocument/2006/relationships/tags" Target="../tags/tag93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jpeg"/><Relationship Id="rId2" Type="http://schemas.openxmlformats.org/officeDocument/2006/relationships/tags" Target="../tags/tag25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0" Type="http://schemas.openxmlformats.org/officeDocument/2006/relationships/notesSlide" Target="../notesSlides/notesSlide2.xml"/><Relationship Id="rId3" Type="http://schemas.openxmlformats.org/officeDocument/2006/relationships/tags" Target="../tags/tag3.xml"/><Relationship Id="rId29" Type="http://schemas.openxmlformats.org/officeDocument/2006/relationships/slideLayout" Target="../slideLayouts/slideLayout7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rot="10800000" flipH="1">
            <a:off x="1" y="2545634"/>
            <a:ext cx="5824390" cy="4312365"/>
            <a:chOff x="0" y="0"/>
            <a:chExt cx="4661091" cy="3451061"/>
          </a:xfrm>
        </p:grpSpPr>
        <p:sp>
          <p:nvSpPr>
            <p:cNvPr id="8" name="Freeform 6"/>
            <p:cNvSpPr/>
            <p:nvPr/>
          </p:nvSpPr>
          <p:spPr bwMode="auto">
            <a:xfrm>
              <a:off x="0" y="0"/>
              <a:ext cx="4661091" cy="3034597"/>
            </a:xfrm>
            <a:custGeom>
              <a:avLst/>
              <a:gdLst>
                <a:gd name="T0" fmla="*/ 1156 w 3399"/>
                <a:gd name="T1" fmla="*/ 1224 h 2212"/>
                <a:gd name="T2" fmla="*/ 0 w 3399"/>
                <a:gd name="T3" fmla="*/ 2169 h 2212"/>
                <a:gd name="T4" fmla="*/ 0 w 3399"/>
                <a:gd name="T5" fmla="*/ 0 h 2212"/>
                <a:gd name="T6" fmla="*/ 3399 w 3399"/>
                <a:gd name="T7" fmla="*/ 0 h 2212"/>
                <a:gd name="T8" fmla="*/ 2507 w 3399"/>
                <a:gd name="T9" fmla="*/ 817 h 2212"/>
                <a:gd name="T10" fmla="*/ 1156 w 3399"/>
                <a:gd name="T11" fmla="*/ 1224 h 2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99" h="2212">
                  <a:moveTo>
                    <a:pt x="1156" y="1224"/>
                  </a:moveTo>
                  <a:cubicBezTo>
                    <a:pt x="904" y="1614"/>
                    <a:pt x="679" y="2212"/>
                    <a:pt x="0" y="216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399" y="0"/>
                    <a:pt x="3399" y="0"/>
                    <a:pt x="3399" y="0"/>
                  </a:cubicBezTo>
                  <a:cubicBezTo>
                    <a:pt x="3399" y="433"/>
                    <a:pt x="3025" y="807"/>
                    <a:pt x="2507" y="817"/>
                  </a:cubicBezTo>
                  <a:cubicBezTo>
                    <a:pt x="2031" y="826"/>
                    <a:pt x="1547" y="622"/>
                    <a:pt x="1156" y="12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0" y="0"/>
              <a:ext cx="4407512" cy="3451061"/>
            </a:xfrm>
            <a:custGeom>
              <a:avLst/>
              <a:gdLst>
                <a:gd name="T0" fmla="*/ 3035 w 3037"/>
                <a:gd name="T1" fmla="*/ 0 h 2516"/>
                <a:gd name="T2" fmla="*/ 3027 w 3037"/>
                <a:gd name="T3" fmla="*/ 141 h 2516"/>
                <a:gd name="T4" fmla="*/ 2780 w 3037"/>
                <a:gd name="T5" fmla="*/ 690 h 2516"/>
                <a:gd name="T6" fmla="*/ 2164 w 3037"/>
                <a:gd name="T7" fmla="*/ 997 h 2516"/>
                <a:gd name="T8" fmla="*/ 1973 w 3037"/>
                <a:gd name="T9" fmla="*/ 988 h 2516"/>
                <a:gd name="T10" fmla="*/ 1878 w 3037"/>
                <a:gd name="T11" fmla="*/ 974 h 2516"/>
                <a:gd name="T12" fmla="*/ 620 w 3037"/>
                <a:gd name="T13" fmla="*/ 1527 h 2516"/>
                <a:gd name="T14" fmla="*/ 577 w 3037"/>
                <a:gd name="T15" fmla="*/ 1700 h 2516"/>
                <a:gd name="T16" fmla="*/ 0 w 3037"/>
                <a:gd name="T17" fmla="*/ 2516 h 2516"/>
                <a:gd name="T18" fmla="*/ 0 w 3037"/>
                <a:gd name="T19" fmla="*/ 2480 h 2516"/>
                <a:gd name="T20" fmla="*/ 543 w 3037"/>
                <a:gd name="T21" fmla="*/ 1691 h 2516"/>
                <a:gd name="T22" fmla="*/ 586 w 3037"/>
                <a:gd name="T23" fmla="*/ 1517 h 2516"/>
                <a:gd name="T24" fmla="*/ 1884 w 3037"/>
                <a:gd name="T25" fmla="*/ 939 h 2516"/>
                <a:gd name="T26" fmla="*/ 1978 w 3037"/>
                <a:gd name="T27" fmla="*/ 953 h 2516"/>
                <a:gd name="T28" fmla="*/ 2162 w 3037"/>
                <a:gd name="T29" fmla="*/ 962 h 2516"/>
                <a:gd name="T30" fmla="*/ 2754 w 3037"/>
                <a:gd name="T31" fmla="*/ 667 h 2516"/>
                <a:gd name="T32" fmla="*/ 2992 w 3037"/>
                <a:gd name="T33" fmla="*/ 135 h 2516"/>
                <a:gd name="T34" fmla="*/ 3000 w 3037"/>
                <a:gd name="T35" fmla="*/ 0 h 2516"/>
                <a:gd name="T36" fmla="*/ 3035 w 3037"/>
                <a:gd name="T37" fmla="*/ 0 h 2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37" h="2516">
                  <a:moveTo>
                    <a:pt x="3035" y="0"/>
                  </a:moveTo>
                  <a:cubicBezTo>
                    <a:pt x="3037" y="43"/>
                    <a:pt x="3035" y="90"/>
                    <a:pt x="3027" y="141"/>
                  </a:cubicBezTo>
                  <a:cubicBezTo>
                    <a:pt x="3003" y="315"/>
                    <a:pt x="2922" y="523"/>
                    <a:pt x="2780" y="690"/>
                  </a:cubicBezTo>
                  <a:cubicBezTo>
                    <a:pt x="2638" y="857"/>
                    <a:pt x="2434" y="985"/>
                    <a:pt x="2164" y="997"/>
                  </a:cubicBezTo>
                  <a:cubicBezTo>
                    <a:pt x="2104" y="1000"/>
                    <a:pt x="2040" y="997"/>
                    <a:pt x="1973" y="988"/>
                  </a:cubicBezTo>
                  <a:cubicBezTo>
                    <a:pt x="1939" y="983"/>
                    <a:pt x="1909" y="979"/>
                    <a:pt x="1878" y="974"/>
                  </a:cubicBezTo>
                  <a:cubicBezTo>
                    <a:pt x="1335" y="894"/>
                    <a:pt x="811" y="818"/>
                    <a:pt x="620" y="1527"/>
                  </a:cubicBezTo>
                  <a:cubicBezTo>
                    <a:pt x="606" y="1579"/>
                    <a:pt x="592" y="1638"/>
                    <a:pt x="577" y="1700"/>
                  </a:cubicBezTo>
                  <a:cubicBezTo>
                    <a:pt x="495" y="2056"/>
                    <a:pt x="389" y="2516"/>
                    <a:pt x="0" y="2516"/>
                  </a:cubicBezTo>
                  <a:cubicBezTo>
                    <a:pt x="0" y="2480"/>
                    <a:pt x="0" y="2480"/>
                    <a:pt x="0" y="2480"/>
                  </a:cubicBezTo>
                  <a:cubicBezTo>
                    <a:pt x="361" y="2480"/>
                    <a:pt x="463" y="2036"/>
                    <a:pt x="543" y="1691"/>
                  </a:cubicBezTo>
                  <a:cubicBezTo>
                    <a:pt x="558" y="1629"/>
                    <a:pt x="571" y="1570"/>
                    <a:pt x="586" y="1517"/>
                  </a:cubicBezTo>
                  <a:cubicBezTo>
                    <a:pt x="786" y="779"/>
                    <a:pt x="1324" y="857"/>
                    <a:pt x="1884" y="939"/>
                  </a:cubicBezTo>
                  <a:cubicBezTo>
                    <a:pt x="1916" y="944"/>
                    <a:pt x="1949" y="948"/>
                    <a:pt x="1978" y="953"/>
                  </a:cubicBezTo>
                  <a:cubicBezTo>
                    <a:pt x="2043" y="962"/>
                    <a:pt x="2105" y="965"/>
                    <a:pt x="2162" y="962"/>
                  </a:cubicBezTo>
                  <a:cubicBezTo>
                    <a:pt x="2422" y="950"/>
                    <a:pt x="2617" y="828"/>
                    <a:pt x="2754" y="667"/>
                  </a:cubicBezTo>
                  <a:cubicBezTo>
                    <a:pt x="2890" y="505"/>
                    <a:pt x="2969" y="304"/>
                    <a:pt x="2992" y="135"/>
                  </a:cubicBezTo>
                  <a:cubicBezTo>
                    <a:pt x="2999" y="87"/>
                    <a:pt x="3001" y="41"/>
                    <a:pt x="3000" y="0"/>
                  </a:cubicBezTo>
                  <a:lnTo>
                    <a:pt x="30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10"/>
            <p:cNvSpPr>
              <a:spLocks noEditPoints="1"/>
            </p:cNvSpPr>
            <p:nvPr/>
          </p:nvSpPr>
          <p:spPr bwMode="auto">
            <a:xfrm>
              <a:off x="264546" y="241633"/>
              <a:ext cx="711511" cy="712360"/>
            </a:xfrm>
            <a:custGeom>
              <a:avLst/>
              <a:gdLst>
                <a:gd name="T0" fmla="*/ 38 w 776"/>
                <a:gd name="T1" fmla="*/ 76 h 776"/>
                <a:gd name="T2" fmla="*/ 38 w 776"/>
                <a:gd name="T3" fmla="*/ 0 h 776"/>
                <a:gd name="T4" fmla="*/ 76 w 776"/>
                <a:gd name="T5" fmla="*/ 738 h 776"/>
                <a:gd name="T6" fmla="*/ 0 w 776"/>
                <a:gd name="T7" fmla="*/ 738 h 776"/>
                <a:gd name="T8" fmla="*/ 76 w 776"/>
                <a:gd name="T9" fmla="*/ 738 h 776"/>
                <a:gd name="T10" fmla="*/ 563 w 776"/>
                <a:gd name="T11" fmla="*/ 251 h 776"/>
                <a:gd name="T12" fmla="*/ 563 w 776"/>
                <a:gd name="T13" fmla="*/ 175 h 776"/>
                <a:gd name="T14" fmla="*/ 426 w 776"/>
                <a:gd name="T15" fmla="*/ 388 h 776"/>
                <a:gd name="T16" fmla="*/ 350 w 776"/>
                <a:gd name="T17" fmla="*/ 388 h 776"/>
                <a:gd name="T18" fmla="*/ 426 w 776"/>
                <a:gd name="T19" fmla="*/ 388 h 776"/>
                <a:gd name="T20" fmla="*/ 213 w 776"/>
                <a:gd name="T21" fmla="*/ 601 h 776"/>
                <a:gd name="T22" fmla="*/ 213 w 776"/>
                <a:gd name="T23" fmla="*/ 525 h 776"/>
                <a:gd name="T24" fmla="*/ 776 w 776"/>
                <a:gd name="T25" fmla="*/ 38 h 776"/>
                <a:gd name="T26" fmla="*/ 700 w 776"/>
                <a:gd name="T27" fmla="*/ 38 h 776"/>
                <a:gd name="T28" fmla="*/ 776 w 776"/>
                <a:gd name="T29" fmla="*/ 38 h 776"/>
                <a:gd name="T30" fmla="*/ 388 w 776"/>
                <a:gd name="T31" fmla="*/ 251 h 776"/>
                <a:gd name="T32" fmla="*/ 388 w 776"/>
                <a:gd name="T33" fmla="*/ 175 h 776"/>
                <a:gd name="T34" fmla="*/ 251 w 776"/>
                <a:gd name="T35" fmla="*/ 388 h 776"/>
                <a:gd name="T36" fmla="*/ 175 w 776"/>
                <a:gd name="T37" fmla="*/ 388 h 776"/>
                <a:gd name="T38" fmla="*/ 251 w 776"/>
                <a:gd name="T39" fmla="*/ 388 h 776"/>
                <a:gd name="T40" fmla="*/ 213 w 776"/>
                <a:gd name="T41" fmla="*/ 251 h 776"/>
                <a:gd name="T42" fmla="*/ 213 w 776"/>
                <a:gd name="T43" fmla="*/ 175 h 776"/>
                <a:gd name="T44" fmla="*/ 76 w 776"/>
                <a:gd name="T45" fmla="*/ 563 h 776"/>
                <a:gd name="T46" fmla="*/ 0 w 776"/>
                <a:gd name="T47" fmla="*/ 563 h 776"/>
                <a:gd name="T48" fmla="*/ 76 w 776"/>
                <a:gd name="T49" fmla="*/ 563 h 776"/>
                <a:gd name="T50" fmla="*/ 38 w 776"/>
                <a:gd name="T51" fmla="*/ 426 h 776"/>
                <a:gd name="T52" fmla="*/ 38 w 776"/>
                <a:gd name="T53" fmla="*/ 350 h 776"/>
                <a:gd name="T54" fmla="*/ 0 w 776"/>
                <a:gd name="T55" fmla="*/ 213 h 776"/>
                <a:gd name="T56" fmla="*/ 76 w 776"/>
                <a:gd name="T57" fmla="*/ 213 h 776"/>
                <a:gd name="T58" fmla="*/ 0 w 776"/>
                <a:gd name="T59" fmla="*/ 213 h 776"/>
                <a:gd name="T60" fmla="*/ 563 w 776"/>
                <a:gd name="T61" fmla="*/ 76 h 776"/>
                <a:gd name="T62" fmla="*/ 563 w 776"/>
                <a:gd name="T63" fmla="*/ 0 h 776"/>
                <a:gd name="T64" fmla="*/ 426 w 776"/>
                <a:gd name="T65" fmla="*/ 38 h 776"/>
                <a:gd name="T66" fmla="*/ 350 w 776"/>
                <a:gd name="T67" fmla="*/ 38 h 776"/>
                <a:gd name="T68" fmla="*/ 426 w 776"/>
                <a:gd name="T69" fmla="*/ 38 h 776"/>
                <a:gd name="T70" fmla="*/ 251 w 776"/>
                <a:gd name="T71" fmla="*/ 38 h 776"/>
                <a:gd name="T72" fmla="*/ 175 w 776"/>
                <a:gd name="T73" fmla="*/ 38 h 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76" h="776">
                  <a:moveTo>
                    <a:pt x="76" y="38"/>
                  </a:moveTo>
                  <a:cubicBezTo>
                    <a:pt x="76" y="59"/>
                    <a:pt x="59" y="76"/>
                    <a:pt x="38" y="76"/>
                  </a:cubicBezTo>
                  <a:cubicBezTo>
                    <a:pt x="17" y="76"/>
                    <a:pt x="0" y="59"/>
                    <a:pt x="0" y="38"/>
                  </a:cubicBezTo>
                  <a:cubicBezTo>
                    <a:pt x="0" y="17"/>
                    <a:pt x="17" y="0"/>
                    <a:pt x="38" y="0"/>
                  </a:cubicBezTo>
                  <a:cubicBezTo>
                    <a:pt x="59" y="0"/>
                    <a:pt x="76" y="17"/>
                    <a:pt x="76" y="38"/>
                  </a:cubicBezTo>
                  <a:close/>
                  <a:moveTo>
                    <a:pt x="76" y="738"/>
                  </a:moveTo>
                  <a:cubicBezTo>
                    <a:pt x="76" y="759"/>
                    <a:pt x="59" y="776"/>
                    <a:pt x="38" y="776"/>
                  </a:cubicBezTo>
                  <a:cubicBezTo>
                    <a:pt x="17" y="776"/>
                    <a:pt x="0" y="759"/>
                    <a:pt x="0" y="738"/>
                  </a:cubicBezTo>
                  <a:cubicBezTo>
                    <a:pt x="0" y="717"/>
                    <a:pt x="17" y="700"/>
                    <a:pt x="38" y="700"/>
                  </a:cubicBezTo>
                  <a:cubicBezTo>
                    <a:pt x="59" y="700"/>
                    <a:pt x="76" y="717"/>
                    <a:pt x="76" y="738"/>
                  </a:cubicBezTo>
                  <a:close/>
                  <a:moveTo>
                    <a:pt x="601" y="213"/>
                  </a:moveTo>
                  <a:cubicBezTo>
                    <a:pt x="601" y="234"/>
                    <a:pt x="584" y="251"/>
                    <a:pt x="563" y="251"/>
                  </a:cubicBezTo>
                  <a:cubicBezTo>
                    <a:pt x="542" y="251"/>
                    <a:pt x="525" y="234"/>
                    <a:pt x="525" y="213"/>
                  </a:cubicBezTo>
                  <a:cubicBezTo>
                    <a:pt x="525" y="192"/>
                    <a:pt x="542" y="175"/>
                    <a:pt x="563" y="175"/>
                  </a:cubicBezTo>
                  <a:cubicBezTo>
                    <a:pt x="584" y="175"/>
                    <a:pt x="601" y="192"/>
                    <a:pt x="601" y="213"/>
                  </a:cubicBezTo>
                  <a:close/>
                  <a:moveTo>
                    <a:pt x="426" y="388"/>
                  </a:moveTo>
                  <a:cubicBezTo>
                    <a:pt x="426" y="409"/>
                    <a:pt x="409" y="426"/>
                    <a:pt x="388" y="426"/>
                  </a:cubicBezTo>
                  <a:cubicBezTo>
                    <a:pt x="367" y="426"/>
                    <a:pt x="350" y="409"/>
                    <a:pt x="350" y="388"/>
                  </a:cubicBezTo>
                  <a:cubicBezTo>
                    <a:pt x="350" y="367"/>
                    <a:pt x="367" y="350"/>
                    <a:pt x="388" y="350"/>
                  </a:cubicBezTo>
                  <a:cubicBezTo>
                    <a:pt x="409" y="350"/>
                    <a:pt x="426" y="367"/>
                    <a:pt x="426" y="388"/>
                  </a:cubicBezTo>
                  <a:close/>
                  <a:moveTo>
                    <a:pt x="251" y="563"/>
                  </a:moveTo>
                  <a:cubicBezTo>
                    <a:pt x="251" y="584"/>
                    <a:pt x="234" y="601"/>
                    <a:pt x="213" y="601"/>
                  </a:cubicBezTo>
                  <a:cubicBezTo>
                    <a:pt x="192" y="601"/>
                    <a:pt x="175" y="584"/>
                    <a:pt x="175" y="563"/>
                  </a:cubicBezTo>
                  <a:cubicBezTo>
                    <a:pt x="175" y="542"/>
                    <a:pt x="192" y="525"/>
                    <a:pt x="213" y="525"/>
                  </a:cubicBezTo>
                  <a:cubicBezTo>
                    <a:pt x="234" y="525"/>
                    <a:pt x="251" y="542"/>
                    <a:pt x="251" y="563"/>
                  </a:cubicBezTo>
                  <a:close/>
                  <a:moveTo>
                    <a:pt x="776" y="38"/>
                  </a:moveTo>
                  <a:cubicBezTo>
                    <a:pt x="776" y="59"/>
                    <a:pt x="759" y="76"/>
                    <a:pt x="738" y="76"/>
                  </a:cubicBezTo>
                  <a:cubicBezTo>
                    <a:pt x="717" y="76"/>
                    <a:pt x="700" y="59"/>
                    <a:pt x="700" y="38"/>
                  </a:cubicBezTo>
                  <a:cubicBezTo>
                    <a:pt x="700" y="17"/>
                    <a:pt x="717" y="0"/>
                    <a:pt x="738" y="0"/>
                  </a:cubicBezTo>
                  <a:cubicBezTo>
                    <a:pt x="759" y="0"/>
                    <a:pt x="776" y="17"/>
                    <a:pt x="776" y="38"/>
                  </a:cubicBezTo>
                  <a:close/>
                  <a:moveTo>
                    <a:pt x="426" y="213"/>
                  </a:moveTo>
                  <a:cubicBezTo>
                    <a:pt x="426" y="234"/>
                    <a:pt x="409" y="251"/>
                    <a:pt x="388" y="251"/>
                  </a:cubicBezTo>
                  <a:cubicBezTo>
                    <a:pt x="367" y="251"/>
                    <a:pt x="350" y="234"/>
                    <a:pt x="350" y="213"/>
                  </a:cubicBezTo>
                  <a:cubicBezTo>
                    <a:pt x="350" y="192"/>
                    <a:pt x="367" y="175"/>
                    <a:pt x="388" y="175"/>
                  </a:cubicBezTo>
                  <a:cubicBezTo>
                    <a:pt x="409" y="175"/>
                    <a:pt x="426" y="192"/>
                    <a:pt x="426" y="213"/>
                  </a:cubicBezTo>
                  <a:close/>
                  <a:moveTo>
                    <a:pt x="251" y="388"/>
                  </a:moveTo>
                  <a:cubicBezTo>
                    <a:pt x="251" y="409"/>
                    <a:pt x="234" y="426"/>
                    <a:pt x="213" y="426"/>
                  </a:cubicBezTo>
                  <a:cubicBezTo>
                    <a:pt x="192" y="426"/>
                    <a:pt x="175" y="409"/>
                    <a:pt x="175" y="388"/>
                  </a:cubicBezTo>
                  <a:cubicBezTo>
                    <a:pt x="175" y="367"/>
                    <a:pt x="192" y="350"/>
                    <a:pt x="213" y="350"/>
                  </a:cubicBezTo>
                  <a:cubicBezTo>
                    <a:pt x="234" y="350"/>
                    <a:pt x="251" y="367"/>
                    <a:pt x="251" y="388"/>
                  </a:cubicBezTo>
                  <a:close/>
                  <a:moveTo>
                    <a:pt x="251" y="213"/>
                  </a:moveTo>
                  <a:cubicBezTo>
                    <a:pt x="251" y="234"/>
                    <a:pt x="234" y="251"/>
                    <a:pt x="213" y="251"/>
                  </a:cubicBezTo>
                  <a:cubicBezTo>
                    <a:pt x="192" y="251"/>
                    <a:pt x="175" y="234"/>
                    <a:pt x="175" y="213"/>
                  </a:cubicBezTo>
                  <a:cubicBezTo>
                    <a:pt x="175" y="192"/>
                    <a:pt x="192" y="175"/>
                    <a:pt x="213" y="175"/>
                  </a:cubicBezTo>
                  <a:cubicBezTo>
                    <a:pt x="234" y="175"/>
                    <a:pt x="251" y="192"/>
                    <a:pt x="251" y="213"/>
                  </a:cubicBezTo>
                  <a:close/>
                  <a:moveTo>
                    <a:pt x="76" y="563"/>
                  </a:moveTo>
                  <a:cubicBezTo>
                    <a:pt x="76" y="584"/>
                    <a:pt x="59" y="601"/>
                    <a:pt x="38" y="601"/>
                  </a:cubicBezTo>
                  <a:cubicBezTo>
                    <a:pt x="17" y="601"/>
                    <a:pt x="0" y="584"/>
                    <a:pt x="0" y="563"/>
                  </a:cubicBezTo>
                  <a:cubicBezTo>
                    <a:pt x="0" y="542"/>
                    <a:pt x="17" y="525"/>
                    <a:pt x="38" y="525"/>
                  </a:cubicBezTo>
                  <a:cubicBezTo>
                    <a:pt x="59" y="525"/>
                    <a:pt x="76" y="542"/>
                    <a:pt x="76" y="563"/>
                  </a:cubicBezTo>
                  <a:close/>
                  <a:moveTo>
                    <a:pt x="76" y="388"/>
                  </a:moveTo>
                  <a:cubicBezTo>
                    <a:pt x="76" y="409"/>
                    <a:pt x="59" y="426"/>
                    <a:pt x="38" y="426"/>
                  </a:cubicBezTo>
                  <a:cubicBezTo>
                    <a:pt x="17" y="426"/>
                    <a:pt x="0" y="409"/>
                    <a:pt x="0" y="388"/>
                  </a:cubicBezTo>
                  <a:cubicBezTo>
                    <a:pt x="0" y="367"/>
                    <a:pt x="17" y="350"/>
                    <a:pt x="38" y="350"/>
                  </a:cubicBezTo>
                  <a:cubicBezTo>
                    <a:pt x="59" y="350"/>
                    <a:pt x="76" y="367"/>
                    <a:pt x="76" y="388"/>
                  </a:cubicBezTo>
                  <a:close/>
                  <a:moveTo>
                    <a:pt x="0" y="213"/>
                  </a:moveTo>
                  <a:cubicBezTo>
                    <a:pt x="0" y="192"/>
                    <a:pt x="17" y="175"/>
                    <a:pt x="38" y="175"/>
                  </a:cubicBezTo>
                  <a:cubicBezTo>
                    <a:pt x="59" y="175"/>
                    <a:pt x="76" y="192"/>
                    <a:pt x="76" y="213"/>
                  </a:cubicBezTo>
                  <a:cubicBezTo>
                    <a:pt x="76" y="234"/>
                    <a:pt x="59" y="251"/>
                    <a:pt x="38" y="251"/>
                  </a:cubicBezTo>
                  <a:cubicBezTo>
                    <a:pt x="17" y="251"/>
                    <a:pt x="0" y="234"/>
                    <a:pt x="0" y="213"/>
                  </a:cubicBezTo>
                  <a:close/>
                  <a:moveTo>
                    <a:pt x="601" y="38"/>
                  </a:moveTo>
                  <a:cubicBezTo>
                    <a:pt x="601" y="59"/>
                    <a:pt x="584" y="76"/>
                    <a:pt x="563" y="76"/>
                  </a:cubicBezTo>
                  <a:cubicBezTo>
                    <a:pt x="542" y="76"/>
                    <a:pt x="525" y="59"/>
                    <a:pt x="525" y="38"/>
                  </a:cubicBezTo>
                  <a:cubicBezTo>
                    <a:pt x="525" y="17"/>
                    <a:pt x="542" y="0"/>
                    <a:pt x="563" y="0"/>
                  </a:cubicBezTo>
                  <a:cubicBezTo>
                    <a:pt x="584" y="0"/>
                    <a:pt x="601" y="17"/>
                    <a:pt x="601" y="38"/>
                  </a:cubicBezTo>
                  <a:close/>
                  <a:moveTo>
                    <a:pt x="426" y="38"/>
                  </a:moveTo>
                  <a:cubicBezTo>
                    <a:pt x="426" y="59"/>
                    <a:pt x="409" y="76"/>
                    <a:pt x="388" y="76"/>
                  </a:cubicBezTo>
                  <a:cubicBezTo>
                    <a:pt x="367" y="76"/>
                    <a:pt x="350" y="59"/>
                    <a:pt x="350" y="38"/>
                  </a:cubicBezTo>
                  <a:cubicBezTo>
                    <a:pt x="350" y="17"/>
                    <a:pt x="367" y="0"/>
                    <a:pt x="388" y="0"/>
                  </a:cubicBezTo>
                  <a:cubicBezTo>
                    <a:pt x="409" y="0"/>
                    <a:pt x="426" y="17"/>
                    <a:pt x="426" y="38"/>
                  </a:cubicBezTo>
                  <a:close/>
                  <a:moveTo>
                    <a:pt x="213" y="0"/>
                  </a:moveTo>
                  <a:cubicBezTo>
                    <a:pt x="234" y="0"/>
                    <a:pt x="251" y="17"/>
                    <a:pt x="251" y="38"/>
                  </a:cubicBezTo>
                  <a:cubicBezTo>
                    <a:pt x="251" y="59"/>
                    <a:pt x="234" y="76"/>
                    <a:pt x="213" y="76"/>
                  </a:cubicBezTo>
                  <a:cubicBezTo>
                    <a:pt x="192" y="76"/>
                    <a:pt x="175" y="59"/>
                    <a:pt x="175" y="38"/>
                  </a:cubicBezTo>
                  <a:cubicBezTo>
                    <a:pt x="175" y="17"/>
                    <a:pt x="192" y="0"/>
                    <a:pt x="213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14"/>
            <p:cNvSpPr/>
            <p:nvPr/>
          </p:nvSpPr>
          <p:spPr bwMode="auto">
            <a:xfrm>
              <a:off x="2763115" y="488223"/>
              <a:ext cx="123962" cy="125659"/>
            </a:xfrm>
            <a:custGeom>
              <a:avLst/>
              <a:gdLst>
                <a:gd name="T0" fmla="*/ 90 w 146"/>
                <a:gd name="T1" fmla="*/ 52 h 148"/>
                <a:gd name="T2" fmla="*/ 34 w 146"/>
                <a:gd name="T3" fmla="*/ 0 h 148"/>
                <a:gd name="T4" fmla="*/ 0 w 146"/>
                <a:gd name="T5" fmla="*/ 148 h 148"/>
                <a:gd name="T6" fmla="*/ 146 w 146"/>
                <a:gd name="T7" fmla="*/ 103 h 148"/>
                <a:gd name="T8" fmla="*/ 90 w 146"/>
                <a:gd name="T9" fmla="*/ 5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48">
                  <a:moveTo>
                    <a:pt x="90" y="52"/>
                  </a:moveTo>
                  <a:lnTo>
                    <a:pt x="34" y="0"/>
                  </a:lnTo>
                  <a:lnTo>
                    <a:pt x="0" y="148"/>
                  </a:lnTo>
                  <a:lnTo>
                    <a:pt x="146" y="103"/>
                  </a:lnTo>
                  <a:lnTo>
                    <a:pt x="90" y="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15"/>
            <p:cNvSpPr>
              <a:spLocks noEditPoints="1"/>
            </p:cNvSpPr>
            <p:nvPr/>
          </p:nvSpPr>
          <p:spPr bwMode="auto">
            <a:xfrm>
              <a:off x="3707125" y="333502"/>
              <a:ext cx="197830" cy="198678"/>
            </a:xfrm>
            <a:custGeom>
              <a:avLst/>
              <a:gdLst>
                <a:gd name="T0" fmla="*/ 108 w 216"/>
                <a:gd name="T1" fmla="*/ 35 h 216"/>
                <a:gd name="T2" fmla="*/ 57 w 216"/>
                <a:gd name="T3" fmla="*/ 56 h 216"/>
                <a:gd name="T4" fmla="*/ 57 w 216"/>
                <a:gd name="T5" fmla="*/ 56 h 216"/>
                <a:gd name="T6" fmla="*/ 36 w 216"/>
                <a:gd name="T7" fmla="*/ 108 h 216"/>
                <a:gd name="T8" fmla="*/ 57 w 216"/>
                <a:gd name="T9" fmla="*/ 160 h 216"/>
                <a:gd name="T10" fmla="*/ 108 w 216"/>
                <a:gd name="T11" fmla="*/ 181 h 216"/>
                <a:gd name="T12" fmla="*/ 160 w 216"/>
                <a:gd name="T13" fmla="*/ 160 h 216"/>
                <a:gd name="T14" fmla="*/ 181 w 216"/>
                <a:gd name="T15" fmla="*/ 108 h 216"/>
                <a:gd name="T16" fmla="*/ 160 w 216"/>
                <a:gd name="T17" fmla="*/ 56 h 216"/>
                <a:gd name="T18" fmla="*/ 108 w 216"/>
                <a:gd name="T19" fmla="*/ 35 h 216"/>
                <a:gd name="T20" fmla="*/ 32 w 216"/>
                <a:gd name="T21" fmla="*/ 31 h 216"/>
                <a:gd name="T22" fmla="*/ 108 w 216"/>
                <a:gd name="T23" fmla="*/ 0 h 216"/>
                <a:gd name="T24" fmla="*/ 185 w 216"/>
                <a:gd name="T25" fmla="*/ 31 h 216"/>
                <a:gd name="T26" fmla="*/ 185 w 216"/>
                <a:gd name="T27" fmla="*/ 32 h 216"/>
                <a:gd name="T28" fmla="*/ 216 w 216"/>
                <a:gd name="T29" fmla="*/ 108 h 216"/>
                <a:gd name="T30" fmla="*/ 185 w 216"/>
                <a:gd name="T31" fmla="*/ 184 h 216"/>
                <a:gd name="T32" fmla="*/ 108 w 216"/>
                <a:gd name="T33" fmla="*/ 216 h 216"/>
                <a:gd name="T34" fmla="*/ 32 w 216"/>
                <a:gd name="T35" fmla="*/ 184 h 216"/>
                <a:gd name="T36" fmla="*/ 32 w 216"/>
                <a:gd name="T37" fmla="*/ 184 h 216"/>
                <a:gd name="T38" fmla="*/ 0 w 216"/>
                <a:gd name="T39" fmla="*/ 108 h 216"/>
                <a:gd name="T40" fmla="*/ 32 w 216"/>
                <a:gd name="T41" fmla="*/ 32 h 216"/>
                <a:gd name="T42" fmla="*/ 32 w 216"/>
                <a:gd name="T43" fmla="*/ 3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6" h="216">
                  <a:moveTo>
                    <a:pt x="108" y="35"/>
                  </a:moveTo>
                  <a:cubicBezTo>
                    <a:pt x="88" y="35"/>
                    <a:pt x="70" y="43"/>
                    <a:pt x="57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43" y="70"/>
                    <a:pt x="36" y="88"/>
                    <a:pt x="36" y="108"/>
                  </a:cubicBezTo>
                  <a:cubicBezTo>
                    <a:pt x="36" y="128"/>
                    <a:pt x="43" y="146"/>
                    <a:pt x="57" y="160"/>
                  </a:cubicBezTo>
                  <a:cubicBezTo>
                    <a:pt x="70" y="173"/>
                    <a:pt x="88" y="181"/>
                    <a:pt x="108" y="181"/>
                  </a:cubicBezTo>
                  <a:cubicBezTo>
                    <a:pt x="129" y="181"/>
                    <a:pt x="147" y="173"/>
                    <a:pt x="160" y="160"/>
                  </a:cubicBezTo>
                  <a:cubicBezTo>
                    <a:pt x="173" y="146"/>
                    <a:pt x="181" y="128"/>
                    <a:pt x="181" y="108"/>
                  </a:cubicBezTo>
                  <a:cubicBezTo>
                    <a:pt x="181" y="88"/>
                    <a:pt x="173" y="70"/>
                    <a:pt x="160" y="56"/>
                  </a:cubicBezTo>
                  <a:cubicBezTo>
                    <a:pt x="147" y="43"/>
                    <a:pt x="129" y="35"/>
                    <a:pt x="108" y="35"/>
                  </a:cubicBezTo>
                  <a:close/>
                  <a:moveTo>
                    <a:pt x="32" y="31"/>
                  </a:moveTo>
                  <a:cubicBezTo>
                    <a:pt x="52" y="12"/>
                    <a:pt x="78" y="0"/>
                    <a:pt x="108" y="0"/>
                  </a:cubicBezTo>
                  <a:cubicBezTo>
                    <a:pt x="138" y="0"/>
                    <a:pt x="165" y="12"/>
                    <a:pt x="185" y="31"/>
                  </a:cubicBezTo>
                  <a:cubicBezTo>
                    <a:pt x="185" y="32"/>
                    <a:pt x="185" y="32"/>
                    <a:pt x="185" y="32"/>
                  </a:cubicBezTo>
                  <a:cubicBezTo>
                    <a:pt x="205" y="51"/>
                    <a:pt x="216" y="78"/>
                    <a:pt x="216" y="108"/>
                  </a:cubicBezTo>
                  <a:cubicBezTo>
                    <a:pt x="216" y="138"/>
                    <a:pt x="205" y="165"/>
                    <a:pt x="185" y="184"/>
                  </a:cubicBezTo>
                  <a:cubicBezTo>
                    <a:pt x="165" y="204"/>
                    <a:pt x="138" y="216"/>
                    <a:pt x="108" y="216"/>
                  </a:cubicBezTo>
                  <a:cubicBezTo>
                    <a:pt x="78" y="216"/>
                    <a:pt x="52" y="204"/>
                    <a:pt x="32" y="184"/>
                  </a:cubicBezTo>
                  <a:cubicBezTo>
                    <a:pt x="32" y="184"/>
                    <a:pt x="32" y="184"/>
                    <a:pt x="32" y="184"/>
                  </a:cubicBezTo>
                  <a:cubicBezTo>
                    <a:pt x="12" y="165"/>
                    <a:pt x="0" y="138"/>
                    <a:pt x="0" y="108"/>
                  </a:cubicBezTo>
                  <a:cubicBezTo>
                    <a:pt x="0" y="78"/>
                    <a:pt x="12" y="51"/>
                    <a:pt x="32" y="32"/>
                  </a:cubicBezTo>
                  <a:lnTo>
                    <a:pt x="32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264546" y="2337177"/>
              <a:ext cx="175570" cy="1755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02842"/>
            <a:ext cx="5661491" cy="381543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412992" y="2756342"/>
            <a:ext cx="50596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/>
              <a:t>模拟电商业务模式</a:t>
            </a:r>
            <a:endParaRPr lang="en-US" altLang="zh-CN" sz="4800" b="1" dirty="0"/>
          </a:p>
        </p:txBody>
      </p:sp>
      <p:grpSp>
        <p:nvGrpSpPr>
          <p:cNvPr id="26" name="组合 25"/>
          <p:cNvGrpSpPr/>
          <p:nvPr/>
        </p:nvGrpSpPr>
        <p:grpSpPr>
          <a:xfrm rot="10800000">
            <a:off x="7498253" y="-186682"/>
            <a:ext cx="4877951" cy="3650148"/>
            <a:chOff x="-100187" y="4881369"/>
            <a:chExt cx="2786237" cy="2084928"/>
          </a:xfrm>
        </p:grpSpPr>
        <p:sp>
          <p:nvSpPr>
            <p:cNvPr id="27" name="矩形 5"/>
            <p:cNvSpPr/>
            <p:nvPr/>
          </p:nvSpPr>
          <p:spPr>
            <a:xfrm>
              <a:off x="-1" y="4881369"/>
              <a:ext cx="2686051" cy="1976631"/>
            </a:xfrm>
            <a:custGeom>
              <a:avLst/>
              <a:gdLst>
                <a:gd name="connsiteX0" fmla="*/ 0 w 3036072"/>
                <a:gd name="connsiteY0" fmla="*/ 0 h 1976631"/>
                <a:gd name="connsiteX1" fmla="*/ 3036072 w 3036072"/>
                <a:gd name="connsiteY1" fmla="*/ 0 h 1976631"/>
                <a:gd name="connsiteX2" fmla="*/ 3036072 w 3036072"/>
                <a:gd name="connsiteY2" fmla="*/ 1976631 h 1976631"/>
                <a:gd name="connsiteX3" fmla="*/ 0 w 3036072"/>
                <a:gd name="connsiteY3" fmla="*/ 1976631 h 1976631"/>
                <a:gd name="connsiteX4" fmla="*/ 0 w 3036072"/>
                <a:gd name="connsiteY4" fmla="*/ 0 h 1976631"/>
                <a:gd name="connsiteX0-1" fmla="*/ 0 w 3036072"/>
                <a:gd name="connsiteY0-2" fmla="*/ 0 h 1976631"/>
                <a:gd name="connsiteX1-3" fmla="*/ 1369197 w 3036072"/>
                <a:gd name="connsiteY1-4" fmla="*/ 895350 h 1976631"/>
                <a:gd name="connsiteX2-5" fmla="*/ 3036072 w 3036072"/>
                <a:gd name="connsiteY2-6" fmla="*/ 1976631 h 1976631"/>
                <a:gd name="connsiteX3-7" fmla="*/ 0 w 3036072"/>
                <a:gd name="connsiteY3-8" fmla="*/ 1976631 h 1976631"/>
                <a:gd name="connsiteX4-9" fmla="*/ 0 w 3036072"/>
                <a:gd name="connsiteY4-10" fmla="*/ 0 h 1976631"/>
                <a:gd name="connsiteX0-11" fmla="*/ 0 w 3036072"/>
                <a:gd name="connsiteY0-12" fmla="*/ 0 h 1976631"/>
                <a:gd name="connsiteX1-13" fmla="*/ 1369197 w 3036072"/>
                <a:gd name="connsiteY1-14" fmla="*/ 895350 h 1976631"/>
                <a:gd name="connsiteX2-15" fmla="*/ 3036072 w 3036072"/>
                <a:gd name="connsiteY2-16" fmla="*/ 1976631 h 1976631"/>
                <a:gd name="connsiteX3-17" fmla="*/ 0 w 3036072"/>
                <a:gd name="connsiteY3-18" fmla="*/ 1976631 h 1976631"/>
                <a:gd name="connsiteX4-19" fmla="*/ 0 w 3036072"/>
                <a:gd name="connsiteY4-20" fmla="*/ 0 h 1976631"/>
                <a:gd name="connsiteX0-21" fmla="*/ 0 w 3036072"/>
                <a:gd name="connsiteY0-22" fmla="*/ 0 h 1976631"/>
                <a:gd name="connsiteX1-23" fmla="*/ 1369197 w 3036072"/>
                <a:gd name="connsiteY1-24" fmla="*/ 895350 h 1976631"/>
                <a:gd name="connsiteX2-25" fmla="*/ 3036072 w 3036072"/>
                <a:gd name="connsiteY2-26" fmla="*/ 1976631 h 1976631"/>
                <a:gd name="connsiteX3-27" fmla="*/ 0 w 3036072"/>
                <a:gd name="connsiteY3-28" fmla="*/ 1976631 h 1976631"/>
                <a:gd name="connsiteX4-29" fmla="*/ 0 w 3036072"/>
                <a:gd name="connsiteY4-30" fmla="*/ 0 h 1976631"/>
                <a:gd name="connsiteX0-31" fmla="*/ 0 w 3036072"/>
                <a:gd name="connsiteY0-32" fmla="*/ 0 h 1976631"/>
                <a:gd name="connsiteX1-33" fmla="*/ 1369197 w 3036072"/>
                <a:gd name="connsiteY1-34" fmla="*/ 895350 h 1976631"/>
                <a:gd name="connsiteX2-35" fmla="*/ 3036072 w 3036072"/>
                <a:gd name="connsiteY2-36" fmla="*/ 1976631 h 1976631"/>
                <a:gd name="connsiteX3-37" fmla="*/ 0 w 3036072"/>
                <a:gd name="connsiteY3-38" fmla="*/ 1976631 h 1976631"/>
                <a:gd name="connsiteX4-39" fmla="*/ 0 w 3036072"/>
                <a:gd name="connsiteY4-40" fmla="*/ 0 h 1976631"/>
                <a:gd name="connsiteX0-41" fmla="*/ 0 w 3036072"/>
                <a:gd name="connsiteY0-42" fmla="*/ 0 h 1976631"/>
                <a:gd name="connsiteX1-43" fmla="*/ 1369197 w 3036072"/>
                <a:gd name="connsiteY1-44" fmla="*/ 895350 h 1976631"/>
                <a:gd name="connsiteX2-45" fmla="*/ 3036072 w 3036072"/>
                <a:gd name="connsiteY2-46" fmla="*/ 1976631 h 1976631"/>
                <a:gd name="connsiteX3-47" fmla="*/ 0 w 3036072"/>
                <a:gd name="connsiteY3-48" fmla="*/ 1976631 h 1976631"/>
                <a:gd name="connsiteX4-49" fmla="*/ 0 w 3036072"/>
                <a:gd name="connsiteY4-50" fmla="*/ 0 h 1976631"/>
                <a:gd name="connsiteX0-51" fmla="*/ 0 w 3036072"/>
                <a:gd name="connsiteY0-52" fmla="*/ 0 h 1976631"/>
                <a:gd name="connsiteX1-53" fmla="*/ 1369197 w 3036072"/>
                <a:gd name="connsiteY1-54" fmla="*/ 895350 h 1976631"/>
                <a:gd name="connsiteX2-55" fmla="*/ 3036072 w 3036072"/>
                <a:gd name="connsiteY2-56" fmla="*/ 1976631 h 1976631"/>
                <a:gd name="connsiteX3-57" fmla="*/ 0 w 3036072"/>
                <a:gd name="connsiteY3-58" fmla="*/ 1976631 h 1976631"/>
                <a:gd name="connsiteX4-59" fmla="*/ 0 w 3036072"/>
                <a:gd name="connsiteY4-60" fmla="*/ 0 h 1976631"/>
                <a:gd name="connsiteX0-61" fmla="*/ 0 w 3036072"/>
                <a:gd name="connsiteY0-62" fmla="*/ 0 h 1976631"/>
                <a:gd name="connsiteX1-63" fmla="*/ 1569222 w 3036072"/>
                <a:gd name="connsiteY1-64" fmla="*/ 1038225 h 1976631"/>
                <a:gd name="connsiteX2-65" fmla="*/ 3036072 w 3036072"/>
                <a:gd name="connsiteY2-66" fmla="*/ 1976631 h 1976631"/>
                <a:gd name="connsiteX3-67" fmla="*/ 0 w 3036072"/>
                <a:gd name="connsiteY3-68" fmla="*/ 1976631 h 1976631"/>
                <a:gd name="connsiteX4-69" fmla="*/ 0 w 3036072"/>
                <a:gd name="connsiteY4-70" fmla="*/ 0 h 1976631"/>
                <a:gd name="connsiteX0-71" fmla="*/ 0 w 3036072"/>
                <a:gd name="connsiteY0-72" fmla="*/ 0 h 1976631"/>
                <a:gd name="connsiteX1-73" fmla="*/ 1235847 w 3036072"/>
                <a:gd name="connsiteY1-74" fmla="*/ 1219200 h 1976631"/>
                <a:gd name="connsiteX2-75" fmla="*/ 3036072 w 3036072"/>
                <a:gd name="connsiteY2-76" fmla="*/ 1976631 h 1976631"/>
                <a:gd name="connsiteX3-77" fmla="*/ 0 w 3036072"/>
                <a:gd name="connsiteY3-78" fmla="*/ 1976631 h 1976631"/>
                <a:gd name="connsiteX4-79" fmla="*/ 0 w 3036072"/>
                <a:gd name="connsiteY4-80" fmla="*/ 0 h 1976631"/>
                <a:gd name="connsiteX0-81" fmla="*/ 0 w 3036072"/>
                <a:gd name="connsiteY0-82" fmla="*/ 0 h 1976631"/>
                <a:gd name="connsiteX1-83" fmla="*/ 1235847 w 3036072"/>
                <a:gd name="connsiteY1-84" fmla="*/ 1219200 h 1976631"/>
                <a:gd name="connsiteX2-85" fmla="*/ 3036072 w 3036072"/>
                <a:gd name="connsiteY2-86" fmla="*/ 1976631 h 1976631"/>
                <a:gd name="connsiteX3-87" fmla="*/ 0 w 3036072"/>
                <a:gd name="connsiteY3-88" fmla="*/ 1976631 h 1976631"/>
                <a:gd name="connsiteX4-89" fmla="*/ 0 w 3036072"/>
                <a:gd name="connsiteY4-90" fmla="*/ 0 h 197663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036072" h="1976631">
                  <a:moveTo>
                    <a:pt x="0" y="0"/>
                  </a:moveTo>
                  <a:cubicBezTo>
                    <a:pt x="725554" y="107950"/>
                    <a:pt x="246048" y="1349375"/>
                    <a:pt x="1235847" y="1219200"/>
                  </a:cubicBezTo>
                  <a:cubicBezTo>
                    <a:pt x="1924822" y="1112902"/>
                    <a:pt x="2918597" y="1235204"/>
                    <a:pt x="3036072" y="1976631"/>
                  </a:cubicBezTo>
                  <a:lnTo>
                    <a:pt x="0" y="19766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1840168" y="6516910"/>
              <a:ext cx="216081" cy="160318"/>
            </a:xfrm>
            <a:custGeom>
              <a:avLst/>
              <a:gdLst>
                <a:gd name="T0" fmla="*/ 361 w 373"/>
                <a:gd name="T1" fmla="*/ 31 h 277"/>
                <a:gd name="T2" fmla="*/ 369 w 373"/>
                <a:gd name="T3" fmla="*/ 54 h 277"/>
                <a:gd name="T4" fmla="*/ 345 w 373"/>
                <a:gd name="T5" fmla="*/ 63 h 277"/>
                <a:gd name="T6" fmla="*/ 317 w 373"/>
                <a:gd name="T7" fmla="*/ 49 h 277"/>
                <a:gd name="T8" fmla="*/ 278 w 373"/>
                <a:gd name="T9" fmla="*/ 49 h 277"/>
                <a:gd name="T10" fmla="*/ 207 w 373"/>
                <a:gd name="T11" fmla="*/ 49 h 277"/>
                <a:gd name="T12" fmla="*/ 167 w 373"/>
                <a:gd name="T13" fmla="*/ 49 h 277"/>
                <a:gd name="T14" fmla="*/ 96 w 373"/>
                <a:gd name="T15" fmla="*/ 49 h 277"/>
                <a:gd name="T16" fmla="*/ 76 w 373"/>
                <a:gd name="T17" fmla="*/ 40 h 277"/>
                <a:gd name="T18" fmla="*/ 56 w 373"/>
                <a:gd name="T19" fmla="*/ 49 h 277"/>
                <a:gd name="T20" fmla="*/ 29 w 373"/>
                <a:gd name="T21" fmla="*/ 63 h 277"/>
                <a:gd name="T22" fmla="*/ 5 w 373"/>
                <a:gd name="T23" fmla="*/ 54 h 277"/>
                <a:gd name="T24" fmla="*/ 13 w 373"/>
                <a:gd name="T25" fmla="*/ 31 h 277"/>
                <a:gd name="T26" fmla="*/ 41 w 373"/>
                <a:gd name="T27" fmla="*/ 17 h 277"/>
                <a:gd name="T28" fmla="*/ 76 w 373"/>
                <a:gd name="T29" fmla="*/ 5 h 277"/>
                <a:gd name="T30" fmla="*/ 111 w 373"/>
                <a:gd name="T31" fmla="*/ 17 h 277"/>
                <a:gd name="T32" fmla="*/ 152 w 373"/>
                <a:gd name="T33" fmla="*/ 17 h 277"/>
                <a:gd name="T34" fmla="*/ 222 w 373"/>
                <a:gd name="T35" fmla="*/ 17 h 277"/>
                <a:gd name="T36" fmla="*/ 263 w 373"/>
                <a:gd name="T37" fmla="*/ 17 h 277"/>
                <a:gd name="T38" fmla="*/ 333 w 373"/>
                <a:gd name="T39" fmla="*/ 17 h 277"/>
                <a:gd name="T40" fmla="*/ 361 w 373"/>
                <a:gd name="T41" fmla="*/ 31 h 277"/>
                <a:gd name="T42" fmla="*/ 361 w 373"/>
                <a:gd name="T43" fmla="*/ 241 h 277"/>
                <a:gd name="T44" fmla="*/ 369 w 373"/>
                <a:gd name="T45" fmla="*/ 265 h 277"/>
                <a:gd name="T46" fmla="*/ 345 w 373"/>
                <a:gd name="T47" fmla="*/ 272 h 277"/>
                <a:gd name="T48" fmla="*/ 317 w 373"/>
                <a:gd name="T49" fmla="*/ 259 h 277"/>
                <a:gd name="T50" fmla="*/ 278 w 373"/>
                <a:gd name="T51" fmla="*/ 259 h 277"/>
                <a:gd name="T52" fmla="*/ 207 w 373"/>
                <a:gd name="T53" fmla="*/ 259 h 277"/>
                <a:gd name="T54" fmla="*/ 167 w 373"/>
                <a:gd name="T55" fmla="*/ 259 h 277"/>
                <a:gd name="T56" fmla="*/ 96 w 373"/>
                <a:gd name="T57" fmla="*/ 259 h 277"/>
                <a:gd name="T58" fmla="*/ 56 w 373"/>
                <a:gd name="T59" fmla="*/ 259 h 277"/>
                <a:gd name="T60" fmla="*/ 29 w 373"/>
                <a:gd name="T61" fmla="*/ 272 h 277"/>
                <a:gd name="T62" fmla="*/ 5 w 373"/>
                <a:gd name="T63" fmla="*/ 265 h 277"/>
                <a:gd name="T64" fmla="*/ 13 w 373"/>
                <a:gd name="T65" fmla="*/ 241 h 277"/>
                <a:gd name="T66" fmla="*/ 41 w 373"/>
                <a:gd name="T67" fmla="*/ 227 h 277"/>
                <a:gd name="T68" fmla="*/ 111 w 373"/>
                <a:gd name="T69" fmla="*/ 227 h 277"/>
                <a:gd name="T70" fmla="*/ 152 w 373"/>
                <a:gd name="T71" fmla="*/ 227 h 277"/>
                <a:gd name="T72" fmla="*/ 222 w 373"/>
                <a:gd name="T73" fmla="*/ 227 h 277"/>
                <a:gd name="T74" fmla="*/ 263 w 373"/>
                <a:gd name="T75" fmla="*/ 227 h 277"/>
                <a:gd name="T76" fmla="*/ 333 w 373"/>
                <a:gd name="T77" fmla="*/ 227 h 277"/>
                <a:gd name="T78" fmla="*/ 361 w 373"/>
                <a:gd name="T79" fmla="*/ 241 h 277"/>
                <a:gd name="T80" fmla="*/ 361 w 373"/>
                <a:gd name="T81" fmla="*/ 136 h 277"/>
                <a:gd name="T82" fmla="*/ 369 w 373"/>
                <a:gd name="T83" fmla="*/ 159 h 277"/>
                <a:gd name="T84" fmla="*/ 345 w 373"/>
                <a:gd name="T85" fmla="*/ 168 h 277"/>
                <a:gd name="T86" fmla="*/ 317 w 373"/>
                <a:gd name="T87" fmla="*/ 154 h 277"/>
                <a:gd name="T88" fmla="*/ 278 w 373"/>
                <a:gd name="T89" fmla="*/ 154 h 277"/>
                <a:gd name="T90" fmla="*/ 207 w 373"/>
                <a:gd name="T91" fmla="*/ 154 h 277"/>
                <a:gd name="T92" fmla="*/ 167 w 373"/>
                <a:gd name="T93" fmla="*/ 154 h 277"/>
                <a:gd name="T94" fmla="*/ 96 w 373"/>
                <a:gd name="T95" fmla="*/ 154 h 277"/>
                <a:gd name="T96" fmla="*/ 56 w 373"/>
                <a:gd name="T97" fmla="*/ 154 h 277"/>
                <a:gd name="T98" fmla="*/ 29 w 373"/>
                <a:gd name="T99" fmla="*/ 168 h 277"/>
                <a:gd name="T100" fmla="*/ 5 w 373"/>
                <a:gd name="T101" fmla="*/ 159 h 277"/>
                <a:gd name="T102" fmla="*/ 13 w 373"/>
                <a:gd name="T103" fmla="*/ 136 h 277"/>
                <a:gd name="T104" fmla="*/ 41 w 373"/>
                <a:gd name="T105" fmla="*/ 122 h 277"/>
                <a:gd name="T106" fmla="*/ 111 w 373"/>
                <a:gd name="T107" fmla="*/ 122 h 277"/>
                <a:gd name="T108" fmla="*/ 152 w 373"/>
                <a:gd name="T109" fmla="*/ 122 h 277"/>
                <a:gd name="T110" fmla="*/ 222 w 373"/>
                <a:gd name="T111" fmla="*/ 122 h 277"/>
                <a:gd name="T112" fmla="*/ 263 w 373"/>
                <a:gd name="T113" fmla="*/ 122 h 277"/>
                <a:gd name="T114" fmla="*/ 333 w 373"/>
                <a:gd name="T115" fmla="*/ 122 h 277"/>
                <a:gd name="T116" fmla="*/ 361 w 373"/>
                <a:gd name="T117" fmla="*/ 136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3" h="277">
                  <a:moveTo>
                    <a:pt x="361" y="31"/>
                  </a:moveTo>
                  <a:cubicBezTo>
                    <a:pt x="370" y="35"/>
                    <a:pt x="373" y="46"/>
                    <a:pt x="369" y="54"/>
                  </a:cubicBezTo>
                  <a:cubicBezTo>
                    <a:pt x="364" y="63"/>
                    <a:pt x="354" y="66"/>
                    <a:pt x="345" y="63"/>
                  </a:cubicBezTo>
                  <a:cubicBezTo>
                    <a:pt x="317" y="49"/>
                    <a:pt x="317" y="49"/>
                    <a:pt x="317" y="49"/>
                  </a:cubicBezTo>
                  <a:cubicBezTo>
                    <a:pt x="297" y="39"/>
                    <a:pt x="297" y="39"/>
                    <a:pt x="278" y="49"/>
                  </a:cubicBezTo>
                  <a:cubicBezTo>
                    <a:pt x="242" y="66"/>
                    <a:pt x="242" y="66"/>
                    <a:pt x="207" y="49"/>
                  </a:cubicBezTo>
                  <a:cubicBezTo>
                    <a:pt x="187" y="39"/>
                    <a:pt x="187" y="39"/>
                    <a:pt x="167" y="49"/>
                  </a:cubicBezTo>
                  <a:cubicBezTo>
                    <a:pt x="132" y="66"/>
                    <a:pt x="131" y="66"/>
                    <a:pt x="96" y="49"/>
                  </a:cubicBezTo>
                  <a:cubicBezTo>
                    <a:pt x="85" y="43"/>
                    <a:pt x="79" y="40"/>
                    <a:pt x="76" y="40"/>
                  </a:cubicBezTo>
                  <a:cubicBezTo>
                    <a:pt x="73" y="40"/>
                    <a:pt x="67" y="43"/>
                    <a:pt x="56" y="49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19" y="66"/>
                    <a:pt x="9" y="63"/>
                    <a:pt x="5" y="54"/>
                  </a:cubicBezTo>
                  <a:cubicBezTo>
                    <a:pt x="0" y="46"/>
                    <a:pt x="4" y="35"/>
                    <a:pt x="13" y="31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57" y="9"/>
                    <a:pt x="65" y="5"/>
                    <a:pt x="76" y="5"/>
                  </a:cubicBezTo>
                  <a:cubicBezTo>
                    <a:pt x="87" y="5"/>
                    <a:pt x="95" y="9"/>
                    <a:pt x="111" y="17"/>
                  </a:cubicBezTo>
                  <a:cubicBezTo>
                    <a:pt x="131" y="27"/>
                    <a:pt x="132" y="27"/>
                    <a:pt x="152" y="17"/>
                  </a:cubicBezTo>
                  <a:cubicBezTo>
                    <a:pt x="187" y="0"/>
                    <a:pt x="187" y="0"/>
                    <a:pt x="222" y="17"/>
                  </a:cubicBezTo>
                  <a:cubicBezTo>
                    <a:pt x="242" y="27"/>
                    <a:pt x="242" y="27"/>
                    <a:pt x="263" y="17"/>
                  </a:cubicBezTo>
                  <a:cubicBezTo>
                    <a:pt x="297" y="0"/>
                    <a:pt x="297" y="0"/>
                    <a:pt x="333" y="17"/>
                  </a:cubicBezTo>
                  <a:lnTo>
                    <a:pt x="361" y="31"/>
                  </a:lnTo>
                  <a:close/>
                  <a:moveTo>
                    <a:pt x="361" y="241"/>
                  </a:moveTo>
                  <a:cubicBezTo>
                    <a:pt x="370" y="245"/>
                    <a:pt x="373" y="256"/>
                    <a:pt x="369" y="265"/>
                  </a:cubicBezTo>
                  <a:cubicBezTo>
                    <a:pt x="364" y="273"/>
                    <a:pt x="354" y="277"/>
                    <a:pt x="345" y="272"/>
                  </a:cubicBezTo>
                  <a:cubicBezTo>
                    <a:pt x="317" y="259"/>
                    <a:pt x="317" y="259"/>
                    <a:pt x="317" y="259"/>
                  </a:cubicBezTo>
                  <a:cubicBezTo>
                    <a:pt x="297" y="249"/>
                    <a:pt x="297" y="249"/>
                    <a:pt x="278" y="259"/>
                  </a:cubicBezTo>
                  <a:cubicBezTo>
                    <a:pt x="242" y="276"/>
                    <a:pt x="242" y="276"/>
                    <a:pt x="207" y="259"/>
                  </a:cubicBezTo>
                  <a:cubicBezTo>
                    <a:pt x="187" y="249"/>
                    <a:pt x="187" y="249"/>
                    <a:pt x="167" y="259"/>
                  </a:cubicBezTo>
                  <a:cubicBezTo>
                    <a:pt x="132" y="276"/>
                    <a:pt x="131" y="276"/>
                    <a:pt x="96" y="259"/>
                  </a:cubicBezTo>
                  <a:cubicBezTo>
                    <a:pt x="76" y="249"/>
                    <a:pt x="76" y="249"/>
                    <a:pt x="56" y="259"/>
                  </a:cubicBezTo>
                  <a:cubicBezTo>
                    <a:pt x="29" y="272"/>
                    <a:pt x="29" y="272"/>
                    <a:pt x="29" y="272"/>
                  </a:cubicBezTo>
                  <a:cubicBezTo>
                    <a:pt x="19" y="277"/>
                    <a:pt x="9" y="273"/>
                    <a:pt x="5" y="265"/>
                  </a:cubicBezTo>
                  <a:cubicBezTo>
                    <a:pt x="0" y="256"/>
                    <a:pt x="4" y="245"/>
                    <a:pt x="13" y="241"/>
                  </a:cubicBezTo>
                  <a:cubicBezTo>
                    <a:pt x="41" y="227"/>
                    <a:pt x="41" y="227"/>
                    <a:pt x="41" y="227"/>
                  </a:cubicBezTo>
                  <a:cubicBezTo>
                    <a:pt x="76" y="209"/>
                    <a:pt x="76" y="209"/>
                    <a:pt x="111" y="227"/>
                  </a:cubicBezTo>
                  <a:cubicBezTo>
                    <a:pt x="131" y="237"/>
                    <a:pt x="132" y="237"/>
                    <a:pt x="152" y="227"/>
                  </a:cubicBezTo>
                  <a:cubicBezTo>
                    <a:pt x="187" y="209"/>
                    <a:pt x="187" y="209"/>
                    <a:pt x="222" y="227"/>
                  </a:cubicBezTo>
                  <a:cubicBezTo>
                    <a:pt x="242" y="237"/>
                    <a:pt x="242" y="237"/>
                    <a:pt x="263" y="227"/>
                  </a:cubicBezTo>
                  <a:cubicBezTo>
                    <a:pt x="297" y="209"/>
                    <a:pt x="297" y="209"/>
                    <a:pt x="333" y="227"/>
                  </a:cubicBezTo>
                  <a:lnTo>
                    <a:pt x="361" y="241"/>
                  </a:lnTo>
                  <a:close/>
                  <a:moveTo>
                    <a:pt x="361" y="136"/>
                  </a:moveTo>
                  <a:cubicBezTo>
                    <a:pt x="370" y="140"/>
                    <a:pt x="373" y="151"/>
                    <a:pt x="369" y="159"/>
                  </a:cubicBezTo>
                  <a:cubicBezTo>
                    <a:pt x="364" y="168"/>
                    <a:pt x="354" y="172"/>
                    <a:pt x="345" y="168"/>
                  </a:cubicBezTo>
                  <a:cubicBezTo>
                    <a:pt x="317" y="154"/>
                    <a:pt x="317" y="154"/>
                    <a:pt x="317" y="154"/>
                  </a:cubicBezTo>
                  <a:cubicBezTo>
                    <a:pt x="297" y="144"/>
                    <a:pt x="297" y="144"/>
                    <a:pt x="278" y="154"/>
                  </a:cubicBezTo>
                  <a:cubicBezTo>
                    <a:pt x="242" y="171"/>
                    <a:pt x="242" y="171"/>
                    <a:pt x="207" y="154"/>
                  </a:cubicBezTo>
                  <a:cubicBezTo>
                    <a:pt x="187" y="144"/>
                    <a:pt x="187" y="144"/>
                    <a:pt x="167" y="154"/>
                  </a:cubicBezTo>
                  <a:cubicBezTo>
                    <a:pt x="131" y="171"/>
                    <a:pt x="131" y="171"/>
                    <a:pt x="96" y="154"/>
                  </a:cubicBezTo>
                  <a:cubicBezTo>
                    <a:pt x="76" y="144"/>
                    <a:pt x="76" y="144"/>
                    <a:pt x="56" y="154"/>
                  </a:cubicBezTo>
                  <a:cubicBezTo>
                    <a:pt x="29" y="168"/>
                    <a:pt x="29" y="168"/>
                    <a:pt x="29" y="168"/>
                  </a:cubicBezTo>
                  <a:cubicBezTo>
                    <a:pt x="19" y="172"/>
                    <a:pt x="9" y="168"/>
                    <a:pt x="5" y="159"/>
                  </a:cubicBezTo>
                  <a:cubicBezTo>
                    <a:pt x="0" y="151"/>
                    <a:pt x="4" y="140"/>
                    <a:pt x="13" y="136"/>
                  </a:cubicBezTo>
                  <a:cubicBezTo>
                    <a:pt x="41" y="122"/>
                    <a:pt x="41" y="122"/>
                    <a:pt x="41" y="122"/>
                  </a:cubicBezTo>
                  <a:cubicBezTo>
                    <a:pt x="76" y="104"/>
                    <a:pt x="76" y="104"/>
                    <a:pt x="111" y="122"/>
                  </a:cubicBezTo>
                  <a:cubicBezTo>
                    <a:pt x="131" y="132"/>
                    <a:pt x="132" y="132"/>
                    <a:pt x="152" y="122"/>
                  </a:cubicBezTo>
                  <a:cubicBezTo>
                    <a:pt x="187" y="104"/>
                    <a:pt x="187" y="104"/>
                    <a:pt x="222" y="122"/>
                  </a:cubicBezTo>
                  <a:cubicBezTo>
                    <a:pt x="242" y="132"/>
                    <a:pt x="242" y="132"/>
                    <a:pt x="263" y="122"/>
                  </a:cubicBezTo>
                  <a:cubicBezTo>
                    <a:pt x="297" y="104"/>
                    <a:pt x="297" y="104"/>
                    <a:pt x="333" y="122"/>
                  </a:cubicBezTo>
                  <a:lnTo>
                    <a:pt x="361" y="1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20"/>
            <p:cNvSpPr>
              <a:spLocks noEditPoints="1"/>
            </p:cNvSpPr>
            <p:nvPr/>
          </p:nvSpPr>
          <p:spPr bwMode="auto">
            <a:xfrm>
              <a:off x="-92151" y="6500761"/>
              <a:ext cx="465024" cy="465536"/>
            </a:xfrm>
            <a:custGeom>
              <a:avLst/>
              <a:gdLst>
                <a:gd name="T0" fmla="*/ 794 w 839"/>
                <a:gd name="T1" fmla="*/ 277 h 839"/>
                <a:gd name="T2" fmla="*/ 562 w 839"/>
                <a:gd name="T3" fmla="*/ 45 h 839"/>
                <a:gd name="T4" fmla="*/ 193 w 839"/>
                <a:gd name="T5" fmla="*/ 67 h 839"/>
                <a:gd name="T6" fmla="*/ 67 w 839"/>
                <a:gd name="T7" fmla="*/ 193 h 839"/>
                <a:gd name="T8" fmla="*/ 67 w 839"/>
                <a:gd name="T9" fmla="*/ 193 h 839"/>
                <a:gd name="T10" fmla="*/ 45 w 839"/>
                <a:gd name="T11" fmla="*/ 561 h 839"/>
                <a:gd name="T12" fmla="*/ 278 w 839"/>
                <a:gd name="T13" fmla="*/ 794 h 839"/>
                <a:gd name="T14" fmla="*/ 647 w 839"/>
                <a:gd name="T15" fmla="*/ 773 h 839"/>
                <a:gd name="T16" fmla="*/ 772 w 839"/>
                <a:gd name="T17" fmla="*/ 646 h 839"/>
                <a:gd name="T18" fmla="*/ 772 w 839"/>
                <a:gd name="T19" fmla="*/ 646 h 839"/>
                <a:gd name="T20" fmla="*/ 617 w 839"/>
                <a:gd name="T21" fmla="*/ 276 h 839"/>
                <a:gd name="T22" fmla="*/ 613 w 839"/>
                <a:gd name="T23" fmla="*/ 277 h 839"/>
                <a:gd name="T24" fmla="*/ 608 w 839"/>
                <a:gd name="T25" fmla="*/ 277 h 839"/>
                <a:gd name="T26" fmla="*/ 604 w 839"/>
                <a:gd name="T27" fmla="*/ 277 h 839"/>
                <a:gd name="T28" fmla="*/ 599 w 839"/>
                <a:gd name="T29" fmla="*/ 276 h 839"/>
                <a:gd name="T30" fmla="*/ 595 w 839"/>
                <a:gd name="T31" fmla="*/ 276 h 839"/>
                <a:gd name="T32" fmla="*/ 597 w 839"/>
                <a:gd name="T33" fmla="*/ 188 h 839"/>
                <a:gd name="T34" fmla="*/ 601 w 839"/>
                <a:gd name="T35" fmla="*/ 187 h 839"/>
                <a:gd name="T36" fmla="*/ 606 w 839"/>
                <a:gd name="T37" fmla="*/ 187 h 839"/>
                <a:gd name="T38" fmla="*/ 611 w 839"/>
                <a:gd name="T39" fmla="*/ 187 h 839"/>
                <a:gd name="T40" fmla="*/ 615 w 839"/>
                <a:gd name="T41" fmla="*/ 187 h 839"/>
                <a:gd name="T42" fmla="*/ 652 w 839"/>
                <a:gd name="T43" fmla="*/ 232 h 839"/>
                <a:gd name="T44" fmla="*/ 418 w 839"/>
                <a:gd name="T45" fmla="*/ 465 h 839"/>
                <a:gd name="T46" fmla="*/ 414 w 839"/>
                <a:gd name="T47" fmla="*/ 464 h 839"/>
                <a:gd name="T48" fmla="*/ 409 w 839"/>
                <a:gd name="T49" fmla="*/ 463 h 839"/>
                <a:gd name="T50" fmla="*/ 405 w 839"/>
                <a:gd name="T51" fmla="*/ 462 h 839"/>
                <a:gd name="T52" fmla="*/ 401 w 839"/>
                <a:gd name="T53" fmla="*/ 460 h 839"/>
                <a:gd name="T54" fmla="*/ 397 w 839"/>
                <a:gd name="T55" fmla="*/ 459 h 839"/>
                <a:gd name="T56" fmla="*/ 397 w 839"/>
                <a:gd name="T57" fmla="*/ 380 h 839"/>
                <a:gd name="T58" fmla="*/ 401 w 839"/>
                <a:gd name="T59" fmla="*/ 378 h 839"/>
                <a:gd name="T60" fmla="*/ 405 w 839"/>
                <a:gd name="T61" fmla="*/ 377 h 839"/>
                <a:gd name="T62" fmla="*/ 410 w 839"/>
                <a:gd name="T63" fmla="*/ 375 h 839"/>
                <a:gd name="T64" fmla="*/ 414 w 839"/>
                <a:gd name="T65" fmla="*/ 374 h 839"/>
                <a:gd name="T66" fmla="*/ 418 w 839"/>
                <a:gd name="T67" fmla="*/ 374 h 839"/>
                <a:gd name="T68" fmla="*/ 278 w 839"/>
                <a:gd name="T69" fmla="*/ 607 h 839"/>
                <a:gd name="T70" fmla="*/ 241 w 839"/>
                <a:gd name="T71" fmla="*/ 651 h 839"/>
                <a:gd name="T72" fmla="*/ 236 w 839"/>
                <a:gd name="T73" fmla="*/ 652 h 839"/>
                <a:gd name="T74" fmla="*/ 231 w 839"/>
                <a:gd name="T75" fmla="*/ 652 h 839"/>
                <a:gd name="T76" fmla="*/ 227 w 839"/>
                <a:gd name="T77" fmla="*/ 652 h 839"/>
                <a:gd name="T78" fmla="*/ 222 w 839"/>
                <a:gd name="T79" fmla="*/ 651 h 839"/>
                <a:gd name="T80" fmla="*/ 222 w 839"/>
                <a:gd name="T81" fmla="*/ 563 h 839"/>
                <a:gd name="T82" fmla="*/ 225 w 839"/>
                <a:gd name="T83" fmla="*/ 562 h 839"/>
                <a:gd name="T84" fmla="*/ 230 w 839"/>
                <a:gd name="T85" fmla="*/ 561 h 839"/>
                <a:gd name="T86" fmla="*/ 235 w 839"/>
                <a:gd name="T87" fmla="*/ 561 h 839"/>
                <a:gd name="T88" fmla="*/ 240 w 839"/>
                <a:gd name="T89" fmla="*/ 562 h 839"/>
                <a:gd name="T90" fmla="*/ 465 w 839"/>
                <a:gd name="T91" fmla="*/ 232 h 839"/>
                <a:gd name="T92" fmla="*/ 465 w 839"/>
                <a:gd name="T93" fmla="*/ 232 h 839"/>
                <a:gd name="T94" fmla="*/ 233 w 839"/>
                <a:gd name="T95" fmla="*/ 374 h 839"/>
                <a:gd name="T96" fmla="*/ 187 w 839"/>
                <a:gd name="T97" fmla="*/ 232 h 839"/>
                <a:gd name="T98" fmla="*/ 45 w 839"/>
                <a:gd name="T99" fmla="*/ 465 h 839"/>
                <a:gd name="T100" fmla="*/ 465 w 839"/>
                <a:gd name="T101" fmla="*/ 45 h 839"/>
                <a:gd name="T102" fmla="*/ 420 w 839"/>
                <a:gd name="T103" fmla="*/ 0 h 839"/>
                <a:gd name="T104" fmla="*/ 420 w 839"/>
                <a:gd name="T105" fmla="*/ 561 h 839"/>
                <a:gd name="T106" fmla="*/ 562 w 839"/>
                <a:gd name="T107" fmla="*/ 419 h 839"/>
                <a:gd name="T108" fmla="*/ 562 w 839"/>
                <a:gd name="T109" fmla="*/ 419 h 839"/>
                <a:gd name="T110" fmla="*/ 607 w 839"/>
                <a:gd name="T111" fmla="*/ 652 h 839"/>
                <a:gd name="T112" fmla="*/ 839 w 839"/>
                <a:gd name="T113" fmla="*/ 419 h 839"/>
                <a:gd name="T114" fmla="*/ 420 w 839"/>
                <a:gd name="T115" fmla="*/ 749 h 839"/>
                <a:gd name="T116" fmla="*/ 420 w 839"/>
                <a:gd name="T117" fmla="*/ 839 h 839"/>
                <a:gd name="T118" fmla="*/ 374 w 839"/>
                <a:gd name="T119" fmla="*/ 794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39" h="839">
                  <a:moveTo>
                    <a:pt x="813" y="273"/>
                  </a:moveTo>
                  <a:cubicBezTo>
                    <a:pt x="803" y="244"/>
                    <a:pt x="789" y="218"/>
                    <a:pt x="772" y="193"/>
                  </a:cubicBezTo>
                  <a:cubicBezTo>
                    <a:pt x="759" y="200"/>
                    <a:pt x="749" y="215"/>
                    <a:pt x="749" y="232"/>
                  </a:cubicBezTo>
                  <a:cubicBezTo>
                    <a:pt x="749" y="257"/>
                    <a:pt x="769" y="277"/>
                    <a:pt x="794" y="277"/>
                  </a:cubicBezTo>
                  <a:cubicBezTo>
                    <a:pt x="801" y="277"/>
                    <a:pt x="807" y="276"/>
                    <a:pt x="813" y="273"/>
                  </a:cubicBezTo>
                  <a:close/>
                  <a:moveTo>
                    <a:pt x="647" y="67"/>
                  </a:moveTo>
                  <a:cubicBezTo>
                    <a:pt x="621" y="50"/>
                    <a:pt x="595" y="36"/>
                    <a:pt x="566" y="26"/>
                  </a:cubicBezTo>
                  <a:cubicBezTo>
                    <a:pt x="563" y="32"/>
                    <a:pt x="562" y="38"/>
                    <a:pt x="562" y="45"/>
                  </a:cubicBezTo>
                  <a:cubicBezTo>
                    <a:pt x="562" y="70"/>
                    <a:pt x="582" y="90"/>
                    <a:pt x="607" y="90"/>
                  </a:cubicBezTo>
                  <a:cubicBezTo>
                    <a:pt x="624" y="90"/>
                    <a:pt x="639" y="80"/>
                    <a:pt x="647" y="67"/>
                  </a:cubicBezTo>
                  <a:close/>
                  <a:moveTo>
                    <a:pt x="274" y="26"/>
                  </a:moveTo>
                  <a:cubicBezTo>
                    <a:pt x="245" y="36"/>
                    <a:pt x="218" y="50"/>
                    <a:pt x="193" y="67"/>
                  </a:cubicBezTo>
                  <a:cubicBezTo>
                    <a:pt x="200" y="80"/>
                    <a:pt x="215" y="90"/>
                    <a:pt x="233" y="90"/>
                  </a:cubicBezTo>
                  <a:cubicBezTo>
                    <a:pt x="257" y="90"/>
                    <a:pt x="278" y="70"/>
                    <a:pt x="278" y="45"/>
                  </a:cubicBezTo>
                  <a:cubicBezTo>
                    <a:pt x="278" y="38"/>
                    <a:pt x="276" y="32"/>
                    <a:pt x="274" y="26"/>
                  </a:cubicBezTo>
                  <a:close/>
                  <a:moveTo>
                    <a:pt x="67" y="193"/>
                  </a:moveTo>
                  <a:cubicBezTo>
                    <a:pt x="51" y="218"/>
                    <a:pt x="37" y="244"/>
                    <a:pt x="26" y="273"/>
                  </a:cubicBezTo>
                  <a:cubicBezTo>
                    <a:pt x="32" y="276"/>
                    <a:pt x="38" y="277"/>
                    <a:pt x="45" y="277"/>
                  </a:cubicBezTo>
                  <a:cubicBezTo>
                    <a:pt x="70" y="277"/>
                    <a:pt x="91" y="257"/>
                    <a:pt x="91" y="232"/>
                  </a:cubicBezTo>
                  <a:cubicBezTo>
                    <a:pt x="91" y="215"/>
                    <a:pt x="81" y="200"/>
                    <a:pt x="67" y="193"/>
                  </a:cubicBezTo>
                  <a:close/>
                  <a:moveTo>
                    <a:pt x="26" y="566"/>
                  </a:moveTo>
                  <a:cubicBezTo>
                    <a:pt x="37" y="594"/>
                    <a:pt x="51" y="621"/>
                    <a:pt x="67" y="646"/>
                  </a:cubicBezTo>
                  <a:cubicBezTo>
                    <a:pt x="81" y="639"/>
                    <a:pt x="91" y="624"/>
                    <a:pt x="91" y="607"/>
                  </a:cubicBezTo>
                  <a:cubicBezTo>
                    <a:pt x="91" y="582"/>
                    <a:pt x="70" y="561"/>
                    <a:pt x="45" y="561"/>
                  </a:cubicBezTo>
                  <a:cubicBezTo>
                    <a:pt x="38" y="561"/>
                    <a:pt x="32" y="563"/>
                    <a:pt x="26" y="566"/>
                  </a:cubicBezTo>
                  <a:close/>
                  <a:moveTo>
                    <a:pt x="193" y="773"/>
                  </a:moveTo>
                  <a:cubicBezTo>
                    <a:pt x="218" y="788"/>
                    <a:pt x="245" y="802"/>
                    <a:pt x="274" y="813"/>
                  </a:cubicBezTo>
                  <a:cubicBezTo>
                    <a:pt x="276" y="807"/>
                    <a:pt x="278" y="801"/>
                    <a:pt x="278" y="794"/>
                  </a:cubicBezTo>
                  <a:cubicBezTo>
                    <a:pt x="278" y="769"/>
                    <a:pt x="257" y="749"/>
                    <a:pt x="233" y="749"/>
                  </a:cubicBezTo>
                  <a:cubicBezTo>
                    <a:pt x="215" y="749"/>
                    <a:pt x="200" y="758"/>
                    <a:pt x="193" y="773"/>
                  </a:cubicBezTo>
                  <a:close/>
                  <a:moveTo>
                    <a:pt x="566" y="813"/>
                  </a:moveTo>
                  <a:cubicBezTo>
                    <a:pt x="595" y="802"/>
                    <a:pt x="621" y="788"/>
                    <a:pt x="647" y="773"/>
                  </a:cubicBezTo>
                  <a:cubicBezTo>
                    <a:pt x="639" y="758"/>
                    <a:pt x="624" y="749"/>
                    <a:pt x="607" y="749"/>
                  </a:cubicBezTo>
                  <a:cubicBezTo>
                    <a:pt x="582" y="749"/>
                    <a:pt x="562" y="769"/>
                    <a:pt x="562" y="794"/>
                  </a:cubicBezTo>
                  <a:cubicBezTo>
                    <a:pt x="562" y="801"/>
                    <a:pt x="563" y="807"/>
                    <a:pt x="566" y="813"/>
                  </a:cubicBezTo>
                  <a:close/>
                  <a:moveTo>
                    <a:pt x="772" y="646"/>
                  </a:moveTo>
                  <a:cubicBezTo>
                    <a:pt x="789" y="621"/>
                    <a:pt x="803" y="594"/>
                    <a:pt x="813" y="566"/>
                  </a:cubicBezTo>
                  <a:cubicBezTo>
                    <a:pt x="807" y="563"/>
                    <a:pt x="801" y="561"/>
                    <a:pt x="794" y="561"/>
                  </a:cubicBezTo>
                  <a:cubicBezTo>
                    <a:pt x="769" y="561"/>
                    <a:pt x="749" y="582"/>
                    <a:pt x="749" y="607"/>
                  </a:cubicBezTo>
                  <a:cubicBezTo>
                    <a:pt x="749" y="624"/>
                    <a:pt x="759" y="639"/>
                    <a:pt x="772" y="646"/>
                  </a:cubicBezTo>
                  <a:close/>
                  <a:moveTo>
                    <a:pt x="652" y="232"/>
                  </a:moveTo>
                  <a:cubicBezTo>
                    <a:pt x="652" y="251"/>
                    <a:pt x="639" y="269"/>
                    <a:pt x="621" y="275"/>
                  </a:cubicBezTo>
                  <a:cubicBezTo>
                    <a:pt x="620" y="276"/>
                    <a:pt x="620" y="276"/>
                    <a:pt x="618" y="276"/>
                  </a:cubicBezTo>
                  <a:cubicBezTo>
                    <a:pt x="618" y="276"/>
                    <a:pt x="617" y="276"/>
                    <a:pt x="617" y="276"/>
                  </a:cubicBezTo>
                  <a:cubicBezTo>
                    <a:pt x="617" y="276"/>
                    <a:pt x="617" y="276"/>
                    <a:pt x="616" y="276"/>
                  </a:cubicBezTo>
                  <a:cubicBezTo>
                    <a:pt x="615" y="276"/>
                    <a:pt x="615" y="276"/>
                    <a:pt x="615" y="276"/>
                  </a:cubicBezTo>
                  <a:cubicBezTo>
                    <a:pt x="614" y="277"/>
                    <a:pt x="614" y="277"/>
                    <a:pt x="614" y="277"/>
                  </a:cubicBezTo>
                  <a:cubicBezTo>
                    <a:pt x="613" y="277"/>
                    <a:pt x="613" y="277"/>
                    <a:pt x="613" y="277"/>
                  </a:cubicBezTo>
                  <a:cubicBezTo>
                    <a:pt x="612" y="277"/>
                    <a:pt x="612" y="277"/>
                    <a:pt x="611" y="277"/>
                  </a:cubicBezTo>
                  <a:cubicBezTo>
                    <a:pt x="611" y="277"/>
                    <a:pt x="611" y="277"/>
                    <a:pt x="611" y="277"/>
                  </a:cubicBezTo>
                  <a:cubicBezTo>
                    <a:pt x="610" y="277"/>
                    <a:pt x="610" y="277"/>
                    <a:pt x="609" y="277"/>
                  </a:cubicBezTo>
                  <a:cubicBezTo>
                    <a:pt x="608" y="277"/>
                    <a:pt x="608" y="277"/>
                    <a:pt x="608" y="277"/>
                  </a:cubicBezTo>
                  <a:cubicBezTo>
                    <a:pt x="608" y="277"/>
                    <a:pt x="608" y="277"/>
                    <a:pt x="607" y="277"/>
                  </a:cubicBezTo>
                  <a:cubicBezTo>
                    <a:pt x="606" y="277"/>
                    <a:pt x="606" y="277"/>
                    <a:pt x="606" y="277"/>
                  </a:cubicBezTo>
                  <a:cubicBezTo>
                    <a:pt x="605" y="277"/>
                    <a:pt x="605" y="277"/>
                    <a:pt x="605" y="277"/>
                  </a:cubicBezTo>
                  <a:cubicBezTo>
                    <a:pt x="604" y="277"/>
                    <a:pt x="604" y="277"/>
                    <a:pt x="604" y="277"/>
                  </a:cubicBezTo>
                  <a:cubicBezTo>
                    <a:pt x="603" y="277"/>
                    <a:pt x="603" y="277"/>
                    <a:pt x="602" y="277"/>
                  </a:cubicBezTo>
                  <a:cubicBezTo>
                    <a:pt x="601" y="277"/>
                    <a:pt x="601" y="277"/>
                    <a:pt x="601" y="277"/>
                  </a:cubicBezTo>
                  <a:cubicBezTo>
                    <a:pt x="601" y="277"/>
                    <a:pt x="601" y="277"/>
                    <a:pt x="600" y="277"/>
                  </a:cubicBezTo>
                  <a:cubicBezTo>
                    <a:pt x="600" y="277"/>
                    <a:pt x="599" y="277"/>
                    <a:pt x="599" y="276"/>
                  </a:cubicBezTo>
                  <a:cubicBezTo>
                    <a:pt x="598" y="276"/>
                    <a:pt x="598" y="276"/>
                    <a:pt x="598" y="276"/>
                  </a:cubicBezTo>
                  <a:cubicBezTo>
                    <a:pt x="597" y="276"/>
                    <a:pt x="597" y="276"/>
                    <a:pt x="597" y="276"/>
                  </a:cubicBezTo>
                  <a:cubicBezTo>
                    <a:pt x="596" y="276"/>
                    <a:pt x="596" y="276"/>
                    <a:pt x="595" y="276"/>
                  </a:cubicBezTo>
                  <a:cubicBezTo>
                    <a:pt x="595" y="276"/>
                    <a:pt x="595" y="276"/>
                    <a:pt x="595" y="276"/>
                  </a:cubicBezTo>
                  <a:cubicBezTo>
                    <a:pt x="575" y="270"/>
                    <a:pt x="562" y="252"/>
                    <a:pt x="562" y="232"/>
                  </a:cubicBezTo>
                  <a:cubicBezTo>
                    <a:pt x="562" y="212"/>
                    <a:pt x="575" y="194"/>
                    <a:pt x="595" y="189"/>
                  </a:cubicBezTo>
                  <a:cubicBezTo>
                    <a:pt x="595" y="189"/>
                    <a:pt x="595" y="188"/>
                    <a:pt x="595" y="188"/>
                  </a:cubicBezTo>
                  <a:cubicBezTo>
                    <a:pt x="596" y="188"/>
                    <a:pt x="596" y="188"/>
                    <a:pt x="597" y="188"/>
                  </a:cubicBezTo>
                  <a:cubicBezTo>
                    <a:pt x="598" y="188"/>
                    <a:pt x="598" y="188"/>
                    <a:pt x="598" y="188"/>
                  </a:cubicBezTo>
                  <a:cubicBezTo>
                    <a:pt x="598" y="188"/>
                    <a:pt x="598" y="187"/>
                    <a:pt x="599" y="187"/>
                  </a:cubicBezTo>
                  <a:cubicBezTo>
                    <a:pt x="600" y="187"/>
                    <a:pt x="600" y="187"/>
                    <a:pt x="600" y="187"/>
                  </a:cubicBezTo>
                  <a:cubicBezTo>
                    <a:pt x="601" y="187"/>
                    <a:pt x="601" y="187"/>
                    <a:pt x="601" y="187"/>
                  </a:cubicBezTo>
                  <a:cubicBezTo>
                    <a:pt x="602" y="187"/>
                    <a:pt x="602" y="187"/>
                    <a:pt x="602" y="187"/>
                  </a:cubicBezTo>
                  <a:cubicBezTo>
                    <a:pt x="603" y="187"/>
                    <a:pt x="603" y="187"/>
                    <a:pt x="604" y="187"/>
                  </a:cubicBezTo>
                  <a:cubicBezTo>
                    <a:pt x="605" y="187"/>
                    <a:pt x="605" y="187"/>
                    <a:pt x="605" y="187"/>
                  </a:cubicBezTo>
                  <a:cubicBezTo>
                    <a:pt x="605" y="187"/>
                    <a:pt x="605" y="187"/>
                    <a:pt x="606" y="187"/>
                  </a:cubicBezTo>
                  <a:cubicBezTo>
                    <a:pt x="607" y="187"/>
                    <a:pt x="607" y="187"/>
                    <a:pt x="607" y="187"/>
                  </a:cubicBezTo>
                  <a:cubicBezTo>
                    <a:pt x="608" y="187"/>
                    <a:pt x="608" y="187"/>
                    <a:pt x="608" y="187"/>
                  </a:cubicBezTo>
                  <a:cubicBezTo>
                    <a:pt x="608" y="187"/>
                    <a:pt x="609" y="187"/>
                    <a:pt x="609" y="187"/>
                  </a:cubicBezTo>
                  <a:cubicBezTo>
                    <a:pt x="610" y="187"/>
                    <a:pt x="610" y="187"/>
                    <a:pt x="611" y="187"/>
                  </a:cubicBezTo>
                  <a:cubicBezTo>
                    <a:pt x="611" y="187"/>
                    <a:pt x="611" y="187"/>
                    <a:pt x="611" y="187"/>
                  </a:cubicBezTo>
                  <a:cubicBezTo>
                    <a:pt x="612" y="187"/>
                    <a:pt x="612" y="187"/>
                    <a:pt x="613" y="187"/>
                  </a:cubicBezTo>
                  <a:cubicBezTo>
                    <a:pt x="614" y="187"/>
                    <a:pt x="614" y="187"/>
                    <a:pt x="614" y="187"/>
                  </a:cubicBezTo>
                  <a:cubicBezTo>
                    <a:pt x="614" y="187"/>
                    <a:pt x="614" y="187"/>
                    <a:pt x="615" y="187"/>
                  </a:cubicBezTo>
                  <a:cubicBezTo>
                    <a:pt x="616" y="188"/>
                    <a:pt x="616" y="188"/>
                    <a:pt x="616" y="188"/>
                  </a:cubicBezTo>
                  <a:cubicBezTo>
                    <a:pt x="617" y="188"/>
                    <a:pt x="617" y="188"/>
                    <a:pt x="617" y="188"/>
                  </a:cubicBezTo>
                  <a:cubicBezTo>
                    <a:pt x="618" y="188"/>
                    <a:pt x="618" y="188"/>
                    <a:pt x="618" y="188"/>
                  </a:cubicBezTo>
                  <a:cubicBezTo>
                    <a:pt x="638" y="193"/>
                    <a:pt x="652" y="212"/>
                    <a:pt x="652" y="232"/>
                  </a:cubicBezTo>
                  <a:close/>
                  <a:moveTo>
                    <a:pt x="465" y="419"/>
                  </a:moveTo>
                  <a:cubicBezTo>
                    <a:pt x="465" y="440"/>
                    <a:pt x="450" y="459"/>
                    <a:pt x="430" y="463"/>
                  </a:cubicBezTo>
                  <a:cubicBezTo>
                    <a:pt x="427" y="464"/>
                    <a:pt x="423" y="465"/>
                    <a:pt x="420" y="465"/>
                  </a:cubicBezTo>
                  <a:cubicBezTo>
                    <a:pt x="419" y="465"/>
                    <a:pt x="419" y="465"/>
                    <a:pt x="418" y="465"/>
                  </a:cubicBezTo>
                  <a:cubicBezTo>
                    <a:pt x="418" y="465"/>
                    <a:pt x="418" y="465"/>
                    <a:pt x="418" y="465"/>
                  </a:cubicBezTo>
                  <a:cubicBezTo>
                    <a:pt x="417" y="465"/>
                    <a:pt x="417" y="465"/>
                    <a:pt x="416" y="465"/>
                  </a:cubicBezTo>
                  <a:cubicBezTo>
                    <a:pt x="416" y="465"/>
                    <a:pt x="415" y="465"/>
                    <a:pt x="415" y="464"/>
                  </a:cubicBezTo>
                  <a:cubicBezTo>
                    <a:pt x="415" y="464"/>
                    <a:pt x="415" y="464"/>
                    <a:pt x="414" y="464"/>
                  </a:cubicBezTo>
                  <a:cubicBezTo>
                    <a:pt x="413" y="464"/>
                    <a:pt x="413" y="464"/>
                    <a:pt x="413" y="464"/>
                  </a:cubicBezTo>
                  <a:cubicBezTo>
                    <a:pt x="412" y="464"/>
                    <a:pt x="412" y="464"/>
                    <a:pt x="412" y="464"/>
                  </a:cubicBezTo>
                  <a:cubicBezTo>
                    <a:pt x="411" y="464"/>
                    <a:pt x="411" y="464"/>
                    <a:pt x="411" y="464"/>
                  </a:cubicBezTo>
                  <a:cubicBezTo>
                    <a:pt x="410" y="463"/>
                    <a:pt x="410" y="463"/>
                    <a:pt x="409" y="463"/>
                  </a:cubicBezTo>
                  <a:cubicBezTo>
                    <a:pt x="409" y="463"/>
                    <a:pt x="409" y="463"/>
                    <a:pt x="408" y="463"/>
                  </a:cubicBezTo>
                  <a:cubicBezTo>
                    <a:pt x="408" y="463"/>
                    <a:pt x="408" y="463"/>
                    <a:pt x="408" y="463"/>
                  </a:cubicBezTo>
                  <a:cubicBezTo>
                    <a:pt x="407" y="462"/>
                    <a:pt x="407" y="462"/>
                    <a:pt x="406" y="462"/>
                  </a:cubicBezTo>
                  <a:cubicBezTo>
                    <a:pt x="405" y="462"/>
                    <a:pt x="405" y="462"/>
                    <a:pt x="405" y="462"/>
                  </a:cubicBezTo>
                  <a:cubicBezTo>
                    <a:pt x="405" y="462"/>
                    <a:pt x="405" y="462"/>
                    <a:pt x="404" y="462"/>
                  </a:cubicBezTo>
                  <a:cubicBezTo>
                    <a:pt x="404" y="462"/>
                    <a:pt x="404" y="462"/>
                    <a:pt x="403" y="462"/>
                  </a:cubicBezTo>
                  <a:cubicBezTo>
                    <a:pt x="403" y="461"/>
                    <a:pt x="402" y="461"/>
                    <a:pt x="402" y="461"/>
                  </a:cubicBezTo>
                  <a:cubicBezTo>
                    <a:pt x="402" y="461"/>
                    <a:pt x="402" y="461"/>
                    <a:pt x="401" y="460"/>
                  </a:cubicBezTo>
                  <a:cubicBezTo>
                    <a:pt x="401" y="460"/>
                    <a:pt x="401" y="460"/>
                    <a:pt x="400" y="460"/>
                  </a:cubicBezTo>
                  <a:cubicBezTo>
                    <a:pt x="399" y="459"/>
                    <a:pt x="399" y="459"/>
                    <a:pt x="399" y="459"/>
                  </a:cubicBezTo>
                  <a:cubicBezTo>
                    <a:pt x="399" y="459"/>
                    <a:pt x="399" y="459"/>
                    <a:pt x="399" y="459"/>
                  </a:cubicBezTo>
                  <a:cubicBezTo>
                    <a:pt x="398" y="459"/>
                    <a:pt x="398" y="459"/>
                    <a:pt x="397" y="459"/>
                  </a:cubicBezTo>
                  <a:cubicBezTo>
                    <a:pt x="396" y="458"/>
                    <a:pt x="396" y="458"/>
                    <a:pt x="396" y="458"/>
                  </a:cubicBezTo>
                  <a:cubicBezTo>
                    <a:pt x="383" y="450"/>
                    <a:pt x="374" y="435"/>
                    <a:pt x="374" y="419"/>
                  </a:cubicBezTo>
                  <a:cubicBezTo>
                    <a:pt x="374" y="403"/>
                    <a:pt x="383" y="389"/>
                    <a:pt x="396" y="380"/>
                  </a:cubicBezTo>
                  <a:cubicBezTo>
                    <a:pt x="397" y="380"/>
                    <a:pt x="397" y="380"/>
                    <a:pt x="397" y="380"/>
                  </a:cubicBezTo>
                  <a:cubicBezTo>
                    <a:pt x="398" y="380"/>
                    <a:pt x="398" y="380"/>
                    <a:pt x="399" y="380"/>
                  </a:cubicBezTo>
                  <a:cubicBezTo>
                    <a:pt x="399" y="380"/>
                    <a:pt x="399" y="380"/>
                    <a:pt x="399" y="379"/>
                  </a:cubicBezTo>
                  <a:cubicBezTo>
                    <a:pt x="400" y="379"/>
                    <a:pt x="400" y="379"/>
                    <a:pt x="400" y="379"/>
                  </a:cubicBezTo>
                  <a:cubicBezTo>
                    <a:pt x="401" y="378"/>
                    <a:pt x="401" y="378"/>
                    <a:pt x="401" y="378"/>
                  </a:cubicBezTo>
                  <a:cubicBezTo>
                    <a:pt x="402" y="378"/>
                    <a:pt x="402" y="378"/>
                    <a:pt x="402" y="377"/>
                  </a:cubicBezTo>
                  <a:cubicBezTo>
                    <a:pt x="403" y="377"/>
                    <a:pt x="403" y="377"/>
                    <a:pt x="403" y="377"/>
                  </a:cubicBezTo>
                  <a:cubicBezTo>
                    <a:pt x="404" y="377"/>
                    <a:pt x="404" y="377"/>
                    <a:pt x="404" y="377"/>
                  </a:cubicBezTo>
                  <a:cubicBezTo>
                    <a:pt x="405" y="377"/>
                    <a:pt x="405" y="377"/>
                    <a:pt x="405" y="377"/>
                  </a:cubicBezTo>
                  <a:cubicBezTo>
                    <a:pt x="405" y="377"/>
                    <a:pt x="406" y="377"/>
                    <a:pt x="406" y="376"/>
                  </a:cubicBezTo>
                  <a:cubicBezTo>
                    <a:pt x="407" y="376"/>
                    <a:pt x="407" y="376"/>
                    <a:pt x="408" y="376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09" y="376"/>
                    <a:pt x="409" y="375"/>
                    <a:pt x="410" y="375"/>
                  </a:cubicBezTo>
                  <a:cubicBezTo>
                    <a:pt x="410" y="375"/>
                    <a:pt x="410" y="375"/>
                    <a:pt x="411" y="375"/>
                  </a:cubicBezTo>
                  <a:cubicBezTo>
                    <a:pt x="412" y="375"/>
                    <a:pt x="412" y="375"/>
                    <a:pt x="412" y="375"/>
                  </a:cubicBezTo>
                  <a:cubicBezTo>
                    <a:pt x="412" y="375"/>
                    <a:pt x="412" y="375"/>
                    <a:pt x="413" y="374"/>
                  </a:cubicBezTo>
                  <a:cubicBezTo>
                    <a:pt x="414" y="374"/>
                    <a:pt x="414" y="374"/>
                    <a:pt x="414" y="374"/>
                  </a:cubicBezTo>
                  <a:cubicBezTo>
                    <a:pt x="415" y="374"/>
                    <a:pt x="415" y="374"/>
                    <a:pt x="415" y="374"/>
                  </a:cubicBezTo>
                  <a:cubicBezTo>
                    <a:pt x="416" y="374"/>
                    <a:pt x="416" y="374"/>
                    <a:pt x="416" y="374"/>
                  </a:cubicBezTo>
                  <a:cubicBezTo>
                    <a:pt x="417" y="374"/>
                    <a:pt x="417" y="374"/>
                    <a:pt x="418" y="374"/>
                  </a:cubicBezTo>
                  <a:cubicBezTo>
                    <a:pt x="418" y="374"/>
                    <a:pt x="418" y="374"/>
                    <a:pt x="418" y="374"/>
                  </a:cubicBezTo>
                  <a:cubicBezTo>
                    <a:pt x="419" y="374"/>
                    <a:pt x="419" y="374"/>
                    <a:pt x="420" y="374"/>
                  </a:cubicBezTo>
                  <a:cubicBezTo>
                    <a:pt x="423" y="374"/>
                    <a:pt x="427" y="374"/>
                    <a:pt x="430" y="375"/>
                  </a:cubicBezTo>
                  <a:cubicBezTo>
                    <a:pt x="450" y="380"/>
                    <a:pt x="465" y="399"/>
                    <a:pt x="465" y="419"/>
                  </a:cubicBezTo>
                  <a:close/>
                  <a:moveTo>
                    <a:pt x="278" y="607"/>
                  </a:moveTo>
                  <a:cubicBezTo>
                    <a:pt x="278" y="627"/>
                    <a:pt x="264" y="646"/>
                    <a:pt x="244" y="650"/>
                  </a:cubicBezTo>
                  <a:cubicBezTo>
                    <a:pt x="243" y="651"/>
                    <a:pt x="243" y="651"/>
                    <a:pt x="243" y="651"/>
                  </a:cubicBezTo>
                  <a:cubicBezTo>
                    <a:pt x="242" y="651"/>
                    <a:pt x="242" y="651"/>
                    <a:pt x="242" y="651"/>
                  </a:cubicBezTo>
                  <a:cubicBezTo>
                    <a:pt x="241" y="651"/>
                    <a:pt x="241" y="651"/>
                    <a:pt x="241" y="651"/>
                  </a:cubicBezTo>
                  <a:cubicBezTo>
                    <a:pt x="240" y="651"/>
                    <a:pt x="240" y="651"/>
                    <a:pt x="240" y="651"/>
                  </a:cubicBezTo>
                  <a:cubicBezTo>
                    <a:pt x="239" y="652"/>
                    <a:pt x="239" y="652"/>
                    <a:pt x="238" y="652"/>
                  </a:cubicBezTo>
                  <a:cubicBezTo>
                    <a:pt x="238" y="652"/>
                    <a:pt x="238" y="652"/>
                    <a:pt x="238" y="652"/>
                  </a:cubicBezTo>
                  <a:cubicBezTo>
                    <a:pt x="237" y="652"/>
                    <a:pt x="237" y="652"/>
                    <a:pt x="236" y="652"/>
                  </a:cubicBezTo>
                  <a:cubicBezTo>
                    <a:pt x="235" y="652"/>
                    <a:pt x="235" y="652"/>
                    <a:pt x="235" y="652"/>
                  </a:cubicBezTo>
                  <a:cubicBezTo>
                    <a:pt x="234" y="652"/>
                    <a:pt x="234" y="652"/>
                    <a:pt x="234" y="652"/>
                  </a:cubicBezTo>
                  <a:cubicBezTo>
                    <a:pt x="233" y="652"/>
                    <a:pt x="233" y="652"/>
                    <a:pt x="233" y="652"/>
                  </a:cubicBezTo>
                  <a:cubicBezTo>
                    <a:pt x="232" y="652"/>
                    <a:pt x="232" y="652"/>
                    <a:pt x="231" y="652"/>
                  </a:cubicBezTo>
                  <a:cubicBezTo>
                    <a:pt x="231" y="652"/>
                    <a:pt x="231" y="652"/>
                    <a:pt x="230" y="652"/>
                  </a:cubicBezTo>
                  <a:cubicBezTo>
                    <a:pt x="229" y="652"/>
                    <a:pt x="229" y="652"/>
                    <a:pt x="229" y="652"/>
                  </a:cubicBezTo>
                  <a:cubicBezTo>
                    <a:pt x="228" y="652"/>
                    <a:pt x="228" y="652"/>
                    <a:pt x="228" y="652"/>
                  </a:cubicBezTo>
                  <a:cubicBezTo>
                    <a:pt x="227" y="652"/>
                    <a:pt x="227" y="652"/>
                    <a:pt x="227" y="652"/>
                  </a:cubicBezTo>
                  <a:cubicBezTo>
                    <a:pt x="226" y="652"/>
                    <a:pt x="226" y="652"/>
                    <a:pt x="225" y="651"/>
                  </a:cubicBezTo>
                  <a:cubicBezTo>
                    <a:pt x="225" y="651"/>
                    <a:pt x="225" y="651"/>
                    <a:pt x="225" y="651"/>
                  </a:cubicBezTo>
                  <a:cubicBezTo>
                    <a:pt x="224" y="651"/>
                    <a:pt x="224" y="651"/>
                    <a:pt x="224" y="651"/>
                  </a:cubicBezTo>
                  <a:cubicBezTo>
                    <a:pt x="223" y="651"/>
                    <a:pt x="223" y="651"/>
                    <a:pt x="222" y="651"/>
                  </a:cubicBezTo>
                  <a:cubicBezTo>
                    <a:pt x="222" y="650"/>
                    <a:pt x="222" y="650"/>
                    <a:pt x="222" y="650"/>
                  </a:cubicBezTo>
                  <a:cubicBezTo>
                    <a:pt x="201" y="646"/>
                    <a:pt x="187" y="627"/>
                    <a:pt x="187" y="607"/>
                  </a:cubicBezTo>
                  <a:cubicBezTo>
                    <a:pt x="187" y="587"/>
                    <a:pt x="200" y="570"/>
                    <a:pt x="218" y="564"/>
                  </a:cubicBezTo>
                  <a:cubicBezTo>
                    <a:pt x="219" y="564"/>
                    <a:pt x="220" y="563"/>
                    <a:pt x="222" y="563"/>
                  </a:cubicBezTo>
                  <a:cubicBezTo>
                    <a:pt x="222" y="563"/>
                    <a:pt x="222" y="563"/>
                    <a:pt x="222" y="563"/>
                  </a:cubicBezTo>
                  <a:cubicBezTo>
                    <a:pt x="223" y="563"/>
                    <a:pt x="223" y="563"/>
                    <a:pt x="224" y="562"/>
                  </a:cubicBezTo>
                  <a:cubicBezTo>
                    <a:pt x="225" y="562"/>
                    <a:pt x="225" y="562"/>
                    <a:pt x="225" y="562"/>
                  </a:cubicBezTo>
                  <a:cubicBezTo>
                    <a:pt x="225" y="562"/>
                    <a:pt x="225" y="562"/>
                    <a:pt x="225" y="562"/>
                  </a:cubicBezTo>
                  <a:cubicBezTo>
                    <a:pt x="226" y="562"/>
                    <a:pt x="226" y="562"/>
                    <a:pt x="227" y="562"/>
                  </a:cubicBezTo>
                  <a:cubicBezTo>
                    <a:pt x="228" y="562"/>
                    <a:pt x="228" y="562"/>
                    <a:pt x="228" y="562"/>
                  </a:cubicBezTo>
                  <a:cubicBezTo>
                    <a:pt x="228" y="561"/>
                    <a:pt x="228" y="561"/>
                    <a:pt x="229" y="561"/>
                  </a:cubicBezTo>
                  <a:cubicBezTo>
                    <a:pt x="230" y="561"/>
                    <a:pt x="230" y="561"/>
                    <a:pt x="230" y="561"/>
                  </a:cubicBezTo>
                  <a:cubicBezTo>
                    <a:pt x="231" y="561"/>
                    <a:pt x="231" y="561"/>
                    <a:pt x="231" y="561"/>
                  </a:cubicBezTo>
                  <a:cubicBezTo>
                    <a:pt x="232" y="561"/>
                    <a:pt x="232" y="561"/>
                    <a:pt x="233" y="561"/>
                  </a:cubicBezTo>
                  <a:cubicBezTo>
                    <a:pt x="234" y="561"/>
                    <a:pt x="234" y="561"/>
                    <a:pt x="234" y="561"/>
                  </a:cubicBezTo>
                  <a:cubicBezTo>
                    <a:pt x="234" y="561"/>
                    <a:pt x="234" y="561"/>
                    <a:pt x="235" y="561"/>
                  </a:cubicBezTo>
                  <a:cubicBezTo>
                    <a:pt x="236" y="561"/>
                    <a:pt x="236" y="561"/>
                    <a:pt x="236" y="561"/>
                  </a:cubicBezTo>
                  <a:cubicBezTo>
                    <a:pt x="237" y="561"/>
                    <a:pt x="237" y="561"/>
                    <a:pt x="238" y="562"/>
                  </a:cubicBezTo>
                  <a:cubicBezTo>
                    <a:pt x="238" y="562"/>
                    <a:pt x="238" y="562"/>
                    <a:pt x="238" y="562"/>
                  </a:cubicBezTo>
                  <a:cubicBezTo>
                    <a:pt x="239" y="562"/>
                    <a:pt x="239" y="562"/>
                    <a:pt x="240" y="562"/>
                  </a:cubicBezTo>
                  <a:cubicBezTo>
                    <a:pt x="241" y="562"/>
                    <a:pt x="241" y="562"/>
                    <a:pt x="241" y="562"/>
                  </a:cubicBezTo>
                  <a:cubicBezTo>
                    <a:pt x="241" y="562"/>
                    <a:pt x="241" y="562"/>
                    <a:pt x="242" y="562"/>
                  </a:cubicBezTo>
                  <a:cubicBezTo>
                    <a:pt x="263" y="567"/>
                    <a:pt x="278" y="585"/>
                    <a:pt x="278" y="607"/>
                  </a:cubicBezTo>
                  <a:close/>
                  <a:moveTo>
                    <a:pt x="465" y="232"/>
                  </a:moveTo>
                  <a:cubicBezTo>
                    <a:pt x="465" y="257"/>
                    <a:pt x="445" y="277"/>
                    <a:pt x="420" y="277"/>
                  </a:cubicBezTo>
                  <a:cubicBezTo>
                    <a:pt x="395" y="277"/>
                    <a:pt x="374" y="257"/>
                    <a:pt x="374" y="232"/>
                  </a:cubicBezTo>
                  <a:cubicBezTo>
                    <a:pt x="374" y="207"/>
                    <a:pt x="395" y="187"/>
                    <a:pt x="420" y="187"/>
                  </a:cubicBezTo>
                  <a:cubicBezTo>
                    <a:pt x="445" y="187"/>
                    <a:pt x="465" y="207"/>
                    <a:pt x="465" y="232"/>
                  </a:cubicBezTo>
                  <a:close/>
                  <a:moveTo>
                    <a:pt x="278" y="419"/>
                  </a:moveTo>
                  <a:cubicBezTo>
                    <a:pt x="278" y="444"/>
                    <a:pt x="257" y="465"/>
                    <a:pt x="233" y="465"/>
                  </a:cubicBezTo>
                  <a:cubicBezTo>
                    <a:pt x="208" y="465"/>
                    <a:pt x="187" y="444"/>
                    <a:pt x="187" y="419"/>
                  </a:cubicBezTo>
                  <a:cubicBezTo>
                    <a:pt x="187" y="394"/>
                    <a:pt x="208" y="374"/>
                    <a:pt x="233" y="374"/>
                  </a:cubicBezTo>
                  <a:cubicBezTo>
                    <a:pt x="257" y="374"/>
                    <a:pt x="278" y="394"/>
                    <a:pt x="278" y="419"/>
                  </a:cubicBezTo>
                  <a:close/>
                  <a:moveTo>
                    <a:pt x="278" y="232"/>
                  </a:moveTo>
                  <a:cubicBezTo>
                    <a:pt x="278" y="257"/>
                    <a:pt x="257" y="277"/>
                    <a:pt x="233" y="277"/>
                  </a:cubicBezTo>
                  <a:cubicBezTo>
                    <a:pt x="208" y="277"/>
                    <a:pt x="187" y="257"/>
                    <a:pt x="187" y="232"/>
                  </a:cubicBezTo>
                  <a:cubicBezTo>
                    <a:pt x="187" y="207"/>
                    <a:pt x="208" y="187"/>
                    <a:pt x="233" y="187"/>
                  </a:cubicBezTo>
                  <a:cubicBezTo>
                    <a:pt x="257" y="187"/>
                    <a:pt x="278" y="207"/>
                    <a:pt x="278" y="232"/>
                  </a:cubicBezTo>
                  <a:close/>
                  <a:moveTo>
                    <a:pt x="91" y="419"/>
                  </a:moveTo>
                  <a:cubicBezTo>
                    <a:pt x="91" y="444"/>
                    <a:pt x="70" y="465"/>
                    <a:pt x="45" y="465"/>
                  </a:cubicBezTo>
                  <a:cubicBezTo>
                    <a:pt x="20" y="465"/>
                    <a:pt x="0" y="444"/>
                    <a:pt x="0" y="419"/>
                  </a:cubicBezTo>
                  <a:cubicBezTo>
                    <a:pt x="0" y="394"/>
                    <a:pt x="20" y="374"/>
                    <a:pt x="45" y="374"/>
                  </a:cubicBezTo>
                  <a:cubicBezTo>
                    <a:pt x="70" y="374"/>
                    <a:pt x="91" y="394"/>
                    <a:pt x="91" y="419"/>
                  </a:cubicBezTo>
                  <a:close/>
                  <a:moveTo>
                    <a:pt x="465" y="45"/>
                  </a:moveTo>
                  <a:cubicBezTo>
                    <a:pt x="465" y="70"/>
                    <a:pt x="445" y="90"/>
                    <a:pt x="420" y="90"/>
                  </a:cubicBezTo>
                  <a:cubicBezTo>
                    <a:pt x="395" y="90"/>
                    <a:pt x="374" y="70"/>
                    <a:pt x="374" y="45"/>
                  </a:cubicBezTo>
                  <a:cubicBezTo>
                    <a:pt x="374" y="20"/>
                    <a:pt x="394" y="0"/>
                    <a:pt x="418" y="0"/>
                  </a:cubicBezTo>
                  <a:cubicBezTo>
                    <a:pt x="419" y="0"/>
                    <a:pt x="419" y="0"/>
                    <a:pt x="420" y="0"/>
                  </a:cubicBezTo>
                  <a:cubicBezTo>
                    <a:pt x="421" y="0"/>
                    <a:pt x="421" y="0"/>
                    <a:pt x="421" y="0"/>
                  </a:cubicBezTo>
                  <a:cubicBezTo>
                    <a:pt x="446" y="0"/>
                    <a:pt x="465" y="20"/>
                    <a:pt x="465" y="45"/>
                  </a:cubicBezTo>
                  <a:close/>
                  <a:moveTo>
                    <a:pt x="374" y="607"/>
                  </a:moveTo>
                  <a:cubicBezTo>
                    <a:pt x="374" y="582"/>
                    <a:pt x="395" y="561"/>
                    <a:pt x="420" y="561"/>
                  </a:cubicBezTo>
                  <a:cubicBezTo>
                    <a:pt x="445" y="561"/>
                    <a:pt x="465" y="582"/>
                    <a:pt x="465" y="607"/>
                  </a:cubicBezTo>
                  <a:cubicBezTo>
                    <a:pt x="465" y="632"/>
                    <a:pt x="445" y="652"/>
                    <a:pt x="420" y="652"/>
                  </a:cubicBezTo>
                  <a:cubicBezTo>
                    <a:pt x="395" y="652"/>
                    <a:pt x="374" y="632"/>
                    <a:pt x="374" y="607"/>
                  </a:cubicBezTo>
                  <a:close/>
                  <a:moveTo>
                    <a:pt x="562" y="419"/>
                  </a:moveTo>
                  <a:cubicBezTo>
                    <a:pt x="562" y="394"/>
                    <a:pt x="582" y="374"/>
                    <a:pt x="607" y="374"/>
                  </a:cubicBezTo>
                  <a:cubicBezTo>
                    <a:pt x="632" y="374"/>
                    <a:pt x="652" y="394"/>
                    <a:pt x="652" y="419"/>
                  </a:cubicBezTo>
                  <a:cubicBezTo>
                    <a:pt x="652" y="444"/>
                    <a:pt x="632" y="465"/>
                    <a:pt x="607" y="465"/>
                  </a:cubicBezTo>
                  <a:cubicBezTo>
                    <a:pt x="582" y="465"/>
                    <a:pt x="562" y="444"/>
                    <a:pt x="562" y="419"/>
                  </a:cubicBezTo>
                  <a:close/>
                  <a:moveTo>
                    <a:pt x="562" y="607"/>
                  </a:moveTo>
                  <a:cubicBezTo>
                    <a:pt x="562" y="582"/>
                    <a:pt x="582" y="561"/>
                    <a:pt x="607" y="561"/>
                  </a:cubicBezTo>
                  <a:cubicBezTo>
                    <a:pt x="632" y="561"/>
                    <a:pt x="652" y="582"/>
                    <a:pt x="652" y="607"/>
                  </a:cubicBezTo>
                  <a:cubicBezTo>
                    <a:pt x="652" y="632"/>
                    <a:pt x="632" y="652"/>
                    <a:pt x="607" y="652"/>
                  </a:cubicBezTo>
                  <a:cubicBezTo>
                    <a:pt x="582" y="652"/>
                    <a:pt x="562" y="632"/>
                    <a:pt x="562" y="607"/>
                  </a:cubicBezTo>
                  <a:close/>
                  <a:moveTo>
                    <a:pt x="749" y="419"/>
                  </a:moveTo>
                  <a:cubicBezTo>
                    <a:pt x="749" y="394"/>
                    <a:pt x="769" y="374"/>
                    <a:pt x="794" y="374"/>
                  </a:cubicBezTo>
                  <a:cubicBezTo>
                    <a:pt x="820" y="374"/>
                    <a:pt x="839" y="394"/>
                    <a:pt x="839" y="419"/>
                  </a:cubicBezTo>
                  <a:cubicBezTo>
                    <a:pt x="839" y="444"/>
                    <a:pt x="820" y="465"/>
                    <a:pt x="794" y="465"/>
                  </a:cubicBezTo>
                  <a:cubicBezTo>
                    <a:pt x="769" y="465"/>
                    <a:pt x="749" y="444"/>
                    <a:pt x="749" y="419"/>
                  </a:cubicBezTo>
                  <a:close/>
                  <a:moveTo>
                    <a:pt x="374" y="794"/>
                  </a:moveTo>
                  <a:cubicBezTo>
                    <a:pt x="374" y="769"/>
                    <a:pt x="395" y="749"/>
                    <a:pt x="420" y="749"/>
                  </a:cubicBezTo>
                  <a:cubicBezTo>
                    <a:pt x="445" y="749"/>
                    <a:pt x="465" y="769"/>
                    <a:pt x="465" y="794"/>
                  </a:cubicBezTo>
                  <a:cubicBezTo>
                    <a:pt x="465" y="818"/>
                    <a:pt x="446" y="839"/>
                    <a:pt x="421" y="839"/>
                  </a:cubicBezTo>
                  <a:cubicBezTo>
                    <a:pt x="421" y="839"/>
                    <a:pt x="421" y="839"/>
                    <a:pt x="421" y="839"/>
                  </a:cubicBezTo>
                  <a:cubicBezTo>
                    <a:pt x="420" y="839"/>
                    <a:pt x="420" y="839"/>
                    <a:pt x="420" y="839"/>
                  </a:cubicBezTo>
                  <a:cubicBezTo>
                    <a:pt x="420" y="839"/>
                    <a:pt x="420" y="839"/>
                    <a:pt x="420" y="839"/>
                  </a:cubicBezTo>
                  <a:cubicBezTo>
                    <a:pt x="419" y="839"/>
                    <a:pt x="419" y="839"/>
                    <a:pt x="418" y="839"/>
                  </a:cubicBezTo>
                  <a:cubicBezTo>
                    <a:pt x="418" y="839"/>
                    <a:pt x="418" y="839"/>
                    <a:pt x="418" y="839"/>
                  </a:cubicBezTo>
                  <a:cubicBezTo>
                    <a:pt x="394" y="839"/>
                    <a:pt x="374" y="818"/>
                    <a:pt x="374" y="7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19"/>
            <p:cNvSpPr>
              <a:spLocks noEditPoints="1"/>
            </p:cNvSpPr>
            <p:nvPr/>
          </p:nvSpPr>
          <p:spPr bwMode="auto">
            <a:xfrm>
              <a:off x="-100187" y="5405625"/>
              <a:ext cx="210431" cy="210431"/>
            </a:xfrm>
            <a:custGeom>
              <a:avLst/>
              <a:gdLst>
                <a:gd name="T0" fmla="*/ 108 w 215"/>
                <a:gd name="T1" fmla="*/ 35 h 215"/>
                <a:gd name="T2" fmla="*/ 56 w 215"/>
                <a:gd name="T3" fmla="*/ 57 h 215"/>
                <a:gd name="T4" fmla="*/ 56 w 215"/>
                <a:gd name="T5" fmla="*/ 57 h 215"/>
                <a:gd name="T6" fmla="*/ 35 w 215"/>
                <a:gd name="T7" fmla="*/ 108 h 215"/>
                <a:gd name="T8" fmla="*/ 56 w 215"/>
                <a:gd name="T9" fmla="*/ 159 h 215"/>
                <a:gd name="T10" fmla="*/ 108 w 215"/>
                <a:gd name="T11" fmla="*/ 181 h 215"/>
                <a:gd name="T12" fmla="*/ 158 w 215"/>
                <a:gd name="T13" fmla="*/ 159 h 215"/>
                <a:gd name="T14" fmla="*/ 180 w 215"/>
                <a:gd name="T15" fmla="*/ 108 h 215"/>
                <a:gd name="T16" fmla="*/ 158 w 215"/>
                <a:gd name="T17" fmla="*/ 57 h 215"/>
                <a:gd name="T18" fmla="*/ 108 w 215"/>
                <a:gd name="T19" fmla="*/ 35 h 215"/>
                <a:gd name="T20" fmla="*/ 31 w 215"/>
                <a:gd name="T21" fmla="*/ 32 h 215"/>
                <a:gd name="T22" fmla="*/ 108 w 215"/>
                <a:gd name="T23" fmla="*/ 0 h 215"/>
                <a:gd name="T24" fmla="*/ 184 w 215"/>
                <a:gd name="T25" fmla="*/ 32 h 215"/>
                <a:gd name="T26" fmla="*/ 184 w 215"/>
                <a:gd name="T27" fmla="*/ 32 h 215"/>
                <a:gd name="T28" fmla="*/ 215 w 215"/>
                <a:gd name="T29" fmla="*/ 108 h 215"/>
                <a:gd name="T30" fmla="*/ 184 w 215"/>
                <a:gd name="T31" fmla="*/ 184 h 215"/>
                <a:gd name="T32" fmla="*/ 108 w 215"/>
                <a:gd name="T33" fmla="*/ 215 h 215"/>
                <a:gd name="T34" fmla="*/ 31 w 215"/>
                <a:gd name="T35" fmla="*/ 184 h 215"/>
                <a:gd name="T36" fmla="*/ 31 w 215"/>
                <a:gd name="T37" fmla="*/ 184 h 215"/>
                <a:gd name="T38" fmla="*/ 0 w 215"/>
                <a:gd name="T39" fmla="*/ 108 h 215"/>
                <a:gd name="T40" fmla="*/ 31 w 215"/>
                <a:gd name="T41" fmla="*/ 32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" h="215">
                  <a:moveTo>
                    <a:pt x="108" y="35"/>
                  </a:moveTo>
                  <a:cubicBezTo>
                    <a:pt x="87" y="35"/>
                    <a:pt x="70" y="43"/>
                    <a:pt x="56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43" y="70"/>
                    <a:pt x="35" y="88"/>
                    <a:pt x="35" y="108"/>
                  </a:cubicBezTo>
                  <a:cubicBezTo>
                    <a:pt x="35" y="128"/>
                    <a:pt x="43" y="146"/>
                    <a:pt x="56" y="159"/>
                  </a:cubicBezTo>
                  <a:cubicBezTo>
                    <a:pt x="70" y="172"/>
                    <a:pt x="87" y="181"/>
                    <a:pt x="108" y="181"/>
                  </a:cubicBezTo>
                  <a:cubicBezTo>
                    <a:pt x="127" y="181"/>
                    <a:pt x="146" y="172"/>
                    <a:pt x="158" y="159"/>
                  </a:cubicBezTo>
                  <a:cubicBezTo>
                    <a:pt x="172" y="146"/>
                    <a:pt x="180" y="128"/>
                    <a:pt x="180" y="108"/>
                  </a:cubicBezTo>
                  <a:cubicBezTo>
                    <a:pt x="180" y="88"/>
                    <a:pt x="172" y="70"/>
                    <a:pt x="158" y="57"/>
                  </a:cubicBezTo>
                  <a:cubicBezTo>
                    <a:pt x="146" y="43"/>
                    <a:pt x="127" y="35"/>
                    <a:pt x="108" y="35"/>
                  </a:cubicBezTo>
                  <a:close/>
                  <a:moveTo>
                    <a:pt x="31" y="32"/>
                  </a:moveTo>
                  <a:cubicBezTo>
                    <a:pt x="51" y="12"/>
                    <a:pt x="78" y="0"/>
                    <a:pt x="108" y="0"/>
                  </a:cubicBezTo>
                  <a:cubicBezTo>
                    <a:pt x="137" y="0"/>
                    <a:pt x="165" y="12"/>
                    <a:pt x="184" y="32"/>
                  </a:cubicBezTo>
                  <a:cubicBezTo>
                    <a:pt x="184" y="32"/>
                    <a:pt x="184" y="32"/>
                    <a:pt x="184" y="32"/>
                  </a:cubicBezTo>
                  <a:cubicBezTo>
                    <a:pt x="203" y="51"/>
                    <a:pt x="215" y="78"/>
                    <a:pt x="215" y="108"/>
                  </a:cubicBezTo>
                  <a:cubicBezTo>
                    <a:pt x="215" y="138"/>
                    <a:pt x="203" y="165"/>
                    <a:pt x="184" y="184"/>
                  </a:cubicBezTo>
                  <a:cubicBezTo>
                    <a:pt x="165" y="204"/>
                    <a:pt x="137" y="215"/>
                    <a:pt x="108" y="215"/>
                  </a:cubicBezTo>
                  <a:cubicBezTo>
                    <a:pt x="78" y="215"/>
                    <a:pt x="51" y="204"/>
                    <a:pt x="31" y="184"/>
                  </a:cubicBezTo>
                  <a:cubicBezTo>
                    <a:pt x="31" y="184"/>
                    <a:pt x="31" y="184"/>
                    <a:pt x="31" y="184"/>
                  </a:cubicBezTo>
                  <a:cubicBezTo>
                    <a:pt x="12" y="165"/>
                    <a:pt x="0" y="137"/>
                    <a:pt x="0" y="108"/>
                  </a:cubicBezTo>
                  <a:cubicBezTo>
                    <a:pt x="0" y="78"/>
                    <a:pt x="12" y="51"/>
                    <a:pt x="31" y="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8600865" y="3718012"/>
            <a:ext cx="2672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——</a:t>
            </a:r>
            <a:r>
              <a:rPr lang="zh-CN" altLang="en-US" sz="2800" b="1" dirty="0" smtClean="0"/>
              <a:t>外卖营养餐</a:t>
            </a:r>
            <a:endParaRPr lang="zh-CN" altLang="en-US" sz="2800" b="1" dirty="0" smtClean="0"/>
          </a:p>
        </p:txBody>
      </p:sp>
      <p:sp>
        <p:nvSpPr>
          <p:cNvPr id="33" name="文本框 32"/>
          <p:cNvSpPr txBox="1"/>
          <p:nvPr/>
        </p:nvSpPr>
        <p:spPr>
          <a:xfrm>
            <a:off x="7498080" y="5171440"/>
            <a:ext cx="4168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第五组</a:t>
            </a:r>
            <a:r>
              <a:rPr lang="en-US" altLang="zh-CN" dirty="0"/>
              <a:t>                           </a:t>
            </a:r>
            <a:r>
              <a:rPr lang="zh-CN" altLang="en-US" dirty="0"/>
              <a:t>组长：胡禹成</a:t>
            </a:r>
            <a:endParaRPr lang="zh-CN" altLang="en-US" dirty="0"/>
          </a:p>
        </p:txBody>
      </p:sp>
      <p:pic>
        <p:nvPicPr>
          <p:cNvPr id="102" name="图片 101"/>
          <p:cNvPicPr/>
          <p:nvPr/>
        </p:nvPicPr>
        <p:blipFill>
          <a:blip r:embed="rId2"/>
          <a:stretch>
            <a:fillRect/>
          </a:stretch>
        </p:blipFill>
        <p:spPr>
          <a:xfrm>
            <a:off x="572770" y="218440"/>
            <a:ext cx="1466215" cy="8743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6" grpId="0"/>
      <p:bldP spid="32" grpId="0"/>
      <p:bldP spid="3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Block Arc 6"/>
          <p:cNvSpPr/>
          <p:nvPr/>
        </p:nvSpPr>
        <p:spPr>
          <a:xfrm>
            <a:off x="4182253" y="1677835"/>
            <a:ext cx="1423803" cy="1424244"/>
          </a:xfrm>
          <a:prstGeom prst="blockArc">
            <a:avLst>
              <a:gd name="adj1" fmla="val 10800000"/>
              <a:gd name="adj2" fmla="val 5445255"/>
              <a:gd name="adj3" fmla="val 1459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7" rIns="91412" bIns="45707" rtlCol="0" anchor="ctr"/>
          <a:lstStyle/>
          <a:p>
            <a:pPr algn="ctr"/>
            <a:endParaRPr lang="en-US" sz="32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7" name="Block Arc 7"/>
          <p:cNvSpPr/>
          <p:nvPr/>
        </p:nvSpPr>
        <p:spPr>
          <a:xfrm rot="10800000">
            <a:off x="4182253" y="2889587"/>
            <a:ext cx="1423803" cy="1424244"/>
          </a:xfrm>
          <a:prstGeom prst="blockArc">
            <a:avLst>
              <a:gd name="adj1" fmla="val 10800000"/>
              <a:gd name="adj2" fmla="val 5445255"/>
              <a:gd name="adj3" fmla="val 1459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7" rIns="91412" bIns="45707" rtlCol="0" anchor="ctr"/>
          <a:lstStyle/>
          <a:p>
            <a:pPr algn="ctr"/>
            <a:endParaRPr lang="en-US" sz="32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Block Arc 8"/>
          <p:cNvSpPr/>
          <p:nvPr/>
        </p:nvSpPr>
        <p:spPr>
          <a:xfrm>
            <a:off x="5405979" y="2898435"/>
            <a:ext cx="1423803" cy="1424244"/>
          </a:xfrm>
          <a:prstGeom prst="blockArc">
            <a:avLst>
              <a:gd name="adj1" fmla="val 10800000"/>
              <a:gd name="adj2" fmla="val 5445255"/>
              <a:gd name="adj3" fmla="val 1459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7" rIns="91412" bIns="45707" rtlCol="0" anchor="ctr"/>
          <a:lstStyle/>
          <a:p>
            <a:pPr algn="ctr"/>
            <a:endParaRPr lang="en-US" sz="32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Block Arc 9"/>
          <p:cNvSpPr/>
          <p:nvPr/>
        </p:nvSpPr>
        <p:spPr>
          <a:xfrm rot="10800000">
            <a:off x="5405980" y="4120306"/>
            <a:ext cx="1423803" cy="1424244"/>
          </a:xfrm>
          <a:prstGeom prst="blockArc">
            <a:avLst>
              <a:gd name="adj1" fmla="val 10800000"/>
              <a:gd name="adj2" fmla="val 5445255"/>
              <a:gd name="adj3" fmla="val 1459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7" rIns="91412" bIns="45707" rtlCol="0" anchor="ctr"/>
          <a:lstStyle/>
          <a:p>
            <a:pPr algn="ctr"/>
            <a:endParaRPr lang="en-US" sz="32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Block Arc 10"/>
          <p:cNvSpPr/>
          <p:nvPr/>
        </p:nvSpPr>
        <p:spPr>
          <a:xfrm>
            <a:off x="6620864" y="4129151"/>
            <a:ext cx="1423803" cy="1424244"/>
          </a:xfrm>
          <a:prstGeom prst="blockArc">
            <a:avLst>
              <a:gd name="adj1" fmla="val 10800000"/>
              <a:gd name="adj2" fmla="val 5445255"/>
              <a:gd name="adj3" fmla="val 1459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7" rIns="91412" bIns="45707" rtlCol="0" anchor="ctr"/>
          <a:lstStyle/>
          <a:p>
            <a:pPr algn="ctr"/>
            <a:endParaRPr lang="en-US" sz="32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" name="Oval 11"/>
          <p:cNvSpPr/>
          <p:nvPr/>
        </p:nvSpPr>
        <p:spPr>
          <a:xfrm>
            <a:off x="4558101" y="2053799"/>
            <a:ext cx="672107" cy="6723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7" rIns="91412" bIns="45707"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2" name="Oval 12"/>
          <p:cNvSpPr/>
          <p:nvPr/>
        </p:nvSpPr>
        <p:spPr>
          <a:xfrm>
            <a:off x="4562521" y="3265552"/>
            <a:ext cx="672107" cy="6723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7" rIns="91412" bIns="45707"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3" name="Oval 13"/>
          <p:cNvSpPr/>
          <p:nvPr/>
        </p:nvSpPr>
        <p:spPr>
          <a:xfrm>
            <a:off x="5786248" y="3274399"/>
            <a:ext cx="672107" cy="67231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7" rIns="91412" bIns="45707"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4" name="Oval 14"/>
          <p:cNvSpPr/>
          <p:nvPr/>
        </p:nvSpPr>
        <p:spPr>
          <a:xfrm>
            <a:off x="5786248" y="4505116"/>
            <a:ext cx="672107" cy="67231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7" rIns="91412" bIns="45707"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5" name="Oval 15"/>
          <p:cNvSpPr/>
          <p:nvPr/>
        </p:nvSpPr>
        <p:spPr>
          <a:xfrm>
            <a:off x="6992291" y="4496271"/>
            <a:ext cx="672107" cy="6723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7" rIns="91412" bIns="45707"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6" name="TextBox 16"/>
          <p:cNvSpPr txBox="1"/>
          <p:nvPr/>
        </p:nvSpPr>
        <p:spPr>
          <a:xfrm>
            <a:off x="5786120" y="1565275"/>
            <a:ext cx="5944235" cy="1197610"/>
          </a:xfrm>
          <a:prstGeom prst="rect">
            <a:avLst/>
          </a:prstGeom>
          <a:noFill/>
        </p:spPr>
        <p:txBody>
          <a:bodyPr wrap="square" lIns="91412" tIns="45707" rIns="91412" bIns="45707" rtlCol="0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外卖服务销售收入</a:t>
            </a:r>
            <a:endParaRPr lang="zh-CN" altLang="en-US" sz="1600" b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通过个性化定制的营养餐服务销售实现收入，用户根据订购的菜品和数量支付费用。设计合理的定价策略，考虑成本、市场需求以及竞争对手的定价水平；推出特色菜品或套餐，提高用户购买意愿，增加订单销售额；根据配送距离或订单总额收取适当的配送费用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77" name="TextBox 17"/>
          <p:cNvSpPr txBox="1"/>
          <p:nvPr/>
        </p:nvSpPr>
        <p:spPr>
          <a:xfrm>
            <a:off x="6959600" y="3122295"/>
            <a:ext cx="5089525" cy="982345"/>
          </a:xfrm>
          <a:prstGeom prst="rect">
            <a:avLst/>
          </a:prstGeom>
          <a:noFill/>
        </p:spPr>
        <p:txBody>
          <a:bodyPr wrap="square" lIns="91412" tIns="45707" rIns="91412" bIns="45707" rtlCol="0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会员制度</a:t>
            </a:r>
            <a:endParaRPr lang="zh-CN" altLang="en-US" sz="1600" b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通过会员制度收取会员费，提供不同等级会员的特权和服务；为会员提供独特的服务或折扣优惠，增加会员的忠诚度。设计高级会员服务方案，吸引用户成为付费会员，提高收入来源。</a:t>
            </a:r>
            <a:endParaRPr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78" name="TextBox 18"/>
          <p:cNvSpPr txBox="1"/>
          <p:nvPr/>
        </p:nvSpPr>
        <p:spPr>
          <a:xfrm>
            <a:off x="8206105" y="4470400"/>
            <a:ext cx="3616325" cy="1197610"/>
          </a:xfrm>
          <a:prstGeom prst="rect">
            <a:avLst/>
          </a:prstGeom>
          <a:noFill/>
        </p:spPr>
        <p:txBody>
          <a:bodyPr wrap="square" lIns="91412" tIns="45707" rIns="91412" bIns="45707" rtlCol="0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数据销售</a:t>
            </a:r>
            <a:endParaRPr lang="zh-CN" altLang="en-US" sz="1600" b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将积累的用户数据进行分析和加工，出售给其他企业，以供市场研究等目的使用；根据用户行为和消费数据生成报告，提供给其他企业进行市场分析和预测。</a:t>
            </a:r>
            <a:endParaRPr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79" name="TextBox 19"/>
          <p:cNvSpPr txBox="1"/>
          <p:nvPr/>
        </p:nvSpPr>
        <p:spPr>
          <a:xfrm>
            <a:off x="281940" y="3122295"/>
            <a:ext cx="3653155" cy="1413510"/>
          </a:xfrm>
          <a:prstGeom prst="rect">
            <a:avLst/>
          </a:prstGeom>
          <a:noFill/>
        </p:spPr>
        <p:txBody>
          <a:bodyPr wrap="square" lIns="91412" tIns="45707" rIns="91412" bIns="45707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平台服务费用</a:t>
            </a:r>
            <a:endParaRPr lang="zh-CN" altLang="en-US" sz="1600" b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向外卖服务商收取一定比例的服务费，作为使用平台的费用；与外卖服务商签订合作协议，规定服务费用的收取标准和条件；提供优质的平台服务，吸引更多外卖服务商加入，增加服务费用收入。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80" name="TextBox 20"/>
          <p:cNvSpPr txBox="1"/>
          <p:nvPr/>
        </p:nvSpPr>
        <p:spPr>
          <a:xfrm>
            <a:off x="926465" y="4559300"/>
            <a:ext cx="4168140" cy="1197610"/>
          </a:xfrm>
          <a:prstGeom prst="rect">
            <a:avLst/>
          </a:prstGeom>
          <a:noFill/>
        </p:spPr>
        <p:txBody>
          <a:bodyPr wrap="square" lIns="91412" tIns="45707" rIns="91412" bIns="45707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广告推广收入</a:t>
            </a:r>
            <a:endParaRPr lang="zh-CN" altLang="en-US" sz="1600" b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提供广告展示位或合作推广机会，收取合作商的广告费用；提供针对性广告展示位，吸引更多广告商投放广告，增加广告费收入；与相关企业合作进行推广，收取合作推广费用。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02720" y="275062"/>
            <a:ext cx="318229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665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盈利模式</a:t>
            </a:r>
            <a:endParaRPr lang="zh-CN" altLang="en-US" sz="2665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09846" y="462689"/>
            <a:ext cx="983525" cy="209587"/>
            <a:chOff x="3775643" y="-275771"/>
            <a:chExt cx="2148873" cy="457920"/>
          </a:xfrm>
        </p:grpSpPr>
        <p:sp>
          <p:nvSpPr>
            <p:cNvPr id="21" name="圆角矩形 20"/>
            <p:cNvSpPr/>
            <p:nvPr/>
          </p:nvSpPr>
          <p:spPr>
            <a:xfrm>
              <a:off x="3775643" y="-275771"/>
              <a:ext cx="457920" cy="45792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4339294" y="-275771"/>
              <a:ext cx="457920" cy="45792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4902945" y="-275771"/>
              <a:ext cx="457920" cy="45792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5466596" y="-275771"/>
              <a:ext cx="457920" cy="457920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66" grpId="0" bldLvl="0" animBg="1"/>
      <p:bldP spid="67" grpId="0" bldLvl="0" animBg="1"/>
      <p:bldP spid="68" grpId="0" bldLvl="0" animBg="1"/>
      <p:bldP spid="69" grpId="0" bldLvl="0" animBg="1"/>
      <p:bldP spid="70" grpId="0" bldLvl="0" animBg="1"/>
      <p:bldP spid="71" grpId="0" bldLvl="0" animBg="1"/>
      <p:bldP spid="72" grpId="0" bldLvl="0" animBg="1"/>
      <p:bldP spid="73" grpId="0" bldLvl="0" animBg="1"/>
      <p:bldP spid="74" grpId="0" bldLvl="0" animBg="1"/>
      <p:bldP spid="75" grpId="0" bldLvl="0" animBg="1"/>
      <p:bldP spid="76" grpId="0"/>
      <p:bldP spid="77" grpId="0"/>
      <p:bldP spid="78" grpId="0"/>
      <p:bldP spid="79" grpId="0"/>
      <p:bldP spid="8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4182113" y="1083097"/>
            <a:ext cx="3827780" cy="4507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CN" sz="28700" dirty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Ⅲ</a:t>
            </a:r>
            <a:endParaRPr lang="en-US" altLang="zh-CN" sz="28700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05965" y="2743200"/>
            <a:ext cx="8373745" cy="1014730"/>
          </a:xfrm>
          <a:prstGeom prst="rect">
            <a:avLst/>
          </a:prstGeom>
          <a:solidFill>
            <a:srgbClr val="ECED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竞争环境</a:t>
            </a:r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分析</a:t>
            </a:r>
            <a:endParaRPr lang="zh-CN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92152" y="4881369"/>
            <a:ext cx="2778202" cy="2084928"/>
            <a:chOff x="-92152" y="4881369"/>
            <a:chExt cx="2778202" cy="2084928"/>
          </a:xfrm>
        </p:grpSpPr>
        <p:sp>
          <p:nvSpPr>
            <p:cNvPr id="6" name="矩形 5"/>
            <p:cNvSpPr/>
            <p:nvPr/>
          </p:nvSpPr>
          <p:spPr>
            <a:xfrm>
              <a:off x="-1" y="4881369"/>
              <a:ext cx="2686051" cy="1976631"/>
            </a:xfrm>
            <a:custGeom>
              <a:avLst/>
              <a:gdLst>
                <a:gd name="connsiteX0" fmla="*/ 0 w 3036072"/>
                <a:gd name="connsiteY0" fmla="*/ 0 h 1976631"/>
                <a:gd name="connsiteX1" fmla="*/ 3036072 w 3036072"/>
                <a:gd name="connsiteY1" fmla="*/ 0 h 1976631"/>
                <a:gd name="connsiteX2" fmla="*/ 3036072 w 3036072"/>
                <a:gd name="connsiteY2" fmla="*/ 1976631 h 1976631"/>
                <a:gd name="connsiteX3" fmla="*/ 0 w 3036072"/>
                <a:gd name="connsiteY3" fmla="*/ 1976631 h 1976631"/>
                <a:gd name="connsiteX4" fmla="*/ 0 w 3036072"/>
                <a:gd name="connsiteY4" fmla="*/ 0 h 1976631"/>
                <a:gd name="connsiteX0-1" fmla="*/ 0 w 3036072"/>
                <a:gd name="connsiteY0-2" fmla="*/ 0 h 1976631"/>
                <a:gd name="connsiteX1-3" fmla="*/ 1369197 w 3036072"/>
                <a:gd name="connsiteY1-4" fmla="*/ 895350 h 1976631"/>
                <a:gd name="connsiteX2-5" fmla="*/ 3036072 w 3036072"/>
                <a:gd name="connsiteY2-6" fmla="*/ 1976631 h 1976631"/>
                <a:gd name="connsiteX3-7" fmla="*/ 0 w 3036072"/>
                <a:gd name="connsiteY3-8" fmla="*/ 1976631 h 1976631"/>
                <a:gd name="connsiteX4-9" fmla="*/ 0 w 3036072"/>
                <a:gd name="connsiteY4-10" fmla="*/ 0 h 1976631"/>
                <a:gd name="connsiteX0-11" fmla="*/ 0 w 3036072"/>
                <a:gd name="connsiteY0-12" fmla="*/ 0 h 1976631"/>
                <a:gd name="connsiteX1-13" fmla="*/ 1369197 w 3036072"/>
                <a:gd name="connsiteY1-14" fmla="*/ 895350 h 1976631"/>
                <a:gd name="connsiteX2-15" fmla="*/ 3036072 w 3036072"/>
                <a:gd name="connsiteY2-16" fmla="*/ 1976631 h 1976631"/>
                <a:gd name="connsiteX3-17" fmla="*/ 0 w 3036072"/>
                <a:gd name="connsiteY3-18" fmla="*/ 1976631 h 1976631"/>
                <a:gd name="connsiteX4-19" fmla="*/ 0 w 3036072"/>
                <a:gd name="connsiteY4-20" fmla="*/ 0 h 1976631"/>
                <a:gd name="connsiteX0-21" fmla="*/ 0 w 3036072"/>
                <a:gd name="connsiteY0-22" fmla="*/ 0 h 1976631"/>
                <a:gd name="connsiteX1-23" fmla="*/ 1369197 w 3036072"/>
                <a:gd name="connsiteY1-24" fmla="*/ 895350 h 1976631"/>
                <a:gd name="connsiteX2-25" fmla="*/ 3036072 w 3036072"/>
                <a:gd name="connsiteY2-26" fmla="*/ 1976631 h 1976631"/>
                <a:gd name="connsiteX3-27" fmla="*/ 0 w 3036072"/>
                <a:gd name="connsiteY3-28" fmla="*/ 1976631 h 1976631"/>
                <a:gd name="connsiteX4-29" fmla="*/ 0 w 3036072"/>
                <a:gd name="connsiteY4-30" fmla="*/ 0 h 1976631"/>
                <a:gd name="connsiteX0-31" fmla="*/ 0 w 3036072"/>
                <a:gd name="connsiteY0-32" fmla="*/ 0 h 1976631"/>
                <a:gd name="connsiteX1-33" fmla="*/ 1369197 w 3036072"/>
                <a:gd name="connsiteY1-34" fmla="*/ 895350 h 1976631"/>
                <a:gd name="connsiteX2-35" fmla="*/ 3036072 w 3036072"/>
                <a:gd name="connsiteY2-36" fmla="*/ 1976631 h 1976631"/>
                <a:gd name="connsiteX3-37" fmla="*/ 0 w 3036072"/>
                <a:gd name="connsiteY3-38" fmla="*/ 1976631 h 1976631"/>
                <a:gd name="connsiteX4-39" fmla="*/ 0 w 3036072"/>
                <a:gd name="connsiteY4-40" fmla="*/ 0 h 1976631"/>
                <a:gd name="connsiteX0-41" fmla="*/ 0 w 3036072"/>
                <a:gd name="connsiteY0-42" fmla="*/ 0 h 1976631"/>
                <a:gd name="connsiteX1-43" fmla="*/ 1369197 w 3036072"/>
                <a:gd name="connsiteY1-44" fmla="*/ 895350 h 1976631"/>
                <a:gd name="connsiteX2-45" fmla="*/ 3036072 w 3036072"/>
                <a:gd name="connsiteY2-46" fmla="*/ 1976631 h 1976631"/>
                <a:gd name="connsiteX3-47" fmla="*/ 0 w 3036072"/>
                <a:gd name="connsiteY3-48" fmla="*/ 1976631 h 1976631"/>
                <a:gd name="connsiteX4-49" fmla="*/ 0 w 3036072"/>
                <a:gd name="connsiteY4-50" fmla="*/ 0 h 1976631"/>
                <a:gd name="connsiteX0-51" fmla="*/ 0 w 3036072"/>
                <a:gd name="connsiteY0-52" fmla="*/ 0 h 1976631"/>
                <a:gd name="connsiteX1-53" fmla="*/ 1369197 w 3036072"/>
                <a:gd name="connsiteY1-54" fmla="*/ 895350 h 1976631"/>
                <a:gd name="connsiteX2-55" fmla="*/ 3036072 w 3036072"/>
                <a:gd name="connsiteY2-56" fmla="*/ 1976631 h 1976631"/>
                <a:gd name="connsiteX3-57" fmla="*/ 0 w 3036072"/>
                <a:gd name="connsiteY3-58" fmla="*/ 1976631 h 1976631"/>
                <a:gd name="connsiteX4-59" fmla="*/ 0 w 3036072"/>
                <a:gd name="connsiteY4-60" fmla="*/ 0 h 1976631"/>
                <a:gd name="connsiteX0-61" fmla="*/ 0 w 3036072"/>
                <a:gd name="connsiteY0-62" fmla="*/ 0 h 1976631"/>
                <a:gd name="connsiteX1-63" fmla="*/ 1569222 w 3036072"/>
                <a:gd name="connsiteY1-64" fmla="*/ 1038225 h 1976631"/>
                <a:gd name="connsiteX2-65" fmla="*/ 3036072 w 3036072"/>
                <a:gd name="connsiteY2-66" fmla="*/ 1976631 h 1976631"/>
                <a:gd name="connsiteX3-67" fmla="*/ 0 w 3036072"/>
                <a:gd name="connsiteY3-68" fmla="*/ 1976631 h 1976631"/>
                <a:gd name="connsiteX4-69" fmla="*/ 0 w 3036072"/>
                <a:gd name="connsiteY4-70" fmla="*/ 0 h 1976631"/>
                <a:gd name="connsiteX0-71" fmla="*/ 0 w 3036072"/>
                <a:gd name="connsiteY0-72" fmla="*/ 0 h 1976631"/>
                <a:gd name="connsiteX1-73" fmla="*/ 1235847 w 3036072"/>
                <a:gd name="connsiteY1-74" fmla="*/ 1219200 h 1976631"/>
                <a:gd name="connsiteX2-75" fmla="*/ 3036072 w 3036072"/>
                <a:gd name="connsiteY2-76" fmla="*/ 1976631 h 1976631"/>
                <a:gd name="connsiteX3-77" fmla="*/ 0 w 3036072"/>
                <a:gd name="connsiteY3-78" fmla="*/ 1976631 h 1976631"/>
                <a:gd name="connsiteX4-79" fmla="*/ 0 w 3036072"/>
                <a:gd name="connsiteY4-80" fmla="*/ 0 h 1976631"/>
                <a:gd name="connsiteX0-81" fmla="*/ 0 w 3036072"/>
                <a:gd name="connsiteY0-82" fmla="*/ 0 h 1976631"/>
                <a:gd name="connsiteX1-83" fmla="*/ 1235847 w 3036072"/>
                <a:gd name="connsiteY1-84" fmla="*/ 1219200 h 1976631"/>
                <a:gd name="connsiteX2-85" fmla="*/ 3036072 w 3036072"/>
                <a:gd name="connsiteY2-86" fmla="*/ 1976631 h 1976631"/>
                <a:gd name="connsiteX3-87" fmla="*/ 0 w 3036072"/>
                <a:gd name="connsiteY3-88" fmla="*/ 1976631 h 1976631"/>
                <a:gd name="connsiteX4-89" fmla="*/ 0 w 3036072"/>
                <a:gd name="connsiteY4-90" fmla="*/ 0 h 197663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036072" h="1976631">
                  <a:moveTo>
                    <a:pt x="0" y="0"/>
                  </a:moveTo>
                  <a:cubicBezTo>
                    <a:pt x="725554" y="107950"/>
                    <a:pt x="246048" y="1349375"/>
                    <a:pt x="1235847" y="1219200"/>
                  </a:cubicBezTo>
                  <a:cubicBezTo>
                    <a:pt x="1924822" y="1112902"/>
                    <a:pt x="2918597" y="1235204"/>
                    <a:pt x="3036072" y="1976631"/>
                  </a:cubicBezTo>
                  <a:lnTo>
                    <a:pt x="0" y="19766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Freeform 12"/>
            <p:cNvSpPr>
              <a:spLocks noEditPoints="1"/>
            </p:cNvSpPr>
            <p:nvPr/>
          </p:nvSpPr>
          <p:spPr bwMode="auto">
            <a:xfrm>
              <a:off x="1840168" y="6463263"/>
              <a:ext cx="288387" cy="213964"/>
            </a:xfrm>
            <a:custGeom>
              <a:avLst/>
              <a:gdLst>
                <a:gd name="T0" fmla="*/ 361 w 373"/>
                <a:gd name="T1" fmla="*/ 31 h 277"/>
                <a:gd name="T2" fmla="*/ 369 w 373"/>
                <a:gd name="T3" fmla="*/ 54 h 277"/>
                <a:gd name="T4" fmla="*/ 345 w 373"/>
                <a:gd name="T5" fmla="*/ 63 h 277"/>
                <a:gd name="T6" fmla="*/ 317 w 373"/>
                <a:gd name="T7" fmla="*/ 49 h 277"/>
                <a:gd name="T8" fmla="*/ 278 w 373"/>
                <a:gd name="T9" fmla="*/ 49 h 277"/>
                <a:gd name="T10" fmla="*/ 207 w 373"/>
                <a:gd name="T11" fmla="*/ 49 h 277"/>
                <a:gd name="T12" fmla="*/ 167 w 373"/>
                <a:gd name="T13" fmla="*/ 49 h 277"/>
                <a:gd name="T14" fmla="*/ 96 w 373"/>
                <a:gd name="T15" fmla="*/ 49 h 277"/>
                <a:gd name="T16" fmla="*/ 76 w 373"/>
                <a:gd name="T17" fmla="*/ 40 h 277"/>
                <a:gd name="T18" fmla="*/ 56 w 373"/>
                <a:gd name="T19" fmla="*/ 49 h 277"/>
                <a:gd name="T20" fmla="*/ 29 w 373"/>
                <a:gd name="T21" fmla="*/ 63 h 277"/>
                <a:gd name="T22" fmla="*/ 5 w 373"/>
                <a:gd name="T23" fmla="*/ 54 h 277"/>
                <a:gd name="T24" fmla="*/ 13 w 373"/>
                <a:gd name="T25" fmla="*/ 31 h 277"/>
                <a:gd name="T26" fmla="*/ 41 w 373"/>
                <a:gd name="T27" fmla="*/ 17 h 277"/>
                <a:gd name="T28" fmla="*/ 76 w 373"/>
                <a:gd name="T29" fmla="*/ 5 h 277"/>
                <a:gd name="T30" fmla="*/ 111 w 373"/>
                <a:gd name="T31" fmla="*/ 17 h 277"/>
                <a:gd name="T32" fmla="*/ 152 w 373"/>
                <a:gd name="T33" fmla="*/ 17 h 277"/>
                <a:gd name="T34" fmla="*/ 222 w 373"/>
                <a:gd name="T35" fmla="*/ 17 h 277"/>
                <a:gd name="T36" fmla="*/ 263 w 373"/>
                <a:gd name="T37" fmla="*/ 17 h 277"/>
                <a:gd name="T38" fmla="*/ 333 w 373"/>
                <a:gd name="T39" fmla="*/ 17 h 277"/>
                <a:gd name="T40" fmla="*/ 361 w 373"/>
                <a:gd name="T41" fmla="*/ 31 h 277"/>
                <a:gd name="T42" fmla="*/ 361 w 373"/>
                <a:gd name="T43" fmla="*/ 241 h 277"/>
                <a:gd name="T44" fmla="*/ 369 w 373"/>
                <a:gd name="T45" fmla="*/ 265 h 277"/>
                <a:gd name="T46" fmla="*/ 345 w 373"/>
                <a:gd name="T47" fmla="*/ 272 h 277"/>
                <a:gd name="T48" fmla="*/ 317 w 373"/>
                <a:gd name="T49" fmla="*/ 259 h 277"/>
                <a:gd name="T50" fmla="*/ 278 w 373"/>
                <a:gd name="T51" fmla="*/ 259 h 277"/>
                <a:gd name="T52" fmla="*/ 207 w 373"/>
                <a:gd name="T53" fmla="*/ 259 h 277"/>
                <a:gd name="T54" fmla="*/ 167 w 373"/>
                <a:gd name="T55" fmla="*/ 259 h 277"/>
                <a:gd name="T56" fmla="*/ 96 w 373"/>
                <a:gd name="T57" fmla="*/ 259 h 277"/>
                <a:gd name="T58" fmla="*/ 56 w 373"/>
                <a:gd name="T59" fmla="*/ 259 h 277"/>
                <a:gd name="T60" fmla="*/ 29 w 373"/>
                <a:gd name="T61" fmla="*/ 272 h 277"/>
                <a:gd name="T62" fmla="*/ 5 w 373"/>
                <a:gd name="T63" fmla="*/ 265 h 277"/>
                <a:gd name="T64" fmla="*/ 13 w 373"/>
                <a:gd name="T65" fmla="*/ 241 h 277"/>
                <a:gd name="T66" fmla="*/ 41 w 373"/>
                <a:gd name="T67" fmla="*/ 227 h 277"/>
                <a:gd name="T68" fmla="*/ 111 w 373"/>
                <a:gd name="T69" fmla="*/ 227 h 277"/>
                <a:gd name="T70" fmla="*/ 152 w 373"/>
                <a:gd name="T71" fmla="*/ 227 h 277"/>
                <a:gd name="T72" fmla="*/ 222 w 373"/>
                <a:gd name="T73" fmla="*/ 227 h 277"/>
                <a:gd name="T74" fmla="*/ 263 w 373"/>
                <a:gd name="T75" fmla="*/ 227 h 277"/>
                <a:gd name="T76" fmla="*/ 333 w 373"/>
                <a:gd name="T77" fmla="*/ 227 h 277"/>
                <a:gd name="T78" fmla="*/ 361 w 373"/>
                <a:gd name="T79" fmla="*/ 241 h 277"/>
                <a:gd name="T80" fmla="*/ 361 w 373"/>
                <a:gd name="T81" fmla="*/ 136 h 277"/>
                <a:gd name="T82" fmla="*/ 369 w 373"/>
                <a:gd name="T83" fmla="*/ 159 h 277"/>
                <a:gd name="T84" fmla="*/ 345 w 373"/>
                <a:gd name="T85" fmla="*/ 168 h 277"/>
                <a:gd name="T86" fmla="*/ 317 w 373"/>
                <a:gd name="T87" fmla="*/ 154 h 277"/>
                <a:gd name="T88" fmla="*/ 278 w 373"/>
                <a:gd name="T89" fmla="*/ 154 h 277"/>
                <a:gd name="T90" fmla="*/ 207 w 373"/>
                <a:gd name="T91" fmla="*/ 154 h 277"/>
                <a:gd name="T92" fmla="*/ 167 w 373"/>
                <a:gd name="T93" fmla="*/ 154 h 277"/>
                <a:gd name="T94" fmla="*/ 96 w 373"/>
                <a:gd name="T95" fmla="*/ 154 h 277"/>
                <a:gd name="T96" fmla="*/ 56 w 373"/>
                <a:gd name="T97" fmla="*/ 154 h 277"/>
                <a:gd name="T98" fmla="*/ 29 w 373"/>
                <a:gd name="T99" fmla="*/ 168 h 277"/>
                <a:gd name="T100" fmla="*/ 5 w 373"/>
                <a:gd name="T101" fmla="*/ 159 h 277"/>
                <a:gd name="T102" fmla="*/ 13 w 373"/>
                <a:gd name="T103" fmla="*/ 136 h 277"/>
                <a:gd name="T104" fmla="*/ 41 w 373"/>
                <a:gd name="T105" fmla="*/ 122 h 277"/>
                <a:gd name="T106" fmla="*/ 111 w 373"/>
                <a:gd name="T107" fmla="*/ 122 h 277"/>
                <a:gd name="T108" fmla="*/ 152 w 373"/>
                <a:gd name="T109" fmla="*/ 122 h 277"/>
                <a:gd name="T110" fmla="*/ 222 w 373"/>
                <a:gd name="T111" fmla="*/ 122 h 277"/>
                <a:gd name="T112" fmla="*/ 263 w 373"/>
                <a:gd name="T113" fmla="*/ 122 h 277"/>
                <a:gd name="T114" fmla="*/ 333 w 373"/>
                <a:gd name="T115" fmla="*/ 122 h 277"/>
                <a:gd name="T116" fmla="*/ 361 w 373"/>
                <a:gd name="T117" fmla="*/ 136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3" h="277">
                  <a:moveTo>
                    <a:pt x="361" y="31"/>
                  </a:moveTo>
                  <a:cubicBezTo>
                    <a:pt x="370" y="35"/>
                    <a:pt x="373" y="46"/>
                    <a:pt x="369" y="54"/>
                  </a:cubicBezTo>
                  <a:cubicBezTo>
                    <a:pt x="364" y="63"/>
                    <a:pt x="354" y="66"/>
                    <a:pt x="345" y="63"/>
                  </a:cubicBezTo>
                  <a:cubicBezTo>
                    <a:pt x="317" y="49"/>
                    <a:pt x="317" y="49"/>
                    <a:pt x="317" y="49"/>
                  </a:cubicBezTo>
                  <a:cubicBezTo>
                    <a:pt x="297" y="39"/>
                    <a:pt x="297" y="39"/>
                    <a:pt x="278" y="49"/>
                  </a:cubicBezTo>
                  <a:cubicBezTo>
                    <a:pt x="242" y="66"/>
                    <a:pt x="242" y="66"/>
                    <a:pt x="207" y="49"/>
                  </a:cubicBezTo>
                  <a:cubicBezTo>
                    <a:pt x="187" y="39"/>
                    <a:pt x="187" y="39"/>
                    <a:pt x="167" y="49"/>
                  </a:cubicBezTo>
                  <a:cubicBezTo>
                    <a:pt x="132" y="66"/>
                    <a:pt x="131" y="66"/>
                    <a:pt x="96" y="49"/>
                  </a:cubicBezTo>
                  <a:cubicBezTo>
                    <a:pt x="85" y="43"/>
                    <a:pt x="79" y="40"/>
                    <a:pt x="76" y="40"/>
                  </a:cubicBezTo>
                  <a:cubicBezTo>
                    <a:pt x="73" y="40"/>
                    <a:pt x="67" y="43"/>
                    <a:pt x="56" y="49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19" y="66"/>
                    <a:pt x="9" y="63"/>
                    <a:pt x="5" y="54"/>
                  </a:cubicBezTo>
                  <a:cubicBezTo>
                    <a:pt x="0" y="46"/>
                    <a:pt x="4" y="35"/>
                    <a:pt x="13" y="31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57" y="9"/>
                    <a:pt x="65" y="5"/>
                    <a:pt x="76" y="5"/>
                  </a:cubicBezTo>
                  <a:cubicBezTo>
                    <a:pt x="87" y="5"/>
                    <a:pt x="95" y="9"/>
                    <a:pt x="111" y="17"/>
                  </a:cubicBezTo>
                  <a:cubicBezTo>
                    <a:pt x="131" y="27"/>
                    <a:pt x="132" y="27"/>
                    <a:pt x="152" y="17"/>
                  </a:cubicBezTo>
                  <a:cubicBezTo>
                    <a:pt x="187" y="0"/>
                    <a:pt x="187" y="0"/>
                    <a:pt x="222" y="17"/>
                  </a:cubicBezTo>
                  <a:cubicBezTo>
                    <a:pt x="242" y="27"/>
                    <a:pt x="242" y="27"/>
                    <a:pt x="263" y="17"/>
                  </a:cubicBezTo>
                  <a:cubicBezTo>
                    <a:pt x="297" y="0"/>
                    <a:pt x="297" y="0"/>
                    <a:pt x="333" y="17"/>
                  </a:cubicBezTo>
                  <a:lnTo>
                    <a:pt x="361" y="31"/>
                  </a:lnTo>
                  <a:close/>
                  <a:moveTo>
                    <a:pt x="361" y="241"/>
                  </a:moveTo>
                  <a:cubicBezTo>
                    <a:pt x="370" y="245"/>
                    <a:pt x="373" y="256"/>
                    <a:pt x="369" y="265"/>
                  </a:cubicBezTo>
                  <a:cubicBezTo>
                    <a:pt x="364" y="273"/>
                    <a:pt x="354" y="277"/>
                    <a:pt x="345" y="272"/>
                  </a:cubicBezTo>
                  <a:cubicBezTo>
                    <a:pt x="317" y="259"/>
                    <a:pt x="317" y="259"/>
                    <a:pt x="317" y="259"/>
                  </a:cubicBezTo>
                  <a:cubicBezTo>
                    <a:pt x="297" y="249"/>
                    <a:pt x="297" y="249"/>
                    <a:pt x="278" y="259"/>
                  </a:cubicBezTo>
                  <a:cubicBezTo>
                    <a:pt x="242" y="276"/>
                    <a:pt x="242" y="276"/>
                    <a:pt x="207" y="259"/>
                  </a:cubicBezTo>
                  <a:cubicBezTo>
                    <a:pt x="187" y="249"/>
                    <a:pt x="187" y="249"/>
                    <a:pt x="167" y="259"/>
                  </a:cubicBezTo>
                  <a:cubicBezTo>
                    <a:pt x="132" y="276"/>
                    <a:pt x="131" y="276"/>
                    <a:pt x="96" y="259"/>
                  </a:cubicBezTo>
                  <a:cubicBezTo>
                    <a:pt x="76" y="249"/>
                    <a:pt x="76" y="249"/>
                    <a:pt x="56" y="259"/>
                  </a:cubicBezTo>
                  <a:cubicBezTo>
                    <a:pt x="29" y="272"/>
                    <a:pt x="29" y="272"/>
                    <a:pt x="29" y="272"/>
                  </a:cubicBezTo>
                  <a:cubicBezTo>
                    <a:pt x="19" y="277"/>
                    <a:pt x="9" y="273"/>
                    <a:pt x="5" y="265"/>
                  </a:cubicBezTo>
                  <a:cubicBezTo>
                    <a:pt x="0" y="256"/>
                    <a:pt x="4" y="245"/>
                    <a:pt x="13" y="241"/>
                  </a:cubicBezTo>
                  <a:cubicBezTo>
                    <a:pt x="41" y="227"/>
                    <a:pt x="41" y="227"/>
                    <a:pt x="41" y="227"/>
                  </a:cubicBezTo>
                  <a:cubicBezTo>
                    <a:pt x="76" y="209"/>
                    <a:pt x="76" y="209"/>
                    <a:pt x="111" y="227"/>
                  </a:cubicBezTo>
                  <a:cubicBezTo>
                    <a:pt x="131" y="237"/>
                    <a:pt x="132" y="237"/>
                    <a:pt x="152" y="227"/>
                  </a:cubicBezTo>
                  <a:cubicBezTo>
                    <a:pt x="187" y="209"/>
                    <a:pt x="187" y="209"/>
                    <a:pt x="222" y="227"/>
                  </a:cubicBezTo>
                  <a:cubicBezTo>
                    <a:pt x="242" y="237"/>
                    <a:pt x="242" y="237"/>
                    <a:pt x="263" y="227"/>
                  </a:cubicBezTo>
                  <a:cubicBezTo>
                    <a:pt x="297" y="209"/>
                    <a:pt x="297" y="209"/>
                    <a:pt x="333" y="227"/>
                  </a:cubicBezTo>
                  <a:lnTo>
                    <a:pt x="361" y="241"/>
                  </a:lnTo>
                  <a:close/>
                  <a:moveTo>
                    <a:pt x="361" y="136"/>
                  </a:moveTo>
                  <a:cubicBezTo>
                    <a:pt x="370" y="140"/>
                    <a:pt x="373" y="151"/>
                    <a:pt x="369" y="159"/>
                  </a:cubicBezTo>
                  <a:cubicBezTo>
                    <a:pt x="364" y="168"/>
                    <a:pt x="354" y="172"/>
                    <a:pt x="345" y="168"/>
                  </a:cubicBezTo>
                  <a:cubicBezTo>
                    <a:pt x="317" y="154"/>
                    <a:pt x="317" y="154"/>
                    <a:pt x="317" y="154"/>
                  </a:cubicBezTo>
                  <a:cubicBezTo>
                    <a:pt x="297" y="144"/>
                    <a:pt x="297" y="144"/>
                    <a:pt x="278" y="154"/>
                  </a:cubicBezTo>
                  <a:cubicBezTo>
                    <a:pt x="242" y="171"/>
                    <a:pt x="242" y="171"/>
                    <a:pt x="207" y="154"/>
                  </a:cubicBezTo>
                  <a:cubicBezTo>
                    <a:pt x="187" y="144"/>
                    <a:pt x="187" y="144"/>
                    <a:pt x="167" y="154"/>
                  </a:cubicBezTo>
                  <a:cubicBezTo>
                    <a:pt x="131" y="171"/>
                    <a:pt x="131" y="171"/>
                    <a:pt x="96" y="154"/>
                  </a:cubicBezTo>
                  <a:cubicBezTo>
                    <a:pt x="76" y="144"/>
                    <a:pt x="76" y="144"/>
                    <a:pt x="56" y="154"/>
                  </a:cubicBezTo>
                  <a:cubicBezTo>
                    <a:pt x="29" y="168"/>
                    <a:pt x="29" y="168"/>
                    <a:pt x="29" y="168"/>
                  </a:cubicBezTo>
                  <a:cubicBezTo>
                    <a:pt x="19" y="172"/>
                    <a:pt x="9" y="168"/>
                    <a:pt x="5" y="159"/>
                  </a:cubicBezTo>
                  <a:cubicBezTo>
                    <a:pt x="0" y="151"/>
                    <a:pt x="4" y="140"/>
                    <a:pt x="13" y="136"/>
                  </a:cubicBezTo>
                  <a:cubicBezTo>
                    <a:pt x="41" y="122"/>
                    <a:pt x="41" y="122"/>
                    <a:pt x="41" y="122"/>
                  </a:cubicBezTo>
                  <a:cubicBezTo>
                    <a:pt x="76" y="104"/>
                    <a:pt x="76" y="104"/>
                    <a:pt x="111" y="122"/>
                  </a:cubicBezTo>
                  <a:cubicBezTo>
                    <a:pt x="131" y="132"/>
                    <a:pt x="132" y="132"/>
                    <a:pt x="152" y="122"/>
                  </a:cubicBezTo>
                  <a:cubicBezTo>
                    <a:pt x="187" y="104"/>
                    <a:pt x="187" y="104"/>
                    <a:pt x="222" y="122"/>
                  </a:cubicBezTo>
                  <a:cubicBezTo>
                    <a:pt x="242" y="132"/>
                    <a:pt x="242" y="132"/>
                    <a:pt x="263" y="122"/>
                  </a:cubicBezTo>
                  <a:cubicBezTo>
                    <a:pt x="297" y="104"/>
                    <a:pt x="297" y="104"/>
                    <a:pt x="333" y="122"/>
                  </a:cubicBezTo>
                  <a:lnTo>
                    <a:pt x="361" y="1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20"/>
            <p:cNvSpPr>
              <a:spLocks noEditPoints="1"/>
            </p:cNvSpPr>
            <p:nvPr/>
          </p:nvSpPr>
          <p:spPr bwMode="auto">
            <a:xfrm>
              <a:off x="-92152" y="6344981"/>
              <a:ext cx="620631" cy="621316"/>
            </a:xfrm>
            <a:custGeom>
              <a:avLst/>
              <a:gdLst>
                <a:gd name="T0" fmla="*/ 794 w 839"/>
                <a:gd name="T1" fmla="*/ 277 h 839"/>
                <a:gd name="T2" fmla="*/ 562 w 839"/>
                <a:gd name="T3" fmla="*/ 45 h 839"/>
                <a:gd name="T4" fmla="*/ 193 w 839"/>
                <a:gd name="T5" fmla="*/ 67 h 839"/>
                <a:gd name="T6" fmla="*/ 67 w 839"/>
                <a:gd name="T7" fmla="*/ 193 h 839"/>
                <a:gd name="T8" fmla="*/ 67 w 839"/>
                <a:gd name="T9" fmla="*/ 193 h 839"/>
                <a:gd name="T10" fmla="*/ 45 w 839"/>
                <a:gd name="T11" fmla="*/ 561 h 839"/>
                <a:gd name="T12" fmla="*/ 278 w 839"/>
                <a:gd name="T13" fmla="*/ 794 h 839"/>
                <a:gd name="T14" fmla="*/ 647 w 839"/>
                <a:gd name="T15" fmla="*/ 773 h 839"/>
                <a:gd name="T16" fmla="*/ 772 w 839"/>
                <a:gd name="T17" fmla="*/ 646 h 839"/>
                <a:gd name="T18" fmla="*/ 772 w 839"/>
                <a:gd name="T19" fmla="*/ 646 h 839"/>
                <a:gd name="T20" fmla="*/ 617 w 839"/>
                <a:gd name="T21" fmla="*/ 276 h 839"/>
                <a:gd name="T22" fmla="*/ 613 w 839"/>
                <a:gd name="T23" fmla="*/ 277 h 839"/>
                <a:gd name="T24" fmla="*/ 608 w 839"/>
                <a:gd name="T25" fmla="*/ 277 h 839"/>
                <a:gd name="T26" fmla="*/ 604 w 839"/>
                <a:gd name="T27" fmla="*/ 277 h 839"/>
                <a:gd name="T28" fmla="*/ 599 w 839"/>
                <a:gd name="T29" fmla="*/ 276 h 839"/>
                <a:gd name="T30" fmla="*/ 595 w 839"/>
                <a:gd name="T31" fmla="*/ 276 h 839"/>
                <a:gd name="T32" fmla="*/ 597 w 839"/>
                <a:gd name="T33" fmla="*/ 188 h 839"/>
                <a:gd name="T34" fmla="*/ 601 w 839"/>
                <a:gd name="T35" fmla="*/ 187 h 839"/>
                <a:gd name="T36" fmla="*/ 606 w 839"/>
                <a:gd name="T37" fmla="*/ 187 h 839"/>
                <a:gd name="T38" fmla="*/ 611 w 839"/>
                <a:gd name="T39" fmla="*/ 187 h 839"/>
                <a:gd name="T40" fmla="*/ 615 w 839"/>
                <a:gd name="T41" fmla="*/ 187 h 839"/>
                <a:gd name="T42" fmla="*/ 652 w 839"/>
                <a:gd name="T43" fmla="*/ 232 h 839"/>
                <a:gd name="T44" fmla="*/ 418 w 839"/>
                <a:gd name="T45" fmla="*/ 465 h 839"/>
                <a:gd name="T46" fmla="*/ 414 w 839"/>
                <a:gd name="T47" fmla="*/ 464 h 839"/>
                <a:gd name="T48" fmla="*/ 409 w 839"/>
                <a:gd name="T49" fmla="*/ 463 h 839"/>
                <a:gd name="T50" fmla="*/ 405 w 839"/>
                <a:gd name="T51" fmla="*/ 462 h 839"/>
                <a:gd name="T52" fmla="*/ 401 w 839"/>
                <a:gd name="T53" fmla="*/ 460 h 839"/>
                <a:gd name="T54" fmla="*/ 397 w 839"/>
                <a:gd name="T55" fmla="*/ 459 h 839"/>
                <a:gd name="T56" fmla="*/ 397 w 839"/>
                <a:gd name="T57" fmla="*/ 380 h 839"/>
                <a:gd name="T58" fmla="*/ 401 w 839"/>
                <a:gd name="T59" fmla="*/ 378 h 839"/>
                <a:gd name="T60" fmla="*/ 405 w 839"/>
                <a:gd name="T61" fmla="*/ 377 h 839"/>
                <a:gd name="T62" fmla="*/ 410 w 839"/>
                <a:gd name="T63" fmla="*/ 375 h 839"/>
                <a:gd name="T64" fmla="*/ 414 w 839"/>
                <a:gd name="T65" fmla="*/ 374 h 839"/>
                <a:gd name="T66" fmla="*/ 418 w 839"/>
                <a:gd name="T67" fmla="*/ 374 h 839"/>
                <a:gd name="T68" fmla="*/ 278 w 839"/>
                <a:gd name="T69" fmla="*/ 607 h 839"/>
                <a:gd name="T70" fmla="*/ 241 w 839"/>
                <a:gd name="T71" fmla="*/ 651 h 839"/>
                <a:gd name="T72" fmla="*/ 236 w 839"/>
                <a:gd name="T73" fmla="*/ 652 h 839"/>
                <a:gd name="T74" fmla="*/ 231 w 839"/>
                <a:gd name="T75" fmla="*/ 652 h 839"/>
                <a:gd name="T76" fmla="*/ 227 w 839"/>
                <a:gd name="T77" fmla="*/ 652 h 839"/>
                <a:gd name="T78" fmla="*/ 222 w 839"/>
                <a:gd name="T79" fmla="*/ 651 h 839"/>
                <a:gd name="T80" fmla="*/ 222 w 839"/>
                <a:gd name="T81" fmla="*/ 563 h 839"/>
                <a:gd name="T82" fmla="*/ 225 w 839"/>
                <a:gd name="T83" fmla="*/ 562 h 839"/>
                <a:gd name="T84" fmla="*/ 230 w 839"/>
                <a:gd name="T85" fmla="*/ 561 h 839"/>
                <a:gd name="T86" fmla="*/ 235 w 839"/>
                <a:gd name="T87" fmla="*/ 561 h 839"/>
                <a:gd name="T88" fmla="*/ 240 w 839"/>
                <a:gd name="T89" fmla="*/ 562 h 839"/>
                <a:gd name="T90" fmla="*/ 465 w 839"/>
                <a:gd name="T91" fmla="*/ 232 h 839"/>
                <a:gd name="T92" fmla="*/ 465 w 839"/>
                <a:gd name="T93" fmla="*/ 232 h 839"/>
                <a:gd name="T94" fmla="*/ 233 w 839"/>
                <a:gd name="T95" fmla="*/ 374 h 839"/>
                <a:gd name="T96" fmla="*/ 187 w 839"/>
                <a:gd name="T97" fmla="*/ 232 h 839"/>
                <a:gd name="T98" fmla="*/ 45 w 839"/>
                <a:gd name="T99" fmla="*/ 465 h 839"/>
                <a:gd name="T100" fmla="*/ 465 w 839"/>
                <a:gd name="T101" fmla="*/ 45 h 839"/>
                <a:gd name="T102" fmla="*/ 420 w 839"/>
                <a:gd name="T103" fmla="*/ 0 h 839"/>
                <a:gd name="T104" fmla="*/ 420 w 839"/>
                <a:gd name="T105" fmla="*/ 561 h 839"/>
                <a:gd name="T106" fmla="*/ 562 w 839"/>
                <a:gd name="T107" fmla="*/ 419 h 839"/>
                <a:gd name="T108" fmla="*/ 562 w 839"/>
                <a:gd name="T109" fmla="*/ 419 h 839"/>
                <a:gd name="T110" fmla="*/ 607 w 839"/>
                <a:gd name="T111" fmla="*/ 652 h 839"/>
                <a:gd name="T112" fmla="*/ 839 w 839"/>
                <a:gd name="T113" fmla="*/ 419 h 839"/>
                <a:gd name="T114" fmla="*/ 420 w 839"/>
                <a:gd name="T115" fmla="*/ 749 h 839"/>
                <a:gd name="T116" fmla="*/ 420 w 839"/>
                <a:gd name="T117" fmla="*/ 839 h 839"/>
                <a:gd name="T118" fmla="*/ 374 w 839"/>
                <a:gd name="T119" fmla="*/ 794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39" h="839">
                  <a:moveTo>
                    <a:pt x="813" y="273"/>
                  </a:moveTo>
                  <a:cubicBezTo>
                    <a:pt x="803" y="244"/>
                    <a:pt x="789" y="218"/>
                    <a:pt x="772" y="193"/>
                  </a:cubicBezTo>
                  <a:cubicBezTo>
                    <a:pt x="759" y="200"/>
                    <a:pt x="749" y="215"/>
                    <a:pt x="749" y="232"/>
                  </a:cubicBezTo>
                  <a:cubicBezTo>
                    <a:pt x="749" y="257"/>
                    <a:pt x="769" y="277"/>
                    <a:pt x="794" y="277"/>
                  </a:cubicBezTo>
                  <a:cubicBezTo>
                    <a:pt x="801" y="277"/>
                    <a:pt x="807" y="276"/>
                    <a:pt x="813" y="273"/>
                  </a:cubicBezTo>
                  <a:close/>
                  <a:moveTo>
                    <a:pt x="647" y="67"/>
                  </a:moveTo>
                  <a:cubicBezTo>
                    <a:pt x="621" y="50"/>
                    <a:pt x="595" y="36"/>
                    <a:pt x="566" y="26"/>
                  </a:cubicBezTo>
                  <a:cubicBezTo>
                    <a:pt x="563" y="32"/>
                    <a:pt x="562" y="38"/>
                    <a:pt x="562" y="45"/>
                  </a:cubicBezTo>
                  <a:cubicBezTo>
                    <a:pt x="562" y="70"/>
                    <a:pt x="582" y="90"/>
                    <a:pt x="607" y="90"/>
                  </a:cubicBezTo>
                  <a:cubicBezTo>
                    <a:pt x="624" y="90"/>
                    <a:pt x="639" y="80"/>
                    <a:pt x="647" y="67"/>
                  </a:cubicBezTo>
                  <a:close/>
                  <a:moveTo>
                    <a:pt x="274" y="26"/>
                  </a:moveTo>
                  <a:cubicBezTo>
                    <a:pt x="245" y="36"/>
                    <a:pt x="218" y="50"/>
                    <a:pt x="193" y="67"/>
                  </a:cubicBezTo>
                  <a:cubicBezTo>
                    <a:pt x="200" y="80"/>
                    <a:pt x="215" y="90"/>
                    <a:pt x="233" y="90"/>
                  </a:cubicBezTo>
                  <a:cubicBezTo>
                    <a:pt x="257" y="90"/>
                    <a:pt x="278" y="70"/>
                    <a:pt x="278" y="45"/>
                  </a:cubicBezTo>
                  <a:cubicBezTo>
                    <a:pt x="278" y="38"/>
                    <a:pt x="276" y="32"/>
                    <a:pt x="274" y="26"/>
                  </a:cubicBezTo>
                  <a:close/>
                  <a:moveTo>
                    <a:pt x="67" y="193"/>
                  </a:moveTo>
                  <a:cubicBezTo>
                    <a:pt x="51" y="218"/>
                    <a:pt x="37" y="244"/>
                    <a:pt x="26" y="273"/>
                  </a:cubicBezTo>
                  <a:cubicBezTo>
                    <a:pt x="32" y="276"/>
                    <a:pt x="38" y="277"/>
                    <a:pt x="45" y="277"/>
                  </a:cubicBezTo>
                  <a:cubicBezTo>
                    <a:pt x="70" y="277"/>
                    <a:pt x="91" y="257"/>
                    <a:pt x="91" y="232"/>
                  </a:cubicBezTo>
                  <a:cubicBezTo>
                    <a:pt x="91" y="215"/>
                    <a:pt x="81" y="200"/>
                    <a:pt x="67" y="193"/>
                  </a:cubicBezTo>
                  <a:close/>
                  <a:moveTo>
                    <a:pt x="26" y="566"/>
                  </a:moveTo>
                  <a:cubicBezTo>
                    <a:pt x="37" y="594"/>
                    <a:pt x="51" y="621"/>
                    <a:pt x="67" y="646"/>
                  </a:cubicBezTo>
                  <a:cubicBezTo>
                    <a:pt x="81" y="639"/>
                    <a:pt x="91" y="624"/>
                    <a:pt x="91" y="607"/>
                  </a:cubicBezTo>
                  <a:cubicBezTo>
                    <a:pt x="91" y="582"/>
                    <a:pt x="70" y="561"/>
                    <a:pt x="45" y="561"/>
                  </a:cubicBezTo>
                  <a:cubicBezTo>
                    <a:pt x="38" y="561"/>
                    <a:pt x="32" y="563"/>
                    <a:pt x="26" y="566"/>
                  </a:cubicBezTo>
                  <a:close/>
                  <a:moveTo>
                    <a:pt x="193" y="773"/>
                  </a:moveTo>
                  <a:cubicBezTo>
                    <a:pt x="218" y="788"/>
                    <a:pt x="245" y="802"/>
                    <a:pt x="274" y="813"/>
                  </a:cubicBezTo>
                  <a:cubicBezTo>
                    <a:pt x="276" y="807"/>
                    <a:pt x="278" y="801"/>
                    <a:pt x="278" y="794"/>
                  </a:cubicBezTo>
                  <a:cubicBezTo>
                    <a:pt x="278" y="769"/>
                    <a:pt x="257" y="749"/>
                    <a:pt x="233" y="749"/>
                  </a:cubicBezTo>
                  <a:cubicBezTo>
                    <a:pt x="215" y="749"/>
                    <a:pt x="200" y="758"/>
                    <a:pt x="193" y="773"/>
                  </a:cubicBezTo>
                  <a:close/>
                  <a:moveTo>
                    <a:pt x="566" y="813"/>
                  </a:moveTo>
                  <a:cubicBezTo>
                    <a:pt x="595" y="802"/>
                    <a:pt x="621" y="788"/>
                    <a:pt x="647" y="773"/>
                  </a:cubicBezTo>
                  <a:cubicBezTo>
                    <a:pt x="639" y="758"/>
                    <a:pt x="624" y="749"/>
                    <a:pt x="607" y="749"/>
                  </a:cubicBezTo>
                  <a:cubicBezTo>
                    <a:pt x="582" y="749"/>
                    <a:pt x="562" y="769"/>
                    <a:pt x="562" y="794"/>
                  </a:cubicBezTo>
                  <a:cubicBezTo>
                    <a:pt x="562" y="801"/>
                    <a:pt x="563" y="807"/>
                    <a:pt x="566" y="813"/>
                  </a:cubicBezTo>
                  <a:close/>
                  <a:moveTo>
                    <a:pt x="772" y="646"/>
                  </a:moveTo>
                  <a:cubicBezTo>
                    <a:pt x="789" y="621"/>
                    <a:pt x="803" y="594"/>
                    <a:pt x="813" y="566"/>
                  </a:cubicBezTo>
                  <a:cubicBezTo>
                    <a:pt x="807" y="563"/>
                    <a:pt x="801" y="561"/>
                    <a:pt x="794" y="561"/>
                  </a:cubicBezTo>
                  <a:cubicBezTo>
                    <a:pt x="769" y="561"/>
                    <a:pt x="749" y="582"/>
                    <a:pt x="749" y="607"/>
                  </a:cubicBezTo>
                  <a:cubicBezTo>
                    <a:pt x="749" y="624"/>
                    <a:pt x="759" y="639"/>
                    <a:pt x="772" y="646"/>
                  </a:cubicBezTo>
                  <a:close/>
                  <a:moveTo>
                    <a:pt x="652" y="232"/>
                  </a:moveTo>
                  <a:cubicBezTo>
                    <a:pt x="652" y="251"/>
                    <a:pt x="639" y="269"/>
                    <a:pt x="621" y="275"/>
                  </a:cubicBezTo>
                  <a:cubicBezTo>
                    <a:pt x="620" y="276"/>
                    <a:pt x="620" y="276"/>
                    <a:pt x="618" y="276"/>
                  </a:cubicBezTo>
                  <a:cubicBezTo>
                    <a:pt x="618" y="276"/>
                    <a:pt x="617" y="276"/>
                    <a:pt x="617" y="276"/>
                  </a:cubicBezTo>
                  <a:cubicBezTo>
                    <a:pt x="617" y="276"/>
                    <a:pt x="617" y="276"/>
                    <a:pt x="616" y="276"/>
                  </a:cubicBezTo>
                  <a:cubicBezTo>
                    <a:pt x="615" y="276"/>
                    <a:pt x="615" y="276"/>
                    <a:pt x="615" y="276"/>
                  </a:cubicBezTo>
                  <a:cubicBezTo>
                    <a:pt x="614" y="277"/>
                    <a:pt x="614" y="277"/>
                    <a:pt x="614" y="277"/>
                  </a:cubicBezTo>
                  <a:cubicBezTo>
                    <a:pt x="613" y="277"/>
                    <a:pt x="613" y="277"/>
                    <a:pt x="613" y="277"/>
                  </a:cubicBezTo>
                  <a:cubicBezTo>
                    <a:pt x="612" y="277"/>
                    <a:pt x="612" y="277"/>
                    <a:pt x="611" y="277"/>
                  </a:cubicBezTo>
                  <a:cubicBezTo>
                    <a:pt x="611" y="277"/>
                    <a:pt x="611" y="277"/>
                    <a:pt x="611" y="277"/>
                  </a:cubicBezTo>
                  <a:cubicBezTo>
                    <a:pt x="610" y="277"/>
                    <a:pt x="610" y="277"/>
                    <a:pt x="609" y="277"/>
                  </a:cubicBezTo>
                  <a:cubicBezTo>
                    <a:pt x="608" y="277"/>
                    <a:pt x="608" y="277"/>
                    <a:pt x="608" y="277"/>
                  </a:cubicBezTo>
                  <a:cubicBezTo>
                    <a:pt x="608" y="277"/>
                    <a:pt x="608" y="277"/>
                    <a:pt x="607" y="277"/>
                  </a:cubicBezTo>
                  <a:cubicBezTo>
                    <a:pt x="606" y="277"/>
                    <a:pt x="606" y="277"/>
                    <a:pt x="606" y="277"/>
                  </a:cubicBezTo>
                  <a:cubicBezTo>
                    <a:pt x="605" y="277"/>
                    <a:pt x="605" y="277"/>
                    <a:pt x="605" y="277"/>
                  </a:cubicBezTo>
                  <a:cubicBezTo>
                    <a:pt x="604" y="277"/>
                    <a:pt x="604" y="277"/>
                    <a:pt x="604" y="277"/>
                  </a:cubicBezTo>
                  <a:cubicBezTo>
                    <a:pt x="603" y="277"/>
                    <a:pt x="603" y="277"/>
                    <a:pt x="602" y="277"/>
                  </a:cubicBezTo>
                  <a:cubicBezTo>
                    <a:pt x="601" y="277"/>
                    <a:pt x="601" y="277"/>
                    <a:pt x="601" y="277"/>
                  </a:cubicBezTo>
                  <a:cubicBezTo>
                    <a:pt x="601" y="277"/>
                    <a:pt x="601" y="277"/>
                    <a:pt x="600" y="277"/>
                  </a:cubicBezTo>
                  <a:cubicBezTo>
                    <a:pt x="600" y="277"/>
                    <a:pt x="599" y="277"/>
                    <a:pt x="599" y="276"/>
                  </a:cubicBezTo>
                  <a:cubicBezTo>
                    <a:pt x="598" y="276"/>
                    <a:pt x="598" y="276"/>
                    <a:pt x="598" y="276"/>
                  </a:cubicBezTo>
                  <a:cubicBezTo>
                    <a:pt x="597" y="276"/>
                    <a:pt x="597" y="276"/>
                    <a:pt x="597" y="276"/>
                  </a:cubicBezTo>
                  <a:cubicBezTo>
                    <a:pt x="596" y="276"/>
                    <a:pt x="596" y="276"/>
                    <a:pt x="595" y="276"/>
                  </a:cubicBezTo>
                  <a:cubicBezTo>
                    <a:pt x="595" y="276"/>
                    <a:pt x="595" y="276"/>
                    <a:pt x="595" y="276"/>
                  </a:cubicBezTo>
                  <a:cubicBezTo>
                    <a:pt x="575" y="270"/>
                    <a:pt x="562" y="252"/>
                    <a:pt x="562" y="232"/>
                  </a:cubicBezTo>
                  <a:cubicBezTo>
                    <a:pt x="562" y="212"/>
                    <a:pt x="575" y="194"/>
                    <a:pt x="595" y="189"/>
                  </a:cubicBezTo>
                  <a:cubicBezTo>
                    <a:pt x="595" y="189"/>
                    <a:pt x="595" y="188"/>
                    <a:pt x="595" y="188"/>
                  </a:cubicBezTo>
                  <a:cubicBezTo>
                    <a:pt x="596" y="188"/>
                    <a:pt x="596" y="188"/>
                    <a:pt x="597" y="188"/>
                  </a:cubicBezTo>
                  <a:cubicBezTo>
                    <a:pt x="598" y="188"/>
                    <a:pt x="598" y="188"/>
                    <a:pt x="598" y="188"/>
                  </a:cubicBezTo>
                  <a:cubicBezTo>
                    <a:pt x="598" y="188"/>
                    <a:pt x="598" y="187"/>
                    <a:pt x="599" y="187"/>
                  </a:cubicBezTo>
                  <a:cubicBezTo>
                    <a:pt x="600" y="187"/>
                    <a:pt x="600" y="187"/>
                    <a:pt x="600" y="187"/>
                  </a:cubicBezTo>
                  <a:cubicBezTo>
                    <a:pt x="601" y="187"/>
                    <a:pt x="601" y="187"/>
                    <a:pt x="601" y="187"/>
                  </a:cubicBezTo>
                  <a:cubicBezTo>
                    <a:pt x="602" y="187"/>
                    <a:pt x="602" y="187"/>
                    <a:pt x="602" y="187"/>
                  </a:cubicBezTo>
                  <a:cubicBezTo>
                    <a:pt x="603" y="187"/>
                    <a:pt x="603" y="187"/>
                    <a:pt x="604" y="187"/>
                  </a:cubicBezTo>
                  <a:cubicBezTo>
                    <a:pt x="605" y="187"/>
                    <a:pt x="605" y="187"/>
                    <a:pt x="605" y="187"/>
                  </a:cubicBezTo>
                  <a:cubicBezTo>
                    <a:pt x="605" y="187"/>
                    <a:pt x="605" y="187"/>
                    <a:pt x="606" y="187"/>
                  </a:cubicBezTo>
                  <a:cubicBezTo>
                    <a:pt x="607" y="187"/>
                    <a:pt x="607" y="187"/>
                    <a:pt x="607" y="187"/>
                  </a:cubicBezTo>
                  <a:cubicBezTo>
                    <a:pt x="608" y="187"/>
                    <a:pt x="608" y="187"/>
                    <a:pt x="608" y="187"/>
                  </a:cubicBezTo>
                  <a:cubicBezTo>
                    <a:pt x="608" y="187"/>
                    <a:pt x="609" y="187"/>
                    <a:pt x="609" y="187"/>
                  </a:cubicBezTo>
                  <a:cubicBezTo>
                    <a:pt x="610" y="187"/>
                    <a:pt x="610" y="187"/>
                    <a:pt x="611" y="187"/>
                  </a:cubicBezTo>
                  <a:cubicBezTo>
                    <a:pt x="611" y="187"/>
                    <a:pt x="611" y="187"/>
                    <a:pt x="611" y="187"/>
                  </a:cubicBezTo>
                  <a:cubicBezTo>
                    <a:pt x="612" y="187"/>
                    <a:pt x="612" y="187"/>
                    <a:pt x="613" y="187"/>
                  </a:cubicBezTo>
                  <a:cubicBezTo>
                    <a:pt x="614" y="187"/>
                    <a:pt x="614" y="187"/>
                    <a:pt x="614" y="187"/>
                  </a:cubicBezTo>
                  <a:cubicBezTo>
                    <a:pt x="614" y="187"/>
                    <a:pt x="614" y="187"/>
                    <a:pt x="615" y="187"/>
                  </a:cubicBezTo>
                  <a:cubicBezTo>
                    <a:pt x="616" y="188"/>
                    <a:pt x="616" y="188"/>
                    <a:pt x="616" y="188"/>
                  </a:cubicBezTo>
                  <a:cubicBezTo>
                    <a:pt x="617" y="188"/>
                    <a:pt x="617" y="188"/>
                    <a:pt x="617" y="188"/>
                  </a:cubicBezTo>
                  <a:cubicBezTo>
                    <a:pt x="618" y="188"/>
                    <a:pt x="618" y="188"/>
                    <a:pt x="618" y="188"/>
                  </a:cubicBezTo>
                  <a:cubicBezTo>
                    <a:pt x="638" y="193"/>
                    <a:pt x="652" y="212"/>
                    <a:pt x="652" y="232"/>
                  </a:cubicBezTo>
                  <a:close/>
                  <a:moveTo>
                    <a:pt x="465" y="419"/>
                  </a:moveTo>
                  <a:cubicBezTo>
                    <a:pt x="465" y="440"/>
                    <a:pt x="450" y="459"/>
                    <a:pt x="430" y="463"/>
                  </a:cubicBezTo>
                  <a:cubicBezTo>
                    <a:pt x="427" y="464"/>
                    <a:pt x="423" y="465"/>
                    <a:pt x="420" y="465"/>
                  </a:cubicBezTo>
                  <a:cubicBezTo>
                    <a:pt x="419" y="465"/>
                    <a:pt x="419" y="465"/>
                    <a:pt x="418" y="465"/>
                  </a:cubicBezTo>
                  <a:cubicBezTo>
                    <a:pt x="418" y="465"/>
                    <a:pt x="418" y="465"/>
                    <a:pt x="418" y="465"/>
                  </a:cubicBezTo>
                  <a:cubicBezTo>
                    <a:pt x="417" y="465"/>
                    <a:pt x="417" y="465"/>
                    <a:pt x="416" y="465"/>
                  </a:cubicBezTo>
                  <a:cubicBezTo>
                    <a:pt x="416" y="465"/>
                    <a:pt x="415" y="465"/>
                    <a:pt x="415" y="464"/>
                  </a:cubicBezTo>
                  <a:cubicBezTo>
                    <a:pt x="415" y="464"/>
                    <a:pt x="415" y="464"/>
                    <a:pt x="414" y="464"/>
                  </a:cubicBezTo>
                  <a:cubicBezTo>
                    <a:pt x="413" y="464"/>
                    <a:pt x="413" y="464"/>
                    <a:pt x="413" y="464"/>
                  </a:cubicBezTo>
                  <a:cubicBezTo>
                    <a:pt x="412" y="464"/>
                    <a:pt x="412" y="464"/>
                    <a:pt x="412" y="464"/>
                  </a:cubicBezTo>
                  <a:cubicBezTo>
                    <a:pt x="411" y="464"/>
                    <a:pt x="411" y="464"/>
                    <a:pt x="411" y="464"/>
                  </a:cubicBezTo>
                  <a:cubicBezTo>
                    <a:pt x="410" y="463"/>
                    <a:pt x="410" y="463"/>
                    <a:pt x="409" y="463"/>
                  </a:cubicBezTo>
                  <a:cubicBezTo>
                    <a:pt x="409" y="463"/>
                    <a:pt x="409" y="463"/>
                    <a:pt x="408" y="463"/>
                  </a:cubicBezTo>
                  <a:cubicBezTo>
                    <a:pt x="408" y="463"/>
                    <a:pt x="408" y="463"/>
                    <a:pt x="408" y="463"/>
                  </a:cubicBezTo>
                  <a:cubicBezTo>
                    <a:pt x="407" y="462"/>
                    <a:pt x="407" y="462"/>
                    <a:pt x="406" y="462"/>
                  </a:cubicBezTo>
                  <a:cubicBezTo>
                    <a:pt x="405" y="462"/>
                    <a:pt x="405" y="462"/>
                    <a:pt x="405" y="462"/>
                  </a:cubicBezTo>
                  <a:cubicBezTo>
                    <a:pt x="405" y="462"/>
                    <a:pt x="405" y="462"/>
                    <a:pt x="404" y="462"/>
                  </a:cubicBezTo>
                  <a:cubicBezTo>
                    <a:pt x="404" y="462"/>
                    <a:pt x="404" y="462"/>
                    <a:pt x="403" y="462"/>
                  </a:cubicBezTo>
                  <a:cubicBezTo>
                    <a:pt x="403" y="461"/>
                    <a:pt x="402" y="461"/>
                    <a:pt x="402" y="461"/>
                  </a:cubicBezTo>
                  <a:cubicBezTo>
                    <a:pt x="402" y="461"/>
                    <a:pt x="402" y="461"/>
                    <a:pt x="401" y="460"/>
                  </a:cubicBezTo>
                  <a:cubicBezTo>
                    <a:pt x="401" y="460"/>
                    <a:pt x="401" y="460"/>
                    <a:pt x="400" y="460"/>
                  </a:cubicBezTo>
                  <a:cubicBezTo>
                    <a:pt x="399" y="459"/>
                    <a:pt x="399" y="459"/>
                    <a:pt x="399" y="459"/>
                  </a:cubicBezTo>
                  <a:cubicBezTo>
                    <a:pt x="399" y="459"/>
                    <a:pt x="399" y="459"/>
                    <a:pt x="399" y="459"/>
                  </a:cubicBezTo>
                  <a:cubicBezTo>
                    <a:pt x="398" y="459"/>
                    <a:pt x="398" y="459"/>
                    <a:pt x="397" y="459"/>
                  </a:cubicBezTo>
                  <a:cubicBezTo>
                    <a:pt x="396" y="458"/>
                    <a:pt x="396" y="458"/>
                    <a:pt x="396" y="458"/>
                  </a:cubicBezTo>
                  <a:cubicBezTo>
                    <a:pt x="383" y="450"/>
                    <a:pt x="374" y="435"/>
                    <a:pt x="374" y="419"/>
                  </a:cubicBezTo>
                  <a:cubicBezTo>
                    <a:pt x="374" y="403"/>
                    <a:pt x="383" y="389"/>
                    <a:pt x="396" y="380"/>
                  </a:cubicBezTo>
                  <a:cubicBezTo>
                    <a:pt x="397" y="380"/>
                    <a:pt x="397" y="380"/>
                    <a:pt x="397" y="380"/>
                  </a:cubicBezTo>
                  <a:cubicBezTo>
                    <a:pt x="398" y="380"/>
                    <a:pt x="398" y="380"/>
                    <a:pt x="399" y="380"/>
                  </a:cubicBezTo>
                  <a:cubicBezTo>
                    <a:pt x="399" y="380"/>
                    <a:pt x="399" y="380"/>
                    <a:pt x="399" y="379"/>
                  </a:cubicBezTo>
                  <a:cubicBezTo>
                    <a:pt x="400" y="379"/>
                    <a:pt x="400" y="379"/>
                    <a:pt x="400" y="379"/>
                  </a:cubicBezTo>
                  <a:cubicBezTo>
                    <a:pt x="401" y="378"/>
                    <a:pt x="401" y="378"/>
                    <a:pt x="401" y="378"/>
                  </a:cubicBezTo>
                  <a:cubicBezTo>
                    <a:pt x="402" y="378"/>
                    <a:pt x="402" y="378"/>
                    <a:pt x="402" y="377"/>
                  </a:cubicBezTo>
                  <a:cubicBezTo>
                    <a:pt x="403" y="377"/>
                    <a:pt x="403" y="377"/>
                    <a:pt x="403" y="377"/>
                  </a:cubicBezTo>
                  <a:cubicBezTo>
                    <a:pt x="404" y="377"/>
                    <a:pt x="404" y="377"/>
                    <a:pt x="404" y="377"/>
                  </a:cubicBezTo>
                  <a:cubicBezTo>
                    <a:pt x="405" y="377"/>
                    <a:pt x="405" y="377"/>
                    <a:pt x="405" y="377"/>
                  </a:cubicBezTo>
                  <a:cubicBezTo>
                    <a:pt x="405" y="377"/>
                    <a:pt x="406" y="377"/>
                    <a:pt x="406" y="376"/>
                  </a:cubicBezTo>
                  <a:cubicBezTo>
                    <a:pt x="407" y="376"/>
                    <a:pt x="407" y="376"/>
                    <a:pt x="408" y="376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09" y="376"/>
                    <a:pt x="409" y="375"/>
                    <a:pt x="410" y="375"/>
                  </a:cubicBezTo>
                  <a:cubicBezTo>
                    <a:pt x="410" y="375"/>
                    <a:pt x="410" y="375"/>
                    <a:pt x="411" y="375"/>
                  </a:cubicBezTo>
                  <a:cubicBezTo>
                    <a:pt x="412" y="375"/>
                    <a:pt x="412" y="375"/>
                    <a:pt x="412" y="375"/>
                  </a:cubicBezTo>
                  <a:cubicBezTo>
                    <a:pt x="412" y="375"/>
                    <a:pt x="412" y="375"/>
                    <a:pt x="413" y="374"/>
                  </a:cubicBezTo>
                  <a:cubicBezTo>
                    <a:pt x="414" y="374"/>
                    <a:pt x="414" y="374"/>
                    <a:pt x="414" y="374"/>
                  </a:cubicBezTo>
                  <a:cubicBezTo>
                    <a:pt x="415" y="374"/>
                    <a:pt x="415" y="374"/>
                    <a:pt x="415" y="374"/>
                  </a:cubicBezTo>
                  <a:cubicBezTo>
                    <a:pt x="416" y="374"/>
                    <a:pt x="416" y="374"/>
                    <a:pt x="416" y="374"/>
                  </a:cubicBezTo>
                  <a:cubicBezTo>
                    <a:pt x="417" y="374"/>
                    <a:pt x="417" y="374"/>
                    <a:pt x="418" y="374"/>
                  </a:cubicBezTo>
                  <a:cubicBezTo>
                    <a:pt x="418" y="374"/>
                    <a:pt x="418" y="374"/>
                    <a:pt x="418" y="374"/>
                  </a:cubicBezTo>
                  <a:cubicBezTo>
                    <a:pt x="419" y="374"/>
                    <a:pt x="419" y="374"/>
                    <a:pt x="420" y="374"/>
                  </a:cubicBezTo>
                  <a:cubicBezTo>
                    <a:pt x="423" y="374"/>
                    <a:pt x="427" y="374"/>
                    <a:pt x="430" y="375"/>
                  </a:cubicBezTo>
                  <a:cubicBezTo>
                    <a:pt x="450" y="380"/>
                    <a:pt x="465" y="399"/>
                    <a:pt x="465" y="419"/>
                  </a:cubicBezTo>
                  <a:close/>
                  <a:moveTo>
                    <a:pt x="278" y="607"/>
                  </a:moveTo>
                  <a:cubicBezTo>
                    <a:pt x="278" y="627"/>
                    <a:pt x="264" y="646"/>
                    <a:pt x="244" y="650"/>
                  </a:cubicBezTo>
                  <a:cubicBezTo>
                    <a:pt x="243" y="651"/>
                    <a:pt x="243" y="651"/>
                    <a:pt x="243" y="651"/>
                  </a:cubicBezTo>
                  <a:cubicBezTo>
                    <a:pt x="242" y="651"/>
                    <a:pt x="242" y="651"/>
                    <a:pt x="242" y="651"/>
                  </a:cubicBezTo>
                  <a:cubicBezTo>
                    <a:pt x="241" y="651"/>
                    <a:pt x="241" y="651"/>
                    <a:pt x="241" y="651"/>
                  </a:cubicBezTo>
                  <a:cubicBezTo>
                    <a:pt x="240" y="651"/>
                    <a:pt x="240" y="651"/>
                    <a:pt x="240" y="651"/>
                  </a:cubicBezTo>
                  <a:cubicBezTo>
                    <a:pt x="239" y="652"/>
                    <a:pt x="239" y="652"/>
                    <a:pt x="238" y="652"/>
                  </a:cubicBezTo>
                  <a:cubicBezTo>
                    <a:pt x="238" y="652"/>
                    <a:pt x="238" y="652"/>
                    <a:pt x="238" y="652"/>
                  </a:cubicBezTo>
                  <a:cubicBezTo>
                    <a:pt x="237" y="652"/>
                    <a:pt x="237" y="652"/>
                    <a:pt x="236" y="652"/>
                  </a:cubicBezTo>
                  <a:cubicBezTo>
                    <a:pt x="235" y="652"/>
                    <a:pt x="235" y="652"/>
                    <a:pt x="235" y="652"/>
                  </a:cubicBezTo>
                  <a:cubicBezTo>
                    <a:pt x="234" y="652"/>
                    <a:pt x="234" y="652"/>
                    <a:pt x="234" y="652"/>
                  </a:cubicBezTo>
                  <a:cubicBezTo>
                    <a:pt x="233" y="652"/>
                    <a:pt x="233" y="652"/>
                    <a:pt x="233" y="652"/>
                  </a:cubicBezTo>
                  <a:cubicBezTo>
                    <a:pt x="232" y="652"/>
                    <a:pt x="232" y="652"/>
                    <a:pt x="231" y="652"/>
                  </a:cubicBezTo>
                  <a:cubicBezTo>
                    <a:pt x="231" y="652"/>
                    <a:pt x="231" y="652"/>
                    <a:pt x="230" y="652"/>
                  </a:cubicBezTo>
                  <a:cubicBezTo>
                    <a:pt x="229" y="652"/>
                    <a:pt x="229" y="652"/>
                    <a:pt x="229" y="652"/>
                  </a:cubicBezTo>
                  <a:cubicBezTo>
                    <a:pt x="228" y="652"/>
                    <a:pt x="228" y="652"/>
                    <a:pt x="228" y="652"/>
                  </a:cubicBezTo>
                  <a:cubicBezTo>
                    <a:pt x="227" y="652"/>
                    <a:pt x="227" y="652"/>
                    <a:pt x="227" y="652"/>
                  </a:cubicBezTo>
                  <a:cubicBezTo>
                    <a:pt x="226" y="652"/>
                    <a:pt x="226" y="652"/>
                    <a:pt x="225" y="651"/>
                  </a:cubicBezTo>
                  <a:cubicBezTo>
                    <a:pt x="225" y="651"/>
                    <a:pt x="225" y="651"/>
                    <a:pt x="225" y="651"/>
                  </a:cubicBezTo>
                  <a:cubicBezTo>
                    <a:pt x="224" y="651"/>
                    <a:pt x="224" y="651"/>
                    <a:pt x="224" y="651"/>
                  </a:cubicBezTo>
                  <a:cubicBezTo>
                    <a:pt x="223" y="651"/>
                    <a:pt x="223" y="651"/>
                    <a:pt x="222" y="651"/>
                  </a:cubicBezTo>
                  <a:cubicBezTo>
                    <a:pt x="222" y="650"/>
                    <a:pt x="222" y="650"/>
                    <a:pt x="222" y="650"/>
                  </a:cubicBezTo>
                  <a:cubicBezTo>
                    <a:pt x="201" y="646"/>
                    <a:pt x="187" y="627"/>
                    <a:pt x="187" y="607"/>
                  </a:cubicBezTo>
                  <a:cubicBezTo>
                    <a:pt x="187" y="587"/>
                    <a:pt x="200" y="570"/>
                    <a:pt x="218" y="564"/>
                  </a:cubicBezTo>
                  <a:cubicBezTo>
                    <a:pt x="219" y="564"/>
                    <a:pt x="220" y="563"/>
                    <a:pt x="222" y="563"/>
                  </a:cubicBezTo>
                  <a:cubicBezTo>
                    <a:pt x="222" y="563"/>
                    <a:pt x="222" y="563"/>
                    <a:pt x="222" y="563"/>
                  </a:cubicBezTo>
                  <a:cubicBezTo>
                    <a:pt x="223" y="563"/>
                    <a:pt x="223" y="563"/>
                    <a:pt x="224" y="562"/>
                  </a:cubicBezTo>
                  <a:cubicBezTo>
                    <a:pt x="225" y="562"/>
                    <a:pt x="225" y="562"/>
                    <a:pt x="225" y="562"/>
                  </a:cubicBezTo>
                  <a:cubicBezTo>
                    <a:pt x="225" y="562"/>
                    <a:pt x="225" y="562"/>
                    <a:pt x="225" y="562"/>
                  </a:cubicBezTo>
                  <a:cubicBezTo>
                    <a:pt x="226" y="562"/>
                    <a:pt x="226" y="562"/>
                    <a:pt x="227" y="562"/>
                  </a:cubicBezTo>
                  <a:cubicBezTo>
                    <a:pt x="228" y="562"/>
                    <a:pt x="228" y="562"/>
                    <a:pt x="228" y="562"/>
                  </a:cubicBezTo>
                  <a:cubicBezTo>
                    <a:pt x="228" y="561"/>
                    <a:pt x="228" y="561"/>
                    <a:pt x="229" y="561"/>
                  </a:cubicBezTo>
                  <a:cubicBezTo>
                    <a:pt x="230" y="561"/>
                    <a:pt x="230" y="561"/>
                    <a:pt x="230" y="561"/>
                  </a:cubicBezTo>
                  <a:cubicBezTo>
                    <a:pt x="231" y="561"/>
                    <a:pt x="231" y="561"/>
                    <a:pt x="231" y="561"/>
                  </a:cubicBezTo>
                  <a:cubicBezTo>
                    <a:pt x="232" y="561"/>
                    <a:pt x="232" y="561"/>
                    <a:pt x="233" y="561"/>
                  </a:cubicBezTo>
                  <a:cubicBezTo>
                    <a:pt x="234" y="561"/>
                    <a:pt x="234" y="561"/>
                    <a:pt x="234" y="561"/>
                  </a:cubicBezTo>
                  <a:cubicBezTo>
                    <a:pt x="234" y="561"/>
                    <a:pt x="234" y="561"/>
                    <a:pt x="235" y="561"/>
                  </a:cubicBezTo>
                  <a:cubicBezTo>
                    <a:pt x="236" y="561"/>
                    <a:pt x="236" y="561"/>
                    <a:pt x="236" y="561"/>
                  </a:cubicBezTo>
                  <a:cubicBezTo>
                    <a:pt x="237" y="561"/>
                    <a:pt x="237" y="561"/>
                    <a:pt x="238" y="562"/>
                  </a:cubicBezTo>
                  <a:cubicBezTo>
                    <a:pt x="238" y="562"/>
                    <a:pt x="238" y="562"/>
                    <a:pt x="238" y="562"/>
                  </a:cubicBezTo>
                  <a:cubicBezTo>
                    <a:pt x="239" y="562"/>
                    <a:pt x="239" y="562"/>
                    <a:pt x="240" y="562"/>
                  </a:cubicBezTo>
                  <a:cubicBezTo>
                    <a:pt x="241" y="562"/>
                    <a:pt x="241" y="562"/>
                    <a:pt x="241" y="562"/>
                  </a:cubicBezTo>
                  <a:cubicBezTo>
                    <a:pt x="241" y="562"/>
                    <a:pt x="241" y="562"/>
                    <a:pt x="242" y="562"/>
                  </a:cubicBezTo>
                  <a:cubicBezTo>
                    <a:pt x="263" y="567"/>
                    <a:pt x="278" y="585"/>
                    <a:pt x="278" y="607"/>
                  </a:cubicBezTo>
                  <a:close/>
                  <a:moveTo>
                    <a:pt x="465" y="232"/>
                  </a:moveTo>
                  <a:cubicBezTo>
                    <a:pt x="465" y="257"/>
                    <a:pt x="445" y="277"/>
                    <a:pt x="420" y="277"/>
                  </a:cubicBezTo>
                  <a:cubicBezTo>
                    <a:pt x="395" y="277"/>
                    <a:pt x="374" y="257"/>
                    <a:pt x="374" y="232"/>
                  </a:cubicBezTo>
                  <a:cubicBezTo>
                    <a:pt x="374" y="207"/>
                    <a:pt x="395" y="187"/>
                    <a:pt x="420" y="187"/>
                  </a:cubicBezTo>
                  <a:cubicBezTo>
                    <a:pt x="445" y="187"/>
                    <a:pt x="465" y="207"/>
                    <a:pt x="465" y="232"/>
                  </a:cubicBezTo>
                  <a:close/>
                  <a:moveTo>
                    <a:pt x="278" y="419"/>
                  </a:moveTo>
                  <a:cubicBezTo>
                    <a:pt x="278" y="444"/>
                    <a:pt x="257" y="465"/>
                    <a:pt x="233" y="465"/>
                  </a:cubicBezTo>
                  <a:cubicBezTo>
                    <a:pt x="208" y="465"/>
                    <a:pt x="187" y="444"/>
                    <a:pt x="187" y="419"/>
                  </a:cubicBezTo>
                  <a:cubicBezTo>
                    <a:pt x="187" y="394"/>
                    <a:pt x="208" y="374"/>
                    <a:pt x="233" y="374"/>
                  </a:cubicBezTo>
                  <a:cubicBezTo>
                    <a:pt x="257" y="374"/>
                    <a:pt x="278" y="394"/>
                    <a:pt x="278" y="419"/>
                  </a:cubicBezTo>
                  <a:close/>
                  <a:moveTo>
                    <a:pt x="278" y="232"/>
                  </a:moveTo>
                  <a:cubicBezTo>
                    <a:pt x="278" y="257"/>
                    <a:pt x="257" y="277"/>
                    <a:pt x="233" y="277"/>
                  </a:cubicBezTo>
                  <a:cubicBezTo>
                    <a:pt x="208" y="277"/>
                    <a:pt x="187" y="257"/>
                    <a:pt x="187" y="232"/>
                  </a:cubicBezTo>
                  <a:cubicBezTo>
                    <a:pt x="187" y="207"/>
                    <a:pt x="208" y="187"/>
                    <a:pt x="233" y="187"/>
                  </a:cubicBezTo>
                  <a:cubicBezTo>
                    <a:pt x="257" y="187"/>
                    <a:pt x="278" y="207"/>
                    <a:pt x="278" y="232"/>
                  </a:cubicBezTo>
                  <a:close/>
                  <a:moveTo>
                    <a:pt x="91" y="419"/>
                  </a:moveTo>
                  <a:cubicBezTo>
                    <a:pt x="91" y="444"/>
                    <a:pt x="70" y="465"/>
                    <a:pt x="45" y="465"/>
                  </a:cubicBezTo>
                  <a:cubicBezTo>
                    <a:pt x="20" y="465"/>
                    <a:pt x="0" y="444"/>
                    <a:pt x="0" y="419"/>
                  </a:cubicBezTo>
                  <a:cubicBezTo>
                    <a:pt x="0" y="394"/>
                    <a:pt x="20" y="374"/>
                    <a:pt x="45" y="374"/>
                  </a:cubicBezTo>
                  <a:cubicBezTo>
                    <a:pt x="70" y="374"/>
                    <a:pt x="91" y="394"/>
                    <a:pt x="91" y="419"/>
                  </a:cubicBezTo>
                  <a:close/>
                  <a:moveTo>
                    <a:pt x="465" y="45"/>
                  </a:moveTo>
                  <a:cubicBezTo>
                    <a:pt x="465" y="70"/>
                    <a:pt x="445" y="90"/>
                    <a:pt x="420" y="90"/>
                  </a:cubicBezTo>
                  <a:cubicBezTo>
                    <a:pt x="395" y="90"/>
                    <a:pt x="374" y="70"/>
                    <a:pt x="374" y="45"/>
                  </a:cubicBezTo>
                  <a:cubicBezTo>
                    <a:pt x="374" y="20"/>
                    <a:pt x="394" y="0"/>
                    <a:pt x="418" y="0"/>
                  </a:cubicBezTo>
                  <a:cubicBezTo>
                    <a:pt x="419" y="0"/>
                    <a:pt x="419" y="0"/>
                    <a:pt x="420" y="0"/>
                  </a:cubicBezTo>
                  <a:cubicBezTo>
                    <a:pt x="421" y="0"/>
                    <a:pt x="421" y="0"/>
                    <a:pt x="421" y="0"/>
                  </a:cubicBezTo>
                  <a:cubicBezTo>
                    <a:pt x="446" y="0"/>
                    <a:pt x="465" y="20"/>
                    <a:pt x="465" y="45"/>
                  </a:cubicBezTo>
                  <a:close/>
                  <a:moveTo>
                    <a:pt x="374" y="607"/>
                  </a:moveTo>
                  <a:cubicBezTo>
                    <a:pt x="374" y="582"/>
                    <a:pt x="395" y="561"/>
                    <a:pt x="420" y="561"/>
                  </a:cubicBezTo>
                  <a:cubicBezTo>
                    <a:pt x="445" y="561"/>
                    <a:pt x="465" y="582"/>
                    <a:pt x="465" y="607"/>
                  </a:cubicBezTo>
                  <a:cubicBezTo>
                    <a:pt x="465" y="632"/>
                    <a:pt x="445" y="652"/>
                    <a:pt x="420" y="652"/>
                  </a:cubicBezTo>
                  <a:cubicBezTo>
                    <a:pt x="395" y="652"/>
                    <a:pt x="374" y="632"/>
                    <a:pt x="374" y="607"/>
                  </a:cubicBezTo>
                  <a:close/>
                  <a:moveTo>
                    <a:pt x="562" y="419"/>
                  </a:moveTo>
                  <a:cubicBezTo>
                    <a:pt x="562" y="394"/>
                    <a:pt x="582" y="374"/>
                    <a:pt x="607" y="374"/>
                  </a:cubicBezTo>
                  <a:cubicBezTo>
                    <a:pt x="632" y="374"/>
                    <a:pt x="652" y="394"/>
                    <a:pt x="652" y="419"/>
                  </a:cubicBezTo>
                  <a:cubicBezTo>
                    <a:pt x="652" y="444"/>
                    <a:pt x="632" y="465"/>
                    <a:pt x="607" y="465"/>
                  </a:cubicBezTo>
                  <a:cubicBezTo>
                    <a:pt x="582" y="465"/>
                    <a:pt x="562" y="444"/>
                    <a:pt x="562" y="419"/>
                  </a:cubicBezTo>
                  <a:close/>
                  <a:moveTo>
                    <a:pt x="562" y="607"/>
                  </a:moveTo>
                  <a:cubicBezTo>
                    <a:pt x="562" y="582"/>
                    <a:pt x="582" y="561"/>
                    <a:pt x="607" y="561"/>
                  </a:cubicBezTo>
                  <a:cubicBezTo>
                    <a:pt x="632" y="561"/>
                    <a:pt x="652" y="582"/>
                    <a:pt x="652" y="607"/>
                  </a:cubicBezTo>
                  <a:cubicBezTo>
                    <a:pt x="652" y="632"/>
                    <a:pt x="632" y="652"/>
                    <a:pt x="607" y="652"/>
                  </a:cubicBezTo>
                  <a:cubicBezTo>
                    <a:pt x="582" y="652"/>
                    <a:pt x="562" y="632"/>
                    <a:pt x="562" y="607"/>
                  </a:cubicBezTo>
                  <a:close/>
                  <a:moveTo>
                    <a:pt x="749" y="419"/>
                  </a:moveTo>
                  <a:cubicBezTo>
                    <a:pt x="749" y="394"/>
                    <a:pt x="769" y="374"/>
                    <a:pt x="794" y="374"/>
                  </a:cubicBezTo>
                  <a:cubicBezTo>
                    <a:pt x="820" y="374"/>
                    <a:pt x="839" y="394"/>
                    <a:pt x="839" y="419"/>
                  </a:cubicBezTo>
                  <a:cubicBezTo>
                    <a:pt x="839" y="444"/>
                    <a:pt x="820" y="465"/>
                    <a:pt x="794" y="465"/>
                  </a:cubicBezTo>
                  <a:cubicBezTo>
                    <a:pt x="769" y="465"/>
                    <a:pt x="749" y="444"/>
                    <a:pt x="749" y="419"/>
                  </a:cubicBezTo>
                  <a:close/>
                  <a:moveTo>
                    <a:pt x="374" y="794"/>
                  </a:moveTo>
                  <a:cubicBezTo>
                    <a:pt x="374" y="769"/>
                    <a:pt x="395" y="749"/>
                    <a:pt x="420" y="749"/>
                  </a:cubicBezTo>
                  <a:cubicBezTo>
                    <a:pt x="445" y="749"/>
                    <a:pt x="465" y="769"/>
                    <a:pt x="465" y="794"/>
                  </a:cubicBezTo>
                  <a:cubicBezTo>
                    <a:pt x="465" y="818"/>
                    <a:pt x="446" y="839"/>
                    <a:pt x="421" y="839"/>
                  </a:cubicBezTo>
                  <a:cubicBezTo>
                    <a:pt x="421" y="839"/>
                    <a:pt x="421" y="839"/>
                    <a:pt x="421" y="839"/>
                  </a:cubicBezTo>
                  <a:cubicBezTo>
                    <a:pt x="420" y="839"/>
                    <a:pt x="420" y="839"/>
                    <a:pt x="420" y="839"/>
                  </a:cubicBezTo>
                  <a:cubicBezTo>
                    <a:pt x="420" y="839"/>
                    <a:pt x="420" y="839"/>
                    <a:pt x="420" y="839"/>
                  </a:cubicBezTo>
                  <a:cubicBezTo>
                    <a:pt x="419" y="839"/>
                    <a:pt x="419" y="839"/>
                    <a:pt x="418" y="839"/>
                  </a:cubicBezTo>
                  <a:cubicBezTo>
                    <a:pt x="418" y="839"/>
                    <a:pt x="418" y="839"/>
                    <a:pt x="418" y="839"/>
                  </a:cubicBezTo>
                  <a:cubicBezTo>
                    <a:pt x="394" y="839"/>
                    <a:pt x="374" y="818"/>
                    <a:pt x="374" y="7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19"/>
            <p:cNvSpPr>
              <a:spLocks noEditPoints="1"/>
            </p:cNvSpPr>
            <p:nvPr/>
          </p:nvSpPr>
          <p:spPr bwMode="auto">
            <a:xfrm>
              <a:off x="143987" y="5248951"/>
              <a:ext cx="280846" cy="280846"/>
            </a:xfrm>
            <a:custGeom>
              <a:avLst/>
              <a:gdLst>
                <a:gd name="T0" fmla="*/ 108 w 215"/>
                <a:gd name="T1" fmla="*/ 35 h 215"/>
                <a:gd name="T2" fmla="*/ 56 w 215"/>
                <a:gd name="T3" fmla="*/ 57 h 215"/>
                <a:gd name="T4" fmla="*/ 56 w 215"/>
                <a:gd name="T5" fmla="*/ 57 h 215"/>
                <a:gd name="T6" fmla="*/ 35 w 215"/>
                <a:gd name="T7" fmla="*/ 108 h 215"/>
                <a:gd name="T8" fmla="*/ 56 w 215"/>
                <a:gd name="T9" fmla="*/ 159 h 215"/>
                <a:gd name="T10" fmla="*/ 108 w 215"/>
                <a:gd name="T11" fmla="*/ 181 h 215"/>
                <a:gd name="T12" fmla="*/ 158 w 215"/>
                <a:gd name="T13" fmla="*/ 159 h 215"/>
                <a:gd name="T14" fmla="*/ 180 w 215"/>
                <a:gd name="T15" fmla="*/ 108 h 215"/>
                <a:gd name="T16" fmla="*/ 158 w 215"/>
                <a:gd name="T17" fmla="*/ 57 h 215"/>
                <a:gd name="T18" fmla="*/ 108 w 215"/>
                <a:gd name="T19" fmla="*/ 35 h 215"/>
                <a:gd name="T20" fmla="*/ 31 w 215"/>
                <a:gd name="T21" fmla="*/ 32 h 215"/>
                <a:gd name="T22" fmla="*/ 108 w 215"/>
                <a:gd name="T23" fmla="*/ 0 h 215"/>
                <a:gd name="T24" fmla="*/ 184 w 215"/>
                <a:gd name="T25" fmla="*/ 32 h 215"/>
                <a:gd name="T26" fmla="*/ 184 w 215"/>
                <a:gd name="T27" fmla="*/ 32 h 215"/>
                <a:gd name="T28" fmla="*/ 215 w 215"/>
                <a:gd name="T29" fmla="*/ 108 h 215"/>
                <a:gd name="T30" fmla="*/ 184 w 215"/>
                <a:gd name="T31" fmla="*/ 184 h 215"/>
                <a:gd name="T32" fmla="*/ 108 w 215"/>
                <a:gd name="T33" fmla="*/ 215 h 215"/>
                <a:gd name="T34" fmla="*/ 31 w 215"/>
                <a:gd name="T35" fmla="*/ 184 h 215"/>
                <a:gd name="T36" fmla="*/ 31 w 215"/>
                <a:gd name="T37" fmla="*/ 184 h 215"/>
                <a:gd name="T38" fmla="*/ 0 w 215"/>
                <a:gd name="T39" fmla="*/ 108 h 215"/>
                <a:gd name="T40" fmla="*/ 31 w 215"/>
                <a:gd name="T41" fmla="*/ 32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" h="215">
                  <a:moveTo>
                    <a:pt x="108" y="35"/>
                  </a:moveTo>
                  <a:cubicBezTo>
                    <a:pt x="87" y="35"/>
                    <a:pt x="70" y="43"/>
                    <a:pt x="56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43" y="70"/>
                    <a:pt x="35" y="88"/>
                    <a:pt x="35" y="108"/>
                  </a:cubicBezTo>
                  <a:cubicBezTo>
                    <a:pt x="35" y="128"/>
                    <a:pt x="43" y="146"/>
                    <a:pt x="56" y="159"/>
                  </a:cubicBezTo>
                  <a:cubicBezTo>
                    <a:pt x="70" y="172"/>
                    <a:pt x="87" y="181"/>
                    <a:pt x="108" y="181"/>
                  </a:cubicBezTo>
                  <a:cubicBezTo>
                    <a:pt x="127" y="181"/>
                    <a:pt x="146" y="172"/>
                    <a:pt x="158" y="159"/>
                  </a:cubicBezTo>
                  <a:cubicBezTo>
                    <a:pt x="172" y="146"/>
                    <a:pt x="180" y="128"/>
                    <a:pt x="180" y="108"/>
                  </a:cubicBezTo>
                  <a:cubicBezTo>
                    <a:pt x="180" y="88"/>
                    <a:pt x="172" y="70"/>
                    <a:pt x="158" y="57"/>
                  </a:cubicBezTo>
                  <a:cubicBezTo>
                    <a:pt x="146" y="43"/>
                    <a:pt x="127" y="35"/>
                    <a:pt x="108" y="35"/>
                  </a:cubicBezTo>
                  <a:close/>
                  <a:moveTo>
                    <a:pt x="31" y="32"/>
                  </a:moveTo>
                  <a:cubicBezTo>
                    <a:pt x="51" y="12"/>
                    <a:pt x="78" y="0"/>
                    <a:pt x="108" y="0"/>
                  </a:cubicBezTo>
                  <a:cubicBezTo>
                    <a:pt x="137" y="0"/>
                    <a:pt x="165" y="12"/>
                    <a:pt x="184" y="32"/>
                  </a:cubicBezTo>
                  <a:cubicBezTo>
                    <a:pt x="184" y="32"/>
                    <a:pt x="184" y="32"/>
                    <a:pt x="184" y="32"/>
                  </a:cubicBezTo>
                  <a:cubicBezTo>
                    <a:pt x="203" y="51"/>
                    <a:pt x="215" y="78"/>
                    <a:pt x="215" y="108"/>
                  </a:cubicBezTo>
                  <a:cubicBezTo>
                    <a:pt x="215" y="138"/>
                    <a:pt x="203" y="165"/>
                    <a:pt x="184" y="184"/>
                  </a:cubicBezTo>
                  <a:cubicBezTo>
                    <a:pt x="165" y="204"/>
                    <a:pt x="137" y="215"/>
                    <a:pt x="108" y="215"/>
                  </a:cubicBezTo>
                  <a:cubicBezTo>
                    <a:pt x="78" y="215"/>
                    <a:pt x="51" y="204"/>
                    <a:pt x="31" y="184"/>
                  </a:cubicBezTo>
                  <a:cubicBezTo>
                    <a:pt x="31" y="184"/>
                    <a:pt x="31" y="184"/>
                    <a:pt x="31" y="184"/>
                  </a:cubicBezTo>
                  <a:cubicBezTo>
                    <a:pt x="12" y="165"/>
                    <a:pt x="0" y="137"/>
                    <a:pt x="0" y="108"/>
                  </a:cubicBezTo>
                  <a:cubicBezTo>
                    <a:pt x="0" y="78"/>
                    <a:pt x="12" y="51"/>
                    <a:pt x="31" y="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 rot="10800000">
            <a:off x="9534232" y="-109579"/>
            <a:ext cx="2778202" cy="2084928"/>
            <a:chOff x="-92152" y="4881369"/>
            <a:chExt cx="2778202" cy="2084928"/>
          </a:xfrm>
        </p:grpSpPr>
        <p:sp>
          <p:nvSpPr>
            <p:cNvPr id="13" name="矩形 5"/>
            <p:cNvSpPr/>
            <p:nvPr/>
          </p:nvSpPr>
          <p:spPr>
            <a:xfrm>
              <a:off x="-1" y="4881369"/>
              <a:ext cx="2686051" cy="1976631"/>
            </a:xfrm>
            <a:custGeom>
              <a:avLst/>
              <a:gdLst>
                <a:gd name="connsiteX0" fmla="*/ 0 w 3036072"/>
                <a:gd name="connsiteY0" fmla="*/ 0 h 1976631"/>
                <a:gd name="connsiteX1" fmla="*/ 3036072 w 3036072"/>
                <a:gd name="connsiteY1" fmla="*/ 0 h 1976631"/>
                <a:gd name="connsiteX2" fmla="*/ 3036072 w 3036072"/>
                <a:gd name="connsiteY2" fmla="*/ 1976631 h 1976631"/>
                <a:gd name="connsiteX3" fmla="*/ 0 w 3036072"/>
                <a:gd name="connsiteY3" fmla="*/ 1976631 h 1976631"/>
                <a:gd name="connsiteX4" fmla="*/ 0 w 3036072"/>
                <a:gd name="connsiteY4" fmla="*/ 0 h 1976631"/>
                <a:gd name="connsiteX0-1" fmla="*/ 0 w 3036072"/>
                <a:gd name="connsiteY0-2" fmla="*/ 0 h 1976631"/>
                <a:gd name="connsiteX1-3" fmla="*/ 1369197 w 3036072"/>
                <a:gd name="connsiteY1-4" fmla="*/ 895350 h 1976631"/>
                <a:gd name="connsiteX2-5" fmla="*/ 3036072 w 3036072"/>
                <a:gd name="connsiteY2-6" fmla="*/ 1976631 h 1976631"/>
                <a:gd name="connsiteX3-7" fmla="*/ 0 w 3036072"/>
                <a:gd name="connsiteY3-8" fmla="*/ 1976631 h 1976631"/>
                <a:gd name="connsiteX4-9" fmla="*/ 0 w 3036072"/>
                <a:gd name="connsiteY4-10" fmla="*/ 0 h 1976631"/>
                <a:gd name="connsiteX0-11" fmla="*/ 0 w 3036072"/>
                <a:gd name="connsiteY0-12" fmla="*/ 0 h 1976631"/>
                <a:gd name="connsiteX1-13" fmla="*/ 1369197 w 3036072"/>
                <a:gd name="connsiteY1-14" fmla="*/ 895350 h 1976631"/>
                <a:gd name="connsiteX2-15" fmla="*/ 3036072 w 3036072"/>
                <a:gd name="connsiteY2-16" fmla="*/ 1976631 h 1976631"/>
                <a:gd name="connsiteX3-17" fmla="*/ 0 w 3036072"/>
                <a:gd name="connsiteY3-18" fmla="*/ 1976631 h 1976631"/>
                <a:gd name="connsiteX4-19" fmla="*/ 0 w 3036072"/>
                <a:gd name="connsiteY4-20" fmla="*/ 0 h 1976631"/>
                <a:gd name="connsiteX0-21" fmla="*/ 0 w 3036072"/>
                <a:gd name="connsiteY0-22" fmla="*/ 0 h 1976631"/>
                <a:gd name="connsiteX1-23" fmla="*/ 1369197 w 3036072"/>
                <a:gd name="connsiteY1-24" fmla="*/ 895350 h 1976631"/>
                <a:gd name="connsiteX2-25" fmla="*/ 3036072 w 3036072"/>
                <a:gd name="connsiteY2-26" fmla="*/ 1976631 h 1976631"/>
                <a:gd name="connsiteX3-27" fmla="*/ 0 w 3036072"/>
                <a:gd name="connsiteY3-28" fmla="*/ 1976631 h 1976631"/>
                <a:gd name="connsiteX4-29" fmla="*/ 0 w 3036072"/>
                <a:gd name="connsiteY4-30" fmla="*/ 0 h 1976631"/>
                <a:gd name="connsiteX0-31" fmla="*/ 0 w 3036072"/>
                <a:gd name="connsiteY0-32" fmla="*/ 0 h 1976631"/>
                <a:gd name="connsiteX1-33" fmla="*/ 1369197 w 3036072"/>
                <a:gd name="connsiteY1-34" fmla="*/ 895350 h 1976631"/>
                <a:gd name="connsiteX2-35" fmla="*/ 3036072 w 3036072"/>
                <a:gd name="connsiteY2-36" fmla="*/ 1976631 h 1976631"/>
                <a:gd name="connsiteX3-37" fmla="*/ 0 w 3036072"/>
                <a:gd name="connsiteY3-38" fmla="*/ 1976631 h 1976631"/>
                <a:gd name="connsiteX4-39" fmla="*/ 0 w 3036072"/>
                <a:gd name="connsiteY4-40" fmla="*/ 0 h 1976631"/>
                <a:gd name="connsiteX0-41" fmla="*/ 0 w 3036072"/>
                <a:gd name="connsiteY0-42" fmla="*/ 0 h 1976631"/>
                <a:gd name="connsiteX1-43" fmla="*/ 1369197 w 3036072"/>
                <a:gd name="connsiteY1-44" fmla="*/ 895350 h 1976631"/>
                <a:gd name="connsiteX2-45" fmla="*/ 3036072 w 3036072"/>
                <a:gd name="connsiteY2-46" fmla="*/ 1976631 h 1976631"/>
                <a:gd name="connsiteX3-47" fmla="*/ 0 w 3036072"/>
                <a:gd name="connsiteY3-48" fmla="*/ 1976631 h 1976631"/>
                <a:gd name="connsiteX4-49" fmla="*/ 0 w 3036072"/>
                <a:gd name="connsiteY4-50" fmla="*/ 0 h 1976631"/>
                <a:gd name="connsiteX0-51" fmla="*/ 0 w 3036072"/>
                <a:gd name="connsiteY0-52" fmla="*/ 0 h 1976631"/>
                <a:gd name="connsiteX1-53" fmla="*/ 1369197 w 3036072"/>
                <a:gd name="connsiteY1-54" fmla="*/ 895350 h 1976631"/>
                <a:gd name="connsiteX2-55" fmla="*/ 3036072 w 3036072"/>
                <a:gd name="connsiteY2-56" fmla="*/ 1976631 h 1976631"/>
                <a:gd name="connsiteX3-57" fmla="*/ 0 w 3036072"/>
                <a:gd name="connsiteY3-58" fmla="*/ 1976631 h 1976631"/>
                <a:gd name="connsiteX4-59" fmla="*/ 0 w 3036072"/>
                <a:gd name="connsiteY4-60" fmla="*/ 0 h 1976631"/>
                <a:gd name="connsiteX0-61" fmla="*/ 0 w 3036072"/>
                <a:gd name="connsiteY0-62" fmla="*/ 0 h 1976631"/>
                <a:gd name="connsiteX1-63" fmla="*/ 1569222 w 3036072"/>
                <a:gd name="connsiteY1-64" fmla="*/ 1038225 h 1976631"/>
                <a:gd name="connsiteX2-65" fmla="*/ 3036072 w 3036072"/>
                <a:gd name="connsiteY2-66" fmla="*/ 1976631 h 1976631"/>
                <a:gd name="connsiteX3-67" fmla="*/ 0 w 3036072"/>
                <a:gd name="connsiteY3-68" fmla="*/ 1976631 h 1976631"/>
                <a:gd name="connsiteX4-69" fmla="*/ 0 w 3036072"/>
                <a:gd name="connsiteY4-70" fmla="*/ 0 h 1976631"/>
                <a:gd name="connsiteX0-71" fmla="*/ 0 w 3036072"/>
                <a:gd name="connsiteY0-72" fmla="*/ 0 h 1976631"/>
                <a:gd name="connsiteX1-73" fmla="*/ 1235847 w 3036072"/>
                <a:gd name="connsiteY1-74" fmla="*/ 1219200 h 1976631"/>
                <a:gd name="connsiteX2-75" fmla="*/ 3036072 w 3036072"/>
                <a:gd name="connsiteY2-76" fmla="*/ 1976631 h 1976631"/>
                <a:gd name="connsiteX3-77" fmla="*/ 0 w 3036072"/>
                <a:gd name="connsiteY3-78" fmla="*/ 1976631 h 1976631"/>
                <a:gd name="connsiteX4-79" fmla="*/ 0 w 3036072"/>
                <a:gd name="connsiteY4-80" fmla="*/ 0 h 1976631"/>
                <a:gd name="connsiteX0-81" fmla="*/ 0 w 3036072"/>
                <a:gd name="connsiteY0-82" fmla="*/ 0 h 1976631"/>
                <a:gd name="connsiteX1-83" fmla="*/ 1235847 w 3036072"/>
                <a:gd name="connsiteY1-84" fmla="*/ 1219200 h 1976631"/>
                <a:gd name="connsiteX2-85" fmla="*/ 3036072 w 3036072"/>
                <a:gd name="connsiteY2-86" fmla="*/ 1976631 h 1976631"/>
                <a:gd name="connsiteX3-87" fmla="*/ 0 w 3036072"/>
                <a:gd name="connsiteY3-88" fmla="*/ 1976631 h 1976631"/>
                <a:gd name="connsiteX4-89" fmla="*/ 0 w 3036072"/>
                <a:gd name="connsiteY4-90" fmla="*/ 0 h 197663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036072" h="1976631">
                  <a:moveTo>
                    <a:pt x="0" y="0"/>
                  </a:moveTo>
                  <a:cubicBezTo>
                    <a:pt x="725554" y="107950"/>
                    <a:pt x="246048" y="1349375"/>
                    <a:pt x="1235847" y="1219200"/>
                  </a:cubicBezTo>
                  <a:cubicBezTo>
                    <a:pt x="1924822" y="1112902"/>
                    <a:pt x="2918597" y="1235204"/>
                    <a:pt x="3036072" y="1976631"/>
                  </a:cubicBezTo>
                  <a:lnTo>
                    <a:pt x="0" y="19766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1840168" y="6463263"/>
              <a:ext cx="288387" cy="213964"/>
            </a:xfrm>
            <a:custGeom>
              <a:avLst/>
              <a:gdLst>
                <a:gd name="T0" fmla="*/ 361 w 373"/>
                <a:gd name="T1" fmla="*/ 31 h 277"/>
                <a:gd name="T2" fmla="*/ 369 w 373"/>
                <a:gd name="T3" fmla="*/ 54 h 277"/>
                <a:gd name="T4" fmla="*/ 345 w 373"/>
                <a:gd name="T5" fmla="*/ 63 h 277"/>
                <a:gd name="T6" fmla="*/ 317 w 373"/>
                <a:gd name="T7" fmla="*/ 49 h 277"/>
                <a:gd name="T8" fmla="*/ 278 w 373"/>
                <a:gd name="T9" fmla="*/ 49 h 277"/>
                <a:gd name="T10" fmla="*/ 207 w 373"/>
                <a:gd name="T11" fmla="*/ 49 h 277"/>
                <a:gd name="T12" fmla="*/ 167 w 373"/>
                <a:gd name="T13" fmla="*/ 49 h 277"/>
                <a:gd name="T14" fmla="*/ 96 w 373"/>
                <a:gd name="T15" fmla="*/ 49 h 277"/>
                <a:gd name="T16" fmla="*/ 76 w 373"/>
                <a:gd name="T17" fmla="*/ 40 h 277"/>
                <a:gd name="T18" fmla="*/ 56 w 373"/>
                <a:gd name="T19" fmla="*/ 49 h 277"/>
                <a:gd name="T20" fmla="*/ 29 w 373"/>
                <a:gd name="T21" fmla="*/ 63 h 277"/>
                <a:gd name="T22" fmla="*/ 5 w 373"/>
                <a:gd name="T23" fmla="*/ 54 h 277"/>
                <a:gd name="T24" fmla="*/ 13 w 373"/>
                <a:gd name="T25" fmla="*/ 31 h 277"/>
                <a:gd name="T26" fmla="*/ 41 w 373"/>
                <a:gd name="T27" fmla="*/ 17 h 277"/>
                <a:gd name="T28" fmla="*/ 76 w 373"/>
                <a:gd name="T29" fmla="*/ 5 h 277"/>
                <a:gd name="T30" fmla="*/ 111 w 373"/>
                <a:gd name="T31" fmla="*/ 17 h 277"/>
                <a:gd name="T32" fmla="*/ 152 w 373"/>
                <a:gd name="T33" fmla="*/ 17 h 277"/>
                <a:gd name="T34" fmla="*/ 222 w 373"/>
                <a:gd name="T35" fmla="*/ 17 h 277"/>
                <a:gd name="T36" fmla="*/ 263 w 373"/>
                <a:gd name="T37" fmla="*/ 17 h 277"/>
                <a:gd name="T38" fmla="*/ 333 w 373"/>
                <a:gd name="T39" fmla="*/ 17 h 277"/>
                <a:gd name="T40" fmla="*/ 361 w 373"/>
                <a:gd name="T41" fmla="*/ 31 h 277"/>
                <a:gd name="T42" fmla="*/ 361 w 373"/>
                <a:gd name="T43" fmla="*/ 241 h 277"/>
                <a:gd name="T44" fmla="*/ 369 w 373"/>
                <a:gd name="T45" fmla="*/ 265 h 277"/>
                <a:gd name="T46" fmla="*/ 345 w 373"/>
                <a:gd name="T47" fmla="*/ 272 h 277"/>
                <a:gd name="T48" fmla="*/ 317 w 373"/>
                <a:gd name="T49" fmla="*/ 259 h 277"/>
                <a:gd name="T50" fmla="*/ 278 w 373"/>
                <a:gd name="T51" fmla="*/ 259 h 277"/>
                <a:gd name="T52" fmla="*/ 207 w 373"/>
                <a:gd name="T53" fmla="*/ 259 h 277"/>
                <a:gd name="T54" fmla="*/ 167 w 373"/>
                <a:gd name="T55" fmla="*/ 259 h 277"/>
                <a:gd name="T56" fmla="*/ 96 w 373"/>
                <a:gd name="T57" fmla="*/ 259 h 277"/>
                <a:gd name="T58" fmla="*/ 56 w 373"/>
                <a:gd name="T59" fmla="*/ 259 h 277"/>
                <a:gd name="T60" fmla="*/ 29 w 373"/>
                <a:gd name="T61" fmla="*/ 272 h 277"/>
                <a:gd name="T62" fmla="*/ 5 w 373"/>
                <a:gd name="T63" fmla="*/ 265 h 277"/>
                <a:gd name="T64" fmla="*/ 13 w 373"/>
                <a:gd name="T65" fmla="*/ 241 h 277"/>
                <a:gd name="T66" fmla="*/ 41 w 373"/>
                <a:gd name="T67" fmla="*/ 227 h 277"/>
                <a:gd name="T68" fmla="*/ 111 w 373"/>
                <a:gd name="T69" fmla="*/ 227 h 277"/>
                <a:gd name="T70" fmla="*/ 152 w 373"/>
                <a:gd name="T71" fmla="*/ 227 h 277"/>
                <a:gd name="T72" fmla="*/ 222 w 373"/>
                <a:gd name="T73" fmla="*/ 227 h 277"/>
                <a:gd name="T74" fmla="*/ 263 w 373"/>
                <a:gd name="T75" fmla="*/ 227 h 277"/>
                <a:gd name="T76" fmla="*/ 333 w 373"/>
                <a:gd name="T77" fmla="*/ 227 h 277"/>
                <a:gd name="T78" fmla="*/ 361 w 373"/>
                <a:gd name="T79" fmla="*/ 241 h 277"/>
                <a:gd name="T80" fmla="*/ 361 w 373"/>
                <a:gd name="T81" fmla="*/ 136 h 277"/>
                <a:gd name="T82" fmla="*/ 369 w 373"/>
                <a:gd name="T83" fmla="*/ 159 h 277"/>
                <a:gd name="T84" fmla="*/ 345 w 373"/>
                <a:gd name="T85" fmla="*/ 168 h 277"/>
                <a:gd name="T86" fmla="*/ 317 w 373"/>
                <a:gd name="T87" fmla="*/ 154 h 277"/>
                <a:gd name="T88" fmla="*/ 278 w 373"/>
                <a:gd name="T89" fmla="*/ 154 h 277"/>
                <a:gd name="T90" fmla="*/ 207 w 373"/>
                <a:gd name="T91" fmla="*/ 154 h 277"/>
                <a:gd name="T92" fmla="*/ 167 w 373"/>
                <a:gd name="T93" fmla="*/ 154 h 277"/>
                <a:gd name="T94" fmla="*/ 96 w 373"/>
                <a:gd name="T95" fmla="*/ 154 h 277"/>
                <a:gd name="T96" fmla="*/ 56 w 373"/>
                <a:gd name="T97" fmla="*/ 154 h 277"/>
                <a:gd name="T98" fmla="*/ 29 w 373"/>
                <a:gd name="T99" fmla="*/ 168 h 277"/>
                <a:gd name="T100" fmla="*/ 5 w 373"/>
                <a:gd name="T101" fmla="*/ 159 h 277"/>
                <a:gd name="T102" fmla="*/ 13 w 373"/>
                <a:gd name="T103" fmla="*/ 136 h 277"/>
                <a:gd name="T104" fmla="*/ 41 w 373"/>
                <a:gd name="T105" fmla="*/ 122 h 277"/>
                <a:gd name="T106" fmla="*/ 111 w 373"/>
                <a:gd name="T107" fmla="*/ 122 h 277"/>
                <a:gd name="T108" fmla="*/ 152 w 373"/>
                <a:gd name="T109" fmla="*/ 122 h 277"/>
                <a:gd name="T110" fmla="*/ 222 w 373"/>
                <a:gd name="T111" fmla="*/ 122 h 277"/>
                <a:gd name="T112" fmla="*/ 263 w 373"/>
                <a:gd name="T113" fmla="*/ 122 h 277"/>
                <a:gd name="T114" fmla="*/ 333 w 373"/>
                <a:gd name="T115" fmla="*/ 122 h 277"/>
                <a:gd name="T116" fmla="*/ 361 w 373"/>
                <a:gd name="T117" fmla="*/ 136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3" h="277">
                  <a:moveTo>
                    <a:pt x="361" y="31"/>
                  </a:moveTo>
                  <a:cubicBezTo>
                    <a:pt x="370" y="35"/>
                    <a:pt x="373" y="46"/>
                    <a:pt x="369" y="54"/>
                  </a:cubicBezTo>
                  <a:cubicBezTo>
                    <a:pt x="364" y="63"/>
                    <a:pt x="354" y="66"/>
                    <a:pt x="345" y="63"/>
                  </a:cubicBezTo>
                  <a:cubicBezTo>
                    <a:pt x="317" y="49"/>
                    <a:pt x="317" y="49"/>
                    <a:pt x="317" y="49"/>
                  </a:cubicBezTo>
                  <a:cubicBezTo>
                    <a:pt x="297" y="39"/>
                    <a:pt x="297" y="39"/>
                    <a:pt x="278" y="49"/>
                  </a:cubicBezTo>
                  <a:cubicBezTo>
                    <a:pt x="242" y="66"/>
                    <a:pt x="242" y="66"/>
                    <a:pt x="207" y="49"/>
                  </a:cubicBezTo>
                  <a:cubicBezTo>
                    <a:pt x="187" y="39"/>
                    <a:pt x="187" y="39"/>
                    <a:pt x="167" y="49"/>
                  </a:cubicBezTo>
                  <a:cubicBezTo>
                    <a:pt x="132" y="66"/>
                    <a:pt x="131" y="66"/>
                    <a:pt x="96" y="49"/>
                  </a:cubicBezTo>
                  <a:cubicBezTo>
                    <a:pt x="85" y="43"/>
                    <a:pt x="79" y="40"/>
                    <a:pt x="76" y="40"/>
                  </a:cubicBezTo>
                  <a:cubicBezTo>
                    <a:pt x="73" y="40"/>
                    <a:pt x="67" y="43"/>
                    <a:pt x="56" y="49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19" y="66"/>
                    <a:pt x="9" y="63"/>
                    <a:pt x="5" y="54"/>
                  </a:cubicBezTo>
                  <a:cubicBezTo>
                    <a:pt x="0" y="46"/>
                    <a:pt x="4" y="35"/>
                    <a:pt x="13" y="31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57" y="9"/>
                    <a:pt x="65" y="5"/>
                    <a:pt x="76" y="5"/>
                  </a:cubicBezTo>
                  <a:cubicBezTo>
                    <a:pt x="87" y="5"/>
                    <a:pt x="95" y="9"/>
                    <a:pt x="111" y="17"/>
                  </a:cubicBezTo>
                  <a:cubicBezTo>
                    <a:pt x="131" y="27"/>
                    <a:pt x="132" y="27"/>
                    <a:pt x="152" y="17"/>
                  </a:cubicBezTo>
                  <a:cubicBezTo>
                    <a:pt x="187" y="0"/>
                    <a:pt x="187" y="0"/>
                    <a:pt x="222" y="17"/>
                  </a:cubicBezTo>
                  <a:cubicBezTo>
                    <a:pt x="242" y="27"/>
                    <a:pt x="242" y="27"/>
                    <a:pt x="263" y="17"/>
                  </a:cubicBezTo>
                  <a:cubicBezTo>
                    <a:pt x="297" y="0"/>
                    <a:pt x="297" y="0"/>
                    <a:pt x="333" y="17"/>
                  </a:cubicBezTo>
                  <a:lnTo>
                    <a:pt x="361" y="31"/>
                  </a:lnTo>
                  <a:close/>
                  <a:moveTo>
                    <a:pt x="361" y="241"/>
                  </a:moveTo>
                  <a:cubicBezTo>
                    <a:pt x="370" y="245"/>
                    <a:pt x="373" y="256"/>
                    <a:pt x="369" y="265"/>
                  </a:cubicBezTo>
                  <a:cubicBezTo>
                    <a:pt x="364" y="273"/>
                    <a:pt x="354" y="277"/>
                    <a:pt x="345" y="272"/>
                  </a:cubicBezTo>
                  <a:cubicBezTo>
                    <a:pt x="317" y="259"/>
                    <a:pt x="317" y="259"/>
                    <a:pt x="317" y="259"/>
                  </a:cubicBezTo>
                  <a:cubicBezTo>
                    <a:pt x="297" y="249"/>
                    <a:pt x="297" y="249"/>
                    <a:pt x="278" y="259"/>
                  </a:cubicBezTo>
                  <a:cubicBezTo>
                    <a:pt x="242" y="276"/>
                    <a:pt x="242" y="276"/>
                    <a:pt x="207" y="259"/>
                  </a:cubicBezTo>
                  <a:cubicBezTo>
                    <a:pt x="187" y="249"/>
                    <a:pt x="187" y="249"/>
                    <a:pt x="167" y="259"/>
                  </a:cubicBezTo>
                  <a:cubicBezTo>
                    <a:pt x="132" y="276"/>
                    <a:pt x="131" y="276"/>
                    <a:pt x="96" y="259"/>
                  </a:cubicBezTo>
                  <a:cubicBezTo>
                    <a:pt x="76" y="249"/>
                    <a:pt x="76" y="249"/>
                    <a:pt x="56" y="259"/>
                  </a:cubicBezTo>
                  <a:cubicBezTo>
                    <a:pt x="29" y="272"/>
                    <a:pt x="29" y="272"/>
                    <a:pt x="29" y="272"/>
                  </a:cubicBezTo>
                  <a:cubicBezTo>
                    <a:pt x="19" y="277"/>
                    <a:pt x="9" y="273"/>
                    <a:pt x="5" y="265"/>
                  </a:cubicBezTo>
                  <a:cubicBezTo>
                    <a:pt x="0" y="256"/>
                    <a:pt x="4" y="245"/>
                    <a:pt x="13" y="241"/>
                  </a:cubicBezTo>
                  <a:cubicBezTo>
                    <a:pt x="41" y="227"/>
                    <a:pt x="41" y="227"/>
                    <a:pt x="41" y="227"/>
                  </a:cubicBezTo>
                  <a:cubicBezTo>
                    <a:pt x="76" y="209"/>
                    <a:pt x="76" y="209"/>
                    <a:pt x="111" y="227"/>
                  </a:cubicBezTo>
                  <a:cubicBezTo>
                    <a:pt x="131" y="237"/>
                    <a:pt x="132" y="237"/>
                    <a:pt x="152" y="227"/>
                  </a:cubicBezTo>
                  <a:cubicBezTo>
                    <a:pt x="187" y="209"/>
                    <a:pt x="187" y="209"/>
                    <a:pt x="222" y="227"/>
                  </a:cubicBezTo>
                  <a:cubicBezTo>
                    <a:pt x="242" y="237"/>
                    <a:pt x="242" y="237"/>
                    <a:pt x="263" y="227"/>
                  </a:cubicBezTo>
                  <a:cubicBezTo>
                    <a:pt x="297" y="209"/>
                    <a:pt x="297" y="209"/>
                    <a:pt x="333" y="227"/>
                  </a:cubicBezTo>
                  <a:lnTo>
                    <a:pt x="361" y="241"/>
                  </a:lnTo>
                  <a:close/>
                  <a:moveTo>
                    <a:pt x="361" y="136"/>
                  </a:moveTo>
                  <a:cubicBezTo>
                    <a:pt x="370" y="140"/>
                    <a:pt x="373" y="151"/>
                    <a:pt x="369" y="159"/>
                  </a:cubicBezTo>
                  <a:cubicBezTo>
                    <a:pt x="364" y="168"/>
                    <a:pt x="354" y="172"/>
                    <a:pt x="345" y="168"/>
                  </a:cubicBezTo>
                  <a:cubicBezTo>
                    <a:pt x="317" y="154"/>
                    <a:pt x="317" y="154"/>
                    <a:pt x="317" y="154"/>
                  </a:cubicBezTo>
                  <a:cubicBezTo>
                    <a:pt x="297" y="144"/>
                    <a:pt x="297" y="144"/>
                    <a:pt x="278" y="154"/>
                  </a:cubicBezTo>
                  <a:cubicBezTo>
                    <a:pt x="242" y="171"/>
                    <a:pt x="242" y="171"/>
                    <a:pt x="207" y="154"/>
                  </a:cubicBezTo>
                  <a:cubicBezTo>
                    <a:pt x="187" y="144"/>
                    <a:pt x="187" y="144"/>
                    <a:pt x="167" y="154"/>
                  </a:cubicBezTo>
                  <a:cubicBezTo>
                    <a:pt x="131" y="171"/>
                    <a:pt x="131" y="171"/>
                    <a:pt x="96" y="154"/>
                  </a:cubicBezTo>
                  <a:cubicBezTo>
                    <a:pt x="76" y="144"/>
                    <a:pt x="76" y="144"/>
                    <a:pt x="56" y="154"/>
                  </a:cubicBezTo>
                  <a:cubicBezTo>
                    <a:pt x="29" y="168"/>
                    <a:pt x="29" y="168"/>
                    <a:pt x="29" y="168"/>
                  </a:cubicBezTo>
                  <a:cubicBezTo>
                    <a:pt x="19" y="172"/>
                    <a:pt x="9" y="168"/>
                    <a:pt x="5" y="159"/>
                  </a:cubicBezTo>
                  <a:cubicBezTo>
                    <a:pt x="0" y="151"/>
                    <a:pt x="4" y="140"/>
                    <a:pt x="13" y="136"/>
                  </a:cubicBezTo>
                  <a:cubicBezTo>
                    <a:pt x="41" y="122"/>
                    <a:pt x="41" y="122"/>
                    <a:pt x="41" y="122"/>
                  </a:cubicBezTo>
                  <a:cubicBezTo>
                    <a:pt x="76" y="104"/>
                    <a:pt x="76" y="104"/>
                    <a:pt x="111" y="122"/>
                  </a:cubicBezTo>
                  <a:cubicBezTo>
                    <a:pt x="131" y="132"/>
                    <a:pt x="132" y="132"/>
                    <a:pt x="152" y="122"/>
                  </a:cubicBezTo>
                  <a:cubicBezTo>
                    <a:pt x="187" y="104"/>
                    <a:pt x="187" y="104"/>
                    <a:pt x="222" y="122"/>
                  </a:cubicBezTo>
                  <a:cubicBezTo>
                    <a:pt x="242" y="132"/>
                    <a:pt x="242" y="132"/>
                    <a:pt x="263" y="122"/>
                  </a:cubicBezTo>
                  <a:cubicBezTo>
                    <a:pt x="297" y="104"/>
                    <a:pt x="297" y="104"/>
                    <a:pt x="333" y="122"/>
                  </a:cubicBezTo>
                  <a:lnTo>
                    <a:pt x="361" y="1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20"/>
            <p:cNvSpPr>
              <a:spLocks noEditPoints="1"/>
            </p:cNvSpPr>
            <p:nvPr/>
          </p:nvSpPr>
          <p:spPr bwMode="auto">
            <a:xfrm>
              <a:off x="-92152" y="6344981"/>
              <a:ext cx="620631" cy="621316"/>
            </a:xfrm>
            <a:custGeom>
              <a:avLst/>
              <a:gdLst>
                <a:gd name="T0" fmla="*/ 794 w 839"/>
                <a:gd name="T1" fmla="*/ 277 h 839"/>
                <a:gd name="T2" fmla="*/ 562 w 839"/>
                <a:gd name="T3" fmla="*/ 45 h 839"/>
                <a:gd name="T4" fmla="*/ 193 w 839"/>
                <a:gd name="T5" fmla="*/ 67 h 839"/>
                <a:gd name="T6" fmla="*/ 67 w 839"/>
                <a:gd name="T7" fmla="*/ 193 h 839"/>
                <a:gd name="T8" fmla="*/ 67 w 839"/>
                <a:gd name="T9" fmla="*/ 193 h 839"/>
                <a:gd name="T10" fmla="*/ 45 w 839"/>
                <a:gd name="T11" fmla="*/ 561 h 839"/>
                <a:gd name="T12" fmla="*/ 278 w 839"/>
                <a:gd name="T13" fmla="*/ 794 h 839"/>
                <a:gd name="T14" fmla="*/ 647 w 839"/>
                <a:gd name="T15" fmla="*/ 773 h 839"/>
                <a:gd name="T16" fmla="*/ 772 w 839"/>
                <a:gd name="T17" fmla="*/ 646 h 839"/>
                <a:gd name="T18" fmla="*/ 772 w 839"/>
                <a:gd name="T19" fmla="*/ 646 h 839"/>
                <a:gd name="T20" fmla="*/ 617 w 839"/>
                <a:gd name="T21" fmla="*/ 276 h 839"/>
                <a:gd name="T22" fmla="*/ 613 w 839"/>
                <a:gd name="T23" fmla="*/ 277 h 839"/>
                <a:gd name="T24" fmla="*/ 608 w 839"/>
                <a:gd name="T25" fmla="*/ 277 h 839"/>
                <a:gd name="T26" fmla="*/ 604 w 839"/>
                <a:gd name="T27" fmla="*/ 277 h 839"/>
                <a:gd name="T28" fmla="*/ 599 w 839"/>
                <a:gd name="T29" fmla="*/ 276 h 839"/>
                <a:gd name="T30" fmla="*/ 595 w 839"/>
                <a:gd name="T31" fmla="*/ 276 h 839"/>
                <a:gd name="T32" fmla="*/ 597 w 839"/>
                <a:gd name="T33" fmla="*/ 188 h 839"/>
                <a:gd name="T34" fmla="*/ 601 w 839"/>
                <a:gd name="T35" fmla="*/ 187 h 839"/>
                <a:gd name="T36" fmla="*/ 606 w 839"/>
                <a:gd name="T37" fmla="*/ 187 h 839"/>
                <a:gd name="T38" fmla="*/ 611 w 839"/>
                <a:gd name="T39" fmla="*/ 187 h 839"/>
                <a:gd name="T40" fmla="*/ 615 w 839"/>
                <a:gd name="T41" fmla="*/ 187 h 839"/>
                <a:gd name="T42" fmla="*/ 652 w 839"/>
                <a:gd name="T43" fmla="*/ 232 h 839"/>
                <a:gd name="T44" fmla="*/ 418 w 839"/>
                <a:gd name="T45" fmla="*/ 465 h 839"/>
                <a:gd name="T46" fmla="*/ 414 w 839"/>
                <a:gd name="T47" fmla="*/ 464 h 839"/>
                <a:gd name="T48" fmla="*/ 409 w 839"/>
                <a:gd name="T49" fmla="*/ 463 h 839"/>
                <a:gd name="T50" fmla="*/ 405 w 839"/>
                <a:gd name="T51" fmla="*/ 462 h 839"/>
                <a:gd name="T52" fmla="*/ 401 w 839"/>
                <a:gd name="T53" fmla="*/ 460 h 839"/>
                <a:gd name="T54" fmla="*/ 397 w 839"/>
                <a:gd name="T55" fmla="*/ 459 h 839"/>
                <a:gd name="T56" fmla="*/ 397 w 839"/>
                <a:gd name="T57" fmla="*/ 380 h 839"/>
                <a:gd name="T58" fmla="*/ 401 w 839"/>
                <a:gd name="T59" fmla="*/ 378 h 839"/>
                <a:gd name="T60" fmla="*/ 405 w 839"/>
                <a:gd name="T61" fmla="*/ 377 h 839"/>
                <a:gd name="T62" fmla="*/ 410 w 839"/>
                <a:gd name="T63" fmla="*/ 375 h 839"/>
                <a:gd name="T64" fmla="*/ 414 w 839"/>
                <a:gd name="T65" fmla="*/ 374 h 839"/>
                <a:gd name="T66" fmla="*/ 418 w 839"/>
                <a:gd name="T67" fmla="*/ 374 h 839"/>
                <a:gd name="T68" fmla="*/ 278 w 839"/>
                <a:gd name="T69" fmla="*/ 607 h 839"/>
                <a:gd name="T70" fmla="*/ 241 w 839"/>
                <a:gd name="T71" fmla="*/ 651 h 839"/>
                <a:gd name="T72" fmla="*/ 236 w 839"/>
                <a:gd name="T73" fmla="*/ 652 h 839"/>
                <a:gd name="T74" fmla="*/ 231 w 839"/>
                <a:gd name="T75" fmla="*/ 652 h 839"/>
                <a:gd name="T76" fmla="*/ 227 w 839"/>
                <a:gd name="T77" fmla="*/ 652 h 839"/>
                <a:gd name="T78" fmla="*/ 222 w 839"/>
                <a:gd name="T79" fmla="*/ 651 h 839"/>
                <a:gd name="T80" fmla="*/ 222 w 839"/>
                <a:gd name="T81" fmla="*/ 563 h 839"/>
                <a:gd name="T82" fmla="*/ 225 w 839"/>
                <a:gd name="T83" fmla="*/ 562 h 839"/>
                <a:gd name="T84" fmla="*/ 230 w 839"/>
                <a:gd name="T85" fmla="*/ 561 h 839"/>
                <a:gd name="T86" fmla="*/ 235 w 839"/>
                <a:gd name="T87" fmla="*/ 561 h 839"/>
                <a:gd name="T88" fmla="*/ 240 w 839"/>
                <a:gd name="T89" fmla="*/ 562 h 839"/>
                <a:gd name="T90" fmla="*/ 465 w 839"/>
                <a:gd name="T91" fmla="*/ 232 h 839"/>
                <a:gd name="T92" fmla="*/ 465 w 839"/>
                <a:gd name="T93" fmla="*/ 232 h 839"/>
                <a:gd name="T94" fmla="*/ 233 w 839"/>
                <a:gd name="T95" fmla="*/ 374 h 839"/>
                <a:gd name="T96" fmla="*/ 187 w 839"/>
                <a:gd name="T97" fmla="*/ 232 h 839"/>
                <a:gd name="T98" fmla="*/ 45 w 839"/>
                <a:gd name="T99" fmla="*/ 465 h 839"/>
                <a:gd name="T100" fmla="*/ 465 w 839"/>
                <a:gd name="T101" fmla="*/ 45 h 839"/>
                <a:gd name="T102" fmla="*/ 420 w 839"/>
                <a:gd name="T103" fmla="*/ 0 h 839"/>
                <a:gd name="T104" fmla="*/ 420 w 839"/>
                <a:gd name="T105" fmla="*/ 561 h 839"/>
                <a:gd name="T106" fmla="*/ 562 w 839"/>
                <a:gd name="T107" fmla="*/ 419 h 839"/>
                <a:gd name="T108" fmla="*/ 562 w 839"/>
                <a:gd name="T109" fmla="*/ 419 h 839"/>
                <a:gd name="T110" fmla="*/ 607 w 839"/>
                <a:gd name="T111" fmla="*/ 652 h 839"/>
                <a:gd name="T112" fmla="*/ 839 w 839"/>
                <a:gd name="T113" fmla="*/ 419 h 839"/>
                <a:gd name="T114" fmla="*/ 420 w 839"/>
                <a:gd name="T115" fmla="*/ 749 h 839"/>
                <a:gd name="T116" fmla="*/ 420 w 839"/>
                <a:gd name="T117" fmla="*/ 839 h 839"/>
                <a:gd name="T118" fmla="*/ 374 w 839"/>
                <a:gd name="T119" fmla="*/ 794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39" h="839">
                  <a:moveTo>
                    <a:pt x="813" y="273"/>
                  </a:moveTo>
                  <a:cubicBezTo>
                    <a:pt x="803" y="244"/>
                    <a:pt x="789" y="218"/>
                    <a:pt x="772" y="193"/>
                  </a:cubicBezTo>
                  <a:cubicBezTo>
                    <a:pt x="759" y="200"/>
                    <a:pt x="749" y="215"/>
                    <a:pt x="749" y="232"/>
                  </a:cubicBezTo>
                  <a:cubicBezTo>
                    <a:pt x="749" y="257"/>
                    <a:pt x="769" y="277"/>
                    <a:pt x="794" y="277"/>
                  </a:cubicBezTo>
                  <a:cubicBezTo>
                    <a:pt x="801" y="277"/>
                    <a:pt x="807" y="276"/>
                    <a:pt x="813" y="273"/>
                  </a:cubicBezTo>
                  <a:close/>
                  <a:moveTo>
                    <a:pt x="647" y="67"/>
                  </a:moveTo>
                  <a:cubicBezTo>
                    <a:pt x="621" y="50"/>
                    <a:pt x="595" y="36"/>
                    <a:pt x="566" y="26"/>
                  </a:cubicBezTo>
                  <a:cubicBezTo>
                    <a:pt x="563" y="32"/>
                    <a:pt x="562" y="38"/>
                    <a:pt x="562" y="45"/>
                  </a:cubicBezTo>
                  <a:cubicBezTo>
                    <a:pt x="562" y="70"/>
                    <a:pt x="582" y="90"/>
                    <a:pt x="607" y="90"/>
                  </a:cubicBezTo>
                  <a:cubicBezTo>
                    <a:pt x="624" y="90"/>
                    <a:pt x="639" y="80"/>
                    <a:pt x="647" y="67"/>
                  </a:cubicBezTo>
                  <a:close/>
                  <a:moveTo>
                    <a:pt x="274" y="26"/>
                  </a:moveTo>
                  <a:cubicBezTo>
                    <a:pt x="245" y="36"/>
                    <a:pt x="218" y="50"/>
                    <a:pt x="193" y="67"/>
                  </a:cubicBezTo>
                  <a:cubicBezTo>
                    <a:pt x="200" y="80"/>
                    <a:pt x="215" y="90"/>
                    <a:pt x="233" y="90"/>
                  </a:cubicBezTo>
                  <a:cubicBezTo>
                    <a:pt x="257" y="90"/>
                    <a:pt x="278" y="70"/>
                    <a:pt x="278" y="45"/>
                  </a:cubicBezTo>
                  <a:cubicBezTo>
                    <a:pt x="278" y="38"/>
                    <a:pt x="276" y="32"/>
                    <a:pt x="274" y="26"/>
                  </a:cubicBezTo>
                  <a:close/>
                  <a:moveTo>
                    <a:pt x="67" y="193"/>
                  </a:moveTo>
                  <a:cubicBezTo>
                    <a:pt x="51" y="218"/>
                    <a:pt x="37" y="244"/>
                    <a:pt x="26" y="273"/>
                  </a:cubicBezTo>
                  <a:cubicBezTo>
                    <a:pt x="32" y="276"/>
                    <a:pt x="38" y="277"/>
                    <a:pt x="45" y="277"/>
                  </a:cubicBezTo>
                  <a:cubicBezTo>
                    <a:pt x="70" y="277"/>
                    <a:pt x="91" y="257"/>
                    <a:pt x="91" y="232"/>
                  </a:cubicBezTo>
                  <a:cubicBezTo>
                    <a:pt x="91" y="215"/>
                    <a:pt x="81" y="200"/>
                    <a:pt x="67" y="193"/>
                  </a:cubicBezTo>
                  <a:close/>
                  <a:moveTo>
                    <a:pt x="26" y="566"/>
                  </a:moveTo>
                  <a:cubicBezTo>
                    <a:pt x="37" y="594"/>
                    <a:pt x="51" y="621"/>
                    <a:pt x="67" y="646"/>
                  </a:cubicBezTo>
                  <a:cubicBezTo>
                    <a:pt x="81" y="639"/>
                    <a:pt x="91" y="624"/>
                    <a:pt x="91" y="607"/>
                  </a:cubicBezTo>
                  <a:cubicBezTo>
                    <a:pt x="91" y="582"/>
                    <a:pt x="70" y="561"/>
                    <a:pt x="45" y="561"/>
                  </a:cubicBezTo>
                  <a:cubicBezTo>
                    <a:pt x="38" y="561"/>
                    <a:pt x="32" y="563"/>
                    <a:pt x="26" y="566"/>
                  </a:cubicBezTo>
                  <a:close/>
                  <a:moveTo>
                    <a:pt x="193" y="773"/>
                  </a:moveTo>
                  <a:cubicBezTo>
                    <a:pt x="218" y="788"/>
                    <a:pt x="245" y="802"/>
                    <a:pt x="274" y="813"/>
                  </a:cubicBezTo>
                  <a:cubicBezTo>
                    <a:pt x="276" y="807"/>
                    <a:pt x="278" y="801"/>
                    <a:pt x="278" y="794"/>
                  </a:cubicBezTo>
                  <a:cubicBezTo>
                    <a:pt x="278" y="769"/>
                    <a:pt x="257" y="749"/>
                    <a:pt x="233" y="749"/>
                  </a:cubicBezTo>
                  <a:cubicBezTo>
                    <a:pt x="215" y="749"/>
                    <a:pt x="200" y="758"/>
                    <a:pt x="193" y="773"/>
                  </a:cubicBezTo>
                  <a:close/>
                  <a:moveTo>
                    <a:pt x="566" y="813"/>
                  </a:moveTo>
                  <a:cubicBezTo>
                    <a:pt x="595" y="802"/>
                    <a:pt x="621" y="788"/>
                    <a:pt x="647" y="773"/>
                  </a:cubicBezTo>
                  <a:cubicBezTo>
                    <a:pt x="639" y="758"/>
                    <a:pt x="624" y="749"/>
                    <a:pt x="607" y="749"/>
                  </a:cubicBezTo>
                  <a:cubicBezTo>
                    <a:pt x="582" y="749"/>
                    <a:pt x="562" y="769"/>
                    <a:pt x="562" y="794"/>
                  </a:cubicBezTo>
                  <a:cubicBezTo>
                    <a:pt x="562" y="801"/>
                    <a:pt x="563" y="807"/>
                    <a:pt x="566" y="813"/>
                  </a:cubicBezTo>
                  <a:close/>
                  <a:moveTo>
                    <a:pt x="772" y="646"/>
                  </a:moveTo>
                  <a:cubicBezTo>
                    <a:pt x="789" y="621"/>
                    <a:pt x="803" y="594"/>
                    <a:pt x="813" y="566"/>
                  </a:cubicBezTo>
                  <a:cubicBezTo>
                    <a:pt x="807" y="563"/>
                    <a:pt x="801" y="561"/>
                    <a:pt x="794" y="561"/>
                  </a:cubicBezTo>
                  <a:cubicBezTo>
                    <a:pt x="769" y="561"/>
                    <a:pt x="749" y="582"/>
                    <a:pt x="749" y="607"/>
                  </a:cubicBezTo>
                  <a:cubicBezTo>
                    <a:pt x="749" y="624"/>
                    <a:pt x="759" y="639"/>
                    <a:pt x="772" y="646"/>
                  </a:cubicBezTo>
                  <a:close/>
                  <a:moveTo>
                    <a:pt x="652" y="232"/>
                  </a:moveTo>
                  <a:cubicBezTo>
                    <a:pt x="652" y="251"/>
                    <a:pt x="639" y="269"/>
                    <a:pt x="621" y="275"/>
                  </a:cubicBezTo>
                  <a:cubicBezTo>
                    <a:pt x="620" y="276"/>
                    <a:pt x="620" y="276"/>
                    <a:pt x="618" y="276"/>
                  </a:cubicBezTo>
                  <a:cubicBezTo>
                    <a:pt x="618" y="276"/>
                    <a:pt x="617" y="276"/>
                    <a:pt x="617" y="276"/>
                  </a:cubicBezTo>
                  <a:cubicBezTo>
                    <a:pt x="617" y="276"/>
                    <a:pt x="617" y="276"/>
                    <a:pt x="616" y="276"/>
                  </a:cubicBezTo>
                  <a:cubicBezTo>
                    <a:pt x="615" y="276"/>
                    <a:pt x="615" y="276"/>
                    <a:pt x="615" y="276"/>
                  </a:cubicBezTo>
                  <a:cubicBezTo>
                    <a:pt x="614" y="277"/>
                    <a:pt x="614" y="277"/>
                    <a:pt x="614" y="277"/>
                  </a:cubicBezTo>
                  <a:cubicBezTo>
                    <a:pt x="613" y="277"/>
                    <a:pt x="613" y="277"/>
                    <a:pt x="613" y="277"/>
                  </a:cubicBezTo>
                  <a:cubicBezTo>
                    <a:pt x="612" y="277"/>
                    <a:pt x="612" y="277"/>
                    <a:pt x="611" y="277"/>
                  </a:cubicBezTo>
                  <a:cubicBezTo>
                    <a:pt x="611" y="277"/>
                    <a:pt x="611" y="277"/>
                    <a:pt x="611" y="277"/>
                  </a:cubicBezTo>
                  <a:cubicBezTo>
                    <a:pt x="610" y="277"/>
                    <a:pt x="610" y="277"/>
                    <a:pt x="609" y="277"/>
                  </a:cubicBezTo>
                  <a:cubicBezTo>
                    <a:pt x="608" y="277"/>
                    <a:pt x="608" y="277"/>
                    <a:pt x="608" y="277"/>
                  </a:cubicBezTo>
                  <a:cubicBezTo>
                    <a:pt x="608" y="277"/>
                    <a:pt x="608" y="277"/>
                    <a:pt x="607" y="277"/>
                  </a:cubicBezTo>
                  <a:cubicBezTo>
                    <a:pt x="606" y="277"/>
                    <a:pt x="606" y="277"/>
                    <a:pt x="606" y="277"/>
                  </a:cubicBezTo>
                  <a:cubicBezTo>
                    <a:pt x="605" y="277"/>
                    <a:pt x="605" y="277"/>
                    <a:pt x="605" y="277"/>
                  </a:cubicBezTo>
                  <a:cubicBezTo>
                    <a:pt x="604" y="277"/>
                    <a:pt x="604" y="277"/>
                    <a:pt x="604" y="277"/>
                  </a:cubicBezTo>
                  <a:cubicBezTo>
                    <a:pt x="603" y="277"/>
                    <a:pt x="603" y="277"/>
                    <a:pt x="602" y="277"/>
                  </a:cubicBezTo>
                  <a:cubicBezTo>
                    <a:pt x="601" y="277"/>
                    <a:pt x="601" y="277"/>
                    <a:pt x="601" y="277"/>
                  </a:cubicBezTo>
                  <a:cubicBezTo>
                    <a:pt x="601" y="277"/>
                    <a:pt x="601" y="277"/>
                    <a:pt x="600" y="277"/>
                  </a:cubicBezTo>
                  <a:cubicBezTo>
                    <a:pt x="600" y="277"/>
                    <a:pt x="599" y="277"/>
                    <a:pt x="599" y="276"/>
                  </a:cubicBezTo>
                  <a:cubicBezTo>
                    <a:pt x="598" y="276"/>
                    <a:pt x="598" y="276"/>
                    <a:pt x="598" y="276"/>
                  </a:cubicBezTo>
                  <a:cubicBezTo>
                    <a:pt x="597" y="276"/>
                    <a:pt x="597" y="276"/>
                    <a:pt x="597" y="276"/>
                  </a:cubicBezTo>
                  <a:cubicBezTo>
                    <a:pt x="596" y="276"/>
                    <a:pt x="596" y="276"/>
                    <a:pt x="595" y="276"/>
                  </a:cubicBezTo>
                  <a:cubicBezTo>
                    <a:pt x="595" y="276"/>
                    <a:pt x="595" y="276"/>
                    <a:pt x="595" y="276"/>
                  </a:cubicBezTo>
                  <a:cubicBezTo>
                    <a:pt x="575" y="270"/>
                    <a:pt x="562" y="252"/>
                    <a:pt x="562" y="232"/>
                  </a:cubicBezTo>
                  <a:cubicBezTo>
                    <a:pt x="562" y="212"/>
                    <a:pt x="575" y="194"/>
                    <a:pt x="595" y="189"/>
                  </a:cubicBezTo>
                  <a:cubicBezTo>
                    <a:pt x="595" y="189"/>
                    <a:pt x="595" y="188"/>
                    <a:pt x="595" y="188"/>
                  </a:cubicBezTo>
                  <a:cubicBezTo>
                    <a:pt x="596" y="188"/>
                    <a:pt x="596" y="188"/>
                    <a:pt x="597" y="188"/>
                  </a:cubicBezTo>
                  <a:cubicBezTo>
                    <a:pt x="598" y="188"/>
                    <a:pt x="598" y="188"/>
                    <a:pt x="598" y="188"/>
                  </a:cubicBezTo>
                  <a:cubicBezTo>
                    <a:pt x="598" y="188"/>
                    <a:pt x="598" y="187"/>
                    <a:pt x="599" y="187"/>
                  </a:cubicBezTo>
                  <a:cubicBezTo>
                    <a:pt x="600" y="187"/>
                    <a:pt x="600" y="187"/>
                    <a:pt x="600" y="187"/>
                  </a:cubicBezTo>
                  <a:cubicBezTo>
                    <a:pt x="601" y="187"/>
                    <a:pt x="601" y="187"/>
                    <a:pt x="601" y="187"/>
                  </a:cubicBezTo>
                  <a:cubicBezTo>
                    <a:pt x="602" y="187"/>
                    <a:pt x="602" y="187"/>
                    <a:pt x="602" y="187"/>
                  </a:cubicBezTo>
                  <a:cubicBezTo>
                    <a:pt x="603" y="187"/>
                    <a:pt x="603" y="187"/>
                    <a:pt x="604" y="187"/>
                  </a:cubicBezTo>
                  <a:cubicBezTo>
                    <a:pt x="605" y="187"/>
                    <a:pt x="605" y="187"/>
                    <a:pt x="605" y="187"/>
                  </a:cubicBezTo>
                  <a:cubicBezTo>
                    <a:pt x="605" y="187"/>
                    <a:pt x="605" y="187"/>
                    <a:pt x="606" y="187"/>
                  </a:cubicBezTo>
                  <a:cubicBezTo>
                    <a:pt x="607" y="187"/>
                    <a:pt x="607" y="187"/>
                    <a:pt x="607" y="187"/>
                  </a:cubicBezTo>
                  <a:cubicBezTo>
                    <a:pt x="608" y="187"/>
                    <a:pt x="608" y="187"/>
                    <a:pt x="608" y="187"/>
                  </a:cubicBezTo>
                  <a:cubicBezTo>
                    <a:pt x="608" y="187"/>
                    <a:pt x="609" y="187"/>
                    <a:pt x="609" y="187"/>
                  </a:cubicBezTo>
                  <a:cubicBezTo>
                    <a:pt x="610" y="187"/>
                    <a:pt x="610" y="187"/>
                    <a:pt x="611" y="187"/>
                  </a:cubicBezTo>
                  <a:cubicBezTo>
                    <a:pt x="611" y="187"/>
                    <a:pt x="611" y="187"/>
                    <a:pt x="611" y="187"/>
                  </a:cubicBezTo>
                  <a:cubicBezTo>
                    <a:pt x="612" y="187"/>
                    <a:pt x="612" y="187"/>
                    <a:pt x="613" y="187"/>
                  </a:cubicBezTo>
                  <a:cubicBezTo>
                    <a:pt x="614" y="187"/>
                    <a:pt x="614" y="187"/>
                    <a:pt x="614" y="187"/>
                  </a:cubicBezTo>
                  <a:cubicBezTo>
                    <a:pt x="614" y="187"/>
                    <a:pt x="614" y="187"/>
                    <a:pt x="615" y="187"/>
                  </a:cubicBezTo>
                  <a:cubicBezTo>
                    <a:pt x="616" y="188"/>
                    <a:pt x="616" y="188"/>
                    <a:pt x="616" y="188"/>
                  </a:cubicBezTo>
                  <a:cubicBezTo>
                    <a:pt x="617" y="188"/>
                    <a:pt x="617" y="188"/>
                    <a:pt x="617" y="188"/>
                  </a:cubicBezTo>
                  <a:cubicBezTo>
                    <a:pt x="618" y="188"/>
                    <a:pt x="618" y="188"/>
                    <a:pt x="618" y="188"/>
                  </a:cubicBezTo>
                  <a:cubicBezTo>
                    <a:pt x="638" y="193"/>
                    <a:pt x="652" y="212"/>
                    <a:pt x="652" y="232"/>
                  </a:cubicBezTo>
                  <a:close/>
                  <a:moveTo>
                    <a:pt x="465" y="419"/>
                  </a:moveTo>
                  <a:cubicBezTo>
                    <a:pt x="465" y="440"/>
                    <a:pt x="450" y="459"/>
                    <a:pt x="430" y="463"/>
                  </a:cubicBezTo>
                  <a:cubicBezTo>
                    <a:pt x="427" y="464"/>
                    <a:pt x="423" y="465"/>
                    <a:pt x="420" y="465"/>
                  </a:cubicBezTo>
                  <a:cubicBezTo>
                    <a:pt x="419" y="465"/>
                    <a:pt x="419" y="465"/>
                    <a:pt x="418" y="465"/>
                  </a:cubicBezTo>
                  <a:cubicBezTo>
                    <a:pt x="418" y="465"/>
                    <a:pt x="418" y="465"/>
                    <a:pt x="418" y="465"/>
                  </a:cubicBezTo>
                  <a:cubicBezTo>
                    <a:pt x="417" y="465"/>
                    <a:pt x="417" y="465"/>
                    <a:pt x="416" y="465"/>
                  </a:cubicBezTo>
                  <a:cubicBezTo>
                    <a:pt x="416" y="465"/>
                    <a:pt x="415" y="465"/>
                    <a:pt x="415" y="464"/>
                  </a:cubicBezTo>
                  <a:cubicBezTo>
                    <a:pt x="415" y="464"/>
                    <a:pt x="415" y="464"/>
                    <a:pt x="414" y="464"/>
                  </a:cubicBezTo>
                  <a:cubicBezTo>
                    <a:pt x="413" y="464"/>
                    <a:pt x="413" y="464"/>
                    <a:pt x="413" y="464"/>
                  </a:cubicBezTo>
                  <a:cubicBezTo>
                    <a:pt x="412" y="464"/>
                    <a:pt x="412" y="464"/>
                    <a:pt x="412" y="464"/>
                  </a:cubicBezTo>
                  <a:cubicBezTo>
                    <a:pt x="411" y="464"/>
                    <a:pt x="411" y="464"/>
                    <a:pt x="411" y="464"/>
                  </a:cubicBezTo>
                  <a:cubicBezTo>
                    <a:pt x="410" y="463"/>
                    <a:pt x="410" y="463"/>
                    <a:pt x="409" y="463"/>
                  </a:cubicBezTo>
                  <a:cubicBezTo>
                    <a:pt x="409" y="463"/>
                    <a:pt x="409" y="463"/>
                    <a:pt x="408" y="463"/>
                  </a:cubicBezTo>
                  <a:cubicBezTo>
                    <a:pt x="408" y="463"/>
                    <a:pt x="408" y="463"/>
                    <a:pt x="408" y="463"/>
                  </a:cubicBezTo>
                  <a:cubicBezTo>
                    <a:pt x="407" y="462"/>
                    <a:pt x="407" y="462"/>
                    <a:pt x="406" y="462"/>
                  </a:cubicBezTo>
                  <a:cubicBezTo>
                    <a:pt x="405" y="462"/>
                    <a:pt x="405" y="462"/>
                    <a:pt x="405" y="462"/>
                  </a:cubicBezTo>
                  <a:cubicBezTo>
                    <a:pt x="405" y="462"/>
                    <a:pt x="405" y="462"/>
                    <a:pt x="404" y="462"/>
                  </a:cubicBezTo>
                  <a:cubicBezTo>
                    <a:pt x="404" y="462"/>
                    <a:pt x="404" y="462"/>
                    <a:pt x="403" y="462"/>
                  </a:cubicBezTo>
                  <a:cubicBezTo>
                    <a:pt x="403" y="461"/>
                    <a:pt x="402" y="461"/>
                    <a:pt x="402" y="461"/>
                  </a:cubicBezTo>
                  <a:cubicBezTo>
                    <a:pt x="402" y="461"/>
                    <a:pt x="402" y="461"/>
                    <a:pt x="401" y="460"/>
                  </a:cubicBezTo>
                  <a:cubicBezTo>
                    <a:pt x="401" y="460"/>
                    <a:pt x="401" y="460"/>
                    <a:pt x="400" y="460"/>
                  </a:cubicBezTo>
                  <a:cubicBezTo>
                    <a:pt x="399" y="459"/>
                    <a:pt x="399" y="459"/>
                    <a:pt x="399" y="459"/>
                  </a:cubicBezTo>
                  <a:cubicBezTo>
                    <a:pt x="399" y="459"/>
                    <a:pt x="399" y="459"/>
                    <a:pt x="399" y="459"/>
                  </a:cubicBezTo>
                  <a:cubicBezTo>
                    <a:pt x="398" y="459"/>
                    <a:pt x="398" y="459"/>
                    <a:pt x="397" y="459"/>
                  </a:cubicBezTo>
                  <a:cubicBezTo>
                    <a:pt x="396" y="458"/>
                    <a:pt x="396" y="458"/>
                    <a:pt x="396" y="458"/>
                  </a:cubicBezTo>
                  <a:cubicBezTo>
                    <a:pt x="383" y="450"/>
                    <a:pt x="374" y="435"/>
                    <a:pt x="374" y="419"/>
                  </a:cubicBezTo>
                  <a:cubicBezTo>
                    <a:pt x="374" y="403"/>
                    <a:pt x="383" y="389"/>
                    <a:pt x="396" y="380"/>
                  </a:cubicBezTo>
                  <a:cubicBezTo>
                    <a:pt x="397" y="380"/>
                    <a:pt x="397" y="380"/>
                    <a:pt x="397" y="380"/>
                  </a:cubicBezTo>
                  <a:cubicBezTo>
                    <a:pt x="398" y="380"/>
                    <a:pt x="398" y="380"/>
                    <a:pt x="399" y="380"/>
                  </a:cubicBezTo>
                  <a:cubicBezTo>
                    <a:pt x="399" y="380"/>
                    <a:pt x="399" y="380"/>
                    <a:pt x="399" y="379"/>
                  </a:cubicBezTo>
                  <a:cubicBezTo>
                    <a:pt x="400" y="379"/>
                    <a:pt x="400" y="379"/>
                    <a:pt x="400" y="379"/>
                  </a:cubicBezTo>
                  <a:cubicBezTo>
                    <a:pt x="401" y="378"/>
                    <a:pt x="401" y="378"/>
                    <a:pt x="401" y="378"/>
                  </a:cubicBezTo>
                  <a:cubicBezTo>
                    <a:pt x="402" y="378"/>
                    <a:pt x="402" y="378"/>
                    <a:pt x="402" y="377"/>
                  </a:cubicBezTo>
                  <a:cubicBezTo>
                    <a:pt x="403" y="377"/>
                    <a:pt x="403" y="377"/>
                    <a:pt x="403" y="377"/>
                  </a:cubicBezTo>
                  <a:cubicBezTo>
                    <a:pt x="404" y="377"/>
                    <a:pt x="404" y="377"/>
                    <a:pt x="404" y="377"/>
                  </a:cubicBezTo>
                  <a:cubicBezTo>
                    <a:pt x="405" y="377"/>
                    <a:pt x="405" y="377"/>
                    <a:pt x="405" y="377"/>
                  </a:cubicBezTo>
                  <a:cubicBezTo>
                    <a:pt x="405" y="377"/>
                    <a:pt x="406" y="377"/>
                    <a:pt x="406" y="376"/>
                  </a:cubicBezTo>
                  <a:cubicBezTo>
                    <a:pt x="407" y="376"/>
                    <a:pt x="407" y="376"/>
                    <a:pt x="408" y="376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09" y="376"/>
                    <a:pt x="409" y="375"/>
                    <a:pt x="410" y="375"/>
                  </a:cubicBezTo>
                  <a:cubicBezTo>
                    <a:pt x="410" y="375"/>
                    <a:pt x="410" y="375"/>
                    <a:pt x="411" y="375"/>
                  </a:cubicBezTo>
                  <a:cubicBezTo>
                    <a:pt x="412" y="375"/>
                    <a:pt x="412" y="375"/>
                    <a:pt x="412" y="375"/>
                  </a:cubicBezTo>
                  <a:cubicBezTo>
                    <a:pt x="412" y="375"/>
                    <a:pt x="412" y="375"/>
                    <a:pt x="413" y="374"/>
                  </a:cubicBezTo>
                  <a:cubicBezTo>
                    <a:pt x="414" y="374"/>
                    <a:pt x="414" y="374"/>
                    <a:pt x="414" y="374"/>
                  </a:cubicBezTo>
                  <a:cubicBezTo>
                    <a:pt x="415" y="374"/>
                    <a:pt x="415" y="374"/>
                    <a:pt x="415" y="374"/>
                  </a:cubicBezTo>
                  <a:cubicBezTo>
                    <a:pt x="416" y="374"/>
                    <a:pt x="416" y="374"/>
                    <a:pt x="416" y="374"/>
                  </a:cubicBezTo>
                  <a:cubicBezTo>
                    <a:pt x="417" y="374"/>
                    <a:pt x="417" y="374"/>
                    <a:pt x="418" y="374"/>
                  </a:cubicBezTo>
                  <a:cubicBezTo>
                    <a:pt x="418" y="374"/>
                    <a:pt x="418" y="374"/>
                    <a:pt x="418" y="374"/>
                  </a:cubicBezTo>
                  <a:cubicBezTo>
                    <a:pt x="419" y="374"/>
                    <a:pt x="419" y="374"/>
                    <a:pt x="420" y="374"/>
                  </a:cubicBezTo>
                  <a:cubicBezTo>
                    <a:pt x="423" y="374"/>
                    <a:pt x="427" y="374"/>
                    <a:pt x="430" y="375"/>
                  </a:cubicBezTo>
                  <a:cubicBezTo>
                    <a:pt x="450" y="380"/>
                    <a:pt x="465" y="399"/>
                    <a:pt x="465" y="419"/>
                  </a:cubicBezTo>
                  <a:close/>
                  <a:moveTo>
                    <a:pt x="278" y="607"/>
                  </a:moveTo>
                  <a:cubicBezTo>
                    <a:pt x="278" y="627"/>
                    <a:pt x="264" y="646"/>
                    <a:pt x="244" y="650"/>
                  </a:cubicBezTo>
                  <a:cubicBezTo>
                    <a:pt x="243" y="651"/>
                    <a:pt x="243" y="651"/>
                    <a:pt x="243" y="651"/>
                  </a:cubicBezTo>
                  <a:cubicBezTo>
                    <a:pt x="242" y="651"/>
                    <a:pt x="242" y="651"/>
                    <a:pt x="242" y="651"/>
                  </a:cubicBezTo>
                  <a:cubicBezTo>
                    <a:pt x="241" y="651"/>
                    <a:pt x="241" y="651"/>
                    <a:pt x="241" y="651"/>
                  </a:cubicBezTo>
                  <a:cubicBezTo>
                    <a:pt x="240" y="651"/>
                    <a:pt x="240" y="651"/>
                    <a:pt x="240" y="651"/>
                  </a:cubicBezTo>
                  <a:cubicBezTo>
                    <a:pt x="239" y="652"/>
                    <a:pt x="239" y="652"/>
                    <a:pt x="238" y="652"/>
                  </a:cubicBezTo>
                  <a:cubicBezTo>
                    <a:pt x="238" y="652"/>
                    <a:pt x="238" y="652"/>
                    <a:pt x="238" y="652"/>
                  </a:cubicBezTo>
                  <a:cubicBezTo>
                    <a:pt x="237" y="652"/>
                    <a:pt x="237" y="652"/>
                    <a:pt x="236" y="652"/>
                  </a:cubicBezTo>
                  <a:cubicBezTo>
                    <a:pt x="235" y="652"/>
                    <a:pt x="235" y="652"/>
                    <a:pt x="235" y="652"/>
                  </a:cubicBezTo>
                  <a:cubicBezTo>
                    <a:pt x="234" y="652"/>
                    <a:pt x="234" y="652"/>
                    <a:pt x="234" y="652"/>
                  </a:cubicBezTo>
                  <a:cubicBezTo>
                    <a:pt x="233" y="652"/>
                    <a:pt x="233" y="652"/>
                    <a:pt x="233" y="652"/>
                  </a:cubicBezTo>
                  <a:cubicBezTo>
                    <a:pt x="232" y="652"/>
                    <a:pt x="232" y="652"/>
                    <a:pt x="231" y="652"/>
                  </a:cubicBezTo>
                  <a:cubicBezTo>
                    <a:pt x="231" y="652"/>
                    <a:pt x="231" y="652"/>
                    <a:pt x="230" y="652"/>
                  </a:cubicBezTo>
                  <a:cubicBezTo>
                    <a:pt x="229" y="652"/>
                    <a:pt x="229" y="652"/>
                    <a:pt x="229" y="652"/>
                  </a:cubicBezTo>
                  <a:cubicBezTo>
                    <a:pt x="228" y="652"/>
                    <a:pt x="228" y="652"/>
                    <a:pt x="228" y="652"/>
                  </a:cubicBezTo>
                  <a:cubicBezTo>
                    <a:pt x="227" y="652"/>
                    <a:pt x="227" y="652"/>
                    <a:pt x="227" y="652"/>
                  </a:cubicBezTo>
                  <a:cubicBezTo>
                    <a:pt x="226" y="652"/>
                    <a:pt x="226" y="652"/>
                    <a:pt x="225" y="651"/>
                  </a:cubicBezTo>
                  <a:cubicBezTo>
                    <a:pt x="225" y="651"/>
                    <a:pt x="225" y="651"/>
                    <a:pt x="225" y="651"/>
                  </a:cubicBezTo>
                  <a:cubicBezTo>
                    <a:pt x="224" y="651"/>
                    <a:pt x="224" y="651"/>
                    <a:pt x="224" y="651"/>
                  </a:cubicBezTo>
                  <a:cubicBezTo>
                    <a:pt x="223" y="651"/>
                    <a:pt x="223" y="651"/>
                    <a:pt x="222" y="651"/>
                  </a:cubicBezTo>
                  <a:cubicBezTo>
                    <a:pt x="222" y="650"/>
                    <a:pt x="222" y="650"/>
                    <a:pt x="222" y="650"/>
                  </a:cubicBezTo>
                  <a:cubicBezTo>
                    <a:pt x="201" y="646"/>
                    <a:pt x="187" y="627"/>
                    <a:pt x="187" y="607"/>
                  </a:cubicBezTo>
                  <a:cubicBezTo>
                    <a:pt x="187" y="587"/>
                    <a:pt x="200" y="570"/>
                    <a:pt x="218" y="564"/>
                  </a:cubicBezTo>
                  <a:cubicBezTo>
                    <a:pt x="219" y="564"/>
                    <a:pt x="220" y="563"/>
                    <a:pt x="222" y="563"/>
                  </a:cubicBezTo>
                  <a:cubicBezTo>
                    <a:pt x="222" y="563"/>
                    <a:pt x="222" y="563"/>
                    <a:pt x="222" y="563"/>
                  </a:cubicBezTo>
                  <a:cubicBezTo>
                    <a:pt x="223" y="563"/>
                    <a:pt x="223" y="563"/>
                    <a:pt x="224" y="562"/>
                  </a:cubicBezTo>
                  <a:cubicBezTo>
                    <a:pt x="225" y="562"/>
                    <a:pt x="225" y="562"/>
                    <a:pt x="225" y="562"/>
                  </a:cubicBezTo>
                  <a:cubicBezTo>
                    <a:pt x="225" y="562"/>
                    <a:pt x="225" y="562"/>
                    <a:pt x="225" y="562"/>
                  </a:cubicBezTo>
                  <a:cubicBezTo>
                    <a:pt x="226" y="562"/>
                    <a:pt x="226" y="562"/>
                    <a:pt x="227" y="562"/>
                  </a:cubicBezTo>
                  <a:cubicBezTo>
                    <a:pt x="228" y="562"/>
                    <a:pt x="228" y="562"/>
                    <a:pt x="228" y="562"/>
                  </a:cubicBezTo>
                  <a:cubicBezTo>
                    <a:pt x="228" y="561"/>
                    <a:pt x="228" y="561"/>
                    <a:pt x="229" y="561"/>
                  </a:cubicBezTo>
                  <a:cubicBezTo>
                    <a:pt x="230" y="561"/>
                    <a:pt x="230" y="561"/>
                    <a:pt x="230" y="561"/>
                  </a:cubicBezTo>
                  <a:cubicBezTo>
                    <a:pt x="231" y="561"/>
                    <a:pt x="231" y="561"/>
                    <a:pt x="231" y="561"/>
                  </a:cubicBezTo>
                  <a:cubicBezTo>
                    <a:pt x="232" y="561"/>
                    <a:pt x="232" y="561"/>
                    <a:pt x="233" y="561"/>
                  </a:cubicBezTo>
                  <a:cubicBezTo>
                    <a:pt x="234" y="561"/>
                    <a:pt x="234" y="561"/>
                    <a:pt x="234" y="561"/>
                  </a:cubicBezTo>
                  <a:cubicBezTo>
                    <a:pt x="234" y="561"/>
                    <a:pt x="234" y="561"/>
                    <a:pt x="235" y="561"/>
                  </a:cubicBezTo>
                  <a:cubicBezTo>
                    <a:pt x="236" y="561"/>
                    <a:pt x="236" y="561"/>
                    <a:pt x="236" y="561"/>
                  </a:cubicBezTo>
                  <a:cubicBezTo>
                    <a:pt x="237" y="561"/>
                    <a:pt x="237" y="561"/>
                    <a:pt x="238" y="562"/>
                  </a:cubicBezTo>
                  <a:cubicBezTo>
                    <a:pt x="238" y="562"/>
                    <a:pt x="238" y="562"/>
                    <a:pt x="238" y="562"/>
                  </a:cubicBezTo>
                  <a:cubicBezTo>
                    <a:pt x="239" y="562"/>
                    <a:pt x="239" y="562"/>
                    <a:pt x="240" y="562"/>
                  </a:cubicBezTo>
                  <a:cubicBezTo>
                    <a:pt x="241" y="562"/>
                    <a:pt x="241" y="562"/>
                    <a:pt x="241" y="562"/>
                  </a:cubicBezTo>
                  <a:cubicBezTo>
                    <a:pt x="241" y="562"/>
                    <a:pt x="241" y="562"/>
                    <a:pt x="242" y="562"/>
                  </a:cubicBezTo>
                  <a:cubicBezTo>
                    <a:pt x="263" y="567"/>
                    <a:pt x="278" y="585"/>
                    <a:pt x="278" y="607"/>
                  </a:cubicBezTo>
                  <a:close/>
                  <a:moveTo>
                    <a:pt x="465" y="232"/>
                  </a:moveTo>
                  <a:cubicBezTo>
                    <a:pt x="465" y="257"/>
                    <a:pt x="445" y="277"/>
                    <a:pt x="420" y="277"/>
                  </a:cubicBezTo>
                  <a:cubicBezTo>
                    <a:pt x="395" y="277"/>
                    <a:pt x="374" y="257"/>
                    <a:pt x="374" y="232"/>
                  </a:cubicBezTo>
                  <a:cubicBezTo>
                    <a:pt x="374" y="207"/>
                    <a:pt x="395" y="187"/>
                    <a:pt x="420" y="187"/>
                  </a:cubicBezTo>
                  <a:cubicBezTo>
                    <a:pt x="445" y="187"/>
                    <a:pt x="465" y="207"/>
                    <a:pt x="465" y="232"/>
                  </a:cubicBezTo>
                  <a:close/>
                  <a:moveTo>
                    <a:pt x="278" y="419"/>
                  </a:moveTo>
                  <a:cubicBezTo>
                    <a:pt x="278" y="444"/>
                    <a:pt x="257" y="465"/>
                    <a:pt x="233" y="465"/>
                  </a:cubicBezTo>
                  <a:cubicBezTo>
                    <a:pt x="208" y="465"/>
                    <a:pt x="187" y="444"/>
                    <a:pt x="187" y="419"/>
                  </a:cubicBezTo>
                  <a:cubicBezTo>
                    <a:pt x="187" y="394"/>
                    <a:pt x="208" y="374"/>
                    <a:pt x="233" y="374"/>
                  </a:cubicBezTo>
                  <a:cubicBezTo>
                    <a:pt x="257" y="374"/>
                    <a:pt x="278" y="394"/>
                    <a:pt x="278" y="419"/>
                  </a:cubicBezTo>
                  <a:close/>
                  <a:moveTo>
                    <a:pt x="278" y="232"/>
                  </a:moveTo>
                  <a:cubicBezTo>
                    <a:pt x="278" y="257"/>
                    <a:pt x="257" y="277"/>
                    <a:pt x="233" y="277"/>
                  </a:cubicBezTo>
                  <a:cubicBezTo>
                    <a:pt x="208" y="277"/>
                    <a:pt x="187" y="257"/>
                    <a:pt x="187" y="232"/>
                  </a:cubicBezTo>
                  <a:cubicBezTo>
                    <a:pt x="187" y="207"/>
                    <a:pt x="208" y="187"/>
                    <a:pt x="233" y="187"/>
                  </a:cubicBezTo>
                  <a:cubicBezTo>
                    <a:pt x="257" y="187"/>
                    <a:pt x="278" y="207"/>
                    <a:pt x="278" y="232"/>
                  </a:cubicBezTo>
                  <a:close/>
                  <a:moveTo>
                    <a:pt x="91" y="419"/>
                  </a:moveTo>
                  <a:cubicBezTo>
                    <a:pt x="91" y="444"/>
                    <a:pt x="70" y="465"/>
                    <a:pt x="45" y="465"/>
                  </a:cubicBezTo>
                  <a:cubicBezTo>
                    <a:pt x="20" y="465"/>
                    <a:pt x="0" y="444"/>
                    <a:pt x="0" y="419"/>
                  </a:cubicBezTo>
                  <a:cubicBezTo>
                    <a:pt x="0" y="394"/>
                    <a:pt x="20" y="374"/>
                    <a:pt x="45" y="374"/>
                  </a:cubicBezTo>
                  <a:cubicBezTo>
                    <a:pt x="70" y="374"/>
                    <a:pt x="91" y="394"/>
                    <a:pt x="91" y="419"/>
                  </a:cubicBezTo>
                  <a:close/>
                  <a:moveTo>
                    <a:pt x="465" y="45"/>
                  </a:moveTo>
                  <a:cubicBezTo>
                    <a:pt x="465" y="70"/>
                    <a:pt x="445" y="90"/>
                    <a:pt x="420" y="90"/>
                  </a:cubicBezTo>
                  <a:cubicBezTo>
                    <a:pt x="395" y="90"/>
                    <a:pt x="374" y="70"/>
                    <a:pt x="374" y="45"/>
                  </a:cubicBezTo>
                  <a:cubicBezTo>
                    <a:pt x="374" y="20"/>
                    <a:pt x="394" y="0"/>
                    <a:pt x="418" y="0"/>
                  </a:cubicBezTo>
                  <a:cubicBezTo>
                    <a:pt x="419" y="0"/>
                    <a:pt x="419" y="0"/>
                    <a:pt x="420" y="0"/>
                  </a:cubicBezTo>
                  <a:cubicBezTo>
                    <a:pt x="421" y="0"/>
                    <a:pt x="421" y="0"/>
                    <a:pt x="421" y="0"/>
                  </a:cubicBezTo>
                  <a:cubicBezTo>
                    <a:pt x="446" y="0"/>
                    <a:pt x="465" y="20"/>
                    <a:pt x="465" y="45"/>
                  </a:cubicBezTo>
                  <a:close/>
                  <a:moveTo>
                    <a:pt x="374" y="607"/>
                  </a:moveTo>
                  <a:cubicBezTo>
                    <a:pt x="374" y="582"/>
                    <a:pt x="395" y="561"/>
                    <a:pt x="420" y="561"/>
                  </a:cubicBezTo>
                  <a:cubicBezTo>
                    <a:pt x="445" y="561"/>
                    <a:pt x="465" y="582"/>
                    <a:pt x="465" y="607"/>
                  </a:cubicBezTo>
                  <a:cubicBezTo>
                    <a:pt x="465" y="632"/>
                    <a:pt x="445" y="652"/>
                    <a:pt x="420" y="652"/>
                  </a:cubicBezTo>
                  <a:cubicBezTo>
                    <a:pt x="395" y="652"/>
                    <a:pt x="374" y="632"/>
                    <a:pt x="374" y="607"/>
                  </a:cubicBezTo>
                  <a:close/>
                  <a:moveTo>
                    <a:pt x="562" y="419"/>
                  </a:moveTo>
                  <a:cubicBezTo>
                    <a:pt x="562" y="394"/>
                    <a:pt x="582" y="374"/>
                    <a:pt x="607" y="374"/>
                  </a:cubicBezTo>
                  <a:cubicBezTo>
                    <a:pt x="632" y="374"/>
                    <a:pt x="652" y="394"/>
                    <a:pt x="652" y="419"/>
                  </a:cubicBezTo>
                  <a:cubicBezTo>
                    <a:pt x="652" y="444"/>
                    <a:pt x="632" y="465"/>
                    <a:pt x="607" y="465"/>
                  </a:cubicBezTo>
                  <a:cubicBezTo>
                    <a:pt x="582" y="465"/>
                    <a:pt x="562" y="444"/>
                    <a:pt x="562" y="419"/>
                  </a:cubicBezTo>
                  <a:close/>
                  <a:moveTo>
                    <a:pt x="562" y="607"/>
                  </a:moveTo>
                  <a:cubicBezTo>
                    <a:pt x="562" y="582"/>
                    <a:pt x="582" y="561"/>
                    <a:pt x="607" y="561"/>
                  </a:cubicBezTo>
                  <a:cubicBezTo>
                    <a:pt x="632" y="561"/>
                    <a:pt x="652" y="582"/>
                    <a:pt x="652" y="607"/>
                  </a:cubicBezTo>
                  <a:cubicBezTo>
                    <a:pt x="652" y="632"/>
                    <a:pt x="632" y="652"/>
                    <a:pt x="607" y="652"/>
                  </a:cubicBezTo>
                  <a:cubicBezTo>
                    <a:pt x="582" y="652"/>
                    <a:pt x="562" y="632"/>
                    <a:pt x="562" y="607"/>
                  </a:cubicBezTo>
                  <a:close/>
                  <a:moveTo>
                    <a:pt x="749" y="419"/>
                  </a:moveTo>
                  <a:cubicBezTo>
                    <a:pt x="749" y="394"/>
                    <a:pt x="769" y="374"/>
                    <a:pt x="794" y="374"/>
                  </a:cubicBezTo>
                  <a:cubicBezTo>
                    <a:pt x="820" y="374"/>
                    <a:pt x="839" y="394"/>
                    <a:pt x="839" y="419"/>
                  </a:cubicBezTo>
                  <a:cubicBezTo>
                    <a:pt x="839" y="444"/>
                    <a:pt x="820" y="465"/>
                    <a:pt x="794" y="465"/>
                  </a:cubicBezTo>
                  <a:cubicBezTo>
                    <a:pt x="769" y="465"/>
                    <a:pt x="749" y="444"/>
                    <a:pt x="749" y="419"/>
                  </a:cubicBezTo>
                  <a:close/>
                  <a:moveTo>
                    <a:pt x="374" y="794"/>
                  </a:moveTo>
                  <a:cubicBezTo>
                    <a:pt x="374" y="769"/>
                    <a:pt x="395" y="749"/>
                    <a:pt x="420" y="749"/>
                  </a:cubicBezTo>
                  <a:cubicBezTo>
                    <a:pt x="445" y="749"/>
                    <a:pt x="465" y="769"/>
                    <a:pt x="465" y="794"/>
                  </a:cubicBezTo>
                  <a:cubicBezTo>
                    <a:pt x="465" y="818"/>
                    <a:pt x="446" y="839"/>
                    <a:pt x="421" y="839"/>
                  </a:cubicBezTo>
                  <a:cubicBezTo>
                    <a:pt x="421" y="839"/>
                    <a:pt x="421" y="839"/>
                    <a:pt x="421" y="839"/>
                  </a:cubicBezTo>
                  <a:cubicBezTo>
                    <a:pt x="420" y="839"/>
                    <a:pt x="420" y="839"/>
                    <a:pt x="420" y="839"/>
                  </a:cubicBezTo>
                  <a:cubicBezTo>
                    <a:pt x="420" y="839"/>
                    <a:pt x="420" y="839"/>
                    <a:pt x="420" y="839"/>
                  </a:cubicBezTo>
                  <a:cubicBezTo>
                    <a:pt x="419" y="839"/>
                    <a:pt x="419" y="839"/>
                    <a:pt x="418" y="839"/>
                  </a:cubicBezTo>
                  <a:cubicBezTo>
                    <a:pt x="418" y="839"/>
                    <a:pt x="418" y="839"/>
                    <a:pt x="418" y="839"/>
                  </a:cubicBezTo>
                  <a:cubicBezTo>
                    <a:pt x="394" y="839"/>
                    <a:pt x="374" y="818"/>
                    <a:pt x="374" y="7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19"/>
            <p:cNvSpPr>
              <a:spLocks noEditPoints="1"/>
            </p:cNvSpPr>
            <p:nvPr/>
          </p:nvSpPr>
          <p:spPr bwMode="auto">
            <a:xfrm>
              <a:off x="143987" y="5248951"/>
              <a:ext cx="280846" cy="280846"/>
            </a:xfrm>
            <a:custGeom>
              <a:avLst/>
              <a:gdLst>
                <a:gd name="T0" fmla="*/ 108 w 215"/>
                <a:gd name="T1" fmla="*/ 35 h 215"/>
                <a:gd name="T2" fmla="*/ 56 w 215"/>
                <a:gd name="T3" fmla="*/ 57 h 215"/>
                <a:gd name="T4" fmla="*/ 56 w 215"/>
                <a:gd name="T5" fmla="*/ 57 h 215"/>
                <a:gd name="T6" fmla="*/ 35 w 215"/>
                <a:gd name="T7" fmla="*/ 108 h 215"/>
                <a:gd name="T8" fmla="*/ 56 w 215"/>
                <a:gd name="T9" fmla="*/ 159 h 215"/>
                <a:gd name="T10" fmla="*/ 108 w 215"/>
                <a:gd name="T11" fmla="*/ 181 h 215"/>
                <a:gd name="T12" fmla="*/ 158 w 215"/>
                <a:gd name="T13" fmla="*/ 159 h 215"/>
                <a:gd name="T14" fmla="*/ 180 w 215"/>
                <a:gd name="T15" fmla="*/ 108 h 215"/>
                <a:gd name="T16" fmla="*/ 158 w 215"/>
                <a:gd name="T17" fmla="*/ 57 h 215"/>
                <a:gd name="T18" fmla="*/ 108 w 215"/>
                <a:gd name="T19" fmla="*/ 35 h 215"/>
                <a:gd name="T20" fmla="*/ 31 w 215"/>
                <a:gd name="T21" fmla="*/ 32 h 215"/>
                <a:gd name="T22" fmla="*/ 108 w 215"/>
                <a:gd name="T23" fmla="*/ 0 h 215"/>
                <a:gd name="T24" fmla="*/ 184 w 215"/>
                <a:gd name="T25" fmla="*/ 32 h 215"/>
                <a:gd name="T26" fmla="*/ 184 w 215"/>
                <a:gd name="T27" fmla="*/ 32 h 215"/>
                <a:gd name="T28" fmla="*/ 215 w 215"/>
                <a:gd name="T29" fmla="*/ 108 h 215"/>
                <a:gd name="T30" fmla="*/ 184 w 215"/>
                <a:gd name="T31" fmla="*/ 184 h 215"/>
                <a:gd name="T32" fmla="*/ 108 w 215"/>
                <a:gd name="T33" fmla="*/ 215 h 215"/>
                <a:gd name="T34" fmla="*/ 31 w 215"/>
                <a:gd name="T35" fmla="*/ 184 h 215"/>
                <a:gd name="T36" fmla="*/ 31 w 215"/>
                <a:gd name="T37" fmla="*/ 184 h 215"/>
                <a:gd name="T38" fmla="*/ 0 w 215"/>
                <a:gd name="T39" fmla="*/ 108 h 215"/>
                <a:gd name="T40" fmla="*/ 31 w 215"/>
                <a:gd name="T41" fmla="*/ 32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" h="215">
                  <a:moveTo>
                    <a:pt x="108" y="35"/>
                  </a:moveTo>
                  <a:cubicBezTo>
                    <a:pt x="87" y="35"/>
                    <a:pt x="70" y="43"/>
                    <a:pt x="56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43" y="70"/>
                    <a:pt x="35" y="88"/>
                    <a:pt x="35" y="108"/>
                  </a:cubicBezTo>
                  <a:cubicBezTo>
                    <a:pt x="35" y="128"/>
                    <a:pt x="43" y="146"/>
                    <a:pt x="56" y="159"/>
                  </a:cubicBezTo>
                  <a:cubicBezTo>
                    <a:pt x="70" y="172"/>
                    <a:pt x="87" y="181"/>
                    <a:pt x="108" y="181"/>
                  </a:cubicBezTo>
                  <a:cubicBezTo>
                    <a:pt x="127" y="181"/>
                    <a:pt x="146" y="172"/>
                    <a:pt x="158" y="159"/>
                  </a:cubicBezTo>
                  <a:cubicBezTo>
                    <a:pt x="172" y="146"/>
                    <a:pt x="180" y="128"/>
                    <a:pt x="180" y="108"/>
                  </a:cubicBezTo>
                  <a:cubicBezTo>
                    <a:pt x="180" y="88"/>
                    <a:pt x="172" y="70"/>
                    <a:pt x="158" y="57"/>
                  </a:cubicBezTo>
                  <a:cubicBezTo>
                    <a:pt x="146" y="43"/>
                    <a:pt x="127" y="35"/>
                    <a:pt x="108" y="35"/>
                  </a:cubicBezTo>
                  <a:close/>
                  <a:moveTo>
                    <a:pt x="31" y="32"/>
                  </a:moveTo>
                  <a:cubicBezTo>
                    <a:pt x="51" y="12"/>
                    <a:pt x="78" y="0"/>
                    <a:pt x="108" y="0"/>
                  </a:cubicBezTo>
                  <a:cubicBezTo>
                    <a:pt x="137" y="0"/>
                    <a:pt x="165" y="12"/>
                    <a:pt x="184" y="32"/>
                  </a:cubicBezTo>
                  <a:cubicBezTo>
                    <a:pt x="184" y="32"/>
                    <a:pt x="184" y="32"/>
                    <a:pt x="184" y="32"/>
                  </a:cubicBezTo>
                  <a:cubicBezTo>
                    <a:pt x="203" y="51"/>
                    <a:pt x="215" y="78"/>
                    <a:pt x="215" y="108"/>
                  </a:cubicBezTo>
                  <a:cubicBezTo>
                    <a:pt x="215" y="138"/>
                    <a:pt x="203" y="165"/>
                    <a:pt x="184" y="184"/>
                  </a:cubicBezTo>
                  <a:cubicBezTo>
                    <a:pt x="165" y="204"/>
                    <a:pt x="137" y="215"/>
                    <a:pt x="108" y="215"/>
                  </a:cubicBezTo>
                  <a:cubicBezTo>
                    <a:pt x="78" y="215"/>
                    <a:pt x="51" y="204"/>
                    <a:pt x="31" y="184"/>
                  </a:cubicBezTo>
                  <a:cubicBezTo>
                    <a:pt x="31" y="184"/>
                    <a:pt x="31" y="184"/>
                    <a:pt x="31" y="184"/>
                  </a:cubicBezTo>
                  <a:cubicBezTo>
                    <a:pt x="12" y="165"/>
                    <a:pt x="0" y="137"/>
                    <a:pt x="0" y="108"/>
                  </a:cubicBezTo>
                  <a:cubicBezTo>
                    <a:pt x="0" y="78"/>
                    <a:pt x="12" y="51"/>
                    <a:pt x="31" y="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" name="TextBox 20"/>
          <p:cNvSpPr txBox="1"/>
          <p:nvPr>
            <p:custDataLst>
              <p:tags r:id="rId1"/>
            </p:custDataLst>
          </p:nvPr>
        </p:nvSpPr>
        <p:spPr>
          <a:xfrm>
            <a:off x="4391441" y="5529428"/>
            <a:ext cx="3515099" cy="459105"/>
          </a:xfrm>
          <a:prstGeom prst="rect">
            <a:avLst/>
          </a:prstGeom>
          <a:noFill/>
        </p:spPr>
        <p:txBody>
          <a:bodyPr wrap="square" lIns="91412" tIns="45707" rIns="91412" bIns="45707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庄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楠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10" grpId="0" build="p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8"/>
          <p:cNvSpPr txBox="1"/>
          <p:nvPr/>
        </p:nvSpPr>
        <p:spPr>
          <a:xfrm>
            <a:off x="1463706" y="275062"/>
            <a:ext cx="318229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665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竞争环境</a:t>
            </a:r>
            <a:r>
              <a:rPr lang="zh-CN" altLang="en-US" sz="2665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分析</a:t>
            </a:r>
            <a:endParaRPr lang="zh-CN" altLang="en-US" sz="2665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09846" y="462689"/>
            <a:ext cx="983525" cy="209587"/>
            <a:chOff x="3775643" y="-275771"/>
            <a:chExt cx="2148873" cy="457920"/>
          </a:xfrm>
        </p:grpSpPr>
        <p:sp>
          <p:nvSpPr>
            <p:cNvPr id="19" name="圆角矩形 18"/>
            <p:cNvSpPr/>
            <p:nvPr/>
          </p:nvSpPr>
          <p:spPr>
            <a:xfrm>
              <a:off x="3775643" y="-275771"/>
              <a:ext cx="457920" cy="45792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4339294" y="-275771"/>
              <a:ext cx="457920" cy="45792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4902945" y="-275771"/>
              <a:ext cx="457920" cy="45792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5466596" y="-275771"/>
              <a:ext cx="457920" cy="457920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六边形 22"/>
          <p:cNvSpPr/>
          <p:nvPr/>
        </p:nvSpPr>
        <p:spPr>
          <a:xfrm>
            <a:off x="974400" y="2760301"/>
            <a:ext cx="2272923" cy="1959416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六边形 23"/>
          <p:cNvSpPr/>
          <p:nvPr/>
        </p:nvSpPr>
        <p:spPr>
          <a:xfrm>
            <a:off x="3705243" y="1342183"/>
            <a:ext cx="1438188" cy="1239817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六边形 24"/>
          <p:cNvSpPr/>
          <p:nvPr/>
        </p:nvSpPr>
        <p:spPr>
          <a:xfrm>
            <a:off x="3705243" y="3121555"/>
            <a:ext cx="1438188" cy="123981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六边形 25"/>
          <p:cNvSpPr/>
          <p:nvPr/>
        </p:nvSpPr>
        <p:spPr>
          <a:xfrm>
            <a:off x="3705243" y="4900927"/>
            <a:ext cx="1438188" cy="1239817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361305" y="1736090"/>
            <a:ext cx="5941060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分析： 国内餐饮市场竞争激烈，价格敏感度高。许多食品配送平台和外卖服务在价格上展开激烈的竞争，推动价格的透明化和下降。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    应对策略： 制定合理的定价策略，可能结合盒马鲜生的采购优势提供有竞争力的价格，并通过优惠券、积分等方式增加用户粘性。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361076" y="1305625"/>
            <a:ext cx="235979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价格</a:t>
            </a:r>
            <a:endParaRPr lang="zh-CN" altLang="en-US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361305" y="3568065"/>
            <a:ext cx="5920105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分析： 中国餐饮行业对移动互联网技术的应用水平较高，许多平台都在不断升级技术，提高用户体验。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    应对策略： 持续关注技术创新，确保技术平台的先进性，可能通过与科技公司合作或引入新技术提高服务水平。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361076" y="3137766"/>
            <a:ext cx="235979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技术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361305" y="5331460"/>
            <a:ext cx="5920740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 分析：消费者对食品品质和新颖性的需求不断增加，许多餐饮企业在研发上投入较大，推陈出新。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    应对策略： 与供应链合作，确保使用新鲜、优质的食材，同时进行不断的研发，提供与市场需求相符的创新产品。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361076" y="4900927"/>
            <a:ext cx="235979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研发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631100" y="2948178"/>
            <a:ext cx="959522" cy="1641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国内竞争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环境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4221682" y="5307131"/>
            <a:ext cx="436470" cy="415991"/>
            <a:chOff x="9741112" y="2215779"/>
            <a:chExt cx="385168" cy="367096"/>
          </a:xfrm>
          <a:solidFill>
            <a:schemeClr val="bg1"/>
          </a:solidFill>
        </p:grpSpPr>
        <p:sp>
          <p:nvSpPr>
            <p:cNvPr id="35" name="Freeform 44"/>
            <p:cNvSpPr>
              <a:spLocks noEditPoints="1"/>
            </p:cNvSpPr>
            <p:nvPr/>
          </p:nvSpPr>
          <p:spPr bwMode="auto">
            <a:xfrm>
              <a:off x="9803236" y="2215779"/>
              <a:ext cx="323044" cy="320785"/>
            </a:xfrm>
            <a:custGeom>
              <a:avLst/>
              <a:gdLst>
                <a:gd name="T0" fmla="*/ 55 w 121"/>
                <a:gd name="T1" fmla="*/ 120 h 120"/>
                <a:gd name="T2" fmla="*/ 52 w 121"/>
                <a:gd name="T3" fmla="*/ 119 h 120"/>
                <a:gd name="T4" fmla="*/ 2 w 121"/>
                <a:gd name="T5" fmla="*/ 68 h 120"/>
                <a:gd name="T6" fmla="*/ 0 w 121"/>
                <a:gd name="T7" fmla="*/ 65 h 120"/>
                <a:gd name="T8" fmla="*/ 2 w 121"/>
                <a:gd name="T9" fmla="*/ 62 h 120"/>
                <a:gd name="T10" fmla="*/ 75 w 121"/>
                <a:gd name="T11" fmla="*/ 1 h 120"/>
                <a:gd name="T12" fmla="*/ 81 w 121"/>
                <a:gd name="T13" fmla="*/ 1 h 120"/>
                <a:gd name="T14" fmla="*/ 119 w 121"/>
                <a:gd name="T15" fmla="*/ 39 h 120"/>
                <a:gd name="T16" fmla="*/ 119 w 121"/>
                <a:gd name="T17" fmla="*/ 45 h 120"/>
                <a:gd name="T18" fmla="*/ 58 w 121"/>
                <a:gd name="T19" fmla="*/ 118 h 120"/>
                <a:gd name="T20" fmla="*/ 55 w 121"/>
                <a:gd name="T21" fmla="*/ 120 h 120"/>
                <a:gd name="T22" fmla="*/ 55 w 121"/>
                <a:gd name="T23" fmla="*/ 120 h 120"/>
                <a:gd name="T24" fmla="*/ 10 w 121"/>
                <a:gd name="T25" fmla="*/ 65 h 120"/>
                <a:gd name="T26" fmla="*/ 55 w 121"/>
                <a:gd name="T27" fmla="*/ 110 h 120"/>
                <a:gd name="T28" fmla="*/ 111 w 121"/>
                <a:gd name="T29" fmla="*/ 42 h 120"/>
                <a:gd name="T30" fmla="*/ 78 w 121"/>
                <a:gd name="T31" fmla="*/ 9 h 120"/>
                <a:gd name="T32" fmla="*/ 10 w 121"/>
                <a:gd name="T33" fmla="*/ 65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1" h="120">
                  <a:moveTo>
                    <a:pt x="55" y="120"/>
                  </a:moveTo>
                  <a:cubicBezTo>
                    <a:pt x="54" y="120"/>
                    <a:pt x="53" y="119"/>
                    <a:pt x="52" y="119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1" y="67"/>
                    <a:pt x="0" y="66"/>
                    <a:pt x="0" y="65"/>
                  </a:cubicBezTo>
                  <a:cubicBezTo>
                    <a:pt x="0" y="64"/>
                    <a:pt x="1" y="63"/>
                    <a:pt x="2" y="62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7" y="0"/>
                    <a:pt x="79" y="0"/>
                    <a:pt x="81" y="1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20" y="41"/>
                    <a:pt x="121" y="43"/>
                    <a:pt x="119" y="45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7" y="119"/>
                    <a:pt x="56" y="120"/>
                    <a:pt x="55" y="120"/>
                  </a:cubicBezTo>
                  <a:cubicBezTo>
                    <a:pt x="55" y="120"/>
                    <a:pt x="55" y="120"/>
                    <a:pt x="55" y="120"/>
                  </a:cubicBezTo>
                  <a:close/>
                  <a:moveTo>
                    <a:pt x="10" y="65"/>
                  </a:moveTo>
                  <a:cubicBezTo>
                    <a:pt x="55" y="110"/>
                    <a:pt x="55" y="110"/>
                    <a:pt x="55" y="110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78" y="9"/>
                    <a:pt x="78" y="9"/>
                    <a:pt x="78" y="9"/>
                  </a:cubicBezTo>
                  <a:lnTo>
                    <a:pt x="10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45"/>
            <p:cNvSpPr/>
            <p:nvPr/>
          </p:nvSpPr>
          <p:spPr bwMode="auto">
            <a:xfrm>
              <a:off x="9797588" y="2499290"/>
              <a:ext cx="163781" cy="62124"/>
            </a:xfrm>
            <a:custGeom>
              <a:avLst/>
              <a:gdLst>
                <a:gd name="T0" fmla="*/ 11 w 61"/>
                <a:gd name="T1" fmla="*/ 23 h 23"/>
                <a:gd name="T2" fmla="*/ 8 w 61"/>
                <a:gd name="T3" fmla="*/ 22 h 23"/>
                <a:gd name="T4" fmla="*/ 1 w 61"/>
                <a:gd name="T5" fmla="*/ 15 h 23"/>
                <a:gd name="T6" fmla="*/ 1 w 61"/>
                <a:gd name="T7" fmla="*/ 9 h 23"/>
                <a:gd name="T8" fmla="*/ 7 w 61"/>
                <a:gd name="T9" fmla="*/ 9 h 23"/>
                <a:gd name="T10" fmla="*/ 11 w 61"/>
                <a:gd name="T11" fmla="*/ 14 h 23"/>
                <a:gd name="T12" fmla="*/ 58 w 61"/>
                <a:gd name="T13" fmla="*/ 6 h 23"/>
                <a:gd name="T14" fmla="*/ 61 w 61"/>
                <a:gd name="T15" fmla="*/ 10 h 23"/>
                <a:gd name="T16" fmla="*/ 56 w 61"/>
                <a:gd name="T17" fmla="*/ 14 h 23"/>
                <a:gd name="T18" fmla="*/ 14 w 61"/>
                <a:gd name="T19" fmla="*/ 22 h 23"/>
                <a:gd name="T20" fmla="*/ 11 w 61"/>
                <a:gd name="T2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23">
                  <a:moveTo>
                    <a:pt x="11" y="23"/>
                  </a:moveTo>
                  <a:cubicBezTo>
                    <a:pt x="10" y="23"/>
                    <a:pt x="9" y="23"/>
                    <a:pt x="8" y="22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3"/>
                    <a:pt x="0" y="11"/>
                    <a:pt x="1" y="9"/>
                  </a:cubicBezTo>
                  <a:cubicBezTo>
                    <a:pt x="3" y="8"/>
                    <a:pt x="5" y="8"/>
                    <a:pt x="7" y="9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28" y="0"/>
                    <a:pt x="57" y="6"/>
                    <a:pt x="58" y="6"/>
                  </a:cubicBezTo>
                  <a:cubicBezTo>
                    <a:pt x="60" y="6"/>
                    <a:pt x="61" y="8"/>
                    <a:pt x="61" y="10"/>
                  </a:cubicBezTo>
                  <a:cubicBezTo>
                    <a:pt x="61" y="13"/>
                    <a:pt x="59" y="14"/>
                    <a:pt x="56" y="14"/>
                  </a:cubicBezTo>
                  <a:cubicBezTo>
                    <a:pt x="56" y="14"/>
                    <a:pt x="27" y="8"/>
                    <a:pt x="14" y="22"/>
                  </a:cubicBezTo>
                  <a:cubicBezTo>
                    <a:pt x="13" y="23"/>
                    <a:pt x="12" y="23"/>
                    <a:pt x="11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46"/>
            <p:cNvSpPr/>
            <p:nvPr/>
          </p:nvSpPr>
          <p:spPr bwMode="auto">
            <a:xfrm>
              <a:off x="9779516" y="2379561"/>
              <a:ext cx="60994" cy="162652"/>
            </a:xfrm>
            <a:custGeom>
              <a:avLst/>
              <a:gdLst>
                <a:gd name="T0" fmla="*/ 11 w 23"/>
                <a:gd name="T1" fmla="*/ 61 h 61"/>
                <a:gd name="T2" fmla="*/ 8 w 23"/>
                <a:gd name="T3" fmla="*/ 60 h 61"/>
                <a:gd name="T4" fmla="*/ 1 w 23"/>
                <a:gd name="T5" fmla="*/ 53 h 61"/>
                <a:gd name="T6" fmla="*/ 1 w 23"/>
                <a:gd name="T7" fmla="*/ 47 h 61"/>
                <a:gd name="T8" fmla="*/ 9 w 23"/>
                <a:gd name="T9" fmla="*/ 5 h 61"/>
                <a:gd name="T10" fmla="*/ 13 w 23"/>
                <a:gd name="T11" fmla="*/ 0 h 61"/>
                <a:gd name="T12" fmla="*/ 17 w 23"/>
                <a:gd name="T13" fmla="*/ 3 h 61"/>
                <a:gd name="T14" fmla="*/ 9 w 23"/>
                <a:gd name="T15" fmla="*/ 50 h 61"/>
                <a:gd name="T16" fmla="*/ 14 w 23"/>
                <a:gd name="T17" fmla="*/ 54 h 61"/>
                <a:gd name="T18" fmla="*/ 14 w 23"/>
                <a:gd name="T19" fmla="*/ 60 h 61"/>
                <a:gd name="T20" fmla="*/ 11 w 23"/>
                <a:gd name="T2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61">
                  <a:moveTo>
                    <a:pt x="11" y="61"/>
                  </a:moveTo>
                  <a:cubicBezTo>
                    <a:pt x="10" y="61"/>
                    <a:pt x="9" y="61"/>
                    <a:pt x="8" y="60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51"/>
                    <a:pt x="0" y="49"/>
                    <a:pt x="1" y="47"/>
                  </a:cubicBezTo>
                  <a:cubicBezTo>
                    <a:pt x="15" y="34"/>
                    <a:pt x="9" y="5"/>
                    <a:pt x="9" y="5"/>
                  </a:cubicBezTo>
                  <a:cubicBezTo>
                    <a:pt x="9" y="3"/>
                    <a:pt x="10" y="0"/>
                    <a:pt x="13" y="0"/>
                  </a:cubicBezTo>
                  <a:cubicBezTo>
                    <a:pt x="15" y="0"/>
                    <a:pt x="17" y="1"/>
                    <a:pt x="17" y="3"/>
                  </a:cubicBezTo>
                  <a:cubicBezTo>
                    <a:pt x="18" y="5"/>
                    <a:pt x="23" y="33"/>
                    <a:pt x="9" y="50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5" y="56"/>
                    <a:pt x="15" y="58"/>
                    <a:pt x="14" y="60"/>
                  </a:cubicBezTo>
                  <a:cubicBezTo>
                    <a:pt x="13" y="61"/>
                    <a:pt x="12" y="61"/>
                    <a:pt x="11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47"/>
            <p:cNvSpPr/>
            <p:nvPr/>
          </p:nvSpPr>
          <p:spPr bwMode="auto">
            <a:xfrm>
              <a:off x="9741112" y="2502679"/>
              <a:ext cx="99398" cy="80196"/>
            </a:xfrm>
            <a:custGeom>
              <a:avLst/>
              <a:gdLst>
                <a:gd name="T0" fmla="*/ 25 w 37"/>
                <a:gd name="T1" fmla="*/ 30 h 30"/>
                <a:gd name="T2" fmla="*/ 23 w 37"/>
                <a:gd name="T3" fmla="*/ 29 h 30"/>
                <a:gd name="T4" fmla="*/ 3 w 37"/>
                <a:gd name="T5" fmla="*/ 22 h 30"/>
                <a:gd name="T6" fmla="*/ 0 w 37"/>
                <a:gd name="T7" fmla="*/ 19 h 30"/>
                <a:gd name="T8" fmla="*/ 1 w 37"/>
                <a:gd name="T9" fmla="*/ 15 h 30"/>
                <a:gd name="T10" fmla="*/ 15 w 37"/>
                <a:gd name="T11" fmla="*/ 1 h 30"/>
                <a:gd name="T12" fmla="*/ 21 w 37"/>
                <a:gd name="T13" fmla="*/ 1 h 30"/>
                <a:gd name="T14" fmla="*/ 21 w 37"/>
                <a:gd name="T15" fmla="*/ 7 h 30"/>
                <a:gd name="T16" fmla="*/ 11 w 37"/>
                <a:gd name="T17" fmla="*/ 16 h 30"/>
                <a:gd name="T18" fmla="*/ 24 w 37"/>
                <a:gd name="T19" fmla="*/ 21 h 30"/>
                <a:gd name="T20" fmla="*/ 29 w 37"/>
                <a:gd name="T21" fmla="*/ 15 h 30"/>
                <a:gd name="T22" fmla="*/ 35 w 37"/>
                <a:gd name="T23" fmla="*/ 15 h 30"/>
                <a:gd name="T24" fmla="*/ 35 w 37"/>
                <a:gd name="T25" fmla="*/ 21 h 30"/>
                <a:gd name="T26" fmla="*/ 28 w 37"/>
                <a:gd name="T27" fmla="*/ 28 h 30"/>
                <a:gd name="T28" fmla="*/ 25 w 37"/>
                <a:gd name="T2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30">
                  <a:moveTo>
                    <a:pt x="25" y="30"/>
                  </a:moveTo>
                  <a:cubicBezTo>
                    <a:pt x="24" y="30"/>
                    <a:pt x="24" y="30"/>
                    <a:pt x="23" y="29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1" y="21"/>
                    <a:pt x="0" y="20"/>
                    <a:pt x="0" y="19"/>
                  </a:cubicBezTo>
                  <a:cubicBezTo>
                    <a:pt x="0" y="17"/>
                    <a:pt x="0" y="16"/>
                    <a:pt x="1" y="15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7" y="0"/>
                    <a:pt x="19" y="0"/>
                    <a:pt x="21" y="1"/>
                  </a:cubicBezTo>
                  <a:cubicBezTo>
                    <a:pt x="22" y="3"/>
                    <a:pt x="22" y="5"/>
                    <a:pt x="21" y="7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31" y="14"/>
                    <a:pt x="33" y="14"/>
                    <a:pt x="35" y="15"/>
                  </a:cubicBezTo>
                  <a:cubicBezTo>
                    <a:pt x="37" y="17"/>
                    <a:pt x="37" y="20"/>
                    <a:pt x="35" y="21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7" y="29"/>
                    <a:pt x="26" y="30"/>
                    <a:pt x="2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230013" y="3532013"/>
            <a:ext cx="421112" cy="415991"/>
            <a:chOff x="8678228" y="2215779"/>
            <a:chExt cx="371614" cy="367096"/>
          </a:xfrm>
          <a:solidFill>
            <a:schemeClr val="bg1"/>
          </a:solidFill>
        </p:grpSpPr>
        <p:sp>
          <p:nvSpPr>
            <p:cNvPr id="40" name="Freeform 54"/>
            <p:cNvSpPr>
              <a:spLocks noEditPoints="1"/>
            </p:cNvSpPr>
            <p:nvPr/>
          </p:nvSpPr>
          <p:spPr bwMode="auto">
            <a:xfrm>
              <a:off x="8678228" y="2215779"/>
              <a:ext cx="371614" cy="367096"/>
            </a:xfrm>
            <a:custGeom>
              <a:avLst/>
              <a:gdLst>
                <a:gd name="T0" fmla="*/ 50 w 139"/>
                <a:gd name="T1" fmla="*/ 137 h 137"/>
                <a:gd name="T2" fmla="*/ 50 w 139"/>
                <a:gd name="T3" fmla="*/ 137 h 137"/>
                <a:gd name="T4" fmla="*/ 47 w 139"/>
                <a:gd name="T5" fmla="*/ 136 h 137"/>
                <a:gd name="T6" fmla="*/ 2 w 139"/>
                <a:gd name="T7" fmla="*/ 91 h 137"/>
                <a:gd name="T8" fmla="*/ 2 w 139"/>
                <a:gd name="T9" fmla="*/ 86 h 137"/>
                <a:gd name="T10" fmla="*/ 87 w 139"/>
                <a:gd name="T11" fmla="*/ 1 h 137"/>
                <a:gd name="T12" fmla="*/ 90 w 139"/>
                <a:gd name="T13" fmla="*/ 0 h 137"/>
                <a:gd name="T14" fmla="*/ 90 w 139"/>
                <a:gd name="T15" fmla="*/ 0 h 137"/>
                <a:gd name="T16" fmla="*/ 93 w 139"/>
                <a:gd name="T17" fmla="*/ 1 h 137"/>
                <a:gd name="T18" fmla="*/ 137 w 139"/>
                <a:gd name="T19" fmla="*/ 45 h 137"/>
                <a:gd name="T20" fmla="*/ 137 w 139"/>
                <a:gd name="T21" fmla="*/ 51 h 137"/>
                <a:gd name="T22" fmla="*/ 52 w 139"/>
                <a:gd name="T23" fmla="*/ 136 h 137"/>
                <a:gd name="T24" fmla="*/ 50 w 139"/>
                <a:gd name="T25" fmla="*/ 137 h 137"/>
                <a:gd name="T26" fmla="*/ 11 w 139"/>
                <a:gd name="T27" fmla="*/ 88 h 137"/>
                <a:gd name="T28" fmla="*/ 50 w 139"/>
                <a:gd name="T29" fmla="*/ 127 h 137"/>
                <a:gd name="T30" fmla="*/ 129 w 139"/>
                <a:gd name="T31" fmla="*/ 48 h 137"/>
                <a:gd name="T32" fmla="*/ 90 w 139"/>
                <a:gd name="T33" fmla="*/ 9 h 137"/>
                <a:gd name="T34" fmla="*/ 11 w 139"/>
                <a:gd name="T35" fmla="*/ 88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9" h="137">
                  <a:moveTo>
                    <a:pt x="50" y="137"/>
                  </a:moveTo>
                  <a:cubicBezTo>
                    <a:pt x="50" y="137"/>
                    <a:pt x="50" y="137"/>
                    <a:pt x="50" y="137"/>
                  </a:cubicBezTo>
                  <a:cubicBezTo>
                    <a:pt x="48" y="137"/>
                    <a:pt x="47" y="137"/>
                    <a:pt x="47" y="136"/>
                  </a:cubicBezTo>
                  <a:cubicBezTo>
                    <a:pt x="2" y="91"/>
                    <a:pt x="2" y="91"/>
                    <a:pt x="2" y="91"/>
                  </a:cubicBezTo>
                  <a:cubicBezTo>
                    <a:pt x="0" y="90"/>
                    <a:pt x="0" y="87"/>
                    <a:pt x="2" y="86"/>
                  </a:cubicBezTo>
                  <a:cubicBezTo>
                    <a:pt x="87" y="1"/>
                    <a:pt x="87" y="1"/>
                    <a:pt x="87" y="1"/>
                  </a:cubicBezTo>
                  <a:cubicBezTo>
                    <a:pt x="88" y="0"/>
                    <a:pt x="89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1" y="0"/>
                    <a:pt x="92" y="0"/>
                    <a:pt x="93" y="1"/>
                  </a:cubicBezTo>
                  <a:cubicBezTo>
                    <a:pt x="137" y="45"/>
                    <a:pt x="137" y="45"/>
                    <a:pt x="137" y="45"/>
                  </a:cubicBezTo>
                  <a:cubicBezTo>
                    <a:pt x="139" y="47"/>
                    <a:pt x="139" y="49"/>
                    <a:pt x="137" y="51"/>
                  </a:cubicBezTo>
                  <a:cubicBezTo>
                    <a:pt x="52" y="136"/>
                    <a:pt x="52" y="136"/>
                    <a:pt x="52" y="136"/>
                  </a:cubicBezTo>
                  <a:cubicBezTo>
                    <a:pt x="52" y="137"/>
                    <a:pt x="51" y="137"/>
                    <a:pt x="50" y="137"/>
                  </a:cubicBezTo>
                  <a:close/>
                  <a:moveTo>
                    <a:pt x="11" y="88"/>
                  </a:moveTo>
                  <a:cubicBezTo>
                    <a:pt x="50" y="127"/>
                    <a:pt x="50" y="127"/>
                    <a:pt x="50" y="127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90" y="9"/>
                    <a:pt x="90" y="9"/>
                    <a:pt x="90" y="9"/>
                  </a:cubicBezTo>
                  <a:lnTo>
                    <a:pt x="11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55"/>
            <p:cNvSpPr/>
            <p:nvPr/>
          </p:nvSpPr>
          <p:spPr bwMode="auto">
            <a:xfrm>
              <a:off x="8867989" y="2254183"/>
              <a:ext cx="47440" cy="47440"/>
            </a:xfrm>
            <a:custGeom>
              <a:avLst/>
              <a:gdLst>
                <a:gd name="T0" fmla="*/ 14 w 18"/>
                <a:gd name="T1" fmla="*/ 18 h 18"/>
                <a:gd name="T2" fmla="*/ 11 w 18"/>
                <a:gd name="T3" fmla="*/ 16 h 18"/>
                <a:gd name="T4" fmla="*/ 1 w 18"/>
                <a:gd name="T5" fmla="*/ 7 h 18"/>
                <a:gd name="T6" fmla="*/ 1 w 18"/>
                <a:gd name="T7" fmla="*/ 1 h 18"/>
                <a:gd name="T8" fmla="*/ 7 w 18"/>
                <a:gd name="T9" fmla="*/ 1 h 18"/>
                <a:gd name="T10" fmla="*/ 17 w 18"/>
                <a:gd name="T11" fmla="*/ 11 h 18"/>
                <a:gd name="T12" fmla="*/ 17 w 18"/>
                <a:gd name="T13" fmla="*/ 16 h 18"/>
                <a:gd name="T14" fmla="*/ 14 w 18"/>
                <a:gd name="T1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8">
                  <a:moveTo>
                    <a:pt x="14" y="18"/>
                  </a:moveTo>
                  <a:cubicBezTo>
                    <a:pt x="13" y="18"/>
                    <a:pt x="12" y="17"/>
                    <a:pt x="11" y="1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8" y="12"/>
                    <a:pt x="18" y="15"/>
                    <a:pt x="17" y="16"/>
                  </a:cubicBezTo>
                  <a:cubicBezTo>
                    <a:pt x="16" y="17"/>
                    <a:pt x="15" y="18"/>
                    <a:pt x="1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56"/>
            <p:cNvSpPr/>
            <p:nvPr/>
          </p:nvSpPr>
          <p:spPr bwMode="auto">
            <a:xfrm>
              <a:off x="8829585" y="2291457"/>
              <a:ext cx="72290" cy="68901"/>
            </a:xfrm>
            <a:custGeom>
              <a:avLst/>
              <a:gdLst>
                <a:gd name="T0" fmla="*/ 23 w 27"/>
                <a:gd name="T1" fmla="*/ 26 h 26"/>
                <a:gd name="T2" fmla="*/ 20 w 27"/>
                <a:gd name="T3" fmla="*/ 25 h 26"/>
                <a:gd name="T4" fmla="*/ 1 w 27"/>
                <a:gd name="T5" fmla="*/ 7 h 26"/>
                <a:gd name="T6" fmla="*/ 1 w 27"/>
                <a:gd name="T7" fmla="*/ 1 h 26"/>
                <a:gd name="T8" fmla="*/ 7 w 27"/>
                <a:gd name="T9" fmla="*/ 1 h 26"/>
                <a:gd name="T10" fmla="*/ 26 w 27"/>
                <a:gd name="T11" fmla="*/ 20 h 26"/>
                <a:gd name="T12" fmla="*/ 26 w 27"/>
                <a:gd name="T13" fmla="*/ 25 h 26"/>
                <a:gd name="T14" fmla="*/ 23 w 27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26">
                  <a:moveTo>
                    <a:pt x="23" y="26"/>
                  </a:moveTo>
                  <a:cubicBezTo>
                    <a:pt x="22" y="26"/>
                    <a:pt x="21" y="26"/>
                    <a:pt x="20" y="2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7" y="21"/>
                    <a:pt x="27" y="24"/>
                    <a:pt x="26" y="25"/>
                  </a:cubicBezTo>
                  <a:cubicBezTo>
                    <a:pt x="25" y="26"/>
                    <a:pt x="24" y="26"/>
                    <a:pt x="23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57"/>
            <p:cNvSpPr/>
            <p:nvPr/>
          </p:nvSpPr>
          <p:spPr bwMode="auto">
            <a:xfrm>
              <a:off x="8792310" y="2328732"/>
              <a:ext cx="48570" cy="45181"/>
            </a:xfrm>
            <a:custGeom>
              <a:avLst/>
              <a:gdLst>
                <a:gd name="T0" fmla="*/ 14 w 18"/>
                <a:gd name="T1" fmla="*/ 17 h 17"/>
                <a:gd name="T2" fmla="*/ 11 w 18"/>
                <a:gd name="T3" fmla="*/ 16 h 17"/>
                <a:gd name="T4" fmla="*/ 1 w 18"/>
                <a:gd name="T5" fmla="*/ 7 h 17"/>
                <a:gd name="T6" fmla="*/ 1 w 18"/>
                <a:gd name="T7" fmla="*/ 1 h 17"/>
                <a:gd name="T8" fmla="*/ 7 w 18"/>
                <a:gd name="T9" fmla="*/ 1 h 17"/>
                <a:gd name="T10" fmla="*/ 17 w 18"/>
                <a:gd name="T11" fmla="*/ 11 h 17"/>
                <a:gd name="T12" fmla="*/ 17 w 18"/>
                <a:gd name="T13" fmla="*/ 16 h 17"/>
                <a:gd name="T14" fmla="*/ 14 w 18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7">
                  <a:moveTo>
                    <a:pt x="14" y="17"/>
                  </a:moveTo>
                  <a:cubicBezTo>
                    <a:pt x="13" y="17"/>
                    <a:pt x="12" y="17"/>
                    <a:pt x="11" y="1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8" y="12"/>
                    <a:pt x="18" y="15"/>
                    <a:pt x="17" y="16"/>
                  </a:cubicBezTo>
                  <a:cubicBezTo>
                    <a:pt x="16" y="17"/>
                    <a:pt x="15" y="17"/>
                    <a:pt x="14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58"/>
            <p:cNvSpPr/>
            <p:nvPr/>
          </p:nvSpPr>
          <p:spPr bwMode="auto">
            <a:xfrm>
              <a:off x="8755036" y="2366006"/>
              <a:ext cx="72290" cy="68901"/>
            </a:xfrm>
            <a:custGeom>
              <a:avLst/>
              <a:gdLst>
                <a:gd name="T0" fmla="*/ 23 w 27"/>
                <a:gd name="T1" fmla="*/ 26 h 26"/>
                <a:gd name="T2" fmla="*/ 20 w 27"/>
                <a:gd name="T3" fmla="*/ 25 h 26"/>
                <a:gd name="T4" fmla="*/ 1 w 27"/>
                <a:gd name="T5" fmla="*/ 7 h 26"/>
                <a:gd name="T6" fmla="*/ 1 w 27"/>
                <a:gd name="T7" fmla="*/ 1 h 26"/>
                <a:gd name="T8" fmla="*/ 7 w 27"/>
                <a:gd name="T9" fmla="*/ 1 h 26"/>
                <a:gd name="T10" fmla="*/ 26 w 27"/>
                <a:gd name="T11" fmla="*/ 20 h 26"/>
                <a:gd name="T12" fmla="*/ 26 w 27"/>
                <a:gd name="T13" fmla="*/ 25 h 26"/>
                <a:gd name="T14" fmla="*/ 23 w 27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26">
                  <a:moveTo>
                    <a:pt x="23" y="26"/>
                  </a:moveTo>
                  <a:cubicBezTo>
                    <a:pt x="22" y="26"/>
                    <a:pt x="21" y="26"/>
                    <a:pt x="20" y="2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7" y="21"/>
                    <a:pt x="27" y="24"/>
                    <a:pt x="26" y="25"/>
                  </a:cubicBezTo>
                  <a:cubicBezTo>
                    <a:pt x="25" y="26"/>
                    <a:pt x="24" y="26"/>
                    <a:pt x="23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59"/>
            <p:cNvSpPr/>
            <p:nvPr/>
          </p:nvSpPr>
          <p:spPr bwMode="auto">
            <a:xfrm>
              <a:off x="8717762" y="2401021"/>
              <a:ext cx="48570" cy="47440"/>
            </a:xfrm>
            <a:custGeom>
              <a:avLst/>
              <a:gdLst>
                <a:gd name="T0" fmla="*/ 14 w 18"/>
                <a:gd name="T1" fmla="*/ 18 h 18"/>
                <a:gd name="T2" fmla="*/ 11 w 18"/>
                <a:gd name="T3" fmla="*/ 17 h 18"/>
                <a:gd name="T4" fmla="*/ 2 w 18"/>
                <a:gd name="T5" fmla="*/ 8 h 18"/>
                <a:gd name="T6" fmla="*/ 2 w 18"/>
                <a:gd name="T7" fmla="*/ 2 h 18"/>
                <a:gd name="T8" fmla="*/ 7 w 18"/>
                <a:gd name="T9" fmla="*/ 2 h 18"/>
                <a:gd name="T10" fmla="*/ 17 w 18"/>
                <a:gd name="T11" fmla="*/ 12 h 18"/>
                <a:gd name="T12" fmla="*/ 17 w 18"/>
                <a:gd name="T13" fmla="*/ 17 h 18"/>
                <a:gd name="T14" fmla="*/ 14 w 18"/>
                <a:gd name="T1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8">
                  <a:moveTo>
                    <a:pt x="14" y="18"/>
                  </a:moveTo>
                  <a:cubicBezTo>
                    <a:pt x="13" y="18"/>
                    <a:pt x="12" y="18"/>
                    <a:pt x="11" y="1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8" y="13"/>
                    <a:pt x="18" y="16"/>
                    <a:pt x="17" y="17"/>
                  </a:cubicBezTo>
                  <a:cubicBezTo>
                    <a:pt x="16" y="18"/>
                    <a:pt x="15" y="18"/>
                    <a:pt x="1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4261296" y="1687955"/>
            <a:ext cx="326082" cy="522378"/>
            <a:chOff x="6611196" y="2215779"/>
            <a:chExt cx="227035" cy="363708"/>
          </a:xfrm>
          <a:solidFill>
            <a:schemeClr val="bg1"/>
          </a:solidFill>
        </p:grpSpPr>
        <p:sp>
          <p:nvSpPr>
            <p:cNvPr id="47" name="Freeform 130"/>
            <p:cNvSpPr>
              <a:spLocks noEditPoints="1"/>
            </p:cNvSpPr>
            <p:nvPr/>
          </p:nvSpPr>
          <p:spPr bwMode="auto">
            <a:xfrm>
              <a:off x="6657506" y="2272256"/>
              <a:ext cx="138932" cy="136673"/>
            </a:xfrm>
            <a:custGeom>
              <a:avLst/>
              <a:gdLst>
                <a:gd name="T0" fmla="*/ 48 w 52"/>
                <a:gd name="T1" fmla="*/ 51 h 51"/>
                <a:gd name="T2" fmla="*/ 47 w 52"/>
                <a:gd name="T3" fmla="*/ 51 h 51"/>
                <a:gd name="T4" fmla="*/ 4 w 52"/>
                <a:gd name="T5" fmla="*/ 51 h 51"/>
                <a:gd name="T6" fmla="*/ 1 w 52"/>
                <a:gd name="T7" fmla="*/ 49 h 51"/>
                <a:gd name="T8" fmla="*/ 0 w 52"/>
                <a:gd name="T9" fmla="*/ 46 h 51"/>
                <a:gd name="T10" fmla="*/ 3 w 52"/>
                <a:gd name="T11" fmla="*/ 3 h 51"/>
                <a:gd name="T12" fmla="*/ 7 w 52"/>
                <a:gd name="T13" fmla="*/ 0 h 51"/>
                <a:gd name="T14" fmla="*/ 44 w 52"/>
                <a:gd name="T15" fmla="*/ 0 h 51"/>
                <a:gd name="T16" fmla="*/ 48 w 52"/>
                <a:gd name="T17" fmla="*/ 3 h 51"/>
                <a:gd name="T18" fmla="*/ 51 w 52"/>
                <a:gd name="T19" fmla="*/ 45 h 51"/>
                <a:gd name="T20" fmla="*/ 52 w 52"/>
                <a:gd name="T21" fmla="*/ 47 h 51"/>
                <a:gd name="T22" fmla="*/ 48 w 52"/>
                <a:gd name="T23" fmla="*/ 51 h 51"/>
                <a:gd name="T24" fmla="*/ 8 w 52"/>
                <a:gd name="T25" fmla="*/ 43 h 51"/>
                <a:gd name="T26" fmla="*/ 43 w 52"/>
                <a:gd name="T27" fmla="*/ 43 h 51"/>
                <a:gd name="T28" fmla="*/ 40 w 52"/>
                <a:gd name="T29" fmla="*/ 8 h 51"/>
                <a:gd name="T30" fmla="*/ 11 w 52"/>
                <a:gd name="T31" fmla="*/ 8 h 51"/>
                <a:gd name="T32" fmla="*/ 8 w 52"/>
                <a:gd name="T33" fmla="*/ 4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1">
                  <a:moveTo>
                    <a:pt x="48" y="51"/>
                  </a:moveTo>
                  <a:cubicBezTo>
                    <a:pt x="48" y="51"/>
                    <a:pt x="48" y="51"/>
                    <a:pt x="47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3" y="51"/>
                    <a:pt x="2" y="50"/>
                    <a:pt x="1" y="49"/>
                  </a:cubicBezTo>
                  <a:cubicBezTo>
                    <a:pt x="0" y="48"/>
                    <a:pt x="0" y="47"/>
                    <a:pt x="0" y="46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5" y="0"/>
                    <a:pt x="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6" y="0"/>
                    <a:pt x="48" y="1"/>
                    <a:pt x="48" y="3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52" y="46"/>
                    <a:pt x="52" y="46"/>
                    <a:pt x="52" y="47"/>
                  </a:cubicBezTo>
                  <a:cubicBezTo>
                    <a:pt x="52" y="49"/>
                    <a:pt x="50" y="51"/>
                    <a:pt x="48" y="51"/>
                  </a:cubicBezTo>
                  <a:close/>
                  <a:moveTo>
                    <a:pt x="8" y="43"/>
                  </a:moveTo>
                  <a:cubicBezTo>
                    <a:pt x="43" y="43"/>
                    <a:pt x="43" y="43"/>
                    <a:pt x="43" y="43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11" y="8"/>
                    <a:pt x="11" y="8"/>
                    <a:pt x="11" y="8"/>
                  </a:cubicBezTo>
                  <a:lnTo>
                    <a:pt x="8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31"/>
            <p:cNvSpPr>
              <a:spLocks noEditPoints="1"/>
            </p:cNvSpPr>
            <p:nvPr/>
          </p:nvSpPr>
          <p:spPr bwMode="auto">
            <a:xfrm>
              <a:off x="6611196" y="2387467"/>
              <a:ext cx="227035" cy="74549"/>
            </a:xfrm>
            <a:custGeom>
              <a:avLst/>
              <a:gdLst>
                <a:gd name="T0" fmla="*/ 81 w 85"/>
                <a:gd name="T1" fmla="*/ 28 h 28"/>
                <a:gd name="T2" fmla="*/ 81 w 85"/>
                <a:gd name="T3" fmla="*/ 28 h 28"/>
                <a:gd name="T4" fmla="*/ 4 w 85"/>
                <a:gd name="T5" fmla="*/ 28 h 28"/>
                <a:gd name="T6" fmla="*/ 1 w 85"/>
                <a:gd name="T7" fmla="*/ 26 h 28"/>
                <a:gd name="T8" fmla="*/ 0 w 85"/>
                <a:gd name="T9" fmla="*/ 22 h 28"/>
                <a:gd name="T10" fmla="*/ 10 w 85"/>
                <a:gd name="T11" fmla="*/ 2 h 28"/>
                <a:gd name="T12" fmla="*/ 14 w 85"/>
                <a:gd name="T13" fmla="*/ 0 h 28"/>
                <a:gd name="T14" fmla="*/ 71 w 85"/>
                <a:gd name="T15" fmla="*/ 0 h 28"/>
                <a:gd name="T16" fmla="*/ 75 w 85"/>
                <a:gd name="T17" fmla="*/ 2 h 28"/>
                <a:gd name="T18" fmla="*/ 85 w 85"/>
                <a:gd name="T19" fmla="*/ 21 h 28"/>
                <a:gd name="T20" fmla="*/ 85 w 85"/>
                <a:gd name="T21" fmla="*/ 24 h 28"/>
                <a:gd name="T22" fmla="*/ 81 w 85"/>
                <a:gd name="T23" fmla="*/ 28 h 28"/>
                <a:gd name="T24" fmla="*/ 10 w 85"/>
                <a:gd name="T25" fmla="*/ 20 h 28"/>
                <a:gd name="T26" fmla="*/ 75 w 85"/>
                <a:gd name="T27" fmla="*/ 20 h 28"/>
                <a:gd name="T28" fmla="*/ 69 w 85"/>
                <a:gd name="T29" fmla="*/ 8 h 28"/>
                <a:gd name="T30" fmla="*/ 17 w 85"/>
                <a:gd name="T31" fmla="*/ 8 h 28"/>
                <a:gd name="T32" fmla="*/ 10 w 85"/>
                <a:gd name="T33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5" h="28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3" y="28"/>
                    <a:pt x="1" y="27"/>
                    <a:pt x="1" y="26"/>
                  </a:cubicBezTo>
                  <a:cubicBezTo>
                    <a:pt x="0" y="25"/>
                    <a:pt x="0" y="23"/>
                    <a:pt x="0" y="2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1" y="0"/>
                    <a:pt x="13" y="0"/>
                    <a:pt x="14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3" y="0"/>
                    <a:pt x="74" y="0"/>
                    <a:pt x="75" y="2"/>
                  </a:cubicBezTo>
                  <a:cubicBezTo>
                    <a:pt x="85" y="21"/>
                    <a:pt x="85" y="21"/>
                    <a:pt x="85" y="21"/>
                  </a:cubicBezTo>
                  <a:cubicBezTo>
                    <a:pt x="85" y="22"/>
                    <a:pt x="85" y="23"/>
                    <a:pt x="85" y="24"/>
                  </a:cubicBezTo>
                  <a:cubicBezTo>
                    <a:pt x="85" y="26"/>
                    <a:pt x="84" y="28"/>
                    <a:pt x="81" y="28"/>
                  </a:cubicBezTo>
                  <a:close/>
                  <a:moveTo>
                    <a:pt x="10" y="20"/>
                  </a:moveTo>
                  <a:cubicBezTo>
                    <a:pt x="75" y="20"/>
                    <a:pt x="75" y="20"/>
                    <a:pt x="75" y="20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17" y="8"/>
                    <a:pt x="17" y="8"/>
                    <a:pt x="17" y="8"/>
                  </a:cubicBezTo>
                  <a:lnTo>
                    <a:pt x="10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32"/>
            <p:cNvSpPr>
              <a:spLocks noEditPoints="1"/>
            </p:cNvSpPr>
            <p:nvPr/>
          </p:nvSpPr>
          <p:spPr bwMode="auto">
            <a:xfrm>
              <a:off x="6638304" y="2215779"/>
              <a:ext cx="173947" cy="77937"/>
            </a:xfrm>
            <a:custGeom>
              <a:avLst/>
              <a:gdLst>
                <a:gd name="T0" fmla="*/ 51 w 65"/>
                <a:gd name="T1" fmla="*/ 29 h 29"/>
                <a:gd name="T2" fmla="*/ 14 w 65"/>
                <a:gd name="T3" fmla="*/ 29 h 29"/>
                <a:gd name="T4" fmla="*/ 11 w 65"/>
                <a:gd name="T5" fmla="*/ 26 h 29"/>
                <a:gd name="T6" fmla="*/ 0 w 65"/>
                <a:gd name="T7" fmla="*/ 6 h 29"/>
                <a:gd name="T8" fmla="*/ 1 w 65"/>
                <a:gd name="T9" fmla="*/ 2 h 29"/>
                <a:gd name="T10" fmla="*/ 4 w 65"/>
                <a:gd name="T11" fmla="*/ 0 h 29"/>
                <a:gd name="T12" fmla="*/ 61 w 65"/>
                <a:gd name="T13" fmla="*/ 0 h 29"/>
                <a:gd name="T14" fmla="*/ 65 w 65"/>
                <a:gd name="T15" fmla="*/ 2 h 29"/>
                <a:gd name="T16" fmla="*/ 65 w 65"/>
                <a:gd name="T17" fmla="*/ 6 h 29"/>
                <a:gd name="T18" fmla="*/ 55 w 65"/>
                <a:gd name="T19" fmla="*/ 26 h 29"/>
                <a:gd name="T20" fmla="*/ 51 w 65"/>
                <a:gd name="T21" fmla="*/ 29 h 29"/>
                <a:gd name="T22" fmla="*/ 17 w 65"/>
                <a:gd name="T23" fmla="*/ 21 h 29"/>
                <a:gd name="T24" fmla="*/ 49 w 65"/>
                <a:gd name="T25" fmla="*/ 21 h 29"/>
                <a:gd name="T26" fmla="*/ 55 w 65"/>
                <a:gd name="T27" fmla="*/ 8 h 29"/>
                <a:gd name="T28" fmla="*/ 11 w 65"/>
                <a:gd name="T29" fmla="*/ 8 h 29"/>
                <a:gd name="T30" fmla="*/ 17 w 65"/>
                <a:gd name="T31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" h="29">
                  <a:moveTo>
                    <a:pt x="51" y="29"/>
                  </a:moveTo>
                  <a:cubicBezTo>
                    <a:pt x="14" y="29"/>
                    <a:pt x="14" y="29"/>
                    <a:pt x="14" y="29"/>
                  </a:cubicBezTo>
                  <a:cubicBezTo>
                    <a:pt x="13" y="29"/>
                    <a:pt x="11" y="28"/>
                    <a:pt x="11" y="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1" y="1"/>
                    <a:pt x="3" y="0"/>
                    <a:pt x="4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3" y="0"/>
                    <a:pt x="64" y="1"/>
                    <a:pt x="65" y="2"/>
                  </a:cubicBezTo>
                  <a:cubicBezTo>
                    <a:pt x="65" y="3"/>
                    <a:pt x="65" y="5"/>
                    <a:pt x="65" y="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4" y="28"/>
                    <a:pt x="53" y="29"/>
                    <a:pt x="51" y="29"/>
                  </a:cubicBezTo>
                  <a:close/>
                  <a:moveTo>
                    <a:pt x="17" y="21"/>
                  </a:moveTo>
                  <a:cubicBezTo>
                    <a:pt x="49" y="21"/>
                    <a:pt x="49" y="21"/>
                    <a:pt x="49" y="21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11" y="8"/>
                    <a:pt x="11" y="8"/>
                    <a:pt x="11" y="8"/>
                  </a:cubicBezTo>
                  <a:lnTo>
                    <a:pt x="17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33"/>
            <p:cNvSpPr/>
            <p:nvPr/>
          </p:nvSpPr>
          <p:spPr bwMode="auto">
            <a:xfrm>
              <a:off x="6716242" y="2440555"/>
              <a:ext cx="21461" cy="138932"/>
            </a:xfrm>
            <a:custGeom>
              <a:avLst/>
              <a:gdLst>
                <a:gd name="T0" fmla="*/ 4 w 8"/>
                <a:gd name="T1" fmla="*/ 52 h 52"/>
                <a:gd name="T2" fmla="*/ 0 w 8"/>
                <a:gd name="T3" fmla="*/ 48 h 52"/>
                <a:gd name="T4" fmla="*/ 0 w 8"/>
                <a:gd name="T5" fmla="*/ 4 h 52"/>
                <a:gd name="T6" fmla="*/ 4 w 8"/>
                <a:gd name="T7" fmla="*/ 0 h 52"/>
                <a:gd name="T8" fmla="*/ 8 w 8"/>
                <a:gd name="T9" fmla="*/ 4 h 52"/>
                <a:gd name="T10" fmla="*/ 8 w 8"/>
                <a:gd name="T11" fmla="*/ 48 h 52"/>
                <a:gd name="T12" fmla="*/ 4 w 8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2">
                  <a:moveTo>
                    <a:pt x="4" y="52"/>
                  </a:moveTo>
                  <a:cubicBezTo>
                    <a:pt x="1" y="52"/>
                    <a:pt x="0" y="50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50"/>
                    <a:pt x="6" y="52"/>
                    <a:pt x="4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8"/>
          <p:cNvSpPr txBox="1"/>
          <p:nvPr/>
        </p:nvSpPr>
        <p:spPr>
          <a:xfrm>
            <a:off x="1463706" y="275062"/>
            <a:ext cx="318229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665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竞争环境</a:t>
            </a:r>
            <a:r>
              <a:rPr lang="zh-CN" altLang="en-US" sz="2665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分析</a:t>
            </a:r>
            <a:endParaRPr lang="zh-CN" altLang="en-US" sz="2665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09846" y="462689"/>
            <a:ext cx="983525" cy="209587"/>
            <a:chOff x="3775643" y="-275771"/>
            <a:chExt cx="2148873" cy="457920"/>
          </a:xfrm>
        </p:grpSpPr>
        <p:sp>
          <p:nvSpPr>
            <p:cNvPr id="19" name="圆角矩形 18"/>
            <p:cNvSpPr/>
            <p:nvPr/>
          </p:nvSpPr>
          <p:spPr>
            <a:xfrm>
              <a:off x="3775643" y="-275771"/>
              <a:ext cx="457920" cy="45792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4339294" y="-275771"/>
              <a:ext cx="457920" cy="45792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4902945" y="-275771"/>
              <a:ext cx="457920" cy="45792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5466596" y="-275771"/>
              <a:ext cx="457920" cy="457920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六边形 22"/>
          <p:cNvSpPr/>
          <p:nvPr/>
        </p:nvSpPr>
        <p:spPr>
          <a:xfrm>
            <a:off x="974400" y="2760301"/>
            <a:ext cx="2272923" cy="1959416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六边形 23"/>
          <p:cNvSpPr/>
          <p:nvPr/>
        </p:nvSpPr>
        <p:spPr>
          <a:xfrm>
            <a:off x="3705243" y="1342183"/>
            <a:ext cx="1438188" cy="1239817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六边形 24"/>
          <p:cNvSpPr/>
          <p:nvPr/>
        </p:nvSpPr>
        <p:spPr>
          <a:xfrm>
            <a:off x="3705243" y="3121555"/>
            <a:ext cx="1438188" cy="123981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六边形 25"/>
          <p:cNvSpPr/>
          <p:nvPr/>
        </p:nvSpPr>
        <p:spPr>
          <a:xfrm>
            <a:off x="3705243" y="4900927"/>
            <a:ext cx="1438188" cy="1239817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361305" y="1736090"/>
            <a:ext cx="5941060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分析： 不同国家市场对价格敏感程度不同，可能存在一些市场对高品质食品更愿意支付更高价格的情况。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    应对策略： 针对不同市场制定灵活的价格策略，可能需要在一些高消费市场提供更高端的产品和服务。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361076" y="1305625"/>
            <a:ext cx="235979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价格</a:t>
            </a:r>
            <a:endParaRPr lang="zh-CN" altLang="en-US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361305" y="3568065"/>
            <a:ext cx="5920105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分析： 发达国家的餐饮科技应用较为普及，用户对技术创新的接受度高。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    应对策略： 与当地科技公司合作，或引入最新技术，以确保在技术上保持领先地位，提高用户体验。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361076" y="3137766"/>
            <a:ext cx="235979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技术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361305" y="5331460"/>
            <a:ext cx="5920740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 分析： 不同国家有着不同的饮食文化和口味偏好，需要根据本地市场需求进行研发。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    应对策略： 适应本地市场，提供符合当地口味的餐品，可能需要根据具体市场情况进行产品定制。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361076" y="4900927"/>
            <a:ext cx="235979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研发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631100" y="2948178"/>
            <a:ext cx="959522" cy="1641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国际竞争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环境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4221682" y="5307131"/>
            <a:ext cx="436470" cy="415991"/>
            <a:chOff x="9741112" y="2215779"/>
            <a:chExt cx="385168" cy="367096"/>
          </a:xfrm>
          <a:solidFill>
            <a:schemeClr val="bg1"/>
          </a:solidFill>
        </p:grpSpPr>
        <p:sp>
          <p:nvSpPr>
            <p:cNvPr id="35" name="Freeform 44"/>
            <p:cNvSpPr>
              <a:spLocks noEditPoints="1"/>
            </p:cNvSpPr>
            <p:nvPr/>
          </p:nvSpPr>
          <p:spPr bwMode="auto">
            <a:xfrm>
              <a:off x="9803236" y="2215779"/>
              <a:ext cx="323044" cy="320785"/>
            </a:xfrm>
            <a:custGeom>
              <a:avLst/>
              <a:gdLst>
                <a:gd name="T0" fmla="*/ 55 w 121"/>
                <a:gd name="T1" fmla="*/ 120 h 120"/>
                <a:gd name="T2" fmla="*/ 52 w 121"/>
                <a:gd name="T3" fmla="*/ 119 h 120"/>
                <a:gd name="T4" fmla="*/ 2 w 121"/>
                <a:gd name="T5" fmla="*/ 68 h 120"/>
                <a:gd name="T6" fmla="*/ 0 w 121"/>
                <a:gd name="T7" fmla="*/ 65 h 120"/>
                <a:gd name="T8" fmla="*/ 2 w 121"/>
                <a:gd name="T9" fmla="*/ 62 h 120"/>
                <a:gd name="T10" fmla="*/ 75 w 121"/>
                <a:gd name="T11" fmla="*/ 1 h 120"/>
                <a:gd name="T12" fmla="*/ 81 w 121"/>
                <a:gd name="T13" fmla="*/ 1 h 120"/>
                <a:gd name="T14" fmla="*/ 119 w 121"/>
                <a:gd name="T15" fmla="*/ 39 h 120"/>
                <a:gd name="T16" fmla="*/ 119 w 121"/>
                <a:gd name="T17" fmla="*/ 45 h 120"/>
                <a:gd name="T18" fmla="*/ 58 w 121"/>
                <a:gd name="T19" fmla="*/ 118 h 120"/>
                <a:gd name="T20" fmla="*/ 55 w 121"/>
                <a:gd name="T21" fmla="*/ 120 h 120"/>
                <a:gd name="T22" fmla="*/ 55 w 121"/>
                <a:gd name="T23" fmla="*/ 120 h 120"/>
                <a:gd name="T24" fmla="*/ 10 w 121"/>
                <a:gd name="T25" fmla="*/ 65 h 120"/>
                <a:gd name="T26" fmla="*/ 55 w 121"/>
                <a:gd name="T27" fmla="*/ 110 h 120"/>
                <a:gd name="T28" fmla="*/ 111 w 121"/>
                <a:gd name="T29" fmla="*/ 42 h 120"/>
                <a:gd name="T30" fmla="*/ 78 w 121"/>
                <a:gd name="T31" fmla="*/ 9 h 120"/>
                <a:gd name="T32" fmla="*/ 10 w 121"/>
                <a:gd name="T33" fmla="*/ 65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1" h="120">
                  <a:moveTo>
                    <a:pt x="55" y="120"/>
                  </a:moveTo>
                  <a:cubicBezTo>
                    <a:pt x="54" y="120"/>
                    <a:pt x="53" y="119"/>
                    <a:pt x="52" y="119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1" y="67"/>
                    <a:pt x="0" y="66"/>
                    <a:pt x="0" y="65"/>
                  </a:cubicBezTo>
                  <a:cubicBezTo>
                    <a:pt x="0" y="64"/>
                    <a:pt x="1" y="63"/>
                    <a:pt x="2" y="62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7" y="0"/>
                    <a:pt x="79" y="0"/>
                    <a:pt x="81" y="1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20" y="41"/>
                    <a:pt x="121" y="43"/>
                    <a:pt x="119" y="45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7" y="119"/>
                    <a:pt x="56" y="120"/>
                    <a:pt x="55" y="120"/>
                  </a:cubicBezTo>
                  <a:cubicBezTo>
                    <a:pt x="55" y="120"/>
                    <a:pt x="55" y="120"/>
                    <a:pt x="55" y="120"/>
                  </a:cubicBezTo>
                  <a:close/>
                  <a:moveTo>
                    <a:pt x="10" y="65"/>
                  </a:moveTo>
                  <a:cubicBezTo>
                    <a:pt x="55" y="110"/>
                    <a:pt x="55" y="110"/>
                    <a:pt x="55" y="110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78" y="9"/>
                    <a:pt x="78" y="9"/>
                    <a:pt x="78" y="9"/>
                  </a:cubicBezTo>
                  <a:lnTo>
                    <a:pt x="10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45"/>
            <p:cNvSpPr/>
            <p:nvPr/>
          </p:nvSpPr>
          <p:spPr bwMode="auto">
            <a:xfrm>
              <a:off x="9797588" y="2499290"/>
              <a:ext cx="163781" cy="62124"/>
            </a:xfrm>
            <a:custGeom>
              <a:avLst/>
              <a:gdLst>
                <a:gd name="T0" fmla="*/ 11 w 61"/>
                <a:gd name="T1" fmla="*/ 23 h 23"/>
                <a:gd name="T2" fmla="*/ 8 w 61"/>
                <a:gd name="T3" fmla="*/ 22 h 23"/>
                <a:gd name="T4" fmla="*/ 1 w 61"/>
                <a:gd name="T5" fmla="*/ 15 h 23"/>
                <a:gd name="T6" fmla="*/ 1 w 61"/>
                <a:gd name="T7" fmla="*/ 9 h 23"/>
                <a:gd name="T8" fmla="*/ 7 w 61"/>
                <a:gd name="T9" fmla="*/ 9 h 23"/>
                <a:gd name="T10" fmla="*/ 11 w 61"/>
                <a:gd name="T11" fmla="*/ 14 h 23"/>
                <a:gd name="T12" fmla="*/ 58 w 61"/>
                <a:gd name="T13" fmla="*/ 6 h 23"/>
                <a:gd name="T14" fmla="*/ 61 w 61"/>
                <a:gd name="T15" fmla="*/ 10 h 23"/>
                <a:gd name="T16" fmla="*/ 56 w 61"/>
                <a:gd name="T17" fmla="*/ 14 h 23"/>
                <a:gd name="T18" fmla="*/ 14 w 61"/>
                <a:gd name="T19" fmla="*/ 22 h 23"/>
                <a:gd name="T20" fmla="*/ 11 w 61"/>
                <a:gd name="T2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23">
                  <a:moveTo>
                    <a:pt x="11" y="23"/>
                  </a:moveTo>
                  <a:cubicBezTo>
                    <a:pt x="10" y="23"/>
                    <a:pt x="9" y="23"/>
                    <a:pt x="8" y="22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3"/>
                    <a:pt x="0" y="11"/>
                    <a:pt x="1" y="9"/>
                  </a:cubicBezTo>
                  <a:cubicBezTo>
                    <a:pt x="3" y="8"/>
                    <a:pt x="5" y="8"/>
                    <a:pt x="7" y="9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28" y="0"/>
                    <a:pt x="57" y="6"/>
                    <a:pt x="58" y="6"/>
                  </a:cubicBezTo>
                  <a:cubicBezTo>
                    <a:pt x="60" y="6"/>
                    <a:pt x="61" y="8"/>
                    <a:pt x="61" y="10"/>
                  </a:cubicBezTo>
                  <a:cubicBezTo>
                    <a:pt x="61" y="13"/>
                    <a:pt x="59" y="14"/>
                    <a:pt x="56" y="14"/>
                  </a:cubicBezTo>
                  <a:cubicBezTo>
                    <a:pt x="56" y="14"/>
                    <a:pt x="27" y="8"/>
                    <a:pt x="14" y="22"/>
                  </a:cubicBezTo>
                  <a:cubicBezTo>
                    <a:pt x="13" y="23"/>
                    <a:pt x="12" y="23"/>
                    <a:pt x="11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46"/>
            <p:cNvSpPr/>
            <p:nvPr/>
          </p:nvSpPr>
          <p:spPr bwMode="auto">
            <a:xfrm>
              <a:off x="9779516" y="2379561"/>
              <a:ext cx="60994" cy="162652"/>
            </a:xfrm>
            <a:custGeom>
              <a:avLst/>
              <a:gdLst>
                <a:gd name="T0" fmla="*/ 11 w 23"/>
                <a:gd name="T1" fmla="*/ 61 h 61"/>
                <a:gd name="T2" fmla="*/ 8 w 23"/>
                <a:gd name="T3" fmla="*/ 60 h 61"/>
                <a:gd name="T4" fmla="*/ 1 w 23"/>
                <a:gd name="T5" fmla="*/ 53 h 61"/>
                <a:gd name="T6" fmla="*/ 1 w 23"/>
                <a:gd name="T7" fmla="*/ 47 h 61"/>
                <a:gd name="T8" fmla="*/ 9 w 23"/>
                <a:gd name="T9" fmla="*/ 5 h 61"/>
                <a:gd name="T10" fmla="*/ 13 w 23"/>
                <a:gd name="T11" fmla="*/ 0 h 61"/>
                <a:gd name="T12" fmla="*/ 17 w 23"/>
                <a:gd name="T13" fmla="*/ 3 h 61"/>
                <a:gd name="T14" fmla="*/ 9 w 23"/>
                <a:gd name="T15" fmla="*/ 50 h 61"/>
                <a:gd name="T16" fmla="*/ 14 w 23"/>
                <a:gd name="T17" fmla="*/ 54 h 61"/>
                <a:gd name="T18" fmla="*/ 14 w 23"/>
                <a:gd name="T19" fmla="*/ 60 h 61"/>
                <a:gd name="T20" fmla="*/ 11 w 23"/>
                <a:gd name="T2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61">
                  <a:moveTo>
                    <a:pt x="11" y="61"/>
                  </a:moveTo>
                  <a:cubicBezTo>
                    <a:pt x="10" y="61"/>
                    <a:pt x="9" y="61"/>
                    <a:pt x="8" y="60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51"/>
                    <a:pt x="0" y="49"/>
                    <a:pt x="1" y="47"/>
                  </a:cubicBezTo>
                  <a:cubicBezTo>
                    <a:pt x="15" y="34"/>
                    <a:pt x="9" y="5"/>
                    <a:pt x="9" y="5"/>
                  </a:cubicBezTo>
                  <a:cubicBezTo>
                    <a:pt x="9" y="3"/>
                    <a:pt x="10" y="0"/>
                    <a:pt x="13" y="0"/>
                  </a:cubicBezTo>
                  <a:cubicBezTo>
                    <a:pt x="15" y="0"/>
                    <a:pt x="17" y="1"/>
                    <a:pt x="17" y="3"/>
                  </a:cubicBezTo>
                  <a:cubicBezTo>
                    <a:pt x="18" y="5"/>
                    <a:pt x="23" y="33"/>
                    <a:pt x="9" y="50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5" y="56"/>
                    <a:pt x="15" y="58"/>
                    <a:pt x="14" y="60"/>
                  </a:cubicBezTo>
                  <a:cubicBezTo>
                    <a:pt x="13" y="61"/>
                    <a:pt x="12" y="61"/>
                    <a:pt x="11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47"/>
            <p:cNvSpPr/>
            <p:nvPr/>
          </p:nvSpPr>
          <p:spPr bwMode="auto">
            <a:xfrm>
              <a:off x="9741112" y="2502679"/>
              <a:ext cx="99398" cy="80196"/>
            </a:xfrm>
            <a:custGeom>
              <a:avLst/>
              <a:gdLst>
                <a:gd name="T0" fmla="*/ 25 w 37"/>
                <a:gd name="T1" fmla="*/ 30 h 30"/>
                <a:gd name="T2" fmla="*/ 23 w 37"/>
                <a:gd name="T3" fmla="*/ 29 h 30"/>
                <a:gd name="T4" fmla="*/ 3 w 37"/>
                <a:gd name="T5" fmla="*/ 22 h 30"/>
                <a:gd name="T6" fmla="*/ 0 w 37"/>
                <a:gd name="T7" fmla="*/ 19 h 30"/>
                <a:gd name="T8" fmla="*/ 1 w 37"/>
                <a:gd name="T9" fmla="*/ 15 h 30"/>
                <a:gd name="T10" fmla="*/ 15 w 37"/>
                <a:gd name="T11" fmla="*/ 1 h 30"/>
                <a:gd name="T12" fmla="*/ 21 w 37"/>
                <a:gd name="T13" fmla="*/ 1 h 30"/>
                <a:gd name="T14" fmla="*/ 21 w 37"/>
                <a:gd name="T15" fmla="*/ 7 h 30"/>
                <a:gd name="T16" fmla="*/ 11 w 37"/>
                <a:gd name="T17" fmla="*/ 16 h 30"/>
                <a:gd name="T18" fmla="*/ 24 w 37"/>
                <a:gd name="T19" fmla="*/ 21 h 30"/>
                <a:gd name="T20" fmla="*/ 29 w 37"/>
                <a:gd name="T21" fmla="*/ 15 h 30"/>
                <a:gd name="T22" fmla="*/ 35 w 37"/>
                <a:gd name="T23" fmla="*/ 15 h 30"/>
                <a:gd name="T24" fmla="*/ 35 w 37"/>
                <a:gd name="T25" fmla="*/ 21 h 30"/>
                <a:gd name="T26" fmla="*/ 28 w 37"/>
                <a:gd name="T27" fmla="*/ 28 h 30"/>
                <a:gd name="T28" fmla="*/ 25 w 37"/>
                <a:gd name="T2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30">
                  <a:moveTo>
                    <a:pt x="25" y="30"/>
                  </a:moveTo>
                  <a:cubicBezTo>
                    <a:pt x="24" y="30"/>
                    <a:pt x="24" y="30"/>
                    <a:pt x="23" y="29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1" y="21"/>
                    <a:pt x="0" y="20"/>
                    <a:pt x="0" y="19"/>
                  </a:cubicBezTo>
                  <a:cubicBezTo>
                    <a:pt x="0" y="17"/>
                    <a:pt x="0" y="16"/>
                    <a:pt x="1" y="15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7" y="0"/>
                    <a:pt x="19" y="0"/>
                    <a:pt x="21" y="1"/>
                  </a:cubicBezTo>
                  <a:cubicBezTo>
                    <a:pt x="22" y="3"/>
                    <a:pt x="22" y="5"/>
                    <a:pt x="21" y="7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31" y="14"/>
                    <a:pt x="33" y="14"/>
                    <a:pt x="35" y="15"/>
                  </a:cubicBezTo>
                  <a:cubicBezTo>
                    <a:pt x="37" y="17"/>
                    <a:pt x="37" y="20"/>
                    <a:pt x="35" y="21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7" y="29"/>
                    <a:pt x="26" y="30"/>
                    <a:pt x="2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230013" y="3532013"/>
            <a:ext cx="421112" cy="415991"/>
            <a:chOff x="8678228" y="2215779"/>
            <a:chExt cx="371614" cy="367096"/>
          </a:xfrm>
          <a:solidFill>
            <a:schemeClr val="bg1"/>
          </a:solidFill>
        </p:grpSpPr>
        <p:sp>
          <p:nvSpPr>
            <p:cNvPr id="40" name="Freeform 54"/>
            <p:cNvSpPr>
              <a:spLocks noEditPoints="1"/>
            </p:cNvSpPr>
            <p:nvPr/>
          </p:nvSpPr>
          <p:spPr bwMode="auto">
            <a:xfrm>
              <a:off x="8678228" y="2215779"/>
              <a:ext cx="371614" cy="367096"/>
            </a:xfrm>
            <a:custGeom>
              <a:avLst/>
              <a:gdLst>
                <a:gd name="T0" fmla="*/ 50 w 139"/>
                <a:gd name="T1" fmla="*/ 137 h 137"/>
                <a:gd name="T2" fmla="*/ 50 w 139"/>
                <a:gd name="T3" fmla="*/ 137 h 137"/>
                <a:gd name="T4" fmla="*/ 47 w 139"/>
                <a:gd name="T5" fmla="*/ 136 h 137"/>
                <a:gd name="T6" fmla="*/ 2 w 139"/>
                <a:gd name="T7" fmla="*/ 91 h 137"/>
                <a:gd name="T8" fmla="*/ 2 w 139"/>
                <a:gd name="T9" fmla="*/ 86 h 137"/>
                <a:gd name="T10" fmla="*/ 87 w 139"/>
                <a:gd name="T11" fmla="*/ 1 h 137"/>
                <a:gd name="T12" fmla="*/ 90 w 139"/>
                <a:gd name="T13" fmla="*/ 0 h 137"/>
                <a:gd name="T14" fmla="*/ 90 w 139"/>
                <a:gd name="T15" fmla="*/ 0 h 137"/>
                <a:gd name="T16" fmla="*/ 93 w 139"/>
                <a:gd name="T17" fmla="*/ 1 h 137"/>
                <a:gd name="T18" fmla="*/ 137 w 139"/>
                <a:gd name="T19" fmla="*/ 45 h 137"/>
                <a:gd name="T20" fmla="*/ 137 w 139"/>
                <a:gd name="T21" fmla="*/ 51 h 137"/>
                <a:gd name="T22" fmla="*/ 52 w 139"/>
                <a:gd name="T23" fmla="*/ 136 h 137"/>
                <a:gd name="T24" fmla="*/ 50 w 139"/>
                <a:gd name="T25" fmla="*/ 137 h 137"/>
                <a:gd name="T26" fmla="*/ 11 w 139"/>
                <a:gd name="T27" fmla="*/ 88 h 137"/>
                <a:gd name="T28" fmla="*/ 50 w 139"/>
                <a:gd name="T29" fmla="*/ 127 h 137"/>
                <a:gd name="T30" fmla="*/ 129 w 139"/>
                <a:gd name="T31" fmla="*/ 48 h 137"/>
                <a:gd name="T32" fmla="*/ 90 w 139"/>
                <a:gd name="T33" fmla="*/ 9 h 137"/>
                <a:gd name="T34" fmla="*/ 11 w 139"/>
                <a:gd name="T35" fmla="*/ 88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9" h="137">
                  <a:moveTo>
                    <a:pt x="50" y="137"/>
                  </a:moveTo>
                  <a:cubicBezTo>
                    <a:pt x="50" y="137"/>
                    <a:pt x="50" y="137"/>
                    <a:pt x="50" y="137"/>
                  </a:cubicBezTo>
                  <a:cubicBezTo>
                    <a:pt x="48" y="137"/>
                    <a:pt x="47" y="137"/>
                    <a:pt x="47" y="136"/>
                  </a:cubicBezTo>
                  <a:cubicBezTo>
                    <a:pt x="2" y="91"/>
                    <a:pt x="2" y="91"/>
                    <a:pt x="2" y="91"/>
                  </a:cubicBezTo>
                  <a:cubicBezTo>
                    <a:pt x="0" y="90"/>
                    <a:pt x="0" y="87"/>
                    <a:pt x="2" y="86"/>
                  </a:cubicBezTo>
                  <a:cubicBezTo>
                    <a:pt x="87" y="1"/>
                    <a:pt x="87" y="1"/>
                    <a:pt x="87" y="1"/>
                  </a:cubicBezTo>
                  <a:cubicBezTo>
                    <a:pt x="88" y="0"/>
                    <a:pt x="89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1" y="0"/>
                    <a:pt x="92" y="0"/>
                    <a:pt x="93" y="1"/>
                  </a:cubicBezTo>
                  <a:cubicBezTo>
                    <a:pt x="137" y="45"/>
                    <a:pt x="137" y="45"/>
                    <a:pt x="137" y="45"/>
                  </a:cubicBezTo>
                  <a:cubicBezTo>
                    <a:pt x="139" y="47"/>
                    <a:pt x="139" y="49"/>
                    <a:pt x="137" y="51"/>
                  </a:cubicBezTo>
                  <a:cubicBezTo>
                    <a:pt x="52" y="136"/>
                    <a:pt x="52" y="136"/>
                    <a:pt x="52" y="136"/>
                  </a:cubicBezTo>
                  <a:cubicBezTo>
                    <a:pt x="52" y="137"/>
                    <a:pt x="51" y="137"/>
                    <a:pt x="50" y="137"/>
                  </a:cubicBezTo>
                  <a:close/>
                  <a:moveTo>
                    <a:pt x="11" y="88"/>
                  </a:moveTo>
                  <a:cubicBezTo>
                    <a:pt x="50" y="127"/>
                    <a:pt x="50" y="127"/>
                    <a:pt x="50" y="127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90" y="9"/>
                    <a:pt x="90" y="9"/>
                    <a:pt x="90" y="9"/>
                  </a:cubicBezTo>
                  <a:lnTo>
                    <a:pt x="11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55"/>
            <p:cNvSpPr/>
            <p:nvPr/>
          </p:nvSpPr>
          <p:spPr bwMode="auto">
            <a:xfrm>
              <a:off x="8867989" y="2254183"/>
              <a:ext cx="47440" cy="47440"/>
            </a:xfrm>
            <a:custGeom>
              <a:avLst/>
              <a:gdLst>
                <a:gd name="T0" fmla="*/ 14 w 18"/>
                <a:gd name="T1" fmla="*/ 18 h 18"/>
                <a:gd name="T2" fmla="*/ 11 w 18"/>
                <a:gd name="T3" fmla="*/ 16 h 18"/>
                <a:gd name="T4" fmla="*/ 1 w 18"/>
                <a:gd name="T5" fmla="*/ 7 h 18"/>
                <a:gd name="T6" fmla="*/ 1 w 18"/>
                <a:gd name="T7" fmla="*/ 1 h 18"/>
                <a:gd name="T8" fmla="*/ 7 w 18"/>
                <a:gd name="T9" fmla="*/ 1 h 18"/>
                <a:gd name="T10" fmla="*/ 17 w 18"/>
                <a:gd name="T11" fmla="*/ 11 h 18"/>
                <a:gd name="T12" fmla="*/ 17 w 18"/>
                <a:gd name="T13" fmla="*/ 16 h 18"/>
                <a:gd name="T14" fmla="*/ 14 w 18"/>
                <a:gd name="T1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8">
                  <a:moveTo>
                    <a:pt x="14" y="18"/>
                  </a:moveTo>
                  <a:cubicBezTo>
                    <a:pt x="13" y="18"/>
                    <a:pt x="12" y="17"/>
                    <a:pt x="11" y="1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8" y="12"/>
                    <a:pt x="18" y="15"/>
                    <a:pt x="17" y="16"/>
                  </a:cubicBezTo>
                  <a:cubicBezTo>
                    <a:pt x="16" y="17"/>
                    <a:pt x="15" y="18"/>
                    <a:pt x="1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56"/>
            <p:cNvSpPr/>
            <p:nvPr/>
          </p:nvSpPr>
          <p:spPr bwMode="auto">
            <a:xfrm>
              <a:off x="8829585" y="2291457"/>
              <a:ext cx="72290" cy="68901"/>
            </a:xfrm>
            <a:custGeom>
              <a:avLst/>
              <a:gdLst>
                <a:gd name="T0" fmla="*/ 23 w 27"/>
                <a:gd name="T1" fmla="*/ 26 h 26"/>
                <a:gd name="T2" fmla="*/ 20 w 27"/>
                <a:gd name="T3" fmla="*/ 25 h 26"/>
                <a:gd name="T4" fmla="*/ 1 w 27"/>
                <a:gd name="T5" fmla="*/ 7 h 26"/>
                <a:gd name="T6" fmla="*/ 1 w 27"/>
                <a:gd name="T7" fmla="*/ 1 h 26"/>
                <a:gd name="T8" fmla="*/ 7 w 27"/>
                <a:gd name="T9" fmla="*/ 1 h 26"/>
                <a:gd name="T10" fmla="*/ 26 w 27"/>
                <a:gd name="T11" fmla="*/ 20 h 26"/>
                <a:gd name="T12" fmla="*/ 26 w 27"/>
                <a:gd name="T13" fmla="*/ 25 h 26"/>
                <a:gd name="T14" fmla="*/ 23 w 27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26">
                  <a:moveTo>
                    <a:pt x="23" y="26"/>
                  </a:moveTo>
                  <a:cubicBezTo>
                    <a:pt x="22" y="26"/>
                    <a:pt x="21" y="26"/>
                    <a:pt x="20" y="2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7" y="21"/>
                    <a:pt x="27" y="24"/>
                    <a:pt x="26" y="25"/>
                  </a:cubicBezTo>
                  <a:cubicBezTo>
                    <a:pt x="25" y="26"/>
                    <a:pt x="24" y="26"/>
                    <a:pt x="23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57"/>
            <p:cNvSpPr/>
            <p:nvPr/>
          </p:nvSpPr>
          <p:spPr bwMode="auto">
            <a:xfrm>
              <a:off x="8792310" y="2328732"/>
              <a:ext cx="48570" cy="45181"/>
            </a:xfrm>
            <a:custGeom>
              <a:avLst/>
              <a:gdLst>
                <a:gd name="T0" fmla="*/ 14 w 18"/>
                <a:gd name="T1" fmla="*/ 17 h 17"/>
                <a:gd name="T2" fmla="*/ 11 w 18"/>
                <a:gd name="T3" fmla="*/ 16 h 17"/>
                <a:gd name="T4" fmla="*/ 1 w 18"/>
                <a:gd name="T5" fmla="*/ 7 h 17"/>
                <a:gd name="T6" fmla="*/ 1 w 18"/>
                <a:gd name="T7" fmla="*/ 1 h 17"/>
                <a:gd name="T8" fmla="*/ 7 w 18"/>
                <a:gd name="T9" fmla="*/ 1 h 17"/>
                <a:gd name="T10" fmla="*/ 17 w 18"/>
                <a:gd name="T11" fmla="*/ 11 h 17"/>
                <a:gd name="T12" fmla="*/ 17 w 18"/>
                <a:gd name="T13" fmla="*/ 16 h 17"/>
                <a:gd name="T14" fmla="*/ 14 w 18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7">
                  <a:moveTo>
                    <a:pt x="14" y="17"/>
                  </a:moveTo>
                  <a:cubicBezTo>
                    <a:pt x="13" y="17"/>
                    <a:pt x="12" y="17"/>
                    <a:pt x="11" y="1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8" y="12"/>
                    <a:pt x="18" y="15"/>
                    <a:pt x="17" y="16"/>
                  </a:cubicBezTo>
                  <a:cubicBezTo>
                    <a:pt x="16" y="17"/>
                    <a:pt x="15" y="17"/>
                    <a:pt x="14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58"/>
            <p:cNvSpPr/>
            <p:nvPr/>
          </p:nvSpPr>
          <p:spPr bwMode="auto">
            <a:xfrm>
              <a:off x="8755036" y="2366006"/>
              <a:ext cx="72290" cy="68901"/>
            </a:xfrm>
            <a:custGeom>
              <a:avLst/>
              <a:gdLst>
                <a:gd name="T0" fmla="*/ 23 w 27"/>
                <a:gd name="T1" fmla="*/ 26 h 26"/>
                <a:gd name="T2" fmla="*/ 20 w 27"/>
                <a:gd name="T3" fmla="*/ 25 h 26"/>
                <a:gd name="T4" fmla="*/ 1 w 27"/>
                <a:gd name="T5" fmla="*/ 7 h 26"/>
                <a:gd name="T6" fmla="*/ 1 w 27"/>
                <a:gd name="T7" fmla="*/ 1 h 26"/>
                <a:gd name="T8" fmla="*/ 7 w 27"/>
                <a:gd name="T9" fmla="*/ 1 h 26"/>
                <a:gd name="T10" fmla="*/ 26 w 27"/>
                <a:gd name="T11" fmla="*/ 20 h 26"/>
                <a:gd name="T12" fmla="*/ 26 w 27"/>
                <a:gd name="T13" fmla="*/ 25 h 26"/>
                <a:gd name="T14" fmla="*/ 23 w 27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26">
                  <a:moveTo>
                    <a:pt x="23" y="26"/>
                  </a:moveTo>
                  <a:cubicBezTo>
                    <a:pt x="22" y="26"/>
                    <a:pt x="21" y="26"/>
                    <a:pt x="20" y="2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7" y="21"/>
                    <a:pt x="27" y="24"/>
                    <a:pt x="26" y="25"/>
                  </a:cubicBezTo>
                  <a:cubicBezTo>
                    <a:pt x="25" y="26"/>
                    <a:pt x="24" y="26"/>
                    <a:pt x="23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59"/>
            <p:cNvSpPr/>
            <p:nvPr/>
          </p:nvSpPr>
          <p:spPr bwMode="auto">
            <a:xfrm>
              <a:off x="8717762" y="2401021"/>
              <a:ext cx="48570" cy="47440"/>
            </a:xfrm>
            <a:custGeom>
              <a:avLst/>
              <a:gdLst>
                <a:gd name="T0" fmla="*/ 14 w 18"/>
                <a:gd name="T1" fmla="*/ 18 h 18"/>
                <a:gd name="T2" fmla="*/ 11 w 18"/>
                <a:gd name="T3" fmla="*/ 17 h 18"/>
                <a:gd name="T4" fmla="*/ 2 w 18"/>
                <a:gd name="T5" fmla="*/ 8 h 18"/>
                <a:gd name="T6" fmla="*/ 2 w 18"/>
                <a:gd name="T7" fmla="*/ 2 h 18"/>
                <a:gd name="T8" fmla="*/ 7 w 18"/>
                <a:gd name="T9" fmla="*/ 2 h 18"/>
                <a:gd name="T10" fmla="*/ 17 w 18"/>
                <a:gd name="T11" fmla="*/ 12 h 18"/>
                <a:gd name="T12" fmla="*/ 17 w 18"/>
                <a:gd name="T13" fmla="*/ 17 h 18"/>
                <a:gd name="T14" fmla="*/ 14 w 18"/>
                <a:gd name="T1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8">
                  <a:moveTo>
                    <a:pt x="14" y="18"/>
                  </a:moveTo>
                  <a:cubicBezTo>
                    <a:pt x="13" y="18"/>
                    <a:pt x="12" y="18"/>
                    <a:pt x="11" y="1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8" y="13"/>
                    <a:pt x="18" y="16"/>
                    <a:pt x="17" y="17"/>
                  </a:cubicBezTo>
                  <a:cubicBezTo>
                    <a:pt x="16" y="18"/>
                    <a:pt x="15" y="18"/>
                    <a:pt x="1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4261296" y="1687955"/>
            <a:ext cx="326082" cy="522378"/>
            <a:chOff x="6611196" y="2215779"/>
            <a:chExt cx="227035" cy="363708"/>
          </a:xfrm>
          <a:solidFill>
            <a:schemeClr val="bg1"/>
          </a:solidFill>
        </p:grpSpPr>
        <p:sp>
          <p:nvSpPr>
            <p:cNvPr id="47" name="Freeform 130"/>
            <p:cNvSpPr>
              <a:spLocks noEditPoints="1"/>
            </p:cNvSpPr>
            <p:nvPr/>
          </p:nvSpPr>
          <p:spPr bwMode="auto">
            <a:xfrm>
              <a:off x="6657506" y="2272256"/>
              <a:ext cx="138932" cy="136673"/>
            </a:xfrm>
            <a:custGeom>
              <a:avLst/>
              <a:gdLst>
                <a:gd name="T0" fmla="*/ 48 w 52"/>
                <a:gd name="T1" fmla="*/ 51 h 51"/>
                <a:gd name="T2" fmla="*/ 47 w 52"/>
                <a:gd name="T3" fmla="*/ 51 h 51"/>
                <a:gd name="T4" fmla="*/ 4 w 52"/>
                <a:gd name="T5" fmla="*/ 51 h 51"/>
                <a:gd name="T6" fmla="*/ 1 w 52"/>
                <a:gd name="T7" fmla="*/ 49 h 51"/>
                <a:gd name="T8" fmla="*/ 0 w 52"/>
                <a:gd name="T9" fmla="*/ 46 h 51"/>
                <a:gd name="T10" fmla="*/ 3 w 52"/>
                <a:gd name="T11" fmla="*/ 3 h 51"/>
                <a:gd name="T12" fmla="*/ 7 w 52"/>
                <a:gd name="T13" fmla="*/ 0 h 51"/>
                <a:gd name="T14" fmla="*/ 44 w 52"/>
                <a:gd name="T15" fmla="*/ 0 h 51"/>
                <a:gd name="T16" fmla="*/ 48 w 52"/>
                <a:gd name="T17" fmla="*/ 3 h 51"/>
                <a:gd name="T18" fmla="*/ 51 w 52"/>
                <a:gd name="T19" fmla="*/ 45 h 51"/>
                <a:gd name="T20" fmla="*/ 52 w 52"/>
                <a:gd name="T21" fmla="*/ 47 h 51"/>
                <a:gd name="T22" fmla="*/ 48 w 52"/>
                <a:gd name="T23" fmla="*/ 51 h 51"/>
                <a:gd name="T24" fmla="*/ 8 w 52"/>
                <a:gd name="T25" fmla="*/ 43 h 51"/>
                <a:gd name="T26" fmla="*/ 43 w 52"/>
                <a:gd name="T27" fmla="*/ 43 h 51"/>
                <a:gd name="T28" fmla="*/ 40 w 52"/>
                <a:gd name="T29" fmla="*/ 8 h 51"/>
                <a:gd name="T30" fmla="*/ 11 w 52"/>
                <a:gd name="T31" fmla="*/ 8 h 51"/>
                <a:gd name="T32" fmla="*/ 8 w 52"/>
                <a:gd name="T33" fmla="*/ 4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1">
                  <a:moveTo>
                    <a:pt x="48" y="51"/>
                  </a:moveTo>
                  <a:cubicBezTo>
                    <a:pt x="48" y="51"/>
                    <a:pt x="48" y="51"/>
                    <a:pt x="47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3" y="51"/>
                    <a:pt x="2" y="50"/>
                    <a:pt x="1" y="49"/>
                  </a:cubicBezTo>
                  <a:cubicBezTo>
                    <a:pt x="0" y="48"/>
                    <a:pt x="0" y="47"/>
                    <a:pt x="0" y="46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5" y="0"/>
                    <a:pt x="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6" y="0"/>
                    <a:pt x="48" y="1"/>
                    <a:pt x="48" y="3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52" y="46"/>
                    <a:pt x="52" y="46"/>
                    <a:pt x="52" y="47"/>
                  </a:cubicBezTo>
                  <a:cubicBezTo>
                    <a:pt x="52" y="49"/>
                    <a:pt x="50" y="51"/>
                    <a:pt x="48" y="51"/>
                  </a:cubicBezTo>
                  <a:close/>
                  <a:moveTo>
                    <a:pt x="8" y="43"/>
                  </a:moveTo>
                  <a:cubicBezTo>
                    <a:pt x="43" y="43"/>
                    <a:pt x="43" y="43"/>
                    <a:pt x="43" y="43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11" y="8"/>
                    <a:pt x="11" y="8"/>
                    <a:pt x="11" y="8"/>
                  </a:cubicBezTo>
                  <a:lnTo>
                    <a:pt x="8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31"/>
            <p:cNvSpPr>
              <a:spLocks noEditPoints="1"/>
            </p:cNvSpPr>
            <p:nvPr/>
          </p:nvSpPr>
          <p:spPr bwMode="auto">
            <a:xfrm>
              <a:off x="6611196" y="2387467"/>
              <a:ext cx="227035" cy="74549"/>
            </a:xfrm>
            <a:custGeom>
              <a:avLst/>
              <a:gdLst>
                <a:gd name="T0" fmla="*/ 81 w 85"/>
                <a:gd name="T1" fmla="*/ 28 h 28"/>
                <a:gd name="T2" fmla="*/ 81 w 85"/>
                <a:gd name="T3" fmla="*/ 28 h 28"/>
                <a:gd name="T4" fmla="*/ 4 w 85"/>
                <a:gd name="T5" fmla="*/ 28 h 28"/>
                <a:gd name="T6" fmla="*/ 1 w 85"/>
                <a:gd name="T7" fmla="*/ 26 h 28"/>
                <a:gd name="T8" fmla="*/ 0 w 85"/>
                <a:gd name="T9" fmla="*/ 22 h 28"/>
                <a:gd name="T10" fmla="*/ 10 w 85"/>
                <a:gd name="T11" fmla="*/ 2 h 28"/>
                <a:gd name="T12" fmla="*/ 14 w 85"/>
                <a:gd name="T13" fmla="*/ 0 h 28"/>
                <a:gd name="T14" fmla="*/ 71 w 85"/>
                <a:gd name="T15" fmla="*/ 0 h 28"/>
                <a:gd name="T16" fmla="*/ 75 w 85"/>
                <a:gd name="T17" fmla="*/ 2 h 28"/>
                <a:gd name="T18" fmla="*/ 85 w 85"/>
                <a:gd name="T19" fmla="*/ 21 h 28"/>
                <a:gd name="T20" fmla="*/ 85 w 85"/>
                <a:gd name="T21" fmla="*/ 24 h 28"/>
                <a:gd name="T22" fmla="*/ 81 w 85"/>
                <a:gd name="T23" fmla="*/ 28 h 28"/>
                <a:gd name="T24" fmla="*/ 10 w 85"/>
                <a:gd name="T25" fmla="*/ 20 h 28"/>
                <a:gd name="T26" fmla="*/ 75 w 85"/>
                <a:gd name="T27" fmla="*/ 20 h 28"/>
                <a:gd name="T28" fmla="*/ 69 w 85"/>
                <a:gd name="T29" fmla="*/ 8 h 28"/>
                <a:gd name="T30" fmla="*/ 17 w 85"/>
                <a:gd name="T31" fmla="*/ 8 h 28"/>
                <a:gd name="T32" fmla="*/ 10 w 85"/>
                <a:gd name="T33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5" h="28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3" y="28"/>
                    <a:pt x="1" y="27"/>
                    <a:pt x="1" y="26"/>
                  </a:cubicBezTo>
                  <a:cubicBezTo>
                    <a:pt x="0" y="25"/>
                    <a:pt x="0" y="23"/>
                    <a:pt x="0" y="2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1" y="0"/>
                    <a:pt x="13" y="0"/>
                    <a:pt x="14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3" y="0"/>
                    <a:pt x="74" y="0"/>
                    <a:pt x="75" y="2"/>
                  </a:cubicBezTo>
                  <a:cubicBezTo>
                    <a:pt x="85" y="21"/>
                    <a:pt x="85" y="21"/>
                    <a:pt x="85" y="21"/>
                  </a:cubicBezTo>
                  <a:cubicBezTo>
                    <a:pt x="85" y="22"/>
                    <a:pt x="85" y="23"/>
                    <a:pt x="85" y="24"/>
                  </a:cubicBezTo>
                  <a:cubicBezTo>
                    <a:pt x="85" y="26"/>
                    <a:pt x="84" y="28"/>
                    <a:pt x="81" y="28"/>
                  </a:cubicBezTo>
                  <a:close/>
                  <a:moveTo>
                    <a:pt x="10" y="20"/>
                  </a:moveTo>
                  <a:cubicBezTo>
                    <a:pt x="75" y="20"/>
                    <a:pt x="75" y="20"/>
                    <a:pt x="75" y="20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17" y="8"/>
                    <a:pt x="17" y="8"/>
                    <a:pt x="17" y="8"/>
                  </a:cubicBezTo>
                  <a:lnTo>
                    <a:pt x="10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32"/>
            <p:cNvSpPr>
              <a:spLocks noEditPoints="1"/>
            </p:cNvSpPr>
            <p:nvPr/>
          </p:nvSpPr>
          <p:spPr bwMode="auto">
            <a:xfrm>
              <a:off x="6638304" y="2215779"/>
              <a:ext cx="173947" cy="77937"/>
            </a:xfrm>
            <a:custGeom>
              <a:avLst/>
              <a:gdLst>
                <a:gd name="T0" fmla="*/ 51 w 65"/>
                <a:gd name="T1" fmla="*/ 29 h 29"/>
                <a:gd name="T2" fmla="*/ 14 w 65"/>
                <a:gd name="T3" fmla="*/ 29 h 29"/>
                <a:gd name="T4" fmla="*/ 11 w 65"/>
                <a:gd name="T5" fmla="*/ 26 h 29"/>
                <a:gd name="T6" fmla="*/ 0 w 65"/>
                <a:gd name="T7" fmla="*/ 6 h 29"/>
                <a:gd name="T8" fmla="*/ 1 w 65"/>
                <a:gd name="T9" fmla="*/ 2 h 29"/>
                <a:gd name="T10" fmla="*/ 4 w 65"/>
                <a:gd name="T11" fmla="*/ 0 h 29"/>
                <a:gd name="T12" fmla="*/ 61 w 65"/>
                <a:gd name="T13" fmla="*/ 0 h 29"/>
                <a:gd name="T14" fmla="*/ 65 w 65"/>
                <a:gd name="T15" fmla="*/ 2 h 29"/>
                <a:gd name="T16" fmla="*/ 65 w 65"/>
                <a:gd name="T17" fmla="*/ 6 h 29"/>
                <a:gd name="T18" fmla="*/ 55 w 65"/>
                <a:gd name="T19" fmla="*/ 26 h 29"/>
                <a:gd name="T20" fmla="*/ 51 w 65"/>
                <a:gd name="T21" fmla="*/ 29 h 29"/>
                <a:gd name="T22" fmla="*/ 17 w 65"/>
                <a:gd name="T23" fmla="*/ 21 h 29"/>
                <a:gd name="T24" fmla="*/ 49 w 65"/>
                <a:gd name="T25" fmla="*/ 21 h 29"/>
                <a:gd name="T26" fmla="*/ 55 w 65"/>
                <a:gd name="T27" fmla="*/ 8 h 29"/>
                <a:gd name="T28" fmla="*/ 11 w 65"/>
                <a:gd name="T29" fmla="*/ 8 h 29"/>
                <a:gd name="T30" fmla="*/ 17 w 65"/>
                <a:gd name="T31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" h="29">
                  <a:moveTo>
                    <a:pt x="51" y="29"/>
                  </a:moveTo>
                  <a:cubicBezTo>
                    <a:pt x="14" y="29"/>
                    <a:pt x="14" y="29"/>
                    <a:pt x="14" y="29"/>
                  </a:cubicBezTo>
                  <a:cubicBezTo>
                    <a:pt x="13" y="29"/>
                    <a:pt x="11" y="28"/>
                    <a:pt x="11" y="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1" y="1"/>
                    <a:pt x="3" y="0"/>
                    <a:pt x="4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3" y="0"/>
                    <a:pt x="64" y="1"/>
                    <a:pt x="65" y="2"/>
                  </a:cubicBezTo>
                  <a:cubicBezTo>
                    <a:pt x="65" y="3"/>
                    <a:pt x="65" y="5"/>
                    <a:pt x="65" y="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4" y="28"/>
                    <a:pt x="53" y="29"/>
                    <a:pt x="51" y="29"/>
                  </a:cubicBezTo>
                  <a:close/>
                  <a:moveTo>
                    <a:pt x="17" y="21"/>
                  </a:moveTo>
                  <a:cubicBezTo>
                    <a:pt x="49" y="21"/>
                    <a:pt x="49" y="21"/>
                    <a:pt x="49" y="21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11" y="8"/>
                    <a:pt x="11" y="8"/>
                    <a:pt x="11" y="8"/>
                  </a:cubicBezTo>
                  <a:lnTo>
                    <a:pt x="17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33"/>
            <p:cNvSpPr/>
            <p:nvPr/>
          </p:nvSpPr>
          <p:spPr bwMode="auto">
            <a:xfrm>
              <a:off x="6716242" y="2440555"/>
              <a:ext cx="21461" cy="138932"/>
            </a:xfrm>
            <a:custGeom>
              <a:avLst/>
              <a:gdLst>
                <a:gd name="T0" fmla="*/ 4 w 8"/>
                <a:gd name="T1" fmla="*/ 52 h 52"/>
                <a:gd name="T2" fmla="*/ 0 w 8"/>
                <a:gd name="T3" fmla="*/ 48 h 52"/>
                <a:gd name="T4" fmla="*/ 0 w 8"/>
                <a:gd name="T5" fmla="*/ 4 h 52"/>
                <a:gd name="T6" fmla="*/ 4 w 8"/>
                <a:gd name="T7" fmla="*/ 0 h 52"/>
                <a:gd name="T8" fmla="*/ 8 w 8"/>
                <a:gd name="T9" fmla="*/ 4 h 52"/>
                <a:gd name="T10" fmla="*/ 8 w 8"/>
                <a:gd name="T11" fmla="*/ 48 h 52"/>
                <a:gd name="T12" fmla="*/ 4 w 8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2">
                  <a:moveTo>
                    <a:pt x="4" y="52"/>
                  </a:moveTo>
                  <a:cubicBezTo>
                    <a:pt x="1" y="52"/>
                    <a:pt x="0" y="50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50"/>
                    <a:pt x="6" y="52"/>
                    <a:pt x="4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4182113" y="1083097"/>
            <a:ext cx="3827780" cy="4507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CN" sz="28700" dirty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Ⅳ</a:t>
            </a:r>
            <a:endParaRPr lang="en-US" altLang="zh-CN" sz="28700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05965" y="2743200"/>
            <a:ext cx="8373745" cy="1014730"/>
          </a:xfrm>
          <a:prstGeom prst="rect">
            <a:avLst/>
          </a:prstGeom>
          <a:solidFill>
            <a:srgbClr val="ECED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竞争</a:t>
            </a:r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优势</a:t>
            </a:r>
            <a:endParaRPr lang="zh-CN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92152" y="4881369"/>
            <a:ext cx="2778202" cy="2084928"/>
            <a:chOff x="-92152" y="4881369"/>
            <a:chExt cx="2778202" cy="2084928"/>
          </a:xfrm>
        </p:grpSpPr>
        <p:sp>
          <p:nvSpPr>
            <p:cNvPr id="6" name="矩形 5"/>
            <p:cNvSpPr/>
            <p:nvPr/>
          </p:nvSpPr>
          <p:spPr>
            <a:xfrm>
              <a:off x="-1" y="4881369"/>
              <a:ext cx="2686051" cy="1976631"/>
            </a:xfrm>
            <a:custGeom>
              <a:avLst/>
              <a:gdLst>
                <a:gd name="connsiteX0" fmla="*/ 0 w 3036072"/>
                <a:gd name="connsiteY0" fmla="*/ 0 h 1976631"/>
                <a:gd name="connsiteX1" fmla="*/ 3036072 w 3036072"/>
                <a:gd name="connsiteY1" fmla="*/ 0 h 1976631"/>
                <a:gd name="connsiteX2" fmla="*/ 3036072 w 3036072"/>
                <a:gd name="connsiteY2" fmla="*/ 1976631 h 1976631"/>
                <a:gd name="connsiteX3" fmla="*/ 0 w 3036072"/>
                <a:gd name="connsiteY3" fmla="*/ 1976631 h 1976631"/>
                <a:gd name="connsiteX4" fmla="*/ 0 w 3036072"/>
                <a:gd name="connsiteY4" fmla="*/ 0 h 1976631"/>
                <a:gd name="connsiteX0-1" fmla="*/ 0 w 3036072"/>
                <a:gd name="connsiteY0-2" fmla="*/ 0 h 1976631"/>
                <a:gd name="connsiteX1-3" fmla="*/ 1369197 w 3036072"/>
                <a:gd name="connsiteY1-4" fmla="*/ 895350 h 1976631"/>
                <a:gd name="connsiteX2-5" fmla="*/ 3036072 w 3036072"/>
                <a:gd name="connsiteY2-6" fmla="*/ 1976631 h 1976631"/>
                <a:gd name="connsiteX3-7" fmla="*/ 0 w 3036072"/>
                <a:gd name="connsiteY3-8" fmla="*/ 1976631 h 1976631"/>
                <a:gd name="connsiteX4-9" fmla="*/ 0 w 3036072"/>
                <a:gd name="connsiteY4-10" fmla="*/ 0 h 1976631"/>
                <a:gd name="connsiteX0-11" fmla="*/ 0 w 3036072"/>
                <a:gd name="connsiteY0-12" fmla="*/ 0 h 1976631"/>
                <a:gd name="connsiteX1-13" fmla="*/ 1369197 w 3036072"/>
                <a:gd name="connsiteY1-14" fmla="*/ 895350 h 1976631"/>
                <a:gd name="connsiteX2-15" fmla="*/ 3036072 w 3036072"/>
                <a:gd name="connsiteY2-16" fmla="*/ 1976631 h 1976631"/>
                <a:gd name="connsiteX3-17" fmla="*/ 0 w 3036072"/>
                <a:gd name="connsiteY3-18" fmla="*/ 1976631 h 1976631"/>
                <a:gd name="connsiteX4-19" fmla="*/ 0 w 3036072"/>
                <a:gd name="connsiteY4-20" fmla="*/ 0 h 1976631"/>
                <a:gd name="connsiteX0-21" fmla="*/ 0 w 3036072"/>
                <a:gd name="connsiteY0-22" fmla="*/ 0 h 1976631"/>
                <a:gd name="connsiteX1-23" fmla="*/ 1369197 w 3036072"/>
                <a:gd name="connsiteY1-24" fmla="*/ 895350 h 1976631"/>
                <a:gd name="connsiteX2-25" fmla="*/ 3036072 w 3036072"/>
                <a:gd name="connsiteY2-26" fmla="*/ 1976631 h 1976631"/>
                <a:gd name="connsiteX3-27" fmla="*/ 0 w 3036072"/>
                <a:gd name="connsiteY3-28" fmla="*/ 1976631 h 1976631"/>
                <a:gd name="connsiteX4-29" fmla="*/ 0 w 3036072"/>
                <a:gd name="connsiteY4-30" fmla="*/ 0 h 1976631"/>
                <a:gd name="connsiteX0-31" fmla="*/ 0 w 3036072"/>
                <a:gd name="connsiteY0-32" fmla="*/ 0 h 1976631"/>
                <a:gd name="connsiteX1-33" fmla="*/ 1369197 w 3036072"/>
                <a:gd name="connsiteY1-34" fmla="*/ 895350 h 1976631"/>
                <a:gd name="connsiteX2-35" fmla="*/ 3036072 w 3036072"/>
                <a:gd name="connsiteY2-36" fmla="*/ 1976631 h 1976631"/>
                <a:gd name="connsiteX3-37" fmla="*/ 0 w 3036072"/>
                <a:gd name="connsiteY3-38" fmla="*/ 1976631 h 1976631"/>
                <a:gd name="connsiteX4-39" fmla="*/ 0 w 3036072"/>
                <a:gd name="connsiteY4-40" fmla="*/ 0 h 1976631"/>
                <a:gd name="connsiteX0-41" fmla="*/ 0 w 3036072"/>
                <a:gd name="connsiteY0-42" fmla="*/ 0 h 1976631"/>
                <a:gd name="connsiteX1-43" fmla="*/ 1369197 w 3036072"/>
                <a:gd name="connsiteY1-44" fmla="*/ 895350 h 1976631"/>
                <a:gd name="connsiteX2-45" fmla="*/ 3036072 w 3036072"/>
                <a:gd name="connsiteY2-46" fmla="*/ 1976631 h 1976631"/>
                <a:gd name="connsiteX3-47" fmla="*/ 0 w 3036072"/>
                <a:gd name="connsiteY3-48" fmla="*/ 1976631 h 1976631"/>
                <a:gd name="connsiteX4-49" fmla="*/ 0 w 3036072"/>
                <a:gd name="connsiteY4-50" fmla="*/ 0 h 1976631"/>
                <a:gd name="connsiteX0-51" fmla="*/ 0 w 3036072"/>
                <a:gd name="connsiteY0-52" fmla="*/ 0 h 1976631"/>
                <a:gd name="connsiteX1-53" fmla="*/ 1369197 w 3036072"/>
                <a:gd name="connsiteY1-54" fmla="*/ 895350 h 1976631"/>
                <a:gd name="connsiteX2-55" fmla="*/ 3036072 w 3036072"/>
                <a:gd name="connsiteY2-56" fmla="*/ 1976631 h 1976631"/>
                <a:gd name="connsiteX3-57" fmla="*/ 0 w 3036072"/>
                <a:gd name="connsiteY3-58" fmla="*/ 1976631 h 1976631"/>
                <a:gd name="connsiteX4-59" fmla="*/ 0 w 3036072"/>
                <a:gd name="connsiteY4-60" fmla="*/ 0 h 1976631"/>
                <a:gd name="connsiteX0-61" fmla="*/ 0 w 3036072"/>
                <a:gd name="connsiteY0-62" fmla="*/ 0 h 1976631"/>
                <a:gd name="connsiteX1-63" fmla="*/ 1569222 w 3036072"/>
                <a:gd name="connsiteY1-64" fmla="*/ 1038225 h 1976631"/>
                <a:gd name="connsiteX2-65" fmla="*/ 3036072 w 3036072"/>
                <a:gd name="connsiteY2-66" fmla="*/ 1976631 h 1976631"/>
                <a:gd name="connsiteX3-67" fmla="*/ 0 w 3036072"/>
                <a:gd name="connsiteY3-68" fmla="*/ 1976631 h 1976631"/>
                <a:gd name="connsiteX4-69" fmla="*/ 0 w 3036072"/>
                <a:gd name="connsiteY4-70" fmla="*/ 0 h 1976631"/>
                <a:gd name="connsiteX0-71" fmla="*/ 0 w 3036072"/>
                <a:gd name="connsiteY0-72" fmla="*/ 0 h 1976631"/>
                <a:gd name="connsiteX1-73" fmla="*/ 1235847 w 3036072"/>
                <a:gd name="connsiteY1-74" fmla="*/ 1219200 h 1976631"/>
                <a:gd name="connsiteX2-75" fmla="*/ 3036072 w 3036072"/>
                <a:gd name="connsiteY2-76" fmla="*/ 1976631 h 1976631"/>
                <a:gd name="connsiteX3-77" fmla="*/ 0 w 3036072"/>
                <a:gd name="connsiteY3-78" fmla="*/ 1976631 h 1976631"/>
                <a:gd name="connsiteX4-79" fmla="*/ 0 w 3036072"/>
                <a:gd name="connsiteY4-80" fmla="*/ 0 h 1976631"/>
                <a:gd name="connsiteX0-81" fmla="*/ 0 w 3036072"/>
                <a:gd name="connsiteY0-82" fmla="*/ 0 h 1976631"/>
                <a:gd name="connsiteX1-83" fmla="*/ 1235847 w 3036072"/>
                <a:gd name="connsiteY1-84" fmla="*/ 1219200 h 1976631"/>
                <a:gd name="connsiteX2-85" fmla="*/ 3036072 w 3036072"/>
                <a:gd name="connsiteY2-86" fmla="*/ 1976631 h 1976631"/>
                <a:gd name="connsiteX3-87" fmla="*/ 0 w 3036072"/>
                <a:gd name="connsiteY3-88" fmla="*/ 1976631 h 1976631"/>
                <a:gd name="connsiteX4-89" fmla="*/ 0 w 3036072"/>
                <a:gd name="connsiteY4-90" fmla="*/ 0 h 197663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036072" h="1976631">
                  <a:moveTo>
                    <a:pt x="0" y="0"/>
                  </a:moveTo>
                  <a:cubicBezTo>
                    <a:pt x="725554" y="107950"/>
                    <a:pt x="246048" y="1349375"/>
                    <a:pt x="1235847" y="1219200"/>
                  </a:cubicBezTo>
                  <a:cubicBezTo>
                    <a:pt x="1924822" y="1112902"/>
                    <a:pt x="2918597" y="1235204"/>
                    <a:pt x="3036072" y="1976631"/>
                  </a:cubicBezTo>
                  <a:lnTo>
                    <a:pt x="0" y="19766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Freeform 12"/>
            <p:cNvSpPr>
              <a:spLocks noEditPoints="1"/>
            </p:cNvSpPr>
            <p:nvPr/>
          </p:nvSpPr>
          <p:spPr bwMode="auto">
            <a:xfrm>
              <a:off x="1840168" y="6463263"/>
              <a:ext cx="288387" cy="213964"/>
            </a:xfrm>
            <a:custGeom>
              <a:avLst/>
              <a:gdLst>
                <a:gd name="T0" fmla="*/ 361 w 373"/>
                <a:gd name="T1" fmla="*/ 31 h 277"/>
                <a:gd name="T2" fmla="*/ 369 w 373"/>
                <a:gd name="T3" fmla="*/ 54 h 277"/>
                <a:gd name="T4" fmla="*/ 345 w 373"/>
                <a:gd name="T5" fmla="*/ 63 h 277"/>
                <a:gd name="T6" fmla="*/ 317 w 373"/>
                <a:gd name="T7" fmla="*/ 49 h 277"/>
                <a:gd name="T8" fmla="*/ 278 w 373"/>
                <a:gd name="T9" fmla="*/ 49 h 277"/>
                <a:gd name="T10" fmla="*/ 207 w 373"/>
                <a:gd name="T11" fmla="*/ 49 h 277"/>
                <a:gd name="T12" fmla="*/ 167 w 373"/>
                <a:gd name="T13" fmla="*/ 49 h 277"/>
                <a:gd name="T14" fmla="*/ 96 w 373"/>
                <a:gd name="T15" fmla="*/ 49 h 277"/>
                <a:gd name="T16" fmla="*/ 76 w 373"/>
                <a:gd name="T17" fmla="*/ 40 h 277"/>
                <a:gd name="T18" fmla="*/ 56 w 373"/>
                <a:gd name="T19" fmla="*/ 49 h 277"/>
                <a:gd name="T20" fmla="*/ 29 w 373"/>
                <a:gd name="T21" fmla="*/ 63 h 277"/>
                <a:gd name="T22" fmla="*/ 5 w 373"/>
                <a:gd name="T23" fmla="*/ 54 h 277"/>
                <a:gd name="T24" fmla="*/ 13 w 373"/>
                <a:gd name="T25" fmla="*/ 31 h 277"/>
                <a:gd name="T26" fmla="*/ 41 w 373"/>
                <a:gd name="T27" fmla="*/ 17 h 277"/>
                <a:gd name="T28" fmla="*/ 76 w 373"/>
                <a:gd name="T29" fmla="*/ 5 h 277"/>
                <a:gd name="T30" fmla="*/ 111 w 373"/>
                <a:gd name="T31" fmla="*/ 17 h 277"/>
                <a:gd name="T32" fmla="*/ 152 w 373"/>
                <a:gd name="T33" fmla="*/ 17 h 277"/>
                <a:gd name="T34" fmla="*/ 222 w 373"/>
                <a:gd name="T35" fmla="*/ 17 h 277"/>
                <a:gd name="T36" fmla="*/ 263 w 373"/>
                <a:gd name="T37" fmla="*/ 17 h 277"/>
                <a:gd name="T38" fmla="*/ 333 w 373"/>
                <a:gd name="T39" fmla="*/ 17 h 277"/>
                <a:gd name="T40" fmla="*/ 361 w 373"/>
                <a:gd name="T41" fmla="*/ 31 h 277"/>
                <a:gd name="T42" fmla="*/ 361 w 373"/>
                <a:gd name="T43" fmla="*/ 241 h 277"/>
                <a:gd name="T44" fmla="*/ 369 w 373"/>
                <a:gd name="T45" fmla="*/ 265 h 277"/>
                <a:gd name="T46" fmla="*/ 345 w 373"/>
                <a:gd name="T47" fmla="*/ 272 h 277"/>
                <a:gd name="T48" fmla="*/ 317 w 373"/>
                <a:gd name="T49" fmla="*/ 259 h 277"/>
                <a:gd name="T50" fmla="*/ 278 w 373"/>
                <a:gd name="T51" fmla="*/ 259 h 277"/>
                <a:gd name="T52" fmla="*/ 207 w 373"/>
                <a:gd name="T53" fmla="*/ 259 h 277"/>
                <a:gd name="T54" fmla="*/ 167 w 373"/>
                <a:gd name="T55" fmla="*/ 259 h 277"/>
                <a:gd name="T56" fmla="*/ 96 w 373"/>
                <a:gd name="T57" fmla="*/ 259 h 277"/>
                <a:gd name="T58" fmla="*/ 56 w 373"/>
                <a:gd name="T59" fmla="*/ 259 h 277"/>
                <a:gd name="T60" fmla="*/ 29 w 373"/>
                <a:gd name="T61" fmla="*/ 272 h 277"/>
                <a:gd name="T62" fmla="*/ 5 w 373"/>
                <a:gd name="T63" fmla="*/ 265 h 277"/>
                <a:gd name="T64" fmla="*/ 13 w 373"/>
                <a:gd name="T65" fmla="*/ 241 h 277"/>
                <a:gd name="T66" fmla="*/ 41 w 373"/>
                <a:gd name="T67" fmla="*/ 227 h 277"/>
                <a:gd name="T68" fmla="*/ 111 w 373"/>
                <a:gd name="T69" fmla="*/ 227 h 277"/>
                <a:gd name="T70" fmla="*/ 152 w 373"/>
                <a:gd name="T71" fmla="*/ 227 h 277"/>
                <a:gd name="T72" fmla="*/ 222 w 373"/>
                <a:gd name="T73" fmla="*/ 227 h 277"/>
                <a:gd name="T74" fmla="*/ 263 w 373"/>
                <a:gd name="T75" fmla="*/ 227 h 277"/>
                <a:gd name="T76" fmla="*/ 333 w 373"/>
                <a:gd name="T77" fmla="*/ 227 h 277"/>
                <a:gd name="T78" fmla="*/ 361 w 373"/>
                <a:gd name="T79" fmla="*/ 241 h 277"/>
                <a:gd name="T80" fmla="*/ 361 w 373"/>
                <a:gd name="T81" fmla="*/ 136 h 277"/>
                <a:gd name="T82" fmla="*/ 369 w 373"/>
                <a:gd name="T83" fmla="*/ 159 h 277"/>
                <a:gd name="T84" fmla="*/ 345 w 373"/>
                <a:gd name="T85" fmla="*/ 168 h 277"/>
                <a:gd name="T86" fmla="*/ 317 w 373"/>
                <a:gd name="T87" fmla="*/ 154 h 277"/>
                <a:gd name="T88" fmla="*/ 278 w 373"/>
                <a:gd name="T89" fmla="*/ 154 h 277"/>
                <a:gd name="T90" fmla="*/ 207 w 373"/>
                <a:gd name="T91" fmla="*/ 154 h 277"/>
                <a:gd name="T92" fmla="*/ 167 w 373"/>
                <a:gd name="T93" fmla="*/ 154 h 277"/>
                <a:gd name="T94" fmla="*/ 96 w 373"/>
                <a:gd name="T95" fmla="*/ 154 h 277"/>
                <a:gd name="T96" fmla="*/ 56 w 373"/>
                <a:gd name="T97" fmla="*/ 154 h 277"/>
                <a:gd name="T98" fmla="*/ 29 w 373"/>
                <a:gd name="T99" fmla="*/ 168 h 277"/>
                <a:gd name="T100" fmla="*/ 5 w 373"/>
                <a:gd name="T101" fmla="*/ 159 h 277"/>
                <a:gd name="T102" fmla="*/ 13 w 373"/>
                <a:gd name="T103" fmla="*/ 136 h 277"/>
                <a:gd name="T104" fmla="*/ 41 w 373"/>
                <a:gd name="T105" fmla="*/ 122 h 277"/>
                <a:gd name="T106" fmla="*/ 111 w 373"/>
                <a:gd name="T107" fmla="*/ 122 h 277"/>
                <a:gd name="T108" fmla="*/ 152 w 373"/>
                <a:gd name="T109" fmla="*/ 122 h 277"/>
                <a:gd name="T110" fmla="*/ 222 w 373"/>
                <a:gd name="T111" fmla="*/ 122 h 277"/>
                <a:gd name="T112" fmla="*/ 263 w 373"/>
                <a:gd name="T113" fmla="*/ 122 h 277"/>
                <a:gd name="T114" fmla="*/ 333 w 373"/>
                <a:gd name="T115" fmla="*/ 122 h 277"/>
                <a:gd name="T116" fmla="*/ 361 w 373"/>
                <a:gd name="T117" fmla="*/ 136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3" h="277">
                  <a:moveTo>
                    <a:pt x="361" y="31"/>
                  </a:moveTo>
                  <a:cubicBezTo>
                    <a:pt x="370" y="35"/>
                    <a:pt x="373" y="46"/>
                    <a:pt x="369" y="54"/>
                  </a:cubicBezTo>
                  <a:cubicBezTo>
                    <a:pt x="364" y="63"/>
                    <a:pt x="354" y="66"/>
                    <a:pt x="345" y="63"/>
                  </a:cubicBezTo>
                  <a:cubicBezTo>
                    <a:pt x="317" y="49"/>
                    <a:pt x="317" y="49"/>
                    <a:pt x="317" y="49"/>
                  </a:cubicBezTo>
                  <a:cubicBezTo>
                    <a:pt x="297" y="39"/>
                    <a:pt x="297" y="39"/>
                    <a:pt x="278" y="49"/>
                  </a:cubicBezTo>
                  <a:cubicBezTo>
                    <a:pt x="242" y="66"/>
                    <a:pt x="242" y="66"/>
                    <a:pt x="207" y="49"/>
                  </a:cubicBezTo>
                  <a:cubicBezTo>
                    <a:pt x="187" y="39"/>
                    <a:pt x="187" y="39"/>
                    <a:pt x="167" y="49"/>
                  </a:cubicBezTo>
                  <a:cubicBezTo>
                    <a:pt x="132" y="66"/>
                    <a:pt x="131" y="66"/>
                    <a:pt x="96" y="49"/>
                  </a:cubicBezTo>
                  <a:cubicBezTo>
                    <a:pt x="85" y="43"/>
                    <a:pt x="79" y="40"/>
                    <a:pt x="76" y="40"/>
                  </a:cubicBezTo>
                  <a:cubicBezTo>
                    <a:pt x="73" y="40"/>
                    <a:pt x="67" y="43"/>
                    <a:pt x="56" y="49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19" y="66"/>
                    <a:pt x="9" y="63"/>
                    <a:pt x="5" y="54"/>
                  </a:cubicBezTo>
                  <a:cubicBezTo>
                    <a:pt x="0" y="46"/>
                    <a:pt x="4" y="35"/>
                    <a:pt x="13" y="31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57" y="9"/>
                    <a:pt x="65" y="5"/>
                    <a:pt x="76" y="5"/>
                  </a:cubicBezTo>
                  <a:cubicBezTo>
                    <a:pt x="87" y="5"/>
                    <a:pt x="95" y="9"/>
                    <a:pt x="111" y="17"/>
                  </a:cubicBezTo>
                  <a:cubicBezTo>
                    <a:pt x="131" y="27"/>
                    <a:pt x="132" y="27"/>
                    <a:pt x="152" y="17"/>
                  </a:cubicBezTo>
                  <a:cubicBezTo>
                    <a:pt x="187" y="0"/>
                    <a:pt x="187" y="0"/>
                    <a:pt x="222" y="17"/>
                  </a:cubicBezTo>
                  <a:cubicBezTo>
                    <a:pt x="242" y="27"/>
                    <a:pt x="242" y="27"/>
                    <a:pt x="263" y="17"/>
                  </a:cubicBezTo>
                  <a:cubicBezTo>
                    <a:pt x="297" y="0"/>
                    <a:pt x="297" y="0"/>
                    <a:pt x="333" y="17"/>
                  </a:cubicBezTo>
                  <a:lnTo>
                    <a:pt x="361" y="31"/>
                  </a:lnTo>
                  <a:close/>
                  <a:moveTo>
                    <a:pt x="361" y="241"/>
                  </a:moveTo>
                  <a:cubicBezTo>
                    <a:pt x="370" y="245"/>
                    <a:pt x="373" y="256"/>
                    <a:pt x="369" y="265"/>
                  </a:cubicBezTo>
                  <a:cubicBezTo>
                    <a:pt x="364" y="273"/>
                    <a:pt x="354" y="277"/>
                    <a:pt x="345" y="272"/>
                  </a:cubicBezTo>
                  <a:cubicBezTo>
                    <a:pt x="317" y="259"/>
                    <a:pt x="317" y="259"/>
                    <a:pt x="317" y="259"/>
                  </a:cubicBezTo>
                  <a:cubicBezTo>
                    <a:pt x="297" y="249"/>
                    <a:pt x="297" y="249"/>
                    <a:pt x="278" y="259"/>
                  </a:cubicBezTo>
                  <a:cubicBezTo>
                    <a:pt x="242" y="276"/>
                    <a:pt x="242" y="276"/>
                    <a:pt x="207" y="259"/>
                  </a:cubicBezTo>
                  <a:cubicBezTo>
                    <a:pt x="187" y="249"/>
                    <a:pt x="187" y="249"/>
                    <a:pt x="167" y="259"/>
                  </a:cubicBezTo>
                  <a:cubicBezTo>
                    <a:pt x="132" y="276"/>
                    <a:pt x="131" y="276"/>
                    <a:pt x="96" y="259"/>
                  </a:cubicBezTo>
                  <a:cubicBezTo>
                    <a:pt x="76" y="249"/>
                    <a:pt x="76" y="249"/>
                    <a:pt x="56" y="259"/>
                  </a:cubicBezTo>
                  <a:cubicBezTo>
                    <a:pt x="29" y="272"/>
                    <a:pt x="29" y="272"/>
                    <a:pt x="29" y="272"/>
                  </a:cubicBezTo>
                  <a:cubicBezTo>
                    <a:pt x="19" y="277"/>
                    <a:pt x="9" y="273"/>
                    <a:pt x="5" y="265"/>
                  </a:cubicBezTo>
                  <a:cubicBezTo>
                    <a:pt x="0" y="256"/>
                    <a:pt x="4" y="245"/>
                    <a:pt x="13" y="241"/>
                  </a:cubicBezTo>
                  <a:cubicBezTo>
                    <a:pt x="41" y="227"/>
                    <a:pt x="41" y="227"/>
                    <a:pt x="41" y="227"/>
                  </a:cubicBezTo>
                  <a:cubicBezTo>
                    <a:pt x="76" y="209"/>
                    <a:pt x="76" y="209"/>
                    <a:pt x="111" y="227"/>
                  </a:cubicBezTo>
                  <a:cubicBezTo>
                    <a:pt x="131" y="237"/>
                    <a:pt x="132" y="237"/>
                    <a:pt x="152" y="227"/>
                  </a:cubicBezTo>
                  <a:cubicBezTo>
                    <a:pt x="187" y="209"/>
                    <a:pt x="187" y="209"/>
                    <a:pt x="222" y="227"/>
                  </a:cubicBezTo>
                  <a:cubicBezTo>
                    <a:pt x="242" y="237"/>
                    <a:pt x="242" y="237"/>
                    <a:pt x="263" y="227"/>
                  </a:cubicBezTo>
                  <a:cubicBezTo>
                    <a:pt x="297" y="209"/>
                    <a:pt x="297" y="209"/>
                    <a:pt x="333" y="227"/>
                  </a:cubicBezTo>
                  <a:lnTo>
                    <a:pt x="361" y="241"/>
                  </a:lnTo>
                  <a:close/>
                  <a:moveTo>
                    <a:pt x="361" y="136"/>
                  </a:moveTo>
                  <a:cubicBezTo>
                    <a:pt x="370" y="140"/>
                    <a:pt x="373" y="151"/>
                    <a:pt x="369" y="159"/>
                  </a:cubicBezTo>
                  <a:cubicBezTo>
                    <a:pt x="364" y="168"/>
                    <a:pt x="354" y="172"/>
                    <a:pt x="345" y="168"/>
                  </a:cubicBezTo>
                  <a:cubicBezTo>
                    <a:pt x="317" y="154"/>
                    <a:pt x="317" y="154"/>
                    <a:pt x="317" y="154"/>
                  </a:cubicBezTo>
                  <a:cubicBezTo>
                    <a:pt x="297" y="144"/>
                    <a:pt x="297" y="144"/>
                    <a:pt x="278" y="154"/>
                  </a:cubicBezTo>
                  <a:cubicBezTo>
                    <a:pt x="242" y="171"/>
                    <a:pt x="242" y="171"/>
                    <a:pt x="207" y="154"/>
                  </a:cubicBezTo>
                  <a:cubicBezTo>
                    <a:pt x="187" y="144"/>
                    <a:pt x="187" y="144"/>
                    <a:pt x="167" y="154"/>
                  </a:cubicBezTo>
                  <a:cubicBezTo>
                    <a:pt x="131" y="171"/>
                    <a:pt x="131" y="171"/>
                    <a:pt x="96" y="154"/>
                  </a:cubicBezTo>
                  <a:cubicBezTo>
                    <a:pt x="76" y="144"/>
                    <a:pt x="76" y="144"/>
                    <a:pt x="56" y="154"/>
                  </a:cubicBezTo>
                  <a:cubicBezTo>
                    <a:pt x="29" y="168"/>
                    <a:pt x="29" y="168"/>
                    <a:pt x="29" y="168"/>
                  </a:cubicBezTo>
                  <a:cubicBezTo>
                    <a:pt x="19" y="172"/>
                    <a:pt x="9" y="168"/>
                    <a:pt x="5" y="159"/>
                  </a:cubicBezTo>
                  <a:cubicBezTo>
                    <a:pt x="0" y="151"/>
                    <a:pt x="4" y="140"/>
                    <a:pt x="13" y="136"/>
                  </a:cubicBezTo>
                  <a:cubicBezTo>
                    <a:pt x="41" y="122"/>
                    <a:pt x="41" y="122"/>
                    <a:pt x="41" y="122"/>
                  </a:cubicBezTo>
                  <a:cubicBezTo>
                    <a:pt x="76" y="104"/>
                    <a:pt x="76" y="104"/>
                    <a:pt x="111" y="122"/>
                  </a:cubicBezTo>
                  <a:cubicBezTo>
                    <a:pt x="131" y="132"/>
                    <a:pt x="132" y="132"/>
                    <a:pt x="152" y="122"/>
                  </a:cubicBezTo>
                  <a:cubicBezTo>
                    <a:pt x="187" y="104"/>
                    <a:pt x="187" y="104"/>
                    <a:pt x="222" y="122"/>
                  </a:cubicBezTo>
                  <a:cubicBezTo>
                    <a:pt x="242" y="132"/>
                    <a:pt x="242" y="132"/>
                    <a:pt x="263" y="122"/>
                  </a:cubicBezTo>
                  <a:cubicBezTo>
                    <a:pt x="297" y="104"/>
                    <a:pt x="297" y="104"/>
                    <a:pt x="333" y="122"/>
                  </a:cubicBezTo>
                  <a:lnTo>
                    <a:pt x="361" y="1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20"/>
            <p:cNvSpPr>
              <a:spLocks noEditPoints="1"/>
            </p:cNvSpPr>
            <p:nvPr/>
          </p:nvSpPr>
          <p:spPr bwMode="auto">
            <a:xfrm>
              <a:off x="-92152" y="6344981"/>
              <a:ext cx="620631" cy="621316"/>
            </a:xfrm>
            <a:custGeom>
              <a:avLst/>
              <a:gdLst>
                <a:gd name="T0" fmla="*/ 794 w 839"/>
                <a:gd name="T1" fmla="*/ 277 h 839"/>
                <a:gd name="T2" fmla="*/ 562 w 839"/>
                <a:gd name="T3" fmla="*/ 45 h 839"/>
                <a:gd name="T4" fmla="*/ 193 w 839"/>
                <a:gd name="T5" fmla="*/ 67 h 839"/>
                <a:gd name="T6" fmla="*/ 67 w 839"/>
                <a:gd name="T7" fmla="*/ 193 h 839"/>
                <a:gd name="T8" fmla="*/ 67 w 839"/>
                <a:gd name="T9" fmla="*/ 193 h 839"/>
                <a:gd name="T10" fmla="*/ 45 w 839"/>
                <a:gd name="T11" fmla="*/ 561 h 839"/>
                <a:gd name="T12" fmla="*/ 278 w 839"/>
                <a:gd name="T13" fmla="*/ 794 h 839"/>
                <a:gd name="T14" fmla="*/ 647 w 839"/>
                <a:gd name="T15" fmla="*/ 773 h 839"/>
                <a:gd name="T16" fmla="*/ 772 w 839"/>
                <a:gd name="T17" fmla="*/ 646 h 839"/>
                <a:gd name="T18" fmla="*/ 772 w 839"/>
                <a:gd name="T19" fmla="*/ 646 h 839"/>
                <a:gd name="T20" fmla="*/ 617 w 839"/>
                <a:gd name="T21" fmla="*/ 276 h 839"/>
                <a:gd name="T22" fmla="*/ 613 w 839"/>
                <a:gd name="T23" fmla="*/ 277 h 839"/>
                <a:gd name="T24" fmla="*/ 608 w 839"/>
                <a:gd name="T25" fmla="*/ 277 h 839"/>
                <a:gd name="T26" fmla="*/ 604 w 839"/>
                <a:gd name="T27" fmla="*/ 277 h 839"/>
                <a:gd name="T28" fmla="*/ 599 w 839"/>
                <a:gd name="T29" fmla="*/ 276 h 839"/>
                <a:gd name="T30" fmla="*/ 595 w 839"/>
                <a:gd name="T31" fmla="*/ 276 h 839"/>
                <a:gd name="T32" fmla="*/ 597 w 839"/>
                <a:gd name="T33" fmla="*/ 188 h 839"/>
                <a:gd name="T34" fmla="*/ 601 w 839"/>
                <a:gd name="T35" fmla="*/ 187 h 839"/>
                <a:gd name="T36" fmla="*/ 606 w 839"/>
                <a:gd name="T37" fmla="*/ 187 h 839"/>
                <a:gd name="T38" fmla="*/ 611 w 839"/>
                <a:gd name="T39" fmla="*/ 187 h 839"/>
                <a:gd name="T40" fmla="*/ 615 w 839"/>
                <a:gd name="T41" fmla="*/ 187 h 839"/>
                <a:gd name="T42" fmla="*/ 652 w 839"/>
                <a:gd name="T43" fmla="*/ 232 h 839"/>
                <a:gd name="T44" fmla="*/ 418 w 839"/>
                <a:gd name="T45" fmla="*/ 465 h 839"/>
                <a:gd name="T46" fmla="*/ 414 w 839"/>
                <a:gd name="T47" fmla="*/ 464 h 839"/>
                <a:gd name="T48" fmla="*/ 409 w 839"/>
                <a:gd name="T49" fmla="*/ 463 h 839"/>
                <a:gd name="T50" fmla="*/ 405 w 839"/>
                <a:gd name="T51" fmla="*/ 462 h 839"/>
                <a:gd name="T52" fmla="*/ 401 w 839"/>
                <a:gd name="T53" fmla="*/ 460 h 839"/>
                <a:gd name="T54" fmla="*/ 397 w 839"/>
                <a:gd name="T55" fmla="*/ 459 h 839"/>
                <a:gd name="T56" fmla="*/ 397 w 839"/>
                <a:gd name="T57" fmla="*/ 380 h 839"/>
                <a:gd name="T58" fmla="*/ 401 w 839"/>
                <a:gd name="T59" fmla="*/ 378 h 839"/>
                <a:gd name="T60" fmla="*/ 405 w 839"/>
                <a:gd name="T61" fmla="*/ 377 h 839"/>
                <a:gd name="T62" fmla="*/ 410 w 839"/>
                <a:gd name="T63" fmla="*/ 375 h 839"/>
                <a:gd name="T64" fmla="*/ 414 w 839"/>
                <a:gd name="T65" fmla="*/ 374 h 839"/>
                <a:gd name="T66" fmla="*/ 418 w 839"/>
                <a:gd name="T67" fmla="*/ 374 h 839"/>
                <a:gd name="T68" fmla="*/ 278 w 839"/>
                <a:gd name="T69" fmla="*/ 607 h 839"/>
                <a:gd name="T70" fmla="*/ 241 w 839"/>
                <a:gd name="T71" fmla="*/ 651 h 839"/>
                <a:gd name="T72" fmla="*/ 236 w 839"/>
                <a:gd name="T73" fmla="*/ 652 h 839"/>
                <a:gd name="T74" fmla="*/ 231 w 839"/>
                <a:gd name="T75" fmla="*/ 652 h 839"/>
                <a:gd name="T76" fmla="*/ 227 w 839"/>
                <a:gd name="T77" fmla="*/ 652 h 839"/>
                <a:gd name="T78" fmla="*/ 222 w 839"/>
                <a:gd name="T79" fmla="*/ 651 h 839"/>
                <a:gd name="T80" fmla="*/ 222 w 839"/>
                <a:gd name="T81" fmla="*/ 563 h 839"/>
                <a:gd name="T82" fmla="*/ 225 w 839"/>
                <a:gd name="T83" fmla="*/ 562 h 839"/>
                <a:gd name="T84" fmla="*/ 230 w 839"/>
                <a:gd name="T85" fmla="*/ 561 h 839"/>
                <a:gd name="T86" fmla="*/ 235 w 839"/>
                <a:gd name="T87" fmla="*/ 561 h 839"/>
                <a:gd name="T88" fmla="*/ 240 w 839"/>
                <a:gd name="T89" fmla="*/ 562 h 839"/>
                <a:gd name="T90" fmla="*/ 465 w 839"/>
                <a:gd name="T91" fmla="*/ 232 h 839"/>
                <a:gd name="T92" fmla="*/ 465 w 839"/>
                <a:gd name="T93" fmla="*/ 232 h 839"/>
                <a:gd name="T94" fmla="*/ 233 w 839"/>
                <a:gd name="T95" fmla="*/ 374 h 839"/>
                <a:gd name="T96" fmla="*/ 187 w 839"/>
                <a:gd name="T97" fmla="*/ 232 h 839"/>
                <a:gd name="T98" fmla="*/ 45 w 839"/>
                <a:gd name="T99" fmla="*/ 465 h 839"/>
                <a:gd name="T100" fmla="*/ 465 w 839"/>
                <a:gd name="T101" fmla="*/ 45 h 839"/>
                <a:gd name="T102" fmla="*/ 420 w 839"/>
                <a:gd name="T103" fmla="*/ 0 h 839"/>
                <a:gd name="T104" fmla="*/ 420 w 839"/>
                <a:gd name="T105" fmla="*/ 561 h 839"/>
                <a:gd name="T106" fmla="*/ 562 w 839"/>
                <a:gd name="T107" fmla="*/ 419 h 839"/>
                <a:gd name="T108" fmla="*/ 562 w 839"/>
                <a:gd name="T109" fmla="*/ 419 h 839"/>
                <a:gd name="T110" fmla="*/ 607 w 839"/>
                <a:gd name="T111" fmla="*/ 652 h 839"/>
                <a:gd name="T112" fmla="*/ 839 w 839"/>
                <a:gd name="T113" fmla="*/ 419 h 839"/>
                <a:gd name="T114" fmla="*/ 420 w 839"/>
                <a:gd name="T115" fmla="*/ 749 h 839"/>
                <a:gd name="T116" fmla="*/ 420 w 839"/>
                <a:gd name="T117" fmla="*/ 839 h 839"/>
                <a:gd name="T118" fmla="*/ 374 w 839"/>
                <a:gd name="T119" fmla="*/ 794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39" h="839">
                  <a:moveTo>
                    <a:pt x="813" y="273"/>
                  </a:moveTo>
                  <a:cubicBezTo>
                    <a:pt x="803" y="244"/>
                    <a:pt x="789" y="218"/>
                    <a:pt x="772" y="193"/>
                  </a:cubicBezTo>
                  <a:cubicBezTo>
                    <a:pt x="759" y="200"/>
                    <a:pt x="749" y="215"/>
                    <a:pt x="749" y="232"/>
                  </a:cubicBezTo>
                  <a:cubicBezTo>
                    <a:pt x="749" y="257"/>
                    <a:pt x="769" y="277"/>
                    <a:pt x="794" y="277"/>
                  </a:cubicBezTo>
                  <a:cubicBezTo>
                    <a:pt x="801" y="277"/>
                    <a:pt x="807" y="276"/>
                    <a:pt x="813" y="273"/>
                  </a:cubicBezTo>
                  <a:close/>
                  <a:moveTo>
                    <a:pt x="647" y="67"/>
                  </a:moveTo>
                  <a:cubicBezTo>
                    <a:pt x="621" y="50"/>
                    <a:pt x="595" y="36"/>
                    <a:pt x="566" y="26"/>
                  </a:cubicBezTo>
                  <a:cubicBezTo>
                    <a:pt x="563" y="32"/>
                    <a:pt x="562" y="38"/>
                    <a:pt x="562" y="45"/>
                  </a:cubicBezTo>
                  <a:cubicBezTo>
                    <a:pt x="562" y="70"/>
                    <a:pt x="582" y="90"/>
                    <a:pt x="607" y="90"/>
                  </a:cubicBezTo>
                  <a:cubicBezTo>
                    <a:pt x="624" y="90"/>
                    <a:pt x="639" y="80"/>
                    <a:pt x="647" y="67"/>
                  </a:cubicBezTo>
                  <a:close/>
                  <a:moveTo>
                    <a:pt x="274" y="26"/>
                  </a:moveTo>
                  <a:cubicBezTo>
                    <a:pt x="245" y="36"/>
                    <a:pt x="218" y="50"/>
                    <a:pt x="193" y="67"/>
                  </a:cubicBezTo>
                  <a:cubicBezTo>
                    <a:pt x="200" y="80"/>
                    <a:pt x="215" y="90"/>
                    <a:pt x="233" y="90"/>
                  </a:cubicBezTo>
                  <a:cubicBezTo>
                    <a:pt x="257" y="90"/>
                    <a:pt x="278" y="70"/>
                    <a:pt x="278" y="45"/>
                  </a:cubicBezTo>
                  <a:cubicBezTo>
                    <a:pt x="278" y="38"/>
                    <a:pt x="276" y="32"/>
                    <a:pt x="274" y="26"/>
                  </a:cubicBezTo>
                  <a:close/>
                  <a:moveTo>
                    <a:pt x="67" y="193"/>
                  </a:moveTo>
                  <a:cubicBezTo>
                    <a:pt x="51" y="218"/>
                    <a:pt x="37" y="244"/>
                    <a:pt x="26" y="273"/>
                  </a:cubicBezTo>
                  <a:cubicBezTo>
                    <a:pt x="32" y="276"/>
                    <a:pt x="38" y="277"/>
                    <a:pt x="45" y="277"/>
                  </a:cubicBezTo>
                  <a:cubicBezTo>
                    <a:pt x="70" y="277"/>
                    <a:pt x="91" y="257"/>
                    <a:pt x="91" y="232"/>
                  </a:cubicBezTo>
                  <a:cubicBezTo>
                    <a:pt x="91" y="215"/>
                    <a:pt x="81" y="200"/>
                    <a:pt x="67" y="193"/>
                  </a:cubicBezTo>
                  <a:close/>
                  <a:moveTo>
                    <a:pt x="26" y="566"/>
                  </a:moveTo>
                  <a:cubicBezTo>
                    <a:pt x="37" y="594"/>
                    <a:pt x="51" y="621"/>
                    <a:pt x="67" y="646"/>
                  </a:cubicBezTo>
                  <a:cubicBezTo>
                    <a:pt x="81" y="639"/>
                    <a:pt x="91" y="624"/>
                    <a:pt x="91" y="607"/>
                  </a:cubicBezTo>
                  <a:cubicBezTo>
                    <a:pt x="91" y="582"/>
                    <a:pt x="70" y="561"/>
                    <a:pt x="45" y="561"/>
                  </a:cubicBezTo>
                  <a:cubicBezTo>
                    <a:pt x="38" y="561"/>
                    <a:pt x="32" y="563"/>
                    <a:pt x="26" y="566"/>
                  </a:cubicBezTo>
                  <a:close/>
                  <a:moveTo>
                    <a:pt x="193" y="773"/>
                  </a:moveTo>
                  <a:cubicBezTo>
                    <a:pt x="218" y="788"/>
                    <a:pt x="245" y="802"/>
                    <a:pt x="274" y="813"/>
                  </a:cubicBezTo>
                  <a:cubicBezTo>
                    <a:pt x="276" y="807"/>
                    <a:pt x="278" y="801"/>
                    <a:pt x="278" y="794"/>
                  </a:cubicBezTo>
                  <a:cubicBezTo>
                    <a:pt x="278" y="769"/>
                    <a:pt x="257" y="749"/>
                    <a:pt x="233" y="749"/>
                  </a:cubicBezTo>
                  <a:cubicBezTo>
                    <a:pt x="215" y="749"/>
                    <a:pt x="200" y="758"/>
                    <a:pt x="193" y="773"/>
                  </a:cubicBezTo>
                  <a:close/>
                  <a:moveTo>
                    <a:pt x="566" y="813"/>
                  </a:moveTo>
                  <a:cubicBezTo>
                    <a:pt x="595" y="802"/>
                    <a:pt x="621" y="788"/>
                    <a:pt x="647" y="773"/>
                  </a:cubicBezTo>
                  <a:cubicBezTo>
                    <a:pt x="639" y="758"/>
                    <a:pt x="624" y="749"/>
                    <a:pt x="607" y="749"/>
                  </a:cubicBezTo>
                  <a:cubicBezTo>
                    <a:pt x="582" y="749"/>
                    <a:pt x="562" y="769"/>
                    <a:pt x="562" y="794"/>
                  </a:cubicBezTo>
                  <a:cubicBezTo>
                    <a:pt x="562" y="801"/>
                    <a:pt x="563" y="807"/>
                    <a:pt x="566" y="813"/>
                  </a:cubicBezTo>
                  <a:close/>
                  <a:moveTo>
                    <a:pt x="772" y="646"/>
                  </a:moveTo>
                  <a:cubicBezTo>
                    <a:pt x="789" y="621"/>
                    <a:pt x="803" y="594"/>
                    <a:pt x="813" y="566"/>
                  </a:cubicBezTo>
                  <a:cubicBezTo>
                    <a:pt x="807" y="563"/>
                    <a:pt x="801" y="561"/>
                    <a:pt x="794" y="561"/>
                  </a:cubicBezTo>
                  <a:cubicBezTo>
                    <a:pt x="769" y="561"/>
                    <a:pt x="749" y="582"/>
                    <a:pt x="749" y="607"/>
                  </a:cubicBezTo>
                  <a:cubicBezTo>
                    <a:pt x="749" y="624"/>
                    <a:pt x="759" y="639"/>
                    <a:pt x="772" y="646"/>
                  </a:cubicBezTo>
                  <a:close/>
                  <a:moveTo>
                    <a:pt x="652" y="232"/>
                  </a:moveTo>
                  <a:cubicBezTo>
                    <a:pt x="652" y="251"/>
                    <a:pt x="639" y="269"/>
                    <a:pt x="621" y="275"/>
                  </a:cubicBezTo>
                  <a:cubicBezTo>
                    <a:pt x="620" y="276"/>
                    <a:pt x="620" y="276"/>
                    <a:pt x="618" y="276"/>
                  </a:cubicBezTo>
                  <a:cubicBezTo>
                    <a:pt x="618" y="276"/>
                    <a:pt x="617" y="276"/>
                    <a:pt x="617" y="276"/>
                  </a:cubicBezTo>
                  <a:cubicBezTo>
                    <a:pt x="617" y="276"/>
                    <a:pt x="617" y="276"/>
                    <a:pt x="616" y="276"/>
                  </a:cubicBezTo>
                  <a:cubicBezTo>
                    <a:pt x="615" y="276"/>
                    <a:pt x="615" y="276"/>
                    <a:pt x="615" y="276"/>
                  </a:cubicBezTo>
                  <a:cubicBezTo>
                    <a:pt x="614" y="277"/>
                    <a:pt x="614" y="277"/>
                    <a:pt x="614" y="277"/>
                  </a:cubicBezTo>
                  <a:cubicBezTo>
                    <a:pt x="613" y="277"/>
                    <a:pt x="613" y="277"/>
                    <a:pt x="613" y="277"/>
                  </a:cubicBezTo>
                  <a:cubicBezTo>
                    <a:pt x="612" y="277"/>
                    <a:pt x="612" y="277"/>
                    <a:pt x="611" y="277"/>
                  </a:cubicBezTo>
                  <a:cubicBezTo>
                    <a:pt x="611" y="277"/>
                    <a:pt x="611" y="277"/>
                    <a:pt x="611" y="277"/>
                  </a:cubicBezTo>
                  <a:cubicBezTo>
                    <a:pt x="610" y="277"/>
                    <a:pt x="610" y="277"/>
                    <a:pt x="609" y="277"/>
                  </a:cubicBezTo>
                  <a:cubicBezTo>
                    <a:pt x="608" y="277"/>
                    <a:pt x="608" y="277"/>
                    <a:pt x="608" y="277"/>
                  </a:cubicBezTo>
                  <a:cubicBezTo>
                    <a:pt x="608" y="277"/>
                    <a:pt x="608" y="277"/>
                    <a:pt x="607" y="277"/>
                  </a:cubicBezTo>
                  <a:cubicBezTo>
                    <a:pt x="606" y="277"/>
                    <a:pt x="606" y="277"/>
                    <a:pt x="606" y="277"/>
                  </a:cubicBezTo>
                  <a:cubicBezTo>
                    <a:pt x="605" y="277"/>
                    <a:pt x="605" y="277"/>
                    <a:pt x="605" y="277"/>
                  </a:cubicBezTo>
                  <a:cubicBezTo>
                    <a:pt x="604" y="277"/>
                    <a:pt x="604" y="277"/>
                    <a:pt x="604" y="277"/>
                  </a:cubicBezTo>
                  <a:cubicBezTo>
                    <a:pt x="603" y="277"/>
                    <a:pt x="603" y="277"/>
                    <a:pt x="602" y="277"/>
                  </a:cubicBezTo>
                  <a:cubicBezTo>
                    <a:pt x="601" y="277"/>
                    <a:pt x="601" y="277"/>
                    <a:pt x="601" y="277"/>
                  </a:cubicBezTo>
                  <a:cubicBezTo>
                    <a:pt x="601" y="277"/>
                    <a:pt x="601" y="277"/>
                    <a:pt x="600" y="277"/>
                  </a:cubicBezTo>
                  <a:cubicBezTo>
                    <a:pt x="600" y="277"/>
                    <a:pt x="599" y="277"/>
                    <a:pt x="599" y="276"/>
                  </a:cubicBezTo>
                  <a:cubicBezTo>
                    <a:pt x="598" y="276"/>
                    <a:pt x="598" y="276"/>
                    <a:pt x="598" y="276"/>
                  </a:cubicBezTo>
                  <a:cubicBezTo>
                    <a:pt x="597" y="276"/>
                    <a:pt x="597" y="276"/>
                    <a:pt x="597" y="276"/>
                  </a:cubicBezTo>
                  <a:cubicBezTo>
                    <a:pt x="596" y="276"/>
                    <a:pt x="596" y="276"/>
                    <a:pt x="595" y="276"/>
                  </a:cubicBezTo>
                  <a:cubicBezTo>
                    <a:pt x="595" y="276"/>
                    <a:pt x="595" y="276"/>
                    <a:pt x="595" y="276"/>
                  </a:cubicBezTo>
                  <a:cubicBezTo>
                    <a:pt x="575" y="270"/>
                    <a:pt x="562" y="252"/>
                    <a:pt x="562" y="232"/>
                  </a:cubicBezTo>
                  <a:cubicBezTo>
                    <a:pt x="562" y="212"/>
                    <a:pt x="575" y="194"/>
                    <a:pt x="595" y="189"/>
                  </a:cubicBezTo>
                  <a:cubicBezTo>
                    <a:pt x="595" y="189"/>
                    <a:pt x="595" y="188"/>
                    <a:pt x="595" y="188"/>
                  </a:cubicBezTo>
                  <a:cubicBezTo>
                    <a:pt x="596" y="188"/>
                    <a:pt x="596" y="188"/>
                    <a:pt x="597" y="188"/>
                  </a:cubicBezTo>
                  <a:cubicBezTo>
                    <a:pt x="598" y="188"/>
                    <a:pt x="598" y="188"/>
                    <a:pt x="598" y="188"/>
                  </a:cubicBezTo>
                  <a:cubicBezTo>
                    <a:pt x="598" y="188"/>
                    <a:pt x="598" y="187"/>
                    <a:pt x="599" y="187"/>
                  </a:cubicBezTo>
                  <a:cubicBezTo>
                    <a:pt x="600" y="187"/>
                    <a:pt x="600" y="187"/>
                    <a:pt x="600" y="187"/>
                  </a:cubicBezTo>
                  <a:cubicBezTo>
                    <a:pt x="601" y="187"/>
                    <a:pt x="601" y="187"/>
                    <a:pt x="601" y="187"/>
                  </a:cubicBezTo>
                  <a:cubicBezTo>
                    <a:pt x="602" y="187"/>
                    <a:pt x="602" y="187"/>
                    <a:pt x="602" y="187"/>
                  </a:cubicBezTo>
                  <a:cubicBezTo>
                    <a:pt x="603" y="187"/>
                    <a:pt x="603" y="187"/>
                    <a:pt x="604" y="187"/>
                  </a:cubicBezTo>
                  <a:cubicBezTo>
                    <a:pt x="605" y="187"/>
                    <a:pt x="605" y="187"/>
                    <a:pt x="605" y="187"/>
                  </a:cubicBezTo>
                  <a:cubicBezTo>
                    <a:pt x="605" y="187"/>
                    <a:pt x="605" y="187"/>
                    <a:pt x="606" y="187"/>
                  </a:cubicBezTo>
                  <a:cubicBezTo>
                    <a:pt x="607" y="187"/>
                    <a:pt x="607" y="187"/>
                    <a:pt x="607" y="187"/>
                  </a:cubicBezTo>
                  <a:cubicBezTo>
                    <a:pt x="608" y="187"/>
                    <a:pt x="608" y="187"/>
                    <a:pt x="608" y="187"/>
                  </a:cubicBezTo>
                  <a:cubicBezTo>
                    <a:pt x="608" y="187"/>
                    <a:pt x="609" y="187"/>
                    <a:pt x="609" y="187"/>
                  </a:cubicBezTo>
                  <a:cubicBezTo>
                    <a:pt x="610" y="187"/>
                    <a:pt x="610" y="187"/>
                    <a:pt x="611" y="187"/>
                  </a:cubicBezTo>
                  <a:cubicBezTo>
                    <a:pt x="611" y="187"/>
                    <a:pt x="611" y="187"/>
                    <a:pt x="611" y="187"/>
                  </a:cubicBezTo>
                  <a:cubicBezTo>
                    <a:pt x="612" y="187"/>
                    <a:pt x="612" y="187"/>
                    <a:pt x="613" y="187"/>
                  </a:cubicBezTo>
                  <a:cubicBezTo>
                    <a:pt x="614" y="187"/>
                    <a:pt x="614" y="187"/>
                    <a:pt x="614" y="187"/>
                  </a:cubicBezTo>
                  <a:cubicBezTo>
                    <a:pt x="614" y="187"/>
                    <a:pt x="614" y="187"/>
                    <a:pt x="615" y="187"/>
                  </a:cubicBezTo>
                  <a:cubicBezTo>
                    <a:pt x="616" y="188"/>
                    <a:pt x="616" y="188"/>
                    <a:pt x="616" y="188"/>
                  </a:cubicBezTo>
                  <a:cubicBezTo>
                    <a:pt x="617" y="188"/>
                    <a:pt x="617" y="188"/>
                    <a:pt x="617" y="188"/>
                  </a:cubicBezTo>
                  <a:cubicBezTo>
                    <a:pt x="618" y="188"/>
                    <a:pt x="618" y="188"/>
                    <a:pt x="618" y="188"/>
                  </a:cubicBezTo>
                  <a:cubicBezTo>
                    <a:pt x="638" y="193"/>
                    <a:pt x="652" y="212"/>
                    <a:pt x="652" y="232"/>
                  </a:cubicBezTo>
                  <a:close/>
                  <a:moveTo>
                    <a:pt x="465" y="419"/>
                  </a:moveTo>
                  <a:cubicBezTo>
                    <a:pt x="465" y="440"/>
                    <a:pt x="450" y="459"/>
                    <a:pt x="430" y="463"/>
                  </a:cubicBezTo>
                  <a:cubicBezTo>
                    <a:pt x="427" y="464"/>
                    <a:pt x="423" y="465"/>
                    <a:pt x="420" y="465"/>
                  </a:cubicBezTo>
                  <a:cubicBezTo>
                    <a:pt x="419" y="465"/>
                    <a:pt x="419" y="465"/>
                    <a:pt x="418" y="465"/>
                  </a:cubicBezTo>
                  <a:cubicBezTo>
                    <a:pt x="418" y="465"/>
                    <a:pt x="418" y="465"/>
                    <a:pt x="418" y="465"/>
                  </a:cubicBezTo>
                  <a:cubicBezTo>
                    <a:pt x="417" y="465"/>
                    <a:pt x="417" y="465"/>
                    <a:pt x="416" y="465"/>
                  </a:cubicBezTo>
                  <a:cubicBezTo>
                    <a:pt x="416" y="465"/>
                    <a:pt x="415" y="465"/>
                    <a:pt x="415" y="464"/>
                  </a:cubicBezTo>
                  <a:cubicBezTo>
                    <a:pt x="415" y="464"/>
                    <a:pt x="415" y="464"/>
                    <a:pt x="414" y="464"/>
                  </a:cubicBezTo>
                  <a:cubicBezTo>
                    <a:pt x="413" y="464"/>
                    <a:pt x="413" y="464"/>
                    <a:pt x="413" y="464"/>
                  </a:cubicBezTo>
                  <a:cubicBezTo>
                    <a:pt x="412" y="464"/>
                    <a:pt x="412" y="464"/>
                    <a:pt x="412" y="464"/>
                  </a:cubicBezTo>
                  <a:cubicBezTo>
                    <a:pt x="411" y="464"/>
                    <a:pt x="411" y="464"/>
                    <a:pt x="411" y="464"/>
                  </a:cubicBezTo>
                  <a:cubicBezTo>
                    <a:pt x="410" y="463"/>
                    <a:pt x="410" y="463"/>
                    <a:pt x="409" y="463"/>
                  </a:cubicBezTo>
                  <a:cubicBezTo>
                    <a:pt x="409" y="463"/>
                    <a:pt x="409" y="463"/>
                    <a:pt x="408" y="463"/>
                  </a:cubicBezTo>
                  <a:cubicBezTo>
                    <a:pt x="408" y="463"/>
                    <a:pt x="408" y="463"/>
                    <a:pt x="408" y="463"/>
                  </a:cubicBezTo>
                  <a:cubicBezTo>
                    <a:pt x="407" y="462"/>
                    <a:pt x="407" y="462"/>
                    <a:pt x="406" y="462"/>
                  </a:cubicBezTo>
                  <a:cubicBezTo>
                    <a:pt x="405" y="462"/>
                    <a:pt x="405" y="462"/>
                    <a:pt x="405" y="462"/>
                  </a:cubicBezTo>
                  <a:cubicBezTo>
                    <a:pt x="405" y="462"/>
                    <a:pt x="405" y="462"/>
                    <a:pt x="404" y="462"/>
                  </a:cubicBezTo>
                  <a:cubicBezTo>
                    <a:pt x="404" y="462"/>
                    <a:pt x="404" y="462"/>
                    <a:pt x="403" y="462"/>
                  </a:cubicBezTo>
                  <a:cubicBezTo>
                    <a:pt x="403" y="461"/>
                    <a:pt x="402" y="461"/>
                    <a:pt x="402" y="461"/>
                  </a:cubicBezTo>
                  <a:cubicBezTo>
                    <a:pt x="402" y="461"/>
                    <a:pt x="402" y="461"/>
                    <a:pt x="401" y="460"/>
                  </a:cubicBezTo>
                  <a:cubicBezTo>
                    <a:pt x="401" y="460"/>
                    <a:pt x="401" y="460"/>
                    <a:pt x="400" y="460"/>
                  </a:cubicBezTo>
                  <a:cubicBezTo>
                    <a:pt x="399" y="459"/>
                    <a:pt x="399" y="459"/>
                    <a:pt x="399" y="459"/>
                  </a:cubicBezTo>
                  <a:cubicBezTo>
                    <a:pt x="399" y="459"/>
                    <a:pt x="399" y="459"/>
                    <a:pt x="399" y="459"/>
                  </a:cubicBezTo>
                  <a:cubicBezTo>
                    <a:pt x="398" y="459"/>
                    <a:pt x="398" y="459"/>
                    <a:pt x="397" y="459"/>
                  </a:cubicBezTo>
                  <a:cubicBezTo>
                    <a:pt x="396" y="458"/>
                    <a:pt x="396" y="458"/>
                    <a:pt x="396" y="458"/>
                  </a:cubicBezTo>
                  <a:cubicBezTo>
                    <a:pt x="383" y="450"/>
                    <a:pt x="374" y="435"/>
                    <a:pt x="374" y="419"/>
                  </a:cubicBezTo>
                  <a:cubicBezTo>
                    <a:pt x="374" y="403"/>
                    <a:pt x="383" y="389"/>
                    <a:pt x="396" y="380"/>
                  </a:cubicBezTo>
                  <a:cubicBezTo>
                    <a:pt x="397" y="380"/>
                    <a:pt x="397" y="380"/>
                    <a:pt x="397" y="380"/>
                  </a:cubicBezTo>
                  <a:cubicBezTo>
                    <a:pt x="398" y="380"/>
                    <a:pt x="398" y="380"/>
                    <a:pt x="399" y="380"/>
                  </a:cubicBezTo>
                  <a:cubicBezTo>
                    <a:pt x="399" y="380"/>
                    <a:pt x="399" y="380"/>
                    <a:pt x="399" y="379"/>
                  </a:cubicBezTo>
                  <a:cubicBezTo>
                    <a:pt x="400" y="379"/>
                    <a:pt x="400" y="379"/>
                    <a:pt x="400" y="379"/>
                  </a:cubicBezTo>
                  <a:cubicBezTo>
                    <a:pt x="401" y="378"/>
                    <a:pt x="401" y="378"/>
                    <a:pt x="401" y="378"/>
                  </a:cubicBezTo>
                  <a:cubicBezTo>
                    <a:pt x="402" y="378"/>
                    <a:pt x="402" y="378"/>
                    <a:pt x="402" y="377"/>
                  </a:cubicBezTo>
                  <a:cubicBezTo>
                    <a:pt x="403" y="377"/>
                    <a:pt x="403" y="377"/>
                    <a:pt x="403" y="377"/>
                  </a:cubicBezTo>
                  <a:cubicBezTo>
                    <a:pt x="404" y="377"/>
                    <a:pt x="404" y="377"/>
                    <a:pt x="404" y="377"/>
                  </a:cubicBezTo>
                  <a:cubicBezTo>
                    <a:pt x="405" y="377"/>
                    <a:pt x="405" y="377"/>
                    <a:pt x="405" y="377"/>
                  </a:cubicBezTo>
                  <a:cubicBezTo>
                    <a:pt x="405" y="377"/>
                    <a:pt x="406" y="377"/>
                    <a:pt x="406" y="376"/>
                  </a:cubicBezTo>
                  <a:cubicBezTo>
                    <a:pt x="407" y="376"/>
                    <a:pt x="407" y="376"/>
                    <a:pt x="408" y="376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09" y="376"/>
                    <a:pt x="409" y="375"/>
                    <a:pt x="410" y="375"/>
                  </a:cubicBezTo>
                  <a:cubicBezTo>
                    <a:pt x="410" y="375"/>
                    <a:pt x="410" y="375"/>
                    <a:pt x="411" y="375"/>
                  </a:cubicBezTo>
                  <a:cubicBezTo>
                    <a:pt x="412" y="375"/>
                    <a:pt x="412" y="375"/>
                    <a:pt x="412" y="375"/>
                  </a:cubicBezTo>
                  <a:cubicBezTo>
                    <a:pt x="412" y="375"/>
                    <a:pt x="412" y="375"/>
                    <a:pt x="413" y="374"/>
                  </a:cubicBezTo>
                  <a:cubicBezTo>
                    <a:pt x="414" y="374"/>
                    <a:pt x="414" y="374"/>
                    <a:pt x="414" y="374"/>
                  </a:cubicBezTo>
                  <a:cubicBezTo>
                    <a:pt x="415" y="374"/>
                    <a:pt x="415" y="374"/>
                    <a:pt x="415" y="374"/>
                  </a:cubicBezTo>
                  <a:cubicBezTo>
                    <a:pt x="416" y="374"/>
                    <a:pt x="416" y="374"/>
                    <a:pt x="416" y="374"/>
                  </a:cubicBezTo>
                  <a:cubicBezTo>
                    <a:pt x="417" y="374"/>
                    <a:pt x="417" y="374"/>
                    <a:pt x="418" y="374"/>
                  </a:cubicBezTo>
                  <a:cubicBezTo>
                    <a:pt x="418" y="374"/>
                    <a:pt x="418" y="374"/>
                    <a:pt x="418" y="374"/>
                  </a:cubicBezTo>
                  <a:cubicBezTo>
                    <a:pt x="419" y="374"/>
                    <a:pt x="419" y="374"/>
                    <a:pt x="420" y="374"/>
                  </a:cubicBezTo>
                  <a:cubicBezTo>
                    <a:pt x="423" y="374"/>
                    <a:pt x="427" y="374"/>
                    <a:pt x="430" y="375"/>
                  </a:cubicBezTo>
                  <a:cubicBezTo>
                    <a:pt x="450" y="380"/>
                    <a:pt x="465" y="399"/>
                    <a:pt x="465" y="419"/>
                  </a:cubicBezTo>
                  <a:close/>
                  <a:moveTo>
                    <a:pt x="278" y="607"/>
                  </a:moveTo>
                  <a:cubicBezTo>
                    <a:pt x="278" y="627"/>
                    <a:pt x="264" y="646"/>
                    <a:pt x="244" y="650"/>
                  </a:cubicBezTo>
                  <a:cubicBezTo>
                    <a:pt x="243" y="651"/>
                    <a:pt x="243" y="651"/>
                    <a:pt x="243" y="651"/>
                  </a:cubicBezTo>
                  <a:cubicBezTo>
                    <a:pt x="242" y="651"/>
                    <a:pt x="242" y="651"/>
                    <a:pt x="242" y="651"/>
                  </a:cubicBezTo>
                  <a:cubicBezTo>
                    <a:pt x="241" y="651"/>
                    <a:pt x="241" y="651"/>
                    <a:pt x="241" y="651"/>
                  </a:cubicBezTo>
                  <a:cubicBezTo>
                    <a:pt x="240" y="651"/>
                    <a:pt x="240" y="651"/>
                    <a:pt x="240" y="651"/>
                  </a:cubicBezTo>
                  <a:cubicBezTo>
                    <a:pt x="239" y="652"/>
                    <a:pt x="239" y="652"/>
                    <a:pt x="238" y="652"/>
                  </a:cubicBezTo>
                  <a:cubicBezTo>
                    <a:pt x="238" y="652"/>
                    <a:pt x="238" y="652"/>
                    <a:pt x="238" y="652"/>
                  </a:cubicBezTo>
                  <a:cubicBezTo>
                    <a:pt x="237" y="652"/>
                    <a:pt x="237" y="652"/>
                    <a:pt x="236" y="652"/>
                  </a:cubicBezTo>
                  <a:cubicBezTo>
                    <a:pt x="235" y="652"/>
                    <a:pt x="235" y="652"/>
                    <a:pt x="235" y="652"/>
                  </a:cubicBezTo>
                  <a:cubicBezTo>
                    <a:pt x="234" y="652"/>
                    <a:pt x="234" y="652"/>
                    <a:pt x="234" y="652"/>
                  </a:cubicBezTo>
                  <a:cubicBezTo>
                    <a:pt x="233" y="652"/>
                    <a:pt x="233" y="652"/>
                    <a:pt x="233" y="652"/>
                  </a:cubicBezTo>
                  <a:cubicBezTo>
                    <a:pt x="232" y="652"/>
                    <a:pt x="232" y="652"/>
                    <a:pt x="231" y="652"/>
                  </a:cubicBezTo>
                  <a:cubicBezTo>
                    <a:pt x="231" y="652"/>
                    <a:pt x="231" y="652"/>
                    <a:pt x="230" y="652"/>
                  </a:cubicBezTo>
                  <a:cubicBezTo>
                    <a:pt x="229" y="652"/>
                    <a:pt x="229" y="652"/>
                    <a:pt x="229" y="652"/>
                  </a:cubicBezTo>
                  <a:cubicBezTo>
                    <a:pt x="228" y="652"/>
                    <a:pt x="228" y="652"/>
                    <a:pt x="228" y="652"/>
                  </a:cubicBezTo>
                  <a:cubicBezTo>
                    <a:pt x="227" y="652"/>
                    <a:pt x="227" y="652"/>
                    <a:pt x="227" y="652"/>
                  </a:cubicBezTo>
                  <a:cubicBezTo>
                    <a:pt x="226" y="652"/>
                    <a:pt x="226" y="652"/>
                    <a:pt x="225" y="651"/>
                  </a:cubicBezTo>
                  <a:cubicBezTo>
                    <a:pt x="225" y="651"/>
                    <a:pt x="225" y="651"/>
                    <a:pt x="225" y="651"/>
                  </a:cubicBezTo>
                  <a:cubicBezTo>
                    <a:pt x="224" y="651"/>
                    <a:pt x="224" y="651"/>
                    <a:pt x="224" y="651"/>
                  </a:cubicBezTo>
                  <a:cubicBezTo>
                    <a:pt x="223" y="651"/>
                    <a:pt x="223" y="651"/>
                    <a:pt x="222" y="651"/>
                  </a:cubicBezTo>
                  <a:cubicBezTo>
                    <a:pt x="222" y="650"/>
                    <a:pt x="222" y="650"/>
                    <a:pt x="222" y="650"/>
                  </a:cubicBezTo>
                  <a:cubicBezTo>
                    <a:pt x="201" y="646"/>
                    <a:pt x="187" y="627"/>
                    <a:pt x="187" y="607"/>
                  </a:cubicBezTo>
                  <a:cubicBezTo>
                    <a:pt x="187" y="587"/>
                    <a:pt x="200" y="570"/>
                    <a:pt x="218" y="564"/>
                  </a:cubicBezTo>
                  <a:cubicBezTo>
                    <a:pt x="219" y="564"/>
                    <a:pt x="220" y="563"/>
                    <a:pt x="222" y="563"/>
                  </a:cubicBezTo>
                  <a:cubicBezTo>
                    <a:pt x="222" y="563"/>
                    <a:pt x="222" y="563"/>
                    <a:pt x="222" y="563"/>
                  </a:cubicBezTo>
                  <a:cubicBezTo>
                    <a:pt x="223" y="563"/>
                    <a:pt x="223" y="563"/>
                    <a:pt x="224" y="562"/>
                  </a:cubicBezTo>
                  <a:cubicBezTo>
                    <a:pt x="225" y="562"/>
                    <a:pt x="225" y="562"/>
                    <a:pt x="225" y="562"/>
                  </a:cubicBezTo>
                  <a:cubicBezTo>
                    <a:pt x="225" y="562"/>
                    <a:pt x="225" y="562"/>
                    <a:pt x="225" y="562"/>
                  </a:cubicBezTo>
                  <a:cubicBezTo>
                    <a:pt x="226" y="562"/>
                    <a:pt x="226" y="562"/>
                    <a:pt x="227" y="562"/>
                  </a:cubicBezTo>
                  <a:cubicBezTo>
                    <a:pt x="228" y="562"/>
                    <a:pt x="228" y="562"/>
                    <a:pt x="228" y="562"/>
                  </a:cubicBezTo>
                  <a:cubicBezTo>
                    <a:pt x="228" y="561"/>
                    <a:pt x="228" y="561"/>
                    <a:pt x="229" y="561"/>
                  </a:cubicBezTo>
                  <a:cubicBezTo>
                    <a:pt x="230" y="561"/>
                    <a:pt x="230" y="561"/>
                    <a:pt x="230" y="561"/>
                  </a:cubicBezTo>
                  <a:cubicBezTo>
                    <a:pt x="231" y="561"/>
                    <a:pt x="231" y="561"/>
                    <a:pt x="231" y="561"/>
                  </a:cubicBezTo>
                  <a:cubicBezTo>
                    <a:pt x="232" y="561"/>
                    <a:pt x="232" y="561"/>
                    <a:pt x="233" y="561"/>
                  </a:cubicBezTo>
                  <a:cubicBezTo>
                    <a:pt x="234" y="561"/>
                    <a:pt x="234" y="561"/>
                    <a:pt x="234" y="561"/>
                  </a:cubicBezTo>
                  <a:cubicBezTo>
                    <a:pt x="234" y="561"/>
                    <a:pt x="234" y="561"/>
                    <a:pt x="235" y="561"/>
                  </a:cubicBezTo>
                  <a:cubicBezTo>
                    <a:pt x="236" y="561"/>
                    <a:pt x="236" y="561"/>
                    <a:pt x="236" y="561"/>
                  </a:cubicBezTo>
                  <a:cubicBezTo>
                    <a:pt x="237" y="561"/>
                    <a:pt x="237" y="561"/>
                    <a:pt x="238" y="562"/>
                  </a:cubicBezTo>
                  <a:cubicBezTo>
                    <a:pt x="238" y="562"/>
                    <a:pt x="238" y="562"/>
                    <a:pt x="238" y="562"/>
                  </a:cubicBezTo>
                  <a:cubicBezTo>
                    <a:pt x="239" y="562"/>
                    <a:pt x="239" y="562"/>
                    <a:pt x="240" y="562"/>
                  </a:cubicBezTo>
                  <a:cubicBezTo>
                    <a:pt x="241" y="562"/>
                    <a:pt x="241" y="562"/>
                    <a:pt x="241" y="562"/>
                  </a:cubicBezTo>
                  <a:cubicBezTo>
                    <a:pt x="241" y="562"/>
                    <a:pt x="241" y="562"/>
                    <a:pt x="242" y="562"/>
                  </a:cubicBezTo>
                  <a:cubicBezTo>
                    <a:pt x="263" y="567"/>
                    <a:pt x="278" y="585"/>
                    <a:pt x="278" y="607"/>
                  </a:cubicBezTo>
                  <a:close/>
                  <a:moveTo>
                    <a:pt x="465" y="232"/>
                  </a:moveTo>
                  <a:cubicBezTo>
                    <a:pt x="465" y="257"/>
                    <a:pt x="445" y="277"/>
                    <a:pt x="420" y="277"/>
                  </a:cubicBezTo>
                  <a:cubicBezTo>
                    <a:pt x="395" y="277"/>
                    <a:pt x="374" y="257"/>
                    <a:pt x="374" y="232"/>
                  </a:cubicBezTo>
                  <a:cubicBezTo>
                    <a:pt x="374" y="207"/>
                    <a:pt x="395" y="187"/>
                    <a:pt x="420" y="187"/>
                  </a:cubicBezTo>
                  <a:cubicBezTo>
                    <a:pt x="445" y="187"/>
                    <a:pt x="465" y="207"/>
                    <a:pt x="465" y="232"/>
                  </a:cubicBezTo>
                  <a:close/>
                  <a:moveTo>
                    <a:pt x="278" y="419"/>
                  </a:moveTo>
                  <a:cubicBezTo>
                    <a:pt x="278" y="444"/>
                    <a:pt x="257" y="465"/>
                    <a:pt x="233" y="465"/>
                  </a:cubicBezTo>
                  <a:cubicBezTo>
                    <a:pt x="208" y="465"/>
                    <a:pt x="187" y="444"/>
                    <a:pt x="187" y="419"/>
                  </a:cubicBezTo>
                  <a:cubicBezTo>
                    <a:pt x="187" y="394"/>
                    <a:pt x="208" y="374"/>
                    <a:pt x="233" y="374"/>
                  </a:cubicBezTo>
                  <a:cubicBezTo>
                    <a:pt x="257" y="374"/>
                    <a:pt x="278" y="394"/>
                    <a:pt x="278" y="419"/>
                  </a:cubicBezTo>
                  <a:close/>
                  <a:moveTo>
                    <a:pt x="278" y="232"/>
                  </a:moveTo>
                  <a:cubicBezTo>
                    <a:pt x="278" y="257"/>
                    <a:pt x="257" y="277"/>
                    <a:pt x="233" y="277"/>
                  </a:cubicBezTo>
                  <a:cubicBezTo>
                    <a:pt x="208" y="277"/>
                    <a:pt x="187" y="257"/>
                    <a:pt x="187" y="232"/>
                  </a:cubicBezTo>
                  <a:cubicBezTo>
                    <a:pt x="187" y="207"/>
                    <a:pt x="208" y="187"/>
                    <a:pt x="233" y="187"/>
                  </a:cubicBezTo>
                  <a:cubicBezTo>
                    <a:pt x="257" y="187"/>
                    <a:pt x="278" y="207"/>
                    <a:pt x="278" y="232"/>
                  </a:cubicBezTo>
                  <a:close/>
                  <a:moveTo>
                    <a:pt x="91" y="419"/>
                  </a:moveTo>
                  <a:cubicBezTo>
                    <a:pt x="91" y="444"/>
                    <a:pt x="70" y="465"/>
                    <a:pt x="45" y="465"/>
                  </a:cubicBezTo>
                  <a:cubicBezTo>
                    <a:pt x="20" y="465"/>
                    <a:pt x="0" y="444"/>
                    <a:pt x="0" y="419"/>
                  </a:cubicBezTo>
                  <a:cubicBezTo>
                    <a:pt x="0" y="394"/>
                    <a:pt x="20" y="374"/>
                    <a:pt x="45" y="374"/>
                  </a:cubicBezTo>
                  <a:cubicBezTo>
                    <a:pt x="70" y="374"/>
                    <a:pt x="91" y="394"/>
                    <a:pt x="91" y="419"/>
                  </a:cubicBezTo>
                  <a:close/>
                  <a:moveTo>
                    <a:pt x="465" y="45"/>
                  </a:moveTo>
                  <a:cubicBezTo>
                    <a:pt x="465" y="70"/>
                    <a:pt x="445" y="90"/>
                    <a:pt x="420" y="90"/>
                  </a:cubicBezTo>
                  <a:cubicBezTo>
                    <a:pt x="395" y="90"/>
                    <a:pt x="374" y="70"/>
                    <a:pt x="374" y="45"/>
                  </a:cubicBezTo>
                  <a:cubicBezTo>
                    <a:pt x="374" y="20"/>
                    <a:pt x="394" y="0"/>
                    <a:pt x="418" y="0"/>
                  </a:cubicBezTo>
                  <a:cubicBezTo>
                    <a:pt x="419" y="0"/>
                    <a:pt x="419" y="0"/>
                    <a:pt x="420" y="0"/>
                  </a:cubicBezTo>
                  <a:cubicBezTo>
                    <a:pt x="421" y="0"/>
                    <a:pt x="421" y="0"/>
                    <a:pt x="421" y="0"/>
                  </a:cubicBezTo>
                  <a:cubicBezTo>
                    <a:pt x="446" y="0"/>
                    <a:pt x="465" y="20"/>
                    <a:pt x="465" y="45"/>
                  </a:cubicBezTo>
                  <a:close/>
                  <a:moveTo>
                    <a:pt x="374" y="607"/>
                  </a:moveTo>
                  <a:cubicBezTo>
                    <a:pt x="374" y="582"/>
                    <a:pt x="395" y="561"/>
                    <a:pt x="420" y="561"/>
                  </a:cubicBezTo>
                  <a:cubicBezTo>
                    <a:pt x="445" y="561"/>
                    <a:pt x="465" y="582"/>
                    <a:pt x="465" y="607"/>
                  </a:cubicBezTo>
                  <a:cubicBezTo>
                    <a:pt x="465" y="632"/>
                    <a:pt x="445" y="652"/>
                    <a:pt x="420" y="652"/>
                  </a:cubicBezTo>
                  <a:cubicBezTo>
                    <a:pt x="395" y="652"/>
                    <a:pt x="374" y="632"/>
                    <a:pt x="374" y="607"/>
                  </a:cubicBezTo>
                  <a:close/>
                  <a:moveTo>
                    <a:pt x="562" y="419"/>
                  </a:moveTo>
                  <a:cubicBezTo>
                    <a:pt x="562" y="394"/>
                    <a:pt x="582" y="374"/>
                    <a:pt x="607" y="374"/>
                  </a:cubicBezTo>
                  <a:cubicBezTo>
                    <a:pt x="632" y="374"/>
                    <a:pt x="652" y="394"/>
                    <a:pt x="652" y="419"/>
                  </a:cubicBezTo>
                  <a:cubicBezTo>
                    <a:pt x="652" y="444"/>
                    <a:pt x="632" y="465"/>
                    <a:pt x="607" y="465"/>
                  </a:cubicBezTo>
                  <a:cubicBezTo>
                    <a:pt x="582" y="465"/>
                    <a:pt x="562" y="444"/>
                    <a:pt x="562" y="419"/>
                  </a:cubicBezTo>
                  <a:close/>
                  <a:moveTo>
                    <a:pt x="562" y="607"/>
                  </a:moveTo>
                  <a:cubicBezTo>
                    <a:pt x="562" y="582"/>
                    <a:pt x="582" y="561"/>
                    <a:pt x="607" y="561"/>
                  </a:cubicBezTo>
                  <a:cubicBezTo>
                    <a:pt x="632" y="561"/>
                    <a:pt x="652" y="582"/>
                    <a:pt x="652" y="607"/>
                  </a:cubicBezTo>
                  <a:cubicBezTo>
                    <a:pt x="652" y="632"/>
                    <a:pt x="632" y="652"/>
                    <a:pt x="607" y="652"/>
                  </a:cubicBezTo>
                  <a:cubicBezTo>
                    <a:pt x="582" y="652"/>
                    <a:pt x="562" y="632"/>
                    <a:pt x="562" y="607"/>
                  </a:cubicBezTo>
                  <a:close/>
                  <a:moveTo>
                    <a:pt x="749" y="419"/>
                  </a:moveTo>
                  <a:cubicBezTo>
                    <a:pt x="749" y="394"/>
                    <a:pt x="769" y="374"/>
                    <a:pt x="794" y="374"/>
                  </a:cubicBezTo>
                  <a:cubicBezTo>
                    <a:pt x="820" y="374"/>
                    <a:pt x="839" y="394"/>
                    <a:pt x="839" y="419"/>
                  </a:cubicBezTo>
                  <a:cubicBezTo>
                    <a:pt x="839" y="444"/>
                    <a:pt x="820" y="465"/>
                    <a:pt x="794" y="465"/>
                  </a:cubicBezTo>
                  <a:cubicBezTo>
                    <a:pt x="769" y="465"/>
                    <a:pt x="749" y="444"/>
                    <a:pt x="749" y="419"/>
                  </a:cubicBezTo>
                  <a:close/>
                  <a:moveTo>
                    <a:pt x="374" y="794"/>
                  </a:moveTo>
                  <a:cubicBezTo>
                    <a:pt x="374" y="769"/>
                    <a:pt x="395" y="749"/>
                    <a:pt x="420" y="749"/>
                  </a:cubicBezTo>
                  <a:cubicBezTo>
                    <a:pt x="445" y="749"/>
                    <a:pt x="465" y="769"/>
                    <a:pt x="465" y="794"/>
                  </a:cubicBezTo>
                  <a:cubicBezTo>
                    <a:pt x="465" y="818"/>
                    <a:pt x="446" y="839"/>
                    <a:pt x="421" y="839"/>
                  </a:cubicBezTo>
                  <a:cubicBezTo>
                    <a:pt x="421" y="839"/>
                    <a:pt x="421" y="839"/>
                    <a:pt x="421" y="839"/>
                  </a:cubicBezTo>
                  <a:cubicBezTo>
                    <a:pt x="420" y="839"/>
                    <a:pt x="420" y="839"/>
                    <a:pt x="420" y="839"/>
                  </a:cubicBezTo>
                  <a:cubicBezTo>
                    <a:pt x="420" y="839"/>
                    <a:pt x="420" y="839"/>
                    <a:pt x="420" y="839"/>
                  </a:cubicBezTo>
                  <a:cubicBezTo>
                    <a:pt x="419" y="839"/>
                    <a:pt x="419" y="839"/>
                    <a:pt x="418" y="839"/>
                  </a:cubicBezTo>
                  <a:cubicBezTo>
                    <a:pt x="418" y="839"/>
                    <a:pt x="418" y="839"/>
                    <a:pt x="418" y="839"/>
                  </a:cubicBezTo>
                  <a:cubicBezTo>
                    <a:pt x="394" y="839"/>
                    <a:pt x="374" y="818"/>
                    <a:pt x="374" y="7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19"/>
            <p:cNvSpPr>
              <a:spLocks noEditPoints="1"/>
            </p:cNvSpPr>
            <p:nvPr/>
          </p:nvSpPr>
          <p:spPr bwMode="auto">
            <a:xfrm>
              <a:off x="143987" y="5248951"/>
              <a:ext cx="280846" cy="280846"/>
            </a:xfrm>
            <a:custGeom>
              <a:avLst/>
              <a:gdLst>
                <a:gd name="T0" fmla="*/ 108 w 215"/>
                <a:gd name="T1" fmla="*/ 35 h 215"/>
                <a:gd name="T2" fmla="*/ 56 w 215"/>
                <a:gd name="T3" fmla="*/ 57 h 215"/>
                <a:gd name="T4" fmla="*/ 56 w 215"/>
                <a:gd name="T5" fmla="*/ 57 h 215"/>
                <a:gd name="T6" fmla="*/ 35 w 215"/>
                <a:gd name="T7" fmla="*/ 108 h 215"/>
                <a:gd name="T8" fmla="*/ 56 w 215"/>
                <a:gd name="T9" fmla="*/ 159 h 215"/>
                <a:gd name="T10" fmla="*/ 108 w 215"/>
                <a:gd name="T11" fmla="*/ 181 h 215"/>
                <a:gd name="T12" fmla="*/ 158 w 215"/>
                <a:gd name="T13" fmla="*/ 159 h 215"/>
                <a:gd name="T14" fmla="*/ 180 w 215"/>
                <a:gd name="T15" fmla="*/ 108 h 215"/>
                <a:gd name="T16" fmla="*/ 158 w 215"/>
                <a:gd name="T17" fmla="*/ 57 h 215"/>
                <a:gd name="T18" fmla="*/ 108 w 215"/>
                <a:gd name="T19" fmla="*/ 35 h 215"/>
                <a:gd name="T20" fmla="*/ 31 w 215"/>
                <a:gd name="T21" fmla="*/ 32 h 215"/>
                <a:gd name="T22" fmla="*/ 108 w 215"/>
                <a:gd name="T23" fmla="*/ 0 h 215"/>
                <a:gd name="T24" fmla="*/ 184 w 215"/>
                <a:gd name="T25" fmla="*/ 32 h 215"/>
                <a:gd name="T26" fmla="*/ 184 w 215"/>
                <a:gd name="T27" fmla="*/ 32 h 215"/>
                <a:gd name="T28" fmla="*/ 215 w 215"/>
                <a:gd name="T29" fmla="*/ 108 h 215"/>
                <a:gd name="T30" fmla="*/ 184 w 215"/>
                <a:gd name="T31" fmla="*/ 184 h 215"/>
                <a:gd name="T32" fmla="*/ 108 w 215"/>
                <a:gd name="T33" fmla="*/ 215 h 215"/>
                <a:gd name="T34" fmla="*/ 31 w 215"/>
                <a:gd name="T35" fmla="*/ 184 h 215"/>
                <a:gd name="T36" fmla="*/ 31 w 215"/>
                <a:gd name="T37" fmla="*/ 184 h 215"/>
                <a:gd name="T38" fmla="*/ 0 w 215"/>
                <a:gd name="T39" fmla="*/ 108 h 215"/>
                <a:gd name="T40" fmla="*/ 31 w 215"/>
                <a:gd name="T41" fmla="*/ 32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" h="215">
                  <a:moveTo>
                    <a:pt x="108" y="35"/>
                  </a:moveTo>
                  <a:cubicBezTo>
                    <a:pt x="87" y="35"/>
                    <a:pt x="70" y="43"/>
                    <a:pt x="56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43" y="70"/>
                    <a:pt x="35" y="88"/>
                    <a:pt x="35" y="108"/>
                  </a:cubicBezTo>
                  <a:cubicBezTo>
                    <a:pt x="35" y="128"/>
                    <a:pt x="43" y="146"/>
                    <a:pt x="56" y="159"/>
                  </a:cubicBezTo>
                  <a:cubicBezTo>
                    <a:pt x="70" y="172"/>
                    <a:pt x="87" y="181"/>
                    <a:pt x="108" y="181"/>
                  </a:cubicBezTo>
                  <a:cubicBezTo>
                    <a:pt x="127" y="181"/>
                    <a:pt x="146" y="172"/>
                    <a:pt x="158" y="159"/>
                  </a:cubicBezTo>
                  <a:cubicBezTo>
                    <a:pt x="172" y="146"/>
                    <a:pt x="180" y="128"/>
                    <a:pt x="180" y="108"/>
                  </a:cubicBezTo>
                  <a:cubicBezTo>
                    <a:pt x="180" y="88"/>
                    <a:pt x="172" y="70"/>
                    <a:pt x="158" y="57"/>
                  </a:cubicBezTo>
                  <a:cubicBezTo>
                    <a:pt x="146" y="43"/>
                    <a:pt x="127" y="35"/>
                    <a:pt x="108" y="35"/>
                  </a:cubicBezTo>
                  <a:close/>
                  <a:moveTo>
                    <a:pt x="31" y="32"/>
                  </a:moveTo>
                  <a:cubicBezTo>
                    <a:pt x="51" y="12"/>
                    <a:pt x="78" y="0"/>
                    <a:pt x="108" y="0"/>
                  </a:cubicBezTo>
                  <a:cubicBezTo>
                    <a:pt x="137" y="0"/>
                    <a:pt x="165" y="12"/>
                    <a:pt x="184" y="32"/>
                  </a:cubicBezTo>
                  <a:cubicBezTo>
                    <a:pt x="184" y="32"/>
                    <a:pt x="184" y="32"/>
                    <a:pt x="184" y="32"/>
                  </a:cubicBezTo>
                  <a:cubicBezTo>
                    <a:pt x="203" y="51"/>
                    <a:pt x="215" y="78"/>
                    <a:pt x="215" y="108"/>
                  </a:cubicBezTo>
                  <a:cubicBezTo>
                    <a:pt x="215" y="138"/>
                    <a:pt x="203" y="165"/>
                    <a:pt x="184" y="184"/>
                  </a:cubicBezTo>
                  <a:cubicBezTo>
                    <a:pt x="165" y="204"/>
                    <a:pt x="137" y="215"/>
                    <a:pt x="108" y="215"/>
                  </a:cubicBezTo>
                  <a:cubicBezTo>
                    <a:pt x="78" y="215"/>
                    <a:pt x="51" y="204"/>
                    <a:pt x="31" y="184"/>
                  </a:cubicBezTo>
                  <a:cubicBezTo>
                    <a:pt x="31" y="184"/>
                    <a:pt x="31" y="184"/>
                    <a:pt x="31" y="184"/>
                  </a:cubicBezTo>
                  <a:cubicBezTo>
                    <a:pt x="12" y="165"/>
                    <a:pt x="0" y="137"/>
                    <a:pt x="0" y="108"/>
                  </a:cubicBezTo>
                  <a:cubicBezTo>
                    <a:pt x="0" y="78"/>
                    <a:pt x="12" y="51"/>
                    <a:pt x="31" y="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 rot="10800000">
            <a:off x="9534232" y="-109579"/>
            <a:ext cx="2778202" cy="2084928"/>
            <a:chOff x="-92152" y="4881369"/>
            <a:chExt cx="2778202" cy="2084928"/>
          </a:xfrm>
        </p:grpSpPr>
        <p:sp>
          <p:nvSpPr>
            <p:cNvPr id="13" name="矩形 5"/>
            <p:cNvSpPr/>
            <p:nvPr/>
          </p:nvSpPr>
          <p:spPr>
            <a:xfrm>
              <a:off x="-1" y="4881369"/>
              <a:ext cx="2686051" cy="1976631"/>
            </a:xfrm>
            <a:custGeom>
              <a:avLst/>
              <a:gdLst>
                <a:gd name="connsiteX0" fmla="*/ 0 w 3036072"/>
                <a:gd name="connsiteY0" fmla="*/ 0 h 1976631"/>
                <a:gd name="connsiteX1" fmla="*/ 3036072 w 3036072"/>
                <a:gd name="connsiteY1" fmla="*/ 0 h 1976631"/>
                <a:gd name="connsiteX2" fmla="*/ 3036072 w 3036072"/>
                <a:gd name="connsiteY2" fmla="*/ 1976631 h 1976631"/>
                <a:gd name="connsiteX3" fmla="*/ 0 w 3036072"/>
                <a:gd name="connsiteY3" fmla="*/ 1976631 h 1976631"/>
                <a:gd name="connsiteX4" fmla="*/ 0 w 3036072"/>
                <a:gd name="connsiteY4" fmla="*/ 0 h 1976631"/>
                <a:gd name="connsiteX0-1" fmla="*/ 0 w 3036072"/>
                <a:gd name="connsiteY0-2" fmla="*/ 0 h 1976631"/>
                <a:gd name="connsiteX1-3" fmla="*/ 1369197 w 3036072"/>
                <a:gd name="connsiteY1-4" fmla="*/ 895350 h 1976631"/>
                <a:gd name="connsiteX2-5" fmla="*/ 3036072 w 3036072"/>
                <a:gd name="connsiteY2-6" fmla="*/ 1976631 h 1976631"/>
                <a:gd name="connsiteX3-7" fmla="*/ 0 w 3036072"/>
                <a:gd name="connsiteY3-8" fmla="*/ 1976631 h 1976631"/>
                <a:gd name="connsiteX4-9" fmla="*/ 0 w 3036072"/>
                <a:gd name="connsiteY4-10" fmla="*/ 0 h 1976631"/>
                <a:gd name="connsiteX0-11" fmla="*/ 0 w 3036072"/>
                <a:gd name="connsiteY0-12" fmla="*/ 0 h 1976631"/>
                <a:gd name="connsiteX1-13" fmla="*/ 1369197 w 3036072"/>
                <a:gd name="connsiteY1-14" fmla="*/ 895350 h 1976631"/>
                <a:gd name="connsiteX2-15" fmla="*/ 3036072 w 3036072"/>
                <a:gd name="connsiteY2-16" fmla="*/ 1976631 h 1976631"/>
                <a:gd name="connsiteX3-17" fmla="*/ 0 w 3036072"/>
                <a:gd name="connsiteY3-18" fmla="*/ 1976631 h 1976631"/>
                <a:gd name="connsiteX4-19" fmla="*/ 0 w 3036072"/>
                <a:gd name="connsiteY4-20" fmla="*/ 0 h 1976631"/>
                <a:gd name="connsiteX0-21" fmla="*/ 0 w 3036072"/>
                <a:gd name="connsiteY0-22" fmla="*/ 0 h 1976631"/>
                <a:gd name="connsiteX1-23" fmla="*/ 1369197 w 3036072"/>
                <a:gd name="connsiteY1-24" fmla="*/ 895350 h 1976631"/>
                <a:gd name="connsiteX2-25" fmla="*/ 3036072 w 3036072"/>
                <a:gd name="connsiteY2-26" fmla="*/ 1976631 h 1976631"/>
                <a:gd name="connsiteX3-27" fmla="*/ 0 w 3036072"/>
                <a:gd name="connsiteY3-28" fmla="*/ 1976631 h 1976631"/>
                <a:gd name="connsiteX4-29" fmla="*/ 0 w 3036072"/>
                <a:gd name="connsiteY4-30" fmla="*/ 0 h 1976631"/>
                <a:gd name="connsiteX0-31" fmla="*/ 0 w 3036072"/>
                <a:gd name="connsiteY0-32" fmla="*/ 0 h 1976631"/>
                <a:gd name="connsiteX1-33" fmla="*/ 1369197 w 3036072"/>
                <a:gd name="connsiteY1-34" fmla="*/ 895350 h 1976631"/>
                <a:gd name="connsiteX2-35" fmla="*/ 3036072 w 3036072"/>
                <a:gd name="connsiteY2-36" fmla="*/ 1976631 h 1976631"/>
                <a:gd name="connsiteX3-37" fmla="*/ 0 w 3036072"/>
                <a:gd name="connsiteY3-38" fmla="*/ 1976631 h 1976631"/>
                <a:gd name="connsiteX4-39" fmla="*/ 0 w 3036072"/>
                <a:gd name="connsiteY4-40" fmla="*/ 0 h 1976631"/>
                <a:gd name="connsiteX0-41" fmla="*/ 0 w 3036072"/>
                <a:gd name="connsiteY0-42" fmla="*/ 0 h 1976631"/>
                <a:gd name="connsiteX1-43" fmla="*/ 1369197 w 3036072"/>
                <a:gd name="connsiteY1-44" fmla="*/ 895350 h 1976631"/>
                <a:gd name="connsiteX2-45" fmla="*/ 3036072 w 3036072"/>
                <a:gd name="connsiteY2-46" fmla="*/ 1976631 h 1976631"/>
                <a:gd name="connsiteX3-47" fmla="*/ 0 w 3036072"/>
                <a:gd name="connsiteY3-48" fmla="*/ 1976631 h 1976631"/>
                <a:gd name="connsiteX4-49" fmla="*/ 0 w 3036072"/>
                <a:gd name="connsiteY4-50" fmla="*/ 0 h 1976631"/>
                <a:gd name="connsiteX0-51" fmla="*/ 0 w 3036072"/>
                <a:gd name="connsiteY0-52" fmla="*/ 0 h 1976631"/>
                <a:gd name="connsiteX1-53" fmla="*/ 1369197 w 3036072"/>
                <a:gd name="connsiteY1-54" fmla="*/ 895350 h 1976631"/>
                <a:gd name="connsiteX2-55" fmla="*/ 3036072 w 3036072"/>
                <a:gd name="connsiteY2-56" fmla="*/ 1976631 h 1976631"/>
                <a:gd name="connsiteX3-57" fmla="*/ 0 w 3036072"/>
                <a:gd name="connsiteY3-58" fmla="*/ 1976631 h 1976631"/>
                <a:gd name="connsiteX4-59" fmla="*/ 0 w 3036072"/>
                <a:gd name="connsiteY4-60" fmla="*/ 0 h 1976631"/>
                <a:gd name="connsiteX0-61" fmla="*/ 0 w 3036072"/>
                <a:gd name="connsiteY0-62" fmla="*/ 0 h 1976631"/>
                <a:gd name="connsiteX1-63" fmla="*/ 1569222 w 3036072"/>
                <a:gd name="connsiteY1-64" fmla="*/ 1038225 h 1976631"/>
                <a:gd name="connsiteX2-65" fmla="*/ 3036072 w 3036072"/>
                <a:gd name="connsiteY2-66" fmla="*/ 1976631 h 1976631"/>
                <a:gd name="connsiteX3-67" fmla="*/ 0 w 3036072"/>
                <a:gd name="connsiteY3-68" fmla="*/ 1976631 h 1976631"/>
                <a:gd name="connsiteX4-69" fmla="*/ 0 w 3036072"/>
                <a:gd name="connsiteY4-70" fmla="*/ 0 h 1976631"/>
                <a:gd name="connsiteX0-71" fmla="*/ 0 w 3036072"/>
                <a:gd name="connsiteY0-72" fmla="*/ 0 h 1976631"/>
                <a:gd name="connsiteX1-73" fmla="*/ 1235847 w 3036072"/>
                <a:gd name="connsiteY1-74" fmla="*/ 1219200 h 1976631"/>
                <a:gd name="connsiteX2-75" fmla="*/ 3036072 w 3036072"/>
                <a:gd name="connsiteY2-76" fmla="*/ 1976631 h 1976631"/>
                <a:gd name="connsiteX3-77" fmla="*/ 0 w 3036072"/>
                <a:gd name="connsiteY3-78" fmla="*/ 1976631 h 1976631"/>
                <a:gd name="connsiteX4-79" fmla="*/ 0 w 3036072"/>
                <a:gd name="connsiteY4-80" fmla="*/ 0 h 1976631"/>
                <a:gd name="connsiteX0-81" fmla="*/ 0 w 3036072"/>
                <a:gd name="connsiteY0-82" fmla="*/ 0 h 1976631"/>
                <a:gd name="connsiteX1-83" fmla="*/ 1235847 w 3036072"/>
                <a:gd name="connsiteY1-84" fmla="*/ 1219200 h 1976631"/>
                <a:gd name="connsiteX2-85" fmla="*/ 3036072 w 3036072"/>
                <a:gd name="connsiteY2-86" fmla="*/ 1976631 h 1976631"/>
                <a:gd name="connsiteX3-87" fmla="*/ 0 w 3036072"/>
                <a:gd name="connsiteY3-88" fmla="*/ 1976631 h 1976631"/>
                <a:gd name="connsiteX4-89" fmla="*/ 0 w 3036072"/>
                <a:gd name="connsiteY4-90" fmla="*/ 0 h 197663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036072" h="1976631">
                  <a:moveTo>
                    <a:pt x="0" y="0"/>
                  </a:moveTo>
                  <a:cubicBezTo>
                    <a:pt x="725554" y="107950"/>
                    <a:pt x="246048" y="1349375"/>
                    <a:pt x="1235847" y="1219200"/>
                  </a:cubicBezTo>
                  <a:cubicBezTo>
                    <a:pt x="1924822" y="1112902"/>
                    <a:pt x="2918597" y="1235204"/>
                    <a:pt x="3036072" y="1976631"/>
                  </a:cubicBezTo>
                  <a:lnTo>
                    <a:pt x="0" y="19766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1840168" y="6463263"/>
              <a:ext cx="288387" cy="213964"/>
            </a:xfrm>
            <a:custGeom>
              <a:avLst/>
              <a:gdLst>
                <a:gd name="T0" fmla="*/ 361 w 373"/>
                <a:gd name="T1" fmla="*/ 31 h 277"/>
                <a:gd name="T2" fmla="*/ 369 w 373"/>
                <a:gd name="T3" fmla="*/ 54 h 277"/>
                <a:gd name="T4" fmla="*/ 345 w 373"/>
                <a:gd name="T5" fmla="*/ 63 h 277"/>
                <a:gd name="T6" fmla="*/ 317 w 373"/>
                <a:gd name="T7" fmla="*/ 49 h 277"/>
                <a:gd name="T8" fmla="*/ 278 w 373"/>
                <a:gd name="T9" fmla="*/ 49 h 277"/>
                <a:gd name="T10" fmla="*/ 207 w 373"/>
                <a:gd name="T11" fmla="*/ 49 h 277"/>
                <a:gd name="T12" fmla="*/ 167 w 373"/>
                <a:gd name="T13" fmla="*/ 49 h 277"/>
                <a:gd name="T14" fmla="*/ 96 w 373"/>
                <a:gd name="T15" fmla="*/ 49 h 277"/>
                <a:gd name="T16" fmla="*/ 76 w 373"/>
                <a:gd name="T17" fmla="*/ 40 h 277"/>
                <a:gd name="T18" fmla="*/ 56 w 373"/>
                <a:gd name="T19" fmla="*/ 49 h 277"/>
                <a:gd name="T20" fmla="*/ 29 w 373"/>
                <a:gd name="T21" fmla="*/ 63 h 277"/>
                <a:gd name="T22" fmla="*/ 5 w 373"/>
                <a:gd name="T23" fmla="*/ 54 h 277"/>
                <a:gd name="T24" fmla="*/ 13 w 373"/>
                <a:gd name="T25" fmla="*/ 31 h 277"/>
                <a:gd name="T26" fmla="*/ 41 w 373"/>
                <a:gd name="T27" fmla="*/ 17 h 277"/>
                <a:gd name="T28" fmla="*/ 76 w 373"/>
                <a:gd name="T29" fmla="*/ 5 h 277"/>
                <a:gd name="T30" fmla="*/ 111 w 373"/>
                <a:gd name="T31" fmla="*/ 17 h 277"/>
                <a:gd name="T32" fmla="*/ 152 w 373"/>
                <a:gd name="T33" fmla="*/ 17 h 277"/>
                <a:gd name="T34" fmla="*/ 222 w 373"/>
                <a:gd name="T35" fmla="*/ 17 h 277"/>
                <a:gd name="T36" fmla="*/ 263 w 373"/>
                <a:gd name="T37" fmla="*/ 17 h 277"/>
                <a:gd name="T38" fmla="*/ 333 w 373"/>
                <a:gd name="T39" fmla="*/ 17 h 277"/>
                <a:gd name="T40" fmla="*/ 361 w 373"/>
                <a:gd name="T41" fmla="*/ 31 h 277"/>
                <a:gd name="T42" fmla="*/ 361 w 373"/>
                <a:gd name="T43" fmla="*/ 241 h 277"/>
                <a:gd name="T44" fmla="*/ 369 w 373"/>
                <a:gd name="T45" fmla="*/ 265 h 277"/>
                <a:gd name="T46" fmla="*/ 345 w 373"/>
                <a:gd name="T47" fmla="*/ 272 h 277"/>
                <a:gd name="T48" fmla="*/ 317 w 373"/>
                <a:gd name="T49" fmla="*/ 259 h 277"/>
                <a:gd name="T50" fmla="*/ 278 w 373"/>
                <a:gd name="T51" fmla="*/ 259 h 277"/>
                <a:gd name="T52" fmla="*/ 207 w 373"/>
                <a:gd name="T53" fmla="*/ 259 h 277"/>
                <a:gd name="T54" fmla="*/ 167 w 373"/>
                <a:gd name="T55" fmla="*/ 259 h 277"/>
                <a:gd name="T56" fmla="*/ 96 w 373"/>
                <a:gd name="T57" fmla="*/ 259 h 277"/>
                <a:gd name="T58" fmla="*/ 56 w 373"/>
                <a:gd name="T59" fmla="*/ 259 h 277"/>
                <a:gd name="T60" fmla="*/ 29 w 373"/>
                <a:gd name="T61" fmla="*/ 272 h 277"/>
                <a:gd name="T62" fmla="*/ 5 w 373"/>
                <a:gd name="T63" fmla="*/ 265 h 277"/>
                <a:gd name="T64" fmla="*/ 13 w 373"/>
                <a:gd name="T65" fmla="*/ 241 h 277"/>
                <a:gd name="T66" fmla="*/ 41 w 373"/>
                <a:gd name="T67" fmla="*/ 227 h 277"/>
                <a:gd name="T68" fmla="*/ 111 w 373"/>
                <a:gd name="T69" fmla="*/ 227 h 277"/>
                <a:gd name="T70" fmla="*/ 152 w 373"/>
                <a:gd name="T71" fmla="*/ 227 h 277"/>
                <a:gd name="T72" fmla="*/ 222 w 373"/>
                <a:gd name="T73" fmla="*/ 227 h 277"/>
                <a:gd name="T74" fmla="*/ 263 w 373"/>
                <a:gd name="T75" fmla="*/ 227 h 277"/>
                <a:gd name="T76" fmla="*/ 333 w 373"/>
                <a:gd name="T77" fmla="*/ 227 h 277"/>
                <a:gd name="T78" fmla="*/ 361 w 373"/>
                <a:gd name="T79" fmla="*/ 241 h 277"/>
                <a:gd name="T80" fmla="*/ 361 w 373"/>
                <a:gd name="T81" fmla="*/ 136 h 277"/>
                <a:gd name="T82" fmla="*/ 369 w 373"/>
                <a:gd name="T83" fmla="*/ 159 h 277"/>
                <a:gd name="T84" fmla="*/ 345 w 373"/>
                <a:gd name="T85" fmla="*/ 168 h 277"/>
                <a:gd name="T86" fmla="*/ 317 w 373"/>
                <a:gd name="T87" fmla="*/ 154 h 277"/>
                <a:gd name="T88" fmla="*/ 278 w 373"/>
                <a:gd name="T89" fmla="*/ 154 h 277"/>
                <a:gd name="T90" fmla="*/ 207 w 373"/>
                <a:gd name="T91" fmla="*/ 154 h 277"/>
                <a:gd name="T92" fmla="*/ 167 w 373"/>
                <a:gd name="T93" fmla="*/ 154 h 277"/>
                <a:gd name="T94" fmla="*/ 96 w 373"/>
                <a:gd name="T95" fmla="*/ 154 h 277"/>
                <a:gd name="T96" fmla="*/ 56 w 373"/>
                <a:gd name="T97" fmla="*/ 154 h 277"/>
                <a:gd name="T98" fmla="*/ 29 w 373"/>
                <a:gd name="T99" fmla="*/ 168 h 277"/>
                <a:gd name="T100" fmla="*/ 5 w 373"/>
                <a:gd name="T101" fmla="*/ 159 h 277"/>
                <a:gd name="T102" fmla="*/ 13 w 373"/>
                <a:gd name="T103" fmla="*/ 136 h 277"/>
                <a:gd name="T104" fmla="*/ 41 w 373"/>
                <a:gd name="T105" fmla="*/ 122 h 277"/>
                <a:gd name="T106" fmla="*/ 111 w 373"/>
                <a:gd name="T107" fmla="*/ 122 h 277"/>
                <a:gd name="T108" fmla="*/ 152 w 373"/>
                <a:gd name="T109" fmla="*/ 122 h 277"/>
                <a:gd name="T110" fmla="*/ 222 w 373"/>
                <a:gd name="T111" fmla="*/ 122 h 277"/>
                <a:gd name="T112" fmla="*/ 263 w 373"/>
                <a:gd name="T113" fmla="*/ 122 h 277"/>
                <a:gd name="T114" fmla="*/ 333 w 373"/>
                <a:gd name="T115" fmla="*/ 122 h 277"/>
                <a:gd name="T116" fmla="*/ 361 w 373"/>
                <a:gd name="T117" fmla="*/ 136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3" h="277">
                  <a:moveTo>
                    <a:pt x="361" y="31"/>
                  </a:moveTo>
                  <a:cubicBezTo>
                    <a:pt x="370" y="35"/>
                    <a:pt x="373" y="46"/>
                    <a:pt x="369" y="54"/>
                  </a:cubicBezTo>
                  <a:cubicBezTo>
                    <a:pt x="364" y="63"/>
                    <a:pt x="354" y="66"/>
                    <a:pt x="345" y="63"/>
                  </a:cubicBezTo>
                  <a:cubicBezTo>
                    <a:pt x="317" y="49"/>
                    <a:pt x="317" y="49"/>
                    <a:pt x="317" y="49"/>
                  </a:cubicBezTo>
                  <a:cubicBezTo>
                    <a:pt x="297" y="39"/>
                    <a:pt x="297" y="39"/>
                    <a:pt x="278" y="49"/>
                  </a:cubicBezTo>
                  <a:cubicBezTo>
                    <a:pt x="242" y="66"/>
                    <a:pt x="242" y="66"/>
                    <a:pt x="207" y="49"/>
                  </a:cubicBezTo>
                  <a:cubicBezTo>
                    <a:pt x="187" y="39"/>
                    <a:pt x="187" y="39"/>
                    <a:pt x="167" y="49"/>
                  </a:cubicBezTo>
                  <a:cubicBezTo>
                    <a:pt x="132" y="66"/>
                    <a:pt x="131" y="66"/>
                    <a:pt x="96" y="49"/>
                  </a:cubicBezTo>
                  <a:cubicBezTo>
                    <a:pt x="85" y="43"/>
                    <a:pt x="79" y="40"/>
                    <a:pt x="76" y="40"/>
                  </a:cubicBezTo>
                  <a:cubicBezTo>
                    <a:pt x="73" y="40"/>
                    <a:pt x="67" y="43"/>
                    <a:pt x="56" y="49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19" y="66"/>
                    <a:pt x="9" y="63"/>
                    <a:pt x="5" y="54"/>
                  </a:cubicBezTo>
                  <a:cubicBezTo>
                    <a:pt x="0" y="46"/>
                    <a:pt x="4" y="35"/>
                    <a:pt x="13" y="31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57" y="9"/>
                    <a:pt x="65" y="5"/>
                    <a:pt x="76" y="5"/>
                  </a:cubicBezTo>
                  <a:cubicBezTo>
                    <a:pt x="87" y="5"/>
                    <a:pt x="95" y="9"/>
                    <a:pt x="111" y="17"/>
                  </a:cubicBezTo>
                  <a:cubicBezTo>
                    <a:pt x="131" y="27"/>
                    <a:pt x="132" y="27"/>
                    <a:pt x="152" y="17"/>
                  </a:cubicBezTo>
                  <a:cubicBezTo>
                    <a:pt x="187" y="0"/>
                    <a:pt x="187" y="0"/>
                    <a:pt x="222" y="17"/>
                  </a:cubicBezTo>
                  <a:cubicBezTo>
                    <a:pt x="242" y="27"/>
                    <a:pt x="242" y="27"/>
                    <a:pt x="263" y="17"/>
                  </a:cubicBezTo>
                  <a:cubicBezTo>
                    <a:pt x="297" y="0"/>
                    <a:pt x="297" y="0"/>
                    <a:pt x="333" y="17"/>
                  </a:cubicBezTo>
                  <a:lnTo>
                    <a:pt x="361" y="31"/>
                  </a:lnTo>
                  <a:close/>
                  <a:moveTo>
                    <a:pt x="361" y="241"/>
                  </a:moveTo>
                  <a:cubicBezTo>
                    <a:pt x="370" y="245"/>
                    <a:pt x="373" y="256"/>
                    <a:pt x="369" y="265"/>
                  </a:cubicBezTo>
                  <a:cubicBezTo>
                    <a:pt x="364" y="273"/>
                    <a:pt x="354" y="277"/>
                    <a:pt x="345" y="272"/>
                  </a:cubicBezTo>
                  <a:cubicBezTo>
                    <a:pt x="317" y="259"/>
                    <a:pt x="317" y="259"/>
                    <a:pt x="317" y="259"/>
                  </a:cubicBezTo>
                  <a:cubicBezTo>
                    <a:pt x="297" y="249"/>
                    <a:pt x="297" y="249"/>
                    <a:pt x="278" y="259"/>
                  </a:cubicBezTo>
                  <a:cubicBezTo>
                    <a:pt x="242" y="276"/>
                    <a:pt x="242" y="276"/>
                    <a:pt x="207" y="259"/>
                  </a:cubicBezTo>
                  <a:cubicBezTo>
                    <a:pt x="187" y="249"/>
                    <a:pt x="187" y="249"/>
                    <a:pt x="167" y="259"/>
                  </a:cubicBezTo>
                  <a:cubicBezTo>
                    <a:pt x="132" y="276"/>
                    <a:pt x="131" y="276"/>
                    <a:pt x="96" y="259"/>
                  </a:cubicBezTo>
                  <a:cubicBezTo>
                    <a:pt x="76" y="249"/>
                    <a:pt x="76" y="249"/>
                    <a:pt x="56" y="259"/>
                  </a:cubicBezTo>
                  <a:cubicBezTo>
                    <a:pt x="29" y="272"/>
                    <a:pt x="29" y="272"/>
                    <a:pt x="29" y="272"/>
                  </a:cubicBezTo>
                  <a:cubicBezTo>
                    <a:pt x="19" y="277"/>
                    <a:pt x="9" y="273"/>
                    <a:pt x="5" y="265"/>
                  </a:cubicBezTo>
                  <a:cubicBezTo>
                    <a:pt x="0" y="256"/>
                    <a:pt x="4" y="245"/>
                    <a:pt x="13" y="241"/>
                  </a:cubicBezTo>
                  <a:cubicBezTo>
                    <a:pt x="41" y="227"/>
                    <a:pt x="41" y="227"/>
                    <a:pt x="41" y="227"/>
                  </a:cubicBezTo>
                  <a:cubicBezTo>
                    <a:pt x="76" y="209"/>
                    <a:pt x="76" y="209"/>
                    <a:pt x="111" y="227"/>
                  </a:cubicBezTo>
                  <a:cubicBezTo>
                    <a:pt x="131" y="237"/>
                    <a:pt x="132" y="237"/>
                    <a:pt x="152" y="227"/>
                  </a:cubicBezTo>
                  <a:cubicBezTo>
                    <a:pt x="187" y="209"/>
                    <a:pt x="187" y="209"/>
                    <a:pt x="222" y="227"/>
                  </a:cubicBezTo>
                  <a:cubicBezTo>
                    <a:pt x="242" y="237"/>
                    <a:pt x="242" y="237"/>
                    <a:pt x="263" y="227"/>
                  </a:cubicBezTo>
                  <a:cubicBezTo>
                    <a:pt x="297" y="209"/>
                    <a:pt x="297" y="209"/>
                    <a:pt x="333" y="227"/>
                  </a:cubicBezTo>
                  <a:lnTo>
                    <a:pt x="361" y="241"/>
                  </a:lnTo>
                  <a:close/>
                  <a:moveTo>
                    <a:pt x="361" y="136"/>
                  </a:moveTo>
                  <a:cubicBezTo>
                    <a:pt x="370" y="140"/>
                    <a:pt x="373" y="151"/>
                    <a:pt x="369" y="159"/>
                  </a:cubicBezTo>
                  <a:cubicBezTo>
                    <a:pt x="364" y="168"/>
                    <a:pt x="354" y="172"/>
                    <a:pt x="345" y="168"/>
                  </a:cubicBezTo>
                  <a:cubicBezTo>
                    <a:pt x="317" y="154"/>
                    <a:pt x="317" y="154"/>
                    <a:pt x="317" y="154"/>
                  </a:cubicBezTo>
                  <a:cubicBezTo>
                    <a:pt x="297" y="144"/>
                    <a:pt x="297" y="144"/>
                    <a:pt x="278" y="154"/>
                  </a:cubicBezTo>
                  <a:cubicBezTo>
                    <a:pt x="242" y="171"/>
                    <a:pt x="242" y="171"/>
                    <a:pt x="207" y="154"/>
                  </a:cubicBezTo>
                  <a:cubicBezTo>
                    <a:pt x="187" y="144"/>
                    <a:pt x="187" y="144"/>
                    <a:pt x="167" y="154"/>
                  </a:cubicBezTo>
                  <a:cubicBezTo>
                    <a:pt x="131" y="171"/>
                    <a:pt x="131" y="171"/>
                    <a:pt x="96" y="154"/>
                  </a:cubicBezTo>
                  <a:cubicBezTo>
                    <a:pt x="76" y="144"/>
                    <a:pt x="76" y="144"/>
                    <a:pt x="56" y="154"/>
                  </a:cubicBezTo>
                  <a:cubicBezTo>
                    <a:pt x="29" y="168"/>
                    <a:pt x="29" y="168"/>
                    <a:pt x="29" y="168"/>
                  </a:cubicBezTo>
                  <a:cubicBezTo>
                    <a:pt x="19" y="172"/>
                    <a:pt x="9" y="168"/>
                    <a:pt x="5" y="159"/>
                  </a:cubicBezTo>
                  <a:cubicBezTo>
                    <a:pt x="0" y="151"/>
                    <a:pt x="4" y="140"/>
                    <a:pt x="13" y="136"/>
                  </a:cubicBezTo>
                  <a:cubicBezTo>
                    <a:pt x="41" y="122"/>
                    <a:pt x="41" y="122"/>
                    <a:pt x="41" y="122"/>
                  </a:cubicBezTo>
                  <a:cubicBezTo>
                    <a:pt x="76" y="104"/>
                    <a:pt x="76" y="104"/>
                    <a:pt x="111" y="122"/>
                  </a:cubicBezTo>
                  <a:cubicBezTo>
                    <a:pt x="131" y="132"/>
                    <a:pt x="132" y="132"/>
                    <a:pt x="152" y="122"/>
                  </a:cubicBezTo>
                  <a:cubicBezTo>
                    <a:pt x="187" y="104"/>
                    <a:pt x="187" y="104"/>
                    <a:pt x="222" y="122"/>
                  </a:cubicBezTo>
                  <a:cubicBezTo>
                    <a:pt x="242" y="132"/>
                    <a:pt x="242" y="132"/>
                    <a:pt x="263" y="122"/>
                  </a:cubicBezTo>
                  <a:cubicBezTo>
                    <a:pt x="297" y="104"/>
                    <a:pt x="297" y="104"/>
                    <a:pt x="333" y="122"/>
                  </a:cubicBezTo>
                  <a:lnTo>
                    <a:pt x="361" y="1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20"/>
            <p:cNvSpPr>
              <a:spLocks noEditPoints="1"/>
            </p:cNvSpPr>
            <p:nvPr/>
          </p:nvSpPr>
          <p:spPr bwMode="auto">
            <a:xfrm>
              <a:off x="-92152" y="6344981"/>
              <a:ext cx="620631" cy="621316"/>
            </a:xfrm>
            <a:custGeom>
              <a:avLst/>
              <a:gdLst>
                <a:gd name="T0" fmla="*/ 794 w 839"/>
                <a:gd name="T1" fmla="*/ 277 h 839"/>
                <a:gd name="T2" fmla="*/ 562 w 839"/>
                <a:gd name="T3" fmla="*/ 45 h 839"/>
                <a:gd name="T4" fmla="*/ 193 w 839"/>
                <a:gd name="T5" fmla="*/ 67 h 839"/>
                <a:gd name="T6" fmla="*/ 67 w 839"/>
                <a:gd name="T7" fmla="*/ 193 h 839"/>
                <a:gd name="T8" fmla="*/ 67 w 839"/>
                <a:gd name="T9" fmla="*/ 193 h 839"/>
                <a:gd name="T10" fmla="*/ 45 w 839"/>
                <a:gd name="T11" fmla="*/ 561 h 839"/>
                <a:gd name="T12" fmla="*/ 278 w 839"/>
                <a:gd name="T13" fmla="*/ 794 h 839"/>
                <a:gd name="T14" fmla="*/ 647 w 839"/>
                <a:gd name="T15" fmla="*/ 773 h 839"/>
                <a:gd name="T16" fmla="*/ 772 w 839"/>
                <a:gd name="T17" fmla="*/ 646 h 839"/>
                <a:gd name="T18" fmla="*/ 772 w 839"/>
                <a:gd name="T19" fmla="*/ 646 h 839"/>
                <a:gd name="T20" fmla="*/ 617 w 839"/>
                <a:gd name="T21" fmla="*/ 276 h 839"/>
                <a:gd name="T22" fmla="*/ 613 w 839"/>
                <a:gd name="T23" fmla="*/ 277 h 839"/>
                <a:gd name="T24" fmla="*/ 608 w 839"/>
                <a:gd name="T25" fmla="*/ 277 h 839"/>
                <a:gd name="T26" fmla="*/ 604 w 839"/>
                <a:gd name="T27" fmla="*/ 277 h 839"/>
                <a:gd name="T28" fmla="*/ 599 w 839"/>
                <a:gd name="T29" fmla="*/ 276 h 839"/>
                <a:gd name="T30" fmla="*/ 595 w 839"/>
                <a:gd name="T31" fmla="*/ 276 h 839"/>
                <a:gd name="T32" fmla="*/ 597 w 839"/>
                <a:gd name="T33" fmla="*/ 188 h 839"/>
                <a:gd name="T34" fmla="*/ 601 w 839"/>
                <a:gd name="T35" fmla="*/ 187 h 839"/>
                <a:gd name="T36" fmla="*/ 606 w 839"/>
                <a:gd name="T37" fmla="*/ 187 h 839"/>
                <a:gd name="T38" fmla="*/ 611 w 839"/>
                <a:gd name="T39" fmla="*/ 187 h 839"/>
                <a:gd name="T40" fmla="*/ 615 w 839"/>
                <a:gd name="T41" fmla="*/ 187 h 839"/>
                <a:gd name="T42" fmla="*/ 652 w 839"/>
                <a:gd name="T43" fmla="*/ 232 h 839"/>
                <a:gd name="T44" fmla="*/ 418 w 839"/>
                <a:gd name="T45" fmla="*/ 465 h 839"/>
                <a:gd name="T46" fmla="*/ 414 w 839"/>
                <a:gd name="T47" fmla="*/ 464 h 839"/>
                <a:gd name="T48" fmla="*/ 409 w 839"/>
                <a:gd name="T49" fmla="*/ 463 h 839"/>
                <a:gd name="T50" fmla="*/ 405 w 839"/>
                <a:gd name="T51" fmla="*/ 462 h 839"/>
                <a:gd name="T52" fmla="*/ 401 w 839"/>
                <a:gd name="T53" fmla="*/ 460 h 839"/>
                <a:gd name="T54" fmla="*/ 397 w 839"/>
                <a:gd name="T55" fmla="*/ 459 h 839"/>
                <a:gd name="T56" fmla="*/ 397 w 839"/>
                <a:gd name="T57" fmla="*/ 380 h 839"/>
                <a:gd name="T58" fmla="*/ 401 w 839"/>
                <a:gd name="T59" fmla="*/ 378 h 839"/>
                <a:gd name="T60" fmla="*/ 405 w 839"/>
                <a:gd name="T61" fmla="*/ 377 h 839"/>
                <a:gd name="T62" fmla="*/ 410 w 839"/>
                <a:gd name="T63" fmla="*/ 375 h 839"/>
                <a:gd name="T64" fmla="*/ 414 w 839"/>
                <a:gd name="T65" fmla="*/ 374 h 839"/>
                <a:gd name="T66" fmla="*/ 418 w 839"/>
                <a:gd name="T67" fmla="*/ 374 h 839"/>
                <a:gd name="T68" fmla="*/ 278 w 839"/>
                <a:gd name="T69" fmla="*/ 607 h 839"/>
                <a:gd name="T70" fmla="*/ 241 w 839"/>
                <a:gd name="T71" fmla="*/ 651 h 839"/>
                <a:gd name="T72" fmla="*/ 236 w 839"/>
                <a:gd name="T73" fmla="*/ 652 h 839"/>
                <a:gd name="T74" fmla="*/ 231 w 839"/>
                <a:gd name="T75" fmla="*/ 652 h 839"/>
                <a:gd name="T76" fmla="*/ 227 w 839"/>
                <a:gd name="T77" fmla="*/ 652 h 839"/>
                <a:gd name="T78" fmla="*/ 222 w 839"/>
                <a:gd name="T79" fmla="*/ 651 h 839"/>
                <a:gd name="T80" fmla="*/ 222 w 839"/>
                <a:gd name="T81" fmla="*/ 563 h 839"/>
                <a:gd name="T82" fmla="*/ 225 w 839"/>
                <a:gd name="T83" fmla="*/ 562 h 839"/>
                <a:gd name="T84" fmla="*/ 230 w 839"/>
                <a:gd name="T85" fmla="*/ 561 h 839"/>
                <a:gd name="T86" fmla="*/ 235 w 839"/>
                <a:gd name="T87" fmla="*/ 561 h 839"/>
                <a:gd name="T88" fmla="*/ 240 w 839"/>
                <a:gd name="T89" fmla="*/ 562 h 839"/>
                <a:gd name="T90" fmla="*/ 465 w 839"/>
                <a:gd name="T91" fmla="*/ 232 h 839"/>
                <a:gd name="T92" fmla="*/ 465 w 839"/>
                <a:gd name="T93" fmla="*/ 232 h 839"/>
                <a:gd name="T94" fmla="*/ 233 w 839"/>
                <a:gd name="T95" fmla="*/ 374 h 839"/>
                <a:gd name="T96" fmla="*/ 187 w 839"/>
                <a:gd name="T97" fmla="*/ 232 h 839"/>
                <a:gd name="T98" fmla="*/ 45 w 839"/>
                <a:gd name="T99" fmla="*/ 465 h 839"/>
                <a:gd name="T100" fmla="*/ 465 w 839"/>
                <a:gd name="T101" fmla="*/ 45 h 839"/>
                <a:gd name="T102" fmla="*/ 420 w 839"/>
                <a:gd name="T103" fmla="*/ 0 h 839"/>
                <a:gd name="T104" fmla="*/ 420 w 839"/>
                <a:gd name="T105" fmla="*/ 561 h 839"/>
                <a:gd name="T106" fmla="*/ 562 w 839"/>
                <a:gd name="T107" fmla="*/ 419 h 839"/>
                <a:gd name="T108" fmla="*/ 562 w 839"/>
                <a:gd name="T109" fmla="*/ 419 h 839"/>
                <a:gd name="T110" fmla="*/ 607 w 839"/>
                <a:gd name="T111" fmla="*/ 652 h 839"/>
                <a:gd name="T112" fmla="*/ 839 w 839"/>
                <a:gd name="T113" fmla="*/ 419 h 839"/>
                <a:gd name="T114" fmla="*/ 420 w 839"/>
                <a:gd name="T115" fmla="*/ 749 h 839"/>
                <a:gd name="T116" fmla="*/ 420 w 839"/>
                <a:gd name="T117" fmla="*/ 839 h 839"/>
                <a:gd name="T118" fmla="*/ 374 w 839"/>
                <a:gd name="T119" fmla="*/ 794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39" h="839">
                  <a:moveTo>
                    <a:pt x="813" y="273"/>
                  </a:moveTo>
                  <a:cubicBezTo>
                    <a:pt x="803" y="244"/>
                    <a:pt x="789" y="218"/>
                    <a:pt x="772" y="193"/>
                  </a:cubicBezTo>
                  <a:cubicBezTo>
                    <a:pt x="759" y="200"/>
                    <a:pt x="749" y="215"/>
                    <a:pt x="749" y="232"/>
                  </a:cubicBezTo>
                  <a:cubicBezTo>
                    <a:pt x="749" y="257"/>
                    <a:pt x="769" y="277"/>
                    <a:pt x="794" y="277"/>
                  </a:cubicBezTo>
                  <a:cubicBezTo>
                    <a:pt x="801" y="277"/>
                    <a:pt x="807" y="276"/>
                    <a:pt x="813" y="273"/>
                  </a:cubicBezTo>
                  <a:close/>
                  <a:moveTo>
                    <a:pt x="647" y="67"/>
                  </a:moveTo>
                  <a:cubicBezTo>
                    <a:pt x="621" y="50"/>
                    <a:pt x="595" y="36"/>
                    <a:pt x="566" y="26"/>
                  </a:cubicBezTo>
                  <a:cubicBezTo>
                    <a:pt x="563" y="32"/>
                    <a:pt x="562" y="38"/>
                    <a:pt x="562" y="45"/>
                  </a:cubicBezTo>
                  <a:cubicBezTo>
                    <a:pt x="562" y="70"/>
                    <a:pt x="582" y="90"/>
                    <a:pt x="607" y="90"/>
                  </a:cubicBezTo>
                  <a:cubicBezTo>
                    <a:pt x="624" y="90"/>
                    <a:pt x="639" y="80"/>
                    <a:pt x="647" y="67"/>
                  </a:cubicBezTo>
                  <a:close/>
                  <a:moveTo>
                    <a:pt x="274" y="26"/>
                  </a:moveTo>
                  <a:cubicBezTo>
                    <a:pt x="245" y="36"/>
                    <a:pt x="218" y="50"/>
                    <a:pt x="193" y="67"/>
                  </a:cubicBezTo>
                  <a:cubicBezTo>
                    <a:pt x="200" y="80"/>
                    <a:pt x="215" y="90"/>
                    <a:pt x="233" y="90"/>
                  </a:cubicBezTo>
                  <a:cubicBezTo>
                    <a:pt x="257" y="90"/>
                    <a:pt x="278" y="70"/>
                    <a:pt x="278" y="45"/>
                  </a:cubicBezTo>
                  <a:cubicBezTo>
                    <a:pt x="278" y="38"/>
                    <a:pt x="276" y="32"/>
                    <a:pt x="274" y="26"/>
                  </a:cubicBezTo>
                  <a:close/>
                  <a:moveTo>
                    <a:pt x="67" y="193"/>
                  </a:moveTo>
                  <a:cubicBezTo>
                    <a:pt x="51" y="218"/>
                    <a:pt x="37" y="244"/>
                    <a:pt x="26" y="273"/>
                  </a:cubicBezTo>
                  <a:cubicBezTo>
                    <a:pt x="32" y="276"/>
                    <a:pt x="38" y="277"/>
                    <a:pt x="45" y="277"/>
                  </a:cubicBezTo>
                  <a:cubicBezTo>
                    <a:pt x="70" y="277"/>
                    <a:pt x="91" y="257"/>
                    <a:pt x="91" y="232"/>
                  </a:cubicBezTo>
                  <a:cubicBezTo>
                    <a:pt x="91" y="215"/>
                    <a:pt x="81" y="200"/>
                    <a:pt x="67" y="193"/>
                  </a:cubicBezTo>
                  <a:close/>
                  <a:moveTo>
                    <a:pt x="26" y="566"/>
                  </a:moveTo>
                  <a:cubicBezTo>
                    <a:pt x="37" y="594"/>
                    <a:pt x="51" y="621"/>
                    <a:pt x="67" y="646"/>
                  </a:cubicBezTo>
                  <a:cubicBezTo>
                    <a:pt x="81" y="639"/>
                    <a:pt x="91" y="624"/>
                    <a:pt x="91" y="607"/>
                  </a:cubicBezTo>
                  <a:cubicBezTo>
                    <a:pt x="91" y="582"/>
                    <a:pt x="70" y="561"/>
                    <a:pt x="45" y="561"/>
                  </a:cubicBezTo>
                  <a:cubicBezTo>
                    <a:pt x="38" y="561"/>
                    <a:pt x="32" y="563"/>
                    <a:pt x="26" y="566"/>
                  </a:cubicBezTo>
                  <a:close/>
                  <a:moveTo>
                    <a:pt x="193" y="773"/>
                  </a:moveTo>
                  <a:cubicBezTo>
                    <a:pt x="218" y="788"/>
                    <a:pt x="245" y="802"/>
                    <a:pt x="274" y="813"/>
                  </a:cubicBezTo>
                  <a:cubicBezTo>
                    <a:pt x="276" y="807"/>
                    <a:pt x="278" y="801"/>
                    <a:pt x="278" y="794"/>
                  </a:cubicBezTo>
                  <a:cubicBezTo>
                    <a:pt x="278" y="769"/>
                    <a:pt x="257" y="749"/>
                    <a:pt x="233" y="749"/>
                  </a:cubicBezTo>
                  <a:cubicBezTo>
                    <a:pt x="215" y="749"/>
                    <a:pt x="200" y="758"/>
                    <a:pt x="193" y="773"/>
                  </a:cubicBezTo>
                  <a:close/>
                  <a:moveTo>
                    <a:pt x="566" y="813"/>
                  </a:moveTo>
                  <a:cubicBezTo>
                    <a:pt x="595" y="802"/>
                    <a:pt x="621" y="788"/>
                    <a:pt x="647" y="773"/>
                  </a:cubicBezTo>
                  <a:cubicBezTo>
                    <a:pt x="639" y="758"/>
                    <a:pt x="624" y="749"/>
                    <a:pt x="607" y="749"/>
                  </a:cubicBezTo>
                  <a:cubicBezTo>
                    <a:pt x="582" y="749"/>
                    <a:pt x="562" y="769"/>
                    <a:pt x="562" y="794"/>
                  </a:cubicBezTo>
                  <a:cubicBezTo>
                    <a:pt x="562" y="801"/>
                    <a:pt x="563" y="807"/>
                    <a:pt x="566" y="813"/>
                  </a:cubicBezTo>
                  <a:close/>
                  <a:moveTo>
                    <a:pt x="772" y="646"/>
                  </a:moveTo>
                  <a:cubicBezTo>
                    <a:pt x="789" y="621"/>
                    <a:pt x="803" y="594"/>
                    <a:pt x="813" y="566"/>
                  </a:cubicBezTo>
                  <a:cubicBezTo>
                    <a:pt x="807" y="563"/>
                    <a:pt x="801" y="561"/>
                    <a:pt x="794" y="561"/>
                  </a:cubicBezTo>
                  <a:cubicBezTo>
                    <a:pt x="769" y="561"/>
                    <a:pt x="749" y="582"/>
                    <a:pt x="749" y="607"/>
                  </a:cubicBezTo>
                  <a:cubicBezTo>
                    <a:pt x="749" y="624"/>
                    <a:pt x="759" y="639"/>
                    <a:pt x="772" y="646"/>
                  </a:cubicBezTo>
                  <a:close/>
                  <a:moveTo>
                    <a:pt x="652" y="232"/>
                  </a:moveTo>
                  <a:cubicBezTo>
                    <a:pt x="652" y="251"/>
                    <a:pt x="639" y="269"/>
                    <a:pt x="621" y="275"/>
                  </a:cubicBezTo>
                  <a:cubicBezTo>
                    <a:pt x="620" y="276"/>
                    <a:pt x="620" y="276"/>
                    <a:pt x="618" y="276"/>
                  </a:cubicBezTo>
                  <a:cubicBezTo>
                    <a:pt x="618" y="276"/>
                    <a:pt x="617" y="276"/>
                    <a:pt x="617" y="276"/>
                  </a:cubicBezTo>
                  <a:cubicBezTo>
                    <a:pt x="617" y="276"/>
                    <a:pt x="617" y="276"/>
                    <a:pt x="616" y="276"/>
                  </a:cubicBezTo>
                  <a:cubicBezTo>
                    <a:pt x="615" y="276"/>
                    <a:pt x="615" y="276"/>
                    <a:pt x="615" y="276"/>
                  </a:cubicBezTo>
                  <a:cubicBezTo>
                    <a:pt x="614" y="277"/>
                    <a:pt x="614" y="277"/>
                    <a:pt x="614" y="277"/>
                  </a:cubicBezTo>
                  <a:cubicBezTo>
                    <a:pt x="613" y="277"/>
                    <a:pt x="613" y="277"/>
                    <a:pt x="613" y="277"/>
                  </a:cubicBezTo>
                  <a:cubicBezTo>
                    <a:pt x="612" y="277"/>
                    <a:pt x="612" y="277"/>
                    <a:pt x="611" y="277"/>
                  </a:cubicBezTo>
                  <a:cubicBezTo>
                    <a:pt x="611" y="277"/>
                    <a:pt x="611" y="277"/>
                    <a:pt x="611" y="277"/>
                  </a:cubicBezTo>
                  <a:cubicBezTo>
                    <a:pt x="610" y="277"/>
                    <a:pt x="610" y="277"/>
                    <a:pt x="609" y="277"/>
                  </a:cubicBezTo>
                  <a:cubicBezTo>
                    <a:pt x="608" y="277"/>
                    <a:pt x="608" y="277"/>
                    <a:pt x="608" y="277"/>
                  </a:cubicBezTo>
                  <a:cubicBezTo>
                    <a:pt x="608" y="277"/>
                    <a:pt x="608" y="277"/>
                    <a:pt x="607" y="277"/>
                  </a:cubicBezTo>
                  <a:cubicBezTo>
                    <a:pt x="606" y="277"/>
                    <a:pt x="606" y="277"/>
                    <a:pt x="606" y="277"/>
                  </a:cubicBezTo>
                  <a:cubicBezTo>
                    <a:pt x="605" y="277"/>
                    <a:pt x="605" y="277"/>
                    <a:pt x="605" y="277"/>
                  </a:cubicBezTo>
                  <a:cubicBezTo>
                    <a:pt x="604" y="277"/>
                    <a:pt x="604" y="277"/>
                    <a:pt x="604" y="277"/>
                  </a:cubicBezTo>
                  <a:cubicBezTo>
                    <a:pt x="603" y="277"/>
                    <a:pt x="603" y="277"/>
                    <a:pt x="602" y="277"/>
                  </a:cubicBezTo>
                  <a:cubicBezTo>
                    <a:pt x="601" y="277"/>
                    <a:pt x="601" y="277"/>
                    <a:pt x="601" y="277"/>
                  </a:cubicBezTo>
                  <a:cubicBezTo>
                    <a:pt x="601" y="277"/>
                    <a:pt x="601" y="277"/>
                    <a:pt x="600" y="277"/>
                  </a:cubicBezTo>
                  <a:cubicBezTo>
                    <a:pt x="600" y="277"/>
                    <a:pt x="599" y="277"/>
                    <a:pt x="599" y="276"/>
                  </a:cubicBezTo>
                  <a:cubicBezTo>
                    <a:pt x="598" y="276"/>
                    <a:pt x="598" y="276"/>
                    <a:pt x="598" y="276"/>
                  </a:cubicBezTo>
                  <a:cubicBezTo>
                    <a:pt x="597" y="276"/>
                    <a:pt x="597" y="276"/>
                    <a:pt x="597" y="276"/>
                  </a:cubicBezTo>
                  <a:cubicBezTo>
                    <a:pt x="596" y="276"/>
                    <a:pt x="596" y="276"/>
                    <a:pt x="595" y="276"/>
                  </a:cubicBezTo>
                  <a:cubicBezTo>
                    <a:pt x="595" y="276"/>
                    <a:pt x="595" y="276"/>
                    <a:pt x="595" y="276"/>
                  </a:cubicBezTo>
                  <a:cubicBezTo>
                    <a:pt x="575" y="270"/>
                    <a:pt x="562" y="252"/>
                    <a:pt x="562" y="232"/>
                  </a:cubicBezTo>
                  <a:cubicBezTo>
                    <a:pt x="562" y="212"/>
                    <a:pt x="575" y="194"/>
                    <a:pt x="595" y="189"/>
                  </a:cubicBezTo>
                  <a:cubicBezTo>
                    <a:pt x="595" y="189"/>
                    <a:pt x="595" y="188"/>
                    <a:pt x="595" y="188"/>
                  </a:cubicBezTo>
                  <a:cubicBezTo>
                    <a:pt x="596" y="188"/>
                    <a:pt x="596" y="188"/>
                    <a:pt x="597" y="188"/>
                  </a:cubicBezTo>
                  <a:cubicBezTo>
                    <a:pt x="598" y="188"/>
                    <a:pt x="598" y="188"/>
                    <a:pt x="598" y="188"/>
                  </a:cubicBezTo>
                  <a:cubicBezTo>
                    <a:pt x="598" y="188"/>
                    <a:pt x="598" y="187"/>
                    <a:pt x="599" y="187"/>
                  </a:cubicBezTo>
                  <a:cubicBezTo>
                    <a:pt x="600" y="187"/>
                    <a:pt x="600" y="187"/>
                    <a:pt x="600" y="187"/>
                  </a:cubicBezTo>
                  <a:cubicBezTo>
                    <a:pt x="601" y="187"/>
                    <a:pt x="601" y="187"/>
                    <a:pt x="601" y="187"/>
                  </a:cubicBezTo>
                  <a:cubicBezTo>
                    <a:pt x="602" y="187"/>
                    <a:pt x="602" y="187"/>
                    <a:pt x="602" y="187"/>
                  </a:cubicBezTo>
                  <a:cubicBezTo>
                    <a:pt x="603" y="187"/>
                    <a:pt x="603" y="187"/>
                    <a:pt x="604" y="187"/>
                  </a:cubicBezTo>
                  <a:cubicBezTo>
                    <a:pt x="605" y="187"/>
                    <a:pt x="605" y="187"/>
                    <a:pt x="605" y="187"/>
                  </a:cubicBezTo>
                  <a:cubicBezTo>
                    <a:pt x="605" y="187"/>
                    <a:pt x="605" y="187"/>
                    <a:pt x="606" y="187"/>
                  </a:cubicBezTo>
                  <a:cubicBezTo>
                    <a:pt x="607" y="187"/>
                    <a:pt x="607" y="187"/>
                    <a:pt x="607" y="187"/>
                  </a:cubicBezTo>
                  <a:cubicBezTo>
                    <a:pt x="608" y="187"/>
                    <a:pt x="608" y="187"/>
                    <a:pt x="608" y="187"/>
                  </a:cubicBezTo>
                  <a:cubicBezTo>
                    <a:pt x="608" y="187"/>
                    <a:pt x="609" y="187"/>
                    <a:pt x="609" y="187"/>
                  </a:cubicBezTo>
                  <a:cubicBezTo>
                    <a:pt x="610" y="187"/>
                    <a:pt x="610" y="187"/>
                    <a:pt x="611" y="187"/>
                  </a:cubicBezTo>
                  <a:cubicBezTo>
                    <a:pt x="611" y="187"/>
                    <a:pt x="611" y="187"/>
                    <a:pt x="611" y="187"/>
                  </a:cubicBezTo>
                  <a:cubicBezTo>
                    <a:pt x="612" y="187"/>
                    <a:pt x="612" y="187"/>
                    <a:pt x="613" y="187"/>
                  </a:cubicBezTo>
                  <a:cubicBezTo>
                    <a:pt x="614" y="187"/>
                    <a:pt x="614" y="187"/>
                    <a:pt x="614" y="187"/>
                  </a:cubicBezTo>
                  <a:cubicBezTo>
                    <a:pt x="614" y="187"/>
                    <a:pt x="614" y="187"/>
                    <a:pt x="615" y="187"/>
                  </a:cubicBezTo>
                  <a:cubicBezTo>
                    <a:pt x="616" y="188"/>
                    <a:pt x="616" y="188"/>
                    <a:pt x="616" y="188"/>
                  </a:cubicBezTo>
                  <a:cubicBezTo>
                    <a:pt x="617" y="188"/>
                    <a:pt x="617" y="188"/>
                    <a:pt x="617" y="188"/>
                  </a:cubicBezTo>
                  <a:cubicBezTo>
                    <a:pt x="618" y="188"/>
                    <a:pt x="618" y="188"/>
                    <a:pt x="618" y="188"/>
                  </a:cubicBezTo>
                  <a:cubicBezTo>
                    <a:pt x="638" y="193"/>
                    <a:pt x="652" y="212"/>
                    <a:pt x="652" y="232"/>
                  </a:cubicBezTo>
                  <a:close/>
                  <a:moveTo>
                    <a:pt x="465" y="419"/>
                  </a:moveTo>
                  <a:cubicBezTo>
                    <a:pt x="465" y="440"/>
                    <a:pt x="450" y="459"/>
                    <a:pt x="430" y="463"/>
                  </a:cubicBezTo>
                  <a:cubicBezTo>
                    <a:pt x="427" y="464"/>
                    <a:pt x="423" y="465"/>
                    <a:pt x="420" y="465"/>
                  </a:cubicBezTo>
                  <a:cubicBezTo>
                    <a:pt x="419" y="465"/>
                    <a:pt x="419" y="465"/>
                    <a:pt x="418" y="465"/>
                  </a:cubicBezTo>
                  <a:cubicBezTo>
                    <a:pt x="418" y="465"/>
                    <a:pt x="418" y="465"/>
                    <a:pt x="418" y="465"/>
                  </a:cubicBezTo>
                  <a:cubicBezTo>
                    <a:pt x="417" y="465"/>
                    <a:pt x="417" y="465"/>
                    <a:pt x="416" y="465"/>
                  </a:cubicBezTo>
                  <a:cubicBezTo>
                    <a:pt x="416" y="465"/>
                    <a:pt x="415" y="465"/>
                    <a:pt x="415" y="464"/>
                  </a:cubicBezTo>
                  <a:cubicBezTo>
                    <a:pt x="415" y="464"/>
                    <a:pt x="415" y="464"/>
                    <a:pt x="414" y="464"/>
                  </a:cubicBezTo>
                  <a:cubicBezTo>
                    <a:pt x="413" y="464"/>
                    <a:pt x="413" y="464"/>
                    <a:pt x="413" y="464"/>
                  </a:cubicBezTo>
                  <a:cubicBezTo>
                    <a:pt x="412" y="464"/>
                    <a:pt x="412" y="464"/>
                    <a:pt x="412" y="464"/>
                  </a:cubicBezTo>
                  <a:cubicBezTo>
                    <a:pt x="411" y="464"/>
                    <a:pt x="411" y="464"/>
                    <a:pt x="411" y="464"/>
                  </a:cubicBezTo>
                  <a:cubicBezTo>
                    <a:pt x="410" y="463"/>
                    <a:pt x="410" y="463"/>
                    <a:pt x="409" y="463"/>
                  </a:cubicBezTo>
                  <a:cubicBezTo>
                    <a:pt x="409" y="463"/>
                    <a:pt x="409" y="463"/>
                    <a:pt x="408" y="463"/>
                  </a:cubicBezTo>
                  <a:cubicBezTo>
                    <a:pt x="408" y="463"/>
                    <a:pt x="408" y="463"/>
                    <a:pt x="408" y="463"/>
                  </a:cubicBezTo>
                  <a:cubicBezTo>
                    <a:pt x="407" y="462"/>
                    <a:pt x="407" y="462"/>
                    <a:pt x="406" y="462"/>
                  </a:cubicBezTo>
                  <a:cubicBezTo>
                    <a:pt x="405" y="462"/>
                    <a:pt x="405" y="462"/>
                    <a:pt x="405" y="462"/>
                  </a:cubicBezTo>
                  <a:cubicBezTo>
                    <a:pt x="405" y="462"/>
                    <a:pt x="405" y="462"/>
                    <a:pt x="404" y="462"/>
                  </a:cubicBezTo>
                  <a:cubicBezTo>
                    <a:pt x="404" y="462"/>
                    <a:pt x="404" y="462"/>
                    <a:pt x="403" y="462"/>
                  </a:cubicBezTo>
                  <a:cubicBezTo>
                    <a:pt x="403" y="461"/>
                    <a:pt x="402" y="461"/>
                    <a:pt x="402" y="461"/>
                  </a:cubicBezTo>
                  <a:cubicBezTo>
                    <a:pt x="402" y="461"/>
                    <a:pt x="402" y="461"/>
                    <a:pt x="401" y="460"/>
                  </a:cubicBezTo>
                  <a:cubicBezTo>
                    <a:pt x="401" y="460"/>
                    <a:pt x="401" y="460"/>
                    <a:pt x="400" y="460"/>
                  </a:cubicBezTo>
                  <a:cubicBezTo>
                    <a:pt x="399" y="459"/>
                    <a:pt x="399" y="459"/>
                    <a:pt x="399" y="459"/>
                  </a:cubicBezTo>
                  <a:cubicBezTo>
                    <a:pt x="399" y="459"/>
                    <a:pt x="399" y="459"/>
                    <a:pt x="399" y="459"/>
                  </a:cubicBezTo>
                  <a:cubicBezTo>
                    <a:pt x="398" y="459"/>
                    <a:pt x="398" y="459"/>
                    <a:pt x="397" y="459"/>
                  </a:cubicBezTo>
                  <a:cubicBezTo>
                    <a:pt x="396" y="458"/>
                    <a:pt x="396" y="458"/>
                    <a:pt x="396" y="458"/>
                  </a:cubicBezTo>
                  <a:cubicBezTo>
                    <a:pt x="383" y="450"/>
                    <a:pt x="374" y="435"/>
                    <a:pt x="374" y="419"/>
                  </a:cubicBezTo>
                  <a:cubicBezTo>
                    <a:pt x="374" y="403"/>
                    <a:pt x="383" y="389"/>
                    <a:pt x="396" y="380"/>
                  </a:cubicBezTo>
                  <a:cubicBezTo>
                    <a:pt x="397" y="380"/>
                    <a:pt x="397" y="380"/>
                    <a:pt x="397" y="380"/>
                  </a:cubicBezTo>
                  <a:cubicBezTo>
                    <a:pt x="398" y="380"/>
                    <a:pt x="398" y="380"/>
                    <a:pt x="399" y="380"/>
                  </a:cubicBezTo>
                  <a:cubicBezTo>
                    <a:pt x="399" y="380"/>
                    <a:pt x="399" y="380"/>
                    <a:pt x="399" y="379"/>
                  </a:cubicBezTo>
                  <a:cubicBezTo>
                    <a:pt x="400" y="379"/>
                    <a:pt x="400" y="379"/>
                    <a:pt x="400" y="379"/>
                  </a:cubicBezTo>
                  <a:cubicBezTo>
                    <a:pt x="401" y="378"/>
                    <a:pt x="401" y="378"/>
                    <a:pt x="401" y="378"/>
                  </a:cubicBezTo>
                  <a:cubicBezTo>
                    <a:pt x="402" y="378"/>
                    <a:pt x="402" y="378"/>
                    <a:pt x="402" y="377"/>
                  </a:cubicBezTo>
                  <a:cubicBezTo>
                    <a:pt x="403" y="377"/>
                    <a:pt x="403" y="377"/>
                    <a:pt x="403" y="377"/>
                  </a:cubicBezTo>
                  <a:cubicBezTo>
                    <a:pt x="404" y="377"/>
                    <a:pt x="404" y="377"/>
                    <a:pt x="404" y="377"/>
                  </a:cubicBezTo>
                  <a:cubicBezTo>
                    <a:pt x="405" y="377"/>
                    <a:pt x="405" y="377"/>
                    <a:pt x="405" y="377"/>
                  </a:cubicBezTo>
                  <a:cubicBezTo>
                    <a:pt x="405" y="377"/>
                    <a:pt x="406" y="377"/>
                    <a:pt x="406" y="376"/>
                  </a:cubicBezTo>
                  <a:cubicBezTo>
                    <a:pt x="407" y="376"/>
                    <a:pt x="407" y="376"/>
                    <a:pt x="408" y="376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09" y="376"/>
                    <a:pt x="409" y="375"/>
                    <a:pt x="410" y="375"/>
                  </a:cubicBezTo>
                  <a:cubicBezTo>
                    <a:pt x="410" y="375"/>
                    <a:pt x="410" y="375"/>
                    <a:pt x="411" y="375"/>
                  </a:cubicBezTo>
                  <a:cubicBezTo>
                    <a:pt x="412" y="375"/>
                    <a:pt x="412" y="375"/>
                    <a:pt x="412" y="375"/>
                  </a:cubicBezTo>
                  <a:cubicBezTo>
                    <a:pt x="412" y="375"/>
                    <a:pt x="412" y="375"/>
                    <a:pt x="413" y="374"/>
                  </a:cubicBezTo>
                  <a:cubicBezTo>
                    <a:pt x="414" y="374"/>
                    <a:pt x="414" y="374"/>
                    <a:pt x="414" y="374"/>
                  </a:cubicBezTo>
                  <a:cubicBezTo>
                    <a:pt x="415" y="374"/>
                    <a:pt x="415" y="374"/>
                    <a:pt x="415" y="374"/>
                  </a:cubicBezTo>
                  <a:cubicBezTo>
                    <a:pt x="416" y="374"/>
                    <a:pt x="416" y="374"/>
                    <a:pt x="416" y="374"/>
                  </a:cubicBezTo>
                  <a:cubicBezTo>
                    <a:pt x="417" y="374"/>
                    <a:pt x="417" y="374"/>
                    <a:pt x="418" y="374"/>
                  </a:cubicBezTo>
                  <a:cubicBezTo>
                    <a:pt x="418" y="374"/>
                    <a:pt x="418" y="374"/>
                    <a:pt x="418" y="374"/>
                  </a:cubicBezTo>
                  <a:cubicBezTo>
                    <a:pt x="419" y="374"/>
                    <a:pt x="419" y="374"/>
                    <a:pt x="420" y="374"/>
                  </a:cubicBezTo>
                  <a:cubicBezTo>
                    <a:pt x="423" y="374"/>
                    <a:pt x="427" y="374"/>
                    <a:pt x="430" y="375"/>
                  </a:cubicBezTo>
                  <a:cubicBezTo>
                    <a:pt x="450" y="380"/>
                    <a:pt x="465" y="399"/>
                    <a:pt x="465" y="419"/>
                  </a:cubicBezTo>
                  <a:close/>
                  <a:moveTo>
                    <a:pt x="278" y="607"/>
                  </a:moveTo>
                  <a:cubicBezTo>
                    <a:pt x="278" y="627"/>
                    <a:pt x="264" y="646"/>
                    <a:pt x="244" y="650"/>
                  </a:cubicBezTo>
                  <a:cubicBezTo>
                    <a:pt x="243" y="651"/>
                    <a:pt x="243" y="651"/>
                    <a:pt x="243" y="651"/>
                  </a:cubicBezTo>
                  <a:cubicBezTo>
                    <a:pt x="242" y="651"/>
                    <a:pt x="242" y="651"/>
                    <a:pt x="242" y="651"/>
                  </a:cubicBezTo>
                  <a:cubicBezTo>
                    <a:pt x="241" y="651"/>
                    <a:pt x="241" y="651"/>
                    <a:pt x="241" y="651"/>
                  </a:cubicBezTo>
                  <a:cubicBezTo>
                    <a:pt x="240" y="651"/>
                    <a:pt x="240" y="651"/>
                    <a:pt x="240" y="651"/>
                  </a:cubicBezTo>
                  <a:cubicBezTo>
                    <a:pt x="239" y="652"/>
                    <a:pt x="239" y="652"/>
                    <a:pt x="238" y="652"/>
                  </a:cubicBezTo>
                  <a:cubicBezTo>
                    <a:pt x="238" y="652"/>
                    <a:pt x="238" y="652"/>
                    <a:pt x="238" y="652"/>
                  </a:cubicBezTo>
                  <a:cubicBezTo>
                    <a:pt x="237" y="652"/>
                    <a:pt x="237" y="652"/>
                    <a:pt x="236" y="652"/>
                  </a:cubicBezTo>
                  <a:cubicBezTo>
                    <a:pt x="235" y="652"/>
                    <a:pt x="235" y="652"/>
                    <a:pt x="235" y="652"/>
                  </a:cubicBezTo>
                  <a:cubicBezTo>
                    <a:pt x="234" y="652"/>
                    <a:pt x="234" y="652"/>
                    <a:pt x="234" y="652"/>
                  </a:cubicBezTo>
                  <a:cubicBezTo>
                    <a:pt x="233" y="652"/>
                    <a:pt x="233" y="652"/>
                    <a:pt x="233" y="652"/>
                  </a:cubicBezTo>
                  <a:cubicBezTo>
                    <a:pt x="232" y="652"/>
                    <a:pt x="232" y="652"/>
                    <a:pt x="231" y="652"/>
                  </a:cubicBezTo>
                  <a:cubicBezTo>
                    <a:pt x="231" y="652"/>
                    <a:pt x="231" y="652"/>
                    <a:pt x="230" y="652"/>
                  </a:cubicBezTo>
                  <a:cubicBezTo>
                    <a:pt x="229" y="652"/>
                    <a:pt x="229" y="652"/>
                    <a:pt x="229" y="652"/>
                  </a:cubicBezTo>
                  <a:cubicBezTo>
                    <a:pt x="228" y="652"/>
                    <a:pt x="228" y="652"/>
                    <a:pt x="228" y="652"/>
                  </a:cubicBezTo>
                  <a:cubicBezTo>
                    <a:pt x="227" y="652"/>
                    <a:pt x="227" y="652"/>
                    <a:pt x="227" y="652"/>
                  </a:cubicBezTo>
                  <a:cubicBezTo>
                    <a:pt x="226" y="652"/>
                    <a:pt x="226" y="652"/>
                    <a:pt x="225" y="651"/>
                  </a:cubicBezTo>
                  <a:cubicBezTo>
                    <a:pt x="225" y="651"/>
                    <a:pt x="225" y="651"/>
                    <a:pt x="225" y="651"/>
                  </a:cubicBezTo>
                  <a:cubicBezTo>
                    <a:pt x="224" y="651"/>
                    <a:pt x="224" y="651"/>
                    <a:pt x="224" y="651"/>
                  </a:cubicBezTo>
                  <a:cubicBezTo>
                    <a:pt x="223" y="651"/>
                    <a:pt x="223" y="651"/>
                    <a:pt x="222" y="651"/>
                  </a:cubicBezTo>
                  <a:cubicBezTo>
                    <a:pt x="222" y="650"/>
                    <a:pt x="222" y="650"/>
                    <a:pt x="222" y="650"/>
                  </a:cubicBezTo>
                  <a:cubicBezTo>
                    <a:pt x="201" y="646"/>
                    <a:pt x="187" y="627"/>
                    <a:pt x="187" y="607"/>
                  </a:cubicBezTo>
                  <a:cubicBezTo>
                    <a:pt x="187" y="587"/>
                    <a:pt x="200" y="570"/>
                    <a:pt x="218" y="564"/>
                  </a:cubicBezTo>
                  <a:cubicBezTo>
                    <a:pt x="219" y="564"/>
                    <a:pt x="220" y="563"/>
                    <a:pt x="222" y="563"/>
                  </a:cubicBezTo>
                  <a:cubicBezTo>
                    <a:pt x="222" y="563"/>
                    <a:pt x="222" y="563"/>
                    <a:pt x="222" y="563"/>
                  </a:cubicBezTo>
                  <a:cubicBezTo>
                    <a:pt x="223" y="563"/>
                    <a:pt x="223" y="563"/>
                    <a:pt x="224" y="562"/>
                  </a:cubicBezTo>
                  <a:cubicBezTo>
                    <a:pt x="225" y="562"/>
                    <a:pt x="225" y="562"/>
                    <a:pt x="225" y="562"/>
                  </a:cubicBezTo>
                  <a:cubicBezTo>
                    <a:pt x="225" y="562"/>
                    <a:pt x="225" y="562"/>
                    <a:pt x="225" y="562"/>
                  </a:cubicBezTo>
                  <a:cubicBezTo>
                    <a:pt x="226" y="562"/>
                    <a:pt x="226" y="562"/>
                    <a:pt x="227" y="562"/>
                  </a:cubicBezTo>
                  <a:cubicBezTo>
                    <a:pt x="228" y="562"/>
                    <a:pt x="228" y="562"/>
                    <a:pt x="228" y="562"/>
                  </a:cubicBezTo>
                  <a:cubicBezTo>
                    <a:pt x="228" y="561"/>
                    <a:pt x="228" y="561"/>
                    <a:pt x="229" y="561"/>
                  </a:cubicBezTo>
                  <a:cubicBezTo>
                    <a:pt x="230" y="561"/>
                    <a:pt x="230" y="561"/>
                    <a:pt x="230" y="561"/>
                  </a:cubicBezTo>
                  <a:cubicBezTo>
                    <a:pt x="231" y="561"/>
                    <a:pt x="231" y="561"/>
                    <a:pt x="231" y="561"/>
                  </a:cubicBezTo>
                  <a:cubicBezTo>
                    <a:pt x="232" y="561"/>
                    <a:pt x="232" y="561"/>
                    <a:pt x="233" y="561"/>
                  </a:cubicBezTo>
                  <a:cubicBezTo>
                    <a:pt x="234" y="561"/>
                    <a:pt x="234" y="561"/>
                    <a:pt x="234" y="561"/>
                  </a:cubicBezTo>
                  <a:cubicBezTo>
                    <a:pt x="234" y="561"/>
                    <a:pt x="234" y="561"/>
                    <a:pt x="235" y="561"/>
                  </a:cubicBezTo>
                  <a:cubicBezTo>
                    <a:pt x="236" y="561"/>
                    <a:pt x="236" y="561"/>
                    <a:pt x="236" y="561"/>
                  </a:cubicBezTo>
                  <a:cubicBezTo>
                    <a:pt x="237" y="561"/>
                    <a:pt x="237" y="561"/>
                    <a:pt x="238" y="562"/>
                  </a:cubicBezTo>
                  <a:cubicBezTo>
                    <a:pt x="238" y="562"/>
                    <a:pt x="238" y="562"/>
                    <a:pt x="238" y="562"/>
                  </a:cubicBezTo>
                  <a:cubicBezTo>
                    <a:pt x="239" y="562"/>
                    <a:pt x="239" y="562"/>
                    <a:pt x="240" y="562"/>
                  </a:cubicBezTo>
                  <a:cubicBezTo>
                    <a:pt x="241" y="562"/>
                    <a:pt x="241" y="562"/>
                    <a:pt x="241" y="562"/>
                  </a:cubicBezTo>
                  <a:cubicBezTo>
                    <a:pt x="241" y="562"/>
                    <a:pt x="241" y="562"/>
                    <a:pt x="242" y="562"/>
                  </a:cubicBezTo>
                  <a:cubicBezTo>
                    <a:pt x="263" y="567"/>
                    <a:pt x="278" y="585"/>
                    <a:pt x="278" y="607"/>
                  </a:cubicBezTo>
                  <a:close/>
                  <a:moveTo>
                    <a:pt x="465" y="232"/>
                  </a:moveTo>
                  <a:cubicBezTo>
                    <a:pt x="465" y="257"/>
                    <a:pt x="445" y="277"/>
                    <a:pt x="420" y="277"/>
                  </a:cubicBezTo>
                  <a:cubicBezTo>
                    <a:pt x="395" y="277"/>
                    <a:pt x="374" y="257"/>
                    <a:pt x="374" y="232"/>
                  </a:cubicBezTo>
                  <a:cubicBezTo>
                    <a:pt x="374" y="207"/>
                    <a:pt x="395" y="187"/>
                    <a:pt x="420" y="187"/>
                  </a:cubicBezTo>
                  <a:cubicBezTo>
                    <a:pt x="445" y="187"/>
                    <a:pt x="465" y="207"/>
                    <a:pt x="465" y="232"/>
                  </a:cubicBezTo>
                  <a:close/>
                  <a:moveTo>
                    <a:pt x="278" y="419"/>
                  </a:moveTo>
                  <a:cubicBezTo>
                    <a:pt x="278" y="444"/>
                    <a:pt x="257" y="465"/>
                    <a:pt x="233" y="465"/>
                  </a:cubicBezTo>
                  <a:cubicBezTo>
                    <a:pt x="208" y="465"/>
                    <a:pt x="187" y="444"/>
                    <a:pt x="187" y="419"/>
                  </a:cubicBezTo>
                  <a:cubicBezTo>
                    <a:pt x="187" y="394"/>
                    <a:pt x="208" y="374"/>
                    <a:pt x="233" y="374"/>
                  </a:cubicBezTo>
                  <a:cubicBezTo>
                    <a:pt x="257" y="374"/>
                    <a:pt x="278" y="394"/>
                    <a:pt x="278" y="419"/>
                  </a:cubicBezTo>
                  <a:close/>
                  <a:moveTo>
                    <a:pt x="278" y="232"/>
                  </a:moveTo>
                  <a:cubicBezTo>
                    <a:pt x="278" y="257"/>
                    <a:pt x="257" y="277"/>
                    <a:pt x="233" y="277"/>
                  </a:cubicBezTo>
                  <a:cubicBezTo>
                    <a:pt x="208" y="277"/>
                    <a:pt x="187" y="257"/>
                    <a:pt x="187" y="232"/>
                  </a:cubicBezTo>
                  <a:cubicBezTo>
                    <a:pt x="187" y="207"/>
                    <a:pt x="208" y="187"/>
                    <a:pt x="233" y="187"/>
                  </a:cubicBezTo>
                  <a:cubicBezTo>
                    <a:pt x="257" y="187"/>
                    <a:pt x="278" y="207"/>
                    <a:pt x="278" y="232"/>
                  </a:cubicBezTo>
                  <a:close/>
                  <a:moveTo>
                    <a:pt x="91" y="419"/>
                  </a:moveTo>
                  <a:cubicBezTo>
                    <a:pt x="91" y="444"/>
                    <a:pt x="70" y="465"/>
                    <a:pt x="45" y="465"/>
                  </a:cubicBezTo>
                  <a:cubicBezTo>
                    <a:pt x="20" y="465"/>
                    <a:pt x="0" y="444"/>
                    <a:pt x="0" y="419"/>
                  </a:cubicBezTo>
                  <a:cubicBezTo>
                    <a:pt x="0" y="394"/>
                    <a:pt x="20" y="374"/>
                    <a:pt x="45" y="374"/>
                  </a:cubicBezTo>
                  <a:cubicBezTo>
                    <a:pt x="70" y="374"/>
                    <a:pt x="91" y="394"/>
                    <a:pt x="91" y="419"/>
                  </a:cubicBezTo>
                  <a:close/>
                  <a:moveTo>
                    <a:pt x="465" y="45"/>
                  </a:moveTo>
                  <a:cubicBezTo>
                    <a:pt x="465" y="70"/>
                    <a:pt x="445" y="90"/>
                    <a:pt x="420" y="90"/>
                  </a:cubicBezTo>
                  <a:cubicBezTo>
                    <a:pt x="395" y="90"/>
                    <a:pt x="374" y="70"/>
                    <a:pt x="374" y="45"/>
                  </a:cubicBezTo>
                  <a:cubicBezTo>
                    <a:pt x="374" y="20"/>
                    <a:pt x="394" y="0"/>
                    <a:pt x="418" y="0"/>
                  </a:cubicBezTo>
                  <a:cubicBezTo>
                    <a:pt x="419" y="0"/>
                    <a:pt x="419" y="0"/>
                    <a:pt x="420" y="0"/>
                  </a:cubicBezTo>
                  <a:cubicBezTo>
                    <a:pt x="421" y="0"/>
                    <a:pt x="421" y="0"/>
                    <a:pt x="421" y="0"/>
                  </a:cubicBezTo>
                  <a:cubicBezTo>
                    <a:pt x="446" y="0"/>
                    <a:pt x="465" y="20"/>
                    <a:pt x="465" y="45"/>
                  </a:cubicBezTo>
                  <a:close/>
                  <a:moveTo>
                    <a:pt x="374" y="607"/>
                  </a:moveTo>
                  <a:cubicBezTo>
                    <a:pt x="374" y="582"/>
                    <a:pt x="395" y="561"/>
                    <a:pt x="420" y="561"/>
                  </a:cubicBezTo>
                  <a:cubicBezTo>
                    <a:pt x="445" y="561"/>
                    <a:pt x="465" y="582"/>
                    <a:pt x="465" y="607"/>
                  </a:cubicBezTo>
                  <a:cubicBezTo>
                    <a:pt x="465" y="632"/>
                    <a:pt x="445" y="652"/>
                    <a:pt x="420" y="652"/>
                  </a:cubicBezTo>
                  <a:cubicBezTo>
                    <a:pt x="395" y="652"/>
                    <a:pt x="374" y="632"/>
                    <a:pt x="374" y="607"/>
                  </a:cubicBezTo>
                  <a:close/>
                  <a:moveTo>
                    <a:pt x="562" y="419"/>
                  </a:moveTo>
                  <a:cubicBezTo>
                    <a:pt x="562" y="394"/>
                    <a:pt x="582" y="374"/>
                    <a:pt x="607" y="374"/>
                  </a:cubicBezTo>
                  <a:cubicBezTo>
                    <a:pt x="632" y="374"/>
                    <a:pt x="652" y="394"/>
                    <a:pt x="652" y="419"/>
                  </a:cubicBezTo>
                  <a:cubicBezTo>
                    <a:pt x="652" y="444"/>
                    <a:pt x="632" y="465"/>
                    <a:pt x="607" y="465"/>
                  </a:cubicBezTo>
                  <a:cubicBezTo>
                    <a:pt x="582" y="465"/>
                    <a:pt x="562" y="444"/>
                    <a:pt x="562" y="419"/>
                  </a:cubicBezTo>
                  <a:close/>
                  <a:moveTo>
                    <a:pt x="562" y="607"/>
                  </a:moveTo>
                  <a:cubicBezTo>
                    <a:pt x="562" y="582"/>
                    <a:pt x="582" y="561"/>
                    <a:pt x="607" y="561"/>
                  </a:cubicBezTo>
                  <a:cubicBezTo>
                    <a:pt x="632" y="561"/>
                    <a:pt x="652" y="582"/>
                    <a:pt x="652" y="607"/>
                  </a:cubicBezTo>
                  <a:cubicBezTo>
                    <a:pt x="652" y="632"/>
                    <a:pt x="632" y="652"/>
                    <a:pt x="607" y="652"/>
                  </a:cubicBezTo>
                  <a:cubicBezTo>
                    <a:pt x="582" y="652"/>
                    <a:pt x="562" y="632"/>
                    <a:pt x="562" y="607"/>
                  </a:cubicBezTo>
                  <a:close/>
                  <a:moveTo>
                    <a:pt x="749" y="419"/>
                  </a:moveTo>
                  <a:cubicBezTo>
                    <a:pt x="749" y="394"/>
                    <a:pt x="769" y="374"/>
                    <a:pt x="794" y="374"/>
                  </a:cubicBezTo>
                  <a:cubicBezTo>
                    <a:pt x="820" y="374"/>
                    <a:pt x="839" y="394"/>
                    <a:pt x="839" y="419"/>
                  </a:cubicBezTo>
                  <a:cubicBezTo>
                    <a:pt x="839" y="444"/>
                    <a:pt x="820" y="465"/>
                    <a:pt x="794" y="465"/>
                  </a:cubicBezTo>
                  <a:cubicBezTo>
                    <a:pt x="769" y="465"/>
                    <a:pt x="749" y="444"/>
                    <a:pt x="749" y="419"/>
                  </a:cubicBezTo>
                  <a:close/>
                  <a:moveTo>
                    <a:pt x="374" y="794"/>
                  </a:moveTo>
                  <a:cubicBezTo>
                    <a:pt x="374" y="769"/>
                    <a:pt x="395" y="749"/>
                    <a:pt x="420" y="749"/>
                  </a:cubicBezTo>
                  <a:cubicBezTo>
                    <a:pt x="445" y="749"/>
                    <a:pt x="465" y="769"/>
                    <a:pt x="465" y="794"/>
                  </a:cubicBezTo>
                  <a:cubicBezTo>
                    <a:pt x="465" y="818"/>
                    <a:pt x="446" y="839"/>
                    <a:pt x="421" y="839"/>
                  </a:cubicBezTo>
                  <a:cubicBezTo>
                    <a:pt x="421" y="839"/>
                    <a:pt x="421" y="839"/>
                    <a:pt x="421" y="839"/>
                  </a:cubicBezTo>
                  <a:cubicBezTo>
                    <a:pt x="420" y="839"/>
                    <a:pt x="420" y="839"/>
                    <a:pt x="420" y="839"/>
                  </a:cubicBezTo>
                  <a:cubicBezTo>
                    <a:pt x="420" y="839"/>
                    <a:pt x="420" y="839"/>
                    <a:pt x="420" y="839"/>
                  </a:cubicBezTo>
                  <a:cubicBezTo>
                    <a:pt x="419" y="839"/>
                    <a:pt x="419" y="839"/>
                    <a:pt x="418" y="839"/>
                  </a:cubicBezTo>
                  <a:cubicBezTo>
                    <a:pt x="418" y="839"/>
                    <a:pt x="418" y="839"/>
                    <a:pt x="418" y="839"/>
                  </a:cubicBezTo>
                  <a:cubicBezTo>
                    <a:pt x="394" y="839"/>
                    <a:pt x="374" y="818"/>
                    <a:pt x="374" y="7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19"/>
            <p:cNvSpPr>
              <a:spLocks noEditPoints="1"/>
            </p:cNvSpPr>
            <p:nvPr/>
          </p:nvSpPr>
          <p:spPr bwMode="auto">
            <a:xfrm>
              <a:off x="143987" y="5248951"/>
              <a:ext cx="280846" cy="280846"/>
            </a:xfrm>
            <a:custGeom>
              <a:avLst/>
              <a:gdLst>
                <a:gd name="T0" fmla="*/ 108 w 215"/>
                <a:gd name="T1" fmla="*/ 35 h 215"/>
                <a:gd name="T2" fmla="*/ 56 w 215"/>
                <a:gd name="T3" fmla="*/ 57 h 215"/>
                <a:gd name="T4" fmla="*/ 56 w 215"/>
                <a:gd name="T5" fmla="*/ 57 h 215"/>
                <a:gd name="T6" fmla="*/ 35 w 215"/>
                <a:gd name="T7" fmla="*/ 108 h 215"/>
                <a:gd name="T8" fmla="*/ 56 w 215"/>
                <a:gd name="T9" fmla="*/ 159 h 215"/>
                <a:gd name="T10" fmla="*/ 108 w 215"/>
                <a:gd name="T11" fmla="*/ 181 h 215"/>
                <a:gd name="T12" fmla="*/ 158 w 215"/>
                <a:gd name="T13" fmla="*/ 159 h 215"/>
                <a:gd name="T14" fmla="*/ 180 w 215"/>
                <a:gd name="T15" fmla="*/ 108 h 215"/>
                <a:gd name="T16" fmla="*/ 158 w 215"/>
                <a:gd name="T17" fmla="*/ 57 h 215"/>
                <a:gd name="T18" fmla="*/ 108 w 215"/>
                <a:gd name="T19" fmla="*/ 35 h 215"/>
                <a:gd name="T20" fmla="*/ 31 w 215"/>
                <a:gd name="T21" fmla="*/ 32 h 215"/>
                <a:gd name="T22" fmla="*/ 108 w 215"/>
                <a:gd name="T23" fmla="*/ 0 h 215"/>
                <a:gd name="T24" fmla="*/ 184 w 215"/>
                <a:gd name="T25" fmla="*/ 32 h 215"/>
                <a:gd name="T26" fmla="*/ 184 w 215"/>
                <a:gd name="T27" fmla="*/ 32 h 215"/>
                <a:gd name="T28" fmla="*/ 215 w 215"/>
                <a:gd name="T29" fmla="*/ 108 h 215"/>
                <a:gd name="T30" fmla="*/ 184 w 215"/>
                <a:gd name="T31" fmla="*/ 184 h 215"/>
                <a:gd name="T32" fmla="*/ 108 w 215"/>
                <a:gd name="T33" fmla="*/ 215 h 215"/>
                <a:gd name="T34" fmla="*/ 31 w 215"/>
                <a:gd name="T35" fmla="*/ 184 h 215"/>
                <a:gd name="T36" fmla="*/ 31 w 215"/>
                <a:gd name="T37" fmla="*/ 184 h 215"/>
                <a:gd name="T38" fmla="*/ 0 w 215"/>
                <a:gd name="T39" fmla="*/ 108 h 215"/>
                <a:gd name="T40" fmla="*/ 31 w 215"/>
                <a:gd name="T41" fmla="*/ 32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" h="215">
                  <a:moveTo>
                    <a:pt x="108" y="35"/>
                  </a:moveTo>
                  <a:cubicBezTo>
                    <a:pt x="87" y="35"/>
                    <a:pt x="70" y="43"/>
                    <a:pt x="56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43" y="70"/>
                    <a:pt x="35" y="88"/>
                    <a:pt x="35" y="108"/>
                  </a:cubicBezTo>
                  <a:cubicBezTo>
                    <a:pt x="35" y="128"/>
                    <a:pt x="43" y="146"/>
                    <a:pt x="56" y="159"/>
                  </a:cubicBezTo>
                  <a:cubicBezTo>
                    <a:pt x="70" y="172"/>
                    <a:pt x="87" y="181"/>
                    <a:pt x="108" y="181"/>
                  </a:cubicBezTo>
                  <a:cubicBezTo>
                    <a:pt x="127" y="181"/>
                    <a:pt x="146" y="172"/>
                    <a:pt x="158" y="159"/>
                  </a:cubicBezTo>
                  <a:cubicBezTo>
                    <a:pt x="172" y="146"/>
                    <a:pt x="180" y="128"/>
                    <a:pt x="180" y="108"/>
                  </a:cubicBezTo>
                  <a:cubicBezTo>
                    <a:pt x="180" y="88"/>
                    <a:pt x="172" y="70"/>
                    <a:pt x="158" y="57"/>
                  </a:cubicBezTo>
                  <a:cubicBezTo>
                    <a:pt x="146" y="43"/>
                    <a:pt x="127" y="35"/>
                    <a:pt x="108" y="35"/>
                  </a:cubicBezTo>
                  <a:close/>
                  <a:moveTo>
                    <a:pt x="31" y="32"/>
                  </a:moveTo>
                  <a:cubicBezTo>
                    <a:pt x="51" y="12"/>
                    <a:pt x="78" y="0"/>
                    <a:pt x="108" y="0"/>
                  </a:cubicBezTo>
                  <a:cubicBezTo>
                    <a:pt x="137" y="0"/>
                    <a:pt x="165" y="12"/>
                    <a:pt x="184" y="32"/>
                  </a:cubicBezTo>
                  <a:cubicBezTo>
                    <a:pt x="184" y="32"/>
                    <a:pt x="184" y="32"/>
                    <a:pt x="184" y="32"/>
                  </a:cubicBezTo>
                  <a:cubicBezTo>
                    <a:pt x="203" y="51"/>
                    <a:pt x="215" y="78"/>
                    <a:pt x="215" y="108"/>
                  </a:cubicBezTo>
                  <a:cubicBezTo>
                    <a:pt x="215" y="138"/>
                    <a:pt x="203" y="165"/>
                    <a:pt x="184" y="184"/>
                  </a:cubicBezTo>
                  <a:cubicBezTo>
                    <a:pt x="165" y="204"/>
                    <a:pt x="137" y="215"/>
                    <a:pt x="108" y="215"/>
                  </a:cubicBezTo>
                  <a:cubicBezTo>
                    <a:pt x="78" y="215"/>
                    <a:pt x="51" y="204"/>
                    <a:pt x="31" y="184"/>
                  </a:cubicBezTo>
                  <a:cubicBezTo>
                    <a:pt x="31" y="184"/>
                    <a:pt x="31" y="184"/>
                    <a:pt x="31" y="184"/>
                  </a:cubicBezTo>
                  <a:cubicBezTo>
                    <a:pt x="12" y="165"/>
                    <a:pt x="0" y="137"/>
                    <a:pt x="0" y="108"/>
                  </a:cubicBezTo>
                  <a:cubicBezTo>
                    <a:pt x="0" y="78"/>
                    <a:pt x="12" y="51"/>
                    <a:pt x="31" y="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" name="TextBox 20"/>
          <p:cNvSpPr txBox="1"/>
          <p:nvPr>
            <p:custDataLst>
              <p:tags r:id="rId1"/>
            </p:custDataLst>
          </p:nvPr>
        </p:nvSpPr>
        <p:spPr>
          <a:xfrm>
            <a:off x="4391441" y="5529428"/>
            <a:ext cx="3515099" cy="459105"/>
          </a:xfrm>
          <a:prstGeom prst="rect">
            <a:avLst/>
          </a:prstGeom>
          <a:noFill/>
        </p:spPr>
        <p:txBody>
          <a:bodyPr wrap="square" lIns="91412" tIns="45707" rIns="91412" bIns="45707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张凯璇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10" grpId="0" build="p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/>
          <p:nvPr/>
        </p:nvSpPr>
        <p:spPr>
          <a:xfrm>
            <a:off x="5238562" y="1582848"/>
            <a:ext cx="1823695" cy="1823695"/>
          </a:xfrm>
          <a:prstGeom prst="ellipse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1854356" y="4006734"/>
            <a:ext cx="1823695" cy="18236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710236" y="4006734"/>
            <a:ext cx="1823695" cy="182369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904776" y="4006734"/>
            <a:ext cx="2524897" cy="1418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利用盒马鲜生的优势，提供新鲜、健康的食品，符合越来越多用户对健康饮食的需求。</a:t>
            </a:r>
            <a:endParaRPr lang="zh-CN" altLang="en-US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在当今注重健康生活方式的趋势下，提供健康食品可以吸引更多关注健康的消费者，打造品牌的健康形象。</a:t>
            </a:r>
            <a:endParaRPr lang="zh-CN" altLang="en-US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987326" y="3576360"/>
            <a:ext cx="235979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健康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食品</a:t>
            </a:r>
            <a:endParaRPr lang="zh-CN" altLang="en-US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427480" y="2145665"/>
            <a:ext cx="2524760" cy="17729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通过大数据分析记录用户的饮食偏好和营养需求，提供个性化的饮食建议和定制化的菜单，使用户感受到独特而贴心的服务。</a:t>
            </a:r>
            <a:endParaRPr lang="zh-CN" altLang="en-US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与传统餐饮平台相比，这种个性化服务可以更好地满足用户的个体需求，提高用户满意度和忠诚度。</a:t>
            </a:r>
            <a:endParaRPr lang="zh-CN" altLang="en-US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493127" y="1583368"/>
            <a:ext cx="235979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个性化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服务</a:t>
            </a:r>
            <a:endParaRPr lang="zh-CN" altLang="en-US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382000" y="2145030"/>
            <a:ext cx="2524760" cy="164782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引入先进的技术如人工智能和大数据分析，提高服务的智能化水平，使用户体验更为便捷、高效。</a:t>
            </a:r>
            <a:endParaRPr lang="zh-CN" altLang="en-US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技术创新不仅提升了服务效率，还能通过个性化推荐和智能化操作增强用户粘性，使品牌更具竞争力。</a:t>
            </a:r>
            <a:endParaRPr lang="zh-CN" altLang="en-US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447976" y="1584003"/>
            <a:ext cx="235979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技术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创新</a:t>
            </a:r>
            <a:endParaRPr lang="zh-CN" altLang="en-US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7347123" y="3142021"/>
            <a:ext cx="1117363" cy="1342894"/>
            <a:chOff x="7347123" y="3142020"/>
            <a:chExt cx="1423411" cy="1710715"/>
          </a:xfrm>
          <a:solidFill>
            <a:schemeClr val="bg1">
              <a:lumMod val="65000"/>
            </a:schemeClr>
          </a:solidFill>
        </p:grpSpPr>
        <p:sp>
          <p:nvSpPr>
            <p:cNvPr id="47" name="圆角右箭头 46"/>
            <p:cNvSpPr/>
            <p:nvPr/>
          </p:nvSpPr>
          <p:spPr>
            <a:xfrm flipH="1">
              <a:off x="7347123" y="3142020"/>
              <a:ext cx="813816" cy="868680"/>
            </a:xfrm>
            <a:prstGeom prst="ben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圆角右箭头 47"/>
            <p:cNvSpPr/>
            <p:nvPr/>
          </p:nvSpPr>
          <p:spPr>
            <a:xfrm rot="10800000" flipH="1">
              <a:off x="7956718" y="3984055"/>
              <a:ext cx="813816" cy="868680"/>
            </a:xfrm>
            <a:prstGeom prst="ben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3906197" y="3142021"/>
            <a:ext cx="1113210" cy="1342894"/>
            <a:chOff x="3527931" y="3142020"/>
            <a:chExt cx="1418120" cy="1710715"/>
          </a:xfrm>
          <a:solidFill>
            <a:schemeClr val="bg1">
              <a:lumMod val="65000"/>
            </a:schemeClr>
          </a:solidFill>
        </p:grpSpPr>
        <p:sp>
          <p:nvSpPr>
            <p:cNvPr id="50" name="圆角右箭头 49"/>
            <p:cNvSpPr/>
            <p:nvPr/>
          </p:nvSpPr>
          <p:spPr>
            <a:xfrm>
              <a:off x="4132235" y="3142020"/>
              <a:ext cx="813816" cy="868680"/>
            </a:xfrm>
            <a:prstGeom prst="ben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圆角右箭头 50"/>
            <p:cNvSpPr/>
            <p:nvPr/>
          </p:nvSpPr>
          <p:spPr>
            <a:xfrm rot="10800000">
              <a:off x="3527931" y="3984055"/>
              <a:ext cx="813816" cy="868680"/>
            </a:xfrm>
            <a:prstGeom prst="ben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9357663" y="4679755"/>
            <a:ext cx="573441" cy="489740"/>
            <a:chOff x="9927995" y="3251980"/>
            <a:chExt cx="395685" cy="337930"/>
          </a:xfrm>
        </p:grpSpPr>
        <p:sp>
          <p:nvSpPr>
            <p:cNvPr id="53" name="Freeform 122"/>
            <p:cNvSpPr>
              <a:spLocks noEditPoints="1"/>
            </p:cNvSpPr>
            <p:nvPr/>
          </p:nvSpPr>
          <p:spPr bwMode="auto">
            <a:xfrm>
              <a:off x="9927995" y="3251980"/>
              <a:ext cx="395685" cy="337930"/>
            </a:xfrm>
            <a:custGeom>
              <a:avLst/>
              <a:gdLst>
                <a:gd name="T0" fmla="*/ 124 w 136"/>
                <a:gd name="T1" fmla="*/ 116 h 116"/>
                <a:gd name="T2" fmla="*/ 12 w 136"/>
                <a:gd name="T3" fmla="*/ 116 h 116"/>
                <a:gd name="T4" fmla="*/ 0 w 136"/>
                <a:gd name="T5" fmla="*/ 104 h 116"/>
                <a:gd name="T6" fmla="*/ 0 w 136"/>
                <a:gd name="T7" fmla="*/ 12 h 116"/>
                <a:gd name="T8" fmla="*/ 12 w 136"/>
                <a:gd name="T9" fmla="*/ 0 h 116"/>
                <a:gd name="T10" fmla="*/ 124 w 136"/>
                <a:gd name="T11" fmla="*/ 0 h 116"/>
                <a:gd name="T12" fmla="*/ 136 w 136"/>
                <a:gd name="T13" fmla="*/ 12 h 116"/>
                <a:gd name="T14" fmla="*/ 136 w 136"/>
                <a:gd name="T15" fmla="*/ 104 h 116"/>
                <a:gd name="T16" fmla="*/ 124 w 136"/>
                <a:gd name="T17" fmla="*/ 116 h 116"/>
                <a:gd name="T18" fmla="*/ 12 w 136"/>
                <a:gd name="T19" fmla="*/ 8 h 116"/>
                <a:gd name="T20" fmla="*/ 8 w 136"/>
                <a:gd name="T21" fmla="*/ 12 h 116"/>
                <a:gd name="T22" fmla="*/ 8 w 136"/>
                <a:gd name="T23" fmla="*/ 104 h 116"/>
                <a:gd name="T24" fmla="*/ 12 w 136"/>
                <a:gd name="T25" fmla="*/ 108 h 116"/>
                <a:gd name="T26" fmla="*/ 124 w 136"/>
                <a:gd name="T27" fmla="*/ 108 h 116"/>
                <a:gd name="T28" fmla="*/ 128 w 136"/>
                <a:gd name="T29" fmla="*/ 104 h 116"/>
                <a:gd name="T30" fmla="*/ 128 w 136"/>
                <a:gd name="T31" fmla="*/ 12 h 116"/>
                <a:gd name="T32" fmla="*/ 124 w 136"/>
                <a:gd name="T33" fmla="*/ 8 h 116"/>
                <a:gd name="T34" fmla="*/ 12 w 136"/>
                <a:gd name="T35" fmla="*/ 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116">
                  <a:moveTo>
                    <a:pt x="124" y="116"/>
                  </a:moveTo>
                  <a:cubicBezTo>
                    <a:pt x="12" y="116"/>
                    <a:pt x="12" y="116"/>
                    <a:pt x="12" y="116"/>
                  </a:cubicBezTo>
                  <a:cubicBezTo>
                    <a:pt x="5" y="116"/>
                    <a:pt x="0" y="111"/>
                    <a:pt x="0" y="10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30" y="0"/>
                    <a:pt x="136" y="6"/>
                    <a:pt x="136" y="12"/>
                  </a:cubicBezTo>
                  <a:cubicBezTo>
                    <a:pt x="136" y="104"/>
                    <a:pt x="136" y="104"/>
                    <a:pt x="136" y="104"/>
                  </a:cubicBezTo>
                  <a:cubicBezTo>
                    <a:pt x="136" y="111"/>
                    <a:pt x="130" y="116"/>
                    <a:pt x="124" y="116"/>
                  </a:cubicBezTo>
                  <a:close/>
                  <a:moveTo>
                    <a:pt x="12" y="8"/>
                  </a:moveTo>
                  <a:cubicBezTo>
                    <a:pt x="9" y="8"/>
                    <a:pt x="8" y="10"/>
                    <a:pt x="8" y="12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06"/>
                    <a:pt x="9" y="108"/>
                    <a:pt x="12" y="108"/>
                  </a:cubicBezTo>
                  <a:cubicBezTo>
                    <a:pt x="124" y="108"/>
                    <a:pt x="124" y="108"/>
                    <a:pt x="124" y="108"/>
                  </a:cubicBezTo>
                  <a:cubicBezTo>
                    <a:pt x="126" y="108"/>
                    <a:pt x="128" y="106"/>
                    <a:pt x="128" y="104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28" y="10"/>
                    <a:pt x="126" y="8"/>
                    <a:pt x="124" y="8"/>
                  </a:cubicBezTo>
                  <a:lnTo>
                    <a:pt x="12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123"/>
            <p:cNvSpPr/>
            <p:nvPr/>
          </p:nvSpPr>
          <p:spPr bwMode="auto">
            <a:xfrm>
              <a:off x="9927995" y="3342913"/>
              <a:ext cx="395685" cy="23348"/>
            </a:xfrm>
            <a:custGeom>
              <a:avLst/>
              <a:gdLst>
                <a:gd name="T0" fmla="*/ 132 w 136"/>
                <a:gd name="T1" fmla="*/ 8 h 8"/>
                <a:gd name="T2" fmla="*/ 4 w 136"/>
                <a:gd name="T3" fmla="*/ 8 h 8"/>
                <a:gd name="T4" fmla="*/ 0 w 136"/>
                <a:gd name="T5" fmla="*/ 4 h 8"/>
                <a:gd name="T6" fmla="*/ 4 w 136"/>
                <a:gd name="T7" fmla="*/ 0 h 8"/>
                <a:gd name="T8" fmla="*/ 132 w 136"/>
                <a:gd name="T9" fmla="*/ 0 h 8"/>
                <a:gd name="T10" fmla="*/ 136 w 136"/>
                <a:gd name="T11" fmla="*/ 4 h 8"/>
                <a:gd name="T12" fmla="*/ 132 w 13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8">
                  <a:moveTo>
                    <a:pt x="13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7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7"/>
                    <a:pt x="134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124"/>
            <p:cNvSpPr/>
            <p:nvPr/>
          </p:nvSpPr>
          <p:spPr bwMode="auto">
            <a:xfrm>
              <a:off x="9971004" y="3298675"/>
              <a:ext cx="27034" cy="23348"/>
            </a:xfrm>
            <a:custGeom>
              <a:avLst/>
              <a:gdLst>
                <a:gd name="T0" fmla="*/ 5 w 9"/>
                <a:gd name="T1" fmla="*/ 8 h 8"/>
                <a:gd name="T2" fmla="*/ 4 w 9"/>
                <a:gd name="T3" fmla="*/ 8 h 8"/>
                <a:gd name="T4" fmla="*/ 0 w 9"/>
                <a:gd name="T5" fmla="*/ 4 h 8"/>
                <a:gd name="T6" fmla="*/ 4 w 9"/>
                <a:gd name="T7" fmla="*/ 0 h 8"/>
                <a:gd name="T8" fmla="*/ 5 w 9"/>
                <a:gd name="T9" fmla="*/ 0 h 8"/>
                <a:gd name="T10" fmla="*/ 9 w 9"/>
                <a:gd name="T11" fmla="*/ 4 h 8"/>
                <a:gd name="T12" fmla="*/ 5 w 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0"/>
                    <a:pt x="9" y="2"/>
                    <a:pt x="9" y="4"/>
                  </a:cubicBezTo>
                  <a:cubicBezTo>
                    <a:pt x="9" y="6"/>
                    <a:pt x="7" y="8"/>
                    <a:pt x="5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125"/>
            <p:cNvSpPr/>
            <p:nvPr/>
          </p:nvSpPr>
          <p:spPr bwMode="auto">
            <a:xfrm>
              <a:off x="10015242" y="3298675"/>
              <a:ext cx="23348" cy="23348"/>
            </a:xfrm>
            <a:custGeom>
              <a:avLst/>
              <a:gdLst>
                <a:gd name="T0" fmla="*/ 4 w 8"/>
                <a:gd name="T1" fmla="*/ 8 h 8"/>
                <a:gd name="T2" fmla="*/ 4 w 8"/>
                <a:gd name="T3" fmla="*/ 8 h 8"/>
                <a:gd name="T4" fmla="*/ 0 w 8"/>
                <a:gd name="T5" fmla="*/ 4 h 8"/>
                <a:gd name="T6" fmla="*/ 4 w 8"/>
                <a:gd name="T7" fmla="*/ 0 h 8"/>
                <a:gd name="T8" fmla="*/ 4 w 8"/>
                <a:gd name="T9" fmla="*/ 0 h 8"/>
                <a:gd name="T10" fmla="*/ 8 w 8"/>
                <a:gd name="T11" fmla="*/ 4 h 8"/>
                <a:gd name="T12" fmla="*/ 4 w 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">
                  <a:moveTo>
                    <a:pt x="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7" y="0"/>
                    <a:pt x="8" y="2"/>
                    <a:pt x="8" y="4"/>
                  </a:cubicBezTo>
                  <a:cubicBezTo>
                    <a:pt x="8" y="6"/>
                    <a:pt x="7" y="8"/>
                    <a:pt x="4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126"/>
            <p:cNvSpPr/>
            <p:nvPr/>
          </p:nvSpPr>
          <p:spPr bwMode="auto">
            <a:xfrm>
              <a:off x="10055794" y="3298675"/>
              <a:ext cx="25806" cy="23348"/>
            </a:xfrm>
            <a:custGeom>
              <a:avLst/>
              <a:gdLst>
                <a:gd name="T0" fmla="*/ 5 w 9"/>
                <a:gd name="T1" fmla="*/ 8 h 8"/>
                <a:gd name="T2" fmla="*/ 5 w 9"/>
                <a:gd name="T3" fmla="*/ 8 h 8"/>
                <a:gd name="T4" fmla="*/ 0 w 9"/>
                <a:gd name="T5" fmla="*/ 4 h 8"/>
                <a:gd name="T6" fmla="*/ 4 w 9"/>
                <a:gd name="T7" fmla="*/ 0 h 8"/>
                <a:gd name="T8" fmla="*/ 5 w 9"/>
                <a:gd name="T9" fmla="*/ 0 h 8"/>
                <a:gd name="T10" fmla="*/ 9 w 9"/>
                <a:gd name="T11" fmla="*/ 4 h 8"/>
                <a:gd name="T12" fmla="*/ 5 w 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5" y="8"/>
                  </a:moveTo>
                  <a:cubicBezTo>
                    <a:pt x="5" y="8"/>
                    <a:pt x="5" y="8"/>
                    <a:pt x="5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0"/>
                    <a:pt x="9" y="2"/>
                    <a:pt x="9" y="4"/>
                  </a:cubicBezTo>
                  <a:cubicBezTo>
                    <a:pt x="9" y="6"/>
                    <a:pt x="7" y="8"/>
                    <a:pt x="5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127"/>
            <p:cNvSpPr/>
            <p:nvPr/>
          </p:nvSpPr>
          <p:spPr bwMode="auto">
            <a:xfrm>
              <a:off x="10021386" y="3400669"/>
              <a:ext cx="206444" cy="131485"/>
            </a:xfrm>
            <a:custGeom>
              <a:avLst/>
              <a:gdLst>
                <a:gd name="T0" fmla="*/ 5 w 71"/>
                <a:gd name="T1" fmla="*/ 45 h 45"/>
                <a:gd name="T2" fmla="*/ 2 w 71"/>
                <a:gd name="T3" fmla="*/ 44 h 45"/>
                <a:gd name="T4" fmla="*/ 2 w 71"/>
                <a:gd name="T5" fmla="*/ 38 h 45"/>
                <a:gd name="T6" fmla="*/ 25 w 71"/>
                <a:gd name="T7" fmla="*/ 16 h 45"/>
                <a:gd name="T8" fmla="*/ 30 w 71"/>
                <a:gd name="T9" fmla="*/ 16 h 45"/>
                <a:gd name="T10" fmla="*/ 40 w 71"/>
                <a:gd name="T11" fmla="*/ 25 h 45"/>
                <a:gd name="T12" fmla="*/ 64 w 71"/>
                <a:gd name="T13" fmla="*/ 1 h 45"/>
                <a:gd name="T14" fmla="*/ 69 w 71"/>
                <a:gd name="T15" fmla="*/ 1 h 45"/>
                <a:gd name="T16" fmla="*/ 69 w 71"/>
                <a:gd name="T17" fmla="*/ 7 h 45"/>
                <a:gd name="T18" fmla="*/ 42 w 71"/>
                <a:gd name="T19" fmla="*/ 34 h 45"/>
                <a:gd name="T20" fmla="*/ 37 w 71"/>
                <a:gd name="T21" fmla="*/ 34 h 45"/>
                <a:gd name="T22" fmla="*/ 27 w 71"/>
                <a:gd name="T23" fmla="*/ 24 h 45"/>
                <a:gd name="T24" fmla="*/ 8 w 71"/>
                <a:gd name="T25" fmla="*/ 44 h 45"/>
                <a:gd name="T26" fmla="*/ 5 w 71"/>
                <a:gd name="T2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45">
                  <a:moveTo>
                    <a:pt x="5" y="45"/>
                  </a:moveTo>
                  <a:cubicBezTo>
                    <a:pt x="4" y="45"/>
                    <a:pt x="3" y="45"/>
                    <a:pt x="2" y="44"/>
                  </a:cubicBezTo>
                  <a:cubicBezTo>
                    <a:pt x="0" y="42"/>
                    <a:pt x="0" y="40"/>
                    <a:pt x="2" y="38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6" y="14"/>
                    <a:pt x="29" y="14"/>
                    <a:pt x="30" y="16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5" y="0"/>
                    <a:pt x="68" y="0"/>
                    <a:pt x="69" y="1"/>
                  </a:cubicBezTo>
                  <a:cubicBezTo>
                    <a:pt x="71" y="3"/>
                    <a:pt x="71" y="5"/>
                    <a:pt x="69" y="7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1" y="35"/>
                    <a:pt x="38" y="35"/>
                    <a:pt x="37" y="3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7" y="45"/>
                    <a:pt x="6" y="45"/>
                    <a:pt x="5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128"/>
            <p:cNvSpPr/>
            <p:nvPr/>
          </p:nvSpPr>
          <p:spPr bwMode="auto">
            <a:xfrm>
              <a:off x="10151643" y="3400669"/>
              <a:ext cx="72501" cy="72501"/>
            </a:xfrm>
            <a:custGeom>
              <a:avLst/>
              <a:gdLst>
                <a:gd name="T0" fmla="*/ 21 w 25"/>
                <a:gd name="T1" fmla="*/ 25 h 25"/>
                <a:gd name="T2" fmla="*/ 17 w 25"/>
                <a:gd name="T3" fmla="*/ 21 h 25"/>
                <a:gd name="T4" fmla="*/ 17 w 25"/>
                <a:gd name="T5" fmla="*/ 8 h 25"/>
                <a:gd name="T6" fmla="*/ 4 w 25"/>
                <a:gd name="T7" fmla="*/ 8 h 25"/>
                <a:gd name="T8" fmla="*/ 0 w 25"/>
                <a:gd name="T9" fmla="*/ 4 h 25"/>
                <a:gd name="T10" fmla="*/ 4 w 25"/>
                <a:gd name="T11" fmla="*/ 0 h 25"/>
                <a:gd name="T12" fmla="*/ 21 w 25"/>
                <a:gd name="T13" fmla="*/ 0 h 25"/>
                <a:gd name="T14" fmla="*/ 25 w 25"/>
                <a:gd name="T15" fmla="*/ 4 h 25"/>
                <a:gd name="T16" fmla="*/ 25 w 25"/>
                <a:gd name="T17" fmla="*/ 21 h 25"/>
                <a:gd name="T18" fmla="*/ 21 w 25"/>
                <a:gd name="T1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5">
                  <a:moveTo>
                    <a:pt x="21" y="25"/>
                  </a:moveTo>
                  <a:cubicBezTo>
                    <a:pt x="19" y="25"/>
                    <a:pt x="17" y="23"/>
                    <a:pt x="17" y="21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4" y="0"/>
                    <a:pt x="25" y="2"/>
                    <a:pt x="25" y="4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3"/>
                    <a:pt x="24" y="25"/>
                    <a:pt x="21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2479482" y="4664613"/>
            <a:ext cx="573441" cy="489740"/>
            <a:chOff x="8764288" y="3251980"/>
            <a:chExt cx="395685" cy="337930"/>
          </a:xfrm>
        </p:grpSpPr>
        <p:sp>
          <p:nvSpPr>
            <p:cNvPr id="61" name="Freeform 198"/>
            <p:cNvSpPr>
              <a:spLocks noEditPoints="1"/>
            </p:cNvSpPr>
            <p:nvPr/>
          </p:nvSpPr>
          <p:spPr bwMode="auto">
            <a:xfrm>
              <a:off x="8764288" y="3251980"/>
              <a:ext cx="395685" cy="337930"/>
            </a:xfrm>
            <a:custGeom>
              <a:avLst/>
              <a:gdLst>
                <a:gd name="T0" fmla="*/ 124 w 136"/>
                <a:gd name="T1" fmla="*/ 116 h 116"/>
                <a:gd name="T2" fmla="*/ 12 w 136"/>
                <a:gd name="T3" fmla="*/ 116 h 116"/>
                <a:gd name="T4" fmla="*/ 0 w 136"/>
                <a:gd name="T5" fmla="*/ 104 h 116"/>
                <a:gd name="T6" fmla="*/ 0 w 136"/>
                <a:gd name="T7" fmla="*/ 12 h 116"/>
                <a:gd name="T8" fmla="*/ 12 w 136"/>
                <a:gd name="T9" fmla="*/ 0 h 116"/>
                <a:gd name="T10" fmla="*/ 124 w 136"/>
                <a:gd name="T11" fmla="*/ 0 h 116"/>
                <a:gd name="T12" fmla="*/ 136 w 136"/>
                <a:gd name="T13" fmla="*/ 12 h 116"/>
                <a:gd name="T14" fmla="*/ 136 w 136"/>
                <a:gd name="T15" fmla="*/ 104 h 116"/>
                <a:gd name="T16" fmla="*/ 124 w 136"/>
                <a:gd name="T17" fmla="*/ 116 h 116"/>
                <a:gd name="T18" fmla="*/ 12 w 136"/>
                <a:gd name="T19" fmla="*/ 8 h 116"/>
                <a:gd name="T20" fmla="*/ 8 w 136"/>
                <a:gd name="T21" fmla="*/ 12 h 116"/>
                <a:gd name="T22" fmla="*/ 8 w 136"/>
                <a:gd name="T23" fmla="*/ 104 h 116"/>
                <a:gd name="T24" fmla="*/ 12 w 136"/>
                <a:gd name="T25" fmla="*/ 108 h 116"/>
                <a:gd name="T26" fmla="*/ 124 w 136"/>
                <a:gd name="T27" fmla="*/ 108 h 116"/>
                <a:gd name="T28" fmla="*/ 128 w 136"/>
                <a:gd name="T29" fmla="*/ 104 h 116"/>
                <a:gd name="T30" fmla="*/ 128 w 136"/>
                <a:gd name="T31" fmla="*/ 12 h 116"/>
                <a:gd name="T32" fmla="*/ 124 w 136"/>
                <a:gd name="T33" fmla="*/ 8 h 116"/>
                <a:gd name="T34" fmla="*/ 12 w 136"/>
                <a:gd name="T35" fmla="*/ 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116">
                  <a:moveTo>
                    <a:pt x="124" y="116"/>
                  </a:moveTo>
                  <a:cubicBezTo>
                    <a:pt x="12" y="116"/>
                    <a:pt x="12" y="116"/>
                    <a:pt x="12" y="116"/>
                  </a:cubicBezTo>
                  <a:cubicBezTo>
                    <a:pt x="5" y="116"/>
                    <a:pt x="0" y="111"/>
                    <a:pt x="0" y="10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30" y="0"/>
                    <a:pt x="136" y="6"/>
                    <a:pt x="136" y="12"/>
                  </a:cubicBezTo>
                  <a:cubicBezTo>
                    <a:pt x="136" y="104"/>
                    <a:pt x="136" y="104"/>
                    <a:pt x="136" y="104"/>
                  </a:cubicBezTo>
                  <a:cubicBezTo>
                    <a:pt x="136" y="111"/>
                    <a:pt x="130" y="116"/>
                    <a:pt x="124" y="116"/>
                  </a:cubicBezTo>
                  <a:close/>
                  <a:moveTo>
                    <a:pt x="12" y="8"/>
                  </a:moveTo>
                  <a:cubicBezTo>
                    <a:pt x="9" y="8"/>
                    <a:pt x="8" y="10"/>
                    <a:pt x="8" y="12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06"/>
                    <a:pt x="9" y="108"/>
                    <a:pt x="12" y="108"/>
                  </a:cubicBezTo>
                  <a:cubicBezTo>
                    <a:pt x="124" y="108"/>
                    <a:pt x="124" y="108"/>
                    <a:pt x="124" y="108"/>
                  </a:cubicBezTo>
                  <a:cubicBezTo>
                    <a:pt x="126" y="108"/>
                    <a:pt x="128" y="106"/>
                    <a:pt x="128" y="104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28" y="10"/>
                    <a:pt x="126" y="8"/>
                    <a:pt x="124" y="8"/>
                  </a:cubicBezTo>
                  <a:lnTo>
                    <a:pt x="12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199"/>
            <p:cNvSpPr/>
            <p:nvPr/>
          </p:nvSpPr>
          <p:spPr bwMode="auto">
            <a:xfrm>
              <a:off x="8764288" y="3342913"/>
              <a:ext cx="395685" cy="23348"/>
            </a:xfrm>
            <a:custGeom>
              <a:avLst/>
              <a:gdLst>
                <a:gd name="T0" fmla="*/ 132 w 136"/>
                <a:gd name="T1" fmla="*/ 8 h 8"/>
                <a:gd name="T2" fmla="*/ 4 w 136"/>
                <a:gd name="T3" fmla="*/ 8 h 8"/>
                <a:gd name="T4" fmla="*/ 0 w 136"/>
                <a:gd name="T5" fmla="*/ 4 h 8"/>
                <a:gd name="T6" fmla="*/ 4 w 136"/>
                <a:gd name="T7" fmla="*/ 0 h 8"/>
                <a:gd name="T8" fmla="*/ 132 w 136"/>
                <a:gd name="T9" fmla="*/ 0 h 8"/>
                <a:gd name="T10" fmla="*/ 136 w 136"/>
                <a:gd name="T11" fmla="*/ 4 h 8"/>
                <a:gd name="T12" fmla="*/ 132 w 13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8">
                  <a:moveTo>
                    <a:pt x="13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7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7"/>
                    <a:pt x="134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200"/>
            <p:cNvSpPr/>
            <p:nvPr/>
          </p:nvSpPr>
          <p:spPr bwMode="auto">
            <a:xfrm>
              <a:off x="8808526" y="3298675"/>
              <a:ext cx="25806" cy="23348"/>
            </a:xfrm>
            <a:custGeom>
              <a:avLst/>
              <a:gdLst>
                <a:gd name="T0" fmla="*/ 5 w 9"/>
                <a:gd name="T1" fmla="*/ 8 h 8"/>
                <a:gd name="T2" fmla="*/ 4 w 9"/>
                <a:gd name="T3" fmla="*/ 8 h 8"/>
                <a:gd name="T4" fmla="*/ 0 w 9"/>
                <a:gd name="T5" fmla="*/ 4 h 8"/>
                <a:gd name="T6" fmla="*/ 4 w 9"/>
                <a:gd name="T7" fmla="*/ 0 h 8"/>
                <a:gd name="T8" fmla="*/ 5 w 9"/>
                <a:gd name="T9" fmla="*/ 0 h 8"/>
                <a:gd name="T10" fmla="*/ 9 w 9"/>
                <a:gd name="T11" fmla="*/ 4 h 8"/>
                <a:gd name="T12" fmla="*/ 5 w 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0"/>
                    <a:pt x="9" y="2"/>
                    <a:pt x="9" y="4"/>
                  </a:cubicBezTo>
                  <a:cubicBezTo>
                    <a:pt x="9" y="6"/>
                    <a:pt x="7" y="8"/>
                    <a:pt x="5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201"/>
            <p:cNvSpPr/>
            <p:nvPr/>
          </p:nvSpPr>
          <p:spPr bwMode="auto">
            <a:xfrm>
              <a:off x="8851535" y="3298675"/>
              <a:ext cx="23348" cy="23348"/>
            </a:xfrm>
            <a:custGeom>
              <a:avLst/>
              <a:gdLst>
                <a:gd name="T0" fmla="*/ 4 w 8"/>
                <a:gd name="T1" fmla="*/ 8 h 8"/>
                <a:gd name="T2" fmla="*/ 4 w 8"/>
                <a:gd name="T3" fmla="*/ 8 h 8"/>
                <a:gd name="T4" fmla="*/ 0 w 8"/>
                <a:gd name="T5" fmla="*/ 4 h 8"/>
                <a:gd name="T6" fmla="*/ 4 w 8"/>
                <a:gd name="T7" fmla="*/ 0 h 8"/>
                <a:gd name="T8" fmla="*/ 4 w 8"/>
                <a:gd name="T9" fmla="*/ 0 h 8"/>
                <a:gd name="T10" fmla="*/ 8 w 8"/>
                <a:gd name="T11" fmla="*/ 4 h 8"/>
                <a:gd name="T12" fmla="*/ 4 w 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">
                  <a:moveTo>
                    <a:pt x="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7" y="0"/>
                    <a:pt x="8" y="2"/>
                    <a:pt x="8" y="4"/>
                  </a:cubicBezTo>
                  <a:cubicBezTo>
                    <a:pt x="8" y="6"/>
                    <a:pt x="7" y="8"/>
                    <a:pt x="4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202"/>
            <p:cNvSpPr/>
            <p:nvPr/>
          </p:nvSpPr>
          <p:spPr bwMode="auto">
            <a:xfrm>
              <a:off x="8892087" y="3298675"/>
              <a:ext cx="27034" cy="23348"/>
            </a:xfrm>
            <a:custGeom>
              <a:avLst/>
              <a:gdLst>
                <a:gd name="T0" fmla="*/ 5 w 9"/>
                <a:gd name="T1" fmla="*/ 8 h 8"/>
                <a:gd name="T2" fmla="*/ 5 w 9"/>
                <a:gd name="T3" fmla="*/ 8 h 8"/>
                <a:gd name="T4" fmla="*/ 0 w 9"/>
                <a:gd name="T5" fmla="*/ 4 h 8"/>
                <a:gd name="T6" fmla="*/ 4 w 9"/>
                <a:gd name="T7" fmla="*/ 0 h 8"/>
                <a:gd name="T8" fmla="*/ 5 w 9"/>
                <a:gd name="T9" fmla="*/ 0 h 8"/>
                <a:gd name="T10" fmla="*/ 9 w 9"/>
                <a:gd name="T11" fmla="*/ 4 h 8"/>
                <a:gd name="T12" fmla="*/ 5 w 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5" y="8"/>
                  </a:moveTo>
                  <a:cubicBezTo>
                    <a:pt x="5" y="8"/>
                    <a:pt x="5" y="8"/>
                    <a:pt x="5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0"/>
                    <a:pt x="9" y="2"/>
                    <a:pt x="9" y="4"/>
                  </a:cubicBezTo>
                  <a:cubicBezTo>
                    <a:pt x="9" y="6"/>
                    <a:pt x="7" y="8"/>
                    <a:pt x="5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203"/>
            <p:cNvSpPr>
              <a:spLocks noEditPoints="1"/>
            </p:cNvSpPr>
            <p:nvPr/>
          </p:nvSpPr>
          <p:spPr bwMode="auto">
            <a:xfrm>
              <a:off x="8895773" y="3400669"/>
              <a:ext cx="113053" cy="113053"/>
            </a:xfrm>
            <a:custGeom>
              <a:avLst/>
              <a:gdLst>
                <a:gd name="T0" fmla="*/ 19 w 39"/>
                <a:gd name="T1" fmla="*/ 39 h 39"/>
                <a:gd name="T2" fmla="*/ 0 w 39"/>
                <a:gd name="T3" fmla="*/ 19 h 39"/>
                <a:gd name="T4" fmla="*/ 19 w 39"/>
                <a:gd name="T5" fmla="*/ 0 h 39"/>
                <a:gd name="T6" fmla="*/ 39 w 39"/>
                <a:gd name="T7" fmla="*/ 19 h 39"/>
                <a:gd name="T8" fmla="*/ 19 w 39"/>
                <a:gd name="T9" fmla="*/ 39 h 39"/>
                <a:gd name="T10" fmla="*/ 19 w 39"/>
                <a:gd name="T11" fmla="*/ 8 h 39"/>
                <a:gd name="T12" fmla="*/ 8 w 39"/>
                <a:gd name="T13" fmla="*/ 19 h 39"/>
                <a:gd name="T14" fmla="*/ 19 w 39"/>
                <a:gd name="T15" fmla="*/ 31 h 39"/>
                <a:gd name="T16" fmla="*/ 31 w 39"/>
                <a:gd name="T17" fmla="*/ 19 h 39"/>
                <a:gd name="T18" fmla="*/ 19 w 39"/>
                <a:gd name="T19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9">
                  <a:moveTo>
                    <a:pt x="19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30" y="0"/>
                    <a:pt x="39" y="8"/>
                    <a:pt x="39" y="19"/>
                  </a:cubicBezTo>
                  <a:cubicBezTo>
                    <a:pt x="39" y="30"/>
                    <a:pt x="30" y="39"/>
                    <a:pt x="19" y="39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26"/>
                    <a:pt x="13" y="31"/>
                    <a:pt x="19" y="31"/>
                  </a:cubicBezTo>
                  <a:cubicBezTo>
                    <a:pt x="26" y="31"/>
                    <a:pt x="31" y="26"/>
                    <a:pt x="31" y="19"/>
                  </a:cubicBezTo>
                  <a:cubicBezTo>
                    <a:pt x="31" y="13"/>
                    <a:pt x="26" y="8"/>
                    <a:pt x="19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204"/>
            <p:cNvSpPr/>
            <p:nvPr/>
          </p:nvSpPr>
          <p:spPr bwMode="auto">
            <a:xfrm>
              <a:off x="8970732" y="3476856"/>
              <a:ext cx="58984" cy="55298"/>
            </a:xfrm>
            <a:custGeom>
              <a:avLst/>
              <a:gdLst>
                <a:gd name="T0" fmla="*/ 15 w 20"/>
                <a:gd name="T1" fmla="*/ 19 h 19"/>
                <a:gd name="T2" fmla="*/ 13 w 20"/>
                <a:gd name="T3" fmla="*/ 18 h 19"/>
                <a:gd name="T4" fmla="*/ 2 w 20"/>
                <a:gd name="T5" fmla="*/ 7 h 19"/>
                <a:gd name="T6" fmla="*/ 2 w 20"/>
                <a:gd name="T7" fmla="*/ 2 h 19"/>
                <a:gd name="T8" fmla="*/ 7 w 20"/>
                <a:gd name="T9" fmla="*/ 2 h 19"/>
                <a:gd name="T10" fmla="*/ 18 w 20"/>
                <a:gd name="T11" fmla="*/ 12 h 19"/>
                <a:gd name="T12" fmla="*/ 18 w 20"/>
                <a:gd name="T13" fmla="*/ 18 h 19"/>
                <a:gd name="T14" fmla="*/ 15 w 20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19">
                  <a:moveTo>
                    <a:pt x="15" y="19"/>
                  </a:moveTo>
                  <a:cubicBezTo>
                    <a:pt x="14" y="19"/>
                    <a:pt x="13" y="19"/>
                    <a:pt x="13" y="1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20" y="14"/>
                    <a:pt x="20" y="16"/>
                    <a:pt x="18" y="18"/>
                  </a:cubicBezTo>
                  <a:cubicBezTo>
                    <a:pt x="17" y="19"/>
                    <a:pt x="16" y="19"/>
                    <a:pt x="15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5" name="TextBox 18"/>
          <p:cNvSpPr txBox="1"/>
          <p:nvPr/>
        </p:nvSpPr>
        <p:spPr>
          <a:xfrm>
            <a:off x="1463706" y="275062"/>
            <a:ext cx="318229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6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竞争</a:t>
            </a:r>
            <a:r>
              <a:rPr lang="zh-CN" altLang="en-US" sz="26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优势</a:t>
            </a:r>
            <a:endParaRPr lang="zh-CN" altLang="en-US" sz="2665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409846" y="462689"/>
            <a:ext cx="983525" cy="209587"/>
            <a:chOff x="3775643" y="-275771"/>
            <a:chExt cx="2148873" cy="457920"/>
          </a:xfrm>
        </p:grpSpPr>
        <p:sp>
          <p:nvSpPr>
            <p:cNvPr id="37" name="圆角矩形 36"/>
            <p:cNvSpPr/>
            <p:nvPr/>
          </p:nvSpPr>
          <p:spPr>
            <a:xfrm>
              <a:off x="3775643" y="-275771"/>
              <a:ext cx="457920" cy="45792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4339294" y="-275771"/>
              <a:ext cx="457920" cy="45792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4902945" y="-275771"/>
              <a:ext cx="457920" cy="45792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5466596" y="-275771"/>
              <a:ext cx="457920" cy="457920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21" grpId="0" animBg="1"/>
      <p:bldP spid="22" grpId="0" animBg="1"/>
      <p:bldP spid="23" grpId="0" animBg="1"/>
      <p:bldP spid="24" grpId="0"/>
      <p:bldP spid="25" grpId="0"/>
      <p:bldP spid="26" grpId="0"/>
      <p:bldP spid="27" grpId="0"/>
      <p:bldP spid="28" grpId="0"/>
      <p:bldP spid="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4182113" y="1083097"/>
            <a:ext cx="3827780" cy="4507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CN" sz="28700" dirty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Ⅴ</a:t>
            </a:r>
            <a:endParaRPr lang="en-US" altLang="zh-CN" sz="28700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05965" y="2743200"/>
            <a:ext cx="8373745" cy="1014730"/>
          </a:xfrm>
          <a:prstGeom prst="rect">
            <a:avLst/>
          </a:prstGeom>
          <a:solidFill>
            <a:srgbClr val="ECED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传统+网络营销方案</a:t>
            </a:r>
            <a:endParaRPr lang="zh-CN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92152" y="4881369"/>
            <a:ext cx="2778202" cy="2084928"/>
            <a:chOff x="-92152" y="4881369"/>
            <a:chExt cx="2778202" cy="2084928"/>
          </a:xfrm>
        </p:grpSpPr>
        <p:sp>
          <p:nvSpPr>
            <p:cNvPr id="6" name="矩形 5"/>
            <p:cNvSpPr/>
            <p:nvPr/>
          </p:nvSpPr>
          <p:spPr>
            <a:xfrm>
              <a:off x="-1" y="4881369"/>
              <a:ext cx="2686051" cy="1976631"/>
            </a:xfrm>
            <a:custGeom>
              <a:avLst/>
              <a:gdLst>
                <a:gd name="connsiteX0" fmla="*/ 0 w 3036072"/>
                <a:gd name="connsiteY0" fmla="*/ 0 h 1976631"/>
                <a:gd name="connsiteX1" fmla="*/ 3036072 w 3036072"/>
                <a:gd name="connsiteY1" fmla="*/ 0 h 1976631"/>
                <a:gd name="connsiteX2" fmla="*/ 3036072 w 3036072"/>
                <a:gd name="connsiteY2" fmla="*/ 1976631 h 1976631"/>
                <a:gd name="connsiteX3" fmla="*/ 0 w 3036072"/>
                <a:gd name="connsiteY3" fmla="*/ 1976631 h 1976631"/>
                <a:gd name="connsiteX4" fmla="*/ 0 w 3036072"/>
                <a:gd name="connsiteY4" fmla="*/ 0 h 1976631"/>
                <a:gd name="connsiteX0-1" fmla="*/ 0 w 3036072"/>
                <a:gd name="connsiteY0-2" fmla="*/ 0 h 1976631"/>
                <a:gd name="connsiteX1-3" fmla="*/ 1369197 w 3036072"/>
                <a:gd name="connsiteY1-4" fmla="*/ 895350 h 1976631"/>
                <a:gd name="connsiteX2-5" fmla="*/ 3036072 w 3036072"/>
                <a:gd name="connsiteY2-6" fmla="*/ 1976631 h 1976631"/>
                <a:gd name="connsiteX3-7" fmla="*/ 0 w 3036072"/>
                <a:gd name="connsiteY3-8" fmla="*/ 1976631 h 1976631"/>
                <a:gd name="connsiteX4-9" fmla="*/ 0 w 3036072"/>
                <a:gd name="connsiteY4-10" fmla="*/ 0 h 1976631"/>
                <a:gd name="connsiteX0-11" fmla="*/ 0 w 3036072"/>
                <a:gd name="connsiteY0-12" fmla="*/ 0 h 1976631"/>
                <a:gd name="connsiteX1-13" fmla="*/ 1369197 w 3036072"/>
                <a:gd name="connsiteY1-14" fmla="*/ 895350 h 1976631"/>
                <a:gd name="connsiteX2-15" fmla="*/ 3036072 w 3036072"/>
                <a:gd name="connsiteY2-16" fmla="*/ 1976631 h 1976631"/>
                <a:gd name="connsiteX3-17" fmla="*/ 0 w 3036072"/>
                <a:gd name="connsiteY3-18" fmla="*/ 1976631 h 1976631"/>
                <a:gd name="connsiteX4-19" fmla="*/ 0 w 3036072"/>
                <a:gd name="connsiteY4-20" fmla="*/ 0 h 1976631"/>
                <a:gd name="connsiteX0-21" fmla="*/ 0 w 3036072"/>
                <a:gd name="connsiteY0-22" fmla="*/ 0 h 1976631"/>
                <a:gd name="connsiteX1-23" fmla="*/ 1369197 w 3036072"/>
                <a:gd name="connsiteY1-24" fmla="*/ 895350 h 1976631"/>
                <a:gd name="connsiteX2-25" fmla="*/ 3036072 w 3036072"/>
                <a:gd name="connsiteY2-26" fmla="*/ 1976631 h 1976631"/>
                <a:gd name="connsiteX3-27" fmla="*/ 0 w 3036072"/>
                <a:gd name="connsiteY3-28" fmla="*/ 1976631 h 1976631"/>
                <a:gd name="connsiteX4-29" fmla="*/ 0 w 3036072"/>
                <a:gd name="connsiteY4-30" fmla="*/ 0 h 1976631"/>
                <a:gd name="connsiteX0-31" fmla="*/ 0 w 3036072"/>
                <a:gd name="connsiteY0-32" fmla="*/ 0 h 1976631"/>
                <a:gd name="connsiteX1-33" fmla="*/ 1369197 w 3036072"/>
                <a:gd name="connsiteY1-34" fmla="*/ 895350 h 1976631"/>
                <a:gd name="connsiteX2-35" fmla="*/ 3036072 w 3036072"/>
                <a:gd name="connsiteY2-36" fmla="*/ 1976631 h 1976631"/>
                <a:gd name="connsiteX3-37" fmla="*/ 0 w 3036072"/>
                <a:gd name="connsiteY3-38" fmla="*/ 1976631 h 1976631"/>
                <a:gd name="connsiteX4-39" fmla="*/ 0 w 3036072"/>
                <a:gd name="connsiteY4-40" fmla="*/ 0 h 1976631"/>
                <a:gd name="connsiteX0-41" fmla="*/ 0 w 3036072"/>
                <a:gd name="connsiteY0-42" fmla="*/ 0 h 1976631"/>
                <a:gd name="connsiteX1-43" fmla="*/ 1369197 w 3036072"/>
                <a:gd name="connsiteY1-44" fmla="*/ 895350 h 1976631"/>
                <a:gd name="connsiteX2-45" fmla="*/ 3036072 w 3036072"/>
                <a:gd name="connsiteY2-46" fmla="*/ 1976631 h 1976631"/>
                <a:gd name="connsiteX3-47" fmla="*/ 0 w 3036072"/>
                <a:gd name="connsiteY3-48" fmla="*/ 1976631 h 1976631"/>
                <a:gd name="connsiteX4-49" fmla="*/ 0 w 3036072"/>
                <a:gd name="connsiteY4-50" fmla="*/ 0 h 1976631"/>
                <a:gd name="connsiteX0-51" fmla="*/ 0 w 3036072"/>
                <a:gd name="connsiteY0-52" fmla="*/ 0 h 1976631"/>
                <a:gd name="connsiteX1-53" fmla="*/ 1369197 w 3036072"/>
                <a:gd name="connsiteY1-54" fmla="*/ 895350 h 1976631"/>
                <a:gd name="connsiteX2-55" fmla="*/ 3036072 w 3036072"/>
                <a:gd name="connsiteY2-56" fmla="*/ 1976631 h 1976631"/>
                <a:gd name="connsiteX3-57" fmla="*/ 0 w 3036072"/>
                <a:gd name="connsiteY3-58" fmla="*/ 1976631 h 1976631"/>
                <a:gd name="connsiteX4-59" fmla="*/ 0 w 3036072"/>
                <a:gd name="connsiteY4-60" fmla="*/ 0 h 1976631"/>
                <a:gd name="connsiteX0-61" fmla="*/ 0 w 3036072"/>
                <a:gd name="connsiteY0-62" fmla="*/ 0 h 1976631"/>
                <a:gd name="connsiteX1-63" fmla="*/ 1569222 w 3036072"/>
                <a:gd name="connsiteY1-64" fmla="*/ 1038225 h 1976631"/>
                <a:gd name="connsiteX2-65" fmla="*/ 3036072 w 3036072"/>
                <a:gd name="connsiteY2-66" fmla="*/ 1976631 h 1976631"/>
                <a:gd name="connsiteX3-67" fmla="*/ 0 w 3036072"/>
                <a:gd name="connsiteY3-68" fmla="*/ 1976631 h 1976631"/>
                <a:gd name="connsiteX4-69" fmla="*/ 0 w 3036072"/>
                <a:gd name="connsiteY4-70" fmla="*/ 0 h 1976631"/>
                <a:gd name="connsiteX0-71" fmla="*/ 0 w 3036072"/>
                <a:gd name="connsiteY0-72" fmla="*/ 0 h 1976631"/>
                <a:gd name="connsiteX1-73" fmla="*/ 1235847 w 3036072"/>
                <a:gd name="connsiteY1-74" fmla="*/ 1219200 h 1976631"/>
                <a:gd name="connsiteX2-75" fmla="*/ 3036072 w 3036072"/>
                <a:gd name="connsiteY2-76" fmla="*/ 1976631 h 1976631"/>
                <a:gd name="connsiteX3-77" fmla="*/ 0 w 3036072"/>
                <a:gd name="connsiteY3-78" fmla="*/ 1976631 h 1976631"/>
                <a:gd name="connsiteX4-79" fmla="*/ 0 w 3036072"/>
                <a:gd name="connsiteY4-80" fmla="*/ 0 h 1976631"/>
                <a:gd name="connsiteX0-81" fmla="*/ 0 w 3036072"/>
                <a:gd name="connsiteY0-82" fmla="*/ 0 h 1976631"/>
                <a:gd name="connsiteX1-83" fmla="*/ 1235847 w 3036072"/>
                <a:gd name="connsiteY1-84" fmla="*/ 1219200 h 1976631"/>
                <a:gd name="connsiteX2-85" fmla="*/ 3036072 w 3036072"/>
                <a:gd name="connsiteY2-86" fmla="*/ 1976631 h 1976631"/>
                <a:gd name="connsiteX3-87" fmla="*/ 0 w 3036072"/>
                <a:gd name="connsiteY3-88" fmla="*/ 1976631 h 1976631"/>
                <a:gd name="connsiteX4-89" fmla="*/ 0 w 3036072"/>
                <a:gd name="connsiteY4-90" fmla="*/ 0 h 197663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036072" h="1976631">
                  <a:moveTo>
                    <a:pt x="0" y="0"/>
                  </a:moveTo>
                  <a:cubicBezTo>
                    <a:pt x="725554" y="107950"/>
                    <a:pt x="246048" y="1349375"/>
                    <a:pt x="1235847" y="1219200"/>
                  </a:cubicBezTo>
                  <a:cubicBezTo>
                    <a:pt x="1924822" y="1112902"/>
                    <a:pt x="2918597" y="1235204"/>
                    <a:pt x="3036072" y="1976631"/>
                  </a:cubicBezTo>
                  <a:lnTo>
                    <a:pt x="0" y="19766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Freeform 12"/>
            <p:cNvSpPr>
              <a:spLocks noEditPoints="1"/>
            </p:cNvSpPr>
            <p:nvPr/>
          </p:nvSpPr>
          <p:spPr bwMode="auto">
            <a:xfrm>
              <a:off x="1840168" y="6463263"/>
              <a:ext cx="288387" cy="213964"/>
            </a:xfrm>
            <a:custGeom>
              <a:avLst/>
              <a:gdLst>
                <a:gd name="T0" fmla="*/ 361 w 373"/>
                <a:gd name="T1" fmla="*/ 31 h 277"/>
                <a:gd name="T2" fmla="*/ 369 w 373"/>
                <a:gd name="T3" fmla="*/ 54 h 277"/>
                <a:gd name="T4" fmla="*/ 345 w 373"/>
                <a:gd name="T5" fmla="*/ 63 h 277"/>
                <a:gd name="T6" fmla="*/ 317 w 373"/>
                <a:gd name="T7" fmla="*/ 49 h 277"/>
                <a:gd name="T8" fmla="*/ 278 w 373"/>
                <a:gd name="T9" fmla="*/ 49 h 277"/>
                <a:gd name="T10" fmla="*/ 207 w 373"/>
                <a:gd name="T11" fmla="*/ 49 h 277"/>
                <a:gd name="T12" fmla="*/ 167 w 373"/>
                <a:gd name="T13" fmla="*/ 49 h 277"/>
                <a:gd name="T14" fmla="*/ 96 w 373"/>
                <a:gd name="T15" fmla="*/ 49 h 277"/>
                <a:gd name="T16" fmla="*/ 76 w 373"/>
                <a:gd name="T17" fmla="*/ 40 h 277"/>
                <a:gd name="T18" fmla="*/ 56 w 373"/>
                <a:gd name="T19" fmla="*/ 49 h 277"/>
                <a:gd name="T20" fmla="*/ 29 w 373"/>
                <a:gd name="T21" fmla="*/ 63 h 277"/>
                <a:gd name="T22" fmla="*/ 5 w 373"/>
                <a:gd name="T23" fmla="*/ 54 h 277"/>
                <a:gd name="T24" fmla="*/ 13 w 373"/>
                <a:gd name="T25" fmla="*/ 31 h 277"/>
                <a:gd name="T26" fmla="*/ 41 w 373"/>
                <a:gd name="T27" fmla="*/ 17 h 277"/>
                <a:gd name="T28" fmla="*/ 76 w 373"/>
                <a:gd name="T29" fmla="*/ 5 h 277"/>
                <a:gd name="T30" fmla="*/ 111 w 373"/>
                <a:gd name="T31" fmla="*/ 17 h 277"/>
                <a:gd name="T32" fmla="*/ 152 w 373"/>
                <a:gd name="T33" fmla="*/ 17 h 277"/>
                <a:gd name="T34" fmla="*/ 222 w 373"/>
                <a:gd name="T35" fmla="*/ 17 h 277"/>
                <a:gd name="T36" fmla="*/ 263 w 373"/>
                <a:gd name="T37" fmla="*/ 17 h 277"/>
                <a:gd name="T38" fmla="*/ 333 w 373"/>
                <a:gd name="T39" fmla="*/ 17 h 277"/>
                <a:gd name="T40" fmla="*/ 361 w 373"/>
                <a:gd name="T41" fmla="*/ 31 h 277"/>
                <a:gd name="T42" fmla="*/ 361 w 373"/>
                <a:gd name="T43" fmla="*/ 241 h 277"/>
                <a:gd name="T44" fmla="*/ 369 w 373"/>
                <a:gd name="T45" fmla="*/ 265 h 277"/>
                <a:gd name="T46" fmla="*/ 345 w 373"/>
                <a:gd name="T47" fmla="*/ 272 h 277"/>
                <a:gd name="T48" fmla="*/ 317 w 373"/>
                <a:gd name="T49" fmla="*/ 259 h 277"/>
                <a:gd name="T50" fmla="*/ 278 w 373"/>
                <a:gd name="T51" fmla="*/ 259 h 277"/>
                <a:gd name="T52" fmla="*/ 207 w 373"/>
                <a:gd name="T53" fmla="*/ 259 h 277"/>
                <a:gd name="T54" fmla="*/ 167 w 373"/>
                <a:gd name="T55" fmla="*/ 259 h 277"/>
                <a:gd name="T56" fmla="*/ 96 w 373"/>
                <a:gd name="T57" fmla="*/ 259 h 277"/>
                <a:gd name="T58" fmla="*/ 56 w 373"/>
                <a:gd name="T59" fmla="*/ 259 h 277"/>
                <a:gd name="T60" fmla="*/ 29 w 373"/>
                <a:gd name="T61" fmla="*/ 272 h 277"/>
                <a:gd name="T62" fmla="*/ 5 w 373"/>
                <a:gd name="T63" fmla="*/ 265 h 277"/>
                <a:gd name="T64" fmla="*/ 13 w 373"/>
                <a:gd name="T65" fmla="*/ 241 h 277"/>
                <a:gd name="T66" fmla="*/ 41 w 373"/>
                <a:gd name="T67" fmla="*/ 227 h 277"/>
                <a:gd name="T68" fmla="*/ 111 w 373"/>
                <a:gd name="T69" fmla="*/ 227 h 277"/>
                <a:gd name="T70" fmla="*/ 152 w 373"/>
                <a:gd name="T71" fmla="*/ 227 h 277"/>
                <a:gd name="T72" fmla="*/ 222 w 373"/>
                <a:gd name="T73" fmla="*/ 227 h 277"/>
                <a:gd name="T74" fmla="*/ 263 w 373"/>
                <a:gd name="T75" fmla="*/ 227 h 277"/>
                <a:gd name="T76" fmla="*/ 333 w 373"/>
                <a:gd name="T77" fmla="*/ 227 h 277"/>
                <a:gd name="T78" fmla="*/ 361 w 373"/>
                <a:gd name="T79" fmla="*/ 241 h 277"/>
                <a:gd name="T80" fmla="*/ 361 w 373"/>
                <a:gd name="T81" fmla="*/ 136 h 277"/>
                <a:gd name="T82" fmla="*/ 369 w 373"/>
                <a:gd name="T83" fmla="*/ 159 h 277"/>
                <a:gd name="T84" fmla="*/ 345 w 373"/>
                <a:gd name="T85" fmla="*/ 168 h 277"/>
                <a:gd name="T86" fmla="*/ 317 w 373"/>
                <a:gd name="T87" fmla="*/ 154 h 277"/>
                <a:gd name="T88" fmla="*/ 278 w 373"/>
                <a:gd name="T89" fmla="*/ 154 h 277"/>
                <a:gd name="T90" fmla="*/ 207 w 373"/>
                <a:gd name="T91" fmla="*/ 154 h 277"/>
                <a:gd name="T92" fmla="*/ 167 w 373"/>
                <a:gd name="T93" fmla="*/ 154 h 277"/>
                <a:gd name="T94" fmla="*/ 96 w 373"/>
                <a:gd name="T95" fmla="*/ 154 h 277"/>
                <a:gd name="T96" fmla="*/ 56 w 373"/>
                <a:gd name="T97" fmla="*/ 154 h 277"/>
                <a:gd name="T98" fmla="*/ 29 w 373"/>
                <a:gd name="T99" fmla="*/ 168 h 277"/>
                <a:gd name="T100" fmla="*/ 5 w 373"/>
                <a:gd name="T101" fmla="*/ 159 h 277"/>
                <a:gd name="T102" fmla="*/ 13 w 373"/>
                <a:gd name="T103" fmla="*/ 136 h 277"/>
                <a:gd name="T104" fmla="*/ 41 w 373"/>
                <a:gd name="T105" fmla="*/ 122 h 277"/>
                <a:gd name="T106" fmla="*/ 111 w 373"/>
                <a:gd name="T107" fmla="*/ 122 h 277"/>
                <a:gd name="T108" fmla="*/ 152 w 373"/>
                <a:gd name="T109" fmla="*/ 122 h 277"/>
                <a:gd name="T110" fmla="*/ 222 w 373"/>
                <a:gd name="T111" fmla="*/ 122 h 277"/>
                <a:gd name="T112" fmla="*/ 263 w 373"/>
                <a:gd name="T113" fmla="*/ 122 h 277"/>
                <a:gd name="T114" fmla="*/ 333 w 373"/>
                <a:gd name="T115" fmla="*/ 122 h 277"/>
                <a:gd name="T116" fmla="*/ 361 w 373"/>
                <a:gd name="T117" fmla="*/ 136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3" h="277">
                  <a:moveTo>
                    <a:pt x="361" y="31"/>
                  </a:moveTo>
                  <a:cubicBezTo>
                    <a:pt x="370" y="35"/>
                    <a:pt x="373" y="46"/>
                    <a:pt x="369" y="54"/>
                  </a:cubicBezTo>
                  <a:cubicBezTo>
                    <a:pt x="364" y="63"/>
                    <a:pt x="354" y="66"/>
                    <a:pt x="345" y="63"/>
                  </a:cubicBezTo>
                  <a:cubicBezTo>
                    <a:pt x="317" y="49"/>
                    <a:pt x="317" y="49"/>
                    <a:pt x="317" y="49"/>
                  </a:cubicBezTo>
                  <a:cubicBezTo>
                    <a:pt x="297" y="39"/>
                    <a:pt x="297" y="39"/>
                    <a:pt x="278" y="49"/>
                  </a:cubicBezTo>
                  <a:cubicBezTo>
                    <a:pt x="242" y="66"/>
                    <a:pt x="242" y="66"/>
                    <a:pt x="207" y="49"/>
                  </a:cubicBezTo>
                  <a:cubicBezTo>
                    <a:pt x="187" y="39"/>
                    <a:pt x="187" y="39"/>
                    <a:pt x="167" y="49"/>
                  </a:cubicBezTo>
                  <a:cubicBezTo>
                    <a:pt x="132" y="66"/>
                    <a:pt x="131" y="66"/>
                    <a:pt x="96" y="49"/>
                  </a:cubicBezTo>
                  <a:cubicBezTo>
                    <a:pt x="85" y="43"/>
                    <a:pt x="79" y="40"/>
                    <a:pt x="76" y="40"/>
                  </a:cubicBezTo>
                  <a:cubicBezTo>
                    <a:pt x="73" y="40"/>
                    <a:pt x="67" y="43"/>
                    <a:pt x="56" y="49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19" y="66"/>
                    <a:pt x="9" y="63"/>
                    <a:pt x="5" y="54"/>
                  </a:cubicBezTo>
                  <a:cubicBezTo>
                    <a:pt x="0" y="46"/>
                    <a:pt x="4" y="35"/>
                    <a:pt x="13" y="31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57" y="9"/>
                    <a:pt x="65" y="5"/>
                    <a:pt x="76" y="5"/>
                  </a:cubicBezTo>
                  <a:cubicBezTo>
                    <a:pt x="87" y="5"/>
                    <a:pt x="95" y="9"/>
                    <a:pt x="111" y="17"/>
                  </a:cubicBezTo>
                  <a:cubicBezTo>
                    <a:pt x="131" y="27"/>
                    <a:pt x="132" y="27"/>
                    <a:pt x="152" y="17"/>
                  </a:cubicBezTo>
                  <a:cubicBezTo>
                    <a:pt x="187" y="0"/>
                    <a:pt x="187" y="0"/>
                    <a:pt x="222" y="17"/>
                  </a:cubicBezTo>
                  <a:cubicBezTo>
                    <a:pt x="242" y="27"/>
                    <a:pt x="242" y="27"/>
                    <a:pt x="263" y="17"/>
                  </a:cubicBezTo>
                  <a:cubicBezTo>
                    <a:pt x="297" y="0"/>
                    <a:pt x="297" y="0"/>
                    <a:pt x="333" y="17"/>
                  </a:cubicBezTo>
                  <a:lnTo>
                    <a:pt x="361" y="31"/>
                  </a:lnTo>
                  <a:close/>
                  <a:moveTo>
                    <a:pt x="361" y="241"/>
                  </a:moveTo>
                  <a:cubicBezTo>
                    <a:pt x="370" y="245"/>
                    <a:pt x="373" y="256"/>
                    <a:pt x="369" y="265"/>
                  </a:cubicBezTo>
                  <a:cubicBezTo>
                    <a:pt x="364" y="273"/>
                    <a:pt x="354" y="277"/>
                    <a:pt x="345" y="272"/>
                  </a:cubicBezTo>
                  <a:cubicBezTo>
                    <a:pt x="317" y="259"/>
                    <a:pt x="317" y="259"/>
                    <a:pt x="317" y="259"/>
                  </a:cubicBezTo>
                  <a:cubicBezTo>
                    <a:pt x="297" y="249"/>
                    <a:pt x="297" y="249"/>
                    <a:pt x="278" y="259"/>
                  </a:cubicBezTo>
                  <a:cubicBezTo>
                    <a:pt x="242" y="276"/>
                    <a:pt x="242" y="276"/>
                    <a:pt x="207" y="259"/>
                  </a:cubicBezTo>
                  <a:cubicBezTo>
                    <a:pt x="187" y="249"/>
                    <a:pt x="187" y="249"/>
                    <a:pt x="167" y="259"/>
                  </a:cubicBezTo>
                  <a:cubicBezTo>
                    <a:pt x="132" y="276"/>
                    <a:pt x="131" y="276"/>
                    <a:pt x="96" y="259"/>
                  </a:cubicBezTo>
                  <a:cubicBezTo>
                    <a:pt x="76" y="249"/>
                    <a:pt x="76" y="249"/>
                    <a:pt x="56" y="259"/>
                  </a:cubicBezTo>
                  <a:cubicBezTo>
                    <a:pt x="29" y="272"/>
                    <a:pt x="29" y="272"/>
                    <a:pt x="29" y="272"/>
                  </a:cubicBezTo>
                  <a:cubicBezTo>
                    <a:pt x="19" y="277"/>
                    <a:pt x="9" y="273"/>
                    <a:pt x="5" y="265"/>
                  </a:cubicBezTo>
                  <a:cubicBezTo>
                    <a:pt x="0" y="256"/>
                    <a:pt x="4" y="245"/>
                    <a:pt x="13" y="241"/>
                  </a:cubicBezTo>
                  <a:cubicBezTo>
                    <a:pt x="41" y="227"/>
                    <a:pt x="41" y="227"/>
                    <a:pt x="41" y="227"/>
                  </a:cubicBezTo>
                  <a:cubicBezTo>
                    <a:pt x="76" y="209"/>
                    <a:pt x="76" y="209"/>
                    <a:pt x="111" y="227"/>
                  </a:cubicBezTo>
                  <a:cubicBezTo>
                    <a:pt x="131" y="237"/>
                    <a:pt x="132" y="237"/>
                    <a:pt x="152" y="227"/>
                  </a:cubicBezTo>
                  <a:cubicBezTo>
                    <a:pt x="187" y="209"/>
                    <a:pt x="187" y="209"/>
                    <a:pt x="222" y="227"/>
                  </a:cubicBezTo>
                  <a:cubicBezTo>
                    <a:pt x="242" y="237"/>
                    <a:pt x="242" y="237"/>
                    <a:pt x="263" y="227"/>
                  </a:cubicBezTo>
                  <a:cubicBezTo>
                    <a:pt x="297" y="209"/>
                    <a:pt x="297" y="209"/>
                    <a:pt x="333" y="227"/>
                  </a:cubicBezTo>
                  <a:lnTo>
                    <a:pt x="361" y="241"/>
                  </a:lnTo>
                  <a:close/>
                  <a:moveTo>
                    <a:pt x="361" y="136"/>
                  </a:moveTo>
                  <a:cubicBezTo>
                    <a:pt x="370" y="140"/>
                    <a:pt x="373" y="151"/>
                    <a:pt x="369" y="159"/>
                  </a:cubicBezTo>
                  <a:cubicBezTo>
                    <a:pt x="364" y="168"/>
                    <a:pt x="354" y="172"/>
                    <a:pt x="345" y="168"/>
                  </a:cubicBezTo>
                  <a:cubicBezTo>
                    <a:pt x="317" y="154"/>
                    <a:pt x="317" y="154"/>
                    <a:pt x="317" y="154"/>
                  </a:cubicBezTo>
                  <a:cubicBezTo>
                    <a:pt x="297" y="144"/>
                    <a:pt x="297" y="144"/>
                    <a:pt x="278" y="154"/>
                  </a:cubicBezTo>
                  <a:cubicBezTo>
                    <a:pt x="242" y="171"/>
                    <a:pt x="242" y="171"/>
                    <a:pt x="207" y="154"/>
                  </a:cubicBezTo>
                  <a:cubicBezTo>
                    <a:pt x="187" y="144"/>
                    <a:pt x="187" y="144"/>
                    <a:pt x="167" y="154"/>
                  </a:cubicBezTo>
                  <a:cubicBezTo>
                    <a:pt x="131" y="171"/>
                    <a:pt x="131" y="171"/>
                    <a:pt x="96" y="154"/>
                  </a:cubicBezTo>
                  <a:cubicBezTo>
                    <a:pt x="76" y="144"/>
                    <a:pt x="76" y="144"/>
                    <a:pt x="56" y="154"/>
                  </a:cubicBezTo>
                  <a:cubicBezTo>
                    <a:pt x="29" y="168"/>
                    <a:pt x="29" y="168"/>
                    <a:pt x="29" y="168"/>
                  </a:cubicBezTo>
                  <a:cubicBezTo>
                    <a:pt x="19" y="172"/>
                    <a:pt x="9" y="168"/>
                    <a:pt x="5" y="159"/>
                  </a:cubicBezTo>
                  <a:cubicBezTo>
                    <a:pt x="0" y="151"/>
                    <a:pt x="4" y="140"/>
                    <a:pt x="13" y="136"/>
                  </a:cubicBezTo>
                  <a:cubicBezTo>
                    <a:pt x="41" y="122"/>
                    <a:pt x="41" y="122"/>
                    <a:pt x="41" y="122"/>
                  </a:cubicBezTo>
                  <a:cubicBezTo>
                    <a:pt x="76" y="104"/>
                    <a:pt x="76" y="104"/>
                    <a:pt x="111" y="122"/>
                  </a:cubicBezTo>
                  <a:cubicBezTo>
                    <a:pt x="131" y="132"/>
                    <a:pt x="132" y="132"/>
                    <a:pt x="152" y="122"/>
                  </a:cubicBezTo>
                  <a:cubicBezTo>
                    <a:pt x="187" y="104"/>
                    <a:pt x="187" y="104"/>
                    <a:pt x="222" y="122"/>
                  </a:cubicBezTo>
                  <a:cubicBezTo>
                    <a:pt x="242" y="132"/>
                    <a:pt x="242" y="132"/>
                    <a:pt x="263" y="122"/>
                  </a:cubicBezTo>
                  <a:cubicBezTo>
                    <a:pt x="297" y="104"/>
                    <a:pt x="297" y="104"/>
                    <a:pt x="333" y="122"/>
                  </a:cubicBezTo>
                  <a:lnTo>
                    <a:pt x="361" y="1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20"/>
            <p:cNvSpPr>
              <a:spLocks noEditPoints="1"/>
            </p:cNvSpPr>
            <p:nvPr/>
          </p:nvSpPr>
          <p:spPr bwMode="auto">
            <a:xfrm>
              <a:off x="-92152" y="6344981"/>
              <a:ext cx="620631" cy="621316"/>
            </a:xfrm>
            <a:custGeom>
              <a:avLst/>
              <a:gdLst>
                <a:gd name="T0" fmla="*/ 794 w 839"/>
                <a:gd name="T1" fmla="*/ 277 h 839"/>
                <a:gd name="T2" fmla="*/ 562 w 839"/>
                <a:gd name="T3" fmla="*/ 45 h 839"/>
                <a:gd name="T4" fmla="*/ 193 w 839"/>
                <a:gd name="T5" fmla="*/ 67 h 839"/>
                <a:gd name="T6" fmla="*/ 67 w 839"/>
                <a:gd name="T7" fmla="*/ 193 h 839"/>
                <a:gd name="T8" fmla="*/ 67 w 839"/>
                <a:gd name="T9" fmla="*/ 193 h 839"/>
                <a:gd name="T10" fmla="*/ 45 w 839"/>
                <a:gd name="T11" fmla="*/ 561 h 839"/>
                <a:gd name="T12" fmla="*/ 278 w 839"/>
                <a:gd name="T13" fmla="*/ 794 h 839"/>
                <a:gd name="T14" fmla="*/ 647 w 839"/>
                <a:gd name="T15" fmla="*/ 773 h 839"/>
                <a:gd name="T16" fmla="*/ 772 w 839"/>
                <a:gd name="T17" fmla="*/ 646 h 839"/>
                <a:gd name="T18" fmla="*/ 772 w 839"/>
                <a:gd name="T19" fmla="*/ 646 h 839"/>
                <a:gd name="T20" fmla="*/ 617 w 839"/>
                <a:gd name="T21" fmla="*/ 276 h 839"/>
                <a:gd name="T22" fmla="*/ 613 w 839"/>
                <a:gd name="T23" fmla="*/ 277 h 839"/>
                <a:gd name="T24" fmla="*/ 608 w 839"/>
                <a:gd name="T25" fmla="*/ 277 h 839"/>
                <a:gd name="T26" fmla="*/ 604 w 839"/>
                <a:gd name="T27" fmla="*/ 277 h 839"/>
                <a:gd name="T28" fmla="*/ 599 w 839"/>
                <a:gd name="T29" fmla="*/ 276 h 839"/>
                <a:gd name="T30" fmla="*/ 595 w 839"/>
                <a:gd name="T31" fmla="*/ 276 h 839"/>
                <a:gd name="T32" fmla="*/ 597 w 839"/>
                <a:gd name="T33" fmla="*/ 188 h 839"/>
                <a:gd name="T34" fmla="*/ 601 w 839"/>
                <a:gd name="T35" fmla="*/ 187 h 839"/>
                <a:gd name="T36" fmla="*/ 606 w 839"/>
                <a:gd name="T37" fmla="*/ 187 h 839"/>
                <a:gd name="T38" fmla="*/ 611 w 839"/>
                <a:gd name="T39" fmla="*/ 187 h 839"/>
                <a:gd name="T40" fmla="*/ 615 w 839"/>
                <a:gd name="T41" fmla="*/ 187 h 839"/>
                <a:gd name="T42" fmla="*/ 652 w 839"/>
                <a:gd name="T43" fmla="*/ 232 h 839"/>
                <a:gd name="T44" fmla="*/ 418 w 839"/>
                <a:gd name="T45" fmla="*/ 465 h 839"/>
                <a:gd name="T46" fmla="*/ 414 w 839"/>
                <a:gd name="T47" fmla="*/ 464 h 839"/>
                <a:gd name="T48" fmla="*/ 409 w 839"/>
                <a:gd name="T49" fmla="*/ 463 h 839"/>
                <a:gd name="T50" fmla="*/ 405 w 839"/>
                <a:gd name="T51" fmla="*/ 462 h 839"/>
                <a:gd name="T52" fmla="*/ 401 w 839"/>
                <a:gd name="T53" fmla="*/ 460 h 839"/>
                <a:gd name="T54" fmla="*/ 397 w 839"/>
                <a:gd name="T55" fmla="*/ 459 h 839"/>
                <a:gd name="T56" fmla="*/ 397 w 839"/>
                <a:gd name="T57" fmla="*/ 380 h 839"/>
                <a:gd name="T58" fmla="*/ 401 w 839"/>
                <a:gd name="T59" fmla="*/ 378 h 839"/>
                <a:gd name="T60" fmla="*/ 405 w 839"/>
                <a:gd name="T61" fmla="*/ 377 h 839"/>
                <a:gd name="T62" fmla="*/ 410 w 839"/>
                <a:gd name="T63" fmla="*/ 375 h 839"/>
                <a:gd name="T64" fmla="*/ 414 w 839"/>
                <a:gd name="T65" fmla="*/ 374 h 839"/>
                <a:gd name="T66" fmla="*/ 418 w 839"/>
                <a:gd name="T67" fmla="*/ 374 h 839"/>
                <a:gd name="T68" fmla="*/ 278 w 839"/>
                <a:gd name="T69" fmla="*/ 607 h 839"/>
                <a:gd name="T70" fmla="*/ 241 w 839"/>
                <a:gd name="T71" fmla="*/ 651 h 839"/>
                <a:gd name="T72" fmla="*/ 236 w 839"/>
                <a:gd name="T73" fmla="*/ 652 h 839"/>
                <a:gd name="T74" fmla="*/ 231 w 839"/>
                <a:gd name="T75" fmla="*/ 652 h 839"/>
                <a:gd name="T76" fmla="*/ 227 w 839"/>
                <a:gd name="T77" fmla="*/ 652 h 839"/>
                <a:gd name="T78" fmla="*/ 222 w 839"/>
                <a:gd name="T79" fmla="*/ 651 h 839"/>
                <a:gd name="T80" fmla="*/ 222 w 839"/>
                <a:gd name="T81" fmla="*/ 563 h 839"/>
                <a:gd name="T82" fmla="*/ 225 w 839"/>
                <a:gd name="T83" fmla="*/ 562 h 839"/>
                <a:gd name="T84" fmla="*/ 230 w 839"/>
                <a:gd name="T85" fmla="*/ 561 h 839"/>
                <a:gd name="T86" fmla="*/ 235 w 839"/>
                <a:gd name="T87" fmla="*/ 561 h 839"/>
                <a:gd name="T88" fmla="*/ 240 w 839"/>
                <a:gd name="T89" fmla="*/ 562 h 839"/>
                <a:gd name="T90" fmla="*/ 465 w 839"/>
                <a:gd name="T91" fmla="*/ 232 h 839"/>
                <a:gd name="T92" fmla="*/ 465 w 839"/>
                <a:gd name="T93" fmla="*/ 232 h 839"/>
                <a:gd name="T94" fmla="*/ 233 w 839"/>
                <a:gd name="T95" fmla="*/ 374 h 839"/>
                <a:gd name="T96" fmla="*/ 187 w 839"/>
                <a:gd name="T97" fmla="*/ 232 h 839"/>
                <a:gd name="T98" fmla="*/ 45 w 839"/>
                <a:gd name="T99" fmla="*/ 465 h 839"/>
                <a:gd name="T100" fmla="*/ 465 w 839"/>
                <a:gd name="T101" fmla="*/ 45 h 839"/>
                <a:gd name="T102" fmla="*/ 420 w 839"/>
                <a:gd name="T103" fmla="*/ 0 h 839"/>
                <a:gd name="T104" fmla="*/ 420 w 839"/>
                <a:gd name="T105" fmla="*/ 561 h 839"/>
                <a:gd name="T106" fmla="*/ 562 w 839"/>
                <a:gd name="T107" fmla="*/ 419 h 839"/>
                <a:gd name="T108" fmla="*/ 562 w 839"/>
                <a:gd name="T109" fmla="*/ 419 h 839"/>
                <a:gd name="T110" fmla="*/ 607 w 839"/>
                <a:gd name="T111" fmla="*/ 652 h 839"/>
                <a:gd name="T112" fmla="*/ 839 w 839"/>
                <a:gd name="T113" fmla="*/ 419 h 839"/>
                <a:gd name="T114" fmla="*/ 420 w 839"/>
                <a:gd name="T115" fmla="*/ 749 h 839"/>
                <a:gd name="T116" fmla="*/ 420 w 839"/>
                <a:gd name="T117" fmla="*/ 839 h 839"/>
                <a:gd name="T118" fmla="*/ 374 w 839"/>
                <a:gd name="T119" fmla="*/ 794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39" h="839">
                  <a:moveTo>
                    <a:pt x="813" y="273"/>
                  </a:moveTo>
                  <a:cubicBezTo>
                    <a:pt x="803" y="244"/>
                    <a:pt x="789" y="218"/>
                    <a:pt x="772" y="193"/>
                  </a:cubicBezTo>
                  <a:cubicBezTo>
                    <a:pt x="759" y="200"/>
                    <a:pt x="749" y="215"/>
                    <a:pt x="749" y="232"/>
                  </a:cubicBezTo>
                  <a:cubicBezTo>
                    <a:pt x="749" y="257"/>
                    <a:pt x="769" y="277"/>
                    <a:pt x="794" y="277"/>
                  </a:cubicBezTo>
                  <a:cubicBezTo>
                    <a:pt x="801" y="277"/>
                    <a:pt x="807" y="276"/>
                    <a:pt x="813" y="273"/>
                  </a:cubicBezTo>
                  <a:close/>
                  <a:moveTo>
                    <a:pt x="647" y="67"/>
                  </a:moveTo>
                  <a:cubicBezTo>
                    <a:pt x="621" y="50"/>
                    <a:pt x="595" y="36"/>
                    <a:pt x="566" y="26"/>
                  </a:cubicBezTo>
                  <a:cubicBezTo>
                    <a:pt x="563" y="32"/>
                    <a:pt x="562" y="38"/>
                    <a:pt x="562" y="45"/>
                  </a:cubicBezTo>
                  <a:cubicBezTo>
                    <a:pt x="562" y="70"/>
                    <a:pt x="582" y="90"/>
                    <a:pt x="607" y="90"/>
                  </a:cubicBezTo>
                  <a:cubicBezTo>
                    <a:pt x="624" y="90"/>
                    <a:pt x="639" y="80"/>
                    <a:pt x="647" y="67"/>
                  </a:cubicBezTo>
                  <a:close/>
                  <a:moveTo>
                    <a:pt x="274" y="26"/>
                  </a:moveTo>
                  <a:cubicBezTo>
                    <a:pt x="245" y="36"/>
                    <a:pt x="218" y="50"/>
                    <a:pt x="193" y="67"/>
                  </a:cubicBezTo>
                  <a:cubicBezTo>
                    <a:pt x="200" y="80"/>
                    <a:pt x="215" y="90"/>
                    <a:pt x="233" y="90"/>
                  </a:cubicBezTo>
                  <a:cubicBezTo>
                    <a:pt x="257" y="90"/>
                    <a:pt x="278" y="70"/>
                    <a:pt x="278" y="45"/>
                  </a:cubicBezTo>
                  <a:cubicBezTo>
                    <a:pt x="278" y="38"/>
                    <a:pt x="276" y="32"/>
                    <a:pt x="274" y="26"/>
                  </a:cubicBezTo>
                  <a:close/>
                  <a:moveTo>
                    <a:pt x="67" y="193"/>
                  </a:moveTo>
                  <a:cubicBezTo>
                    <a:pt x="51" y="218"/>
                    <a:pt x="37" y="244"/>
                    <a:pt x="26" y="273"/>
                  </a:cubicBezTo>
                  <a:cubicBezTo>
                    <a:pt x="32" y="276"/>
                    <a:pt x="38" y="277"/>
                    <a:pt x="45" y="277"/>
                  </a:cubicBezTo>
                  <a:cubicBezTo>
                    <a:pt x="70" y="277"/>
                    <a:pt x="91" y="257"/>
                    <a:pt x="91" y="232"/>
                  </a:cubicBezTo>
                  <a:cubicBezTo>
                    <a:pt x="91" y="215"/>
                    <a:pt x="81" y="200"/>
                    <a:pt x="67" y="193"/>
                  </a:cubicBezTo>
                  <a:close/>
                  <a:moveTo>
                    <a:pt x="26" y="566"/>
                  </a:moveTo>
                  <a:cubicBezTo>
                    <a:pt x="37" y="594"/>
                    <a:pt x="51" y="621"/>
                    <a:pt x="67" y="646"/>
                  </a:cubicBezTo>
                  <a:cubicBezTo>
                    <a:pt x="81" y="639"/>
                    <a:pt x="91" y="624"/>
                    <a:pt x="91" y="607"/>
                  </a:cubicBezTo>
                  <a:cubicBezTo>
                    <a:pt x="91" y="582"/>
                    <a:pt x="70" y="561"/>
                    <a:pt x="45" y="561"/>
                  </a:cubicBezTo>
                  <a:cubicBezTo>
                    <a:pt x="38" y="561"/>
                    <a:pt x="32" y="563"/>
                    <a:pt x="26" y="566"/>
                  </a:cubicBezTo>
                  <a:close/>
                  <a:moveTo>
                    <a:pt x="193" y="773"/>
                  </a:moveTo>
                  <a:cubicBezTo>
                    <a:pt x="218" y="788"/>
                    <a:pt x="245" y="802"/>
                    <a:pt x="274" y="813"/>
                  </a:cubicBezTo>
                  <a:cubicBezTo>
                    <a:pt x="276" y="807"/>
                    <a:pt x="278" y="801"/>
                    <a:pt x="278" y="794"/>
                  </a:cubicBezTo>
                  <a:cubicBezTo>
                    <a:pt x="278" y="769"/>
                    <a:pt x="257" y="749"/>
                    <a:pt x="233" y="749"/>
                  </a:cubicBezTo>
                  <a:cubicBezTo>
                    <a:pt x="215" y="749"/>
                    <a:pt x="200" y="758"/>
                    <a:pt x="193" y="773"/>
                  </a:cubicBezTo>
                  <a:close/>
                  <a:moveTo>
                    <a:pt x="566" y="813"/>
                  </a:moveTo>
                  <a:cubicBezTo>
                    <a:pt x="595" y="802"/>
                    <a:pt x="621" y="788"/>
                    <a:pt x="647" y="773"/>
                  </a:cubicBezTo>
                  <a:cubicBezTo>
                    <a:pt x="639" y="758"/>
                    <a:pt x="624" y="749"/>
                    <a:pt x="607" y="749"/>
                  </a:cubicBezTo>
                  <a:cubicBezTo>
                    <a:pt x="582" y="749"/>
                    <a:pt x="562" y="769"/>
                    <a:pt x="562" y="794"/>
                  </a:cubicBezTo>
                  <a:cubicBezTo>
                    <a:pt x="562" y="801"/>
                    <a:pt x="563" y="807"/>
                    <a:pt x="566" y="813"/>
                  </a:cubicBezTo>
                  <a:close/>
                  <a:moveTo>
                    <a:pt x="772" y="646"/>
                  </a:moveTo>
                  <a:cubicBezTo>
                    <a:pt x="789" y="621"/>
                    <a:pt x="803" y="594"/>
                    <a:pt x="813" y="566"/>
                  </a:cubicBezTo>
                  <a:cubicBezTo>
                    <a:pt x="807" y="563"/>
                    <a:pt x="801" y="561"/>
                    <a:pt x="794" y="561"/>
                  </a:cubicBezTo>
                  <a:cubicBezTo>
                    <a:pt x="769" y="561"/>
                    <a:pt x="749" y="582"/>
                    <a:pt x="749" y="607"/>
                  </a:cubicBezTo>
                  <a:cubicBezTo>
                    <a:pt x="749" y="624"/>
                    <a:pt x="759" y="639"/>
                    <a:pt x="772" y="646"/>
                  </a:cubicBezTo>
                  <a:close/>
                  <a:moveTo>
                    <a:pt x="652" y="232"/>
                  </a:moveTo>
                  <a:cubicBezTo>
                    <a:pt x="652" y="251"/>
                    <a:pt x="639" y="269"/>
                    <a:pt x="621" y="275"/>
                  </a:cubicBezTo>
                  <a:cubicBezTo>
                    <a:pt x="620" y="276"/>
                    <a:pt x="620" y="276"/>
                    <a:pt x="618" y="276"/>
                  </a:cubicBezTo>
                  <a:cubicBezTo>
                    <a:pt x="618" y="276"/>
                    <a:pt x="617" y="276"/>
                    <a:pt x="617" y="276"/>
                  </a:cubicBezTo>
                  <a:cubicBezTo>
                    <a:pt x="617" y="276"/>
                    <a:pt x="617" y="276"/>
                    <a:pt x="616" y="276"/>
                  </a:cubicBezTo>
                  <a:cubicBezTo>
                    <a:pt x="615" y="276"/>
                    <a:pt x="615" y="276"/>
                    <a:pt x="615" y="276"/>
                  </a:cubicBezTo>
                  <a:cubicBezTo>
                    <a:pt x="614" y="277"/>
                    <a:pt x="614" y="277"/>
                    <a:pt x="614" y="277"/>
                  </a:cubicBezTo>
                  <a:cubicBezTo>
                    <a:pt x="613" y="277"/>
                    <a:pt x="613" y="277"/>
                    <a:pt x="613" y="277"/>
                  </a:cubicBezTo>
                  <a:cubicBezTo>
                    <a:pt x="612" y="277"/>
                    <a:pt x="612" y="277"/>
                    <a:pt x="611" y="277"/>
                  </a:cubicBezTo>
                  <a:cubicBezTo>
                    <a:pt x="611" y="277"/>
                    <a:pt x="611" y="277"/>
                    <a:pt x="611" y="277"/>
                  </a:cubicBezTo>
                  <a:cubicBezTo>
                    <a:pt x="610" y="277"/>
                    <a:pt x="610" y="277"/>
                    <a:pt x="609" y="277"/>
                  </a:cubicBezTo>
                  <a:cubicBezTo>
                    <a:pt x="608" y="277"/>
                    <a:pt x="608" y="277"/>
                    <a:pt x="608" y="277"/>
                  </a:cubicBezTo>
                  <a:cubicBezTo>
                    <a:pt x="608" y="277"/>
                    <a:pt x="608" y="277"/>
                    <a:pt x="607" y="277"/>
                  </a:cubicBezTo>
                  <a:cubicBezTo>
                    <a:pt x="606" y="277"/>
                    <a:pt x="606" y="277"/>
                    <a:pt x="606" y="277"/>
                  </a:cubicBezTo>
                  <a:cubicBezTo>
                    <a:pt x="605" y="277"/>
                    <a:pt x="605" y="277"/>
                    <a:pt x="605" y="277"/>
                  </a:cubicBezTo>
                  <a:cubicBezTo>
                    <a:pt x="604" y="277"/>
                    <a:pt x="604" y="277"/>
                    <a:pt x="604" y="277"/>
                  </a:cubicBezTo>
                  <a:cubicBezTo>
                    <a:pt x="603" y="277"/>
                    <a:pt x="603" y="277"/>
                    <a:pt x="602" y="277"/>
                  </a:cubicBezTo>
                  <a:cubicBezTo>
                    <a:pt x="601" y="277"/>
                    <a:pt x="601" y="277"/>
                    <a:pt x="601" y="277"/>
                  </a:cubicBezTo>
                  <a:cubicBezTo>
                    <a:pt x="601" y="277"/>
                    <a:pt x="601" y="277"/>
                    <a:pt x="600" y="277"/>
                  </a:cubicBezTo>
                  <a:cubicBezTo>
                    <a:pt x="600" y="277"/>
                    <a:pt x="599" y="277"/>
                    <a:pt x="599" y="276"/>
                  </a:cubicBezTo>
                  <a:cubicBezTo>
                    <a:pt x="598" y="276"/>
                    <a:pt x="598" y="276"/>
                    <a:pt x="598" y="276"/>
                  </a:cubicBezTo>
                  <a:cubicBezTo>
                    <a:pt x="597" y="276"/>
                    <a:pt x="597" y="276"/>
                    <a:pt x="597" y="276"/>
                  </a:cubicBezTo>
                  <a:cubicBezTo>
                    <a:pt x="596" y="276"/>
                    <a:pt x="596" y="276"/>
                    <a:pt x="595" y="276"/>
                  </a:cubicBezTo>
                  <a:cubicBezTo>
                    <a:pt x="595" y="276"/>
                    <a:pt x="595" y="276"/>
                    <a:pt x="595" y="276"/>
                  </a:cubicBezTo>
                  <a:cubicBezTo>
                    <a:pt x="575" y="270"/>
                    <a:pt x="562" y="252"/>
                    <a:pt x="562" y="232"/>
                  </a:cubicBezTo>
                  <a:cubicBezTo>
                    <a:pt x="562" y="212"/>
                    <a:pt x="575" y="194"/>
                    <a:pt x="595" y="189"/>
                  </a:cubicBezTo>
                  <a:cubicBezTo>
                    <a:pt x="595" y="189"/>
                    <a:pt x="595" y="188"/>
                    <a:pt x="595" y="188"/>
                  </a:cubicBezTo>
                  <a:cubicBezTo>
                    <a:pt x="596" y="188"/>
                    <a:pt x="596" y="188"/>
                    <a:pt x="597" y="188"/>
                  </a:cubicBezTo>
                  <a:cubicBezTo>
                    <a:pt x="598" y="188"/>
                    <a:pt x="598" y="188"/>
                    <a:pt x="598" y="188"/>
                  </a:cubicBezTo>
                  <a:cubicBezTo>
                    <a:pt x="598" y="188"/>
                    <a:pt x="598" y="187"/>
                    <a:pt x="599" y="187"/>
                  </a:cubicBezTo>
                  <a:cubicBezTo>
                    <a:pt x="600" y="187"/>
                    <a:pt x="600" y="187"/>
                    <a:pt x="600" y="187"/>
                  </a:cubicBezTo>
                  <a:cubicBezTo>
                    <a:pt x="601" y="187"/>
                    <a:pt x="601" y="187"/>
                    <a:pt x="601" y="187"/>
                  </a:cubicBezTo>
                  <a:cubicBezTo>
                    <a:pt x="602" y="187"/>
                    <a:pt x="602" y="187"/>
                    <a:pt x="602" y="187"/>
                  </a:cubicBezTo>
                  <a:cubicBezTo>
                    <a:pt x="603" y="187"/>
                    <a:pt x="603" y="187"/>
                    <a:pt x="604" y="187"/>
                  </a:cubicBezTo>
                  <a:cubicBezTo>
                    <a:pt x="605" y="187"/>
                    <a:pt x="605" y="187"/>
                    <a:pt x="605" y="187"/>
                  </a:cubicBezTo>
                  <a:cubicBezTo>
                    <a:pt x="605" y="187"/>
                    <a:pt x="605" y="187"/>
                    <a:pt x="606" y="187"/>
                  </a:cubicBezTo>
                  <a:cubicBezTo>
                    <a:pt x="607" y="187"/>
                    <a:pt x="607" y="187"/>
                    <a:pt x="607" y="187"/>
                  </a:cubicBezTo>
                  <a:cubicBezTo>
                    <a:pt x="608" y="187"/>
                    <a:pt x="608" y="187"/>
                    <a:pt x="608" y="187"/>
                  </a:cubicBezTo>
                  <a:cubicBezTo>
                    <a:pt x="608" y="187"/>
                    <a:pt x="609" y="187"/>
                    <a:pt x="609" y="187"/>
                  </a:cubicBezTo>
                  <a:cubicBezTo>
                    <a:pt x="610" y="187"/>
                    <a:pt x="610" y="187"/>
                    <a:pt x="611" y="187"/>
                  </a:cubicBezTo>
                  <a:cubicBezTo>
                    <a:pt x="611" y="187"/>
                    <a:pt x="611" y="187"/>
                    <a:pt x="611" y="187"/>
                  </a:cubicBezTo>
                  <a:cubicBezTo>
                    <a:pt x="612" y="187"/>
                    <a:pt x="612" y="187"/>
                    <a:pt x="613" y="187"/>
                  </a:cubicBezTo>
                  <a:cubicBezTo>
                    <a:pt x="614" y="187"/>
                    <a:pt x="614" y="187"/>
                    <a:pt x="614" y="187"/>
                  </a:cubicBezTo>
                  <a:cubicBezTo>
                    <a:pt x="614" y="187"/>
                    <a:pt x="614" y="187"/>
                    <a:pt x="615" y="187"/>
                  </a:cubicBezTo>
                  <a:cubicBezTo>
                    <a:pt x="616" y="188"/>
                    <a:pt x="616" y="188"/>
                    <a:pt x="616" y="188"/>
                  </a:cubicBezTo>
                  <a:cubicBezTo>
                    <a:pt x="617" y="188"/>
                    <a:pt x="617" y="188"/>
                    <a:pt x="617" y="188"/>
                  </a:cubicBezTo>
                  <a:cubicBezTo>
                    <a:pt x="618" y="188"/>
                    <a:pt x="618" y="188"/>
                    <a:pt x="618" y="188"/>
                  </a:cubicBezTo>
                  <a:cubicBezTo>
                    <a:pt x="638" y="193"/>
                    <a:pt x="652" y="212"/>
                    <a:pt x="652" y="232"/>
                  </a:cubicBezTo>
                  <a:close/>
                  <a:moveTo>
                    <a:pt x="465" y="419"/>
                  </a:moveTo>
                  <a:cubicBezTo>
                    <a:pt x="465" y="440"/>
                    <a:pt x="450" y="459"/>
                    <a:pt x="430" y="463"/>
                  </a:cubicBezTo>
                  <a:cubicBezTo>
                    <a:pt x="427" y="464"/>
                    <a:pt x="423" y="465"/>
                    <a:pt x="420" y="465"/>
                  </a:cubicBezTo>
                  <a:cubicBezTo>
                    <a:pt x="419" y="465"/>
                    <a:pt x="419" y="465"/>
                    <a:pt x="418" y="465"/>
                  </a:cubicBezTo>
                  <a:cubicBezTo>
                    <a:pt x="418" y="465"/>
                    <a:pt x="418" y="465"/>
                    <a:pt x="418" y="465"/>
                  </a:cubicBezTo>
                  <a:cubicBezTo>
                    <a:pt x="417" y="465"/>
                    <a:pt x="417" y="465"/>
                    <a:pt x="416" y="465"/>
                  </a:cubicBezTo>
                  <a:cubicBezTo>
                    <a:pt x="416" y="465"/>
                    <a:pt x="415" y="465"/>
                    <a:pt x="415" y="464"/>
                  </a:cubicBezTo>
                  <a:cubicBezTo>
                    <a:pt x="415" y="464"/>
                    <a:pt x="415" y="464"/>
                    <a:pt x="414" y="464"/>
                  </a:cubicBezTo>
                  <a:cubicBezTo>
                    <a:pt x="413" y="464"/>
                    <a:pt x="413" y="464"/>
                    <a:pt x="413" y="464"/>
                  </a:cubicBezTo>
                  <a:cubicBezTo>
                    <a:pt x="412" y="464"/>
                    <a:pt x="412" y="464"/>
                    <a:pt x="412" y="464"/>
                  </a:cubicBezTo>
                  <a:cubicBezTo>
                    <a:pt x="411" y="464"/>
                    <a:pt x="411" y="464"/>
                    <a:pt x="411" y="464"/>
                  </a:cubicBezTo>
                  <a:cubicBezTo>
                    <a:pt x="410" y="463"/>
                    <a:pt x="410" y="463"/>
                    <a:pt x="409" y="463"/>
                  </a:cubicBezTo>
                  <a:cubicBezTo>
                    <a:pt x="409" y="463"/>
                    <a:pt x="409" y="463"/>
                    <a:pt x="408" y="463"/>
                  </a:cubicBezTo>
                  <a:cubicBezTo>
                    <a:pt x="408" y="463"/>
                    <a:pt x="408" y="463"/>
                    <a:pt x="408" y="463"/>
                  </a:cubicBezTo>
                  <a:cubicBezTo>
                    <a:pt x="407" y="462"/>
                    <a:pt x="407" y="462"/>
                    <a:pt x="406" y="462"/>
                  </a:cubicBezTo>
                  <a:cubicBezTo>
                    <a:pt x="405" y="462"/>
                    <a:pt x="405" y="462"/>
                    <a:pt x="405" y="462"/>
                  </a:cubicBezTo>
                  <a:cubicBezTo>
                    <a:pt x="405" y="462"/>
                    <a:pt x="405" y="462"/>
                    <a:pt x="404" y="462"/>
                  </a:cubicBezTo>
                  <a:cubicBezTo>
                    <a:pt x="404" y="462"/>
                    <a:pt x="404" y="462"/>
                    <a:pt x="403" y="462"/>
                  </a:cubicBezTo>
                  <a:cubicBezTo>
                    <a:pt x="403" y="461"/>
                    <a:pt x="402" y="461"/>
                    <a:pt x="402" y="461"/>
                  </a:cubicBezTo>
                  <a:cubicBezTo>
                    <a:pt x="402" y="461"/>
                    <a:pt x="402" y="461"/>
                    <a:pt x="401" y="460"/>
                  </a:cubicBezTo>
                  <a:cubicBezTo>
                    <a:pt x="401" y="460"/>
                    <a:pt x="401" y="460"/>
                    <a:pt x="400" y="460"/>
                  </a:cubicBezTo>
                  <a:cubicBezTo>
                    <a:pt x="399" y="459"/>
                    <a:pt x="399" y="459"/>
                    <a:pt x="399" y="459"/>
                  </a:cubicBezTo>
                  <a:cubicBezTo>
                    <a:pt x="399" y="459"/>
                    <a:pt x="399" y="459"/>
                    <a:pt x="399" y="459"/>
                  </a:cubicBezTo>
                  <a:cubicBezTo>
                    <a:pt x="398" y="459"/>
                    <a:pt x="398" y="459"/>
                    <a:pt x="397" y="459"/>
                  </a:cubicBezTo>
                  <a:cubicBezTo>
                    <a:pt x="396" y="458"/>
                    <a:pt x="396" y="458"/>
                    <a:pt x="396" y="458"/>
                  </a:cubicBezTo>
                  <a:cubicBezTo>
                    <a:pt x="383" y="450"/>
                    <a:pt x="374" y="435"/>
                    <a:pt x="374" y="419"/>
                  </a:cubicBezTo>
                  <a:cubicBezTo>
                    <a:pt x="374" y="403"/>
                    <a:pt x="383" y="389"/>
                    <a:pt x="396" y="380"/>
                  </a:cubicBezTo>
                  <a:cubicBezTo>
                    <a:pt x="397" y="380"/>
                    <a:pt x="397" y="380"/>
                    <a:pt x="397" y="380"/>
                  </a:cubicBezTo>
                  <a:cubicBezTo>
                    <a:pt x="398" y="380"/>
                    <a:pt x="398" y="380"/>
                    <a:pt x="399" y="380"/>
                  </a:cubicBezTo>
                  <a:cubicBezTo>
                    <a:pt x="399" y="380"/>
                    <a:pt x="399" y="380"/>
                    <a:pt x="399" y="379"/>
                  </a:cubicBezTo>
                  <a:cubicBezTo>
                    <a:pt x="400" y="379"/>
                    <a:pt x="400" y="379"/>
                    <a:pt x="400" y="379"/>
                  </a:cubicBezTo>
                  <a:cubicBezTo>
                    <a:pt x="401" y="378"/>
                    <a:pt x="401" y="378"/>
                    <a:pt x="401" y="378"/>
                  </a:cubicBezTo>
                  <a:cubicBezTo>
                    <a:pt x="402" y="378"/>
                    <a:pt x="402" y="378"/>
                    <a:pt x="402" y="377"/>
                  </a:cubicBezTo>
                  <a:cubicBezTo>
                    <a:pt x="403" y="377"/>
                    <a:pt x="403" y="377"/>
                    <a:pt x="403" y="377"/>
                  </a:cubicBezTo>
                  <a:cubicBezTo>
                    <a:pt x="404" y="377"/>
                    <a:pt x="404" y="377"/>
                    <a:pt x="404" y="377"/>
                  </a:cubicBezTo>
                  <a:cubicBezTo>
                    <a:pt x="405" y="377"/>
                    <a:pt x="405" y="377"/>
                    <a:pt x="405" y="377"/>
                  </a:cubicBezTo>
                  <a:cubicBezTo>
                    <a:pt x="405" y="377"/>
                    <a:pt x="406" y="377"/>
                    <a:pt x="406" y="376"/>
                  </a:cubicBezTo>
                  <a:cubicBezTo>
                    <a:pt x="407" y="376"/>
                    <a:pt x="407" y="376"/>
                    <a:pt x="408" y="376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09" y="376"/>
                    <a:pt x="409" y="375"/>
                    <a:pt x="410" y="375"/>
                  </a:cubicBezTo>
                  <a:cubicBezTo>
                    <a:pt x="410" y="375"/>
                    <a:pt x="410" y="375"/>
                    <a:pt x="411" y="375"/>
                  </a:cubicBezTo>
                  <a:cubicBezTo>
                    <a:pt x="412" y="375"/>
                    <a:pt x="412" y="375"/>
                    <a:pt x="412" y="375"/>
                  </a:cubicBezTo>
                  <a:cubicBezTo>
                    <a:pt x="412" y="375"/>
                    <a:pt x="412" y="375"/>
                    <a:pt x="413" y="374"/>
                  </a:cubicBezTo>
                  <a:cubicBezTo>
                    <a:pt x="414" y="374"/>
                    <a:pt x="414" y="374"/>
                    <a:pt x="414" y="374"/>
                  </a:cubicBezTo>
                  <a:cubicBezTo>
                    <a:pt x="415" y="374"/>
                    <a:pt x="415" y="374"/>
                    <a:pt x="415" y="374"/>
                  </a:cubicBezTo>
                  <a:cubicBezTo>
                    <a:pt x="416" y="374"/>
                    <a:pt x="416" y="374"/>
                    <a:pt x="416" y="374"/>
                  </a:cubicBezTo>
                  <a:cubicBezTo>
                    <a:pt x="417" y="374"/>
                    <a:pt x="417" y="374"/>
                    <a:pt x="418" y="374"/>
                  </a:cubicBezTo>
                  <a:cubicBezTo>
                    <a:pt x="418" y="374"/>
                    <a:pt x="418" y="374"/>
                    <a:pt x="418" y="374"/>
                  </a:cubicBezTo>
                  <a:cubicBezTo>
                    <a:pt x="419" y="374"/>
                    <a:pt x="419" y="374"/>
                    <a:pt x="420" y="374"/>
                  </a:cubicBezTo>
                  <a:cubicBezTo>
                    <a:pt x="423" y="374"/>
                    <a:pt x="427" y="374"/>
                    <a:pt x="430" y="375"/>
                  </a:cubicBezTo>
                  <a:cubicBezTo>
                    <a:pt x="450" y="380"/>
                    <a:pt x="465" y="399"/>
                    <a:pt x="465" y="419"/>
                  </a:cubicBezTo>
                  <a:close/>
                  <a:moveTo>
                    <a:pt x="278" y="607"/>
                  </a:moveTo>
                  <a:cubicBezTo>
                    <a:pt x="278" y="627"/>
                    <a:pt x="264" y="646"/>
                    <a:pt x="244" y="650"/>
                  </a:cubicBezTo>
                  <a:cubicBezTo>
                    <a:pt x="243" y="651"/>
                    <a:pt x="243" y="651"/>
                    <a:pt x="243" y="651"/>
                  </a:cubicBezTo>
                  <a:cubicBezTo>
                    <a:pt x="242" y="651"/>
                    <a:pt x="242" y="651"/>
                    <a:pt x="242" y="651"/>
                  </a:cubicBezTo>
                  <a:cubicBezTo>
                    <a:pt x="241" y="651"/>
                    <a:pt x="241" y="651"/>
                    <a:pt x="241" y="651"/>
                  </a:cubicBezTo>
                  <a:cubicBezTo>
                    <a:pt x="240" y="651"/>
                    <a:pt x="240" y="651"/>
                    <a:pt x="240" y="651"/>
                  </a:cubicBezTo>
                  <a:cubicBezTo>
                    <a:pt x="239" y="652"/>
                    <a:pt x="239" y="652"/>
                    <a:pt x="238" y="652"/>
                  </a:cubicBezTo>
                  <a:cubicBezTo>
                    <a:pt x="238" y="652"/>
                    <a:pt x="238" y="652"/>
                    <a:pt x="238" y="652"/>
                  </a:cubicBezTo>
                  <a:cubicBezTo>
                    <a:pt x="237" y="652"/>
                    <a:pt x="237" y="652"/>
                    <a:pt x="236" y="652"/>
                  </a:cubicBezTo>
                  <a:cubicBezTo>
                    <a:pt x="235" y="652"/>
                    <a:pt x="235" y="652"/>
                    <a:pt x="235" y="652"/>
                  </a:cubicBezTo>
                  <a:cubicBezTo>
                    <a:pt x="234" y="652"/>
                    <a:pt x="234" y="652"/>
                    <a:pt x="234" y="652"/>
                  </a:cubicBezTo>
                  <a:cubicBezTo>
                    <a:pt x="233" y="652"/>
                    <a:pt x="233" y="652"/>
                    <a:pt x="233" y="652"/>
                  </a:cubicBezTo>
                  <a:cubicBezTo>
                    <a:pt x="232" y="652"/>
                    <a:pt x="232" y="652"/>
                    <a:pt x="231" y="652"/>
                  </a:cubicBezTo>
                  <a:cubicBezTo>
                    <a:pt x="231" y="652"/>
                    <a:pt x="231" y="652"/>
                    <a:pt x="230" y="652"/>
                  </a:cubicBezTo>
                  <a:cubicBezTo>
                    <a:pt x="229" y="652"/>
                    <a:pt x="229" y="652"/>
                    <a:pt x="229" y="652"/>
                  </a:cubicBezTo>
                  <a:cubicBezTo>
                    <a:pt x="228" y="652"/>
                    <a:pt x="228" y="652"/>
                    <a:pt x="228" y="652"/>
                  </a:cubicBezTo>
                  <a:cubicBezTo>
                    <a:pt x="227" y="652"/>
                    <a:pt x="227" y="652"/>
                    <a:pt x="227" y="652"/>
                  </a:cubicBezTo>
                  <a:cubicBezTo>
                    <a:pt x="226" y="652"/>
                    <a:pt x="226" y="652"/>
                    <a:pt x="225" y="651"/>
                  </a:cubicBezTo>
                  <a:cubicBezTo>
                    <a:pt x="225" y="651"/>
                    <a:pt x="225" y="651"/>
                    <a:pt x="225" y="651"/>
                  </a:cubicBezTo>
                  <a:cubicBezTo>
                    <a:pt x="224" y="651"/>
                    <a:pt x="224" y="651"/>
                    <a:pt x="224" y="651"/>
                  </a:cubicBezTo>
                  <a:cubicBezTo>
                    <a:pt x="223" y="651"/>
                    <a:pt x="223" y="651"/>
                    <a:pt x="222" y="651"/>
                  </a:cubicBezTo>
                  <a:cubicBezTo>
                    <a:pt x="222" y="650"/>
                    <a:pt x="222" y="650"/>
                    <a:pt x="222" y="650"/>
                  </a:cubicBezTo>
                  <a:cubicBezTo>
                    <a:pt x="201" y="646"/>
                    <a:pt x="187" y="627"/>
                    <a:pt x="187" y="607"/>
                  </a:cubicBezTo>
                  <a:cubicBezTo>
                    <a:pt x="187" y="587"/>
                    <a:pt x="200" y="570"/>
                    <a:pt x="218" y="564"/>
                  </a:cubicBezTo>
                  <a:cubicBezTo>
                    <a:pt x="219" y="564"/>
                    <a:pt x="220" y="563"/>
                    <a:pt x="222" y="563"/>
                  </a:cubicBezTo>
                  <a:cubicBezTo>
                    <a:pt x="222" y="563"/>
                    <a:pt x="222" y="563"/>
                    <a:pt x="222" y="563"/>
                  </a:cubicBezTo>
                  <a:cubicBezTo>
                    <a:pt x="223" y="563"/>
                    <a:pt x="223" y="563"/>
                    <a:pt x="224" y="562"/>
                  </a:cubicBezTo>
                  <a:cubicBezTo>
                    <a:pt x="225" y="562"/>
                    <a:pt x="225" y="562"/>
                    <a:pt x="225" y="562"/>
                  </a:cubicBezTo>
                  <a:cubicBezTo>
                    <a:pt x="225" y="562"/>
                    <a:pt x="225" y="562"/>
                    <a:pt x="225" y="562"/>
                  </a:cubicBezTo>
                  <a:cubicBezTo>
                    <a:pt x="226" y="562"/>
                    <a:pt x="226" y="562"/>
                    <a:pt x="227" y="562"/>
                  </a:cubicBezTo>
                  <a:cubicBezTo>
                    <a:pt x="228" y="562"/>
                    <a:pt x="228" y="562"/>
                    <a:pt x="228" y="562"/>
                  </a:cubicBezTo>
                  <a:cubicBezTo>
                    <a:pt x="228" y="561"/>
                    <a:pt x="228" y="561"/>
                    <a:pt x="229" y="561"/>
                  </a:cubicBezTo>
                  <a:cubicBezTo>
                    <a:pt x="230" y="561"/>
                    <a:pt x="230" y="561"/>
                    <a:pt x="230" y="561"/>
                  </a:cubicBezTo>
                  <a:cubicBezTo>
                    <a:pt x="231" y="561"/>
                    <a:pt x="231" y="561"/>
                    <a:pt x="231" y="561"/>
                  </a:cubicBezTo>
                  <a:cubicBezTo>
                    <a:pt x="232" y="561"/>
                    <a:pt x="232" y="561"/>
                    <a:pt x="233" y="561"/>
                  </a:cubicBezTo>
                  <a:cubicBezTo>
                    <a:pt x="234" y="561"/>
                    <a:pt x="234" y="561"/>
                    <a:pt x="234" y="561"/>
                  </a:cubicBezTo>
                  <a:cubicBezTo>
                    <a:pt x="234" y="561"/>
                    <a:pt x="234" y="561"/>
                    <a:pt x="235" y="561"/>
                  </a:cubicBezTo>
                  <a:cubicBezTo>
                    <a:pt x="236" y="561"/>
                    <a:pt x="236" y="561"/>
                    <a:pt x="236" y="561"/>
                  </a:cubicBezTo>
                  <a:cubicBezTo>
                    <a:pt x="237" y="561"/>
                    <a:pt x="237" y="561"/>
                    <a:pt x="238" y="562"/>
                  </a:cubicBezTo>
                  <a:cubicBezTo>
                    <a:pt x="238" y="562"/>
                    <a:pt x="238" y="562"/>
                    <a:pt x="238" y="562"/>
                  </a:cubicBezTo>
                  <a:cubicBezTo>
                    <a:pt x="239" y="562"/>
                    <a:pt x="239" y="562"/>
                    <a:pt x="240" y="562"/>
                  </a:cubicBezTo>
                  <a:cubicBezTo>
                    <a:pt x="241" y="562"/>
                    <a:pt x="241" y="562"/>
                    <a:pt x="241" y="562"/>
                  </a:cubicBezTo>
                  <a:cubicBezTo>
                    <a:pt x="241" y="562"/>
                    <a:pt x="241" y="562"/>
                    <a:pt x="242" y="562"/>
                  </a:cubicBezTo>
                  <a:cubicBezTo>
                    <a:pt x="263" y="567"/>
                    <a:pt x="278" y="585"/>
                    <a:pt x="278" y="607"/>
                  </a:cubicBezTo>
                  <a:close/>
                  <a:moveTo>
                    <a:pt x="465" y="232"/>
                  </a:moveTo>
                  <a:cubicBezTo>
                    <a:pt x="465" y="257"/>
                    <a:pt x="445" y="277"/>
                    <a:pt x="420" y="277"/>
                  </a:cubicBezTo>
                  <a:cubicBezTo>
                    <a:pt x="395" y="277"/>
                    <a:pt x="374" y="257"/>
                    <a:pt x="374" y="232"/>
                  </a:cubicBezTo>
                  <a:cubicBezTo>
                    <a:pt x="374" y="207"/>
                    <a:pt x="395" y="187"/>
                    <a:pt x="420" y="187"/>
                  </a:cubicBezTo>
                  <a:cubicBezTo>
                    <a:pt x="445" y="187"/>
                    <a:pt x="465" y="207"/>
                    <a:pt x="465" y="232"/>
                  </a:cubicBezTo>
                  <a:close/>
                  <a:moveTo>
                    <a:pt x="278" y="419"/>
                  </a:moveTo>
                  <a:cubicBezTo>
                    <a:pt x="278" y="444"/>
                    <a:pt x="257" y="465"/>
                    <a:pt x="233" y="465"/>
                  </a:cubicBezTo>
                  <a:cubicBezTo>
                    <a:pt x="208" y="465"/>
                    <a:pt x="187" y="444"/>
                    <a:pt x="187" y="419"/>
                  </a:cubicBezTo>
                  <a:cubicBezTo>
                    <a:pt x="187" y="394"/>
                    <a:pt x="208" y="374"/>
                    <a:pt x="233" y="374"/>
                  </a:cubicBezTo>
                  <a:cubicBezTo>
                    <a:pt x="257" y="374"/>
                    <a:pt x="278" y="394"/>
                    <a:pt x="278" y="419"/>
                  </a:cubicBezTo>
                  <a:close/>
                  <a:moveTo>
                    <a:pt x="278" y="232"/>
                  </a:moveTo>
                  <a:cubicBezTo>
                    <a:pt x="278" y="257"/>
                    <a:pt x="257" y="277"/>
                    <a:pt x="233" y="277"/>
                  </a:cubicBezTo>
                  <a:cubicBezTo>
                    <a:pt x="208" y="277"/>
                    <a:pt x="187" y="257"/>
                    <a:pt x="187" y="232"/>
                  </a:cubicBezTo>
                  <a:cubicBezTo>
                    <a:pt x="187" y="207"/>
                    <a:pt x="208" y="187"/>
                    <a:pt x="233" y="187"/>
                  </a:cubicBezTo>
                  <a:cubicBezTo>
                    <a:pt x="257" y="187"/>
                    <a:pt x="278" y="207"/>
                    <a:pt x="278" y="232"/>
                  </a:cubicBezTo>
                  <a:close/>
                  <a:moveTo>
                    <a:pt x="91" y="419"/>
                  </a:moveTo>
                  <a:cubicBezTo>
                    <a:pt x="91" y="444"/>
                    <a:pt x="70" y="465"/>
                    <a:pt x="45" y="465"/>
                  </a:cubicBezTo>
                  <a:cubicBezTo>
                    <a:pt x="20" y="465"/>
                    <a:pt x="0" y="444"/>
                    <a:pt x="0" y="419"/>
                  </a:cubicBezTo>
                  <a:cubicBezTo>
                    <a:pt x="0" y="394"/>
                    <a:pt x="20" y="374"/>
                    <a:pt x="45" y="374"/>
                  </a:cubicBezTo>
                  <a:cubicBezTo>
                    <a:pt x="70" y="374"/>
                    <a:pt x="91" y="394"/>
                    <a:pt x="91" y="419"/>
                  </a:cubicBezTo>
                  <a:close/>
                  <a:moveTo>
                    <a:pt x="465" y="45"/>
                  </a:moveTo>
                  <a:cubicBezTo>
                    <a:pt x="465" y="70"/>
                    <a:pt x="445" y="90"/>
                    <a:pt x="420" y="90"/>
                  </a:cubicBezTo>
                  <a:cubicBezTo>
                    <a:pt x="395" y="90"/>
                    <a:pt x="374" y="70"/>
                    <a:pt x="374" y="45"/>
                  </a:cubicBezTo>
                  <a:cubicBezTo>
                    <a:pt x="374" y="20"/>
                    <a:pt x="394" y="0"/>
                    <a:pt x="418" y="0"/>
                  </a:cubicBezTo>
                  <a:cubicBezTo>
                    <a:pt x="419" y="0"/>
                    <a:pt x="419" y="0"/>
                    <a:pt x="420" y="0"/>
                  </a:cubicBezTo>
                  <a:cubicBezTo>
                    <a:pt x="421" y="0"/>
                    <a:pt x="421" y="0"/>
                    <a:pt x="421" y="0"/>
                  </a:cubicBezTo>
                  <a:cubicBezTo>
                    <a:pt x="446" y="0"/>
                    <a:pt x="465" y="20"/>
                    <a:pt x="465" y="45"/>
                  </a:cubicBezTo>
                  <a:close/>
                  <a:moveTo>
                    <a:pt x="374" y="607"/>
                  </a:moveTo>
                  <a:cubicBezTo>
                    <a:pt x="374" y="582"/>
                    <a:pt x="395" y="561"/>
                    <a:pt x="420" y="561"/>
                  </a:cubicBezTo>
                  <a:cubicBezTo>
                    <a:pt x="445" y="561"/>
                    <a:pt x="465" y="582"/>
                    <a:pt x="465" y="607"/>
                  </a:cubicBezTo>
                  <a:cubicBezTo>
                    <a:pt x="465" y="632"/>
                    <a:pt x="445" y="652"/>
                    <a:pt x="420" y="652"/>
                  </a:cubicBezTo>
                  <a:cubicBezTo>
                    <a:pt x="395" y="652"/>
                    <a:pt x="374" y="632"/>
                    <a:pt x="374" y="607"/>
                  </a:cubicBezTo>
                  <a:close/>
                  <a:moveTo>
                    <a:pt x="562" y="419"/>
                  </a:moveTo>
                  <a:cubicBezTo>
                    <a:pt x="562" y="394"/>
                    <a:pt x="582" y="374"/>
                    <a:pt x="607" y="374"/>
                  </a:cubicBezTo>
                  <a:cubicBezTo>
                    <a:pt x="632" y="374"/>
                    <a:pt x="652" y="394"/>
                    <a:pt x="652" y="419"/>
                  </a:cubicBezTo>
                  <a:cubicBezTo>
                    <a:pt x="652" y="444"/>
                    <a:pt x="632" y="465"/>
                    <a:pt x="607" y="465"/>
                  </a:cubicBezTo>
                  <a:cubicBezTo>
                    <a:pt x="582" y="465"/>
                    <a:pt x="562" y="444"/>
                    <a:pt x="562" y="419"/>
                  </a:cubicBezTo>
                  <a:close/>
                  <a:moveTo>
                    <a:pt x="562" y="607"/>
                  </a:moveTo>
                  <a:cubicBezTo>
                    <a:pt x="562" y="582"/>
                    <a:pt x="582" y="561"/>
                    <a:pt x="607" y="561"/>
                  </a:cubicBezTo>
                  <a:cubicBezTo>
                    <a:pt x="632" y="561"/>
                    <a:pt x="652" y="582"/>
                    <a:pt x="652" y="607"/>
                  </a:cubicBezTo>
                  <a:cubicBezTo>
                    <a:pt x="652" y="632"/>
                    <a:pt x="632" y="652"/>
                    <a:pt x="607" y="652"/>
                  </a:cubicBezTo>
                  <a:cubicBezTo>
                    <a:pt x="582" y="652"/>
                    <a:pt x="562" y="632"/>
                    <a:pt x="562" y="607"/>
                  </a:cubicBezTo>
                  <a:close/>
                  <a:moveTo>
                    <a:pt x="749" y="419"/>
                  </a:moveTo>
                  <a:cubicBezTo>
                    <a:pt x="749" y="394"/>
                    <a:pt x="769" y="374"/>
                    <a:pt x="794" y="374"/>
                  </a:cubicBezTo>
                  <a:cubicBezTo>
                    <a:pt x="820" y="374"/>
                    <a:pt x="839" y="394"/>
                    <a:pt x="839" y="419"/>
                  </a:cubicBezTo>
                  <a:cubicBezTo>
                    <a:pt x="839" y="444"/>
                    <a:pt x="820" y="465"/>
                    <a:pt x="794" y="465"/>
                  </a:cubicBezTo>
                  <a:cubicBezTo>
                    <a:pt x="769" y="465"/>
                    <a:pt x="749" y="444"/>
                    <a:pt x="749" y="419"/>
                  </a:cubicBezTo>
                  <a:close/>
                  <a:moveTo>
                    <a:pt x="374" y="794"/>
                  </a:moveTo>
                  <a:cubicBezTo>
                    <a:pt x="374" y="769"/>
                    <a:pt x="395" y="749"/>
                    <a:pt x="420" y="749"/>
                  </a:cubicBezTo>
                  <a:cubicBezTo>
                    <a:pt x="445" y="749"/>
                    <a:pt x="465" y="769"/>
                    <a:pt x="465" y="794"/>
                  </a:cubicBezTo>
                  <a:cubicBezTo>
                    <a:pt x="465" y="818"/>
                    <a:pt x="446" y="839"/>
                    <a:pt x="421" y="839"/>
                  </a:cubicBezTo>
                  <a:cubicBezTo>
                    <a:pt x="421" y="839"/>
                    <a:pt x="421" y="839"/>
                    <a:pt x="421" y="839"/>
                  </a:cubicBezTo>
                  <a:cubicBezTo>
                    <a:pt x="420" y="839"/>
                    <a:pt x="420" y="839"/>
                    <a:pt x="420" y="839"/>
                  </a:cubicBezTo>
                  <a:cubicBezTo>
                    <a:pt x="420" y="839"/>
                    <a:pt x="420" y="839"/>
                    <a:pt x="420" y="839"/>
                  </a:cubicBezTo>
                  <a:cubicBezTo>
                    <a:pt x="419" y="839"/>
                    <a:pt x="419" y="839"/>
                    <a:pt x="418" y="839"/>
                  </a:cubicBezTo>
                  <a:cubicBezTo>
                    <a:pt x="418" y="839"/>
                    <a:pt x="418" y="839"/>
                    <a:pt x="418" y="839"/>
                  </a:cubicBezTo>
                  <a:cubicBezTo>
                    <a:pt x="394" y="839"/>
                    <a:pt x="374" y="818"/>
                    <a:pt x="374" y="7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19"/>
            <p:cNvSpPr>
              <a:spLocks noEditPoints="1"/>
            </p:cNvSpPr>
            <p:nvPr/>
          </p:nvSpPr>
          <p:spPr bwMode="auto">
            <a:xfrm>
              <a:off x="143987" y="5248951"/>
              <a:ext cx="280846" cy="280846"/>
            </a:xfrm>
            <a:custGeom>
              <a:avLst/>
              <a:gdLst>
                <a:gd name="T0" fmla="*/ 108 w 215"/>
                <a:gd name="T1" fmla="*/ 35 h 215"/>
                <a:gd name="T2" fmla="*/ 56 w 215"/>
                <a:gd name="T3" fmla="*/ 57 h 215"/>
                <a:gd name="T4" fmla="*/ 56 w 215"/>
                <a:gd name="T5" fmla="*/ 57 h 215"/>
                <a:gd name="T6" fmla="*/ 35 w 215"/>
                <a:gd name="T7" fmla="*/ 108 h 215"/>
                <a:gd name="T8" fmla="*/ 56 w 215"/>
                <a:gd name="T9" fmla="*/ 159 h 215"/>
                <a:gd name="T10" fmla="*/ 108 w 215"/>
                <a:gd name="T11" fmla="*/ 181 h 215"/>
                <a:gd name="T12" fmla="*/ 158 w 215"/>
                <a:gd name="T13" fmla="*/ 159 h 215"/>
                <a:gd name="T14" fmla="*/ 180 w 215"/>
                <a:gd name="T15" fmla="*/ 108 h 215"/>
                <a:gd name="T16" fmla="*/ 158 w 215"/>
                <a:gd name="T17" fmla="*/ 57 h 215"/>
                <a:gd name="T18" fmla="*/ 108 w 215"/>
                <a:gd name="T19" fmla="*/ 35 h 215"/>
                <a:gd name="T20" fmla="*/ 31 w 215"/>
                <a:gd name="T21" fmla="*/ 32 h 215"/>
                <a:gd name="T22" fmla="*/ 108 w 215"/>
                <a:gd name="T23" fmla="*/ 0 h 215"/>
                <a:gd name="T24" fmla="*/ 184 w 215"/>
                <a:gd name="T25" fmla="*/ 32 h 215"/>
                <a:gd name="T26" fmla="*/ 184 w 215"/>
                <a:gd name="T27" fmla="*/ 32 h 215"/>
                <a:gd name="T28" fmla="*/ 215 w 215"/>
                <a:gd name="T29" fmla="*/ 108 h 215"/>
                <a:gd name="T30" fmla="*/ 184 w 215"/>
                <a:gd name="T31" fmla="*/ 184 h 215"/>
                <a:gd name="T32" fmla="*/ 108 w 215"/>
                <a:gd name="T33" fmla="*/ 215 h 215"/>
                <a:gd name="T34" fmla="*/ 31 w 215"/>
                <a:gd name="T35" fmla="*/ 184 h 215"/>
                <a:gd name="T36" fmla="*/ 31 w 215"/>
                <a:gd name="T37" fmla="*/ 184 h 215"/>
                <a:gd name="T38" fmla="*/ 0 w 215"/>
                <a:gd name="T39" fmla="*/ 108 h 215"/>
                <a:gd name="T40" fmla="*/ 31 w 215"/>
                <a:gd name="T41" fmla="*/ 32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" h="215">
                  <a:moveTo>
                    <a:pt x="108" y="35"/>
                  </a:moveTo>
                  <a:cubicBezTo>
                    <a:pt x="87" y="35"/>
                    <a:pt x="70" y="43"/>
                    <a:pt x="56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43" y="70"/>
                    <a:pt x="35" y="88"/>
                    <a:pt x="35" y="108"/>
                  </a:cubicBezTo>
                  <a:cubicBezTo>
                    <a:pt x="35" y="128"/>
                    <a:pt x="43" y="146"/>
                    <a:pt x="56" y="159"/>
                  </a:cubicBezTo>
                  <a:cubicBezTo>
                    <a:pt x="70" y="172"/>
                    <a:pt x="87" y="181"/>
                    <a:pt x="108" y="181"/>
                  </a:cubicBezTo>
                  <a:cubicBezTo>
                    <a:pt x="127" y="181"/>
                    <a:pt x="146" y="172"/>
                    <a:pt x="158" y="159"/>
                  </a:cubicBezTo>
                  <a:cubicBezTo>
                    <a:pt x="172" y="146"/>
                    <a:pt x="180" y="128"/>
                    <a:pt x="180" y="108"/>
                  </a:cubicBezTo>
                  <a:cubicBezTo>
                    <a:pt x="180" y="88"/>
                    <a:pt x="172" y="70"/>
                    <a:pt x="158" y="57"/>
                  </a:cubicBezTo>
                  <a:cubicBezTo>
                    <a:pt x="146" y="43"/>
                    <a:pt x="127" y="35"/>
                    <a:pt x="108" y="35"/>
                  </a:cubicBezTo>
                  <a:close/>
                  <a:moveTo>
                    <a:pt x="31" y="32"/>
                  </a:moveTo>
                  <a:cubicBezTo>
                    <a:pt x="51" y="12"/>
                    <a:pt x="78" y="0"/>
                    <a:pt x="108" y="0"/>
                  </a:cubicBezTo>
                  <a:cubicBezTo>
                    <a:pt x="137" y="0"/>
                    <a:pt x="165" y="12"/>
                    <a:pt x="184" y="32"/>
                  </a:cubicBezTo>
                  <a:cubicBezTo>
                    <a:pt x="184" y="32"/>
                    <a:pt x="184" y="32"/>
                    <a:pt x="184" y="32"/>
                  </a:cubicBezTo>
                  <a:cubicBezTo>
                    <a:pt x="203" y="51"/>
                    <a:pt x="215" y="78"/>
                    <a:pt x="215" y="108"/>
                  </a:cubicBezTo>
                  <a:cubicBezTo>
                    <a:pt x="215" y="138"/>
                    <a:pt x="203" y="165"/>
                    <a:pt x="184" y="184"/>
                  </a:cubicBezTo>
                  <a:cubicBezTo>
                    <a:pt x="165" y="204"/>
                    <a:pt x="137" y="215"/>
                    <a:pt x="108" y="215"/>
                  </a:cubicBezTo>
                  <a:cubicBezTo>
                    <a:pt x="78" y="215"/>
                    <a:pt x="51" y="204"/>
                    <a:pt x="31" y="184"/>
                  </a:cubicBezTo>
                  <a:cubicBezTo>
                    <a:pt x="31" y="184"/>
                    <a:pt x="31" y="184"/>
                    <a:pt x="31" y="184"/>
                  </a:cubicBezTo>
                  <a:cubicBezTo>
                    <a:pt x="12" y="165"/>
                    <a:pt x="0" y="137"/>
                    <a:pt x="0" y="108"/>
                  </a:cubicBezTo>
                  <a:cubicBezTo>
                    <a:pt x="0" y="78"/>
                    <a:pt x="12" y="51"/>
                    <a:pt x="31" y="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 rot="10800000">
            <a:off x="9534232" y="-109579"/>
            <a:ext cx="2778202" cy="2084928"/>
            <a:chOff x="-92152" y="4881369"/>
            <a:chExt cx="2778202" cy="2084928"/>
          </a:xfrm>
        </p:grpSpPr>
        <p:sp>
          <p:nvSpPr>
            <p:cNvPr id="13" name="矩形 5"/>
            <p:cNvSpPr/>
            <p:nvPr/>
          </p:nvSpPr>
          <p:spPr>
            <a:xfrm>
              <a:off x="-1" y="4881369"/>
              <a:ext cx="2686051" cy="1976631"/>
            </a:xfrm>
            <a:custGeom>
              <a:avLst/>
              <a:gdLst>
                <a:gd name="connsiteX0" fmla="*/ 0 w 3036072"/>
                <a:gd name="connsiteY0" fmla="*/ 0 h 1976631"/>
                <a:gd name="connsiteX1" fmla="*/ 3036072 w 3036072"/>
                <a:gd name="connsiteY1" fmla="*/ 0 h 1976631"/>
                <a:gd name="connsiteX2" fmla="*/ 3036072 w 3036072"/>
                <a:gd name="connsiteY2" fmla="*/ 1976631 h 1976631"/>
                <a:gd name="connsiteX3" fmla="*/ 0 w 3036072"/>
                <a:gd name="connsiteY3" fmla="*/ 1976631 h 1976631"/>
                <a:gd name="connsiteX4" fmla="*/ 0 w 3036072"/>
                <a:gd name="connsiteY4" fmla="*/ 0 h 1976631"/>
                <a:gd name="connsiteX0-1" fmla="*/ 0 w 3036072"/>
                <a:gd name="connsiteY0-2" fmla="*/ 0 h 1976631"/>
                <a:gd name="connsiteX1-3" fmla="*/ 1369197 w 3036072"/>
                <a:gd name="connsiteY1-4" fmla="*/ 895350 h 1976631"/>
                <a:gd name="connsiteX2-5" fmla="*/ 3036072 w 3036072"/>
                <a:gd name="connsiteY2-6" fmla="*/ 1976631 h 1976631"/>
                <a:gd name="connsiteX3-7" fmla="*/ 0 w 3036072"/>
                <a:gd name="connsiteY3-8" fmla="*/ 1976631 h 1976631"/>
                <a:gd name="connsiteX4-9" fmla="*/ 0 w 3036072"/>
                <a:gd name="connsiteY4-10" fmla="*/ 0 h 1976631"/>
                <a:gd name="connsiteX0-11" fmla="*/ 0 w 3036072"/>
                <a:gd name="connsiteY0-12" fmla="*/ 0 h 1976631"/>
                <a:gd name="connsiteX1-13" fmla="*/ 1369197 w 3036072"/>
                <a:gd name="connsiteY1-14" fmla="*/ 895350 h 1976631"/>
                <a:gd name="connsiteX2-15" fmla="*/ 3036072 w 3036072"/>
                <a:gd name="connsiteY2-16" fmla="*/ 1976631 h 1976631"/>
                <a:gd name="connsiteX3-17" fmla="*/ 0 w 3036072"/>
                <a:gd name="connsiteY3-18" fmla="*/ 1976631 h 1976631"/>
                <a:gd name="connsiteX4-19" fmla="*/ 0 w 3036072"/>
                <a:gd name="connsiteY4-20" fmla="*/ 0 h 1976631"/>
                <a:gd name="connsiteX0-21" fmla="*/ 0 w 3036072"/>
                <a:gd name="connsiteY0-22" fmla="*/ 0 h 1976631"/>
                <a:gd name="connsiteX1-23" fmla="*/ 1369197 w 3036072"/>
                <a:gd name="connsiteY1-24" fmla="*/ 895350 h 1976631"/>
                <a:gd name="connsiteX2-25" fmla="*/ 3036072 w 3036072"/>
                <a:gd name="connsiteY2-26" fmla="*/ 1976631 h 1976631"/>
                <a:gd name="connsiteX3-27" fmla="*/ 0 w 3036072"/>
                <a:gd name="connsiteY3-28" fmla="*/ 1976631 h 1976631"/>
                <a:gd name="connsiteX4-29" fmla="*/ 0 w 3036072"/>
                <a:gd name="connsiteY4-30" fmla="*/ 0 h 1976631"/>
                <a:gd name="connsiteX0-31" fmla="*/ 0 w 3036072"/>
                <a:gd name="connsiteY0-32" fmla="*/ 0 h 1976631"/>
                <a:gd name="connsiteX1-33" fmla="*/ 1369197 w 3036072"/>
                <a:gd name="connsiteY1-34" fmla="*/ 895350 h 1976631"/>
                <a:gd name="connsiteX2-35" fmla="*/ 3036072 w 3036072"/>
                <a:gd name="connsiteY2-36" fmla="*/ 1976631 h 1976631"/>
                <a:gd name="connsiteX3-37" fmla="*/ 0 w 3036072"/>
                <a:gd name="connsiteY3-38" fmla="*/ 1976631 h 1976631"/>
                <a:gd name="connsiteX4-39" fmla="*/ 0 w 3036072"/>
                <a:gd name="connsiteY4-40" fmla="*/ 0 h 1976631"/>
                <a:gd name="connsiteX0-41" fmla="*/ 0 w 3036072"/>
                <a:gd name="connsiteY0-42" fmla="*/ 0 h 1976631"/>
                <a:gd name="connsiteX1-43" fmla="*/ 1369197 w 3036072"/>
                <a:gd name="connsiteY1-44" fmla="*/ 895350 h 1976631"/>
                <a:gd name="connsiteX2-45" fmla="*/ 3036072 w 3036072"/>
                <a:gd name="connsiteY2-46" fmla="*/ 1976631 h 1976631"/>
                <a:gd name="connsiteX3-47" fmla="*/ 0 w 3036072"/>
                <a:gd name="connsiteY3-48" fmla="*/ 1976631 h 1976631"/>
                <a:gd name="connsiteX4-49" fmla="*/ 0 w 3036072"/>
                <a:gd name="connsiteY4-50" fmla="*/ 0 h 1976631"/>
                <a:gd name="connsiteX0-51" fmla="*/ 0 w 3036072"/>
                <a:gd name="connsiteY0-52" fmla="*/ 0 h 1976631"/>
                <a:gd name="connsiteX1-53" fmla="*/ 1369197 w 3036072"/>
                <a:gd name="connsiteY1-54" fmla="*/ 895350 h 1976631"/>
                <a:gd name="connsiteX2-55" fmla="*/ 3036072 w 3036072"/>
                <a:gd name="connsiteY2-56" fmla="*/ 1976631 h 1976631"/>
                <a:gd name="connsiteX3-57" fmla="*/ 0 w 3036072"/>
                <a:gd name="connsiteY3-58" fmla="*/ 1976631 h 1976631"/>
                <a:gd name="connsiteX4-59" fmla="*/ 0 w 3036072"/>
                <a:gd name="connsiteY4-60" fmla="*/ 0 h 1976631"/>
                <a:gd name="connsiteX0-61" fmla="*/ 0 w 3036072"/>
                <a:gd name="connsiteY0-62" fmla="*/ 0 h 1976631"/>
                <a:gd name="connsiteX1-63" fmla="*/ 1569222 w 3036072"/>
                <a:gd name="connsiteY1-64" fmla="*/ 1038225 h 1976631"/>
                <a:gd name="connsiteX2-65" fmla="*/ 3036072 w 3036072"/>
                <a:gd name="connsiteY2-66" fmla="*/ 1976631 h 1976631"/>
                <a:gd name="connsiteX3-67" fmla="*/ 0 w 3036072"/>
                <a:gd name="connsiteY3-68" fmla="*/ 1976631 h 1976631"/>
                <a:gd name="connsiteX4-69" fmla="*/ 0 w 3036072"/>
                <a:gd name="connsiteY4-70" fmla="*/ 0 h 1976631"/>
                <a:gd name="connsiteX0-71" fmla="*/ 0 w 3036072"/>
                <a:gd name="connsiteY0-72" fmla="*/ 0 h 1976631"/>
                <a:gd name="connsiteX1-73" fmla="*/ 1235847 w 3036072"/>
                <a:gd name="connsiteY1-74" fmla="*/ 1219200 h 1976631"/>
                <a:gd name="connsiteX2-75" fmla="*/ 3036072 w 3036072"/>
                <a:gd name="connsiteY2-76" fmla="*/ 1976631 h 1976631"/>
                <a:gd name="connsiteX3-77" fmla="*/ 0 w 3036072"/>
                <a:gd name="connsiteY3-78" fmla="*/ 1976631 h 1976631"/>
                <a:gd name="connsiteX4-79" fmla="*/ 0 w 3036072"/>
                <a:gd name="connsiteY4-80" fmla="*/ 0 h 1976631"/>
                <a:gd name="connsiteX0-81" fmla="*/ 0 w 3036072"/>
                <a:gd name="connsiteY0-82" fmla="*/ 0 h 1976631"/>
                <a:gd name="connsiteX1-83" fmla="*/ 1235847 w 3036072"/>
                <a:gd name="connsiteY1-84" fmla="*/ 1219200 h 1976631"/>
                <a:gd name="connsiteX2-85" fmla="*/ 3036072 w 3036072"/>
                <a:gd name="connsiteY2-86" fmla="*/ 1976631 h 1976631"/>
                <a:gd name="connsiteX3-87" fmla="*/ 0 w 3036072"/>
                <a:gd name="connsiteY3-88" fmla="*/ 1976631 h 1976631"/>
                <a:gd name="connsiteX4-89" fmla="*/ 0 w 3036072"/>
                <a:gd name="connsiteY4-90" fmla="*/ 0 h 197663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036072" h="1976631">
                  <a:moveTo>
                    <a:pt x="0" y="0"/>
                  </a:moveTo>
                  <a:cubicBezTo>
                    <a:pt x="725554" y="107950"/>
                    <a:pt x="246048" y="1349375"/>
                    <a:pt x="1235847" y="1219200"/>
                  </a:cubicBezTo>
                  <a:cubicBezTo>
                    <a:pt x="1924822" y="1112902"/>
                    <a:pt x="2918597" y="1235204"/>
                    <a:pt x="3036072" y="1976631"/>
                  </a:cubicBezTo>
                  <a:lnTo>
                    <a:pt x="0" y="19766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1840168" y="6463263"/>
              <a:ext cx="288387" cy="213964"/>
            </a:xfrm>
            <a:custGeom>
              <a:avLst/>
              <a:gdLst>
                <a:gd name="T0" fmla="*/ 361 w 373"/>
                <a:gd name="T1" fmla="*/ 31 h 277"/>
                <a:gd name="T2" fmla="*/ 369 w 373"/>
                <a:gd name="T3" fmla="*/ 54 h 277"/>
                <a:gd name="T4" fmla="*/ 345 w 373"/>
                <a:gd name="T5" fmla="*/ 63 h 277"/>
                <a:gd name="T6" fmla="*/ 317 w 373"/>
                <a:gd name="T7" fmla="*/ 49 h 277"/>
                <a:gd name="T8" fmla="*/ 278 w 373"/>
                <a:gd name="T9" fmla="*/ 49 h 277"/>
                <a:gd name="T10" fmla="*/ 207 w 373"/>
                <a:gd name="T11" fmla="*/ 49 h 277"/>
                <a:gd name="T12" fmla="*/ 167 w 373"/>
                <a:gd name="T13" fmla="*/ 49 h 277"/>
                <a:gd name="T14" fmla="*/ 96 w 373"/>
                <a:gd name="T15" fmla="*/ 49 h 277"/>
                <a:gd name="T16" fmla="*/ 76 w 373"/>
                <a:gd name="T17" fmla="*/ 40 h 277"/>
                <a:gd name="T18" fmla="*/ 56 w 373"/>
                <a:gd name="T19" fmla="*/ 49 h 277"/>
                <a:gd name="T20" fmla="*/ 29 w 373"/>
                <a:gd name="T21" fmla="*/ 63 h 277"/>
                <a:gd name="T22" fmla="*/ 5 w 373"/>
                <a:gd name="T23" fmla="*/ 54 h 277"/>
                <a:gd name="T24" fmla="*/ 13 w 373"/>
                <a:gd name="T25" fmla="*/ 31 h 277"/>
                <a:gd name="T26" fmla="*/ 41 w 373"/>
                <a:gd name="T27" fmla="*/ 17 h 277"/>
                <a:gd name="T28" fmla="*/ 76 w 373"/>
                <a:gd name="T29" fmla="*/ 5 h 277"/>
                <a:gd name="T30" fmla="*/ 111 w 373"/>
                <a:gd name="T31" fmla="*/ 17 h 277"/>
                <a:gd name="T32" fmla="*/ 152 w 373"/>
                <a:gd name="T33" fmla="*/ 17 h 277"/>
                <a:gd name="T34" fmla="*/ 222 w 373"/>
                <a:gd name="T35" fmla="*/ 17 h 277"/>
                <a:gd name="T36" fmla="*/ 263 w 373"/>
                <a:gd name="T37" fmla="*/ 17 h 277"/>
                <a:gd name="T38" fmla="*/ 333 w 373"/>
                <a:gd name="T39" fmla="*/ 17 h 277"/>
                <a:gd name="T40" fmla="*/ 361 w 373"/>
                <a:gd name="T41" fmla="*/ 31 h 277"/>
                <a:gd name="T42" fmla="*/ 361 w 373"/>
                <a:gd name="T43" fmla="*/ 241 h 277"/>
                <a:gd name="T44" fmla="*/ 369 w 373"/>
                <a:gd name="T45" fmla="*/ 265 h 277"/>
                <a:gd name="T46" fmla="*/ 345 w 373"/>
                <a:gd name="T47" fmla="*/ 272 h 277"/>
                <a:gd name="T48" fmla="*/ 317 w 373"/>
                <a:gd name="T49" fmla="*/ 259 h 277"/>
                <a:gd name="T50" fmla="*/ 278 w 373"/>
                <a:gd name="T51" fmla="*/ 259 h 277"/>
                <a:gd name="T52" fmla="*/ 207 w 373"/>
                <a:gd name="T53" fmla="*/ 259 h 277"/>
                <a:gd name="T54" fmla="*/ 167 w 373"/>
                <a:gd name="T55" fmla="*/ 259 h 277"/>
                <a:gd name="T56" fmla="*/ 96 w 373"/>
                <a:gd name="T57" fmla="*/ 259 h 277"/>
                <a:gd name="T58" fmla="*/ 56 w 373"/>
                <a:gd name="T59" fmla="*/ 259 h 277"/>
                <a:gd name="T60" fmla="*/ 29 w 373"/>
                <a:gd name="T61" fmla="*/ 272 h 277"/>
                <a:gd name="T62" fmla="*/ 5 w 373"/>
                <a:gd name="T63" fmla="*/ 265 h 277"/>
                <a:gd name="T64" fmla="*/ 13 w 373"/>
                <a:gd name="T65" fmla="*/ 241 h 277"/>
                <a:gd name="T66" fmla="*/ 41 w 373"/>
                <a:gd name="T67" fmla="*/ 227 h 277"/>
                <a:gd name="T68" fmla="*/ 111 w 373"/>
                <a:gd name="T69" fmla="*/ 227 h 277"/>
                <a:gd name="T70" fmla="*/ 152 w 373"/>
                <a:gd name="T71" fmla="*/ 227 h 277"/>
                <a:gd name="T72" fmla="*/ 222 w 373"/>
                <a:gd name="T73" fmla="*/ 227 h 277"/>
                <a:gd name="T74" fmla="*/ 263 w 373"/>
                <a:gd name="T75" fmla="*/ 227 h 277"/>
                <a:gd name="T76" fmla="*/ 333 w 373"/>
                <a:gd name="T77" fmla="*/ 227 h 277"/>
                <a:gd name="T78" fmla="*/ 361 w 373"/>
                <a:gd name="T79" fmla="*/ 241 h 277"/>
                <a:gd name="T80" fmla="*/ 361 w 373"/>
                <a:gd name="T81" fmla="*/ 136 h 277"/>
                <a:gd name="T82" fmla="*/ 369 w 373"/>
                <a:gd name="T83" fmla="*/ 159 h 277"/>
                <a:gd name="T84" fmla="*/ 345 w 373"/>
                <a:gd name="T85" fmla="*/ 168 h 277"/>
                <a:gd name="T86" fmla="*/ 317 w 373"/>
                <a:gd name="T87" fmla="*/ 154 h 277"/>
                <a:gd name="T88" fmla="*/ 278 w 373"/>
                <a:gd name="T89" fmla="*/ 154 h 277"/>
                <a:gd name="T90" fmla="*/ 207 w 373"/>
                <a:gd name="T91" fmla="*/ 154 h 277"/>
                <a:gd name="T92" fmla="*/ 167 w 373"/>
                <a:gd name="T93" fmla="*/ 154 h 277"/>
                <a:gd name="T94" fmla="*/ 96 w 373"/>
                <a:gd name="T95" fmla="*/ 154 h 277"/>
                <a:gd name="T96" fmla="*/ 56 w 373"/>
                <a:gd name="T97" fmla="*/ 154 h 277"/>
                <a:gd name="T98" fmla="*/ 29 w 373"/>
                <a:gd name="T99" fmla="*/ 168 h 277"/>
                <a:gd name="T100" fmla="*/ 5 w 373"/>
                <a:gd name="T101" fmla="*/ 159 h 277"/>
                <a:gd name="T102" fmla="*/ 13 w 373"/>
                <a:gd name="T103" fmla="*/ 136 h 277"/>
                <a:gd name="T104" fmla="*/ 41 w 373"/>
                <a:gd name="T105" fmla="*/ 122 h 277"/>
                <a:gd name="T106" fmla="*/ 111 w 373"/>
                <a:gd name="T107" fmla="*/ 122 h 277"/>
                <a:gd name="T108" fmla="*/ 152 w 373"/>
                <a:gd name="T109" fmla="*/ 122 h 277"/>
                <a:gd name="T110" fmla="*/ 222 w 373"/>
                <a:gd name="T111" fmla="*/ 122 h 277"/>
                <a:gd name="T112" fmla="*/ 263 w 373"/>
                <a:gd name="T113" fmla="*/ 122 h 277"/>
                <a:gd name="T114" fmla="*/ 333 w 373"/>
                <a:gd name="T115" fmla="*/ 122 h 277"/>
                <a:gd name="T116" fmla="*/ 361 w 373"/>
                <a:gd name="T117" fmla="*/ 136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3" h="277">
                  <a:moveTo>
                    <a:pt x="361" y="31"/>
                  </a:moveTo>
                  <a:cubicBezTo>
                    <a:pt x="370" y="35"/>
                    <a:pt x="373" y="46"/>
                    <a:pt x="369" y="54"/>
                  </a:cubicBezTo>
                  <a:cubicBezTo>
                    <a:pt x="364" y="63"/>
                    <a:pt x="354" y="66"/>
                    <a:pt x="345" y="63"/>
                  </a:cubicBezTo>
                  <a:cubicBezTo>
                    <a:pt x="317" y="49"/>
                    <a:pt x="317" y="49"/>
                    <a:pt x="317" y="49"/>
                  </a:cubicBezTo>
                  <a:cubicBezTo>
                    <a:pt x="297" y="39"/>
                    <a:pt x="297" y="39"/>
                    <a:pt x="278" y="49"/>
                  </a:cubicBezTo>
                  <a:cubicBezTo>
                    <a:pt x="242" y="66"/>
                    <a:pt x="242" y="66"/>
                    <a:pt x="207" y="49"/>
                  </a:cubicBezTo>
                  <a:cubicBezTo>
                    <a:pt x="187" y="39"/>
                    <a:pt x="187" y="39"/>
                    <a:pt x="167" y="49"/>
                  </a:cubicBezTo>
                  <a:cubicBezTo>
                    <a:pt x="132" y="66"/>
                    <a:pt x="131" y="66"/>
                    <a:pt x="96" y="49"/>
                  </a:cubicBezTo>
                  <a:cubicBezTo>
                    <a:pt x="85" y="43"/>
                    <a:pt x="79" y="40"/>
                    <a:pt x="76" y="40"/>
                  </a:cubicBezTo>
                  <a:cubicBezTo>
                    <a:pt x="73" y="40"/>
                    <a:pt x="67" y="43"/>
                    <a:pt x="56" y="49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19" y="66"/>
                    <a:pt x="9" y="63"/>
                    <a:pt x="5" y="54"/>
                  </a:cubicBezTo>
                  <a:cubicBezTo>
                    <a:pt x="0" y="46"/>
                    <a:pt x="4" y="35"/>
                    <a:pt x="13" y="31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57" y="9"/>
                    <a:pt x="65" y="5"/>
                    <a:pt x="76" y="5"/>
                  </a:cubicBezTo>
                  <a:cubicBezTo>
                    <a:pt x="87" y="5"/>
                    <a:pt x="95" y="9"/>
                    <a:pt x="111" y="17"/>
                  </a:cubicBezTo>
                  <a:cubicBezTo>
                    <a:pt x="131" y="27"/>
                    <a:pt x="132" y="27"/>
                    <a:pt x="152" y="17"/>
                  </a:cubicBezTo>
                  <a:cubicBezTo>
                    <a:pt x="187" y="0"/>
                    <a:pt x="187" y="0"/>
                    <a:pt x="222" y="17"/>
                  </a:cubicBezTo>
                  <a:cubicBezTo>
                    <a:pt x="242" y="27"/>
                    <a:pt x="242" y="27"/>
                    <a:pt x="263" y="17"/>
                  </a:cubicBezTo>
                  <a:cubicBezTo>
                    <a:pt x="297" y="0"/>
                    <a:pt x="297" y="0"/>
                    <a:pt x="333" y="17"/>
                  </a:cubicBezTo>
                  <a:lnTo>
                    <a:pt x="361" y="31"/>
                  </a:lnTo>
                  <a:close/>
                  <a:moveTo>
                    <a:pt x="361" y="241"/>
                  </a:moveTo>
                  <a:cubicBezTo>
                    <a:pt x="370" y="245"/>
                    <a:pt x="373" y="256"/>
                    <a:pt x="369" y="265"/>
                  </a:cubicBezTo>
                  <a:cubicBezTo>
                    <a:pt x="364" y="273"/>
                    <a:pt x="354" y="277"/>
                    <a:pt x="345" y="272"/>
                  </a:cubicBezTo>
                  <a:cubicBezTo>
                    <a:pt x="317" y="259"/>
                    <a:pt x="317" y="259"/>
                    <a:pt x="317" y="259"/>
                  </a:cubicBezTo>
                  <a:cubicBezTo>
                    <a:pt x="297" y="249"/>
                    <a:pt x="297" y="249"/>
                    <a:pt x="278" y="259"/>
                  </a:cubicBezTo>
                  <a:cubicBezTo>
                    <a:pt x="242" y="276"/>
                    <a:pt x="242" y="276"/>
                    <a:pt x="207" y="259"/>
                  </a:cubicBezTo>
                  <a:cubicBezTo>
                    <a:pt x="187" y="249"/>
                    <a:pt x="187" y="249"/>
                    <a:pt x="167" y="259"/>
                  </a:cubicBezTo>
                  <a:cubicBezTo>
                    <a:pt x="132" y="276"/>
                    <a:pt x="131" y="276"/>
                    <a:pt x="96" y="259"/>
                  </a:cubicBezTo>
                  <a:cubicBezTo>
                    <a:pt x="76" y="249"/>
                    <a:pt x="76" y="249"/>
                    <a:pt x="56" y="259"/>
                  </a:cubicBezTo>
                  <a:cubicBezTo>
                    <a:pt x="29" y="272"/>
                    <a:pt x="29" y="272"/>
                    <a:pt x="29" y="272"/>
                  </a:cubicBezTo>
                  <a:cubicBezTo>
                    <a:pt x="19" y="277"/>
                    <a:pt x="9" y="273"/>
                    <a:pt x="5" y="265"/>
                  </a:cubicBezTo>
                  <a:cubicBezTo>
                    <a:pt x="0" y="256"/>
                    <a:pt x="4" y="245"/>
                    <a:pt x="13" y="241"/>
                  </a:cubicBezTo>
                  <a:cubicBezTo>
                    <a:pt x="41" y="227"/>
                    <a:pt x="41" y="227"/>
                    <a:pt x="41" y="227"/>
                  </a:cubicBezTo>
                  <a:cubicBezTo>
                    <a:pt x="76" y="209"/>
                    <a:pt x="76" y="209"/>
                    <a:pt x="111" y="227"/>
                  </a:cubicBezTo>
                  <a:cubicBezTo>
                    <a:pt x="131" y="237"/>
                    <a:pt x="132" y="237"/>
                    <a:pt x="152" y="227"/>
                  </a:cubicBezTo>
                  <a:cubicBezTo>
                    <a:pt x="187" y="209"/>
                    <a:pt x="187" y="209"/>
                    <a:pt x="222" y="227"/>
                  </a:cubicBezTo>
                  <a:cubicBezTo>
                    <a:pt x="242" y="237"/>
                    <a:pt x="242" y="237"/>
                    <a:pt x="263" y="227"/>
                  </a:cubicBezTo>
                  <a:cubicBezTo>
                    <a:pt x="297" y="209"/>
                    <a:pt x="297" y="209"/>
                    <a:pt x="333" y="227"/>
                  </a:cubicBezTo>
                  <a:lnTo>
                    <a:pt x="361" y="241"/>
                  </a:lnTo>
                  <a:close/>
                  <a:moveTo>
                    <a:pt x="361" y="136"/>
                  </a:moveTo>
                  <a:cubicBezTo>
                    <a:pt x="370" y="140"/>
                    <a:pt x="373" y="151"/>
                    <a:pt x="369" y="159"/>
                  </a:cubicBezTo>
                  <a:cubicBezTo>
                    <a:pt x="364" y="168"/>
                    <a:pt x="354" y="172"/>
                    <a:pt x="345" y="168"/>
                  </a:cubicBezTo>
                  <a:cubicBezTo>
                    <a:pt x="317" y="154"/>
                    <a:pt x="317" y="154"/>
                    <a:pt x="317" y="154"/>
                  </a:cubicBezTo>
                  <a:cubicBezTo>
                    <a:pt x="297" y="144"/>
                    <a:pt x="297" y="144"/>
                    <a:pt x="278" y="154"/>
                  </a:cubicBezTo>
                  <a:cubicBezTo>
                    <a:pt x="242" y="171"/>
                    <a:pt x="242" y="171"/>
                    <a:pt x="207" y="154"/>
                  </a:cubicBezTo>
                  <a:cubicBezTo>
                    <a:pt x="187" y="144"/>
                    <a:pt x="187" y="144"/>
                    <a:pt x="167" y="154"/>
                  </a:cubicBezTo>
                  <a:cubicBezTo>
                    <a:pt x="131" y="171"/>
                    <a:pt x="131" y="171"/>
                    <a:pt x="96" y="154"/>
                  </a:cubicBezTo>
                  <a:cubicBezTo>
                    <a:pt x="76" y="144"/>
                    <a:pt x="76" y="144"/>
                    <a:pt x="56" y="154"/>
                  </a:cubicBezTo>
                  <a:cubicBezTo>
                    <a:pt x="29" y="168"/>
                    <a:pt x="29" y="168"/>
                    <a:pt x="29" y="168"/>
                  </a:cubicBezTo>
                  <a:cubicBezTo>
                    <a:pt x="19" y="172"/>
                    <a:pt x="9" y="168"/>
                    <a:pt x="5" y="159"/>
                  </a:cubicBezTo>
                  <a:cubicBezTo>
                    <a:pt x="0" y="151"/>
                    <a:pt x="4" y="140"/>
                    <a:pt x="13" y="136"/>
                  </a:cubicBezTo>
                  <a:cubicBezTo>
                    <a:pt x="41" y="122"/>
                    <a:pt x="41" y="122"/>
                    <a:pt x="41" y="122"/>
                  </a:cubicBezTo>
                  <a:cubicBezTo>
                    <a:pt x="76" y="104"/>
                    <a:pt x="76" y="104"/>
                    <a:pt x="111" y="122"/>
                  </a:cubicBezTo>
                  <a:cubicBezTo>
                    <a:pt x="131" y="132"/>
                    <a:pt x="132" y="132"/>
                    <a:pt x="152" y="122"/>
                  </a:cubicBezTo>
                  <a:cubicBezTo>
                    <a:pt x="187" y="104"/>
                    <a:pt x="187" y="104"/>
                    <a:pt x="222" y="122"/>
                  </a:cubicBezTo>
                  <a:cubicBezTo>
                    <a:pt x="242" y="132"/>
                    <a:pt x="242" y="132"/>
                    <a:pt x="263" y="122"/>
                  </a:cubicBezTo>
                  <a:cubicBezTo>
                    <a:pt x="297" y="104"/>
                    <a:pt x="297" y="104"/>
                    <a:pt x="333" y="122"/>
                  </a:cubicBezTo>
                  <a:lnTo>
                    <a:pt x="361" y="1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20"/>
            <p:cNvSpPr>
              <a:spLocks noEditPoints="1"/>
            </p:cNvSpPr>
            <p:nvPr/>
          </p:nvSpPr>
          <p:spPr bwMode="auto">
            <a:xfrm>
              <a:off x="-92152" y="6344981"/>
              <a:ext cx="620631" cy="621316"/>
            </a:xfrm>
            <a:custGeom>
              <a:avLst/>
              <a:gdLst>
                <a:gd name="T0" fmla="*/ 794 w 839"/>
                <a:gd name="T1" fmla="*/ 277 h 839"/>
                <a:gd name="T2" fmla="*/ 562 w 839"/>
                <a:gd name="T3" fmla="*/ 45 h 839"/>
                <a:gd name="T4" fmla="*/ 193 w 839"/>
                <a:gd name="T5" fmla="*/ 67 h 839"/>
                <a:gd name="T6" fmla="*/ 67 w 839"/>
                <a:gd name="T7" fmla="*/ 193 h 839"/>
                <a:gd name="T8" fmla="*/ 67 w 839"/>
                <a:gd name="T9" fmla="*/ 193 h 839"/>
                <a:gd name="T10" fmla="*/ 45 w 839"/>
                <a:gd name="T11" fmla="*/ 561 h 839"/>
                <a:gd name="T12" fmla="*/ 278 w 839"/>
                <a:gd name="T13" fmla="*/ 794 h 839"/>
                <a:gd name="T14" fmla="*/ 647 w 839"/>
                <a:gd name="T15" fmla="*/ 773 h 839"/>
                <a:gd name="T16" fmla="*/ 772 w 839"/>
                <a:gd name="T17" fmla="*/ 646 h 839"/>
                <a:gd name="T18" fmla="*/ 772 w 839"/>
                <a:gd name="T19" fmla="*/ 646 h 839"/>
                <a:gd name="T20" fmla="*/ 617 w 839"/>
                <a:gd name="T21" fmla="*/ 276 h 839"/>
                <a:gd name="T22" fmla="*/ 613 w 839"/>
                <a:gd name="T23" fmla="*/ 277 h 839"/>
                <a:gd name="T24" fmla="*/ 608 w 839"/>
                <a:gd name="T25" fmla="*/ 277 h 839"/>
                <a:gd name="T26" fmla="*/ 604 w 839"/>
                <a:gd name="T27" fmla="*/ 277 h 839"/>
                <a:gd name="T28" fmla="*/ 599 w 839"/>
                <a:gd name="T29" fmla="*/ 276 h 839"/>
                <a:gd name="T30" fmla="*/ 595 w 839"/>
                <a:gd name="T31" fmla="*/ 276 h 839"/>
                <a:gd name="T32" fmla="*/ 597 w 839"/>
                <a:gd name="T33" fmla="*/ 188 h 839"/>
                <a:gd name="T34" fmla="*/ 601 w 839"/>
                <a:gd name="T35" fmla="*/ 187 h 839"/>
                <a:gd name="T36" fmla="*/ 606 w 839"/>
                <a:gd name="T37" fmla="*/ 187 h 839"/>
                <a:gd name="T38" fmla="*/ 611 w 839"/>
                <a:gd name="T39" fmla="*/ 187 h 839"/>
                <a:gd name="T40" fmla="*/ 615 w 839"/>
                <a:gd name="T41" fmla="*/ 187 h 839"/>
                <a:gd name="T42" fmla="*/ 652 w 839"/>
                <a:gd name="T43" fmla="*/ 232 h 839"/>
                <a:gd name="T44" fmla="*/ 418 w 839"/>
                <a:gd name="T45" fmla="*/ 465 h 839"/>
                <a:gd name="T46" fmla="*/ 414 w 839"/>
                <a:gd name="T47" fmla="*/ 464 h 839"/>
                <a:gd name="T48" fmla="*/ 409 w 839"/>
                <a:gd name="T49" fmla="*/ 463 h 839"/>
                <a:gd name="T50" fmla="*/ 405 w 839"/>
                <a:gd name="T51" fmla="*/ 462 h 839"/>
                <a:gd name="T52" fmla="*/ 401 w 839"/>
                <a:gd name="T53" fmla="*/ 460 h 839"/>
                <a:gd name="T54" fmla="*/ 397 w 839"/>
                <a:gd name="T55" fmla="*/ 459 h 839"/>
                <a:gd name="T56" fmla="*/ 397 w 839"/>
                <a:gd name="T57" fmla="*/ 380 h 839"/>
                <a:gd name="T58" fmla="*/ 401 w 839"/>
                <a:gd name="T59" fmla="*/ 378 h 839"/>
                <a:gd name="T60" fmla="*/ 405 w 839"/>
                <a:gd name="T61" fmla="*/ 377 h 839"/>
                <a:gd name="T62" fmla="*/ 410 w 839"/>
                <a:gd name="T63" fmla="*/ 375 h 839"/>
                <a:gd name="T64" fmla="*/ 414 w 839"/>
                <a:gd name="T65" fmla="*/ 374 h 839"/>
                <a:gd name="T66" fmla="*/ 418 w 839"/>
                <a:gd name="T67" fmla="*/ 374 h 839"/>
                <a:gd name="T68" fmla="*/ 278 w 839"/>
                <a:gd name="T69" fmla="*/ 607 h 839"/>
                <a:gd name="T70" fmla="*/ 241 w 839"/>
                <a:gd name="T71" fmla="*/ 651 h 839"/>
                <a:gd name="T72" fmla="*/ 236 w 839"/>
                <a:gd name="T73" fmla="*/ 652 h 839"/>
                <a:gd name="T74" fmla="*/ 231 w 839"/>
                <a:gd name="T75" fmla="*/ 652 h 839"/>
                <a:gd name="T76" fmla="*/ 227 w 839"/>
                <a:gd name="T77" fmla="*/ 652 h 839"/>
                <a:gd name="T78" fmla="*/ 222 w 839"/>
                <a:gd name="T79" fmla="*/ 651 h 839"/>
                <a:gd name="T80" fmla="*/ 222 w 839"/>
                <a:gd name="T81" fmla="*/ 563 h 839"/>
                <a:gd name="T82" fmla="*/ 225 w 839"/>
                <a:gd name="T83" fmla="*/ 562 h 839"/>
                <a:gd name="T84" fmla="*/ 230 w 839"/>
                <a:gd name="T85" fmla="*/ 561 h 839"/>
                <a:gd name="T86" fmla="*/ 235 w 839"/>
                <a:gd name="T87" fmla="*/ 561 h 839"/>
                <a:gd name="T88" fmla="*/ 240 w 839"/>
                <a:gd name="T89" fmla="*/ 562 h 839"/>
                <a:gd name="T90" fmla="*/ 465 w 839"/>
                <a:gd name="T91" fmla="*/ 232 h 839"/>
                <a:gd name="T92" fmla="*/ 465 w 839"/>
                <a:gd name="T93" fmla="*/ 232 h 839"/>
                <a:gd name="T94" fmla="*/ 233 w 839"/>
                <a:gd name="T95" fmla="*/ 374 h 839"/>
                <a:gd name="T96" fmla="*/ 187 w 839"/>
                <a:gd name="T97" fmla="*/ 232 h 839"/>
                <a:gd name="T98" fmla="*/ 45 w 839"/>
                <a:gd name="T99" fmla="*/ 465 h 839"/>
                <a:gd name="T100" fmla="*/ 465 w 839"/>
                <a:gd name="T101" fmla="*/ 45 h 839"/>
                <a:gd name="T102" fmla="*/ 420 w 839"/>
                <a:gd name="T103" fmla="*/ 0 h 839"/>
                <a:gd name="T104" fmla="*/ 420 w 839"/>
                <a:gd name="T105" fmla="*/ 561 h 839"/>
                <a:gd name="T106" fmla="*/ 562 w 839"/>
                <a:gd name="T107" fmla="*/ 419 h 839"/>
                <a:gd name="T108" fmla="*/ 562 w 839"/>
                <a:gd name="T109" fmla="*/ 419 h 839"/>
                <a:gd name="T110" fmla="*/ 607 w 839"/>
                <a:gd name="T111" fmla="*/ 652 h 839"/>
                <a:gd name="T112" fmla="*/ 839 w 839"/>
                <a:gd name="T113" fmla="*/ 419 h 839"/>
                <a:gd name="T114" fmla="*/ 420 w 839"/>
                <a:gd name="T115" fmla="*/ 749 h 839"/>
                <a:gd name="T116" fmla="*/ 420 w 839"/>
                <a:gd name="T117" fmla="*/ 839 h 839"/>
                <a:gd name="T118" fmla="*/ 374 w 839"/>
                <a:gd name="T119" fmla="*/ 794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39" h="839">
                  <a:moveTo>
                    <a:pt x="813" y="273"/>
                  </a:moveTo>
                  <a:cubicBezTo>
                    <a:pt x="803" y="244"/>
                    <a:pt x="789" y="218"/>
                    <a:pt x="772" y="193"/>
                  </a:cubicBezTo>
                  <a:cubicBezTo>
                    <a:pt x="759" y="200"/>
                    <a:pt x="749" y="215"/>
                    <a:pt x="749" y="232"/>
                  </a:cubicBezTo>
                  <a:cubicBezTo>
                    <a:pt x="749" y="257"/>
                    <a:pt x="769" y="277"/>
                    <a:pt x="794" y="277"/>
                  </a:cubicBezTo>
                  <a:cubicBezTo>
                    <a:pt x="801" y="277"/>
                    <a:pt x="807" y="276"/>
                    <a:pt x="813" y="273"/>
                  </a:cubicBezTo>
                  <a:close/>
                  <a:moveTo>
                    <a:pt x="647" y="67"/>
                  </a:moveTo>
                  <a:cubicBezTo>
                    <a:pt x="621" y="50"/>
                    <a:pt x="595" y="36"/>
                    <a:pt x="566" y="26"/>
                  </a:cubicBezTo>
                  <a:cubicBezTo>
                    <a:pt x="563" y="32"/>
                    <a:pt x="562" y="38"/>
                    <a:pt x="562" y="45"/>
                  </a:cubicBezTo>
                  <a:cubicBezTo>
                    <a:pt x="562" y="70"/>
                    <a:pt x="582" y="90"/>
                    <a:pt x="607" y="90"/>
                  </a:cubicBezTo>
                  <a:cubicBezTo>
                    <a:pt x="624" y="90"/>
                    <a:pt x="639" y="80"/>
                    <a:pt x="647" y="67"/>
                  </a:cubicBezTo>
                  <a:close/>
                  <a:moveTo>
                    <a:pt x="274" y="26"/>
                  </a:moveTo>
                  <a:cubicBezTo>
                    <a:pt x="245" y="36"/>
                    <a:pt x="218" y="50"/>
                    <a:pt x="193" y="67"/>
                  </a:cubicBezTo>
                  <a:cubicBezTo>
                    <a:pt x="200" y="80"/>
                    <a:pt x="215" y="90"/>
                    <a:pt x="233" y="90"/>
                  </a:cubicBezTo>
                  <a:cubicBezTo>
                    <a:pt x="257" y="90"/>
                    <a:pt x="278" y="70"/>
                    <a:pt x="278" y="45"/>
                  </a:cubicBezTo>
                  <a:cubicBezTo>
                    <a:pt x="278" y="38"/>
                    <a:pt x="276" y="32"/>
                    <a:pt x="274" y="26"/>
                  </a:cubicBezTo>
                  <a:close/>
                  <a:moveTo>
                    <a:pt x="67" y="193"/>
                  </a:moveTo>
                  <a:cubicBezTo>
                    <a:pt x="51" y="218"/>
                    <a:pt x="37" y="244"/>
                    <a:pt x="26" y="273"/>
                  </a:cubicBezTo>
                  <a:cubicBezTo>
                    <a:pt x="32" y="276"/>
                    <a:pt x="38" y="277"/>
                    <a:pt x="45" y="277"/>
                  </a:cubicBezTo>
                  <a:cubicBezTo>
                    <a:pt x="70" y="277"/>
                    <a:pt x="91" y="257"/>
                    <a:pt x="91" y="232"/>
                  </a:cubicBezTo>
                  <a:cubicBezTo>
                    <a:pt x="91" y="215"/>
                    <a:pt x="81" y="200"/>
                    <a:pt x="67" y="193"/>
                  </a:cubicBezTo>
                  <a:close/>
                  <a:moveTo>
                    <a:pt x="26" y="566"/>
                  </a:moveTo>
                  <a:cubicBezTo>
                    <a:pt x="37" y="594"/>
                    <a:pt x="51" y="621"/>
                    <a:pt x="67" y="646"/>
                  </a:cubicBezTo>
                  <a:cubicBezTo>
                    <a:pt x="81" y="639"/>
                    <a:pt x="91" y="624"/>
                    <a:pt x="91" y="607"/>
                  </a:cubicBezTo>
                  <a:cubicBezTo>
                    <a:pt x="91" y="582"/>
                    <a:pt x="70" y="561"/>
                    <a:pt x="45" y="561"/>
                  </a:cubicBezTo>
                  <a:cubicBezTo>
                    <a:pt x="38" y="561"/>
                    <a:pt x="32" y="563"/>
                    <a:pt x="26" y="566"/>
                  </a:cubicBezTo>
                  <a:close/>
                  <a:moveTo>
                    <a:pt x="193" y="773"/>
                  </a:moveTo>
                  <a:cubicBezTo>
                    <a:pt x="218" y="788"/>
                    <a:pt x="245" y="802"/>
                    <a:pt x="274" y="813"/>
                  </a:cubicBezTo>
                  <a:cubicBezTo>
                    <a:pt x="276" y="807"/>
                    <a:pt x="278" y="801"/>
                    <a:pt x="278" y="794"/>
                  </a:cubicBezTo>
                  <a:cubicBezTo>
                    <a:pt x="278" y="769"/>
                    <a:pt x="257" y="749"/>
                    <a:pt x="233" y="749"/>
                  </a:cubicBezTo>
                  <a:cubicBezTo>
                    <a:pt x="215" y="749"/>
                    <a:pt x="200" y="758"/>
                    <a:pt x="193" y="773"/>
                  </a:cubicBezTo>
                  <a:close/>
                  <a:moveTo>
                    <a:pt x="566" y="813"/>
                  </a:moveTo>
                  <a:cubicBezTo>
                    <a:pt x="595" y="802"/>
                    <a:pt x="621" y="788"/>
                    <a:pt x="647" y="773"/>
                  </a:cubicBezTo>
                  <a:cubicBezTo>
                    <a:pt x="639" y="758"/>
                    <a:pt x="624" y="749"/>
                    <a:pt x="607" y="749"/>
                  </a:cubicBezTo>
                  <a:cubicBezTo>
                    <a:pt x="582" y="749"/>
                    <a:pt x="562" y="769"/>
                    <a:pt x="562" y="794"/>
                  </a:cubicBezTo>
                  <a:cubicBezTo>
                    <a:pt x="562" y="801"/>
                    <a:pt x="563" y="807"/>
                    <a:pt x="566" y="813"/>
                  </a:cubicBezTo>
                  <a:close/>
                  <a:moveTo>
                    <a:pt x="772" y="646"/>
                  </a:moveTo>
                  <a:cubicBezTo>
                    <a:pt x="789" y="621"/>
                    <a:pt x="803" y="594"/>
                    <a:pt x="813" y="566"/>
                  </a:cubicBezTo>
                  <a:cubicBezTo>
                    <a:pt x="807" y="563"/>
                    <a:pt x="801" y="561"/>
                    <a:pt x="794" y="561"/>
                  </a:cubicBezTo>
                  <a:cubicBezTo>
                    <a:pt x="769" y="561"/>
                    <a:pt x="749" y="582"/>
                    <a:pt x="749" y="607"/>
                  </a:cubicBezTo>
                  <a:cubicBezTo>
                    <a:pt x="749" y="624"/>
                    <a:pt x="759" y="639"/>
                    <a:pt x="772" y="646"/>
                  </a:cubicBezTo>
                  <a:close/>
                  <a:moveTo>
                    <a:pt x="652" y="232"/>
                  </a:moveTo>
                  <a:cubicBezTo>
                    <a:pt x="652" y="251"/>
                    <a:pt x="639" y="269"/>
                    <a:pt x="621" y="275"/>
                  </a:cubicBezTo>
                  <a:cubicBezTo>
                    <a:pt x="620" y="276"/>
                    <a:pt x="620" y="276"/>
                    <a:pt x="618" y="276"/>
                  </a:cubicBezTo>
                  <a:cubicBezTo>
                    <a:pt x="618" y="276"/>
                    <a:pt x="617" y="276"/>
                    <a:pt x="617" y="276"/>
                  </a:cubicBezTo>
                  <a:cubicBezTo>
                    <a:pt x="617" y="276"/>
                    <a:pt x="617" y="276"/>
                    <a:pt x="616" y="276"/>
                  </a:cubicBezTo>
                  <a:cubicBezTo>
                    <a:pt x="615" y="276"/>
                    <a:pt x="615" y="276"/>
                    <a:pt x="615" y="276"/>
                  </a:cubicBezTo>
                  <a:cubicBezTo>
                    <a:pt x="614" y="277"/>
                    <a:pt x="614" y="277"/>
                    <a:pt x="614" y="277"/>
                  </a:cubicBezTo>
                  <a:cubicBezTo>
                    <a:pt x="613" y="277"/>
                    <a:pt x="613" y="277"/>
                    <a:pt x="613" y="277"/>
                  </a:cubicBezTo>
                  <a:cubicBezTo>
                    <a:pt x="612" y="277"/>
                    <a:pt x="612" y="277"/>
                    <a:pt x="611" y="277"/>
                  </a:cubicBezTo>
                  <a:cubicBezTo>
                    <a:pt x="611" y="277"/>
                    <a:pt x="611" y="277"/>
                    <a:pt x="611" y="277"/>
                  </a:cubicBezTo>
                  <a:cubicBezTo>
                    <a:pt x="610" y="277"/>
                    <a:pt x="610" y="277"/>
                    <a:pt x="609" y="277"/>
                  </a:cubicBezTo>
                  <a:cubicBezTo>
                    <a:pt x="608" y="277"/>
                    <a:pt x="608" y="277"/>
                    <a:pt x="608" y="277"/>
                  </a:cubicBezTo>
                  <a:cubicBezTo>
                    <a:pt x="608" y="277"/>
                    <a:pt x="608" y="277"/>
                    <a:pt x="607" y="277"/>
                  </a:cubicBezTo>
                  <a:cubicBezTo>
                    <a:pt x="606" y="277"/>
                    <a:pt x="606" y="277"/>
                    <a:pt x="606" y="277"/>
                  </a:cubicBezTo>
                  <a:cubicBezTo>
                    <a:pt x="605" y="277"/>
                    <a:pt x="605" y="277"/>
                    <a:pt x="605" y="277"/>
                  </a:cubicBezTo>
                  <a:cubicBezTo>
                    <a:pt x="604" y="277"/>
                    <a:pt x="604" y="277"/>
                    <a:pt x="604" y="277"/>
                  </a:cubicBezTo>
                  <a:cubicBezTo>
                    <a:pt x="603" y="277"/>
                    <a:pt x="603" y="277"/>
                    <a:pt x="602" y="277"/>
                  </a:cubicBezTo>
                  <a:cubicBezTo>
                    <a:pt x="601" y="277"/>
                    <a:pt x="601" y="277"/>
                    <a:pt x="601" y="277"/>
                  </a:cubicBezTo>
                  <a:cubicBezTo>
                    <a:pt x="601" y="277"/>
                    <a:pt x="601" y="277"/>
                    <a:pt x="600" y="277"/>
                  </a:cubicBezTo>
                  <a:cubicBezTo>
                    <a:pt x="600" y="277"/>
                    <a:pt x="599" y="277"/>
                    <a:pt x="599" y="276"/>
                  </a:cubicBezTo>
                  <a:cubicBezTo>
                    <a:pt x="598" y="276"/>
                    <a:pt x="598" y="276"/>
                    <a:pt x="598" y="276"/>
                  </a:cubicBezTo>
                  <a:cubicBezTo>
                    <a:pt x="597" y="276"/>
                    <a:pt x="597" y="276"/>
                    <a:pt x="597" y="276"/>
                  </a:cubicBezTo>
                  <a:cubicBezTo>
                    <a:pt x="596" y="276"/>
                    <a:pt x="596" y="276"/>
                    <a:pt x="595" y="276"/>
                  </a:cubicBezTo>
                  <a:cubicBezTo>
                    <a:pt x="595" y="276"/>
                    <a:pt x="595" y="276"/>
                    <a:pt x="595" y="276"/>
                  </a:cubicBezTo>
                  <a:cubicBezTo>
                    <a:pt x="575" y="270"/>
                    <a:pt x="562" y="252"/>
                    <a:pt x="562" y="232"/>
                  </a:cubicBezTo>
                  <a:cubicBezTo>
                    <a:pt x="562" y="212"/>
                    <a:pt x="575" y="194"/>
                    <a:pt x="595" y="189"/>
                  </a:cubicBezTo>
                  <a:cubicBezTo>
                    <a:pt x="595" y="189"/>
                    <a:pt x="595" y="188"/>
                    <a:pt x="595" y="188"/>
                  </a:cubicBezTo>
                  <a:cubicBezTo>
                    <a:pt x="596" y="188"/>
                    <a:pt x="596" y="188"/>
                    <a:pt x="597" y="188"/>
                  </a:cubicBezTo>
                  <a:cubicBezTo>
                    <a:pt x="598" y="188"/>
                    <a:pt x="598" y="188"/>
                    <a:pt x="598" y="188"/>
                  </a:cubicBezTo>
                  <a:cubicBezTo>
                    <a:pt x="598" y="188"/>
                    <a:pt x="598" y="187"/>
                    <a:pt x="599" y="187"/>
                  </a:cubicBezTo>
                  <a:cubicBezTo>
                    <a:pt x="600" y="187"/>
                    <a:pt x="600" y="187"/>
                    <a:pt x="600" y="187"/>
                  </a:cubicBezTo>
                  <a:cubicBezTo>
                    <a:pt x="601" y="187"/>
                    <a:pt x="601" y="187"/>
                    <a:pt x="601" y="187"/>
                  </a:cubicBezTo>
                  <a:cubicBezTo>
                    <a:pt x="602" y="187"/>
                    <a:pt x="602" y="187"/>
                    <a:pt x="602" y="187"/>
                  </a:cubicBezTo>
                  <a:cubicBezTo>
                    <a:pt x="603" y="187"/>
                    <a:pt x="603" y="187"/>
                    <a:pt x="604" y="187"/>
                  </a:cubicBezTo>
                  <a:cubicBezTo>
                    <a:pt x="605" y="187"/>
                    <a:pt x="605" y="187"/>
                    <a:pt x="605" y="187"/>
                  </a:cubicBezTo>
                  <a:cubicBezTo>
                    <a:pt x="605" y="187"/>
                    <a:pt x="605" y="187"/>
                    <a:pt x="606" y="187"/>
                  </a:cubicBezTo>
                  <a:cubicBezTo>
                    <a:pt x="607" y="187"/>
                    <a:pt x="607" y="187"/>
                    <a:pt x="607" y="187"/>
                  </a:cubicBezTo>
                  <a:cubicBezTo>
                    <a:pt x="608" y="187"/>
                    <a:pt x="608" y="187"/>
                    <a:pt x="608" y="187"/>
                  </a:cubicBezTo>
                  <a:cubicBezTo>
                    <a:pt x="608" y="187"/>
                    <a:pt x="609" y="187"/>
                    <a:pt x="609" y="187"/>
                  </a:cubicBezTo>
                  <a:cubicBezTo>
                    <a:pt x="610" y="187"/>
                    <a:pt x="610" y="187"/>
                    <a:pt x="611" y="187"/>
                  </a:cubicBezTo>
                  <a:cubicBezTo>
                    <a:pt x="611" y="187"/>
                    <a:pt x="611" y="187"/>
                    <a:pt x="611" y="187"/>
                  </a:cubicBezTo>
                  <a:cubicBezTo>
                    <a:pt x="612" y="187"/>
                    <a:pt x="612" y="187"/>
                    <a:pt x="613" y="187"/>
                  </a:cubicBezTo>
                  <a:cubicBezTo>
                    <a:pt x="614" y="187"/>
                    <a:pt x="614" y="187"/>
                    <a:pt x="614" y="187"/>
                  </a:cubicBezTo>
                  <a:cubicBezTo>
                    <a:pt x="614" y="187"/>
                    <a:pt x="614" y="187"/>
                    <a:pt x="615" y="187"/>
                  </a:cubicBezTo>
                  <a:cubicBezTo>
                    <a:pt x="616" y="188"/>
                    <a:pt x="616" y="188"/>
                    <a:pt x="616" y="188"/>
                  </a:cubicBezTo>
                  <a:cubicBezTo>
                    <a:pt x="617" y="188"/>
                    <a:pt x="617" y="188"/>
                    <a:pt x="617" y="188"/>
                  </a:cubicBezTo>
                  <a:cubicBezTo>
                    <a:pt x="618" y="188"/>
                    <a:pt x="618" y="188"/>
                    <a:pt x="618" y="188"/>
                  </a:cubicBezTo>
                  <a:cubicBezTo>
                    <a:pt x="638" y="193"/>
                    <a:pt x="652" y="212"/>
                    <a:pt x="652" y="232"/>
                  </a:cubicBezTo>
                  <a:close/>
                  <a:moveTo>
                    <a:pt x="465" y="419"/>
                  </a:moveTo>
                  <a:cubicBezTo>
                    <a:pt x="465" y="440"/>
                    <a:pt x="450" y="459"/>
                    <a:pt x="430" y="463"/>
                  </a:cubicBezTo>
                  <a:cubicBezTo>
                    <a:pt x="427" y="464"/>
                    <a:pt x="423" y="465"/>
                    <a:pt x="420" y="465"/>
                  </a:cubicBezTo>
                  <a:cubicBezTo>
                    <a:pt x="419" y="465"/>
                    <a:pt x="419" y="465"/>
                    <a:pt x="418" y="465"/>
                  </a:cubicBezTo>
                  <a:cubicBezTo>
                    <a:pt x="418" y="465"/>
                    <a:pt x="418" y="465"/>
                    <a:pt x="418" y="465"/>
                  </a:cubicBezTo>
                  <a:cubicBezTo>
                    <a:pt x="417" y="465"/>
                    <a:pt x="417" y="465"/>
                    <a:pt x="416" y="465"/>
                  </a:cubicBezTo>
                  <a:cubicBezTo>
                    <a:pt x="416" y="465"/>
                    <a:pt x="415" y="465"/>
                    <a:pt x="415" y="464"/>
                  </a:cubicBezTo>
                  <a:cubicBezTo>
                    <a:pt x="415" y="464"/>
                    <a:pt x="415" y="464"/>
                    <a:pt x="414" y="464"/>
                  </a:cubicBezTo>
                  <a:cubicBezTo>
                    <a:pt x="413" y="464"/>
                    <a:pt x="413" y="464"/>
                    <a:pt x="413" y="464"/>
                  </a:cubicBezTo>
                  <a:cubicBezTo>
                    <a:pt x="412" y="464"/>
                    <a:pt x="412" y="464"/>
                    <a:pt x="412" y="464"/>
                  </a:cubicBezTo>
                  <a:cubicBezTo>
                    <a:pt x="411" y="464"/>
                    <a:pt x="411" y="464"/>
                    <a:pt x="411" y="464"/>
                  </a:cubicBezTo>
                  <a:cubicBezTo>
                    <a:pt x="410" y="463"/>
                    <a:pt x="410" y="463"/>
                    <a:pt x="409" y="463"/>
                  </a:cubicBezTo>
                  <a:cubicBezTo>
                    <a:pt x="409" y="463"/>
                    <a:pt x="409" y="463"/>
                    <a:pt x="408" y="463"/>
                  </a:cubicBezTo>
                  <a:cubicBezTo>
                    <a:pt x="408" y="463"/>
                    <a:pt x="408" y="463"/>
                    <a:pt x="408" y="463"/>
                  </a:cubicBezTo>
                  <a:cubicBezTo>
                    <a:pt x="407" y="462"/>
                    <a:pt x="407" y="462"/>
                    <a:pt x="406" y="462"/>
                  </a:cubicBezTo>
                  <a:cubicBezTo>
                    <a:pt x="405" y="462"/>
                    <a:pt x="405" y="462"/>
                    <a:pt x="405" y="462"/>
                  </a:cubicBezTo>
                  <a:cubicBezTo>
                    <a:pt x="405" y="462"/>
                    <a:pt x="405" y="462"/>
                    <a:pt x="404" y="462"/>
                  </a:cubicBezTo>
                  <a:cubicBezTo>
                    <a:pt x="404" y="462"/>
                    <a:pt x="404" y="462"/>
                    <a:pt x="403" y="462"/>
                  </a:cubicBezTo>
                  <a:cubicBezTo>
                    <a:pt x="403" y="461"/>
                    <a:pt x="402" y="461"/>
                    <a:pt x="402" y="461"/>
                  </a:cubicBezTo>
                  <a:cubicBezTo>
                    <a:pt x="402" y="461"/>
                    <a:pt x="402" y="461"/>
                    <a:pt x="401" y="460"/>
                  </a:cubicBezTo>
                  <a:cubicBezTo>
                    <a:pt x="401" y="460"/>
                    <a:pt x="401" y="460"/>
                    <a:pt x="400" y="460"/>
                  </a:cubicBezTo>
                  <a:cubicBezTo>
                    <a:pt x="399" y="459"/>
                    <a:pt x="399" y="459"/>
                    <a:pt x="399" y="459"/>
                  </a:cubicBezTo>
                  <a:cubicBezTo>
                    <a:pt x="399" y="459"/>
                    <a:pt x="399" y="459"/>
                    <a:pt x="399" y="459"/>
                  </a:cubicBezTo>
                  <a:cubicBezTo>
                    <a:pt x="398" y="459"/>
                    <a:pt x="398" y="459"/>
                    <a:pt x="397" y="459"/>
                  </a:cubicBezTo>
                  <a:cubicBezTo>
                    <a:pt x="396" y="458"/>
                    <a:pt x="396" y="458"/>
                    <a:pt x="396" y="458"/>
                  </a:cubicBezTo>
                  <a:cubicBezTo>
                    <a:pt x="383" y="450"/>
                    <a:pt x="374" y="435"/>
                    <a:pt x="374" y="419"/>
                  </a:cubicBezTo>
                  <a:cubicBezTo>
                    <a:pt x="374" y="403"/>
                    <a:pt x="383" y="389"/>
                    <a:pt x="396" y="380"/>
                  </a:cubicBezTo>
                  <a:cubicBezTo>
                    <a:pt x="397" y="380"/>
                    <a:pt x="397" y="380"/>
                    <a:pt x="397" y="380"/>
                  </a:cubicBezTo>
                  <a:cubicBezTo>
                    <a:pt x="398" y="380"/>
                    <a:pt x="398" y="380"/>
                    <a:pt x="399" y="380"/>
                  </a:cubicBezTo>
                  <a:cubicBezTo>
                    <a:pt x="399" y="380"/>
                    <a:pt x="399" y="380"/>
                    <a:pt x="399" y="379"/>
                  </a:cubicBezTo>
                  <a:cubicBezTo>
                    <a:pt x="400" y="379"/>
                    <a:pt x="400" y="379"/>
                    <a:pt x="400" y="379"/>
                  </a:cubicBezTo>
                  <a:cubicBezTo>
                    <a:pt x="401" y="378"/>
                    <a:pt x="401" y="378"/>
                    <a:pt x="401" y="378"/>
                  </a:cubicBezTo>
                  <a:cubicBezTo>
                    <a:pt x="402" y="378"/>
                    <a:pt x="402" y="378"/>
                    <a:pt x="402" y="377"/>
                  </a:cubicBezTo>
                  <a:cubicBezTo>
                    <a:pt x="403" y="377"/>
                    <a:pt x="403" y="377"/>
                    <a:pt x="403" y="377"/>
                  </a:cubicBezTo>
                  <a:cubicBezTo>
                    <a:pt x="404" y="377"/>
                    <a:pt x="404" y="377"/>
                    <a:pt x="404" y="377"/>
                  </a:cubicBezTo>
                  <a:cubicBezTo>
                    <a:pt x="405" y="377"/>
                    <a:pt x="405" y="377"/>
                    <a:pt x="405" y="377"/>
                  </a:cubicBezTo>
                  <a:cubicBezTo>
                    <a:pt x="405" y="377"/>
                    <a:pt x="406" y="377"/>
                    <a:pt x="406" y="376"/>
                  </a:cubicBezTo>
                  <a:cubicBezTo>
                    <a:pt x="407" y="376"/>
                    <a:pt x="407" y="376"/>
                    <a:pt x="408" y="376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09" y="376"/>
                    <a:pt x="409" y="375"/>
                    <a:pt x="410" y="375"/>
                  </a:cubicBezTo>
                  <a:cubicBezTo>
                    <a:pt x="410" y="375"/>
                    <a:pt x="410" y="375"/>
                    <a:pt x="411" y="375"/>
                  </a:cubicBezTo>
                  <a:cubicBezTo>
                    <a:pt x="412" y="375"/>
                    <a:pt x="412" y="375"/>
                    <a:pt x="412" y="375"/>
                  </a:cubicBezTo>
                  <a:cubicBezTo>
                    <a:pt x="412" y="375"/>
                    <a:pt x="412" y="375"/>
                    <a:pt x="413" y="374"/>
                  </a:cubicBezTo>
                  <a:cubicBezTo>
                    <a:pt x="414" y="374"/>
                    <a:pt x="414" y="374"/>
                    <a:pt x="414" y="374"/>
                  </a:cubicBezTo>
                  <a:cubicBezTo>
                    <a:pt x="415" y="374"/>
                    <a:pt x="415" y="374"/>
                    <a:pt x="415" y="374"/>
                  </a:cubicBezTo>
                  <a:cubicBezTo>
                    <a:pt x="416" y="374"/>
                    <a:pt x="416" y="374"/>
                    <a:pt x="416" y="374"/>
                  </a:cubicBezTo>
                  <a:cubicBezTo>
                    <a:pt x="417" y="374"/>
                    <a:pt x="417" y="374"/>
                    <a:pt x="418" y="374"/>
                  </a:cubicBezTo>
                  <a:cubicBezTo>
                    <a:pt x="418" y="374"/>
                    <a:pt x="418" y="374"/>
                    <a:pt x="418" y="374"/>
                  </a:cubicBezTo>
                  <a:cubicBezTo>
                    <a:pt x="419" y="374"/>
                    <a:pt x="419" y="374"/>
                    <a:pt x="420" y="374"/>
                  </a:cubicBezTo>
                  <a:cubicBezTo>
                    <a:pt x="423" y="374"/>
                    <a:pt x="427" y="374"/>
                    <a:pt x="430" y="375"/>
                  </a:cubicBezTo>
                  <a:cubicBezTo>
                    <a:pt x="450" y="380"/>
                    <a:pt x="465" y="399"/>
                    <a:pt x="465" y="419"/>
                  </a:cubicBezTo>
                  <a:close/>
                  <a:moveTo>
                    <a:pt x="278" y="607"/>
                  </a:moveTo>
                  <a:cubicBezTo>
                    <a:pt x="278" y="627"/>
                    <a:pt x="264" y="646"/>
                    <a:pt x="244" y="650"/>
                  </a:cubicBezTo>
                  <a:cubicBezTo>
                    <a:pt x="243" y="651"/>
                    <a:pt x="243" y="651"/>
                    <a:pt x="243" y="651"/>
                  </a:cubicBezTo>
                  <a:cubicBezTo>
                    <a:pt x="242" y="651"/>
                    <a:pt x="242" y="651"/>
                    <a:pt x="242" y="651"/>
                  </a:cubicBezTo>
                  <a:cubicBezTo>
                    <a:pt x="241" y="651"/>
                    <a:pt x="241" y="651"/>
                    <a:pt x="241" y="651"/>
                  </a:cubicBezTo>
                  <a:cubicBezTo>
                    <a:pt x="240" y="651"/>
                    <a:pt x="240" y="651"/>
                    <a:pt x="240" y="651"/>
                  </a:cubicBezTo>
                  <a:cubicBezTo>
                    <a:pt x="239" y="652"/>
                    <a:pt x="239" y="652"/>
                    <a:pt x="238" y="652"/>
                  </a:cubicBezTo>
                  <a:cubicBezTo>
                    <a:pt x="238" y="652"/>
                    <a:pt x="238" y="652"/>
                    <a:pt x="238" y="652"/>
                  </a:cubicBezTo>
                  <a:cubicBezTo>
                    <a:pt x="237" y="652"/>
                    <a:pt x="237" y="652"/>
                    <a:pt x="236" y="652"/>
                  </a:cubicBezTo>
                  <a:cubicBezTo>
                    <a:pt x="235" y="652"/>
                    <a:pt x="235" y="652"/>
                    <a:pt x="235" y="652"/>
                  </a:cubicBezTo>
                  <a:cubicBezTo>
                    <a:pt x="234" y="652"/>
                    <a:pt x="234" y="652"/>
                    <a:pt x="234" y="652"/>
                  </a:cubicBezTo>
                  <a:cubicBezTo>
                    <a:pt x="233" y="652"/>
                    <a:pt x="233" y="652"/>
                    <a:pt x="233" y="652"/>
                  </a:cubicBezTo>
                  <a:cubicBezTo>
                    <a:pt x="232" y="652"/>
                    <a:pt x="232" y="652"/>
                    <a:pt x="231" y="652"/>
                  </a:cubicBezTo>
                  <a:cubicBezTo>
                    <a:pt x="231" y="652"/>
                    <a:pt x="231" y="652"/>
                    <a:pt x="230" y="652"/>
                  </a:cubicBezTo>
                  <a:cubicBezTo>
                    <a:pt x="229" y="652"/>
                    <a:pt x="229" y="652"/>
                    <a:pt x="229" y="652"/>
                  </a:cubicBezTo>
                  <a:cubicBezTo>
                    <a:pt x="228" y="652"/>
                    <a:pt x="228" y="652"/>
                    <a:pt x="228" y="652"/>
                  </a:cubicBezTo>
                  <a:cubicBezTo>
                    <a:pt x="227" y="652"/>
                    <a:pt x="227" y="652"/>
                    <a:pt x="227" y="652"/>
                  </a:cubicBezTo>
                  <a:cubicBezTo>
                    <a:pt x="226" y="652"/>
                    <a:pt x="226" y="652"/>
                    <a:pt x="225" y="651"/>
                  </a:cubicBezTo>
                  <a:cubicBezTo>
                    <a:pt x="225" y="651"/>
                    <a:pt x="225" y="651"/>
                    <a:pt x="225" y="651"/>
                  </a:cubicBezTo>
                  <a:cubicBezTo>
                    <a:pt x="224" y="651"/>
                    <a:pt x="224" y="651"/>
                    <a:pt x="224" y="651"/>
                  </a:cubicBezTo>
                  <a:cubicBezTo>
                    <a:pt x="223" y="651"/>
                    <a:pt x="223" y="651"/>
                    <a:pt x="222" y="651"/>
                  </a:cubicBezTo>
                  <a:cubicBezTo>
                    <a:pt x="222" y="650"/>
                    <a:pt x="222" y="650"/>
                    <a:pt x="222" y="650"/>
                  </a:cubicBezTo>
                  <a:cubicBezTo>
                    <a:pt x="201" y="646"/>
                    <a:pt x="187" y="627"/>
                    <a:pt x="187" y="607"/>
                  </a:cubicBezTo>
                  <a:cubicBezTo>
                    <a:pt x="187" y="587"/>
                    <a:pt x="200" y="570"/>
                    <a:pt x="218" y="564"/>
                  </a:cubicBezTo>
                  <a:cubicBezTo>
                    <a:pt x="219" y="564"/>
                    <a:pt x="220" y="563"/>
                    <a:pt x="222" y="563"/>
                  </a:cubicBezTo>
                  <a:cubicBezTo>
                    <a:pt x="222" y="563"/>
                    <a:pt x="222" y="563"/>
                    <a:pt x="222" y="563"/>
                  </a:cubicBezTo>
                  <a:cubicBezTo>
                    <a:pt x="223" y="563"/>
                    <a:pt x="223" y="563"/>
                    <a:pt x="224" y="562"/>
                  </a:cubicBezTo>
                  <a:cubicBezTo>
                    <a:pt x="225" y="562"/>
                    <a:pt x="225" y="562"/>
                    <a:pt x="225" y="562"/>
                  </a:cubicBezTo>
                  <a:cubicBezTo>
                    <a:pt x="225" y="562"/>
                    <a:pt x="225" y="562"/>
                    <a:pt x="225" y="562"/>
                  </a:cubicBezTo>
                  <a:cubicBezTo>
                    <a:pt x="226" y="562"/>
                    <a:pt x="226" y="562"/>
                    <a:pt x="227" y="562"/>
                  </a:cubicBezTo>
                  <a:cubicBezTo>
                    <a:pt x="228" y="562"/>
                    <a:pt x="228" y="562"/>
                    <a:pt x="228" y="562"/>
                  </a:cubicBezTo>
                  <a:cubicBezTo>
                    <a:pt x="228" y="561"/>
                    <a:pt x="228" y="561"/>
                    <a:pt x="229" y="561"/>
                  </a:cubicBezTo>
                  <a:cubicBezTo>
                    <a:pt x="230" y="561"/>
                    <a:pt x="230" y="561"/>
                    <a:pt x="230" y="561"/>
                  </a:cubicBezTo>
                  <a:cubicBezTo>
                    <a:pt x="231" y="561"/>
                    <a:pt x="231" y="561"/>
                    <a:pt x="231" y="561"/>
                  </a:cubicBezTo>
                  <a:cubicBezTo>
                    <a:pt x="232" y="561"/>
                    <a:pt x="232" y="561"/>
                    <a:pt x="233" y="561"/>
                  </a:cubicBezTo>
                  <a:cubicBezTo>
                    <a:pt x="234" y="561"/>
                    <a:pt x="234" y="561"/>
                    <a:pt x="234" y="561"/>
                  </a:cubicBezTo>
                  <a:cubicBezTo>
                    <a:pt x="234" y="561"/>
                    <a:pt x="234" y="561"/>
                    <a:pt x="235" y="561"/>
                  </a:cubicBezTo>
                  <a:cubicBezTo>
                    <a:pt x="236" y="561"/>
                    <a:pt x="236" y="561"/>
                    <a:pt x="236" y="561"/>
                  </a:cubicBezTo>
                  <a:cubicBezTo>
                    <a:pt x="237" y="561"/>
                    <a:pt x="237" y="561"/>
                    <a:pt x="238" y="562"/>
                  </a:cubicBezTo>
                  <a:cubicBezTo>
                    <a:pt x="238" y="562"/>
                    <a:pt x="238" y="562"/>
                    <a:pt x="238" y="562"/>
                  </a:cubicBezTo>
                  <a:cubicBezTo>
                    <a:pt x="239" y="562"/>
                    <a:pt x="239" y="562"/>
                    <a:pt x="240" y="562"/>
                  </a:cubicBezTo>
                  <a:cubicBezTo>
                    <a:pt x="241" y="562"/>
                    <a:pt x="241" y="562"/>
                    <a:pt x="241" y="562"/>
                  </a:cubicBezTo>
                  <a:cubicBezTo>
                    <a:pt x="241" y="562"/>
                    <a:pt x="241" y="562"/>
                    <a:pt x="242" y="562"/>
                  </a:cubicBezTo>
                  <a:cubicBezTo>
                    <a:pt x="263" y="567"/>
                    <a:pt x="278" y="585"/>
                    <a:pt x="278" y="607"/>
                  </a:cubicBezTo>
                  <a:close/>
                  <a:moveTo>
                    <a:pt x="465" y="232"/>
                  </a:moveTo>
                  <a:cubicBezTo>
                    <a:pt x="465" y="257"/>
                    <a:pt x="445" y="277"/>
                    <a:pt x="420" y="277"/>
                  </a:cubicBezTo>
                  <a:cubicBezTo>
                    <a:pt x="395" y="277"/>
                    <a:pt x="374" y="257"/>
                    <a:pt x="374" y="232"/>
                  </a:cubicBezTo>
                  <a:cubicBezTo>
                    <a:pt x="374" y="207"/>
                    <a:pt x="395" y="187"/>
                    <a:pt x="420" y="187"/>
                  </a:cubicBezTo>
                  <a:cubicBezTo>
                    <a:pt x="445" y="187"/>
                    <a:pt x="465" y="207"/>
                    <a:pt x="465" y="232"/>
                  </a:cubicBezTo>
                  <a:close/>
                  <a:moveTo>
                    <a:pt x="278" y="419"/>
                  </a:moveTo>
                  <a:cubicBezTo>
                    <a:pt x="278" y="444"/>
                    <a:pt x="257" y="465"/>
                    <a:pt x="233" y="465"/>
                  </a:cubicBezTo>
                  <a:cubicBezTo>
                    <a:pt x="208" y="465"/>
                    <a:pt x="187" y="444"/>
                    <a:pt x="187" y="419"/>
                  </a:cubicBezTo>
                  <a:cubicBezTo>
                    <a:pt x="187" y="394"/>
                    <a:pt x="208" y="374"/>
                    <a:pt x="233" y="374"/>
                  </a:cubicBezTo>
                  <a:cubicBezTo>
                    <a:pt x="257" y="374"/>
                    <a:pt x="278" y="394"/>
                    <a:pt x="278" y="419"/>
                  </a:cubicBezTo>
                  <a:close/>
                  <a:moveTo>
                    <a:pt x="278" y="232"/>
                  </a:moveTo>
                  <a:cubicBezTo>
                    <a:pt x="278" y="257"/>
                    <a:pt x="257" y="277"/>
                    <a:pt x="233" y="277"/>
                  </a:cubicBezTo>
                  <a:cubicBezTo>
                    <a:pt x="208" y="277"/>
                    <a:pt x="187" y="257"/>
                    <a:pt x="187" y="232"/>
                  </a:cubicBezTo>
                  <a:cubicBezTo>
                    <a:pt x="187" y="207"/>
                    <a:pt x="208" y="187"/>
                    <a:pt x="233" y="187"/>
                  </a:cubicBezTo>
                  <a:cubicBezTo>
                    <a:pt x="257" y="187"/>
                    <a:pt x="278" y="207"/>
                    <a:pt x="278" y="232"/>
                  </a:cubicBezTo>
                  <a:close/>
                  <a:moveTo>
                    <a:pt x="91" y="419"/>
                  </a:moveTo>
                  <a:cubicBezTo>
                    <a:pt x="91" y="444"/>
                    <a:pt x="70" y="465"/>
                    <a:pt x="45" y="465"/>
                  </a:cubicBezTo>
                  <a:cubicBezTo>
                    <a:pt x="20" y="465"/>
                    <a:pt x="0" y="444"/>
                    <a:pt x="0" y="419"/>
                  </a:cubicBezTo>
                  <a:cubicBezTo>
                    <a:pt x="0" y="394"/>
                    <a:pt x="20" y="374"/>
                    <a:pt x="45" y="374"/>
                  </a:cubicBezTo>
                  <a:cubicBezTo>
                    <a:pt x="70" y="374"/>
                    <a:pt x="91" y="394"/>
                    <a:pt x="91" y="419"/>
                  </a:cubicBezTo>
                  <a:close/>
                  <a:moveTo>
                    <a:pt x="465" y="45"/>
                  </a:moveTo>
                  <a:cubicBezTo>
                    <a:pt x="465" y="70"/>
                    <a:pt x="445" y="90"/>
                    <a:pt x="420" y="90"/>
                  </a:cubicBezTo>
                  <a:cubicBezTo>
                    <a:pt x="395" y="90"/>
                    <a:pt x="374" y="70"/>
                    <a:pt x="374" y="45"/>
                  </a:cubicBezTo>
                  <a:cubicBezTo>
                    <a:pt x="374" y="20"/>
                    <a:pt x="394" y="0"/>
                    <a:pt x="418" y="0"/>
                  </a:cubicBezTo>
                  <a:cubicBezTo>
                    <a:pt x="419" y="0"/>
                    <a:pt x="419" y="0"/>
                    <a:pt x="420" y="0"/>
                  </a:cubicBezTo>
                  <a:cubicBezTo>
                    <a:pt x="421" y="0"/>
                    <a:pt x="421" y="0"/>
                    <a:pt x="421" y="0"/>
                  </a:cubicBezTo>
                  <a:cubicBezTo>
                    <a:pt x="446" y="0"/>
                    <a:pt x="465" y="20"/>
                    <a:pt x="465" y="45"/>
                  </a:cubicBezTo>
                  <a:close/>
                  <a:moveTo>
                    <a:pt x="374" y="607"/>
                  </a:moveTo>
                  <a:cubicBezTo>
                    <a:pt x="374" y="582"/>
                    <a:pt x="395" y="561"/>
                    <a:pt x="420" y="561"/>
                  </a:cubicBezTo>
                  <a:cubicBezTo>
                    <a:pt x="445" y="561"/>
                    <a:pt x="465" y="582"/>
                    <a:pt x="465" y="607"/>
                  </a:cubicBezTo>
                  <a:cubicBezTo>
                    <a:pt x="465" y="632"/>
                    <a:pt x="445" y="652"/>
                    <a:pt x="420" y="652"/>
                  </a:cubicBezTo>
                  <a:cubicBezTo>
                    <a:pt x="395" y="652"/>
                    <a:pt x="374" y="632"/>
                    <a:pt x="374" y="607"/>
                  </a:cubicBezTo>
                  <a:close/>
                  <a:moveTo>
                    <a:pt x="562" y="419"/>
                  </a:moveTo>
                  <a:cubicBezTo>
                    <a:pt x="562" y="394"/>
                    <a:pt x="582" y="374"/>
                    <a:pt x="607" y="374"/>
                  </a:cubicBezTo>
                  <a:cubicBezTo>
                    <a:pt x="632" y="374"/>
                    <a:pt x="652" y="394"/>
                    <a:pt x="652" y="419"/>
                  </a:cubicBezTo>
                  <a:cubicBezTo>
                    <a:pt x="652" y="444"/>
                    <a:pt x="632" y="465"/>
                    <a:pt x="607" y="465"/>
                  </a:cubicBezTo>
                  <a:cubicBezTo>
                    <a:pt x="582" y="465"/>
                    <a:pt x="562" y="444"/>
                    <a:pt x="562" y="419"/>
                  </a:cubicBezTo>
                  <a:close/>
                  <a:moveTo>
                    <a:pt x="562" y="607"/>
                  </a:moveTo>
                  <a:cubicBezTo>
                    <a:pt x="562" y="582"/>
                    <a:pt x="582" y="561"/>
                    <a:pt x="607" y="561"/>
                  </a:cubicBezTo>
                  <a:cubicBezTo>
                    <a:pt x="632" y="561"/>
                    <a:pt x="652" y="582"/>
                    <a:pt x="652" y="607"/>
                  </a:cubicBezTo>
                  <a:cubicBezTo>
                    <a:pt x="652" y="632"/>
                    <a:pt x="632" y="652"/>
                    <a:pt x="607" y="652"/>
                  </a:cubicBezTo>
                  <a:cubicBezTo>
                    <a:pt x="582" y="652"/>
                    <a:pt x="562" y="632"/>
                    <a:pt x="562" y="607"/>
                  </a:cubicBezTo>
                  <a:close/>
                  <a:moveTo>
                    <a:pt x="749" y="419"/>
                  </a:moveTo>
                  <a:cubicBezTo>
                    <a:pt x="749" y="394"/>
                    <a:pt x="769" y="374"/>
                    <a:pt x="794" y="374"/>
                  </a:cubicBezTo>
                  <a:cubicBezTo>
                    <a:pt x="820" y="374"/>
                    <a:pt x="839" y="394"/>
                    <a:pt x="839" y="419"/>
                  </a:cubicBezTo>
                  <a:cubicBezTo>
                    <a:pt x="839" y="444"/>
                    <a:pt x="820" y="465"/>
                    <a:pt x="794" y="465"/>
                  </a:cubicBezTo>
                  <a:cubicBezTo>
                    <a:pt x="769" y="465"/>
                    <a:pt x="749" y="444"/>
                    <a:pt x="749" y="419"/>
                  </a:cubicBezTo>
                  <a:close/>
                  <a:moveTo>
                    <a:pt x="374" y="794"/>
                  </a:moveTo>
                  <a:cubicBezTo>
                    <a:pt x="374" y="769"/>
                    <a:pt x="395" y="749"/>
                    <a:pt x="420" y="749"/>
                  </a:cubicBezTo>
                  <a:cubicBezTo>
                    <a:pt x="445" y="749"/>
                    <a:pt x="465" y="769"/>
                    <a:pt x="465" y="794"/>
                  </a:cubicBezTo>
                  <a:cubicBezTo>
                    <a:pt x="465" y="818"/>
                    <a:pt x="446" y="839"/>
                    <a:pt x="421" y="839"/>
                  </a:cubicBezTo>
                  <a:cubicBezTo>
                    <a:pt x="421" y="839"/>
                    <a:pt x="421" y="839"/>
                    <a:pt x="421" y="839"/>
                  </a:cubicBezTo>
                  <a:cubicBezTo>
                    <a:pt x="420" y="839"/>
                    <a:pt x="420" y="839"/>
                    <a:pt x="420" y="839"/>
                  </a:cubicBezTo>
                  <a:cubicBezTo>
                    <a:pt x="420" y="839"/>
                    <a:pt x="420" y="839"/>
                    <a:pt x="420" y="839"/>
                  </a:cubicBezTo>
                  <a:cubicBezTo>
                    <a:pt x="419" y="839"/>
                    <a:pt x="419" y="839"/>
                    <a:pt x="418" y="839"/>
                  </a:cubicBezTo>
                  <a:cubicBezTo>
                    <a:pt x="418" y="839"/>
                    <a:pt x="418" y="839"/>
                    <a:pt x="418" y="839"/>
                  </a:cubicBezTo>
                  <a:cubicBezTo>
                    <a:pt x="394" y="839"/>
                    <a:pt x="374" y="818"/>
                    <a:pt x="374" y="7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19"/>
            <p:cNvSpPr>
              <a:spLocks noEditPoints="1"/>
            </p:cNvSpPr>
            <p:nvPr/>
          </p:nvSpPr>
          <p:spPr bwMode="auto">
            <a:xfrm>
              <a:off x="143987" y="5248951"/>
              <a:ext cx="280846" cy="280846"/>
            </a:xfrm>
            <a:custGeom>
              <a:avLst/>
              <a:gdLst>
                <a:gd name="T0" fmla="*/ 108 w 215"/>
                <a:gd name="T1" fmla="*/ 35 h 215"/>
                <a:gd name="T2" fmla="*/ 56 w 215"/>
                <a:gd name="T3" fmla="*/ 57 h 215"/>
                <a:gd name="T4" fmla="*/ 56 w 215"/>
                <a:gd name="T5" fmla="*/ 57 h 215"/>
                <a:gd name="T6" fmla="*/ 35 w 215"/>
                <a:gd name="T7" fmla="*/ 108 h 215"/>
                <a:gd name="T8" fmla="*/ 56 w 215"/>
                <a:gd name="T9" fmla="*/ 159 h 215"/>
                <a:gd name="T10" fmla="*/ 108 w 215"/>
                <a:gd name="T11" fmla="*/ 181 h 215"/>
                <a:gd name="T12" fmla="*/ 158 w 215"/>
                <a:gd name="T13" fmla="*/ 159 h 215"/>
                <a:gd name="T14" fmla="*/ 180 w 215"/>
                <a:gd name="T15" fmla="*/ 108 h 215"/>
                <a:gd name="T16" fmla="*/ 158 w 215"/>
                <a:gd name="T17" fmla="*/ 57 h 215"/>
                <a:gd name="T18" fmla="*/ 108 w 215"/>
                <a:gd name="T19" fmla="*/ 35 h 215"/>
                <a:gd name="T20" fmla="*/ 31 w 215"/>
                <a:gd name="T21" fmla="*/ 32 h 215"/>
                <a:gd name="T22" fmla="*/ 108 w 215"/>
                <a:gd name="T23" fmla="*/ 0 h 215"/>
                <a:gd name="T24" fmla="*/ 184 w 215"/>
                <a:gd name="T25" fmla="*/ 32 h 215"/>
                <a:gd name="T26" fmla="*/ 184 w 215"/>
                <a:gd name="T27" fmla="*/ 32 h 215"/>
                <a:gd name="T28" fmla="*/ 215 w 215"/>
                <a:gd name="T29" fmla="*/ 108 h 215"/>
                <a:gd name="T30" fmla="*/ 184 w 215"/>
                <a:gd name="T31" fmla="*/ 184 h 215"/>
                <a:gd name="T32" fmla="*/ 108 w 215"/>
                <a:gd name="T33" fmla="*/ 215 h 215"/>
                <a:gd name="T34" fmla="*/ 31 w 215"/>
                <a:gd name="T35" fmla="*/ 184 h 215"/>
                <a:gd name="T36" fmla="*/ 31 w 215"/>
                <a:gd name="T37" fmla="*/ 184 h 215"/>
                <a:gd name="T38" fmla="*/ 0 w 215"/>
                <a:gd name="T39" fmla="*/ 108 h 215"/>
                <a:gd name="T40" fmla="*/ 31 w 215"/>
                <a:gd name="T41" fmla="*/ 32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" h="215">
                  <a:moveTo>
                    <a:pt x="108" y="35"/>
                  </a:moveTo>
                  <a:cubicBezTo>
                    <a:pt x="87" y="35"/>
                    <a:pt x="70" y="43"/>
                    <a:pt x="56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43" y="70"/>
                    <a:pt x="35" y="88"/>
                    <a:pt x="35" y="108"/>
                  </a:cubicBezTo>
                  <a:cubicBezTo>
                    <a:pt x="35" y="128"/>
                    <a:pt x="43" y="146"/>
                    <a:pt x="56" y="159"/>
                  </a:cubicBezTo>
                  <a:cubicBezTo>
                    <a:pt x="70" y="172"/>
                    <a:pt x="87" y="181"/>
                    <a:pt x="108" y="181"/>
                  </a:cubicBezTo>
                  <a:cubicBezTo>
                    <a:pt x="127" y="181"/>
                    <a:pt x="146" y="172"/>
                    <a:pt x="158" y="159"/>
                  </a:cubicBezTo>
                  <a:cubicBezTo>
                    <a:pt x="172" y="146"/>
                    <a:pt x="180" y="128"/>
                    <a:pt x="180" y="108"/>
                  </a:cubicBezTo>
                  <a:cubicBezTo>
                    <a:pt x="180" y="88"/>
                    <a:pt x="172" y="70"/>
                    <a:pt x="158" y="57"/>
                  </a:cubicBezTo>
                  <a:cubicBezTo>
                    <a:pt x="146" y="43"/>
                    <a:pt x="127" y="35"/>
                    <a:pt x="108" y="35"/>
                  </a:cubicBezTo>
                  <a:close/>
                  <a:moveTo>
                    <a:pt x="31" y="32"/>
                  </a:moveTo>
                  <a:cubicBezTo>
                    <a:pt x="51" y="12"/>
                    <a:pt x="78" y="0"/>
                    <a:pt x="108" y="0"/>
                  </a:cubicBezTo>
                  <a:cubicBezTo>
                    <a:pt x="137" y="0"/>
                    <a:pt x="165" y="12"/>
                    <a:pt x="184" y="32"/>
                  </a:cubicBezTo>
                  <a:cubicBezTo>
                    <a:pt x="184" y="32"/>
                    <a:pt x="184" y="32"/>
                    <a:pt x="184" y="32"/>
                  </a:cubicBezTo>
                  <a:cubicBezTo>
                    <a:pt x="203" y="51"/>
                    <a:pt x="215" y="78"/>
                    <a:pt x="215" y="108"/>
                  </a:cubicBezTo>
                  <a:cubicBezTo>
                    <a:pt x="215" y="138"/>
                    <a:pt x="203" y="165"/>
                    <a:pt x="184" y="184"/>
                  </a:cubicBezTo>
                  <a:cubicBezTo>
                    <a:pt x="165" y="204"/>
                    <a:pt x="137" y="215"/>
                    <a:pt x="108" y="215"/>
                  </a:cubicBezTo>
                  <a:cubicBezTo>
                    <a:pt x="78" y="215"/>
                    <a:pt x="51" y="204"/>
                    <a:pt x="31" y="184"/>
                  </a:cubicBezTo>
                  <a:cubicBezTo>
                    <a:pt x="31" y="184"/>
                    <a:pt x="31" y="184"/>
                    <a:pt x="31" y="184"/>
                  </a:cubicBezTo>
                  <a:cubicBezTo>
                    <a:pt x="12" y="165"/>
                    <a:pt x="0" y="137"/>
                    <a:pt x="0" y="108"/>
                  </a:cubicBezTo>
                  <a:cubicBezTo>
                    <a:pt x="0" y="78"/>
                    <a:pt x="12" y="51"/>
                    <a:pt x="31" y="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" name="TextBox 20"/>
          <p:cNvSpPr txBox="1"/>
          <p:nvPr>
            <p:custDataLst>
              <p:tags r:id="rId1"/>
            </p:custDataLst>
          </p:nvPr>
        </p:nvSpPr>
        <p:spPr>
          <a:xfrm>
            <a:off x="4391441" y="5529428"/>
            <a:ext cx="3515099" cy="459105"/>
          </a:xfrm>
          <a:prstGeom prst="rect">
            <a:avLst/>
          </a:prstGeom>
          <a:noFill/>
        </p:spPr>
        <p:txBody>
          <a:bodyPr wrap="square" lIns="91412" tIns="45707" rIns="91412" bIns="45707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胡禹成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10" grpId="0" build="p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8"/>
          <p:cNvSpPr txBox="1"/>
          <p:nvPr/>
        </p:nvSpPr>
        <p:spPr>
          <a:xfrm>
            <a:off x="1502720" y="275062"/>
            <a:ext cx="318229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665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传统营销</a:t>
            </a:r>
            <a:r>
              <a:rPr lang="en-US" altLang="zh-CN" sz="2665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--STP</a:t>
            </a:r>
            <a:r>
              <a:rPr lang="zh-CN" altLang="en-US" sz="2665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分析</a:t>
            </a:r>
            <a:endParaRPr lang="zh-CN" altLang="en-US" sz="2665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09846" y="462689"/>
            <a:ext cx="983525" cy="209587"/>
            <a:chOff x="3775643" y="-275771"/>
            <a:chExt cx="2148873" cy="457920"/>
          </a:xfrm>
        </p:grpSpPr>
        <p:sp>
          <p:nvSpPr>
            <p:cNvPr id="2" name="圆角矩形 1"/>
            <p:cNvSpPr/>
            <p:nvPr/>
          </p:nvSpPr>
          <p:spPr>
            <a:xfrm>
              <a:off x="3775643" y="-275771"/>
              <a:ext cx="457920" cy="45792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4339294" y="-275771"/>
              <a:ext cx="457920" cy="45792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4902945" y="-275771"/>
              <a:ext cx="457920" cy="45792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5466596" y="-275771"/>
              <a:ext cx="457920" cy="457920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圆角矩形 5"/>
          <p:cNvSpPr/>
          <p:nvPr>
            <p:custDataLst>
              <p:tags r:id="rId1"/>
            </p:custDataLst>
          </p:nvPr>
        </p:nvSpPr>
        <p:spPr>
          <a:xfrm>
            <a:off x="1288325" y="4723890"/>
            <a:ext cx="1310628" cy="13106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>
            <p:custDataLst>
              <p:tags r:id="rId2"/>
            </p:custDataLst>
          </p:nvPr>
        </p:nvSpPr>
        <p:spPr>
          <a:xfrm>
            <a:off x="1300119" y="1363391"/>
            <a:ext cx="1310628" cy="131062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>
            <p:custDataLst>
              <p:tags r:id="rId3"/>
            </p:custDataLst>
          </p:nvPr>
        </p:nvSpPr>
        <p:spPr>
          <a:xfrm>
            <a:off x="1300119" y="3104393"/>
            <a:ext cx="1310628" cy="13106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矩形 57"/>
          <p:cNvSpPr/>
          <p:nvPr>
            <p:custDataLst>
              <p:tags r:id="rId4"/>
            </p:custDataLst>
          </p:nvPr>
        </p:nvSpPr>
        <p:spPr>
          <a:xfrm>
            <a:off x="2740025" y="5181600"/>
            <a:ext cx="8422005" cy="3860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强调个性化服务、健康食品和技术创新，使品牌在市场中独特定位。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>
            <p:custDataLst>
              <p:tags r:id="rId5"/>
            </p:custDataLst>
          </p:nvPr>
        </p:nvSpPr>
        <p:spPr>
          <a:xfrm>
            <a:off x="2739722" y="4751543"/>
            <a:ext cx="2359797" cy="46037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定位</a:t>
            </a:r>
            <a:endParaRPr lang="zh-CN" altLang="en-US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>
            <p:custDataLst>
              <p:tags r:id="rId6"/>
            </p:custDataLst>
          </p:nvPr>
        </p:nvSpPr>
        <p:spPr>
          <a:xfrm>
            <a:off x="2673350" y="1821180"/>
            <a:ext cx="8758555" cy="3860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将市场细分为注重健康饮食的年轻人群、追求便捷的职业人群，以及有特殊膳食需求的用户。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>
            <p:custDataLst>
              <p:tags r:id="rId7"/>
            </p:custDataLst>
          </p:nvPr>
        </p:nvSpPr>
        <p:spPr>
          <a:xfrm>
            <a:off x="2673644" y="1391044"/>
            <a:ext cx="2359797" cy="46037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市场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细分</a:t>
            </a:r>
            <a:endParaRPr lang="zh-CN" altLang="en-US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>
            <p:custDataLst>
              <p:tags r:id="rId8"/>
            </p:custDataLst>
          </p:nvPr>
        </p:nvSpPr>
        <p:spPr>
          <a:xfrm>
            <a:off x="2673350" y="3533140"/>
            <a:ext cx="8561070" cy="6813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制定不同的营销策略，例如通过社交媒体和线下活动吸引健康饮食关注者，通过提供便捷服务吸引职业人群，通过专业团队提供满足特殊膳食需求的服务。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>
            <p:custDataLst>
              <p:tags r:id="rId9"/>
            </p:custDataLst>
          </p:nvPr>
        </p:nvSpPr>
        <p:spPr>
          <a:xfrm>
            <a:off x="2673644" y="3102639"/>
            <a:ext cx="2359797" cy="46037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目标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市场</a:t>
            </a:r>
            <a:endParaRPr lang="zh-CN" altLang="en-US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1810545" y="1824398"/>
            <a:ext cx="289775" cy="388614"/>
            <a:chOff x="829847" y="1132745"/>
            <a:chExt cx="289775" cy="388614"/>
          </a:xfrm>
          <a:solidFill>
            <a:schemeClr val="bg1"/>
          </a:solidFill>
        </p:grpSpPr>
        <p:sp>
          <p:nvSpPr>
            <p:cNvPr id="65" name="Freeform 209"/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832093" y="1207997"/>
              <a:ext cx="287529" cy="313362"/>
            </a:xfrm>
            <a:custGeom>
              <a:avLst/>
              <a:gdLst>
                <a:gd name="T0" fmla="*/ 104 w 108"/>
                <a:gd name="T1" fmla="*/ 118 h 118"/>
                <a:gd name="T2" fmla="*/ 4 w 108"/>
                <a:gd name="T3" fmla="*/ 118 h 118"/>
                <a:gd name="T4" fmla="*/ 0 w 108"/>
                <a:gd name="T5" fmla="*/ 114 h 118"/>
                <a:gd name="T6" fmla="*/ 0 w 108"/>
                <a:gd name="T7" fmla="*/ 4 h 118"/>
                <a:gd name="T8" fmla="*/ 4 w 108"/>
                <a:gd name="T9" fmla="*/ 0 h 118"/>
                <a:gd name="T10" fmla="*/ 104 w 108"/>
                <a:gd name="T11" fmla="*/ 0 h 118"/>
                <a:gd name="T12" fmla="*/ 108 w 108"/>
                <a:gd name="T13" fmla="*/ 4 h 118"/>
                <a:gd name="T14" fmla="*/ 108 w 108"/>
                <a:gd name="T15" fmla="*/ 114 h 118"/>
                <a:gd name="T16" fmla="*/ 104 w 108"/>
                <a:gd name="T17" fmla="*/ 118 h 118"/>
                <a:gd name="T18" fmla="*/ 8 w 108"/>
                <a:gd name="T19" fmla="*/ 110 h 118"/>
                <a:gd name="T20" fmla="*/ 100 w 108"/>
                <a:gd name="T21" fmla="*/ 110 h 118"/>
                <a:gd name="T22" fmla="*/ 100 w 108"/>
                <a:gd name="T23" fmla="*/ 8 h 118"/>
                <a:gd name="T24" fmla="*/ 8 w 108"/>
                <a:gd name="T25" fmla="*/ 8 h 118"/>
                <a:gd name="T26" fmla="*/ 8 w 108"/>
                <a:gd name="T27" fmla="*/ 1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8" h="118">
                  <a:moveTo>
                    <a:pt x="104" y="118"/>
                  </a:moveTo>
                  <a:cubicBezTo>
                    <a:pt x="4" y="118"/>
                    <a:pt x="4" y="118"/>
                    <a:pt x="4" y="118"/>
                  </a:cubicBezTo>
                  <a:cubicBezTo>
                    <a:pt x="1" y="118"/>
                    <a:pt x="0" y="116"/>
                    <a:pt x="0" y="11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6" y="0"/>
                    <a:pt x="108" y="1"/>
                    <a:pt x="108" y="4"/>
                  </a:cubicBezTo>
                  <a:cubicBezTo>
                    <a:pt x="108" y="114"/>
                    <a:pt x="108" y="114"/>
                    <a:pt x="108" y="114"/>
                  </a:cubicBezTo>
                  <a:cubicBezTo>
                    <a:pt x="108" y="116"/>
                    <a:pt x="106" y="118"/>
                    <a:pt x="104" y="118"/>
                  </a:cubicBezTo>
                  <a:close/>
                  <a:moveTo>
                    <a:pt x="8" y="110"/>
                  </a:moveTo>
                  <a:cubicBezTo>
                    <a:pt x="100" y="110"/>
                    <a:pt x="100" y="110"/>
                    <a:pt x="100" y="110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6" name="Freeform 210"/>
            <p:cNvSpPr/>
            <p:nvPr>
              <p:custDataLst>
                <p:tags r:id="rId11"/>
              </p:custDataLst>
            </p:nvPr>
          </p:nvSpPr>
          <p:spPr bwMode="auto">
            <a:xfrm>
              <a:off x="829847" y="1132745"/>
              <a:ext cx="233617" cy="96592"/>
            </a:xfrm>
            <a:custGeom>
              <a:avLst/>
              <a:gdLst>
                <a:gd name="T0" fmla="*/ 5 w 88"/>
                <a:gd name="T1" fmla="*/ 36 h 36"/>
                <a:gd name="T2" fmla="*/ 1 w 88"/>
                <a:gd name="T3" fmla="*/ 33 h 36"/>
                <a:gd name="T4" fmla="*/ 3 w 88"/>
                <a:gd name="T5" fmla="*/ 28 h 36"/>
                <a:gd name="T6" fmla="*/ 83 w 88"/>
                <a:gd name="T7" fmla="*/ 1 h 36"/>
                <a:gd name="T8" fmla="*/ 87 w 88"/>
                <a:gd name="T9" fmla="*/ 1 h 36"/>
                <a:gd name="T10" fmla="*/ 88 w 88"/>
                <a:gd name="T11" fmla="*/ 5 h 36"/>
                <a:gd name="T12" fmla="*/ 88 w 88"/>
                <a:gd name="T13" fmla="*/ 20 h 36"/>
                <a:gd name="T14" fmla="*/ 84 w 88"/>
                <a:gd name="T15" fmla="*/ 24 h 36"/>
                <a:gd name="T16" fmla="*/ 80 w 88"/>
                <a:gd name="T17" fmla="*/ 20 h 36"/>
                <a:gd name="T18" fmla="*/ 80 w 88"/>
                <a:gd name="T19" fmla="*/ 10 h 36"/>
                <a:gd name="T20" fmla="*/ 6 w 88"/>
                <a:gd name="T21" fmla="*/ 35 h 36"/>
                <a:gd name="T22" fmla="*/ 5 w 88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8" h="36">
                  <a:moveTo>
                    <a:pt x="5" y="36"/>
                  </a:moveTo>
                  <a:cubicBezTo>
                    <a:pt x="3" y="36"/>
                    <a:pt x="1" y="35"/>
                    <a:pt x="1" y="33"/>
                  </a:cubicBezTo>
                  <a:cubicBezTo>
                    <a:pt x="0" y="31"/>
                    <a:pt x="1" y="29"/>
                    <a:pt x="3" y="28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4" y="0"/>
                    <a:pt x="86" y="1"/>
                    <a:pt x="87" y="1"/>
                  </a:cubicBezTo>
                  <a:cubicBezTo>
                    <a:pt x="88" y="2"/>
                    <a:pt x="88" y="3"/>
                    <a:pt x="88" y="5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8" y="22"/>
                    <a:pt x="87" y="24"/>
                    <a:pt x="84" y="24"/>
                  </a:cubicBezTo>
                  <a:cubicBezTo>
                    <a:pt x="82" y="24"/>
                    <a:pt x="80" y="22"/>
                    <a:pt x="80" y="2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5" y="36"/>
                    <a:pt x="5" y="36"/>
                    <a:pt x="5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7" name="Freeform 211"/>
            <p:cNvSpPr>
              <a:spLocks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874773" y="1250677"/>
              <a:ext cx="202169" cy="116809"/>
            </a:xfrm>
            <a:custGeom>
              <a:avLst/>
              <a:gdLst>
                <a:gd name="T0" fmla="*/ 72 w 76"/>
                <a:gd name="T1" fmla="*/ 44 h 44"/>
                <a:gd name="T2" fmla="*/ 4 w 76"/>
                <a:gd name="T3" fmla="*/ 44 h 44"/>
                <a:gd name="T4" fmla="*/ 0 w 76"/>
                <a:gd name="T5" fmla="*/ 40 h 44"/>
                <a:gd name="T6" fmla="*/ 0 w 76"/>
                <a:gd name="T7" fmla="*/ 4 h 44"/>
                <a:gd name="T8" fmla="*/ 4 w 76"/>
                <a:gd name="T9" fmla="*/ 0 h 44"/>
                <a:gd name="T10" fmla="*/ 72 w 76"/>
                <a:gd name="T11" fmla="*/ 0 h 44"/>
                <a:gd name="T12" fmla="*/ 76 w 76"/>
                <a:gd name="T13" fmla="*/ 4 h 44"/>
                <a:gd name="T14" fmla="*/ 76 w 76"/>
                <a:gd name="T15" fmla="*/ 40 h 44"/>
                <a:gd name="T16" fmla="*/ 72 w 76"/>
                <a:gd name="T17" fmla="*/ 44 h 44"/>
                <a:gd name="T18" fmla="*/ 8 w 76"/>
                <a:gd name="T19" fmla="*/ 36 h 44"/>
                <a:gd name="T20" fmla="*/ 68 w 76"/>
                <a:gd name="T21" fmla="*/ 36 h 44"/>
                <a:gd name="T22" fmla="*/ 68 w 76"/>
                <a:gd name="T23" fmla="*/ 8 h 44"/>
                <a:gd name="T24" fmla="*/ 8 w 76"/>
                <a:gd name="T25" fmla="*/ 8 h 44"/>
                <a:gd name="T26" fmla="*/ 8 w 76"/>
                <a:gd name="T27" fmla="*/ 3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44">
                  <a:moveTo>
                    <a:pt x="72" y="44"/>
                  </a:moveTo>
                  <a:cubicBezTo>
                    <a:pt x="4" y="44"/>
                    <a:pt x="4" y="44"/>
                    <a:pt x="4" y="44"/>
                  </a:cubicBezTo>
                  <a:cubicBezTo>
                    <a:pt x="1" y="44"/>
                    <a:pt x="0" y="42"/>
                    <a:pt x="0" y="4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4" y="0"/>
                    <a:pt x="76" y="1"/>
                    <a:pt x="76" y="4"/>
                  </a:cubicBezTo>
                  <a:cubicBezTo>
                    <a:pt x="76" y="40"/>
                    <a:pt x="76" y="40"/>
                    <a:pt x="76" y="40"/>
                  </a:cubicBezTo>
                  <a:cubicBezTo>
                    <a:pt x="76" y="42"/>
                    <a:pt x="74" y="44"/>
                    <a:pt x="72" y="44"/>
                  </a:cubicBezTo>
                  <a:close/>
                  <a:moveTo>
                    <a:pt x="8" y="36"/>
                  </a:moveTo>
                  <a:cubicBezTo>
                    <a:pt x="68" y="36"/>
                    <a:pt x="68" y="36"/>
                    <a:pt x="68" y="36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1754949" y="3578878"/>
            <a:ext cx="400968" cy="361658"/>
            <a:chOff x="1837322" y="1146223"/>
            <a:chExt cx="400968" cy="361658"/>
          </a:xfrm>
          <a:solidFill>
            <a:schemeClr val="bg1"/>
          </a:solidFill>
        </p:grpSpPr>
        <p:sp>
          <p:nvSpPr>
            <p:cNvPr id="69" name="Freeform 214"/>
            <p:cNvSpPr>
              <a:spLocks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1837322" y="1146223"/>
              <a:ext cx="212277" cy="361658"/>
            </a:xfrm>
            <a:custGeom>
              <a:avLst/>
              <a:gdLst>
                <a:gd name="T0" fmla="*/ 76 w 80"/>
                <a:gd name="T1" fmla="*/ 136 h 136"/>
                <a:gd name="T2" fmla="*/ 75 w 80"/>
                <a:gd name="T3" fmla="*/ 136 h 136"/>
                <a:gd name="T4" fmla="*/ 4 w 80"/>
                <a:gd name="T5" fmla="*/ 125 h 136"/>
                <a:gd name="T6" fmla="*/ 0 w 80"/>
                <a:gd name="T7" fmla="*/ 121 h 136"/>
                <a:gd name="T8" fmla="*/ 0 w 80"/>
                <a:gd name="T9" fmla="*/ 4 h 136"/>
                <a:gd name="T10" fmla="*/ 2 w 80"/>
                <a:gd name="T11" fmla="*/ 1 h 136"/>
                <a:gd name="T12" fmla="*/ 5 w 80"/>
                <a:gd name="T13" fmla="*/ 0 h 136"/>
                <a:gd name="T14" fmla="*/ 76 w 80"/>
                <a:gd name="T15" fmla="*/ 12 h 136"/>
                <a:gd name="T16" fmla="*/ 80 w 80"/>
                <a:gd name="T17" fmla="*/ 16 h 136"/>
                <a:gd name="T18" fmla="*/ 80 w 80"/>
                <a:gd name="T19" fmla="*/ 132 h 136"/>
                <a:gd name="T20" fmla="*/ 78 w 80"/>
                <a:gd name="T21" fmla="*/ 135 h 136"/>
                <a:gd name="T22" fmla="*/ 76 w 80"/>
                <a:gd name="T23" fmla="*/ 136 h 136"/>
                <a:gd name="T24" fmla="*/ 8 w 80"/>
                <a:gd name="T25" fmla="*/ 117 h 136"/>
                <a:gd name="T26" fmla="*/ 72 w 80"/>
                <a:gd name="T27" fmla="*/ 128 h 136"/>
                <a:gd name="T28" fmla="*/ 72 w 80"/>
                <a:gd name="T29" fmla="*/ 19 h 136"/>
                <a:gd name="T30" fmla="*/ 8 w 80"/>
                <a:gd name="T31" fmla="*/ 9 h 136"/>
                <a:gd name="T32" fmla="*/ 8 w 80"/>
                <a:gd name="T33" fmla="*/ 117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" h="136">
                  <a:moveTo>
                    <a:pt x="76" y="136"/>
                  </a:moveTo>
                  <a:cubicBezTo>
                    <a:pt x="75" y="136"/>
                    <a:pt x="75" y="136"/>
                    <a:pt x="75" y="136"/>
                  </a:cubicBezTo>
                  <a:cubicBezTo>
                    <a:pt x="4" y="125"/>
                    <a:pt x="4" y="125"/>
                    <a:pt x="4" y="125"/>
                  </a:cubicBezTo>
                  <a:cubicBezTo>
                    <a:pt x="2" y="124"/>
                    <a:pt x="0" y="123"/>
                    <a:pt x="0" y="1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2"/>
                    <a:pt x="2" y="1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76" y="12"/>
                    <a:pt x="76" y="12"/>
                    <a:pt x="76" y="12"/>
                  </a:cubicBezTo>
                  <a:cubicBezTo>
                    <a:pt x="78" y="12"/>
                    <a:pt x="80" y="14"/>
                    <a:pt x="80" y="16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133"/>
                    <a:pt x="79" y="135"/>
                    <a:pt x="78" y="135"/>
                  </a:cubicBezTo>
                  <a:cubicBezTo>
                    <a:pt x="77" y="136"/>
                    <a:pt x="77" y="136"/>
                    <a:pt x="76" y="136"/>
                  </a:cubicBezTo>
                  <a:close/>
                  <a:moveTo>
                    <a:pt x="8" y="117"/>
                  </a:moveTo>
                  <a:cubicBezTo>
                    <a:pt x="72" y="128"/>
                    <a:pt x="72" y="128"/>
                    <a:pt x="72" y="128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8" y="9"/>
                    <a:pt x="8" y="9"/>
                    <a:pt x="8" y="9"/>
                  </a:cubicBezTo>
                  <a:lnTo>
                    <a:pt x="8" y="1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0" name="Freeform 215"/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2028259" y="1146223"/>
              <a:ext cx="210031" cy="361658"/>
            </a:xfrm>
            <a:custGeom>
              <a:avLst/>
              <a:gdLst>
                <a:gd name="T0" fmla="*/ 4 w 79"/>
                <a:gd name="T1" fmla="*/ 136 h 136"/>
                <a:gd name="T2" fmla="*/ 1 w 79"/>
                <a:gd name="T3" fmla="*/ 135 h 136"/>
                <a:gd name="T4" fmla="*/ 0 w 79"/>
                <a:gd name="T5" fmla="*/ 132 h 136"/>
                <a:gd name="T6" fmla="*/ 0 w 79"/>
                <a:gd name="T7" fmla="*/ 16 h 136"/>
                <a:gd name="T8" fmla="*/ 3 w 79"/>
                <a:gd name="T9" fmla="*/ 12 h 136"/>
                <a:gd name="T10" fmla="*/ 74 w 79"/>
                <a:gd name="T11" fmla="*/ 0 h 136"/>
                <a:gd name="T12" fmla="*/ 77 w 79"/>
                <a:gd name="T13" fmla="*/ 1 h 136"/>
                <a:gd name="T14" fmla="*/ 79 w 79"/>
                <a:gd name="T15" fmla="*/ 4 h 136"/>
                <a:gd name="T16" fmla="*/ 79 w 79"/>
                <a:gd name="T17" fmla="*/ 121 h 136"/>
                <a:gd name="T18" fmla="*/ 75 w 79"/>
                <a:gd name="T19" fmla="*/ 125 h 136"/>
                <a:gd name="T20" fmla="*/ 4 w 79"/>
                <a:gd name="T21" fmla="*/ 136 h 136"/>
                <a:gd name="T22" fmla="*/ 4 w 79"/>
                <a:gd name="T23" fmla="*/ 136 h 136"/>
                <a:gd name="T24" fmla="*/ 8 w 79"/>
                <a:gd name="T25" fmla="*/ 19 h 136"/>
                <a:gd name="T26" fmla="*/ 8 w 79"/>
                <a:gd name="T27" fmla="*/ 128 h 136"/>
                <a:gd name="T28" fmla="*/ 71 w 79"/>
                <a:gd name="T29" fmla="*/ 117 h 136"/>
                <a:gd name="T30" fmla="*/ 71 w 79"/>
                <a:gd name="T31" fmla="*/ 9 h 136"/>
                <a:gd name="T32" fmla="*/ 8 w 79"/>
                <a:gd name="T33" fmla="*/ 1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9" h="136">
                  <a:moveTo>
                    <a:pt x="4" y="136"/>
                  </a:moveTo>
                  <a:cubicBezTo>
                    <a:pt x="3" y="136"/>
                    <a:pt x="2" y="136"/>
                    <a:pt x="1" y="135"/>
                  </a:cubicBezTo>
                  <a:cubicBezTo>
                    <a:pt x="0" y="135"/>
                    <a:pt x="0" y="133"/>
                    <a:pt x="0" y="13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4"/>
                    <a:pt x="1" y="12"/>
                    <a:pt x="3" y="12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5" y="0"/>
                    <a:pt x="76" y="0"/>
                    <a:pt x="77" y="1"/>
                  </a:cubicBezTo>
                  <a:cubicBezTo>
                    <a:pt x="78" y="2"/>
                    <a:pt x="79" y="3"/>
                    <a:pt x="79" y="4"/>
                  </a:cubicBezTo>
                  <a:cubicBezTo>
                    <a:pt x="79" y="121"/>
                    <a:pt x="79" y="121"/>
                    <a:pt x="79" y="121"/>
                  </a:cubicBezTo>
                  <a:cubicBezTo>
                    <a:pt x="79" y="123"/>
                    <a:pt x="77" y="124"/>
                    <a:pt x="75" y="125"/>
                  </a:cubicBezTo>
                  <a:cubicBezTo>
                    <a:pt x="4" y="136"/>
                    <a:pt x="4" y="136"/>
                    <a:pt x="4" y="136"/>
                  </a:cubicBezTo>
                  <a:cubicBezTo>
                    <a:pt x="4" y="136"/>
                    <a:pt x="4" y="136"/>
                    <a:pt x="4" y="136"/>
                  </a:cubicBezTo>
                  <a:close/>
                  <a:moveTo>
                    <a:pt x="8" y="19"/>
                  </a:moveTo>
                  <a:cubicBezTo>
                    <a:pt x="8" y="128"/>
                    <a:pt x="8" y="128"/>
                    <a:pt x="8" y="128"/>
                  </a:cubicBezTo>
                  <a:cubicBezTo>
                    <a:pt x="71" y="117"/>
                    <a:pt x="71" y="117"/>
                    <a:pt x="71" y="117"/>
                  </a:cubicBezTo>
                  <a:cubicBezTo>
                    <a:pt x="71" y="9"/>
                    <a:pt x="71" y="9"/>
                    <a:pt x="71" y="9"/>
                  </a:cubicBezTo>
                  <a:lnTo>
                    <a:pt x="8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1" name="Freeform 216"/>
            <p:cNvSpPr/>
            <p:nvPr>
              <p:custDataLst>
                <p:tags r:id="rId15"/>
              </p:custDataLst>
            </p:nvPr>
          </p:nvSpPr>
          <p:spPr bwMode="auto">
            <a:xfrm>
              <a:off x="2073185" y="1229337"/>
              <a:ext cx="117932" cy="37064"/>
            </a:xfrm>
            <a:custGeom>
              <a:avLst/>
              <a:gdLst>
                <a:gd name="T0" fmla="*/ 5 w 44"/>
                <a:gd name="T1" fmla="*/ 14 h 14"/>
                <a:gd name="T2" fmla="*/ 1 w 44"/>
                <a:gd name="T3" fmla="*/ 11 h 14"/>
                <a:gd name="T4" fmla="*/ 4 w 44"/>
                <a:gd name="T5" fmla="*/ 6 h 14"/>
                <a:gd name="T6" fmla="*/ 39 w 44"/>
                <a:gd name="T7" fmla="*/ 1 h 14"/>
                <a:gd name="T8" fmla="*/ 44 w 44"/>
                <a:gd name="T9" fmla="*/ 4 h 14"/>
                <a:gd name="T10" fmla="*/ 40 w 44"/>
                <a:gd name="T11" fmla="*/ 9 h 14"/>
                <a:gd name="T12" fmla="*/ 5 w 44"/>
                <a:gd name="T13" fmla="*/ 14 h 14"/>
                <a:gd name="T14" fmla="*/ 5 w 44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14">
                  <a:moveTo>
                    <a:pt x="5" y="14"/>
                  </a:moveTo>
                  <a:cubicBezTo>
                    <a:pt x="3" y="14"/>
                    <a:pt x="1" y="13"/>
                    <a:pt x="1" y="11"/>
                  </a:cubicBezTo>
                  <a:cubicBezTo>
                    <a:pt x="0" y="9"/>
                    <a:pt x="2" y="7"/>
                    <a:pt x="4" y="6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1" y="0"/>
                    <a:pt x="43" y="2"/>
                    <a:pt x="44" y="4"/>
                  </a:cubicBezTo>
                  <a:cubicBezTo>
                    <a:pt x="44" y="6"/>
                    <a:pt x="42" y="8"/>
                    <a:pt x="40" y="9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2" name="Freeform 217"/>
            <p:cNvSpPr/>
            <p:nvPr>
              <p:custDataLst>
                <p:tags r:id="rId16"/>
              </p:custDataLst>
            </p:nvPr>
          </p:nvSpPr>
          <p:spPr bwMode="auto">
            <a:xfrm>
              <a:off x="2073185" y="1309081"/>
              <a:ext cx="117932" cy="37064"/>
            </a:xfrm>
            <a:custGeom>
              <a:avLst/>
              <a:gdLst>
                <a:gd name="T0" fmla="*/ 5 w 44"/>
                <a:gd name="T1" fmla="*/ 14 h 14"/>
                <a:gd name="T2" fmla="*/ 1 w 44"/>
                <a:gd name="T3" fmla="*/ 11 h 14"/>
                <a:gd name="T4" fmla="*/ 4 w 44"/>
                <a:gd name="T5" fmla="*/ 6 h 14"/>
                <a:gd name="T6" fmla="*/ 39 w 44"/>
                <a:gd name="T7" fmla="*/ 1 h 14"/>
                <a:gd name="T8" fmla="*/ 44 w 44"/>
                <a:gd name="T9" fmla="*/ 4 h 14"/>
                <a:gd name="T10" fmla="*/ 40 w 44"/>
                <a:gd name="T11" fmla="*/ 8 h 14"/>
                <a:gd name="T12" fmla="*/ 5 w 44"/>
                <a:gd name="T13" fmla="*/ 14 h 14"/>
                <a:gd name="T14" fmla="*/ 5 w 44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14">
                  <a:moveTo>
                    <a:pt x="5" y="14"/>
                  </a:moveTo>
                  <a:cubicBezTo>
                    <a:pt x="3" y="14"/>
                    <a:pt x="1" y="13"/>
                    <a:pt x="1" y="11"/>
                  </a:cubicBezTo>
                  <a:cubicBezTo>
                    <a:pt x="0" y="9"/>
                    <a:pt x="2" y="7"/>
                    <a:pt x="4" y="6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1" y="0"/>
                    <a:pt x="43" y="2"/>
                    <a:pt x="44" y="4"/>
                  </a:cubicBezTo>
                  <a:cubicBezTo>
                    <a:pt x="44" y="6"/>
                    <a:pt x="42" y="8"/>
                    <a:pt x="40" y="8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3" name="Freeform 218"/>
            <p:cNvSpPr/>
            <p:nvPr>
              <p:custDataLst>
                <p:tags r:id="rId17"/>
              </p:custDataLst>
            </p:nvPr>
          </p:nvSpPr>
          <p:spPr bwMode="auto">
            <a:xfrm>
              <a:off x="2073185" y="1388826"/>
              <a:ext cx="117932" cy="37064"/>
            </a:xfrm>
            <a:custGeom>
              <a:avLst/>
              <a:gdLst>
                <a:gd name="T0" fmla="*/ 5 w 44"/>
                <a:gd name="T1" fmla="*/ 14 h 14"/>
                <a:gd name="T2" fmla="*/ 1 w 44"/>
                <a:gd name="T3" fmla="*/ 11 h 14"/>
                <a:gd name="T4" fmla="*/ 4 w 44"/>
                <a:gd name="T5" fmla="*/ 6 h 14"/>
                <a:gd name="T6" fmla="*/ 39 w 44"/>
                <a:gd name="T7" fmla="*/ 0 h 14"/>
                <a:gd name="T8" fmla="*/ 44 w 44"/>
                <a:gd name="T9" fmla="*/ 4 h 14"/>
                <a:gd name="T10" fmla="*/ 40 w 44"/>
                <a:gd name="T11" fmla="*/ 8 h 14"/>
                <a:gd name="T12" fmla="*/ 5 w 44"/>
                <a:gd name="T13" fmla="*/ 14 h 14"/>
                <a:gd name="T14" fmla="*/ 5 w 44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14">
                  <a:moveTo>
                    <a:pt x="5" y="14"/>
                  </a:moveTo>
                  <a:cubicBezTo>
                    <a:pt x="3" y="14"/>
                    <a:pt x="1" y="13"/>
                    <a:pt x="1" y="11"/>
                  </a:cubicBezTo>
                  <a:cubicBezTo>
                    <a:pt x="0" y="8"/>
                    <a:pt x="2" y="6"/>
                    <a:pt x="4" y="6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1" y="0"/>
                    <a:pt x="43" y="1"/>
                    <a:pt x="44" y="4"/>
                  </a:cubicBezTo>
                  <a:cubicBezTo>
                    <a:pt x="44" y="6"/>
                    <a:pt x="42" y="8"/>
                    <a:pt x="40" y="8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4" name="Freeform 219"/>
            <p:cNvSpPr/>
            <p:nvPr>
              <p:custDataLst>
                <p:tags r:id="rId18"/>
              </p:custDataLst>
            </p:nvPr>
          </p:nvSpPr>
          <p:spPr bwMode="auto">
            <a:xfrm>
              <a:off x="1884494" y="1229337"/>
              <a:ext cx="117932" cy="37064"/>
            </a:xfrm>
            <a:custGeom>
              <a:avLst/>
              <a:gdLst>
                <a:gd name="T0" fmla="*/ 39 w 44"/>
                <a:gd name="T1" fmla="*/ 14 h 14"/>
                <a:gd name="T2" fmla="*/ 39 w 44"/>
                <a:gd name="T3" fmla="*/ 14 h 14"/>
                <a:gd name="T4" fmla="*/ 4 w 44"/>
                <a:gd name="T5" fmla="*/ 9 h 14"/>
                <a:gd name="T6" fmla="*/ 1 w 44"/>
                <a:gd name="T7" fmla="*/ 4 h 14"/>
                <a:gd name="T8" fmla="*/ 5 w 44"/>
                <a:gd name="T9" fmla="*/ 1 h 14"/>
                <a:gd name="T10" fmla="*/ 40 w 44"/>
                <a:gd name="T11" fmla="*/ 6 h 14"/>
                <a:gd name="T12" fmla="*/ 43 w 44"/>
                <a:gd name="T13" fmla="*/ 11 h 14"/>
                <a:gd name="T14" fmla="*/ 39 w 44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14">
                  <a:moveTo>
                    <a:pt x="39" y="14"/>
                  </a:moveTo>
                  <a:cubicBezTo>
                    <a:pt x="39" y="14"/>
                    <a:pt x="39" y="14"/>
                    <a:pt x="39" y="14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8"/>
                    <a:pt x="0" y="6"/>
                    <a:pt x="1" y="4"/>
                  </a:cubicBezTo>
                  <a:cubicBezTo>
                    <a:pt x="1" y="2"/>
                    <a:pt x="3" y="0"/>
                    <a:pt x="5" y="1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2" y="7"/>
                    <a:pt x="44" y="9"/>
                    <a:pt x="43" y="11"/>
                  </a:cubicBezTo>
                  <a:cubicBezTo>
                    <a:pt x="43" y="13"/>
                    <a:pt x="41" y="14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5" name="Freeform 220"/>
            <p:cNvSpPr/>
            <p:nvPr>
              <p:custDataLst>
                <p:tags r:id="rId19"/>
              </p:custDataLst>
            </p:nvPr>
          </p:nvSpPr>
          <p:spPr bwMode="auto">
            <a:xfrm>
              <a:off x="1884494" y="1309081"/>
              <a:ext cx="117932" cy="37064"/>
            </a:xfrm>
            <a:custGeom>
              <a:avLst/>
              <a:gdLst>
                <a:gd name="T0" fmla="*/ 39 w 44"/>
                <a:gd name="T1" fmla="*/ 14 h 14"/>
                <a:gd name="T2" fmla="*/ 39 w 44"/>
                <a:gd name="T3" fmla="*/ 14 h 14"/>
                <a:gd name="T4" fmla="*/ 4 w 44"/>
                <a:gd name="T5" fmla="*/ 8 h 14"/>
                <a:gd name="T6" fmla="*/ 1 w 44"/>
                <a:gd name="T7" fmla="*/ 4 h 14"/>
                <a:gd name="T8" fmla="*/ 5 w 44"/>
                <a:gd name="T9" fmla="*/ 1 h 14"/>
                <a:gd name="T10" fmla="*/ 40 w 44"/>
                <a:gd name="T11" fmla="*/ 6 h 14"/>
                <a:gd name="T12" fmla="*/ 43 w 44"/>
                <a:gd name="T13" fmla="*/ 11 h 14"/>
                <a:gd name="T14" fmla="*/ 39 w 44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14">
                  <a:moveTo>
                    <a:pt x="39" y="14"/>
                  </a:moveTo>
                  <a:cubicBezTo>
                    <a:pt x="39" y="14"/>
                    <a:pt x="39" y="14"/>
                    <a:pt x="39" y="14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1" y="4"/>
                  </a:cubicBezTo>
                  <a:cubicBezTo>
                    <a:pt x="1" y="2"/>
                    <a:pt x="3" y="0"/>
                    <a:pt x="5" y="1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2" y="7"/>
                    <a:pt x="44" y="9"/>
                    <a:pt x="43" y="11"/>
                  </a:cubicBezTo>
                  <a:cubicBezTo>
                    <a:pt x="43" y="13"/>
                    <a:pt x="41" y="14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6" name="Freeform 221"/>
            <p:cNvSpPr/>
            <p:nvPr>
              <p:custDataLst>
                <p:tags r:id="rId20"/>
              </p:custDataLst>
            </p:nvPr>
          </p:nvSpPr>
          <p:spPr bwMode="auto">
            <a:xfrm>
              <a:off x="1884494" y="1388826"/>
              <a:ext cx="117932" cy="37064"/>
            </a:xfrm>
            <a:custGeom>
              <a:avLst/>
              <a:gdLst>
                <a:gd name="T0" fmla="*/ 39 w 44"/>
                <a:gd name="T1" fmla="*/ 14 h 14"/>
                <a:gd name="T2" fmla="*/ 39 w 44"/>
                <a:gd name="T3" fmla="*/ 14 h 14"/>
                <a:gd name="T4" fmla="*/ 4 w 44"/>
                <a:gd name="T5" fmla="*/ 8 h 14"/>
                <a:gd name="T6" fmla="*/ 1 w 44"/>
                <a:gd name="T7" fmla="*/ 4 h 14"/>
                <a:gd name="T8" fmla="*/ 5 w 44"/>
                <a:gd name="T9" fmla="*/ 0 h 14"/>
                <a:gd name="T10" fmla="*/ 40 w 44"/>
                <a:gd name="T11" fmla="*/ 6 h 14"/>
                <a:gd name="T12" fmla="*/ 43 w 44"/>
                <a:gd name="T13" fmla="*/ 11 h 14"/>
                <a:gd name="T14" fmla="*/ 39 w 44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14">
                  <a:moveTo>
                    <a:pt x="39" y="14"/>
                  </a:moveTo>
                  <a:cubicBezTo>
                    <a:pt x="39" y="14"/>
                    <a:pt x="39" y="14"/>
                    <a:pt x="39" y="14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1" y="4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2" y="6"/>
                    <a:pt x="44" y="8"/>
                    <a:pt x="43" y="11"/>
                  </a:cubicBezTo>
                  <a:cubicBezTo>
                    <a:pt x="43" y="13"/>
                    <a:pt x="41" y="14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7" name="Freeform 222"/>
            <p:cNvSpPr/>
            <p:nvPr>
              <p:custDataLst>
                <p:tags r:id="rId21"/>
              </p:custDataLst>
            </p:nvPr>
          </p:nvSpPr>
          <p:spPr bwMode="auto">
            <a:xfrm>
              <a:off x="2026012" y="1455092"/>
              <a:ext cx="212277" cy="52789"/>
            </a:xfrm>
            <a:custGeom>
              <a:avLst/>
              <a:gdLst>
                <a:gd name="T0" fmla="*/ 5 w 80"/>
                <a:gd name="T1" fmla="*/ 20 h 20"/>
                <a:gd name="T2" fmla="*/ 1 w 80"/>
                <a:gd name="T3" fmla="*/ 17 h 20"/>
                <a:gd name="T4" fmla="*/ 4 w 80"/>
                <a:gd name="T5" fmla="*/ 12 h 20"/>
                <a:gd name="T6" fmla="*/ 75 w 80"/>
                <a:gd name="T7" fmla="*/ 1 h 20"/>
                <a:gd name="T8" fmla="*/ 80 w 80"/>
                <a:gd name="T9" fmla="*/ 4 h 20"/>
                <a:gd name="T10" fmla="*/ 76 w 80"/>
                <a:gd name="T11" fmla="*/ 9 h 20"/>
                <a:gd name="T12" fmla="*/ 5 w 80"/>
                <a:gd name="T13" fmla="*/ 20 h 20"/>
                <a:gd name="T14" fmla="*/ 5 w 80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20">
                  <a:moveTo>
                    <a:pt x="5" y="20"/>
                  </a:moveTo>
                  <a:cubicBezTo>
                    <a:pt x="3" y="20"/>
                    <a:pt x="1" y="19"/>
                    <a:pt x="1" y="17"/>
                  </a:cubicBezTo>
                  <a:cubicBezTo>
                    <a:pt x="0" y="15"/>
                    <a:pt x="2" y="13"/>
                    <a:pt x="4" y="12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7" y="0"/>
                    <a:pt x="79" y="2"/>
                    <a:pt x="80" y="4"/>
                  </a:cubicBezTo>
                  <a:cubicBezTo>
                    <a:pt x="80" y="6"/>
                    <a:pt x="79" y="8"/>
                    <a:pt x="76" y="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1822381" y="5184897"/>
            <a:ext cx="276547" cy="354815"/>
            <a:chOff x="9976563" y="4385535"/>
            <a:chExt cx="328668" cy="421687"/>
          </a:xfrm>
        </p:grpSpPr>
        <p:sp>
          <p:nvSpPr>
            <p:cNvPr id="79" name="Freeform 253"/>
            <p:cNvSpPr>
              <a:spLocks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9976563" y="4385535"/>
              <a:ext cx="328668" cy="421687"/>
            </a:xfrm>
            <a:custGeom>
              <a:avLst/>
              <a:gdLst>
                <a:gd name="T0" fmla="*/ 92 w 112"/>
                <a:gd name="T1" fmla="*/ 144 h 144"/>
                <a:gd name="T2" fmla="*/ 20 w 112"/>
                <a:gd name="T3" fmla="*/ 144 h 144"/>
                <a:gd name="T4" fmla="*/ 0 w 112"/>
                <a:gd name="T5" fmla="*/ 124 h 144"/>
                <a:gd name="T6" fmla="*/ 0 w 112"/>
                <a:gd name="T7" fmla="*/ 20 h 144"/>
                <a:gd name="T8" fmla="*/ 20 w 112"/>
                <a:gd name="T9" fmla="*/ 0 h 144"/>
                <a:gd name="T10" fmla="*/ 92 w 112"/>
                <a:gd name="T11" fmla="*/ 0 h 144"/>
                <a:gd name="T12" fmla="*/ 112 w 112"/>
                <a:gd name="T13" fmla="*/ 20 h 144"/>
                <a:gd name="T14" fmla="*/ 112 w 112"/>
                <a:gd name="T15" fmla="*/ 124 h 144"/>
                <a:gd name="T16" fmla="*/ 92 w 112"/>
                <a:gd name="T17" fmla="*/ 144 h 144"/>
                <a:gd name="T18" fmla="*/ 20 w 112"/>
                <a:gd name="T19" fmla="*/ 8 h 144"/>
                <a:gd name="T20" fmla="*/ 8 w 112"/>
                <a:gd name="T21" fmla="*/ 20 h 144"/>
                <a:gd name="T22" fmla="*/ 8 w 112"/>
                <a:gd name="T23" fmla="*/ 124 h 144"/>
                <a:gd name="T24" fmla="*/ 20 w 112"/>
                <a:gd name="T25" fmla="*/ 136 h 144"/>
                <a:gd name="T26" fmla="*/ 92 w 112"/>
                <a:gd name="T27" fmla="*/ 136 h 144"/>
                <a:gd name="T28" fmla="*/ 104 w 112"/>
                <a:gd name="T29" fmla="*/ 124 h 144"/>
                <a:gd name="T30" fmla="*/ 104 w 112"/>
                <a:gd name="T31" fmla="*/ 20 h 144"/>
                <a:gd name="T32" fmla="*/ 92 w 112"/>
                <a:gd name="T33" fmla="*/ 8 h 144"/>
                <a:gd name="T34" fmla="*/ 20 w 112"/>
                <a:gd name="T35" fmla="*/ 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2" h="144">
                  <a:moveTo>
                    <a:pt x="92" y="144"/>
                  </a:moveTo>
                  <a:cubicBezTo>
                    <a:pt x="20" y="144"/>
                    <a:pt x="20" y="144"/>
                    <a:pt x="20" y="144"/>
                  </a:cubicBezTo>
                  <a:cubicBezTo>
                    <a:pt x="9" y="144"/>
                    <a:pt x="0" y="135"/>
                    <a:pt x="0" y="12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03" y="0"/>
                    <a:pt x="112" y="9"/>
                    <a:pt x="112" y="20"/>
                  </a:cubicBezTo>
                  <a:cubicBezTo>
                    <a:pt x="112" y="124"/>
                    <a:pt x="112" y="124"/>
                    <a:pt x="112" y="124"/>
                  </a:cubicBezTo>
                  <a:cubicBezTo>
                    <a:pt x="112" y="135"/>
                    <a:pt x="103" y="144"/>
                    <a:pt x="92" y="144"/>
                  </a:cubicBezTo>
                  <a:close/>
                  <a:moveTo>
                    <a:pt x="20" y="8"/>
                  </a:moveTo>
                  <a:cubicBezTo>
                    <a:pt x="13" y="8"/>
                    <a:pt x="8" y="14"/>
                    <a:pt x="8" y="20"/>
                  </a:cubicBezTo>
                  <a:cubicBezTo>
                    <a:pt x="8" y="124"/>
                    <a:pt x="8" y="124"/>
                    <a:pt x="8" y="124"/>
                  </a:cubicBezTo>
                  <a:cubicBezTo>
                    <a:pt x="8" y="131"/>
                    <a:pt x="13" y="136"/>
                    <a:pt x="20" y="136"/>
                  </a:cubicBezTo>
                  <a:cubicBezTo>
                    <a:pt x="92" y="136"/>
                    <a:pt x="92" y="136"/>
                    <a:pt x="92" y="136"/>
                  </a:cubicBezTo>
                  <a:cubicBezTo>
                    <a:pt x="98" y="136"/>
                    <a:pt x="104" y="131"/>
                    <a:pt x="104" y="124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14"/>
                    <a:pt x="98" y="8"/>
                    <a:pt x="92" y="8"/>
                  </a:cubicBezTo>
                  <a:lnTo>
                    <a:pt x="2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0" name="Freeform 254"/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10023692" y="4431424"/>
              <a:ext cx="234408" cy="94260"/>
            </a:xfrm>
            <a:custGeom>
              <a:avLst/>
              <a:gdLst>
                <a:gd name="T0" fmla="*/ 72 w 80"/>
                <a:gd name="T1" fmla="*/ 32 h 32"/>
                <a:gd name="T2" fmla="*/ 8 w 80"/>
                <a:gd name="T3" fmla="*/ 32 h 32"/>
                <a:gd name="T4" fmla="*/ 0 w 80"/>
                <a:gd name="T5" fmla="*/ 24 h 32"/>
                <a:gd name="T6" fmla="*/ 0 w 80"/>
                <a:gd name="T7" fmla="*/ 8 h 32"/>
                <a:gd name="T8" fmla="*/ 8 w 80"/>
                <a:gd name="T9" fmla="*/ 0 h 32"/>
                <a:gd name="T10" fmla="*/ 72 w 80"/>
                <a:gd name="T11" fmla="*/ 0 h 32"/>
                <a:gd name="T12" fmla="*/ 80 w 80"/>
                <a:gd name="T13" fmla="*/ 8 h 32"/>
                <a:gd name="T14" fmla="*/ 80 w 80"/>
                <a:gd name="T15" fmla="*/ 24 h 32"/>
                <a:gd name="T16" fmla="*/ 72 w 80"/>
                <a:gd name="T17" fmla="*/ 32 h 32"/>
                <a:gd name="T18" fmla="*/ 72 w 80"/>
                <a:gd name="T19" fmla="*/ 24 h 32"/>
                <a:gd name="T20" fmla="*/ 72 w 80"/>
                <a:gd name="T21" fmla="*/ 28 h 32"/>
                <a:gd name="T22" fmla="*/ 72 w 80"/>
                <a:gd name="T23" fmla="*/ 24 h 32"/>
                <a:gd name="T24" fmla="*/ 72 w 80"/>
                <a:gd name="T25" fmla="*/ 24 h 32"/>
                <a:gd name="T26" fmla="*/ 8 w 80"/>
                <a:gd name="T27" fmla="*/ 8 h 32"/>
                <a:gd name="T28" fmla="*/ 8 w 80"/>
                <a:gd name="T29" fmla="*/ 24 h 32"/>
                <a:gd name="T30" fmla="*/ 72 w 80"/>
                <a:gd name="T31" fmla="*/ 24 h 32"/>
                <a:gd name="T32" fmla="*/ 72 w 80"/>
                <a:gd name="T33" fmla="*/ 8 h 32"/>
                <a:gd name="T34" fmla="*/ 8 w 80"/>
                <a:gd name="T35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0" h="32">
                  <a:moveTo>
                    <a:pt x="72" y="32"/>
                  </a:moveTo>
                  <a:cubicBezTo>
                    <a:pt x="8" y="32"/>
                    <a:pt x="8" y="32"/>
                    <a:pt x="8" y="32"/>
                  </a:cubicBezTo>
                  <a:cubicBezTo>
                    <a:pt x="3" y="32"/>
                    <a:pt x="0" y="29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6" y="0"/>
                    <a:pt x="80" y="4"/>
                    <a:pt x="80" y="8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9"/>
                    <a:pt x="76" y="32"/>
                    <a:pt x="72" y="32"/>
                  </a:cubicBezTo>
                  <a:close/>
                  <a:moveTo>
                    <a:pt x="72" y="24"/>
                  </a:moveTo>
                  <a:cubicBezTo>
                    <a:pt x="72" y="28"/>
                    <a:pt x="72" y="28"/>
                    <a:pt x="72" y="28"/>
                  </a:cubicBezTo>
                  <a:cubicBezTo>
                    <a:pt x="72" y="24"/>
                    <a:pt x="72" y="24"/>
                    <a:pt x="72" y="24"/>
                  </a:cubicBezTo>
                  <a:cubicBezTo>
                    <a:pt x="72" y="24"/>
                    <a:pt x="72" y="24"/>
                    <a:pt x="72" y="24"/>
                  </a:cubicBezTo>
                  <a:close/>
                  <a:moveTo>
                    <a:pt x="8" y="8"/>
                  </a:moveTo>
                  <a:cubicBezTo>
                    <a:pt x="8" y="24"/>
                    <a:pt x="8" y="24"/>
                    <a:pt x="8" y="24"/>
                  </a:cubicBezTo>
                  <a:cubicBezTo>
                    <a:pt x="72" y="24"/>
                    <a:pt x="72" y="24"/>
                    <a:pt x="72" y="24"/>
                  </a:cubicBezTo>
                  <a:cubicBezTo>
                    <a:pt x="72" y="8"/>
                    <a:pt x="72" y="8"/>
                    <a:pt x="72" y="8"/>
                  </a:cubicBezTo>
                  <a:lnTo>
                    <a:pt x="8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1" name="Oval 255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10036095" y="4557931"/>
              <a:ext cx="37208" cy="3844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2" name="Freeform 256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10029894" y="4551729"/>
              <a:ext cx="47130" cy="50851"/>
            </a:xfrm>
            <a:custGeom>
              <a:avLst/>
              <a:gdLst>
                <a:gd name="T0" fmla="*/ 8 w 16"/>
                <a:gd name="T1" fmla="*/ 17 h 17"/>
                <a:gd name="T2" fmla="*/ 0 w 16"/>
                <a:gd name="T3" fmla="*/ 8 h 17"/>
                <a:gd name="T4" fmla="*/ 8 w 16"/>
                <a:gd name="T5" fmla="*/ 0 h 17"/>
                <a:gd name="T6" fmla="*/ 16 w 16"/>
                <a:gd name="T7" fmla="*/ 8 h 17"/>
                <a:gd name="T8" fmla="*/ 8 w 16"/>
                <a:gd name="T9" fmla="*/ 17 h 17"/>
                <a:gd name="T10" fmla="*/ 8 w 16"/>
                <a:gd name="T11" fmla="*/ 3 h 17"/>
                <a:gd name="T12" fmla="*/ 3 w 16"/>
                <a:gd name="T13" fmla="*/ 8 h 17"/>
                <a:gd name="T14" fmla="*/ 8 w 16"/>
                <a:gd name="T15" fmla="*/ 14 h 17"/>
                <a:gd name="T16" fmla="*/ 13 w 16"/>
                <a:gd name="T17" fmla="*/ 8 h 17"/>
                <a:gd name="T18" fmla="*/ 8 w 16"/>
                <a:gd name="T19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7">
                  <a:moveTo>
                    <a:pt x="8" y="17"/>
                  </a:moveTo>
                  <a:cubicBezTo>
                    <a:pt x="4" y="17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13"/>
                    <a:pt x="13" y="17"/>
                    <a:pt x="8" y="17"/>
                  </a:cubicBezTo>
                  <a:close/>
                  <a:moveTo>
                    <a:pt x="8" y="3"/>
                  </a:moveTo>
                  <a:cubicBezTo>
                    <a:pt x="5" y="3"/>
                    <a:pt x="3" y="6"/>
                    <a:pt x="3" y="8"/>
                  </a:cubicBezTo>
                  <a:cubicBezTo>
                    <a:pt x="3" y="11"/>
                    <a:pt x="5" y="14"/>
                    <a:pt x="8" y="14"/>
                  </a:cubicBezTo>
                  <a:cubicBezTo>
                    <a:pt x="11" y="14"/>
                    <a:pt x="13" y="11"/>
                    <a:pt x="13" y="8"/>
                  </a:cubicBezTo>
                  <a:cubicBezTo>
                    <a:pt x="13" y="6"/>
                    <a:pt x="11" y="3"/>
                    <a:pt x="8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3" name="Oval 257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10120432" y="4557931"/>
              <a:ext cx="38448" cy="3844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4" name="Freeform 258"/>
            <p:cNvSpPr>
              <a:spLocks noEditPoints="1"/>
            </p:cNvSpPr>
            <p:nvPr>
              <p:custDataLst>
                <p:tags r:id="rId27"/>
              </p:custDataLst>
            </p:nvPr>
          </p:nvSpPr>
          <p:spPr bwMode="auto">
            <a:xfrm>
              <a:off x="10115471" y="4551729"/>
              <a:ext cx="49610" cy="50851"/>
            </a:xfrm>
            <a:custGeom>
              <a:avLst/>
              <a:gdLst>
                <a:gd name="T0" fmla="*/ 9 w 17"/>
                <a:gd name="T1" fmla="*/ 17 h 17"/>
                <a:gd name="T2" fmla="*/ 0 w 17"/>
                <a:gd name="T3" fmla="*/ 8 h 17"/>
                <a:gd name="T4" fmla="*/ 9 w 17"/>
                <a:gd name="T5" fmla="*/ 0 h 17"/>
                <a:gd name="T6" fmla="*/ 17 w 17"/>
                <a:gd name="T7" fmla="*/ 8 h 17"/>
                <a:gd name="T8" fmla="*/ 9 w 17"/>
                <a:gd name="T9" fmla="*/ 17 h 17"/>
                <a:gd name="T10" fmla="*/ 9 w 17"/>
                <a:gd name="T11" fmla="*/ 3 h 17"/>
                <a:gd name="T12" fmla="*/ 3 w 17"/>
                <a:gd name="T13" fmla="*/ 8 h 17"/>
                <a:gd name="T14" fmla="*/ 9 w 17"/>
                <a:gd name="T15" fmla="*/ 14 h 17"/>
                <a:gd name="T16" fmla="*/ 14 w 17"/>
                <a:gd name="T17" fmla="*/ 8 h 17"/>
                <a:gd name="T18" fmla="*/ 9 w 17"/>
                <a:gd name="T19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9" y="17"/>
                  </a:moveTo>
                  <a:cubicBezTo>
                    <a:pt x="4" y="17"/>
                    <a:pt x="0" y="13"/>
                    <a:pt x="0" y="8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8"/>
                  </a:cubicBezTo>
                  <a:cubicBezTo>
                    <a:pt x="17" y="13"/>
                    <a:pt x="13" y="17"/>
                    <a:pt x="9" y="17"/>
                  </a:cubicBezTo>
                  <a:close/>
                  <a:moveTo>
                    <a:pt x="9" y="3"/>
                  </a:moveTo>
                  <a:cubicBezTo>
                    <a:pt x="6" y="3"/>
                    <a:pt x="3" y="6"/>
                    <a:pt x="3" y="8"/>
                  </a:cubicBezTo>
                  <a:cubicBezTo>
                    <a:pt x="3" y="11"/>
                    <a:pt x="6" y="14"/>
                    <a:pt x="9" y="14"/>
                  </a:cubicBezTo>
                  <a:cubicBezTo>
                    <a:pt x="11" y="14"/>
                    <a:pt x="14" y="11"/>
                    <a:pt x="14" y="8"/>
                  </a:cubicBezTo>
                  <a:cubicBezTo>
                    <a:pt x="14" y="6"/>
                    <a:pt x="11" y="3"/>
                    <a:pt x="9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5" name="Oval 259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0206010" y="4557931"/>
              <a:ext cx="40928" cy="3844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6" name="Freeform 260"/>
            <p:cNvSpPr>
              <a:spLocks noEditPoints="1"/>
            </p:cNvSpPr>
            <p:nvPr>
              <p:custDataLst>
                <p:tags r:id="rId29"/>
              </p:custDataLst>
            </p:nvPr>
          </p:nvSpPr>
          <p:spPr bwMode="auto">
            <a:xfrm>
              <a:off x="10203530" y="4551729"/>
              <a:ext cx="45889" cy="50851"/>
            </a:xfrm>
            <a:custGeom>
              <a:avLst/>
              <a:gdLst>
                <a:gd name="T0" fmla="*/ 8 w 16"/>
                <a:gd name="T1" fmla="*/ 17 h 17"/>
                <a:gd name="T2" fmla="*/ 0 w 16"/>
                <a:gd name="T3" fmla="*/ 8 h 17"/>
                <a:gd name="T4" fmla="*/ 8 w 16"/>
                <a:gd name="T5" fmla="*/ 0 h 17"/>
                <a:gd name="T6" fmla="*/ 16 w 16"/>
                <a:gd name="T7" fmla="*/ 8 h 17"/>
                <a:gd name="T8" fmla="*/ 8 w 16"/>
                <a:gd name="T9" fmla="*/ 17 h 17"/>
                <a:gd name="T10" fmla="*/ 8 w 16"/>
                <a:gd name="T11" fmla="*/ 3 h 17"/>
                <a:gd name="T12" fmla="*/ 3 w 16"/>
                <a:gd name="T13" fmla="*/ 8 h 17"/>
                <a:gd name="T14" fmla="*/ 8 w 16"/>
                <a:gd name="T15" fmla="*/ 14 h 17"/>
                <a:gd name="T16" fmla="*/ 13 w 16"/>
                <a:gd name="T17" fmla="*/ 8 h 17"/>
                <a:gd name="T18" fmla="*/ 8 w 16"/>
                <a:gd name="T19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7">
                  <a:moveTo>
                    <a:pt x="8" y="17"/>
                  </a:moveTo>
                  <a:cubicBezTo>
                    <a:pt x="4" y="17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13"/>
                    <a:pt x="12" y="17"/>
                    <a:pt x="8" y="17"/>
                  </a:cubicBezTo>
                  <a:close/>
                  <a:moveTo>
                    <a:pt x="8" y="3"/>
                  </a:moveTo>
                  <a:cubicBezTo>
                    <a:pt x="5" y="3"/>
                    <a:pt x="3" y="6"/>
                    <a:pt x="3" y="8"/>
                  </a:cubicBezTo>
                  <a:cubicBezTo>
                    <a:pt x="3" y="11"/>
                    <a:pt x="5" y="14"/>
                    <a:pt x="8" y="14"/>
                  </a:cubicBezTo>
                  <a:cubicBezTo>
                    <a:pt x="11" y="14"/>
                    <a:pt x="13" y="11"/>
                    <a:pt x="13" y="8"/>
                  </a:cubicBezTo>
                  <a:cubicBezTo>
                    <a:pt x="13" y="6"/>
                    <a:pt x="11" y="3"/>
                    <a:pt x="8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7" name="Oval 261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10036095" y="4631106"/>
              <a:ext cx="37208" cy="4092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8" name="Freeform 262"/>
            <p:cNvSpPr>
              <a:spLocks noEditPoints="1"/>
            </p:cNvSpPr>
            <p:nvPr>
              <p:custDataLst>
                <p:tags r:id="rId31"/>
              </p:custDataLst>
            </p:nvPr>
          </p:nvSpPr>
          <p:spPr bwMode="auto">
            <a:xfrm>
              <a:off x="10029894" y="4628625"/>
              <a:ext cx="47130" cy="47130"/>
            </a:xfrm>
            <a:custGeom>
              <a:avLst/>
              <a:gdLst>
                <a:gd name="T0" fmla="*/ 8 w 16"/>
                <a:gd name="T1" fmla="*/ 16 h 16"/>
                <a:gd name="T2" fmla="*/ 0 w 16"/>
                <a:gd name="T3" fmla="*/ 8 h 16"/>
                <a:gd name="T4" fmla="*/ 8 w 16"/>
                <a:gd name="T5" fmla="*/ 0 h 16"/>
                <a:gd name="T6" fmla="*/ 16 w 16"/>
                <a:gd name="T7" fmla="*/ 8 h 16"/>
                <a:gd name="T8" fmla="*/ 8 w 16"/>
                <a:gd name="T9" fmla="*/ 16 h 16"/>
                <a:gd name="T10" fmla="*/ 8 w 16"/>
                <a:gd name="T11" fmla="*/ 3 h 16"/>
                <a:gd name="T12" fmla="*/ 3 w 16"/>
                <a:gd name="T13" fmla="*/ 8 h 16"/>
                <a:gd name="T14" fmla="*/ 8 w 16"/>
                <a:gd name="T15" fmla="*/ 13 h 16"/>
                <a:gd name="T16" fmla="*/ 13 w 16"/>
                <a:gd name="T17" fmla="*/ 8 h 16"/>
                <a:gd name="T18" fmla="*/ 8 w 16"/>
                <a:gd name="T1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12"/>
                    <a:pt x="13" y="16"/>
                    <a:pt x="8" y="16"/>
                  </a:cubicBezTo>
                  <a:close/>
                  <a:moveTo>
                    <a:pt x="8" y="3"/>
                  </a:moveTo>
                  <a:cubicBezTo>
                    <a:pt x="5" y="3"/>
                    <a:pt x="3" y="5"/>
                    <a:pt x="3" y="8"/>
                  </a:cubicBezTo>
                  <a:cubicBezTo>
                    <a:pt x="3" y="11"/>
                    <a:pt x="5" y="13"/>
                    <a:pt x="8" y="13"/>
                  </a:cubicBezTo>
                  <a:cubicBezTo>
                    <a:pt x="11" y="13"/>
                    <a:pt x="13" y="11"/>
                    <a:pt x="13" y="8"/>
                  </a:cubicBezTo>
                  <a:cubicBezTo>
                    <a:pt x="13" y="5"/>
                    <a:pt x="11" y="3"/>
                    <a:pt x="8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9" name="Oval 263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10120432" y="4631106"/>
              <a:ext cx="38448" cy="4092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0" name="Freeform 264"/>
            <p:cNvSpPr>
              <a:spLocks noEditPoints="1"/>
            </p:cNvSpPr>
            <p:nvPr>
              <p:custDataLst>
                <p:tags r:id="rId33"/>
              </p:custDataLst>
            </p:nvPr>
          </p:nvSpPr>
          <p:spPr bwMode="auto">
            <a:xfrm>
              <a:off x="10115471" y="4628625"/>
              <a:ext cx="49610" cy="47130"/>
            </a:xfrm>
            <a:custGeom>
              <a:avLst/>
              <a:gdLst>
                <a:gd name="T0" fmla="*/ 9 w 17"/>
                <a:gd name="T1" fmla="*/ 16 h 16"/>
                <a:gd name="T2" fmla="*/ 0 w 17"/>
                <a:gd name="T3" fmla="*/ 8 h 16"/>
                <a:gd name="T4" fmla="*/ 9 w 17"/>
                <a:gd name="T5" fmla="*/ 0 h 16"/>
                <a:gd name="T6" fmla="*/ 17 w 17"/>
                <a:gd name="T7" fmla="*/ 8 h 16"/>
                <a:gd name="T8" fmla="*/ 9 w 17"/>
                <a:gd name="T9" fmla="*/ 16 h 16"/>
                <a:gd name="T10" fmla="*/ 9 w 17"/>
                <a:gd name="T11" fmla="*/ 3 h 16"/>
                <a:gd name="T12" fmla="*/ 3 w 17"/>
                <a:gd name="T13" fmla="*/ 8 h 16"/>
                <a:gd name="T14" fmla="*/ 9 w 17"/>
                <a:gd name="T15" fmla="*/ 13 h 16"/>
                <a:gd name="T16" fmla="*/ 14 w 17"/>
                <a:gd name="T17" fmla="*/ 8 h 16"/>
                <a:gd name="T18" fmla="*/ 9 w 17"/>
                <a:gd name="T1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6">
                  <a:moveTo>
                    <a:pt x="9" y="16"/>
                  </a:move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8"/>
                  </a:cubicBezTo>
                  <a:cubicBezTo>
                    <a:pt x="17" y="12"/>
                    <a:pt x="13" y="16"/>
                    <a:pt x="9" y="16"/>
                  </a:cubicBezTo>
                  <a:close/>
                  <a:moveTo>
                    <a:pt x="9" y="3"/>
                  </a:moveTo>
                  <a:cubicBezTo>
                    <a:pt x="6" y="3"/>
                    <a:pt x="3" y="5"/>
                    <a:pt x="3" y="8"/>
                  </a:cubicBezTo>
                  <a:cubicBezTo>
                    <a:pt x="3" y="11"/>
                    <a:pt x="6" y="13"/>
                    <a:pt x="9" y="13"/>
                  </a:cubicBezTo>
                  <a:cubicBezTo>
                    <a:pt x="11" y="13"/>
                    <a:pt x="14" y="11"/>
                    <a:pt x="14" y="8"/>
                  </a:cubicBezTo>
                  <a:cubicBezTo>
                    <a:pt x="14" y="5"/>
                    <a:pt x="11" y="3"/>
                    <a:pt x="9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1" name="Oval 265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10036095" y="4708002"/>
              <a:ext cx="37208" cy="3844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2" name="Freeform 266"/>
            <p:cNvSpPr>
              <a:spLocks noEditPoints="1"/>
            </p:cNvSpPr>
            <p:nvPr>
              <p:custDataLst>
                <p:tags r:id="rId35"/>
              </p:custDataLst>
            </p:nvPr>
          </p:nvSpPr>
          <p:spPr bwMode="auto">
            <a:xfrm>
              <a:off x="10029894" y="4701800"/>
              <a:ext cx="47130" cy="49610"/>
            </a:xfrm>
            <a:custGeom>
              <a:avLst/>
              <a:gdLst>
                <a:gd name="T0" fmla="*/ 8 w 16"/>
                <a:gd name="T1" fmla="*/ 17 h 17"/>
                <a:gd name="T2" fmla="*/ 0 w 16"/>
                <a:gd name="T3" fmla="*/ 9 h 17"/>
                <a:gd name="T4" fmla="*/ 8 w 16"/>
                <a:gd name="T5" fmla="*/ 0 h 17"/>
                <a:gd name="T6" fmla="*/ 16 w 16"/>
                <a:gd name="T7" fmla="*/ 9 h 17"/>
                <a:gd name="T8" fmla="*/ 8 w 16"/>
                <a:gd name="T9" fmla="*/ 17 h 17"/>
                <a:gd name="T10" fmla="*/ 8 w 16"/>
                <a:gd name="T11" fmla="*/ 3 h 17"/>
                <a:gd name="T12" fmla="*/ 3 w 16"/>
                <a:gd name="T13" fmla="*/ 9 h 17"/>
                <a:gd name="T14" fmla="*/ 8 w 16"/>
                <a:gd name="T15" fmla="*/ 14 h 17"/>
                <a:gd name="T16" fmla="*/ 13 w 16"/>
                <a:gd name="T17" fmla="*/ 9 h 17"/>
                <a:gd name="T18" fmla="*/ 8 w 16"/>
                <a:gd name="T19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ubicBezTo>
                    <a:pt x="16" y="13"/>
                    <a:pt x="13" y="17"/>
                    <a:pt x="8" y="17"/>
                  </a:cubicBezTo>
                  <a:close/>
                  <a:moveTo>
                    <a:pt x="8" y="3"/>
                  </a:moveTo>
                  <a:cubicBezTo>
                    <a:pt x="5" y="3"/>
                    <a:pt x="3" y="6"/>
                    <a:pt x="3" y="9"/>
                  </a:cubicBezTo>
                  <a:cubicBezTo>
                    <a:pt x="3" y="11"/>
                    <a:pt x="5" y="14"/>
                    <a:pt x="8" y="14"/>
                  </a:cubicBezTo>
                  <a:cubicBezTo>
                    <a:pt x="11" y="14"/>
                    <a:pt x="13" y="11"/>
                    <a:pt x="13" y="9"/>
                  </a:cubicBezTo>
                  <a:cubicBezTo>
                    <a:pt x="13" y="6"/>
                    <a:pt x="11" y="3"/>
                    <a:pt x="8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3" name="Oval 267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10120432" y="4708002"/>
              <a:ext cx="38448" cy="3844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4" name="Freeform 268"/>
            <p:cNvSpPr>
              <a:spLocks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10115471" y="4701800"/>
              <a:ext cx="49610" cy="49610"/>
            </a:xfrm>
            <a:custGeom>
              <a:avLst/>
              <a:gdLst>
                <a:gd name="T0" fmla="*/ 9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9 w 17"/>
                <a:gd name="T9" fmla="*/ 17 h 17"/>
                <a:gd name="T10" fmla="*/ 9 w 17"/>
                <a:gd name="T11" fmla="*/ 3 h 17"/>
                <a:gd name="T12" fmla="*/ 3 w 17"/>
                <a:gd name="T13" fmla="*/ 9 h 17"/>
                <a:gd name="T14" fmla="*/ 9 w 17"/>
                <a:gd name="T15" fmla="*/ 14 h 17"/>
                <a:gd name="T16" fmla="*/ 14 w 17"/>
                <a:gd name="T17" fmla="*/ 9 h 17"/>
                <a:gd name="T18" fmla="*/ 9 w 17"/>
                <a:gd name="T19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9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9" y="17"/>
                  </a:cubicBezTo>
                  <a:close/>
                  <a:moveTo>
                    <a:pt x="9" y="3"/>
                  </a:moveTo>
                  <a:cubicBezTo>
                    <a:pt x="6" y="3"/>
                    <a:pt x="3" y="6"/>
                    <a:pt x="3" y="9"/>
                  </a:cubicBezTo>
                  <a:cubicBezTo>
                    <a:pt x="3" y="11"/>
                    <a:pt x="6" y="14"/>
                    <a:pt x="9" y="14"/>
                  </a:cubicBezTo>
                  <a:cubicBezTo>
                    <a:pt x="11" y="14"/>
                    <a:pt x="14" y="11"/>
                    <a:pt x="14" y="9"/>
                  </a:cubicBezTo>
                  <a:cubicBezTo>
                    <a:pt x="14" y="6"/>
                    <a:pt x="11" y="3"/>
                    <a:pt x="9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5" name="Freeform 269"/>
            <p:cNvSpPr/>
            <p:nvPr>
              <p:custDataLst>
                <p:tags r:id="rId38"/>
              </p:custDataLst>
            </p:nvPr>
          </p:nvSpPr>
          <p:spPr bwMode="auto">
            <a:xfrm>
              <a:off x="10206010" y="4631106"/>
              <a:ext cx="40928" cy="115344"/>
            </a:xfrm>
            <a:custGeom>
              <a:avLst/>
              <a:gdLst>
                <a:gd name="T0" fmla="*/ 14 w 14"/>
                <a:gd name="T1" fmla="*/ 31 h 39"/>
                <a:gd name="T2" fmla="*/ 7 w 14"/>
                <a:gd name="T3" fmla="*/ 39 h 39"/>
                <a:gd name="T4" fmla="*/ 0 w 14"/>
                <a:gd name="T5" fmla="*/ 31 h 39"/>
                <a:gd name="T6" fmla="*/ 0 w 14"/>
                <a:gd name="T7" fmla="*/ 8 h 39"/>
                <a:gd name="T8" fmla="*/ 7 w 14"/>
                <a:gd name="T9" fmla="*/ 0 h 39"/>
                <a:gd name="T10" fmla="*/ 14 w 14"/>
                <a:gd name="T11" fmla="*/ 8 h 39"/>
                <a:gd name="T12" fmla="*/ 14 w 14"/>
                <a:gd name="T13" fmla="*/ 3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39">
                  <a:moveTo>
                    <a:pt x="14" y="31"/>
                  </a:moveTo>
                  <a:cubicBezTo>
                    <a:pt x="14" y="36"/>
                    <a:pt x="11" y="39"/>
                    <a:pt x="7" y="39"/>
                  </a:cubicBezTo>
                  <a:cubicBezTo>
                    <a:pt x="3" y="39"/>
                    <a:pt x="0" y="36"/>
                    <a:pt x="0" y="3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11" y="0"/>
                    <a:pt x="14" y="4"/>
                    <a:pt x="14" y="8"/>
                  </a:cubicBezTo>
                  <a:lnTo>
                    <a:pt x="14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6" name="Freeform 270"/>
            <p:cNvSpPr>
              <a:spLocks noEditPoints="1"/>
            </p:cNvSpPr>
            <p:nvPr>
              <p:custDataLst>
                <p:tags r:id="rId39"/>
              </p:custDataLst>
            </p:nvPr>
          </p:nvSpPr>
          <p:spPr bwMode="auto">
            <a:xfrm>
              <a:off x="10203530" y="4628625"/>
              <a:ext cx="45889" cy="122785"/>
            </a:xfrm>
            <a:custGeom>
              <a:avLst/>
              <a:gdLst>
                <a:gd name="T0" fmla="*/ 8 w 16"/>
                <a:gd name="T1" fmla="*/ 42 h 42"/>
                <a:gd name="T2" fmla="*/ 0 w 16"/>
                <a:gd name="T3" fmla="*/ 32 h 42"/>
                <a:gd name="T4" fmla="*/ 0 w 16"/>
                <a:gd name="T5" fmla="*/ 9 h 42"/>
                <a:gd name="T6" fmla="*/ 8 w 16"/>
                <a:gd name="T7" fmla="*/ 0 h 42"/>
                <a:gd name="T8" fmla="*/ 16 w 16"/>
                <a:gd name="T9" fmla="*/ 9 h 42"/>
                <a:gd name="T10" fmla="*/ 16 w 16"/>
                <a:gd name="T11" fmla="*/ 32 h 42"/>
                <a:gd name="T12" fmla="*/ 8 w 16"/>
                <a:gd name="T13" fmla="*/ 42 h 42"/>
                <a:gd name="T14" fmla="*/ 8 w 16"/>
                <a:gd name="T15" fmla="*/ 3 h 42"/>
                <a:gd name="T16" fmla="*/ 3 w 16"/>
                <a:gd name="T17" fmla="*/ 9 h 42"/>
                <a:gd name="T18" fmla="*/ 3 w 16"/>
                <a:gd name="T19" fmla="*/ 32 h 42"/>
                <a:gd name="T20" fmla="*/ 8 w 16"/>
                <a:gd name="T21" fmla="*/ 39 h 42"/>
                <a:gd name="T22" fmla="*/ 13 w 16"/>
                <a:gd name="T23" fmla="*/ 32 h 42"/>
                <a:gd name="T24" fmla="*/ 13 w 16"/>
                <a:gd name="T25" fmla="*/ 9 h 42"/>
                <a:gd name="T26" fmla="*/ 8 w 16"/>
                <a:gd name="T27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42">
                  <a:moveTo>
                    <a:pt x="8" y="42"/>
                  </a:moveTo>
                  <a:cubicBezTo>
                    <a:pt x="4" y="42"/>
                    <a:pt x="0" y="37"/>
                    <a:pt x="0" y="3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9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7"/>
                    <a:pt x="12" y="42"/>
                    <a:pt x="8" y="42"/>
                  </a:cubicBezTo>
                  <a:close/>
                  <a:moveTo>
                    <a:pt x="8" y="3"/>
                  </a:moveTo>
                  <a:cubicBezTo>
                    <a:pt x="5" y="3"/>
                    <a:pt x="3" y="6"/>
                    <a:pt x="3" y="9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6"/>
                    <a:pt x="5" y="39"/>
                    <a:pt x="8" y="39"/>
                  </a:cubicBezTo>
                  <a:cubicBezTo>
                    <a:pt x="11" y="39"/>
                    <a:pt x="13" y="36"/>
                    <a:pt x="13" y="32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6"/>
                    <a:pt x="11" y="3"/>
                    <a:pt x="8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8"/>
          <p:cNvSpPr txBox="1"/>
          <p:nvPr/>
        </p:nvSpPr>
        <p:spPr>
          <a:xfrm>
            <a:off x="1502720" y="275062"/>
            <a:ext cx="318229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665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传统营销</a:t>
            </a:r>
            <a:r>
              <a:rPr lang="en-US" altLang="zh-CN" sz="2665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--</a:t>
            </a:r>
            <a:r>
              <a:rPr lang="en-US" sz="2665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4Cs</a:t>
            </a:r>
            <a:r>
              <a:rPr lang="zh-CN" altLang="en-US" sz="2665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策略</a:t>
            </a:r>
            <a:endParaRPr lang="zh-CN" altLang="en-US" sz="2665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09846" y="462689"/>
            <a:ext cx="983525" cy="209587"/>
            <a:chOff x="3775643" y="-275771"/>
            <a:chExt cx="2148873" cy="457920"/>
          </a:xfrm>
        </p:grpSpPr>
        <p:sp>
          <p:nvSpPr>
            <p:cNvPr id="2" name="圆角矩形 1"/>
            <p:cNvSpPr/>
            <p:nvPr/>
          </p:nvSpPr>
          <p:spPr>
            <a:xfrm>
              <a:off x="3775643" y="-275771"/>
              <a:ext cx="457920" cy="45792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4339294" y="-275771"/>
              <a:ext cx="457920" cy="45792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4902945" y="-275771"/>
              <a:ext cx="457920" cy="45792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5466596" y="-275771"/>
              <a:ext cx="457920" cy="457920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9" name="图表 18"/>
          <p:cNvGraphicFramePr/>
          <p:nvPr>
            <p:custDataLst>
              <p:tags r:id="rId2"/>
            </p:custDataLst>
          </p:nvPr>
        </p:nvGraphicFramePr>
        <p:xfrm>
          <a:off x="4336749" y="1610066"/>
          <a:ext cx="3515327" cy="3616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4588823" y="2194818"/>
            <a:ext cx="3769874" cy="3772201"/>
            <a:chOff x="3491329" y="1261482"/>
            <a:chExt cx="3006725" cy="3006726"/>
          </a:xfrm>
        </p:grpSpPr>
        <p:grpSp>
          <p:nvGrpSpPr>
            <p:cNvPr id="21" name="组合 20"/>
            <p:cNvGrpSpPr/>
            <p:nvPr/>
          </p:nvGrpSpPr>
          <p:grpSpPr>
            <a:xfrm rot="900000">
              <a:off x="3491329" y="1261482"/>
              <a:ext cx="3006725" cy="3006726"/>
              <a:chOff x="3491329" y="1261482"/>
              <a:chExt cx="3006725" cy="3006726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5015329" y="2787070"/>
                <a:ext cx="1482725" cy="1481138"/>
                <a:chOff x="4549776" y="2547938"/>
                <a:chExt cx="1482725" cy="1481138"/>
              </a:xfrm>
            </p:grpSpPr>
            <p:sp>
              <p:nvSpPr>
                <p:cNvPr id="25" name="Freeform 5"/>
                <p:cNvSpPr/>
                <p:nvPr>
                  <p:custDataLst>
                    <p:tags r:id="rId3"/>
                  </p:custDataLst>
                </p:nvPr>
              </p:nvSpPr>
              <p:spPr bwMode="auto">
                <a:xfrm>
                  <a:off x="4735513" y="2732088"/>
                  <a:ext cx="538163" cy="538163"/>
                </a:xfrm>
                <a:custGeom>
                  <a:avLst/>
                  <a:gdLst>
                    <a:gd name="T0" fmla="*/ 339 w 339"/>
                    <a:gd name="T1" fmla="*/ 270 h 339"/>
                    <a:gd name="T2" fmla="*/ 270 w 339"/>
                    <a:gd name="T3" fmla="*/ 339 h 339"/>
                    <a:gd name="T4" fmla="*/ 0 w 339"/>
                    <a:gd name="T5" fmla="*/ 71 h 339"/>
                    <a:gd name="T6" fmla="*/ 70 w 339"/>
                    <a:gd name="T7" fmla="*/ 0 h 339"/>
                    <a:gd name="T8" fmla="*/ 339 w 339"/>
                    <a:gd name="T9" fmla="*/ 270 h 3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9" h="339">
                      <a:moveTo>
                        <a:pt x="339" y="270"/>
                      </a:moveTo>
                      <a:lnTo>
                        <a:pt x="270" y="339"/>
                      </a:lnTo>
                      <a:lnTo>
                        <a:pt x="0" y="71"/>
                      </a:lnTo>
                      <a:lnTo>
                        <a:pt x="70" y="0"/>
                      </a:lnTo>
                      <a:lnTo>
                        <a:pt x="339" y="270"/>
                      </a:lnTo>
                      <a:close/>
                    </a:path>
                  </a:pathLst>
                </a:custGeom>
                <a:solidFill>
                  <a:srgbClr val="9494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p>
                  <a:endPara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26" name="Freeform 6"/>
                <p:cNvSpPr/>
                <p:nvPr>
                  <p:custDataLst>
                    <p:tags r:id="rId4"/>
                  </p:custDataLst>
                </p:nvPr>
              </p:nvSpPr>
              <p:spPr bwMode="auto">
                <a:xfrm>
                  <a:off x="4549776" y="2547938"/>
                  <a:ext cx="388938" cy="388938"/>
                </a:xfrm>
                <a:custGeom>
                  <a:avLst/>
                  <a:gdLst>
                    <a:gd name="T0" fmla="*/ 188 w 197"/>
                    <a:gd name="T1" fmla="*/ 77 h 197"/>
                    <a:gd name="T2" fmla="*/ 188 w 197"/>
                    <a:gd name="T3" fmla="*/ 111 h 197"/>
                    <a:gd name="T4" fmla="*/ 112 w 197"/>
                    <a:gd name="T5" fmla="*/ 187 h 197"/>
                    <a:gd name="T6" fmla="*/ 78 w 197"/>
                    <a:gd name="T7" fmla="*/ 187 h 197"/>
                    <a:gd name="T8" fmla="*/ 10 w 197"/>
                    <a:gd name="T9" fmla="*/ 120 h 197"/>
                    <a:gd name="T10" fmla="*/ 10 w 197"/>
                    <a:gd name="T11" fmla="*/ 86 h 197"/>
                    <a:gd name="T12" fmla="*/ 86 w 197"/>
                    <a:gd name="T13" fmla="*/ 9 h 197"/>
                    <a:gd name="T14" fmla="*/ 120 w 197"/>
                    <a:gd name="T15" fmla="*/ 9 h 197"/>
                    <a:gd name="T16" fmla="*/ 188 w 197"/>
                    <a:gd name="T17" fmla="*/ 77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7" h="197">
                      <a:moveTo>
                        <a:pt x="188" y="77"/>
                      </a:moveTo>
                      <a:cubicBezTo>
                        <a:pt x="197" y="87"/>
                        <a:pt x="197" y="102"/>
                        <a:pt x="188" y="111"/>
                      </a:cubicBezTo>
                      <a:cubicBezTo>
                        <a:pt x="112" y="187"/>
                        <a:pt x="112" y="187"/>
                        <a:pt x="112" y="187"/>
                      </a:cubicBezTo>
                      <a:cubicBezTo>
                        <a:pt x="102" y="197"/>
                        <a:pt x="87" y="197"/>
                        <a:pt x="78" y="187"/>
                      </a:cubicBezTo>
                      <a:cubicBezTo>
                        <a:pt x="10" y="120"/>
                        <a:pt x="10" y="120"/>
                        <a:pt x="10" y="120"/>
                      </a:cubicBezTo>
                      <a:cubicBezTo>
                        <a:pt x="0" y="110"/>
                        <a:pt x="0" y="95"/>
                        <a:pt x="10" y="86"/>
                      </a:cubicBezTo>
                      <a:cubicBezTo>
                        <a:pt x="86" y="9"/>
                        <a:pt x="86" y="9"/>
                        <a:pt x="86" y="9"/>
                      </a:cubicBezTo>
                      <a:cubicBezTo>
                        <a:pt x="95" y="0"/>
                        <a:pt x="111" y="0"/>
                        <a:pt x="120" y="9"/>
                      </a:cubicBezTo>
                      <a:lnTo>
                        <a:pt x="188" y="77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p>
                  <a:endPara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Freeform 7"/>
                <p:cNvSpPr/>
                <p:nvPr>
                  <p:custDataLst>
                    <p:tags r:id="rId5"/>
                  </p:custDataLst>
                </p:nvPr>
              </p:nvSpPr>
              <p:spPr bwMode="auto">
                <a:xfrm>
                  <a:off x="5057776" y="3052763"/>
                  <a:ext cx="974725" cy="976313"/>
                </a:xfrm>
                <a:custGeom>
                  <a:avLst/>
                  <a:gdLst>
                    <a:gd name="T0" fmla="*/ 86 w 494"/>
                    <a:gd name="T1" fmla="*/ 10 h 495"/>
                    <a:gd name="T2" fmla="*/ 41 w 494"/>
                    <a:gd name="T3" fmla="*/ 55 h 495"/>
                    <a:gd name="T4" fmla="*/ 31 w 494"/>
                    <a:gd name="T5" fmla="*/ 64 h 495"/>
                    <a:gd name="T6" fmla="*/ 26 w 494"/>
                    <a:gd name="T7" fmla="*/ 70 h 495"/>
                    <a:gd name="T8" fmla="*/ 9 w 494"/>
                    <a:gd name="T9" fmla="*/ 86 h 495"/>
                    <a:gd name="T10" fmla="*/ 9 w 494"/>
                    <a:gd name="T11" fmla="*/ 120 h 495"/>
                    <a:gd name="T12" fmla="*/ 374 w 494"/>
                    <a:gd name="T13" fmla="*/ 485 h 495"/>
                    <a:gd name="T14" fmla="*/ 408 w 494"/>
                    <a:gd name="T15" fmla="*/ 485 h 495"/>
                    <a:gd name="T16" fmla="*/ 425 w 494"/>
                    <a:gd name="T17" fmla="*/ 469 h 495"/>
                    <a:gd name="T18" fmla="*/ 430 w 494"/>
                    <a:gd name="T19" fmla="*/ 463 h 495"/>
                    <a:gd name="T20" fmla="*/ 440 w 494"/>
                    <a:gd name="T21" fmla="*/ 454 h 495"/>
                    <a:gd name="T22" fmla="*/ 485 w 494"/>
                    <a:gd name="T23" fmla="*/ 409 h 495"/>
                    <a:gd name="T24" fmla="*/ 485 w 494"/>
                    <a:gd name="T25" fmla="*/ 375 h 495"/>
                    <a:gd name="T26" fmla="*/ 119 w 494"/>
                    <a:gd name="T27" fmla="*/ 10 h 495"/>
                    <a:gd name="T28" fmla="*/ 86 w 494"/>
                    <a:gd name="T29" fmla="*/ 10 h 4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94" h="495">
                      <a:moveTo>
                        <a:pt x="86" y="10"/>
                      </a:moveTo>
                      <a:cubicBezTo>
                        <a:pt x="41" y="55"/>
                        <a:pt x="41" y="55"/>
                        <a:pt x="41" y="55"/>
                      </a:cubicBezTo>
                      <a:cubicBezTo>
                        <a:pt x="31" y="64"/>
                        <a:pt x="31" y="64"/>
                        <a:pt x="31" y="64"/>
                      </a:cubicBezTo>
                      <a:cubicBezTo>
                        <a:pt x="26" y="70"/>
                        <a:pt x="26" y="70"/>
                        <a:pt x="26" y="70"/>
                      </a:cubicBezTo>
                      <a:cubicBezTo>
                        <a:pt x="9" y="86"/>
                        <a:pt x="9" y="86"/>
                        <a:pt x="9" y="86"/>
                      </a:cubicBezTo>
                      <a:cubicBezTo>
                        <a:pt x="0" y="95"/>
                        <a:pt x="0" y="111"/>
                        <a:pt x="9" y="120"/>
                      </a:cubicBezTo>
                      <a:cubicBezTo>
                        <a:pt x="374" y="485"/>
                        <a:pt x="374" y="485"/>
                        <a:pt x="374" y="485"/>
                      </a:cubicBezTo>
                      <a:cubicBezTo>
                        <a:pt x="384" y="495"/>
                        <a:pt x="399" y="495"/>
                        <a:pt x="408" y="485"/>
                      </a:cubicBezTo>
                      <a:cubicBezTo>
                        <a:pt x="425" y="469"/>
                        <a:pt x="425" y="469"/>
                        <a:pt x="425" y="469"/>
                      </a:cubicBezTo>
                      <a:cubicBezTo>
                        <a:pt x="430" y="463"/>
                        <a:pt x="430" y="463"/>
                        <a:pt x="430" y="463"/>
                      </a:cubicBezTo>
                      <a:cubicBezTo>
                        <a:pt x="440" y="454"/>
                        <a:pt x="440" y="454"/>
                        <a:pt x="440" y="454"/>
                      </a:cubicBezTo>
                      <a:cubicBezTo>
                        <a:pt x="485" y="409"/>
                        <a:pt x="485" y="409"/>
                        <a:pt x="485" y="409"/>
                      </a:cubicBezTo>
                      <a:cubicBezTo>
                        <a:pt x="494" y="399"/>
                        <a:pt x="494" y="384"/>
                        <a:pt x="485" y="375"/>
                      </a:cubicBezTo>
                      <a:cubicBezTo>
                        <a:pt x="119" y="10"/>
                        <a:pt x="119" y="10"/>
                        <a:pt x="119" y="10"/>
                      </a:cubicBezTo>
                      <a:cubicBezTo>
                        <a:pt x="110" y="0"/>
                        <a:pt x="95" y="0"/>
                        <a:pt x="86" y="10"/>
                      </a:cubicBezTo>
                      <a:close/>
                    </a:path>
                  </a:pathLst>
                </a:custGeom>
                <a:solidFill>
                  <a:srgbClr val="76767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p>
                  <a:endPara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Freeform 8"/>
                <p:cNvSpPr/>
                <p:nvPr>
                  <p:custDataLst>
                    <p:tags r:id="rId6"/>
                  </p:custDataLst>
                </p:nvPr>
              </p:nvSpPr>
              <p:spPr bwMode="auto">
                <a:xfrm>
                  <a:off x="5057776" y="3190875"/>
                  <a:ext cx="838200" cy="838200"/>
                </a:xfrm>
                <a:custGeom>
                  <a:avLst/>
                  <a:gdLst>
                    <a:gd name="T0" fmla="*/ 9 w 425"/>
                    <a:gd name="T1" fmla="*/ 16 h 425"/>
                    <a:gd name="T2" fmla="*/ 9 w 425"/>
                    <a:gd name="T3" fmla="*/ 50 h 425"/>
                    <a:gd name="T4" fmla="*/ 374 w 425"/>
                    <a:gd name="T5" fmla="*/ 415 h 425"/>
                    <a:gd name="T6" fmla="*/ 408 w 425"/>
                    <a:gd name="T7" fmla="*/ 415 h 425"/>
                    <a:gd name="T8" fmla="*/ 425 w 425"/>
                    <a:gd name="T9" fmla="*/ 399 h 425"/>
                    <a:gd name="T10" fmla="*/ 26 w 425"/>
                    <a:gd name="T11" fmla="*/ 0 h 425"/>
                    <a:gd name="T12" fmla="*/ 9 w 425"/>
                    <a:gd name="T13" fmla="*/ 16 h 4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5" h="425">
                      <a:moveTo>
                        <a:pt x="9" y="16"/>
                      </a:moveTo>
                      <a:cubicBezTo>
                        <a:pt x="0" y="25"/>
                        <a:pt x="0" y="41"/>
                        <a:pt x="9" y="50"/>
                      </a:cubicBezTo>
                      <a:cubicBezTo>
                        <a:pt x="374" y="415"/>
                        <a:pt x="374" y="415"/>
                        <a:pt x="374" y="415"/>
                      </a:cubicBezTo>
                      <a:cubicBezTo>
                        <a:pt x="384" y="425"/>
                        <a:pt x="399" y="425"/>
                        <a:pt x="408" y="415"/>
                      </a:cubicBezTo>
                      <a:cubicBezTo>
                        <a:pt x="425" y="399"/>
                        <a:pt x="425" y="399"/>
                        <a:pt x="425" y="399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9" y="16"/>
                      </a:lnTo>
                      <a:close/>
                    </a:path>
                  </a:pathLst>
                </a:custGeom>
                <a:solidFill>
                  <a:srgbClr val="5A5A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p>
                  <a:endPara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Freeform 9"/>
                <p:cNvSpPr/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5118101" y="3162300"/>
                  <a:ext cx="806450" cy="804863"/>
                </a:xfrm>
                <a:custGeom>
                  <a:avLst/>
                  <a:gdLst>
                    <a:gd name="T0" fmla="*/ 0 w 508"/>
                    <a:gd name="T1" fmla="*/ 11 h 507"/>
                    <a:gd name="T2" fmla="*/ 496 w 508"/>
                    <a:gd name="T3" fmla="*/ 507 h 507"/>
                    <a:gd name="T4" fmla="*/ 508 w 508"/>
                    <a:gd name="T5" fmla="*/ 496 h 507"/>
                    <a:gd name="T6" fmla="*/ 13 w 508"/>
                    <a:gd name="T7" fmla="*/ 0 h 507"/>
                    <a:gd name="T8" fmla="*/ 0 w 508"/>
                    <a:gd name="T9" fmla="*/ 11 h 5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8" h="507">
                      <a:moveTo>
                        <a:pt x="0" y="11"/>
                      </a:moveTo>
                      <a:lnTo>
                        <a:pt x="496" y="507"/>
                      </a:lnTo>
                      <a:lnTo>
                        <a:pt x="508" y="496"/>
                      </a:lnTo>
                      <a:lnTo>
                        <a:pt x="13" y="0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5A5A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p>
                  <a:endPara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Freeform 10"/>
                <p:cNvSpPr/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4619626" y="2768600"/>
                  <a:ext cx="182563" cy="168275"/>
                </a:xfrm>
                <a:custGeom>
                  <a:avLst/>
                  <a:gdLst>
                    <a:gd name="T0" fmla="*/ 0 w 93"/>
                    <a:gd name="T1" fmla="*/ 33 h 85"/>
                    <a:gd name="T2" fmla="*/ 43 w 93"/>
                    <a:gd name="T3" fmla="*/ 75 h 85"/>
                    <a:gd name="T4" fmla="*/ 77 w 93"/>
                    <a:gd name="T5" fmla="*/ 75 h 85"/>
                    <a:gd name="T6" fmla="*/ 93 w 93"/>
                    <a:gd name="T7" fmla="*/ 59 h 85"/>
                    <a:gd name="T8" fmla="*/ 34 w 93"/>
                    <a:gd name="T9" fmla="*/ 0 h 85"/>
                    <a:gd name="T10" fmla="*/ 0 w 93"/>
                    <a:gd name="T11" fmla="*/ 33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3" h="85">
                      <a:moveTo>
                        <a:pt x="0" y="33"/>
                      </a:moveTo>
                      <a:cubicBezTo>
                        <a:pt x="43" y="75"/>
                        <a:pt x="43" y="75"/>
                        <a:pt x="43" y="75"/>
                      </a:cubicBezTo>
                      <a:cubicBezTo>
                        <a:pt x="52" y="85"/>
                        <a:pt x="67" y="85"/>
                        <a:pt x="77" y="75"/>
                      </a:cubicBezTo>
                      <a:cubicBezTo>
                        <a:pt x="93" y="59"/>
                        <a:pt x="93" y="59"/>
                        <a:pt x="93" y="59"/>
                      </a:cubicBezTo>
                      <a:cubicBezTo>
                        <a:pt x="34" y="0"/>
                        <a:pt x="34" y="0"/>
                        <a:pt x="34" y="0"/>
                      </a:cubicBez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B8B8B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p>
                  <a:endPara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31" name="Freeform 11"/>
                <p:cNvSpPr/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4699001" y="2740025"/>
                  <a:ext cx="133350" cy="133350"/>
                </a:xfrm>
                <a:custGeom>
                  <a:avLst/>
                  <a:gdLst>
                    <a:gd name="T0" fmla="*/ 0 w 84"/>
                    <a:gd name="T1" fmla="*/ 11 h 84"/>
                    <a:gd name="T2" fmla="*/ 73 w 84"/>
                    <a:gd name="T3" fmla="*/ 84 h 84"/>
                    <a:gd name="T4" fmla="*/ 84 w 84"/>
                    <a:gd name="T5" fmla="*/ 73 h 84"/>
                    <a:gd name="T6" fmla="*/ 11 w 84"/>
                    <a:gd name="T7" fmla="*/ 0 h 84"/>
                    <a:gd name="T8" fmla="*/ 0 w 84"/>
                    <a:gd name="T9" fmla="*/ 11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" h="84">
                      <a:moveTo>
                        <a:pt x="0" y="11"/>
                      </a:moveTo>
                      <a:lnTo>
                        <a:pt x="73" y="84"/>
                      </a:lnTo>
                      <a:lnTo>
                        <a:pt x="84" y="73"/>
                      </a:lnTo>
                      <a:lnTo>
                        <a:pt x="11" y="0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B8B8B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p>
                  <a:endPara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4" name="Freeform 12"/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3491329" y="1261482"/>
                <a:ext cx="2147888" cy="2147888"/>
              </a:xfrm>
              <a:custGeom>
                <a:avLst/>
                <a:gdLst>
                  <a:gd name="T0" fmla="*/ 895 w 1089"/>
                  <a:gd name="T1" fmla="*/ 194 h 1089"/>
                  <a:gd name="T2" fmla="*/ 895 w 1089"/>
                  <a:gd name="T3" fmla="*/ 895 h 1089"/>
                  <a:gd name="T4" fmla="*/ 193 w 1089"/>
                  <a:gd name="T5" fmla="*/ 895 h 1089"/>
                  <a:gd name="T6" fmla="*/ 193 w 1089"/>
                  <a:gd name="T7" fmla="*/ 194 h 1089"/>
                  <a:gd name="T8" fmla="*/ 895 w 1089"/>
                  <a:gd name="T9" fmla="*/ 194 h 10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9" h="1089">
                    <a:moveTo>
                      <a:pt x="895" y="194"/>
                    </a:moveTo>
                    <a:cubicBezTo>
                      <a:pt x="1089" y="388"/>
                      <a:pt x="1089" y="702"/>
                      <a:pt x="895" y="895"/>
                    </a:cubicBezTo>
                    <a:cubicBezTo>
                      <a:pt x="701" y="1089"/>
                      <a:pt x="387" y="1089"/>
                      <a:pt x="193" y="895"/>
                    </a:cubicBezTo>
                    <a:cubicBezTo>
                      <a:pt x="0" y="702"/>
                      <a:pt x="0" y="388"/>
                      <a:pt x="193" y="194"/>
                    </a:cubicBezTo>
                    <a:cubicBezTo>
                      <a:pt x="387" y="0"/>
                      <a:pt x="701" y="0"/>
                      <a:pt x="895" y="194"/>
                    </a:cubicBezTo>
                    <a:close/>
                  </a:path>
                </a:pathLst>
              </a:custGeom>
              <a:solidFill>
                <a:srgbClr val="E9E9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8" tIns="60944" rIns="121888" bIns="60944" numCol="1" anchor="t" anchorCtr="0" compatLnSpc="1"/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22" name="Freeform 14"/>
            <p:cNvSpPr/>
            <p:nvPr>
              <p:custDataLst>
                <p:tags r:id="rId11"/>
              </p:custDataLst>
            </p:nvPr>
          </p:nvSpPr>
          <p:spPr bwMode="auto">
            <a:xfrm rot="900000">
              <a:off x="3761175" y="1308636"/>
              <a:ext cx="1858620" cy="1858618"/>
            </a:xfrm>
            <a:custGeom>
              <a:avLst/>
              <a:gdLst>
                <a:gd name="T0" fmla="*/ 809 w 984"/>
                <a:gd name="T1" fmla="*/ 175 h 983"/>
                <a:gd name="T2" fmla="*/ 809 w 984"/>
                <a:gd name="T3" fmla="*/ 809 h 983"/>
                <a:gd name="T4" fmla="*/ 175 w 984"/>
                <a:gd name="T5" fmla="*/ 809 h 983"/>
                <a:gd name="T6" fmla="*/ 175 w 984"/>
                <a:gd name="T7" fmla="*/ 175 h 983"/>
                <a:gd name="T8" fmla="*/ 809 w 984"/>
                <a:gd name="T9" fmla="*/ 175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4" h="983">
                  <a:moveTo>
                    <a:pt x="809" y="175"/>
                  </a:moveTo>
                  <a:cubicBezTo>
                    <a:pt x="984" y="350"/>
                    <a:pt x="984" y="634"/>
                    <a:pt x="809" y="809"/>
                  </a:cubicBezTo>
                  <a:cubicBezTo>
                    <a:pt x="634" y="983"/>
                    <a:pt x="350" y="983"/>
                    <a:pt x="175" y="809"/>
                  </a:cubicBezTo>
                  <a:cubicBezTo>
                    <a:pt x="0" y="634"/>
                    <a:pt x="0" y="350"/>
                    <a:pt x="175" y="175"/>
                  </a:cubicBezTo>
                  <a:cubicBezTo>
                    <a:pt x="350" y="0"/>
                    <a:pt x="634" y="0"/>
                    <a:pt x="809" y="1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32" name="Freeform 19"/>
          <p:cNvSpPr>
            <a:spLocks noEditPoints="1"/>
          </p:cNvSpPr>
          <p:nvPr>
            <p:custDataLst>
              <p:tags r:id="rId12"/>
            </p:custDataLst>
          </p:nvPr>
        </p:nvSpPr>
        <p:spPr bwMode="auto">
          <a:xfrm>
            <a:off x="5791535" y="2740802"/>
            <a:ext cx="587820" cy="539358"/>
          </a:xfrm>
          <a:custGeom>
            <a:avLst/>
            <a:gdLst>
              <a:gd name="T0" fmla="*/ 79 w 126"/>
              <a:gd name="T1" fmla="*/ 53 h 115"/>
              <a:gd name="T2" fmla="*/ 83 w 126"/>
              <a:gd name="T3" fmla="*/ 69 h 115"/>
              <a:gd name="T4" fmla="*/ 83 w 126"/>
              <a:gd name="T5" fmla="*/ 77 h 115"/>
              <a:gd name="T6" fmla="*/ 89 w 126"/>
              <a:gd name="T7" fmla="*/ 71 h 115"/>
              <a:gd name="T8" fmla="*/ 83 w 126"/>
              <a:gd name="T9" fmla="*/ 49 h 115"/>
              <a:gd name="T10" fmla="*/ 64 w 126"/>
              <a:gd name="T11" fmla="*/ 46 h 115"/>
              <a:gd name="T12" fmla="*/ 122 w 126"/>
              <a:gd name="T13" fmla="*/ 105 h 115"/>
              <a:gd name="T14" fmla="*/ 118 w 126"/>
              <a:gd name="T15" fmla="*/ 105 h 115"/>
              <a:gd name="T16" fmla="*/ 122 w 126"/>
              <a:gd name="T17" fmla="*/ 29 h 115"/>
              <a:gd name="T18" fmla="*/ 122 w 126"/>
              <a:gd name="T19" fmla="*/ 19 h 115"/>
              <a:gd name="T20" fmla="*/ 76 w 126"/>
              <a:gd name="T21" fmla="*/ 13 h 115"/>
              <a:gd name="T22" fmla="*/ 63 w 126"/>
              <a:gd name="T23" fmla="*/ 0 h 115"/>
              <a:gd name="T24" fmla="*/ 51 w 126"/>
              <a:gd name="T25" fmla="*/ 13 h 115"/>
              <a:gd name="T26" fmla="*/ 5 w 126"/>
              <a:gd name="T27" fmla="*/ 19 h 115"/>
              <a:gd name="T28" fmla="*/ 5 w 126"/>
              <a:gd name="T29" fmla="*/ 29 h 115"/>
              <a:gd name="T30" fmla="*/ 9 w 126"/>
              <a:gd name="T31" fmla="*/ 105 h 115"/>
              <a:gd name="T32" fmla="*/ 0 w 126"/>
              <a:gd name="T33" fmla="*/ 110 h 115"/>
              <a:gd name="T34" fmla="*/ 122 w 126"/>
              <a:gd name="T35" fmla="*/ 115 h 115"/>
              <a:gd name="T36" fmla="*/ 122 w 126"/>
              <a:gd name="T37" fmla="*/ 105 h 115"/>
              <a:gd name="T38" fmla="*/ 58 w 126"/>
              <a:gd name="T39" fmla="*/ 8 h 115"/>
              <a:gd name="T40" fmla="*/ 68 w 126"/>
              <a:gd name="T41" fmla="*/ 8 h 115"/>
              <a:gd name="T42" fmla="*/ 68 w 126"/>
              <a:gd name="T43" fmla="*/ 17 h 115"/>
              <a:gd name="T44" fmla="*/ 63 w 126"/>
              <a:gd name="T45" fmla="*/ 19 h 115"/>
              <a:gd name="T46" fmla="*/ 56 w 126"/>
              <a:gd name="T47" fmla="*/ 13 h 115"/>
              <a:gd name="T48" fmla="*/ 112 w 126"/>
              <a:gd name="T49" fmla="*/ 105 h 115"/>
              <a:gd name="T50" fmla="*/ 14 w 126"/>
              <a:gd name="T51" fmla="*/ 105 h 115"/>
              <a:gd name="T52" fmla="*/ 112 w 126"/>
              <a:gd name="T53" fmla="*/ 29 h 115"/>
              <a:gd name="T54" fmla="*/ 59 w 126"/>
              <a:gd name="T55" fmla="*/ 91 h 115"/>
              <a:gd name="T56" fmla="*/ 71 w 126"/>
              <a:gd name="T57" fmla="*/ 89 h 115"/>
              <a:gd name="T58" fmla="*/ 79 w 126"/>
              <a:gd name="T59" fmla="*/ 80 h 115"/>
              <a:gd name="T60" fmla="*/ 78 w 126"/>
              <a:gd name="T61" fmla="*/ 76 h 115"/>
              <a:gd name="T62" fmla="*/ 62 w 126"/>
              <a:gd name="T63" fmla="*/ 50 h 115"/>
              <a:gd name="T64" fmla="*/ 44 w 126"/>
              <a:gd name="T65" fmla="*/ 53 h 115"/>
              <a:gd name="T66" fmla="*/ 44 w 126"/>
              <a:gd name="T67" fmla="*/ 85 h 115"/>
              <a:gd name="T68" fmla="*/ 48 w 126"/>
              <a:gd name="T69" fmla="*/ 57 h 115"/>
              <a:gd name="T70" fmla="*/ 57 w 126"/>
              <a:gd name="T71" fmla="*/ 53 h 115"/>
              <a:gd name="T72" fmla="*/ 58 w 126"/>
              <a:gd name="T73" fmla="*/ 72 h 115"/>
              <a:gd name="T74" fmla="*/ 68 w 126"/>
              <a:gd name="T75" fmla="*/ 83 h 115"/>
              <a:gd name="T76" fmla="*/ 59 w 126"/>
              <a:gd name="T77" fmla="*/ 86 h 115"/>
              <a:gd name="T78" fmla="*/ 43 w 126"/>
              <a:gd name="T79" fmla="*/ 69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6" h="115">
                <a:moveTo>
                  <a:pt x="67" y="49"/>
                </a:moveTo>
                <a:cubicBezTo>
                  <a:pt x="72" y="49"/>
                  <a:pt x="76" y="50"/>
                  <a:pt x="79" y="53"/>
                </a:cubicBezTo>
                <a:cubicBezTo>
                  <a:pt x="82" y="56"/>
                  <a:pt x="84" y="61"/>
                  <a:pt x="84" y="65"/>
                </a:cubicBezTo>
                <a:cubicBezTo>
                  <a:pt x="84" y="67"/>
                  <a:pt x="84" y="68"/>
                  <a:pt x="83" y="69"/>
                </a:cubicBezTo>
                <a:cubicBezTo>
                  <a:pt x="83" y="71"/>
                  <a:pt x="82" y="72"/>
                  <a:pt x="82" y="73"/>
                </a:cubicBezTo>
                <a:cubicBezTo>
                  <a:pt x="81" y="75"/>
                  <a:pt x="81" y="77"/>
                  <a:pt x="83" y="77"/>
                </a:cubicBezTo>
                <a:cubicBezTo>
                  <a:pt x="84" y="78"/>
                  <a:pt x="86" y="78"/>
                  <a:pt x="87" y="76"/>
                </a:cubicBezTo>
                <a:cubicBezTo>
                  <a:pt x="88" y="75"/>
                  <a:pt x="88" y="73"/>
                  <a:pt x="89" y="71"/>
                </a:cubicBezTo>
                <a:cubicBezTo>
                  <a:pt x="89" y="69"/>
                  <a:pt x="90" y="67"/>
                  <a:pt x="90" y="65"/>
                </a:cubicBezTo>
                <a:cubicBezTo>
                  <a:pt x="90" y="59"/>
                  <a:pt x="87" y="53"/>
                  <a:pt x="83" y="49"/>
                </a:cubicBezTo>
                <a:cubicBezTo>
                  <a:pt x="79" y="45"/>
                  <a:pt x="73" y="43"/>
                  <a:pt x="67" y="43"/>
                </a:cubicBezTo>
                <a:cubicBezTo>
                  <a:pt x="66" y="43"/>
                  <a:pt x="64" y="44"/>
                  <a:pt x="64" y="46"/>
                </a:cubicBezTo>
                <a:cubicBezTo>
                  <a:pt x="64" y="47"/>
                  <a:pt x="66" y="49"/>
                  <a:pt x="67" y="49"/>
                </a:cubicBezTo>
                <a:close/>
                <a:moveTo>
                  <a:pt x="122" y="105"/>
                </a:moveTo>
                <a:cubicBezTo>
                  <a:pt x="122" y="105"/>
                  <a:pt x="122" y="105"/>
                  <a:pt x="122" y="105"/>
                </a:cubicBezTo>
                <a:cubicBezTo>
                  <a:pt x="118" y="105"/>
                  <a:pt x="118" y="105"/>
                  <a:pt x="118" y="105"/>
                </a:cubicBezTo>
                <a:cubicBezTo>
                  <a:pt x="118" y="29"/>
                  <a:pt x="118" y="29"/>
                  <a:pt x="118" y="29"/>
                </a:cubicBezTo>
                <a:cubicBezTo>
                  <a:pt x="122" y="29"/>
                  <a:pt x="122" y="29"/>
                  <a:pt x="122" y="29"/>
                </a:cubicBezTo>
                <a:cubicBezTo>
                  <a:pt x="124" y="29"/>
                  <a:pt x="126" y="27"/>
                  <a:pt x="126" y="24"/>
                </a:cubicBezTo>
                <a:cubicBezTo>
                  <a:pt x="126" y="22"/>
                  <a:pt x="124" y="19"/>
                  <a:pt x="122" y="19"/>
                </a:cubicBezTo>
                <a:cubicBezTo>
                  <a:pt x="74" y="19"/>
                  <a:pt x="74" y="19"/>
                  <a:pt x="74" y="19"/>
                </a:cubicBezTo>
                <a:cubicBezTo>
                  <a:pt x="75" y="17"/>
                  <a:pt x="76" y="15"/>
                  <a:pt x="76" y="13"/>
                </a:cubicBezTo>
                <a:cubicBezTo>
                  <a:pt x="76" y="9"/>
                  <a:pt x="75" y="6"/>
                  <a:pt x="72" y="4"/>
                </a:cubicBezTo>
                <a:cubicBezTo>
                  <a:pt x="70" y="1"/>
                  <a:pt x="67" y="0"/>
                  <a:pt x="63" y="0"/>
                </a:cubicBezTo>
                <a:cubicBezTo>
                  <a:pt x="60" y="0"/>
                  <a:pt x="57" y="1"/>
                  <a:pt x="54" y="4"/>
                </a:cubicBezTo>
                <a:cubicBezTo>
                  <a:pt x="52" y="6"/>
                  <a:pt x="51" y="9"/>
                  <a:pt x="51" y="13"/>
                </a:cubicBezTo>
                <a:cubicBezTo>
                  <a:pt x="51" y="15"/>
                  <a:pt x="51" y="17"/>
                  <a:pt x="53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2" y="19"/>
                  <a:pt x="0" y="22"/>
                  <a:pt x="0" y="24"/>
                </a:cubicBezTo>
                <a:cubicBezTo>
                  <a:pt x="0" y="27"/>
                  <a:pt x="2" y="29"/>
                  <a:pt x="5" y="29"/>
                </a:cubicBezTo>
                <a:cubicBezTo>
                  <a:pt x="9" y="29"/>
                  <a:pt x="9" y="29"/>
                  <a:pt x="9" y="29"/>
                </a:cubicBezTo>
                <a:cubicBezTo>
                  <a:pt x="9" y="105"/>
                  <a:pt x="9" y="105"/>
                  <a:pt x="9" y="105"/>
                </a:cubicBezTo>
                <a:cubicBezTo>
                  <a:pt x="5" y="105"/>
                  <a:pt x="5" y="105"/>
                  <a:pt x="5" y="105"/>
                </a:cubicBezTo>
                <a:cubicBezTo>
                  <a:pt x="2" y="105"/>
                  <a:pt x="0" y="107"/>
                  <a:pt x="0" y="110"/>
                </a:cubicBezTo>
                <a:cubicBezTo>
                  <a:pt x="0" y="113"/>
                  <a:pt x="2" y="115"/>
                  <a:pt x="5" y="115"/>
                </a:cubicBezTo>
                <a:cubicBezTo>
                  <a:pt x="122" y="115"/>
                  <a:pt x="122" y="115"/>
                  <a:pt x="122" y="115"/>
                </a:cubicBezTo>
                <a:cubicBezTo>
                  <a:pt x="124" y="115"/>
                  <a:pt x="126" y="113"/>
                  <a:pt x="126" y="110"/>
                </a:cubicBezTo>
                <a:cubicBezTo>
                  <a:pt x="126" y="107"/>
                  <a:pt x="124" y="105"/>
                  <a:pt x="122" y="105"/>
                </a:cubicBezTo>
                <a:close/>
                <a:moveTo>
                  <a:pt x="58" y="8"/>
                </a:moveTo>
                <a:cubicBezTo>
                  <a:pt x="58" y="8"/>
                  <a:pt x="58" y="8"/>
                  <a:pt x="58" y="8"/>
                </a:cubicBezTo>
                <a:cubicBezTo>
                  <a:pt x="60" y="6"/>
                  <a:pt x="61" y="6"/>
                  <a:pt x="63" y="6"/>
                </a:cubicBezTo>
                <a:cubicBezTo>
                  <a:pt x="65" y="6"/>
                  <a:pt x="67" y="6"/>
                  <a:pt x="68" y="8"/>
                </a:cubicBezTo>
                <a:cubicBezTo>
                  <a:pt x="69" y="9"/>
                  <a:pt x="70" y="11"/>
                  <a:pt x="70" y="13"/>
                </a:cubicBezTo>
                <a:cubicBezTo>
                  <a:pt x="70" y="14"/>
                  <a:pt x="69" y="16"/>
                  <a:pt x="68" y="17"/>
                </a:cubicBezTo>
                <a:cubicBezTo>
                  <a:pt x="67" y="19"/>
                  <a:pt x="65" y="19"/>
                  <a:pt x="63" y="19"/>
                </a:cubicBezTo>
                <a:cubicBezTo>
                  <a:pt x="63" y="19"/>
                  <a:pt x="63" y="19"/>
                  <a:pt x="63" y="19"/>
                </a:cubicBezTo>
                <a:cubicBezTo>
                  <a:pt x="61" y="19"/>
                  <a:pt x="60" y="19"/>
                  <a:pt x="58" y="17"/>
                </a:cubicBezTo>
                <a:cubicBezTo>
                  <a:pt x="57" y="16"/>
                  <a:pt x="56" y="14"/>
                  <a:pt x="56" y="13"/>
                </a:cubicBezTo>
                <a:cubicBezTo>
                  <a:pt x="56" y="11"/>
                  <a:pt x="57" y="9"/>
                  <a:pt x="58" y="8"/>
                </a:cubicBezTo>
                <a:close/>
                <a:moveTo>
                  <a:pt x="112" y="105"/>
                </a:moveTo>
                <a:cubicBezTo>
                  <a:pt x="112" y="105"/>
                  <a:pt x="112" y="105"/>
                  <a:pt x="112" y="105"/>
                </a:cubicBezTo>
                <a:cubicBezTo>
                  <a:pt x="14" y="105"/>
                  <a:pt x="14" y="105"/>
                  <a:pt x="14" y="105"/>
                </a:cubicBezTo>
                <a:cubicBezTo>
                  <a:pt x="14" y="29"/>
                  <a:pt x="14" y="29"/>
                  <a:pt x="14" y="29"/>
                </a:cubicBezTo>
                <a:cubicBezTo>
                  <a:pt x="112" y="29"/>
                  <a:pt x="112" y="29"/>
                  <a:pt x="112" y="29"/>
                </a:cubicBezTo>
                <a:cubicBezTo>
                  <a:pt x="112" y="105"/>
                  <a:pt x="112" y="105"/>
                  <a:pt x="112" y="105"/>
                </a:cubicBezTo>
                <a:close/>
                <a:moveTo>
                  <a:pt x="59" y="91"/>
                </a:moveTo>
                <a:cubicBezTo>
                  <a:pt x="59" y="91"/>
                  <a:pt x="59" y="91"/>
                  <a:pt x="59" y="91"/>
                </a:cubicBezTo>
                <a:cubicBezTo>
                  <a:pt x="63" y="91"/>
                  <a:pt x="67" y="90"/>
                  <a:pt x="71" y="89"/>
                </a:cubicBezTo>
                <a:cubicBezTo>
                  <a:pt x="71" y="88"/>
                  <a:pt x="71" y="88"/>
                  <a:pt x="71" y="88"/>
                </a:cubicBezTo>
                <a:cubicBezTo>
                  <a:pt x="74" y="87"/>
                  <a:pt x="77" y="84"/>
                  <a:pt x="79" y="80"/>
                </a:cubicBezTo>
                <a:cubicBezTo>
                  <a:pt x="79" y="80"/>
                  <a:pt x="79" y="80"/>
                  <a:pt x="79" y="80"/>
                </a:cubicBezTo>
                <a:cubicBezTo>
                  <a:pt x="80" y="79"/>
                  <a:pt x="79" y="77"/>
                  <a:pt x="78" y="76"/>
                </a:cubicBezTo>
                <a:cubicBezTo>
                  <a:pt x="62" y="67"/>
                  <a:pt x="62" y="67"/>
                  <a:pt x="62" y="67"/>
                </a:cubicBezTo>
                <a:cubicBezTo>
                  <a:pt x="62" y="50"/>
                  <a:pt x="62" y="50"/>
                  <a:pt x="62" y="50"/>
                </a:cubicBezTo>
                <a:cubicBezTo>
                  <a:pt x="62" y="48"/>
                  <a:pt x="61" y="47"/>
                  <a:pt x="59" y="47"/>
                </a:cubicBezTo>
                <a:cubicBezTo>
                  <a:pt x="53" y="47"/>
                  <a:pt x="48" y="49"/>
                  <a:pt x="44" y="53"/>
                </a:cubicBezTo>
                <a:cubicBezTo>
                  <a:pt x="40" y="57"/>
                  <a:pt x="37" y="63"/>
                  <a:pt x="37" y="69"/>
                </a:cubicBezTo>
                <a:cubicBezTo>
                  <a:pt x="37" y="75"/>
                  <a:pt x="40" y="81"/>
                  <a:pt x="44" y="85"/>
                </a:cubicBezTo>
                <a:cubicBezTo>
                  <a:pt x="48" y="89"/>
                  <a:pt x="53" y="91"/>
                  <a:pt x="59" y="91"/>
                </a:cubicBezTo>
                <a:close/>
                <a:moveTo>
                  <a:pt x="48" y="57"/>
                </a:moveTo>
                <a:cubicBezTo>
                  <a:pt x="48" y="57"/>
                  <a:pt x="48" y="57"/>
                  <a:pt x="48" y="57"/>
                </a:cubicBezTo>
                <a:cubicBezTo>
                  <a:pt x="50" y="55"/>
                  <a:pt x="53" y="53"/>
                  <a:pt x="57" y="53"/>
                </a:cubicBezTo>
                <a:cubicBezTo>
                  <a:pt x="57" y="69"/>
                  <a:pt x="57" y="69"/>
                  <a:pt x="57" y="69"/>
                </a:cubicBezTo>
                <a:cubicBezTo>
                  <a:pt x="57" y="70"/>
                  <a:pt x="57" y="71"/>
                  <a:pt x="58" y="72"/>
                </a:cubicBezTo>
                <a:cubicBezTo>
                  <a:pt x="72" y="80"/>
                  <a:pt x="72" y="80"/>
                  <a:pt x="72" y="80"/>
                </a:cubicBezTo>
                <a:cubicBezTo>
                  <a:pt x="71" y="81"/>
                  <a:pt x="69" y="82"/>
                  <a:pt x="68" y="83"/>
                </a:cubicBezTo>
                <a:cubicBezTo>
                  <a:pt x="68" y="84"/>
                  <a:pt x="68" y="84"/>
                  <a:pt x="68" y="84"/>
                </a:cubicBezTo>
                <a:cubicBezTo>
                  <a:pt x="65" y="85"/>
                  <a:pt x="62" y="86"/>
                  <a:pt x="59" y="86"/>
                </a:cubicBezTo>
                <a:cubicBezTo>
                  <a:pt x="55" y="86"/>
                  <a:pt x="51" y="84"/>
                  <a:pt x="48" y="81"/>
                </a:cubicBezTo>
                <a:cubicBezTo>
                  <a:pt x="45" y="78"/>
                  <a:pt x="43" y="74"/>
                  <a:pt x="43" y="69"/>
                </a:cubicBezTo>
                <a:cubicBezTo>
                  <a:pt x="43" y="64"/>
                  <a:pt x="45" y="60"/>
                  <a:pt x="48" y="5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888" tIns="60944" rIns="121888" bIns="60944" numCol="1" anchor="t" anchorCtr="0" compatLnSpc="1"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Rectangle 24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126792" y="3457621"/>
            <a:ext cx="1935240" cy="359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algn="ctr">
              <a:lnSpc>
                <a:spcPct val="130000"/>
              </a:lnSpc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4Cs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策略</a:t>
            </a:r>
            <a:endParaRPr lang="zh-CN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Rectangle 24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332230" y="2804795"/>
            <a:ext cx="29432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>
              <a:lnSpc>
                <a:spcPct val="130000"/>
              </a:lnSpc>
            </a:pP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通过定期的用户调研，了解顾客需求，提供个性化的服务和菜单。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Rectangle 24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644775" y="1934210"/>
            <a:ext cx="1809115" cy="1035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algn="ctr">
              <a:lnSpc>
                <a:spcPct val="120000"/>
              </a:lnSpc>
              <a:spcBef>
                <a:spcPts val="400"/>
              </a:spcBef>
            </a:pPr>
            <a:r>
              <a:rPr lang="en-US" altLang="zh-CN" sz="2665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Customer</a:t>
            </a:r>
            <a:endParaRPr lang="en-US" altLang="zh-CN" sz="2665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20000"/>
              </a:lnSpc>
              <a:spcBef>
                <a:spcPts val="400"/>
              </a:spcBef>
            </a:pPr>
            <a:r>
              <a:rPr lang="zh-CN" altLang="en-US" sz="2665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顾客</a:t>
            </a:r>
            <a:endParaRPr lang="zh-CN" altLang="en-US" sz="2665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Rectangle 24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392555" y="4894580"/>
            <a:ext cx="3166745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提供有竞争力的价格，同时通过积分、折扣等方式增加用户粘性。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7" name="Rectangle 24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920365" y="3750945"/>
            <a:ext cx="1523365" cy="1035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algn="ctr">
              <a:lnSpc>
                <a:spcPct val="120000"/>
              </a:lnSpc>
              <a:spcBef>
                <a:spcPts val="400"/>
              </a:spcBef>
            </a:pPr>
            <a:r>
              <a:rPr lang="en-US" altLang="zh-CN" sz="2665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</a:t>
            </a:r>
            <a:r>
              <a:rPr lang="en-US" altLang="zh-CN" sz="2665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ost</a:t>
            </a:r>
            <a:endParaRPr lang="en-US" altLang="zh-CN" sz="2665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20000"/>
              </a:lnSpc>
              <a:spcBef>
                <a:spcPts val="400"/>
              </a:spcBef>
            </a:pPr>
            <a:r>
              <a:rPr lang="zh-CN" altLang="en-US" sz="2665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成本</a:t>
            </a:r>
            <a:endParaRPr lang="zh-CN" altLang="en-US" sz="2665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8" name="Rectangle 24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7909560" y="2510790"/>
            <a:ext cx="2854325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确保平台操作简便，提供快捷的配送服务，增加用户体验的便捷性。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9" name="Rectangle 24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7061835" y="1243330"/>
            <a:ext cx="3656965" cy="1035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algn="ctr">
              <a:lnSpc>
                <a:spcPct val="120000"/>
              </a:lnSpc>
              <a:spcBef>
                <a:spcPts val="400"/>
              </a:spcBef>
            </a:pPr>
            <a:r>
              <a:rPr lang="en-US" altLang="zh-CN" sz="267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Convenience</a:t>
            </a:r>
            <a:endParaRPr lang="en-US" altLang="zh-CN" sz="2670" b="1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20000"/>
              </a:lnSpc>
              <a:spcBef>
                <a:spcPts val="400"/>
              </a:spcBef>
            </a:pPr>
            <a:r>
              <a:rPr lang="zh-CN" altLang="en-US" sz="267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便捷</a:t>
            </a:r>
            <a:endParaRPr lang="zh-CN" altLang="en-US" sz="2670" b="1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0" name="Rectangle 24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7957185" y="4307205"/>
            <a:ext cx="33655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利用传统媒体和活动，强调品牌理念和服务特点，通过社交媒体与用户互动，建立品牌社群。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" name="Rectangle 24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7913370" y="3150870"/>
            <a:ext cx="3314700" cy="1035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algn="ctr">
              <a:lnSpc>
                <a:spcPct val="120000"/>
              </a:lnSpc>
              <a:spcBef>
                <a:spcPts val="400"/>
              </a:spcBef>
            </a:pPr>
            <a:r>
              <a:rPr lang="en-US" altLang="zh-CN" sz="2665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Communication</a:t>
            </a:r>
            <a:endParaRPr lang="en-US" altLang="zh-CN" sz="2665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20000"/>
              </a:lnSpc>
              <a:spcBef>
                <a:spcPts val="400"/>
              </a:spcBef>
            </a:pPr>
            <a:r>
              <a:rPr lang="zh-CN" altLang="en-US" sz="2665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沟通</a:t>
            </a:r>
            <a:endParaRPr lang="zh-CN" altLang="en-US" sz="2665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18"/>
          <p:cNvSpPr txBox="1"/>
          <p:nvPr/>
        </p:nvSpPr>
        <p:spPr>
          <a:xfrm>
            <a:off x="1502720" y="275062"/>
            <a:ext cx="318229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665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网络</a:t>
            </a:r>
            <a:r>
              <a:rPr lang="zh-CN" altLang="en-US" sz="2665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营销</a:t>
            </a:r>
            <a:endParaRPr lang="zh-CN" altLang="en-US" sz="2665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409846" y="462689"/>
            <a:ext cx="983525" cy="209587"/>
            <a:chOff x="3775643" y="-275771"/>
            <a:chExt cx="2148873" cy="457920"/>
          </a:xfrm>
        </p:grpSpPr>
        <p:sp>
          <p:nvSpPr>
            <p:cNvPr id="44" name="圆角矩形 43"/>
            <p:cNvSpPr/>
            <p:nvPr/>
          </p:nvSpPr>
          <p:spPr>
            <a:xfrm>
              <a:off x="3775643" y="-275771"/>
              <a:ext cx="457920" cy="45792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4339294" y="-275771"/>
              <a:ext cx="457920" cy="45792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4902945" y="-275771"/>
              <a:ext cx="457920" cy="45792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5466596" y="-275771"/>
              <a:ext cx="457920" cy="457920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8" name="矩形 47"/>
          <p:cNvSpPr/>
          <p:nvPr/>
        </p:nvSpPr>
        <p:spPr>
          <a:xfrm>
            <a:off x="1841161" y="5089367"/>
            <a:ext cx="3060937" cy="86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与其他健康品牌、餐饮企业等建立合作伙伴关系，共同推动市场拓展和品牌曝光。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542301" y="4658993"/>
            <a:ext cx="235979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合作伙伴营销</a:t>
            </a:r>
            <a:endParaRPr lang="zh-CN" altLang="en-US" sz="2000" b="1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962140" y="5089525"/>
            <a:ext cx="3429635" cy="86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利用大数据分析工具，持续监测用户行为，调整营销策略，确保营销活动的针对性和效果。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961849" y="4658993"/>
            <a:ext cx="235979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数据驱动决策</a:t>
            </a:r>
            <a:endParaRPr lang="zh-CN" altLang="en-US" sz="2000" b="1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710805" y="2469515"/>
            <a:ext cx="3879850" cy="86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创建有价值的内容，例如营养小贴士、健康食谱等，提升品牌在用户心目中的专业度。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利用博客、视频等形式传递品牌理念和故事。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244055" y="1847387"/>
            <a:ext cx="235979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内容营销</a:t>
            </a:r>
            <a:endParaRPr lang="zh-CN" altLang="en-US" sz="2000" b="1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844155" y="3874770"/>
            <a:ext cx="3460750" cy="607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通过邮件营销向用户提供个性化的推荐、促销信息，增加用户互动和购买频率。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8156425" y="3438708"/>
            <a:ext cx="235979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电子邮件营销</a:t>
            </a:r>
            <a:endParaRPr lang="zh-CN" altLang="en-US" sz="2000" b="1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60730" y="2277745"/>
            <a:ext cx="3429000" cy="1124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利用社交平台展示健康食品、用户定制菜单等内容，增加品牌曝光度。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运用社交广告，针对不同细分市场进行定向广告投放。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462014" y="1847387"/>
            <a:ext cx="235979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社交媒体营销</a:t>
            </a:r>
            <a:endParaRPr lang="zh-CN" altLang="en-US" sz="2000" b="1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817880" y="3873500"/>
            <a:ext cx="3314700" cy="607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利用搜索引擎广告，提高品牌在相关搜索结果中的曝光度，吸引潜在用户。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461770" y="3438525"/>
            <a:ext cx="272796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搜索引擎营销（SEM）</a:t>
            </a:r>
            <a:endParaRPr lang="zh-CN" altLang="en-US" sz="2000" b="1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4550900" y="1654394"/>
            <a:ext cx="2762148" cy="3196517"/>
            <a:chOff x="4550900" y="1846164"/>
            <a:chExt cx="2762148" cy="3196517"/>
          </a:xfrm>
        </p:grpSpPr>
        <p:grpSp>
          <p:nvGrpSpPr>
            <p:cNvPr id="61" name="组合 60"/>
            <p:cNvGrpSpPr/>
            <p:nvPr/>
          </p:nvGrpSpPr>
          <p:grpSpPr>
            <a:xfrm>
              <a:off x="4550900" y="1846164"/>
              <a:ext cx="2762148" cy="3196517"/>
              <a:chOff x="4172052" y="2719388"/>
              <a:chExt cx="1181101" cy="1366838"/>
            </a:xfrm>
          </p:grpSpPr>
          <p:sp>
            <p:nvSpPr>
              <p:cNvPr id="66" name="Freeform 106"/>
              <p:cNvSpPr/>
              <p:nvPr/>
            </p:nvSpPr>
            <p:spPr bwMode="auto">
              <a:xfrm>
                <a:off x="4459390" y="3006726"/>
                <a:ext cx="519113" cy="212725"/>
              </a:xfrm>
              <a:custGeom>
                <a:avLst/>
                <a:gdLst>
                  <a:gd name="T0" fmla="*/ 77 w 327"/>
                  <a:gd name="T1" fmla="*/ 0 h 134"/>
                  <a:gd name="T2" fmla="*/ 0 w 327"/>
                  <a:gd name="T3" fmla="*/ 134 h 134"/>
                  <a:gd name="T4" fmla="*/ 200 w 327"/>
                  <a:gd name="T5" fmla="*/ 134 h 134"/>
                  <a:gd name="T6" fmla="*/ 327 w 327"/>
                  <a:gd name="T7" fmla="*/ 134 h 134"/>
                  <a:gd name="T8" fmla="*/ 77 w 327"/>
                  <a:gd name="T9" fmla="*/ 0 h 134"/>
                  <a:gd name="T10" fmla="*/ 77 w 327"/>
                  <a:gd name="T11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7" h="134">
                    <a:moveTo>
                      <a:pt x="77" y="0"/>
                    </a:moveTo>
                    <a:lnTo>
                      <a:pt x="0" y="134"/>
                    </a:lnTo>
                    <a:lnTo>
                      <a:pt x="200" y="134"/>
                    </a:lnTo>
                    <a:lnTo>
                      <a:pt x="327" y="134"/>
                    </a:lnTo>
                    <a:lnTo>
                      <a:pt x="77" y="0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7" name="Freeform 108"/>
              <p:cNvSpPr/>
              <p:nvPr/>
            </p:nvSpPr>
            <p:spPr bwMode="auto">
              <a:xfrm>
                <a:off x="4172052" y="2768600"/>
                <a:ext cx="547688" cy="950913"/>
              </a:xfrm>
              <a:custGeom>
                <a:avLst/>
                <a:gdLst>
                  <a:gd name="T0" fmla="*/ 172 w 345"/>
                  <a:gd name="T1" fmla="*/ 299 h 599"/>
                  <a:gd name="T2" fmla="*/ 345 w 345"/>
                  <a:gd name="T3" fmla="*/ 0 h 599"/>
                  <a:gd name="T4" fmla="*/ 172 w 345"/>
                  <a:gd name="T5" fmla="*/ 100 h 599"/>
                  <a:gd name="T6" fmla="*/ 0 w 345"/>
                  <a:gd name="T7" fmla="*/ 200 h 599"/>
                  <a:gd name="T8" fmla="*/ 0 w 345"/>
                  <a:gd name="T9" fmla="*/ 400 h 599"/>
                  <a:gd name="T10" fmla="*/ 0 w 345"/>
                  <a:gd name="T11" fmla="*/ 599 h 599"/>
                  <a:gd name="T12" fmla="*/ 172 w 345"/>
                  <a:gd name="T13" fmla="*/ 299 h 5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5" h="599">
                    <a:moveTo>
                      <a:pt x="172" y="299"/>
                    </a:moveTo>
                    <a:lnTo>
                      <a:pt x="345" y="0"/>
                    </a:lnTo>
                    <a:lnTo>
                      <a:pt x="172" y="100"/>
                    </a:lnTo>
                    <a:lnTo>
                      <a:pt x="0" y="200"/>
                    </a:lnTo>
                    <a:lnTo>
                      <a:pt x="0" y="400"/>
                    </a:lnTo>
                    <a:lnTo>
                      <a:pt x="0" y="599"/>
                    </a:lnTo>
                    <a:lnTo>
                      <a:pt x="172" y="299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8" name="Freeform 110"/>
              <p:cNvSpPr/>
              <p:nvPr/>
            </p:nvSpPr>
            <p:spPr bwMode="auto">
              <a:xfrm>
                <a:off x="4172052" y="2927351"/>
                <a:ext cx="273050" cy="792163"/>
              </a:xfrm>
              <a:custGeom>
                <a:avLst/>
                <a:gdLst>
                  <a:gd name="T0" fmla="*/ 172 w 172"/>
                  <a:gd name="T1" fmla="*/ 0 h 499"/>
                  <a:gd name="T2" fmla="*/ 0 w 172"/>
                  <a:gd name="T3" fmla="*/ 100 h 499"/>
                  <a:gd name="T4" fmla="*/ 0 w 172"/>
                  <a:gd name="T5" fmla="*/ 300 h 499"/>
                  <a:gd name="T6" fmla="*/ 0 w 172"/>
                  <a:gd name="T7" fmla="*/ 499 h 499"/>
                  <a:gd name="T8" fmla="*/ 172 w 172"/>
                  <a:gd name="T9" fmla="*/ 0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2" h="499">
                    <a:moveTo>
                      <a:pt x="172" y="0"/>
                    </a:moveTo>
                    <a:lnTo>
                      <a:pt x="0" y="100"/>
                    </a:lnTo>
                    <a:lnTo>
                      <a:pt x="0" y="300"/>
                    </a:lnTo>
                    <a:lnTo>
                      <a:pt x="0" y="499"/>
                    </a:lnTo>
                    <a:lnTo>
                      <a:pt x="17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9" name="Freeform 114"/>
              <p:cNvSpPr/>
              <p:nvPr/>
            </p:nvSpPr>
            <p:spPr bwMode="auto">
              <a:xfrm>
                <a:off x="4518127" y="3319463"/>
                <a:ext cx="258763" cy="449263"/>
              </a:xfrm>
              <a:custGeom>
                <a:avLst/>
                <a:gdLst>
                  <a:gd name="T0" fmla="*/ 9 w 163"/>
                  <a:gd name="T1" fmla="*/ 283 h 283"/>
                  <a:gd name="T2" fmla="*/ 163 w 163"/>
                  <a:gd name="T3" fmla="*/ 283 h 283"/>
                  <a:gd name="T4" fmla="*/ 63 w 163"/>
                  <a:gd name="T5" fmla="*/ 110 h 283"/>
                  <a:gd name="T6" fmla="*/ 0 w 163"/>
                  <a:gd name="T7" fmla="*/ 0 h 283"/>
                  <a:gd name="T8" fmla="*/ 9 w 163"/>
                  <a:gd name="T9" fmla="*/ 283 h 283"/>
                  <a:gd name="T10" fmla="*/ 9 w 163"/>
                  <a:gd name="T11" fmla="*/ 28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3" h="283">
                    <a:moveTo>
                      <a:pt x="9" y="283"/>
                    </a:moveTo>
                    <a:lnTo>
                      <a:pt x="163" y="283"/>
                    </a:lnTo>
                    <a:lnTo>
                      <a:pt x="63" y="110"/>
                    </a:lnTo>
                    <a:lnTo>
                      <a:pt x="0" y="0"/>
                    </a:lnTo>
                    <a:lnTo>
                      <a:pt x="9" y="283"/>
                    </a:lnTo>
                    <a:lnTo>
                      <a:pt x="9" y="28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0" name="Freeform 116"/>
              <p:cNvSpPr/>
              <p:nvPr/>
            </p:nvSpPr>
            <p:spPr bwMode="auto">
              <a:xfrm>
                <a:off x="4257777" y="3768726"/>
                <a:ext cx="1095375" cy="317500"/>
              </a:xfrm>
              <a:custGeom>
                <a:avLst/>
                <a:gdLst>
                  <a:gd name="T0" fmla="*/ 345 w 690"/>
                  <a:gd name="T1" fmla="*/ 0 h 200"/>
                  <a:gd name="T2" fmla="*/ 0 w 690"/>
                  <a:gd name="T3" fmla="*/ 0 h 200"/>
                  <a:gd name="T4" fmla="*/ 173 w 690"/>
                  <a:gd name="T5" fmla="*/ 100 h 200"/>
                  <a:gd name="T6" fmla="*/ 345 w 690"/>
                  <a:gd name="T7" fmla="*/ 200 h 200"/>
                  <a:gd name="T8" fmla="*/ 518 w 690"/>
                  <a:gd name="T9" fmla="*/ 100 h 200"/>
                  <a:gd name="T10" fmla="*/ 690 w 690"/>
                  <a:gd name="T11" fmla="*/ 0 h 200"/>
                  <a:gd name="T12" fmla="*/ 345 w 690"/>
                  <a:gd name="T13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90" h="200">
                    <a:moveTo>
                      <a:pt x="345" y="0"/>
                    </a:moveTo>
                    <a:lnTo>
                      <a:pt x="0" y="0"/>
                    </a:lnTo>
                    <a:lnTo>
                      <a:pt x="173" y="100"/>
                    </a:lnTo>
                    <a:lnTo>
                      <a:pt x="345" y="200"/>
                    </a:lnTo>
                    <a:lnTo>
                      <a:pt x="518" y="100"/>
                    </a:lnTo>
                    <a:lnTo>
                      <a:pt x="690" y="0"/>
                    </a:lnTo>
                    <a:lnTo>
                      <a:pt x="345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1" name="Freeform 118"/>
              <p:cNvSpPr/>
              <p:nvPr/>
            </p:nvSpPr>
            <p:spPr bwMode="auto">
              <a:xfrm>
                <a:off x="4532415" y="3768726"/>
                <a:ext cx="820738" cy="317500"/>
              </a:xfrm>
              <a:custGeom>
                <a:avLst/>
                <a:gdLst>
                  <a:gd name="T0" fmla="*/ 0 w 517"/>
                  <a:gd name="T1" fmla="*/ 100 h 200"/>
                  <a:gd name="T2" fmla="*/ 172 w 517"/>
                  <a:gd name="T3" fmla="*/ 200 h 200"/>
                  <a:gd name="T4" fmla="*/ 345 w 517"/>
                  <a:gd name="T5" fmla="*/ 100 h 200"/>
                  <a:gd name="T6" fmla="*/ 517 w 517"/>
                  <a:gd name="T7" fmla="*/ 0 h 200"/>
                  <a:gd name="T8" fmla="*/ 0 w 517"/>
                  <a:gd name="T9" fmla="*/ 1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7" h="200">
                    <a:moveTo>
                      <a:pt x="0" y="100"/>
                    </a:moveTo>
                    <a:lnTo>
                      <a:pt x="172" y="200"/>
                    </a:lnTo>
                    <a:lnTo>
                      <a:pt x="345" y="100"/>
                    </a:lnTo>
                    <a:lnTo>
                      <a:pt x="517" y="0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Freeform 122"/>
              <p:cNvSpPr/>
              <p:nvPr/>
            </p:nvSpPr>
            <p:spPr bwMode="auto">
              <a:xfrm>
                <a:off x="4834040" y="3219451"/>
                <a:ext cx="384175" cy="449263"/>
              </a:xfrm>
              <a:custGeom>
                <a:avLst/>
                <a:gdLst>
                  <a:gd name="T0" fmla="*/ 242 w 242"/>
                  <a:gd name="T1" fmla="*/ 134 h 283"/>
                  <a:gd name="T2" fmla="*/ 164 w 242"/>
                  <a:gd name="T3" fmla="*/ 0 h 283"/>
                  <a:gd name="T4" fmla="*/ 64 w 242"/>
                  <a:gd name="T5" fmla="*/ 173 h 283"/>
                  <a:gd name="T6" fmla="*/ 0 w 242"/>
                  <a:gd name="T7" fmla="*/ 283 h 283"/>
                  <a:gd name="T8" fmla="*/ 242 w 242"/>
                  <a:gd name="T9" fmla="*/ 134 h 283"/>
                  <a:gd name="T10" fmla="*/ 242 w 242"/>
                  <a:gd name="T11" fmla="*/ 134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2" h="283">
                    <a:moveTo>
                      <a:pt x="242" y="134"/>
                    </a:moveTo>
                    <a:lnTo>
                      <a:pt x="164" y="0"/>
                    </a:lnTo>
                    <a:lnTo>
                      <a:pt x="64" y="173"/>
                    </a:lnTo>
                    <a:lnTo>
                      <a:pt x="0" y="283"/>
                    </a:lnTo>
                    <a:lnTo>
                      <a:pt x="242" y="134"/>
                    </a:lnTo>
                    <a:lnTo>
                      <a:pt x="242" y="1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" name="Freeform 124"/>
              <p:cNvSpPr/>
              <p:nvPr/>
            </p:nvSpPr>
            <p:spPr bwMode="auto">
              <a:xfrm>
                <a:off x="4805465" y="2719388"/>
                <a:ext cx="547688" cy="949325"/>
              </a:xfrm>
              <a:custGeom>
                <a:avLst/>
                <a:gdLst>
                  <a:gd name="T0" fmla="*/ 173 w 345"/>
                  <a:gd name="T1" fmla="*/ 299 h 598"/>
                  <a:gd name="T2" fmla="*/ 345 w 345"/>
                  <a:gd name="T3" fmla="*/ 598 h 598"/>
                  <a:gd name="T4" fmla="*/ 345 w 345"/>
                  <a:gd name="T5" fmla="*/ 399 h 598"/>
                  <a:gd name="T6" fmla="*/ 345 w 345"/>
                  <a:gd name="T7" fmla="*/ 200 h 598"/>
                  <a:gd name="T8" fmla="*/ 173 w 345"/>
                  <a:gd name="T9" fmla="*/ 100 h 598"/>
                  <a:gd name="T10" fmla="*/ 0 w 345"/>
                  <a:gd name="T11" fmla="*/ 0 h 598"/>
                  <a:gd name="T12" fmla="*/ 173 w 345"/>
                  <a:gd name="T13" fmla="*/ 299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5" h="598">
                    <a:moveTo>
                      <a:pt x="173" y="299"/>
                    </a:moveTo>
                    <a:lnTo>
                      <a:pt x="345" y="598"/>
                    </a:lnTo>
                    <a:lnTo>
                      <a:pt x="345" y="399"/>
                    </a:lnTo>
                    <a:lnTo>
                      <a:pt x="345" y="200"/>
                    </a:lnTo>
                    <a:lnTo>
                      <a:pt x="173" y="100"/>
                    </a:lnTo>
                    <a:lnTo>
                      <a:pt x="0" y="0"/>
                    </a:lnTo>
                    <a:lnTo>
                      <a:pt x="173" y="29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4" name="Freeform 126"/>
              <p:cNvSpPr/>
              <p:nvPr/>
            </p:nvSpPr>
            <p:spPr bwMode="auto">
              <a:xfrm>
                <a:off x="4805465" y="2719388"/>
                <a:ext cx="547688" cy="633413"/>
              </a:xfrm>
              <a:custGeom>
                <a:avLst/>
                <a:gdLst>
                  <a:gd name="T0" fmla="*/ 345 w 345"/>
                  <a:gd name="T1" fmla="*/ 399 h 399"/>
                  <a:gd name="T2" fmla="*/ 345 w 345"/>
                  <a:gd name="T3" fmla="*/ 200 h 399"/>
                  <a:gd name="T4" fmla="*/ 173 w 345"/>
                  <a:gd name="T5" fmla="*/ 100 h 399"/>
                  <a:gd name="T6" fmla="*/ 0 w 345"/>
                  <a:gd name="T7" fmla="*/ 0 h 399"/>
                  <a:gd name="T8" fmla="*/ 345 w 345"/>
                  <a:gd name="T9" fmla="*/ 399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5" h="399">
                    <a:moveTo>
                      <a:pt x="345" y="399"/>
                    </a:moveTo>
                    <a:lnTo>
                      <a:pt x="345" y="200"/>
                    </a:lnTo>
                    <a:lnTo>
                      <a:pt x="173" y="100"/>
                    </a:lnTo>
                    <a:lnTo>
                      <a:pt x="0" y="0"/>
                    </a:lnTo>
                    <a:lnTo>
                      <a:pt x="345" y="39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62" name="Freeform 46"/>
            <p:cNvSpPr>
              <a:spLocks noEditPoints="1" noChangeArrowheads="1"/>
            </p:cNvSpPr>
            <p:nvPr/>
          </p:nvSpPr>
          <p:spPr bwMode="auto">
            <a:xfrm>
              <a:off x="6859109" y="2712837"/>
              <a:ext cx="376123" cy="367115"/>
            </a:xfrm>
            <a:custGeom>
              <a:avLst/>
              <a:gdLst>
                <a:gd name="T0" fmla="*/ 2147483647 w 97"/>
                <a:gd name="T1" fmla="*/ 2147483647 h 91"/>
                <a:gd name="T2" fmla="*/ 2147483647 w 97"/>
                <a:gd name="T3" fmla="*/ 2147483647 h 91"/>
                <a:gd name="T4" fmla="*/ 2147483647 w 97"/>
                <a:gd name="T5" fmla="*/ 2147483647 h 91"/>
                <a:gd name="T6" fmla="*/ 2147483647 w 97"/>
                <a:gd name="T7" fmla="*/ 2147483647 h 91"/>
                <a:gd name="T8" fmla="*/ 2147483647 w 97"/>
                <a:gd name="T9" fmla="*/ 2147483647 h 91"/>
                <a:gd name="T10" fmla="*/ 2147483647 w 97"/>
                <a:gd name="T11" fmla="*/ 2147483647 h 91"/>
                <a:gd name="T12" fmla="*/ 2147483647 w 97"/>
                <a:gd name="T13" fmla="*/ 2147483647 h 91"/>
                <a:gd name="T14" fmla="*/ 2147483647 w 97"/>
                <a:gd name="T15" fmla="*/ 2147483647 h 91"/>
                <a:gd name="T16" fmla="*/ 2147483647 w 97"/>
                <a:gd name="T17" fmla="*/ 2147483647 h 91"/>
                <a:gd name="T18" fmla="*/ 2147483647 w 97"/>
                <a:gd name="T19" fmla="*/ 2147483647 h 91"/>
                <a:gd name="T20" fmla="*/ 2147483647 w 97"/>
                <a:gd name="T21" fmla="*/ 2147483647 h 91"/>
                <a:gd name="T22" fmla="*/ 2147483647 w 97"/>
                <a:gd name="T23" fmla="*/ 2147483647 h 91"/>
                <a:gd name="T24" fmla="*/ 2147483647 w 97"/>
                <a:gd name="T25" fmla="*/ 2147483647 h 91"/>
                <a:gd name="T26" fmla="*/ 2147483647 w 97"/>
                <a:gd name="T27" fmla="*/ 2147483647 h 91"/>
                <a:gd name="T28" fmla="*/ 2147483647 w 97"/>
                <a:gd name="T29" fmla="*/ 2147483647 h 91"/>
                <a:gd name="T30" fmla="*/ 2147483647 w 97"/>
                <a:gd name="T31" fmla="*/ 2147483647 h 91"/>
                <a:gd name="T32" fmla="*/ 2147483647 w 97"/>
                <a:gd name="T33" fmla="*/ 2147483647 h 91"/>
                <a:gd name="T34" fmla="*/ 2147483647 w 97"/>
                <a:gd name="T35" fmla="*/ 2147483647 h 91"/>
                <a:gd name="T36" fmla="*/ 2147483647 w 97"/>
                <a:gd name="T37" fmla="*/ 2147483647 h 91"/>
                <a:gd name="T38" fmla="*/ 2147483647 w 97"/>
                <a:gd name="T39" fmla="*/ 2147483647 h 91"/>
                <a:gd name="T40" fmla="*/ 2147483647 w 97"/>
                <a:gd name="T41" fmla="*/ 2147483647 h 91"/>
                <a:gd name="T42" fmla="*/ 2147483647 w 97"/>
                <a:gd name="T43" fmla="*/ 2147483647 h 91"/>
                <a:gd name="T44" fmla="*/ 2147483647 w 97"/>
                <a:gd name="T45" fmla="*/ 2147483647 h 91"/>
                <a:gd name="T46" fmla="*/ 2147483647 w 97"/>
                <a:gd name="T47" fmla="*/ 2147483647 h 91"/>
                <a:gd name="T48" fmla="*/ 2147483647 w 97"/>
                <a:gd name="T49" fmla="*/ 2147483647 h 91"/>
                <a:gd name="T50" fmla="*/ 2147483647 w 97"/>
                <a:gd name="T51" fmla="*/ 2147483647 h 91"/>
                <a:gd name="T52" fmla="*/ 2147483647 w 97"/>
                <a:gd name="T53" fmla="*/ 2147483647 h 91"/>
                <a:gd name="T54" fmla="*/ 2147483647 w 97"/>
                <a:gd name="T55" fmla="*/ 2147483647 h 91"/>
                <a:gd name="T56" fmla="*/ 2147483647 w 97"/>
                <a:gd name="T57" fmla="*/ 2147483647 h 91"/>
                <a:gd name="T58" fmla="*/ 2147483647 w 97"/>
                <a:gd name="T59" fmla="*/ 2147483647 h 91"/>
                <a:gd name="T60" fmla="*/ 2147483647 w 97"/>
                <a:gd name="T61" fmla="*/ 2147483647 h 91"/>
                <a:gd name="T62" fmla="*/ 2147483647 w 97"/>
                <a:gd name="T63" fmla="*/ 2147483647 h 91"/>
                <a:gd name="T64" fmla="*/ 2147483647 w 97"/>
                <a:gd name="T65" fmla="*/ 2147483647 h 91"/>
                <a:gd name="T66" fmla="*/ 2147483647 w 97"/>
                <a:gd name="T67" fmla="*/ 2147483647 h 91"/>
                <a:gd name="T68" fmla="*/ 2147483647 w 97"/>
                <a:gd name="T69" fmla="*/ 2147483647 h 91"/>
                <a:gd name="T70" fmla="*/ 2147483647 w 97"/>
                <a:gd name="T71" fmla="*/ 2147483647 h 91"/>
                <a:gd name="T72" fmla="*/ 2147483647 w 97"/>
                <a:gd name="T73" fmla="*/ 2147483647 h 91"/>
                <a:gd name="T74" fmla="*/ 0 w 97"/>
                <a:gd name="T75" fmla="*/ 2147483647 h 9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97"/>
                <a:gd name="T115" fmla="*/ 0 h 91"/>
                <a:gd name="T116" fmla="*/ 97 w 97"/>
                <a:gd name="T117" fmla="*/ 91 h 9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97" h="91">
                  <a:moveTo>
                    <a:pt x="18" y="0"/>
                  </a:moveTo>
                  <a:cubicBezTo>
                    <a:pt x="12" y="0"/>
                    <a:pt x="8" y="4"/>
                    <a:pt x="8" y="10"/>
                  </a:cubicBezTo>
                  <a:cubicBezTo>
                    <a:pt x="8" y="16"/>
                    <a:pt x="12" y="20"/>
                    <a:pt x="18" y="20"/>
                  </a:cubicBezTo>
                  <a:cubicBezTo>
                    <a:pt x="24" y="20"/>
                    <a:pt x="28" y="16"/>
                    <a:pt x="28" y="10"/>
                  </a:cubicBezTo>
                  <a:cubicBezTo>
                    <a:pt x="28" y="4"/>
                    <a:pt x="24" y="0"/>
                    <a:pt x="18" y="0"/>
                  </a:cubicBezTo>
                  <a:close/>
                  <a:moveTo>
                    <a:pt x="41" y="45"/>
                  </a:moveTo>
                  <a:cubicBezTo>
                    <a:pt x="50" y="42"/>
                    <a:pt x="50" y="42"/>
                    <a:pt x="50" y="42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2" y="38"/>
                    <a:pt x="72" y="38"/>
                    <a:pt x="72" y="38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1" y="45"/>
                    <a:pt x="41" y="45"/>
                    <a:pt x="41" y="45"/>
                  </a:cubicBezTo>
                  <a:close/>
                  <a:moveTo>
                    <a:pt x="43" y="86"/>
                  </a:moveTo>
                  <a:cubicBezTo>
                    <a:pt x="74" y="86"/>
                    <a:pt x="74" y="86"/>
                    <a:pt x="74" y="86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43" y="86"/>
                    <a:pt x="43" y="86"/>
                    <a:pt x="43" y="86"/>
                  </a:cubicBezTo>
                  <a:close/>
                  <a:moveTo>
                    <a:pt x="63" y="68"/>
                  </a:moveTo>
                  <a:cubicBezTo>
                    <a:pt x="93" y="68"/>
                    <a:pt x="93" y="68"/>
                    <a:pt x="93" y="68"/>
                  </a:cubicBezTo>
                  <a:cubicBezTo>
                    <a:pt x="97" y="68"/>
                    <a:pt x="97" y="68"/>
                    <a:pt x="97" y="68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63" y="84"/>
                    <a:pt x="63" y="84"/>
                    <a:pt x="63" y="84"/>
                  </a:cubicBezTo>
                  <a:cubicBezTo>
                    <a:pt x="63" y="68"/>
                    <a:pt x="63" y="68"/>
                    <a:pt x="63" y="68"/>
                  </a:cubicBezTo>
                  <a:close/>
                  <a:moveTo>
                    <a:pt x="0" y="50"/>
                  </a:moveTo>
                  <a:cubicBezTo>
                    <a:pt x="7" y="55"/>
                    <a:pt x="7" y="55"/>
                    <a:pt x="7" y="55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31" y="91"/>
                    <a:pt x="31" y="91"/>
                    <a:pt x="31" y="91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5" y="23"/>
                    <a:pt x="5" y="23"/>
                    <a:pt x="5" y="23"/>
                  </a:cubicBezTo>
                  <a:lnTo>
                    <a:pt x="0" y="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121917" tIns="60958" rIns="121917" bIns="60958"/>
            <a:lstStyle/>
            <a:p>
              <a:endParaRPr lang="zh-CN" altLang="en-US"/>
            </a:p>
          </p:txBody>
        </p:sp>
        <p:sp>
          <p:nvSpPr>
            <p:cNvPr id="63" name="Freeform 47"/>
            <p:cNvSpPr>
              <a:spLocks noEditPoints="1" noChangeArrowheads="1"/>
            </p:cNvSpPr>
            <p:nvPr/>
          </p:nvSpPr>
          <p:spPr bwMode="auto">
            <a:xfrm>
              <a:off x="5864876" y="4398562"/>
              <a:ext cx="395833" cy="449201"/>
            </a:xfrm>
            <a:custGeom>
              <a:avLst/>
              <a:gdLst>
                <a:gd name="T0" fmla="*/ 2147483647 w 102"/>
                <a:gd name="T1" fmla="*/ 0 h 111"/>
                <a:gd name="T2" fmla="*/ 2147483647 w 102"/>
                <a:gd name="T3" fmla="*/ 2147483647 h 111"/>
                <a:gd name="T4" fmla="*/ 2147483647 w 102"/>
                <a:gd name="T5" fmla="*/ 2147483647 h 111"/>
                <a:gd name="T6" fmla="*/ 2147483647 w 102"/>
                <a:gd name="T7" fmla="*/ 2147483647 h 111"/>
                <a:gd name="T8" fmla="*/ 2147483647 w 102"/>
                <a:gd name="T9" fmla="*/ 0 h 111"/>
                <a:gd name="T10" fmla="*/ 2147483647 w 102"/>
                <a:gd name="T11" fmla="*/ 2147483647 h 111"/>
                <a:gd name="T12" fmla="*/ 2147483647 w 102"/>
                <a:gd name="T13" fmla="*/ 2147483647 h 111"/>
                <a:gd name="T14" fmla="*/ 2147483647 w 102"/>
                <a:gd name="T15" fmla="*/ 2147483647 h 111"/>
                <a:gd name="T16" fmla="*/ 2147483647 w 102"/>
                <a:gd name="T17" fmla="*/ 2147483647 h 111"/>
                <a:gd name="T18" fmla="*/ 2147483647 w 102"/>
                <a:gd name="T19" fmla="*/ 2147483647 h 111"/>
                <a:gd name="T20" fmla="*/ 2147483647 w 102"/>
                <a:gd name="T21" fmla="*/ 2147483647 h 111"/>
                <a:gd name="T22" fmla="*/ 2147483647 w 102"/>
                <a:gd name="T23" fmla="*/ 2147483647 h 111"/>
                <a:gd name="T24" fmla="*/ 0 w 102"/>
                <a:gd name="T25" fmla="*/ 2147483647 h 111"/>
                <a:gd name="T26" fmla="*/ 2147483647 w 102"/>
                <a:gd name="T27" fmla="*/ 2147483647 h 111"/>
                <a:gd name="T28" fmla="*/ 2147483647 w 102"/>
                <a:gd name="T29" fmla="*/ 2147483647 h 111"/>
                <a:gd name="T30" fmla="*/ 2147483647 w 102"/>
                <a:gd name="T31" fmla="*/ 2147483647 h 111"/>
                <a:gd name="T32" fmla="*/ 2147483647 w 102"/>
                <a:gd name="T33" fmla="*/ 2147483647 h 111"/>
                <a:gd name="T34" fmla="*/ 2147483647 w 102"/>
                <a:gd name="T35" fmla="*/ 2147483647 h 111"/>
                <a:gd name="T36" fmla="*/ 2147483647 w 102"/>
                <a:gd name="T37" fmla="*/ 2147483647 h 111"/>
                <a:gd name="T38" fmla="*/ 2147483647 w 102"/>
                <a:gd name="T39" fmla="*/ 2147483647 h 111"/>
                <a:gd name="T40" fmla="*/ 2147483647 w 102"/>
                <a:gd name="T41" fmla="*/ 2147483647 h 111"/>
                <a:gd name="T42" fmla="*/ 2147483647 w 102"/>
                <a:gd name="T43" fmla="*/ 2147483647 h 111"/>
                <a:gd name="T44" fmla="*/ 2147483647 w 102"/>
                <a:gd name="T45" fmla="*/ 2147483647 h 111"/>
                <a:gd name="T46" fmla="*/ 2147483647 w 102"/>
                <a:gd name="T47" fmla="*/ 2147483647 h 111"/>
                <a:gd name="T48" fmla="*/ 2147483647 w 102"/>
                <a:gd name="T49" fmla="*/ 2147483647 h 111"/>
                <a:gd name="T50" fmla="*/ 2147483647 w 102"/>
                <a:gd name="T51" fmla="*/ 2147483647 h 111"/>
                <a:gd name="T52" fmla="*/ 2147483647 w 102"/>
                <a:gd name="T53" fmla="*/ 2147483647 h 111"/>
                <a:gd name="T54" fmla="*/ 2147483647 w 102"/>
                <a:gd name="T55" fmla="*/ 2147483647 h 111"/>
                <a:gd name="T56" fmla="*/ 2147483647 w 102"/>
                <a:gd name="T57" fmla="*/ 2147483647 h 111"/>
                <a:gd name="T58" fmla="*/ 2147483647 w 102"/>
                <a:gd name="T59" fmla="*/ 2147483647 h 111"/>
                <a:gd name="T60" fmla="*/ 2147483647 w 102"/>
                <a:gd name="T61" fmla="*/ 2147483647 h 111"/>
                <a:gd name="T62" fmla="*/ 2147483647 w 102"/>
                <a:gd name="T63" fmla="*/ 2147483647 h 111"/>
                <a:gd name="T64" fmla="*/ 2147483647 w 102"/>
                <a:gd name="T65" fmla="*/ 2147483647 h 111"/>
                <a:gd name="T66" fmla="*/ 2147483647 w 102"/>
                <a:gd name="T67" fmla="*/ 2147483647 h 111"/>
                <a:gd name="T68" fmla="*/ 2147483647 w 102"/>
                <a:gd name="T69" fmla="*/ 2147483647 h 111"/>
                <a:gd name="T70" fmla="*/ 2147483647 w 102"/>
                <a:gd name="T71" fmla="*/ 2147483647 h 111"/>
                <a:gd name="T72" fmla="*/ 2147483647 w 102"/>
                <a:gd name="T73" fmla="*/ 2147483647 h 111"/>
                <a:gd name="T74" fmla="*/ 2147483647 w 102"/>
                <a:gd name="T75" fmla="*/ 2147483647 h 111"/>
                <a:gd name="T76" fmla="*/ 2147483647 w 102"/>
                <a:gd name="T77" fmla="*/ 2147483647 h 111"/>
                <a:gd name="T78" fmla="*/ 2147483647 w 102"/>
                <a:gd name="T79" fmla="*/ 2147483647 h 111"/>
                <a:gd name="T80" fmla="*/ 2147483647 w 102"/>
                <a:gd name="T81" fmla="*/ 2147483647 h 111"/>
                <a:gd name="T82" fmla="*/ 2147483647 w 102"/>
                <a:gd name="T83" fmla="*/ 2147483647 h 111"/>
                <a:gd name="T84" fmla="*/ 2147483647 w 102"/>
                <a:gd name="T85" fmla="*/ 2147483647 h 111"/>
                <a:gd name="T86" fmla="*/ 2147483647 w 102"/>
                <a:gd name="T87" fmla="*/ 2147483647 h 111"/>
                <a:gd name="T88" fmla="*/ 2147483647 w 102"/>
                <a:gd name="T89" fmla="*/ 2147483647 h 111"/>
                <a:gd name="T90" fmla="*/ 2147483647 w 102"/>
                <a:gd name="T91" fmla="*/ 2147483647 h 111"/>
                <a:gd name="T92" fmla="*/ 2147483647 w 102"/>
                <a:gd name="T93" fmla="*/ 2147483647 h 111"/>
                <a:gd name="T94" fmla="*/ 2147483647 w 102"/>
                <a:gd name="T95" fmla="*/ 2147483647 h 111"/>
                <a:gd name="T96" fmla="*/ 2147483647 w 102"/>
                <a:gd name="T97" fmla="*/ 2147483647 h 111"/>
                <a:gd name="T98" fmla="*/ 2147483647 w 102"/>
                <a:gd name="T99" fmla="*/ 2147483647 h 111"/>
                <a:gd name="T100" fmla="*/ 2147483647 w 102"/>
                <a:gd name="T101" fmla="*/ 2147483647 h 111"/>
                <a:gd name="T102" fmla="*/ 2147483647 w 102"/>
                <a:gd name="T103" fmla="*/ 2147483647 h 111"/>
                <a:gd name="T104" fmla="*/ 2147483647 w 102"/>
                <a:gd name="T105" fmla="*/ 2147483647 h 111"/>
                <a:gd name="T106" fmla="*/ 2147483647 w 102"/>
                <a:gd name="T107" fmla="*/ 2147483647 h 111"/>
                <a:gd name="T108" fmla="*/ 0 w 102"/>
                <a:gd name="T109" fmla="*/ 2147483647 h 111"/>
                <a:gd name="T110" fmla="*/ 2147483647 w 102"/>
                <a:gd name="T111" fmla="*/ 2147483647 h 111"/>
                <a:gd name="T112" fmla="*/ 2147483647 w 102"/>
                <a:gd name="T113" fmla="*/ 2147483647 h 111"/>
                <a:gd name="T114" fmla="*/ 2147483647 w 102"/>
                <a:gd name="T115" fmla="*/ 2147483647 h 111"/>
                <a:gd name="T116" fmla="*/ 2147483647 w 102"/>
                <a:gd name="T117" fmla="*/ 2147483647 h 111"/>
                <a:gd name="T118" fmla="*/ 2147483647 w 102"/>
                <a:gd name="T119" fmla="*/ 2147483647 h 111"/>
                <a:gd name="T120" fmla="*/ 2147483647 w 102"/>
                <a:gd name="T121" fmla="*/ 2147483647 h 111"/>
                <a:gd name="T122" fmla="*/ 2147483647 w 102"/>
                <a:gd name="T123" fmla="*/ 2147483647 h 11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02"/>
                <a:gd name="T187" fmla="*/ 0 h 111"/>
                <a:gd name="T188" fmla="*/ 102 w 102"/>
                <a:gd name="T189" fmla="*/ 111 h 11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02" h="111">
                  <a:moveTo>
                    <a:pt x="52" y="0"/>
                  </a:moveTo>
                  <a:cubicBezTo>
                    <a:pt x="46" y="0"/>
                    <a:pt x="41" y="5"/>
                    <a:pt x="41" y="11"/>
                  </a:cubicBezTo>
                  <a:cubicBezTo>
                    <a:pt x="41" y="17"/>
                    <a:pt x="46" y="22"/>
                    <a:pt x="52" y="22"/>
                  </a:cubicBezTo>
                  <a:cubicBezTo>
                    <a:pt x="58" y="22"/>
                    <a:pt x="63" y="17"/>
                    <a:pt x="63" y="11"/>
                  </a:cubicBezTo>
                  <a:cubicBezTo>
                    <a:pt x="63" y="5"/>
                    <a:pt x="58" y="0"/>
                    <a:pt x="52" y="0"/>
                  </a:cubicBezTo>
                  <a:close/>
                  <a:moveTo>
                    <a:pt x="6" y="81"/>
                  </a:moveTo>
                  <a:cubicBezTo>
                    <a:pt x="14" y="77"/>
                    <a:pt x="14" y="77"/>
                    <a:pt x="14" y="77"/>
                  </a:cubicBezTo>
                  <a:cubicBezTo>
                    <a:pt x="36" y="88"/>
                    <a:pt x="36" y="88"/>
                    <a:pt x="36" y="88"/>
                  </a:cubicBezTo>
                  <a:cubicBezTo>
                    <a:pt x="33" y="89"/>
                    <a:pt x="31" y="90"/>
                    <a:pt x="31" y="92"/>
                  </a:cubicBezTo>
                  <a:cubicBezTo>
                    <a:pt x="31" y="93"/>
                    <a:pt x="31" y="93"/>
                    <a:pt x="31" y="93"/>
                  </a:cubicBezTo>
                  <a:cubicBezTo>
                    <a:pt x="13" y="101"/>
                    <a:pt x="13" y="101"/>
                    <a:pt x="13" y="101"/>
                  </a:cubicBezTo>
                  <a:cubicBezTo>
                    <a:pt x="6" y="98"/>
                    <a:pt x="6" y="98"/>
                    <a:pt x="6" y="98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33" y="111"/>
                    <a:pt x="33" y="111"/>
                    <a:pt x="33" y="111"/>
                  </a:cubicBezTo>
                  <a:cubicBezTo>
                    <a:pt x="24" y="106"/>
                    <a:pt x="24" y="106"/>
                    <a:pt x="24" y="106"/>
                  </a:cubicBezTo>
                  <a:cubicBezTo>
                    <a:pt x="41" y="98"/>
                    <a:pt x="41" y="98"/>
                    <a:pt x="41" y="98"/>
                  </a:cubicBezTo>
                  <a:cubicBezTo>
                    <a:pt x="44" y="99"/>
                    <a:pt x="48" y="99"/>
                    <a:pt x="52" y="99"/>
                  </a:cubicBezTo>
                  <a:cubicBezTo>
                    <a:pt x="55" y="99"/>
                    <a:pt x="58" y="99"/>
                    <a:pt x="60" y="98"/>
                  </a:cubicBezTo>
                  <a:cubicBezTo>
                    <a:pt x="77" y="106"/>
                    <a:pt x="77" y="106"/>
                    <a:pt x="77" y="106"/>
                  </a:cubicBezTo>
                  <a:cubicBezTo>
                    <a:pt x="67" y="111"/>
                    <a:pt x="67" y="111"/>
                    <a:pt x="67" y="111"/>
                  </a:cubicBezTo>
                  <a:cubicBezTo>
                    <a:pt x="101" y="111"/>
                    <a:pt x="101" y="111"/>
                    <a:pt x="101" y="111"/>
                  </a:cubicBezTo>
                  <a:cubicBezTo>
                    <a:pt x="94" y="98"/>
                    <a:pt x="94" y="98"/>
                    <a:pt x="94" y="98"/>
                  </a:cubicBezTo>
                  <a:cubicBezTo>
                    <a:pt x="87" y="101"/>
                    <a:pt x="87" y="101"/>
                    <a:pt x="87" y="101"/>
                  </a:cubicBezTo>
                  <a:cubicBezTo>
                    <a:pt x="71" y="94"/>
                    <a:pt x="71" y="94"/>
                    <a:pt x="71" y="94"/>
                  </a:cubicBezTo>
                  <a:cubicBezTo>
                    <a:pt x="72" y="94"/>
                    <a:pt x="72" y="93"/>
                    <a:pt x="72" y="92"/>
                  </a:cubicBezTo>
                  <a:cubicBezTo>
                    <a:pt x="72" y="90"/>
                    <a:pt x="70" y="89"/>
                    <a:pt x="66" y="87"/>
                  </a:cubicBezTo>
                  <a:cubicBezTo>
                    <a:pt x="88" y="77"/>
                    <a:pt x="88" y="77"/>
                    <a:pt x="88" y="77"/>
                  </a:cubicBezTo>
                  <a:cubicBezTo>
                    <a:pt x="96" y="81"/>
                    <a:pt x="96" y="81"/>
                    <a:pt x="96" y="81"/>
                  </a:cubicBezTo>
                  <a:cubicBezTo>
                    <a:pt x="102" y="67"/>
                    <a:pt x="102" y="67"/>
                    <a:pt x="102" y="67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65" y="79"/>
                    <a:pt x="65" y="79"/>
                    <a:pt x="65" y="79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71" y="53"/>
                    <a:pt x="71" y="53"/>
                    <a:pt x="71" y="53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40" y="58"/>
                    <a:pt x="40" y="58"/>
                    <a:pt x="40" y="58"/>
                  </a:cubicBezTo>
                  <a:cubicBezTo>
                    <a:pt x="39" y="79"/>
                    <a:pt x="39" y="79"/>
                    <a:pt x="39" y="79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6" y="81"/>
                    <a:pt x="6" y="81"/>
                    <a:pt x="6" y="81"/>
                  </a:cubicBezTo>
                  <a:close/>
                  <a:moveTo>
                    <a:pt x="52" y="85"/>
                  </a:moveTo>
                  <a:cubicBezTo>
                    <a:pt x="50" y="85"/>
                    <a:pt x="49" y="85"/>
                    <a:pt x="48" y="85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55" y="85"/>
                    <a:pt x="55" y="85"/>
                    <a:pt x="55" y="85"/>
                  </a:cubicBezTo>
                  <a:cubicBezTo>
                    <a:pt x="54" y="85"/>
                    <a:pt x="53" y="85"/>
                    <a:pt x="52" y="8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121917" tIns="60958" rIns="121917" bIns="60958"/>
            <a:lstStyle/>
            <a:p>
              <a:endParaRPr lang="zh-CN" altLang="en-US"/>
            </a:p>
          </p:txBody>
        </p:sp>
        <p:sp>
          <p:nvSpPr>
            <p:cNvPr id="64" name="Freeform 48"/>
            <p:cNvSpPr>
              <a:spLocks noEditPoints="1" noChangeArrowheads="1"/>
            </p:cNvSpPr>
            <p:nvPr/>
          </p:nvSpPr>
          <p:spPr bwMode="auto">
            <a:xfrm>
              <a:off x="4696418" y="2663135"/>
              <a:ext cx="364626" cy="339751"/>
            </a:xfrm>
            <a:custGeom>
              <a:avLst/>
              <a:gdLst>
                <a:gd name="T0" fmla="*/ 0 w 94"/>
                <a:gd name="T1" fmla="*/ 2147483647 h 84"/>
                <a:gd name="T2" fmla="*/ 2147483647 w 94"/>
                <a:gd name="T3" fmla="*/ 2147483647 h 84"/>
                <a:gd name="T4" fmla="*/ 2147483647 w 94"/>
                <a:gd name="T5" fmla="*/ 2147483647 h 84"/>
                <a:gd name="T6" fmla="*/ 0 w 94"/>
                <a:gd name="T7" fmla="*/ 2147483647 h 84"/>
                <a:gd name="T8" fmla="*/ 0 w 94"/>
                <a:gd name="T9" fmla="*/ 2147483647 h 84"/>
                <a:gd name="T10" fmla="*/ 2147483647 w 94"/>
                <a:gd name="T11" fmla="*/ 2147483647 h 84"/>
                <a:gd name="T12" fmla="*/ 2147483647 w 94"/>
                <a:gd name="T13" fmla="*/ 2147483647 h 84"/>
                <a:gd name="T14" fmla="*/ 2147483647 w 94"/>
                <a:gd name="T15" fmla="*/ 2147483647 h 84"/>
                <a:gd name="T16" fmla="*/ 2147483647 w 94"/>
                <a:gd name="T17" fmla="*/ 2147483647 h 84"/>
                <a:gd name="T18" fmla="*/ 2147483647 w 94"/>
                <a:gd name="T19" fmla="*/ 2147483647 h 84"/>
                <a:gd name="T20" fmla="*/ 2147483647 w 94"/>
                <a:gd name="T21" fmla="*/ 2147483647 h 84"/>
                <a:gd name="T22" fmla="*/ 2147483647 w 94"/>
                <a:gd name="T23" fmla="*/ 2147483647 h 84"/>
                <a:gd name="T24" fmla="*/ 2147483647 w 94"/>
                <a:gd name="T25" fmla="*/ 2147483647 h 84"/>
                <a:gd name="T26" fmla="*/ 2147483647 w 94"/>
                <a:gd name="T27" fmla="*/ 2147483647 h 84"/>
                <a:gd name="T28" fmla="*/ 2147483647 w 94"/>
                <a:gd name="T29" fmla="*/ 2147483647 h 84"/>
                <a:gd name="T30" fmla="*/ 2147483647 w 94"/>
                <a:gd name="T31" fmla="*/ 0 h 84"/>
                <a:gd name="T32" fmla="*/ 2147483647 w 94"/>
                <a:gd name="T33" fmla="*/ 2147483647 h 84"/>
                <a:gd name="T34" fmla="*/ 2147483647 w 94"/>
                <a:gd name="T35" fmla="*/ 2147483647 h 84"/>
                <a:gd name="T36" fmla="*/ 2147483647 w 94"/>
                <a:gd name="T37" fmla="*/ 2147483647 h 84"/>
                <a:gd name="T38" fmla="*/ 2147483647 w 94"/>
                <a:gd name="T39" fmla="*/ 0 h 84"/>
                <a:gd name="T40" fmla="*/ 2147483647 w 94"/>
                <a:gd name="T41" fmla="*/ 2147483647 h 84"/>
                <a:gd name="T42" fmla="*/ 2147483647 w 94"/>
                <a:gd name="T43" fmla="*/ 2147483647 h 84"/>
                <a:gd name="T44" fmla="*/ 2147483647 w 94"/>
                <a:gd name="T45" fmla="*/ 2147483647 h 84"/>
                <a:gd name="T46" fmla="*/ 2147483647 w 94"/>
                <a:gd name="T47" fmla="*/ 2147483647 h 84"/>
                <a:gd name="T48" fmla="*/ 2147483647 w 94"/>
                <a:gd name="T49" fmla="*/ 2147483647 h 84"/>
                <a:gd name="T50" fmla="*/ 2147483647 w 94"/>
                <a:gd name="T51" fmla="*/ 2147483647 h 84"/>
                <a:gd name="T52" fmla="*/ 2147483647 w 94"/>
                <a:gd name="T53" fmla="*/ 2147483647 h 84"/>
                <a:gd name="T54" fmla="*/ 2147483647 w 94"/>
                <a:gd name="T55" fmla="*/ 2147483647 h 84"/>
                <a:gd name="T56" fmla="*/ 2147483647 w 94"/>
                <a:gd name="T57" fmla="*/ 2147483647 h 84"/>
                <a:gd name="T58" fmla="*/ 2147483647 w 94"/>
                <a:gd name="T59" fmla="*/ 2147483647 h 84"/>
                <a:gd name="T60" fmla="*/ 2147483647 w 94"/>
                <a:gd name="T61" fmla="*/ 2147483647 h 84"/>
                <a:gd name="T62" fmla="*/ 2147483647 w 94"/>
                <a:gd name="T63" fmla="*/ 2147483647 h 84"/>
                <a:gd name="T64" fmla="*/ 2147483647 w 94"/>
                <a:gd name="T65" fmla="*/ 2147483647 h 84"/>
                <a:gd name="T66" fmla="*/ 2147483647 w 94"/>
                <a:gd name="T67" fmla="*/ 2147483647 h 84"/>
                <a:gd name="T68" fmla="*/ 2147483647 w 94"/>
                <a:gd name="T69" fmla="*/ 2147483647 h 84"/>
                <a:gd name="T70" fmla="*/ 2147483647 w 94"/>
                <a:gd name="T71" fmla="*/ 2147483647 h 84"/>
                <a:gd name="T72" fmla="*/ 2147483647 w 94"/>
                <a:gd name="T73" fmla="*/ 2147483647 h 84"/>
                <a:gd name="T74" fmla="*/ 2147483647 w 94"/>
                <a:gd name="T75" fmla="*/ 2147483647 h 8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94"/>
                <a:gd name="T115" fmla="*/ 0 h 84"/>
                <a:gd name="T116" fmla="*/ 94 w 94"/>
                <a:gd name="T117" fmla="*/ 84 h 8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94" h="84">
                  <a:moveTo>
                    <a:pt x="0" y="58"/>
                  </a:moveTo>
                  <a:cubicBezTo>
                    <a:pt x="24" y="58"/>
                    <a:pt x="24" y="58"/>
                    <a:pt x="24" y="58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58"/>
                    <a:pt x="0" y="58"/>
                    <a:pt x="0" y="58"/>
                  </a:cubicBezTo>
                  <a:close/>
                  <a:moveTo>
                    <a:pt x="62" y="7"/>
                  </a:moveTo>
                  <a:cubicBezTo>
                    <a:pt x="55" y="20"/>
                    <a:pt x="55" y="20"/>
                    <a:pt x="55" y="20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62" y="7"/>
                    <a:pt x="62" y="7"/>
                    <a:pt x="62" y="7"/>
                  </a:cubicBezTo>
                  <a:close/>
                  <a:moveTo>
                    <a:pt x="78" y="0"/>
                  </a:moveTo>
                  <a:cubicBezTo>
                    <a:pt x="72" y="0"/>
                    <a:pt x="68" y="4"/>
                    <a:pt x="68" y="9"/>
                  </a:cubicBezTo>
                  <a:cubicBezTo>
                    <a:pt x="68" y="14"/>
                    <a:pt x="72" y="19"/>
                    <a:pt x="78" y="19"/>
                  </a:cubicBezTo>
                  <a:cubicBezTo>
                    <a:pt x="83" y="19"/>
                    <a:pt x="87" y="14"/>
                    <a:pt x="87" y="9"/>
                  </a:cubicBezTo>
                  <a:cubicBezTo>
                    <a:pt x="87" y="4"/>
                    <a:pt x="83" y="0"/>
                    <a:pt x="78" y="0"/>
                  </a:cubicBezTo>
                  <a:close/>
                  <a:moveTo>
                    <a:pt x="61" y="46"/>
                  </a:moveTo>
                  <a:cubicBezTo>
                    <a:pt x="63" y="47"/>
                    <a:pt x="65" y="49"/>
                    <a:pt x="67" y="50"/>
                  </a:cubicBezTo>
                  <a:cubicBezTo>
                    <a:pt x="66" y="84"/>
                    <a:pt x="66" y="84"/>
                    <a:pt x="66" y="84"/>
                  </a:cubicBezTo>
                  <a:cubicBezTo>
                    <a:pt x="74" y="84"/>
                    <a:pt x="74" y="84"/>
                    <a:pt x="74" y="84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79" y="55"/>
                    <a:pt x="79" y="55"/>
                    <a:pt x="79" y="55"/>
                  </a:cubicBezTo>
                  <a:cubicBezTo>
                    <a:pt x="81" y="84"/>
                    <a:pt x="81" y="84"/>
                    <a:pt x="81" y="84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88" y="50"/>
                    <a:pt x="88" y="50"/>
                    <a:pt x="88" y="50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89" y="21"/>
                    <a:pt x="89" y="21"/>
                    <a:pt x="89" y="21"/>
                  </a:cubicBezTo>
                  <a:cubicBezTo>
                    <a:pt x="64" y="21"/>
                    <a:pt x="91" y="21"/>
                    <a:pt x="66" y="21"/>
                  </a:cubicBezTo>
                  <a:cubicBezTo>
                    <a:pt x="61" y="46"/>
                    <a:pt x="61" y="46"/>
                    <a:pt x="61" y="46"/>
                  </a:cubicBezTo>
                  <a:close/>
                  <a:moveTo>
                    <a:pt x="32" y="44"/>
                  </a:moveTo>
                  <a:cubicBezTo>
                    <a:pt x="32" y="84"/>
                    <a:pt x="32" y="84"/>
                    <a:pt x="32" y="84"/>
                  </a:cubicBezTo>
                  <a:cubicBezTo>
                    <a:pt x="55" y="84"/>
                    <a:pt x="55" y="84"/>
                    <a:pt x="55" y="84"/>
                  </a:cubicBezTo>
                  <a:cubicBezTo>
                    <a:pt x="55" y="44"/>
                    <a:pt x="55" y="44"/>
                    <a:pt x="55" y="44"/>
                  </a:cubicBezTo>
                  <a:lnTo>
                    <a:pt x="32" y="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121917" tIns="60958" rIns="121917" bIns="60958"/>
            <a:lstStyle/>
            <a:p>
              <a:endParaRPr lang="zh-CN" altLang="en-US"/>
            </a:p>
          </p:txBody>
        </p:sp>
        <p:sp>
          <p:nvSpPr>
            <p:cNvPr id="65" name="Freeform 63"/>
            <p:cNvSpPr>
              <a:spLocks noEditPoints="1" noChangeArrowheads="1"/>
            </p:cNvSpPr>
            <p:nvPr/>
          </p:nvSpPr>
          <p:spPr bwMode="auto">
            <a:xfrm>
              <a:off x="5721949" y="3192651"/>
              <a:ext cx="553700" cy="437611"/>
            </a:xfrm>
            <a:custGeom>
              <a:avLst/>
              <a:gdLst>
                <a:gd name="T0" fmla="*/ 2147483647 w 113"/>
                <a:gd name="T1" fmla="*/ 2147483647 h 86"/>
                <a:gd name="T2" fmla="*/ 2147483647 w 113"/>
                <a:gd name="T3" fmla="*/ 2147483647 h 86"/>
                <a:gd name="T4" fmla="*/ 2147483647 w 113"/>
                <a:gd name="T5" fmla="*/ 2147483647 h 86"/>
                <a:gd name="T6" fmla="*/ 2147483647 w 113"/>
                <a:gd name="T7" fmla="*/ 2147483647 h 86"/>
                <a:gd name="T8" fmla="*/ 2147483647 w 113"/>
                <a:gd name="T9" fmla="*/ 2147483647 h 86"/>
                <a:gd name="T10" fmla="*/ 2147483647 w 113"/>
                <a:gd name="T11" fmla="*/ 2147483647 h 86"/>
                <a:gd name="T12" fmla="*/ 2147483647 w 113"/>
                <a:gd name="T13" fmla="*/ 2147483647 h 86"/>
                <a:gd name="T14" fmla="*/ 2147483647 w 113"/>
                <a:gd name="T15" fmla="*/ 2147483647 h 86"/>
                <a:gd name="T16" fmla="*/ 2147483647 w 113"/>
                <a:gd name="T17" fmla="*/ 2147483647 h 86"/>
                <a:gd name="T18" fmla="*/ 2147483647 w 113"/>
                <a:gd name="T19" fmla="*/ 2147483647 h 86"/>
                <a:gd name="T20" fmla="*/ 2147483647 w 113"/>
                <a:gd name="T21" fmla="*/ 2147483647 h 86"/>
                <a:gd name="T22" fmla="*/ 2147483647 w 113"/>
                <a:gd name="T23" fmla="*/ 2147483647 h 86"/>
                <a:gd name="T24" fmla="*/ 2147483647 w 113"/>
                <a:gd name="T25" fmla="*/ 2147483647 h 86"/>
                <a:gd name="T26" fmla="*/ 2147483647 w 113"/>
                <a:gd name="T27" fmla="*/ 2147483647 h 86"/>
                <a:gd name="T28" fmla="*/ 2147483647 w 113"/>
                <a:gd name="T29" fmla="*/ 2147483647 h 86"/>
                <a:gd name="T30" fmla="*/ 2147483647 w 113"/>
                <a:gd name="T31" fmla="*/ 2147483647 h 86"/>
                <a:gd name="T32" fmla="*/ 2147483647 w 113"/>
                <a:gd name="T33" fmla="*/ 2147483647 h 86"/>
                <a:gd name="T34" fmla="*/ 2147483647 w 113"/>
                <a:gd name="T35" fmla="*/ 2147483647 h 86"/>
                <a:gd name="T36" fmla="*/ 2147483647 w 113"/>
                <a:gd name="T37" fmla="*/ 2147483647 h 86"/>
                <a:gd name="T38" fmla="*/ 2147483647 w 113"/>
                <a:gd name="T39" fmla="*/ 2147483647 h 86"/>
                <a:gd name="T40" fmla="*/ 2147483647 w 113"/>
                <a:gd name="T41" fmla="*/ 2147483647 h 86"/>
                <a:gd name="T42" fmla="*/ 2147483647 w 113"/>
                <a:gd name="T43" fmla="*/ 2147483647 h 86"/>
                <a:gd name="T44" fmla="*/ 2147483647 w 113"/>
                <a:gd name="T45" fmla="*/ 2147483647 h 86"/>
                <a:gd name="T46" fmla="*/ 2147483647 w 113"/>
                <a:gd name="T47" fmla="*/ 2147483647 h 86"/>
                <a:gd name="T48" fmla="*/ 2147483647 w 113"/>
                <a:gd name="T49" fmla="*/ 2147483647 h 86"/>
                <a:gd name="T50" fmla="*/ 0 w 113"/>
                <a:gd name="T51" fmla="*/ 2147483647 h 86"/>
                <a:gd name="T52" fmla="*/ 2147483647 w 113"/>
                <a:gd name="T53" fmla="*/ 2147483647 h 86"/>
                <a:gd name="T54" fmla="*/ 2147483647 w 113"/>
                <a:gd name="T55" fmla="*/ 2147483647 h 86"/>
                <a:gd name="T56" fmla="*/ 2147483647 w 113"/>
                <a:gd name="T57" fmla="*/ 2147483647 h 86"/>
                <a:gd name="T58" fmla="*/ 2147483647 w 113"/>
                <a:gd name="T59" fmla="*/ 2147483647 h 86"/>
                <a:gd name="T60" fmla="*/ 2147483647 w 113"/>
                <a:gd name="T61" fmla="*/ 2147483647 h 86"/>
                <a:gd name="T62" fmla="*/ 2147483647 w 113"/>
                <a:gd name="T63" fmla="*/ 2147483647 h 86"/>
                <a:gd name="T64" fmla="*/ 2147483647 w 113"/>
                <a:gd name="T65" fmla="*/ 2147483647 h 86"/>
                <a:gd name="T66" fmla="*/ 2147483647 w 113"/>
                <a:gd name="T67" fmla="*/ 2147483647 h 86"/>
                <a:gd name="T68" fmla="*/ 2147483647 w 113"/>
                <a:gd name="T69" fmla="*/ 2147483647 h 86"/>
                <a:gd name="T70" fmla="*/ 2147483647 w 113"/>
                <a:gd name="T71" fmla="*/ 2147483647 h 86"/>
                <a:gd name="T72" fmla="*/ 2147483647 w 113"/>
                <a:gd name="T73" fmla="*/ 2147483647 h 86"/>
                <a:gd name="T74" fmla="*/ 2147483647 w 113"/>
                <a:gd name="T75" fmla="*/ 2147483647 h 86"/>
                <a:gd name="T76" fmla="*/ 2147483647 w 113"/>
                <a:gd name="T77" fmla="*/ 2147483647 h 86"/>
                <a:gd name="T78" fmla="*/ 2147483647 w 113"/>
                <a:gd name="T79" fmla="*/ 2147483647 h 86"/>
                <a:gd name="T80" fmla="*/ 2147483647 w 113"/>
                <a:gd name="T81" fmla="*/ 2147483647 h 86"/>
                <a:gd name="T82" fmla="*/ 2147483647 w 113"/>
                <a:gd name="T83" fmla="*/ 2147483647 h 86"/>
                <a:gd name="T84" fmla="*/ 2147483647 w 113"/>
                <a:gd name="T85" fmla="*/ 2147483647 h 86"/>
                <a:gd name="T86" fmla="*/ 2147483647 w 113"/>
                <a:gd name="T87" fmla="*/ 2147483647 h 8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3"/>
                <a:gd name="T133" fmla="*/ 0 h 86"/>
                <a:gd name="T134" fmla="*/ 113 w 113"/>
                <a:gd name="T135" fmla="*/ 86 h 8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3" h="86">
                  <a:moveTo>
                    <a:pt x="36" y="2"/>
                  </a:moveTo>
                  <a:cubicBezTo>
                    <a:pt x="39" y="2"/>
                    <a:pt x="41" y="4"/>
                    <a:pt x="41" y="6"/>
                  </a:cubicBezTo>
                  <a:cubicBezTo>
                    <a:pt x="41" y="9"/>
                    <a:pt x="39" y="11"/>
                    <a:pt x="36" y="11"/>
                  </a:cubicBezTo>
                  <a:cubicBezTo>
                    <a:pt x="34" y="11"/>
                    <a:pt x="32" y="9"/>
                    <a:pt x="32" y="6"/>
                  </a:cubicBezTo>
                  <a:cubicBezTo>
                    <a:pt x="32" y="4"/>
                    <a:pt x="34" y="2"/>
                    <a:pt x="36" y="2"/>
                  </a:cubicBezTo>
                  <a:close/>
                  <a:moveTo>
                    <a:pt x="106" y="32"/>
                  </a:moveTo>
                  <a:cubicBezTo>
                    <a:pt x="106" y="86"/>
                    <a:pt x="106" y="86"/>
                    <a:pt x="106" y="86"/>
                  </a:cubicBezTo>
                  <a:cubicBezTo>
                    <a:pt x="102" y="86"/>
                    <a:pt x="102" y="86"/>
                    <a:pt x="102" y="8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6" y="32"/>
                    <a:pt x="106" y="32"/>
                    <a:pt x="106" y="32"/>
                  </a:cubicBezTo>
                  <a:close/>
                  <a:moveTo>
                    <a:pt x="99" y="39"/>
                  </a:moveTo>
                  <a:cubicBezTo>
                    <a:pt x="99" y="86"/>
                    <a:pt x="99" y="86"/>
                    <a:pt x="99" y="86"/>
                  </a:cubicBezTo>
                  <a:cubicBezTo>
                    <a:pt x="97" y="86"/>
                    <a:pt x="96" y="86"/>
                    <a:pt x="95" y="86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9" y="39"/>
                    <a:pt x="99" y="39"/>
                    <a:pt x="99" y="39"/>
                  </a:cubicBezTo>
                  <a:close/>
                  <a:moveTo>
                    <a:pt x="91" y="47"/>
                  </a:moveTo>
                  <a:cubicBezTo>
                    <a:pt x="91" y="86"/>
                    <a:pt x="91" y="86"/>
                    <a:pt x="91" y="86"/>
                  </a:cubicBezTo>
                  <a:cubicBezTo>
                    <a:pt x="90" y="86"/>
                    <a:pt x="89" y="86"/>
                    <a:pt x="88" y="86"/>
                  </a:cubicBezTo>
                  <a:cubicBezTo>
                    <a:pt x="88" y="51"/>
                    <a:pt x="88" y="51"/>
                    <a:pt x="88" y="51"/>
                  </a:cubicBezTo>
                  <a:cubicBezTo>
                    <a:pt x="91" y="47"/>
                    <a:pt x="91" y="47"/>
                    <a:pt x="91" y="47"/>
                  </a:cubicBezTo>
                  <a:close/>
                  <a:moveTo>
                    <a:pt x="84" y="55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83" y="86"/>
                    <a:pt x="82" y="86"/>
                    <a:pt x="81" y="86"/>
                  </a:cubicBezTo>
                  <a:cubicBezTo>
                    <a:pt x="81" y="59"/>
                    <a:pt x="81" y="59"/>
                    <a:pt x="81" y="59"/>
                  </a:cubicBezTo>
                  <a:cubicBezTo>
                    <a:pt x="84" y="55"/>
                    <a:pt x="84" y="55"/>
                    <a:pt x="84" y="55"/>
                  </a:cubicBezTo>
                  <a:close/>
                  <a:moveTo>
                    <a:pt x="77" y="59"/>
                  </a:moveTo>
                  <a:cubicBezTo>
                    <a:pt x="77" y="86"/>
                    <a:pt x="77" y="86"/>
                    <a:pt x="77" y="86"/>
                  </a:cubicBezTo>
                  <a:cubicBezTo>
                    <a:pt x="76" y="86"/>
                    <a:pt x="75" y="86"/>
                    <a:pt x="74" y="86"/>
                  </a:cubicBezTo>
                  <a:cubicBezTo>
                    <a:pt x="74" y="56"/>
                    <a:pt x="74" y="56"/>
                    <a:pt x="74" y="56"/>
                  </a:cubicBezTo>
                  <a:cubicBezTo>
                    <a:pt x="77" y="59"/>
                    <a:pt x="77" y="59"/>
                    <a:pt x="77" y="59"/>
                  </a:cubicBezTo>
                  <a:close/>
                  <a:moveTo>
                    <a:pt x="70" y="54"/>
                  </a:moveTo>
                  <a:cubicBezTo>
                    <a:pt x="70" y="86"/>
                    <a:pt x="70" y="86"/>
                    <a:pt x="70" y="86"/>
                  </a:cubicBezTo>
                  <a:cubicBezTo>
                    <a:pt x="69" y="86"/>
                    <a:pt x="68" y="86"/>
                    <a:pt x="66" y="86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70" y="54"/>
                    <a:pt x="70" y="54"/>
                    <a:pt x="70" y="54"/>
                  </a:cubicBezTo>
                  <a:close/>
                  <a:moveTo>
                    <a:pt x="63" y="59"/>
                  </a:moveTo>
                  <a:cubicBezTo>
                    <a:pt x="63" y="86"/>
                    <a:pt x="63" y="86"/>
                    <a:pt x="63" y="86"/>
                  </a:cubicBezTo>
                  <a:cubicBezTo>
                    <a:pt x="62" y="86"/>
                    <a:pt x="60" y="86"/>
                    <a:pt x="59" y="86"/>
                  </a:cubicBezTo>
                  <a:cubicBezTo>
                    <a:pt x="59" y="62"/>
                    <a:pt x="59" y="62"/>
                    <a:pt x="59" y="62"/>
                  </a:cubicBezTo>
                  <a:cubicBezTo>
                    <a:pt x="63" y="59"/>
                    <a:pt x="63" y="59"/>
                    <a:pt x="63" y="59"/>
                  </a:cubicBezTo>
                  <a:close/>
                  <a:moveTo>
                    <a:pt x="56" y="65"/>
                  </a:moveTo>
                  <a:cubicBezTo>
                    <a:pt x="56" y="86"/>
                    <a:pt x="56" y="86"/>
                    <a:pt x="56" y="86"/>
                  </a:cubicBezTo>
                  <a:cubicBezTo>
                    <a:pt x="54" y="86"/>
                    <a:pt x="53" y="86"/>
                    <a:pt x="52" y="86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6" y="65"/>
                    <a:pt x="56" y="65"/>
                    <a:pt x="56" y="65"/>
                  </a:cubicBezTo>
                  <a:close/>
                  <a:moveTo>
                    <a:pt x="48" y="71"/>
                  </a:move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6" y="86"/>
                    <a:pt x="45" y="86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8" y="71"/>
                    <a:pt x="48" y="71"/>
                    <a:pt x="48" y="71"/>
                  </a:cubicBezTo>
                  <a:close/>
                  <a:moveTo>
                    <a:pt x="41" y="75"/>
                  </a:moveTo>
                  <a:cubicBezTo>
                    <a:pt x="41" y="86"/>
                    <a:pt x="41" y="86"/>
                    <a:pt x="41" y="86"/>
                  </a:cubicBezTo>
                  <a:cubicBezTo>
                    <a:pt x="40" y="86"/>
                    <a:pt x="39" y="86"/>
                    <a:pt x="38" y="86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41" y="75"/>
                    <a:pt x="41" y="75"/>
                    <a:pt x="41" y="75"/>
                  </a:cubicBezTo>
                  <a:close/>
                  <a:moveTo>
                    <a:pt x="34" y="70"/>
                  </a:moveTo>
                  <a:cubicBezTo>
                    <a:pt x="34" y="86"/>
                    <a:pt x="34" y="86"/>
                    <a:pt x="34" y="86"/>
                  </a:cubicBezTo>
                  <a:cubicBezTo>
                    <a:pt x="33" y="86"/>
                    <a:pt x="32" y="86"/>
                    <a:pt x="31" y="86"/>
                  </a:cubicBezTo>
                  <a:cubicBezTo>
                    <a:pt x="31" y="67"/>
                    <a:pt x="31" y="67"/>
                    <a:pt x="31" y="67"/>
                  </a:cubicBezTo>
                  <a:cubicBezTo>
                    <a:pt x="34" y="70"/>
                    <a:pt x="34" y="70"/>
                    <a:pt x="34" y="70"/>
                  </a:cubicBezTo>
                  <a:close/>
                  <a:moveTo>
                    <a:pt x="27" y="67"/>
                  </a:moveTo>
                  <a:cubicBezTo>
                    <a:pt x="27" y="86"/>
                    <a:pt x="27" y="86"/>
                    <a:pt x="27" y="86"/>
                  </a:cubicBezTo>
                  <a:cubicBezTo>
                    <a:pt x="26" y="86"/>
                    <a:pt x="25" y="86"/>
                    <a:pt x="23" y="86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27" y="67"/>
                    <a:pt x="27" y="67"/>
                    <a:pt x="27" y="67"/>
                  </a:cubicBezTo>
                  <a:close/>
                  <a:moveTo>
                    <a:pt x="20" y="71"/>
                  </a:moveTo>
                  <a:cubicBezTo>
                    <a:pt x="20" y="86"/>
                    <a:pt x="20" y="86"/>
                    <a:pt x="20" y="86"/>
                  </a:cubicBezTo>
                  <a:cubicBezTo>
                    <a:pt x="19" y="86"/>
                    <a:pt x="17" y="86"/>
                    <a:pt x="16" y="86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20" y="71"/>
                    <a:pt x="20" y="71"/>
                    <a:pt x="20" y="71"/>
                  </a:cubicBezTo>
                  <a:close/>
                  <a:moveTo>
                    <a:pt x="5" y="79"/>
                  </a:moveTo>
                  <a:cubicBezTo>
                    <a:pt x="5" y="86"/>
                    <a:pt x="5" y="86"/>
                    <a:pt x="5" y="86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5" y="79"/>
                    <a:pt x="5" y="79"/>
                    <a:pt x="5" y="79"/>
                  </a:cubicBezTo>
                  <a:close/>
                  <a:moveTo>
                    <a:pt x="0" y="58"/>
                  </a:moveTo>
                  <a:cubicBezTo>
                    <a:pt x="7" y="70"/>
                    <a:pt x="7" y="70"/>
                    <a:pt x="7" y="70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42" y="66"/>
                    <a:pt x="42" y="66"/>
                    <a:pt x="42" y="66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11" y="13"/>
                    <a:pt x="111" y="13"/>
                    <a:pt x="111" y="13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93" y="13"/>
                    <a:pt x="93" y="13"/>
                    <a:pt x="93" y="13"/>
                  </a:cubicBezTo>
                  <a:cubicBezTo>
                    <a:pt x="76" y="32"/>
                    <a:pt x="76" y="32"/>
                    <a:pt x="76" y="32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0" y="58"/>
                    <a:pt x="0" y="58"/>
                    <a:pt x="0" y="58"/>
                  </a:cubicBezTo>
                  <a:close/>
                  <a:moveTo>
                    <a:pt x="13" y="75"/>
                  </a:moveTo>
                  <a:cubicBezTo>
                    <a:pt x="13" y="86"/>
                    <a:pt x="13" y="86"/>
                    <a:pt x="13" y="86"/>
                  </a:cubicBezTo>
                  <a:cubicBezTo>
                    <a:pt x="11" y="86"/>
                    <a:pt x="10" y="86"/>
                    <a:pt x="9" y="86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3" y="75"/>
                    <a:pt x="13" y="75"/>
                    <a:pt x="13" y="75"/>
                  </a:cubicBezTo>
                  <a:close/>
                  <a:moveTo>
                    <a:pt x="21" y="22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2" y="33"/>
                    <a:pt x="31" y="38"/>
                    <a:pt x="31" y="38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3" y="24"/>
                    <a:pt x="23" y="24"/>
                    <a:pt x="23" y="24"/>
                  </a:cubicBezTo>
                  <a:lnTo>
                    <a:pt x="21" y="2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121917" tIns="60958" rIns="121917" bIns="60958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rot="10800000">
            <a:off x="9155929" y="4610100"/>
            <a:ext cx="3036071" cy="2247900"/>
            <a:chOff x="0" y="0"/>
            <a:chExt cx="4661091" cy="3451061"/>
          </a:xfrm>
        </p:grpSpPr>
        <p:sp>
          <p:nvSpPr>
            <p:cNvPr id="8" name="Freeform 6"/>
            <p:cNvSpPr/>
            <p:nvPr/>
          </p:nvSpPr>
          <p:spPr bwMode="auto">
            <a:xfrm>
              <a:off x="0" y="0"/>
              <a:ext cx="4661091" cy="3034597"/>
            </a:xfrm>
            <a:custGeom>
              <a:avLst/>
              <a:gdLst>
                <a:gd name="T0" fmla="*/ 1156 w 3399"/>
                <a:gd name="T1" fmla="*/ 1224 h 2212"/>
                <a:gd name="T2" fmla="*/ 0 w 3399"/>
                <a:gd name="T3" fmla="*/ 2169 h 2212"/>
                <a:gd name="T4" fmla="*/ 0 w 3399"/>
                <a:gd name="T5" fmla="*/ 0 h 2212"/>
                <a:gd name="T6" fmla="*/ 3399 w 3399"/>
                <a:gd name="T7" fmla="*/ 0 h 2212"/>
                <a:gd name="T8" fmla="*/ 2507 w 3399"/>
                <a:gd name="T9" fmla="*/ 817 h 2212"/>
                <a:gd name="T10" fmla="*/ 1156 w 3399"/>
                <a:gd name="T11" fmla="*/ 1224 h 2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99" h="2212">
                  <a:moveTo>
                    <a:pt x="1156" y="1224"/>
                  </a:moveTo>
                  <a:cubicBezTo>
                    <a:pt x="904" y="1614"/>
                    <a:pt x="679" y="2212"/>
                    <a:pt x="0" y="216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399" y="0"/>
                    <a:pt x="3399" y="0"/>
                    <a:pt x="3399" y="0"/>
                  </a:cubicBezTo>
                  <a:cubicBezTo>
                    <a:pt x="3399" y="433"/>
                    <a:pt x="3025" y="807"/>
                    <a:pt x="2507" y="817"/>
                  </a:cubicBezTo>
                  <a:cubicBezTo>
                    <a:pt x="2031" y="826"/>
                    <a:pt x="1547" y="622"/>
                    <a:pt x="1156" y="12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0" y="0"/>
              <a:ext cx="4407512" cy="3451061"/>
            </a:xfrm>
            <a:custGeom>
              <a:avLst/>
              <a:gdLst>
                <a:gd name="T0" fmla="*/ 3035 w 3037"/>
                <a:gd name="T1" fmla="*/ 0 h 2516"/>
                <a:gd name="T2" fmla="*/ 3027 w 3037"/>
                <a:gd name="T3" fmla="*/ 141 h 2516"/>
                <a:gd name="T4" fmla="*/ 2780 w 3037"/>
                <a:gd name="T5" fmla="*/ 690 h 2516"/>
                <a:gd name="T6" fmla="*/ 2164 w 3037"/>
                <a:gd name="T7" fmla="*/ 997 h 2516"/>
                <a:gd name="T8" fmla="*/ 1973 w 3037"/>
                <a:gd name="T9" fmla="*/ 988 h 2516"/>
                <a:gd name="T10" fmla="*/ 1878 w 3037"/>
                <a:gd name="T11" fmla="*/ 974 h 2516"/>
                <a:gd name="T12" fmla="*/ 620 w 3037"/>
                <a:gd name="T13" fmla="*/ 1527 h 2516"/>
                <a:gd name="T14" fmla="*/ 577 w 3037"/>
                <a:gd name="T15" fmla="*/ 1700 h 2516"/>
                <a:gd name="T16" fmla="*/ 0 w 3037"/>
                <a:gd name="T17" fmla="*/ 2516 h 2516"/>
                <a:gd name="T18" fmla="*/ 0 w 3037"/>
                <a:gd name="T19" fmla="*/ 2480 h 2516"/>
                <a:gd name="T20" fmla="*/ 543 w 3037"/>
                <a:gd name="T21" fmla="*/ 1691 h 2516"/>
                <a:gd name="T22" fmla="*/ 586 w 3037"/>
                <a:gd name="T23" fmla="*/ 1517 h 2516"/>
                <a:gd name="T24" fmla="*/ 1884 w 3037"/>
                <a:gd name="T25" fmla="*/ 939 h 2516"/>
                <a:gd name="T26" fmla="*/ 1978 w 3037"/>
                <a:gd name="T27" fmla="*/ 953 h 2516"/>
                <a:gd name="T28" fmla="*/ 2162 w 3037"/>
                <a:gd name="T29" fmla="*/ 962 h 2516"/>
                <a:gd name="T30" fmla="*/ 2754 w 3037"/>
                <a:gd name="T31" fmla="*/ 667 h 2516"/>
                <a:gd name="T32" fmla="*/ 2992 w 3037"/>
                <a:gd name="T33" fmla="*/ 135 h 2516"/>
                <a:gd name="T34" fmla="*/ 3000 w 3037"/>
                <a:gd name="T35" fmla="*/ 0 h 2516"/>
                <a:gd name="T36" fmla="*/ 3035 w 3037"/>
                <a:gd name="T37" fmla="*/ 0 h 2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37" h="2516">
                  <a:moveTo>
                    <a:pt x="3035" y="0"/>
                  </a:moveTo>
                  <a:cubicBezTo>
                    <a:pt x="3037" y="43"/>
                    <a:pt x="3035" y="90"/>
                    <a:pt x="3027" y="141"/>
                  </a:cubicBezTo>
                  <a:cubicBezTo>
                    <a:pt x="3003" y="315"/>
                    <a:pt x="2922" y="523"/>
                    <a:pt x="2780" y="690"/>
                  </a:cubicBezTo>
                  <a:cubicBezTo>
                    <a:pt x="2638" y="857"/>
                    <a:pt x="2434" y="985"/>
                    <a:pt x="2164" y="997"/>
                  </a:cubicBezTo>
                  <a:cubicBezTo>
                    <a:pt x="2104" y="1000"/>
                    <a:pt x="2040" y="997"/>
                    <a:pt x="1973" y="988"/>
                  </a:cubicBezTo>
                  <a:cubicBezTo>
                    <a:pt x="1939" y="983"/>
                    <a:pt x="1909" y="979"/>
                    <a:pt x="1878" y="974"/>
                  </a:cubicBezTo>
                  <a:cubicBezTo>
                    <a:pt x="1335" y="894"/>
                    <a:pt x="811" y="818"/>
                    <a:pt x="620" y="1527"/>
                  </a:cubicBezTo>
                  <a:cubicBezTo>
                    <a:pt x="606" y="1579"/>
                    <a:pt x="592" y="1638"/>
                    <a:pt x="577" y="1700"/>
                  </a:cubicBezTo>
                  <a:cubicBezTo>
                    <a:pt x="495" y="2056"/>
                    <a:pt x="389" y="2516"/>
                    <a:pt x="0" y="2516"/>
                  </a:cubicBezTo>
                  <a:cubicBezTo>
                    <a:pt x="0" y="2480"/>
                    <a:pt x="0" y="2480"/>
                    <a:pt x="0" y="2480"/>
                  </a:cubicBezTo>
                  <a:cubicBezTo>
                    <a:pt x="361" y="2480"/>
                    <a:pt x="463" y="2036"/>
                    <a:pt x="543" y="1691"/>
                  </a:cubicBezTo>
                  <a:cubicBezTo>
                    <a:pt x="558" y="1629"/>
                    <a:pt x="571" y="1570"/>
                    <a:pt x="586" y="1517"/>
                  </a:cubicBezTo>
                  <a:cubicBezTo>
                    <a:pt x="786" y="779"/>
                    <a:pt x="1324" y="857"/>
                    <a:pt x="1884" y="939"/>
                  </a:cubicBezTo>
                  <a:cubicBezTo>
                    <a:pt x="1916" y="944"/>
                    <a:pt x="1949" y="948"/>
                    <a:pt x="1978" y="953"/>
                  </a:cubicBezTo>
                  <a:cubicBezTo>
                    <a:pt x="2043" y="962"/>
                    <a:pt x="2105" y="965"/>
                    <a:pt x="2162" y="962"/>
                  </a:cubicBezTo>
                  <a:cubicBezTo>
                    <a:pt x="2422" y="950"/>
                    <a:pt x="2617" y="828"/>
                    <a:pt x="2754" y="667"/>
                  </a:cubicBezTo>
                  <a:cubicBezTo>
                    <a:pt x="2890" y="505"/>
                    <a:pt x="2969" y="304"/>
                    <a:pt x="2992" y="135"/>
                  </a:cubicBezTo>
                  <a:cubicBezTo>
                    <a:pt x="2999" y="87"/>
                    <a:pt x="3001" y="41"/>
                    <a:pt x="3000" y="0"/>
                  </a:cubicBezTo>
                  <a:lnTo>
                    <a:pt x="30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10"/>
            <p:cNvSpPr>
              <a:spLocks noEditPoints="1"/>
            </p:cNvSpPr>
            <p:nvPr/>
          </p:nvSpPr>
          <p:spPr bwMode="auto">
            <a:xfrm>
              <a:off x="279335" y="279335"/>
              <a:ext cx="1064014" cy="1065284"/>
            </a:xfrm>
            <a:custGeom>
              <a:avLst/>
              <a:gdLst>
                <a:gd name="T0" fmla="*/ 38 w 776"/>
                <a:gd name="T1" fmla="*/ 76 h 776"/>
                <a:gd name="T2" fmla="*/ 38 w 776"/>
                <a:gd name="T3" fmla="*/ 0 h 776"/>
                <a:gd name="T4" fmla="*/ 76 w 776"/>
                <a:gd name="T5" fmla="*/ 738 h 776"/>
                <a:gd name="T6" fmla="*/ 0 w 776"/>
                <a:gd name="T7" fmla="*/ 738 h 776"/>
                <a:gd name="T8" fmla="*/ 76 w 776"/>
                <a:gd name="T9" fmla="*/ 738 h 776"/>
                <a:gd name="T10" fmla="*/ 563 w 776"/>
                <a:gd name="T11" fmla="*/ 251 h 776"/>
                <a:gd name="T12" fmla="*/ 563 w 776"/>
                <a:gd name="T13" fmla="*/ 175 h 776"/>
                <a:gd name="T14" fmla="*/ 426 w 776"/>
                <a:gd name="T15" fmla="*/ 388 h 776"/>
                <a:gd name="T16" fmla="*/ 350 w 776"/>
                <a:gd name="T17" fmla="*/ 388 h 776"/>
                <a:gd name="T18" fmla="*/ 426 w 776"/>
                <a:gd name="T19" fmla="*/ 388 h 776"/>
                <a:gd name="T20" fmla="*/ 213 w 776"/>
                <a:gd name="T21" fmla="*/ 601 h 776"/>
                <a:gd name="T22" fmla="*/ 213 w 776"/>
                <a:gd name="T23" fmla="*/ 525 h 776"/>
                <a:gd name="T24" fmla="*/ 776 w 776"/>
                <a:gd name="T25" fmla="*/ 38 h 776"/>
                <a:gd name="T26" fmla="*/ 700 w 776"/>
                <a:gd name="T27" fmla="*/ 38 h 776"/>
                <a:gd name="T28" fmla="*/ 776 w 776"/>
                <a:gd name="T29" fmla="*/ 38 h 776"/>
                <a:gd name="T30" fmla="*/ 388 w 776"/>
                <a:gd name="T31" fmla="*/ 251 h 776"/>
                <a:gd name="T32" fmla="*/ 388 w 776"/>
                <a:gd name="T33" fmla="*/ 175 h 776"/>
                <a:gd name="T34" fmla="*/ 251 w 776"/>
                <a:gd name="T35" fmla="*/ 388 h 776"/>
                <a:gd name="T36" fmla="*/ 175 w 776"/>
                <a:gd name="T37" fmla="*/ 388 h 776"/>
                <a:gd name="T38" fmla="*/ 251 w 776"/>
                <a:gd name="T39" fmla="*/ 388 h 776"/>
                <a:gd name="T40" fmla="*/ 213 w 776"/>
                <a:gd name="T41" fmla="*/ 251 h 776"/>
                <a:gd name="T42" fmla="*/ 213 w 776"/>
                <a:gd name="T43" fmla="*/ 175 h 776"/>
                <a:gd name="T44" fmla="*/ 76 w 776"/>
                <a:gd name="T45" fmla="*/ 563 h 776"/>
                <a:gd name="T46" fmla="*/ 0 w 776"/>
                <a:gd name="T47" fmla="*/ 563 h 776"/>
                <a:gd name="T48" fmla="*/ 76 w 776"/>
                <a:gd name="T49" fmla="*/ 563 h 776"/>
                <a:gd name="T50" fmla="*/ 38 w 776"/>
                <a:gd name="T51" fmla="*/ 426 h 776"/>
                <a:gd name="T52" fmla="*/ 38 w 776"/>
                <a:gd name="T53" fmla="*/ 350 h 776"/>
                <a:gd name="T54" fmla="*/ 0 w 776"/>
                <a:gd name="T55" fmla="*/ 213 h 776"/>
                <a:gd name="T56" fmla="*/ 76 w 776"/>
                <a:gd name="T57" fmla="*/ 213 h 776"/>
                <a:gd name="T58" fmla="*/ 0 w 776"/>
                <a:gd name="T59" fmla="*/ 213 h 776"/>
                <a:gd name="T60" fmla="*/ 563 w 776"/>
                <a:gd name="T61" fmla="*/ 76 h 776"/>
                <a:gd name="T62" fmla="*/ 563 w 776"/>
                <a:gd name="T63" fmla="*/ 0 h 776"/>
                <a:gd name="T64" fmla="*/ 426 w 776"/>
                <a:gd name="T65" fmla="*/ 38 h 776"/>
                <a:gd name="T66" fmla="*/ 350 w 776"/>
                <a:gd name="T67" fmla="*/ 38 h 776"/>
                <a:gd name="T68" fmla="*/ 426 w 776"/>
                <a:gd name="T69" fmla="*/ 38 h 776"/>
                <a:gd name="T70" fmla="*/ 251 w 776"/>
                <a:gd name="T71" fmla="*/ 38 h 776"/>
                <a:gd name="T72" fmla="*/ 175 w 776"/>
                <a:gd name="T73" fmla="*/ 38 h 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76" h="776">
                  <a:moveTo>
                    <a:pt x="76" y="38"/>
                  </a:moveTo>
                  <a:cubicBezTo>
                    <a:pt x="76" y="59"/>
                    <a:pt x="59" y="76"/>
                    <a:pt x="38" y="76"/>
                  </a:cubicBezTo>
                  <a:cubicBezTo>
                    <a:pt x="17" y="76"/>
                    <a:pt x="0" y="59"/>
                    <a:pt x="0" y="38"/>
                  </a:cubicBezTo>
                  <a:cubicBezTo>
                    <a:pt x="0" y="17"/>
                    <a:pt x="17" y="0"/>
                    <a:pt x="38" y="0"/>
                  </a:cubicBezTo>
                  <a:cubicBezTo>
                    <a:pt x="59" y="0"/>
                    <a:pt x="76" y="17"/>
                    <a:pt x="76" y="38"/>
                  </a:cubicBezTo>
                  <a:close/>
                  <a:moveTo>
                    <a:pt x="76" y="738"/>
                  </a:moveTo>
                  <a:cubicBezTo>
                    <a:pt x="76" y="759"/>
                    <a:pt x="59" y="776"/>
                    <a:pt x="38" y="776"/>
                  </a:cubicBezTo>
                  <a:cubicBezTo>
                    <a:pt x="17" y="776"/>
                    <a:pt x="0" y="759"/>
                    <a:pt x="0" y="738"/>
                  </a:cubicBezTo>
                  <a:cubicBezTo>
                    <a:pt x="0" y="717"/>
                    <a:pt x="17" y="700"/>
                    <a:pt x="38" y="700"/>
                  </a:cubicBezTo>
                  <a:cubicBezTo>
                    <a:pt x="59" y="700"/>
                    <a:pt x="76" y="717"/>
                    <a:pt x="76" y="738"/>
                  </a:cubicBezTo>
                  <a:close/>
                  <a:moveTo>
                    <a:pt x="601" y="213"/>
                  </a:moveTo>
                  <a:cubicBezTo>
                    <a:pt x="601" y="234"/>
                    <a:pt x="584" y="251"/>
                    <a:pt x="563" y="251"/>
                  </a:cubicBezTo>
                  <a:cubicBezTo>
                    <a:pt x="542" y="251"/>
                    <a:pt x="525" y="234"/>
                    <a:pt x="525" y="213"/>
                  </a:cubicBezTo>
                  <a:cubicBezTo>
                    <a:pt x="525" y="192"/>
                    <a:pt x="542" y="175"/>
                    <a:pt x="563" y="175"/>
                  </a:cubicBezTo>
                  <a:cubicBezTo>
                    <a:pt x="584" y="175"/>
                    <a:pt x="601" y="192"/>
                    <a:pt x="601" y="213"/>
                  </a:cubicBezTo>
                  <a:close/>
                  <a:moveTo>
                    <a:pt x="426" y="388"/>
                  </a:moveTo>
                  <a:cubicBezTo>
                    <a:pt x="426" y="409"/>
                    <a:pt x="409" y="426"/>
                    <a:pt x="388" y="426"/>
                  </a:cubicBezTo>
                  <a:cubicBezTo>
                    <a:pt x="367" y="426"/>
                    <a:pt x="350" y="409"/>
                    <a:pt x="350" y="388"/>
                  </a:cubicBezTo>
                  <a:cubicBezTo>
                    <a:pt x="350" y="367"/>
                    <a:pt x="367" y="350"/>
                    <a:pt x="388" y="350"/>
                  </a:cubicBezTo>
                  <a:cubicBezTo>
                    <a:pt x="409" y="350"/>
                    <a:pt x="426" y="367"/>
                    <a:pt x="426" y="388"/>
                  </a:cubicBezTo>
                  <a:close/>
                  <a:moveTo>
                    <a:pt x="251" y="563"/>
                  </a:moveTo>
                  <a:cubicBezTo>
                    <a:pt x="251" y="584"/>
                    <a:pt x="234" y="601"/>
                    <a:pt x="213" y="601"/>
                  </a:cubicBezTo>
                  <a:cubicBezTo>
                    <a:pt x="192" y="601"/>
                    <a:pt x="175" y="584"/>
                    <a:pt x="175" y="563"/>
                  </a:cubicBezTo>
                  <a:cubicBezTo>
                    <a:pt x="175" y="542"/>
                    <a:pt x="192" y="525"/>
                    <a:pt x="213" y="525"/>
                  </a:cubicBezTo>
                  <a:cubicBezTo>
                    <a:pt x="234" y="525"/>
                    <a:pt x="251" y="542"/>
                    <a:pt x="251" y="563"/>
                  </a:cubicBezTo>
                  <a:close/>
                  <a:moveTo>
                    <a:pt x="776" y="38"/>
                  </a:moveTo>
                  <a:cubicBezTo>
                    <a:pt x="776" y="59"/>
                    <a:pt x="759" y="76"/>
                    <a:pt x="738" y="76"/>
                  </a:cubicBezTo>
                  <a:cubicBezTo>
                    <a:pt x="717" y="76"/>
                    <a:pt x="700" y="59"/>
                    <a:pt x="700" y="38"/>
                  </a:cubicBezTo>
                  <a:cubicBezTo>
                    <a:pt x="700" y="17"/>
                    <a:pt x="717" y="0"/>
                    <a:pt x="738" y="0"/>
                  </a:cubicBezTo>
                  <a:cubicBezTo>
                    <a:pt x="759" y="0"/>
                    <a:pt x="776" y="17"/>
                    <a:pt x="776" y="38"/>
                  </a:cubicBezTo>
                  <a:close/>
                  <a:moveTo>
                    <a:pt x="426" y="213"/>
                  </a:moveTo>
                  <a:cubicBezTo>
                    <a:pt x="426" y="234"/>
                    <a:pt x="409" y="251"/>
                    <a:pt x="388" y="251"/>
                  </a:cubicBezTo>
                  <a:cubicBezTo>
                    <a:pt x="367" y="251"/>
                    <a:pt x="350" y="234"/>
                    <a:pt x="350" y="213"/>
                  </a:cubicBezTo>
                  <a:cubicBezTo>
                    <a:pt x="350" y="192"/>
                    <a:pt x="367" y="175"/>
                    <a:pt x="388" y="175"/>
                  </a:cubicBezTo>
                  <a:cubicBezTo>
                    <a:pt x="409" y="175"/>
                    <a:pt x="426" y="192"/>
                    <a:pt x="426" y="213"/>
                  </a:cubicBezTo>
                  <a:close/>
                  <a:moveTo>
                    <a:pt x="251" y="388"/>
                  </a:moveTo>
                  <a:cubicBezTo>
                    <a:pt x="251" y="409"/>
                    <a:pt x="234" y="426"/>
                    <a:pt x="213" y="426"/>
                  </a:cubicBezTo>
                  <a:cubicBezTo>
                    <a:pt x="192" y="426"/>
                    <a:pt x="175" y="409"/>
                    <a:pt x="175" y="388"/>
                  </a:cubicBezTo>
                  <a:cubicBezTo>
                    <a:pt x="175" y="367"/>
                    <a:pt x="192" y="350"/>
                    <a:pt x="213" y="350"/>
                  </a:cubicBezTo>
                  <a:cubicBezTo>
                    <a:pt x="234" y="350"/>
                    <a:pt x="251" y="367"/>
                    <a:pt x="251" y="388"/>
                  </a:cubicBezTo>
                  <a:close/>
                  <a:moveTo>
                    <a:pt x="251" y="213"/>
                  </a:moveTo>
                  <a:cubicBezTo>
                    <a:pt x="251" y="234"/>
                    <a:pt x="234" y="251"/>
                    <a:pt x="213" y="251"/>
                  </a:cubicBezTo>
                  <a:cubicBezTo>
                    <a:pt x="192" y="251"/>
                    <a:pt x="175" y="234"/>
                    <a:pt x="175" y="213"/>
                  </a:cubicBezTo>
                  <a:cubicBezTo>
                    <a:pt x="175" y="192"/>
                    <a:pt x="192" y="175"/>
                    <a:pt x="213" y="175"/>
                  </a:cubicBezTo>
                  <a:cubicBezTo>
                    <a:pt x="234" y="175"/>
                    <a:pt x="251" y="192"/>
                    <a:pt x="251" y="213"/>
                  </a:cubicBezTo>
                  <a:close/>
                  <a:moveTo>
                    <a:pt x="76" y="563"/>
                  </a:moveTo>
                  <a:cubicBezTo>
                    <a:pt x="76" y="584"/>
                    <a:pt x="59" y="601"/>
                    <a:pt x="38" y="601"/>
                  </a:cubicBezTo>
                  <a:cubicBezTo>
                    <a:pt x="17" y="601"/>
                    <a:pt x="0" y="584"/>
                    <a:pt x="0" y="563"/>
                  </a:cubicBezTo>
                  <a:cubicBezTo>
                    <a:pt x="0" y="542"/>
                    <a:pt x="17" y="525"/>
                    <a:pt x="38" y="525"/>
                  </a:cubicBezTo>
                  <a:cubicBezTo>
                    <a:pt x="59" y="525"/>
                    <a:pt x="76" y="542"/>
                    <a:pt x="76" y="563"/>
                  </a:cubicBezTo>
                  <a:close/>
                  <a:moveTo>
                    <a:pt x="76" y="388"/>
                  </a:moveTo>
                  <a:cubicBezTo>
                    <a:pt x="76" y="409"/>
                    <a:pt x="59" y="426"/>
                    <a:pt x="38" y="426"/>
                  </a:cubicBezTo>
                  <a:cubicBezTo>
                    <a:pt x="17" y="426"/>
                    <a:pt x="0" y="409"/>
                    <a:pt x="0" y="388"/>
                  </a:cubicBezTo>
                  <a:cubicBezTo>
                    <a:pt x="0" y="367"/>
                    <a:pt x="17" y="350"/>
                    <a:pt x="38" y="350"/>
                  </a:cubicBezTo>
                  <a:cubicBezTo>
                    <a:pt x="59" y="350"/>
                    <a:pt x="76" y="367"/>
                    <a:pt x="76" y="388"/>
                  </a:cubicBezTo>
                  <a:close/>
                  <a:moveTo>
                    <a:pt x="0" y="213"/>
                  </a:moveTo>
                  <a:cubicBezTo>
                    <a:pt x="0" y="192"/>
                    <a:pt x="17" y="175"/>
                    <a:pt x="38" y="175"/>
                  </a:cubicBezTo>
                  <a:cubicBezTo>
                    <a:pt x="59" y="175"/>
                    <a:pt x="76" y="192"/>
                    <a:pt x="76" y="213"/>
                  </a:cubicBezTo>
                  <a:cubicBezTo>
                    <a:pt x="76" y="234"/>
                    <a:pt x="59" y="251"/>
                    <a:pt x="38" y="251"/>
                  </a:cubicBezTo>
                  <a:cubicBezTo>
                    <a:pt x="17" y="251"/>
                    <a:pt x="0" y="234"/>
                    <a:pt x="0" y="213"/>
                  </a:cubicBezTo>
                  <a:close/>
                  <a:moveTo>
                    <a:pt x="601" y="38"/>
                  </a:moveTo>
                  <a:cubicBezTo>
                    <a:pt x="601" y="59"/>
                    <a:pt x="584" y="76"/>
                    <a:pt x="563" y="76"/>
                  </a:cubicBezTo>
                  <a:cubicBezTo>
                    <a:pt x="542" y="76"/>
                    <a:pt x="525" y="59"/>
                    <a:pt x="525" y="38"/>
                  </a:cubicBezTo>
                  <a:cubicBezTo>
                    <a:pt x="525" y="17"/>
                    <a:pt x="542" y="0"/>
                    <a:pt x="563" y="0"/>
                  </a:cubicBezTo>
                  <a:cubicBezTo>
                    <a:pt x="584" y="0"/>
                    <a:pt x="601" y="17"/>
                    <a:pt x="601" y="38"/>
                  </a:cubicBezTo>
                  <a:close/>
                  <a:moveTo>
                    <a:pt x="426" y="38"/>
                  </a:moveTo>
                  <a:cubicBezTo>
                    <a:pt x="426" y="59"/>
                    <a:pt x="409" y="76"/>
                    <a:pt x="388" y="76"/>
                  </a:cubicBezTo>
                  <a:cubicBezTo>
                    <a:pt x="367" y="76"/>
                    <a:pt x="350" y="59"/>
                    <a:pt x="350" y="38"/>
                  </a:cubicBezTo>
                  <a:cubicBezTo>
                    <a:pt x="350" y="17"/>
                    <a:pt x="367" y="0"/>
                    <a:pt x="388" y="0"/>
                  </a:cubicBezTo>
                  <a:cubicBezTo>
                    <a:pt x="409" y="0"/>
                    <a:pt x="426" y="17"/>
                    <a:pt x="426" y="38"/>
                  </a:cubicBezTo>
                  <a:close/>
                  <a:moveTo>
                    <a:pt x="213" y="0"/>
                  </a:moveTo>
                  <a:cubicBezTo>
                    <a:pt x="234" y="0"/>
                    <a:pt x="251" y="17"/>
                    <a:pt x="251" y="38"/>
                  </a:cubicBezTo>
                  <a:cubicBezTo>
                    <a:pt x="251" y="59"/>
                    <a:pt x="234" y="76"/>
                    <a:pt x="213" y="76"/>
                  </a:cubicBezTo>
                  <a:cubicBezTo>
                    <a:pt x="192" y="76"/>
                    <a:pt x="175" y="59"/>
                    <a:pt x="175" y="38"/>
                  </a:cubicBezTo>
                  <a:cubicBezTo>
                    <a:pt x="175" y="17"/>
                    <a:pt x="192" y="0"/>
                    <a:pt x="213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14"/>
            <p:cNvSpPr/>
            <p:nvPr/>
          </p:nvSpPr>
          <p:spPr bwMode="auto">
            <a:xfrm>
              <a:off x="2732407" y="457094"/>
              <a:ext cx="185377" cy="187916"/>
            </a:xfrm>
            <a:custGeom>
              <a:avLst/>
              <a:gdLst>
                <a:gd name="T0" fmla="*/ 90 w 146"/>
                <a:gd name="T1" fmla="*/ 52 h 148"/>
                <a:gd name="T2" fmla="*/ 34 w 146"/>
                <a:gd name="T3" fmla="*/ 0 h 148"/>
                <a:gd name="T4" fmla="*/ 0 w 146"/>
                <a:gd name="T5" fmla="*/ 148 h 148"/>
                <a:gd name="T6" fmla="*/ 146 w 146"/>
                <a:gd name="T7" fmla="*/ 103 h 148"/>
                <a:gd name="T8" fmla="*/ 90 w 146"/>
                <a:gd name="T9" fmla="*/ 5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48">
                  <a:moveTo>
                    <a:pt x="90" y="52"/>
                  </a:moveTo>
                  <a:lnTo>
                    <a:pt x="34" y="0"/>
                  </a:lnTo>
                  <a:lnTo>
                    <a:pt x="0" y="148"/>
                  </a:lnTo>
                  <a:lnTo>
                    <a:pt x="146" y="103"/>
                  </a:lnTo>
                  <a:lnTo>
                    <a:pt x="90" y="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15"/>
            <p:cNvSpPr>
              <a:spLocks noEditPoints="1"/>
            </p:cNvSpPr>
            <p:nvPr/>
          </p:nvSpPr>
          <p:spPr bwMode="auto">
            <a:xfrm>
              <a:off x="3658119" y="284285"/>
              <a:ext cx="295842" cy="297111"/>
            </a:xfrm>
            <a:custGeom>
              <a:avLst/>
              <a:gdLst>
                <a:gd name="T0" fmla="*/ 108 w 216"/>
                <a:gd name="T1" fmla="*/ 35 h 216"/>
                <a:gd name="T2" fmla="*/ 57 w 216"/>
                <a:gd name="T3" fmla="*/ 56 h 216"/>
                <a:gd name="T4" fmla="*/ 57 w 216"/>
                <a:gd name="T5" fmla="*/ 56 h 216"/>
                <a:gd name="T6" fmla="*/ 36 w 216"/>
                <a:gd name="T7" fmla="*/ 108 h 216"/>
                <a:gd name="T8" fmla="*/ 57 w 216"/>
                <a:gd name="T9" fmla="*/ 160 h 216"/>
                <a:gd name="T10" fmla="*/ 108 w 216"/>
                <a:gd name="T11" fmla="*/ 181 h 216"/>
                <a:gd name="T12" fmla="*/ 160 w 216"/>
                <a:gd name="T13" fmla="*/ 160 h 216"/>
                <a:gd name="T14" fmla="*/ 181 w 216"/>
                <a:gd name="T15" fmla="*/ 108 h 216"/>
                <a:gd name="T16" fmla="*/ 160 w 216"/>
                <a:gd name="T17" fmla="*/ 56 h 216"/>
                <a:gd name="T18" fmla="*/ 108 w 216"/>
                <a:gd name="T19" fmla="*/ 35 h 216"/>
                <a:gd name="T20" fmla="*/ 32 w 216"/>
                <a:gd name="T21" fmla="*/ 31 h 216"/>
                <a:gd name="T22" fmla="*/ 108 w 216"/>
                <a:gd name="T23" fmla="*/ 0 h 216"/>
                <a:gd name="T24" fmla="*/ 185 w 216"/>
                <a:gd name="T25" fmla="*/ 31 h 216"/>
                <a:gd name="T26" fmla="*/ 185 w 216"/>
                <a:gd name="T27" fmla="*/ 32 h 216"/>
                <a:gd name="T28" fmla="*/ 216 w 216"/>
                <a:gd name="T29" fmla="*/ 108 h 216"/>
                <a:gd name="T30" fmla="*/ 185 w 216"/>
                <a:gd name="T31" fmla="*/ 184 h 216"/>
                <a:gd name="T32" fmla="*/ 108 w 216"/>
                <a:gd name="T33" fmla="*/ 216 h 216"/>
                <a:gd name="T34" fmla="*/ 32 w 216"/>
                <a:gd name="T35" fmla="*/ 184 h 216"/>
                <a:gd name="T36" fmla="*/ 32 w 216"/>
                <a:gd name="T37" fmla="*/ 184 h 216"/>
                <a:gd name="T38" fmla="*/ 0 w 216"/>
                <a:gd name="T39" fmla="*/ 108 h 216"/>
                <a:gd name="T40" fmla="*/ 32 w 216"/>
                <a:gd name="T41" fmla="*/ 32 h 216"/>
                <a:gd name="T42" fmla="*/ 32 w 216"/>
                <a:gd name="T43" fmla="*/ 3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6" h="216">
                  <a:moveTo>
                    <a:pt x="108" y="35"/>
                  </a:moveTo>
                  <a:cubicBezTo>
                    <a:pt x="88" y="35"/>
                    <a:pt x="70" y="43"/>
                    <a:pt x="57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43" y="70"/>
                    <a:pt x="36" y="88"/>
                    <a:pt x="36" y="108"/>
                  </a:cubicBezTo>
                  <a:cubicBezTo>
                    <a:pt x="36" y="128"/>
                    <a:pt x="43" y="146"/>
                    <a:pt x="57" y="160"/>
                  </a:cubicBezTo>
                  <a:cubicBezTo>
                    <a:pt x="70" y="173"/>
                    <a:pt x="88" y="181"/>
                    <a:pt x="108" y="181"/>
                  </a:cubicBezTo>
                  <a:cubicBezTo>
                    <a:pt x="129" y="181"/>
                    <a:pt x="147" y="173"/>
                    <a:pt x="160" y="160"/>
                  </a:cubicBezTo>
                  <a:cubicBezTo>
                    <a:pt x="173" y="146"/>
                    <a:pt x="181" y="128"/>
                    <a:pt x="181" y="108"/>
                  </a:cubicBezTo>
                  <a:cubicBezTo>
                    <a:pt x="181" y="88"/>
                    <a:pt x="173" y="70"/>
                    <a:pt x="160" y="56"/>
                  </a:cubicBezTo>
                  <a:cubicBezTo>
                    <a:pt x="147" y="43"/>
                    <a:pt x="129" y="35"/>
                    <a:pt x="108" y="35"/>
                  </a:cubicBezTo>
                  <a:close/>
                  <a:moveTo>
                    <a:pt x="32" y="31"/>
                  </a:moveTo>
                  <a:cubicBezTo>
                    <a:pt x="52" y="12"/>
                    <a:pt x="78" y="0"/>
                    <a:pt x="108" y="0"/>
                  </a:cubicBezTo>
                  <a:cubicBezTo>
                    <a:pt x="138" y="0"/>
                    <a:pt x="165" y="12"/>
                    <a:pt x="185" y="31"/>
                  </a:cubicBezTo>
                  <a:cubicBezTo>
                    <a:pt x="185" y="32"/>
                    <a:pt x="185" y="32"/>
                    <a:pt x="185" y="32"/>
                  </a:cubicBezTo>
                  <a:cubicBezTo>
                    <a:pt x="205" y="51"/>
                    <a:pt x="216" y="78"/>
                    <a:pt x="216" y="108"/>
                  </a:cubicBezTo>
                  <a:cubicBezTo>
                    <a:pt x="216" y="138"/>
                    <a:pt x="205" y="165"/>
                    <a:pt x="185" y="184"/>
                  </a:cubicBezTo>
                  <a:cubicBezTo>
                    <a:pt x="165" y="204"/>
                    <a:pt x="138" y="216"/>
                    <a:pt x="108" y="216"/>
                  </a:cubicBezTo>
                  <a:cubicBezTo>
                    <a:pt x="78" y="216"/>
                    <a:pt x="52" y="204"/>
                    <a:pt x="32" y="184"/>
                  </a:cubicBezTo>
                  <a:cubicBezTo>
                    <a:pt x="32" y="184"/>
                    <a:pt x="32" y="184"/>
                    <a:pt x="32" y="184"/>
                  </a:cubicBezTo>
                  <a:cubicBezTo>
                    <a:pt x="12" y="165"/>
                    <a:pt x="0" y="138"/>
                    <a:pt x="0" y="108"/>
                  </a:cubicBezTo>
                  <a:cubicBezTo>
                    <a:pt x="0" y="78"/>
                    <a:pt x="12" y="51"/>
                    <a:pt x="32" y="32"/>
                  </a:cubicBezTo>
                  <a:lnTo>
                    <a:pt x="32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221055" y="2293685"/>
              <a:ext cx="262552" cy="2625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0" y="0"/>
            <a:ext cx="3036071" cy="2247900"/>
            <a:chOff x="0" y="0"/>
            <a:chExt cx="4661091" cy="345106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4661091" cy="3034597"/>
            </a:xfrm>
            <a:custGeom>
              <a:avLst/>
              <a:gdLst>
                <a:gd name="T0" fmla="*/ 1156 w 3399"/>
                <a:gd name="T1" fmla="*/ 1224 h 2212"/>
                <a:gd name="T2" fmla="*/ 0 w 3399"/>
                <a:gd name="T3" fmla="*/ 2169 h 2212"/>
                <a:gd name="T4" fmla="*/ 0 w 3399"/>
                <a:gd name="T5" fmla="*/ 0 h 2212"/>
                <a:gd name="T6" fmla="*/ 3399 w 3399"/>
                <a:gd name="T7" fmla="*/ 0 h 2212"/>
                <a:gd name="T8" fmla="*/ 2507 w 3399"/>
                <a:gd name="T9" fmla="*/ 817 h 2212"/>
                <a:gd name="T10" fmla="*/ 1156 w 3399"/>
                <a:gd name="T11" fmla="*/ 1224 h 2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99" h="2212">
                  <a:moveTo>
                    <a:pt x="1156" y="1224"/>
                  </a:moveTo>
                  <a:cubicBezTo>
                    <a:pt x="904" y="1614"/>
                    <a:pt x="679" y="2212"/>
                    <a:pt x="0" y="216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399" y="0"/>
                    <a:pt x="3399" y="0"/>
                    <a:pt x="3399" y="0"/>
                  </a:cubicBezTo>
                  <a:cubicBezTo>
                    <a:pt x="3399" y="433"/>
                    <a:pt x="3025" y="807"/>
                    <a:pt x="2507" y="817"/>
                  </a:cubicBezTo>
                  <a:cubicBezTo>
                    <a:pt x="2031" y="826"/>
                    <a:pt x="1547" y="622"/>
                    <a:pt x="1156" y="1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8"/>
            <p:cNvSpPr/>
            <p:nvPr/>
          </p:nvSpPr>
          <p:spPr bwMode="auto">
            <a:xfrm>
              <a:off x="0" y="0"/>
              <a:ext cx="4407512" cy="3451061"/>
            </a:xfrm>
            <a:custGeom>
              <a:avLst/>
              <a:gdLst>
                <a:gd name="T0" fmla="*/ 3035 w 3037"/>
                <a:gd name="T1" fmla="*/ 0 h 2516"/>
                <a:gd name="T2" fmla="*/ 3027 w 3037"/>
                <a:gd name="T3" fmla="*/ 141 h 2516"/>
                <a:gd name="T4" fmla="*/ 2780 w 3037"/>
                <a:gd name="T5" fmla="*/ 690 h 2516"/>
                <a:gd name="T6" fmla="*/ 2164 w 3037"/>
                <a:gd name="T7" fmla="*/ 997 h 2516"/>
                <a:gd name="T8" fmla="*/ 1973 w 3037"/>
                <a:gd name="T9" fmla="*/ 988 h 2516"/>
                <a:gd name="T10" fmla="*/ 1878 w 3037"/>
                <a:gd name="T11" fmla="*/ 974 h 2516"/>
                <a:gd name="T12" fmla="*/ 620 w 3037"/>
                <a:gd name="T13" fmla="*/ 1527 h 2516"/>
                <a:gd name="T14" fmla="*/ 577 w 3037"/>
                <a:gd name="T15" fmla="*/ 1700 h 2516"/>
                <a:gd name="T16" fmla="*/ 0 w 3037"/>
                <a:gd name="T17" fmla="*/ 2516 h 2516"/>
                <a:gd name="T18" fmla="*/ 0 w 3037"/>
                <a:gd name="T19" fmla="*/ 2480 h 2516"/>
                <a:gd name="T20" fmla="*/ 543 w 3037"/>
                <a:gd name="T21" fmla="*/ 1691 h 2516"/>
                <a:gd name="T22" fmla="*/ 586 w 3037"/>
                <a:gd name="T23" fmla="*/ 1517 h 2516"/>
                <a:gd name="T24" fmla="*/ 1884 w 3037"/>
                <a:gd name="T25" fmla="*/ 939 h 2516"/>
                <a:gd name="T26" fmla="*/ 1978 w 3037"/>
                <a:gd name="T27" fmla="*/ 953 h 2516"/>
                <a:gd name="T28" fmla="*/ 2162 w 3037"/>
                <a:gd name="T29" fmla="*/ 962 h 2516"/>
                <a:gd name="T30" fmla="*/ 2754 w 3037"/>
                <a:gd name="T31" fmla="*/ 667 h 2516"/>
                <a:gd name="T32" fmla="*/ 2992 w 3037"/>
                <a:gd name="T33" fmla="*/ 135 h 2516"/>
                <a:gd name="T34" fmla="*/ 3000 w 3037"/>
                <a:gd name="T35" fmla="*/ 0 h 2516"/>
                <a:gd name="T36" fmla="*/ 3035 w 3037"/>
                <a:gd name="T37" fmla="*/ 0 h 2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37" h="2516">
                  <a:moveTo>
                    <a:pt x="3035" y="0"/>
                  </a:moveTo>
                  <a:cubicBezTo>
                    <a:pt x="3037" y="43"/>
                    <a:pt x="3035" y="90"/>
                    <a:pt x="3027" y="141"/>
                  </a:cubicBezTo>
                  <a:cubicBezTo>
                    <a:pt x="3003" y="315"/>
                    <a:pt x="2922" y="523"/>
                    <a:pt x="2780" y="690"/>
                  </a:cubicBezTo>
                  <a:cubicBezTo>
                    <a:pt x="2638" y="857"/>
                    <a:pt x="2434" y="985"/>
                    <a:pt x="2164" y="997"/>
                  </a:cubicBezTo>
                  <a:cubicBezTo>
                    <a:pt x="2104" y="1000"/>
                    <a:pt x="2040" y="997"/>
                    <a:pt x="1973" y="988"/>
                  </a:cubicBezTo>
                  <a:cubicBezTo>
                    <a:pt x="1939" y="983"/>
                    <a:pt x="1909" y="979"/>
                    <a:pt x="1878" y="974"/>
                  </a:cubicBezTo>
                  <a:cubicBezTo>
                    <a:pt x="1335" y="894"/>
                    <a:pt x="811" y="818"/>
                    <a:pt x="620" y="1527"/>
                  </a:cubicBezTo>
                  <a:cubicBezTo>
                    <a:pt x="606" y="1579"/>
                    <a:pt x="592" y="1638"/>
                    <a:pt x="577" y="1700"/>
                  </a:cubicBezTo>
                  <a:cubicBezTo>
                    <a:pt x="495" y="2056"/>
                    <a:pt x="389" y="2516"/>
                    <a:pt x="0" y="2516"/>
                  </a:cubicBezTo>
                  <a:cubicBezTo>
                    <a:pt x="0" y="2480"/>
                    <a:pt x="0" y="2480"/>
                    <a:pt x="0" y="2480"/>
                  </a:cubicBezTo>
                  <a:cubicBezTo>
                    <a:pt x="361" y="2480"/>
                    <a:pt x="463" y="2036"/>
                    <a:pt x="543" y="1691"/>
                  </a:cubicBezTo>
                  <a:cubicBezTo>
                    <a:pt x="558" y="1629"/>
                    <a:pt x="571" y="1570"/>
                    <a:pt x="586" y="1517"/>
                  </a:cubicBezTo>
                  <a:cubicBezTo>
                    <a:pt x="786" y="779"/>
                    <a:pt x="1324" y="857"/>
                    <a:pt x="1884" y="939"/>
                  </a:cubicBezTo>
                  <a:cubicBezTo>
                    <a:pt x="1916" y="944"/>
                    <a:pt x="1949" y="948"/>
                    <a:pt x="1978" y="953"/>
                  </a:cubicBezTo>
                  <a:cubicBezTo>
                    <a:pt x="2043" y="962"/>
                    <a:pt x="2105" y="965"/>
                    <a:pt x="2162" y="962"/>
                  </a:cubicBezTo>
                  <a:cubicBezTo>
                    <a:pt x="2422" y="950"/>
                    <a:pt x="2617" y="828"/>
                    <a:pt x="2754" y="667"/>
                  </a:cubicBezTo>
                  <a:cubicBezTo>
                    <a:pt x="2890" y="505"/>
                    <a:pt x="2969" y="304"/>
                    <a:pt x="2992" y="135"/>
                  </a:cubicBezTo>
                  <a:cubicBezTo>
                    <a:pt x="2999" y="87"/>
                    <a:pt x="3001" y="41"/>
                    <a:pt x="3000" y="0"/>
                  </a:cubicBezTo>
                  <a:lnTo>
                    <a:pt x="30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10"/>
            <p:cNvSpPr>
              <a:spLocks noEditPoints="1"/>
            </p:cNvSpPr>
            <p:nvPr/>
          </p:nvSpPr>
          <p:spPr bwMode="auto">
            <a:xfrm>
              <a:off x="279335" y="279335"/>
              <a:ext cx="1064014" cy="1065284"/>
            </a:xfrm>
            <a:custGeom>
              <a:avLst/>
              <a:gdLst>
                <a:gd name="T0" fmla="*/ 38 w 776"/>
                <a:gd name="T1" fmla="*/ 76 h 776"/>
                <a:gd name="T2" fmla="*/ 38 w 776"/>
                <a:gd name="T3" fmla="*/ 0 h 776"/>
                <a:gd name="T4" fmla="*/ 76 w 776"/>
                <a:gd name="T5" fmla="*/ 738 h 776"/>
                <a:gd name="T6" fmla="*/ 0 w 776"/>
                <a:gd name="T7" fmla="*/ 738 h 776"/>
                <a:gd name="T8" fmla="*/ 76 w 776"/>
                <a:gd name="T9" fmla="*/ 738 h 776"/>
                <a:gd name="T10" fmla="*/ 563 w 776"/>
                <a:gd name="T11" fmla="*/ 251 h 776"/>
                <a:gd name="T12" fmla="*/ 563 w 776"/>
                <a:gd name="T13" fmla="*/ 175 h 776"/>
                <a:gd name="T14" fmla="*/ 426 w 776"/>
                <a:gd name="T15" fmla="*/ 388 h 776"/>
                <a:gd name="T16" fmla="*/ 350 w 776"/>
                <a:gd name="T17" fmla="*/ 388 h 776"/>
                <a:gd name="T18" fmla="*/ 426 w 776"/>
                <a:gd name="T19" fmla="*/ 388 h 776"/>
                <a:gd name="T20" fmla="*/ 213 w 776"/>
                <a:gd name="T21" fmla="*/ 601 h 776"/>
                <a:gd name="T22" fmla="*/ 213 w 776"/>
                <a:gd name="T23" fmla="*/ 525 h 776"/>
                <a:gd name="T24" fmla="*/ 776 w 776"/>
                <a:gd name="T25" fmla="*/ 38 h 776"/>
                <a:gd name="T26" fmla="*/ 700 w 776"/>
                <a:gd name="T27" fmla="*/ 38 h 776"/>
                <a:gd name="T28" fmla="*/ 776 w 776"/>
                <a:gd name="T29" fmla="*/ 38 h 776"/>
                <a:gd name="T30" fmla="*/ 388 w 776"/>
                <a:gd name="T31" fmla="*/ 251 h 776"/>
                <a:gd name="T32" fmla="*/ 388 w 776"/>
                <a:gd name="T33" fmla="*/ 175 h 776"/>
                <a:gd name="T34" fmla="*/ 251 w 776"/>
                <a:gd name="T35" fmla="*/ 388 h 776"/>
                <a:gd name="T36" fmla="*/ 175 w 776"/>
                <a:gd name="T37" fmla="*/ 388 h 776"/>
                <a:gd name="T38" fmla="*/ 251 w 776"/>
                <a:gd name="T39" fmla="*/ 388 h 776"/>
                <a:gd name="T40" fmla="*/ 213 w 776"/>
                <a:gd name="T41" fmla="*/ 251 h 776"/>
                <a:gd name="T42" fmla="*/ 213 w 776"/>
                <a:gd name="T43" fmla="*/ 175 h 776"/>
                <a:gd name="T44" fmla="*/ 76 w 776"/>
                <a:gd name="T45" fmla="*/ 563 h 776"/>
                <a:gd name="T46" fmla="*/ 0 w 776"/>
                <a:gd name="T47" fmla="*/ 563 h 776"/>
                <a:gd name="T48" fmla="*/ 76 w 776"/>
                <a:gd name="T49" fmla="*/ 563 h 776"/>
                <a:gd name="T50" fmla="*/ 38 w 776"/>
                <a:gd name="T51" fmla="*/ 426 h 776"/>
                <a:gd name="T52" fmla="*/ 38 w 776"/>
                <a:gd name="T53" fmla="*/ 350 h 776"/>
                <a:gd name="T54" fmla="*/ 0 w 776"/>
                <a:gd name="T55" fmla="*/ 213 h 776"/>
                <a:gd name="T56" fmla="*/ 76 w 776"/>
                <a:gd name="T57" fmla="*/ 213 h 776"/>
                <a:gd name="T58" fmla="*/ 0 w 776"/>
                <a:gd name="T59" fmla="*/ 213 h 776"/>
                <a:gd name="T60" fmla="*/ 563 w 776"/>
                <a:gd name="T61" fmla="*/ 76 h 776"/>
                <a:gd name="T62" fmla="*/ 563 w 776"/>
                <a:gd name="T63" fmla="*/ 0 h 776"/>
                <a:gd name="T64" fmla="*/ 426 w 776"/>
                <a:gd name="T65" fmla="*/ 38 h 776"/>
                <a:gd name="T66" fmla="*/ 350 w 776"/>
                <a:gd name="T67" fmla="*/ 38 h 776"/>
                <a:gd name="T68" fmla="*/ 426 w 776"/>
                <a:gd name="T69" fmla="*/ 38 h 776"/>
                <a:gd name="T70" fmla="*/ 251 w 776"/>
                <a:gd name="T71" fmla="*/ 38 h 776"/>
                <a:gd name="T72" fmla="*/ 175 w 776"/>
                <a:gd name="T73" fmla="*/ 38 h 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76" h="776">
                  <a:moveTo>
                    <a:pt x="76" y="38"/>
                  </a:moveTo>
                  <a:cubicBezTo>
                    <a:pt x="76" y="59"/>
                    <a:pt x="59" y="76"/>
                    <a:pt x="38" y="76"/>
                  </a:cubicBezTo>
                  <a:cubicBezTo>
                    <a:pt x="17" y="76"/>
                    <a:pt x="0" y="59"/>
                    <a:pt x="0" y="38"/>
                  </a:cubicBezTo>
                  <a:cubicBezTo>
                    <a:pt x="0" y="17"/>
                    <a:pt x="17" y="0"/>
                    <a:pt x="38" y="0"/>
                  </a:cubicBezTo>
                  <a:cubicBezTo>
                    <a:pt x="59" y="0"/>
                    <a:pt x="76" y="17"/>
                    <a:pt x="76" y="38"/>
                  </a:cubicBezTo>
                  <a:close/>
                  <a:moveTo>
                    <a:pt x="76" y="738"/>
                  </a:moveTo>
                  <a:cubicBezTo>
                    <a:pt x="76" y="759"/>
                    <a:pt x="59" y="776"/>
                    <a:pt x="38" y="776"/>
                  </a:cubicBezTo>
                  <a:cubicBezTo>
                    <a:pt x="17" y="776"/>
                    <a:pt x="0" y="759"/>
                    <a:pt x="0" y="738"/>
                  </a:cubicBezTo>
                  <a:cubicBezTo>
                    <a:pt x="0" y="717"/>
                    <a:pt x="17" y="700"/>
                    <a:pt x="38" y="700"/>
                  </a:cubicBezTo>
                  <a:cubicBezTo>
                    <a:pt x="59" y="700"/>
                    <a:pt x="76" y="717"/>
                    <a:pt x="76" y="738"/>
                  </a:cubicBezTo>
                  <a:close/>
                  <a:moveTo>
                    <a:pt x="601" y="213"/>
                  </a:moveTo>
                  <a:cubicBezTo>
                    <a:pt x="601" y="234"/>
                    <a:pt x="584" y="251"/>
                    <a:pt x="563" y="251"/>
                  </a:cubicBezTo>
                  <a:cubicBezTo>
                    <a:pt x="542" y="251"/>
                    <a:pt x="525" y="234"/>
                    <a:pt x="525" y="213"/>
                  </a:cubicBezTo>
                  <a:cubicBezTo>
                    <a:pt x="525" y="192"/>
                    <a:pt x="542" y="175"/>
                    <a:pt x="563" y="175"/>
                  </a:cubicBezTo>
                  <a:cubicBezTo>
                    <a:pt x="584" y="175"/>
                    <a:pt x="601" y="192"/>
                    <a:pt x="601" y="213"/>
                  </a:cubicBezTo>
                  <a:close/>
                  <a:moveTo>
                    <a:pt x="426" y="388"/>
                  </a:moveTo>
                  <a:cubicBezTo>
                    <a:pt x="426" y="409"/>
                    <a:pt x="409" y="426"/>
                    <a:pt x="388" y="426"/>
                  </a:cubicBezTo>
                  <a:cubicBezTo>
                    <a:pt x="367" y="426"/>
                    <a:pt x="350" y="409"/>
                    <a:pt x="350" y="388"/>
                  </a:cubicBezTo>
                  <a:cubicBezTo>
                    <a:pt x="350" y="367"/>
                    <a:pt x="367" y="350"/>
                    <a:pt x="388" y="350"/>
                  </a:cubicBezTo>
                  <a:cubicBezTo>
                    <a:pt x="409" y="350"/>
                    <a:pt x="426" y="367"/>
                    <a:pt x="426" y="388"/>
                  </a:cubicBezTo>
                  <a:close/>
                  <a:moveTo>
                    <a:pt x="251" y="563"/>
                  </a:moveTo>
                  <a:cubicBezTo>
                    <a:pt x="251" y="584"/>
                    <a:pt x="234" y="601"/>
                    <a:pt x="213" y="601"/>
                  </a:cubicBezTo>
                  <a:cubicBezTo>
                    <a:pt x="192" y="601"/>
                    <a:pt x="175" y="584"/>
                    <a:pt x="175" y="563"/>
                  </a:cubicBezTo>
                  <a:cubicBezTo>
                    <a:pt x="175" y="542"/>
                    <a:pt x="192" y="525"/>
                    <a:pt x="213" y="525"/>
                  </a:cubicBezTo>
                  <a:cubicBezTo>
                    <a:pt x="234" y="525"/>
                    <a:pt x="251" y="542"/>
                    <a:pt x="251" y="563"/>
                  </a:cubicBezTo>
                  <a:close/>
                  <a:moveTo>
                    <a:pt x="776" y="38"/>
                  </a:moveTo>
                  <a:cubicBezTo>
                    <a:pt x="776" y="59"/>
                    <a:pt x="759" y="76"/>
                    <a:pt x="738" y="76"/>
                  </a:cubicBezTo>
                  <a:cubicBezTo>
                    <a:pt x="717" y="76"/>
                    <a:pt x="700" y="59"/>
                    <a:pt x="700" y="38"/>
                  </a:cubicBezTo>
                  <a:cubicBezTo>
                    <a:pt x="700" y="17"/>
                    <a:pt x="717" y="0"/>
                    <a:pt x="738" y="0"/>
                  </a:cubicBezTo>
                  <a:cubicBezTo>
                    <a:pt x="759" y="0"/>
                    <a:pt x="776" y="17"/>
                    <a:pt x="776" y="38"/>
                  </a:cubicBezTo>
                  <a:close/>
                  <a:moveTo>
                    <a:pt x="426" y="213"/>
                  </a:moveTo>
                  <a:cubicBezTo>
                    <a:pt x="426" y="234"/>
                    <a:pt x="409" y="251"/>
                    <a:pt x="388" y="251"/>
                  </a:cubicBezTo>
                  <a:cubicBezTo>
                    <a:pt x="367" y="251"/>
                    <a:pt x="350" y="234"/>
                    <a:pt x="350" y="213"/>
                  </a:cubicBezTo>
                  <a:cubicBezTo>
                    <a:pt x="350" y="192"/>
                    <a:pt x="367" y="175"/>
                    <a:pt x="388" y="175"/>
                  </a:cubicBezTo>
                  <a:cubicBezTo>
                    <a:pt x="409" y="175"/>
                    <a:pt x="426" y="192"/>
                    <a:pt x="426" y="213"/>
                  </a:cubicBezTo>
                  <a:close/>
                  <a:moveTo>
                    <a:pt x="251" y="388"/>
                  </a:moveTo>
                  <a:cubicBezTo>
                    <a:pt x="251" y="409"/>
                    <a:pt x="234" y="426"/>
                    <a:pt x="213" y="426"/>
                  </a:cubicBezTo>
                  <a:cubicBezTo>
                    <a:pt x="192" y="426"/>
                    <a:pt x="175" y="409"/>
                    <a:pt x="175" y="388"/>
                  </a:cubicBezTo>
                  <a:cubicBezTo>
                    <a:pt x="175" y="367"/>
                    <a:pt x="192" y="350"/>
                    <a:pt x="213" y="350"/>
                  </a:cubicBezTo>
                  <a:cubicBezTo>
                    <a:pt x="234" y="350"/>
                    <a:pt x="251" y="367"/>
                    <a:pt x="251" y="388"/>
                  </a:cubicBezTo>
                  <a:close/>
                  <a:moveTo>
                    <a:pt x="251" y="213"/>
                  </a:moveTo>
                  <a:cubicBezTo>
                    <a:pt x="251" y="234"/>
                    <a:pt x="234" y="251"/>
                    <a:pt x="213" y="251"/>
                  </a:cubicBezTo>
                  <a:cubicBezTo>
                    <a:pt x="192" y="251"/>
                    <a:pt x="175" y="234"/>
                    <a:pt x="175" y="213"/>
                  </a:cubicBezTo>
                  <a:cubicBezTo>
                    <a:pt x="175" y="192"/>
                    <a:pt x="192" y="175"/>
                    <a:pt x="213" y="175"/>
                  </a:cubicBezTo>
                  <a:cubicBezTo>
                    <a:pt x="234" y="175"/>
                    <a:pt x="251" y="192"/>
                    <a:pt x="251" y="213"/>
                  </a:cubicBezTo>
                  <a:close/>
                  <a:moveTo>
                    <a:pt x="76" y="563"/>
                  </a:moveTo>
                  <a:cubicBezTo>
                    <a:pt x="76" y="584"/>
                    <a:pt x="59" y="601"/>
                    <a:pt x="38" y="601"/>
                  </a:cubicBezTo>
                  <a:cubicBezTo>
                    <a:pt x="17" y="601"/>
                    <a:pt x="0" y="584"/>
                    <a:pt x="0" y="563"/>
                  </a:cubicBezTo>
                  <a:cubicBezTo>
                    <a:pt x="0" y="542"/>
                    <a:pt x="17" y="525"/>
                    <a:pt x="38" y="525"/>
                  </a:cubicBezTo>
                  <a:cubicBezTo>
                    <a:pt x="59" y="525"/>
                    <a:pt x="76" y="542"/>
                    <a:pt x="76" y="563"/>
                  </a:cubicBezTo>
                  <a:close/>
                  <a:moveTo>
                    <a:pt x="76" y="388"/>
                  </a:moveTo>
                  <a:cubicBezTo>
                    <a:pt x="76" y="409"/>
                    <a:pt x="59" y="426"/>
                    <a:pt x="38" y="426"/>
                  </a:cubicBezTo>
                  <a:cubicBezTo>
                    <a:pt x="17" y="426"/>
                    <a:pt x="0" y="409"/>
                    <a:pt x="0" y="388"/>
                  </a:cubicBezTo>
                  <a:cubicBezTo>
                    <a:pt x="0" y="367"/>
                    <a:pt x="17" y="350"/>
                    <a:pt x="38" y="350"/>
                  </a:cubicBezTo>
                  <a:cubicBezTo>
                    <a:pt x="59" y="350"/>
                    <a:pt x="76" y="367"/>
                    <a:pt x="76" y="388"/>
                  </a:cubicBezTo>
                  <a:close/>
                  <a:moveTo>
                    <a:pt x="0" y="213"/>
                  </a:moveTo>
                  <a:cubicBezTo>
                    <a:pt x="0" y="192"/>
                    <a:pt x="17" y="175"/>
                    <a:pt x="38" y="175"/>
                  </a:cubicBezTo>
                  <a:cubicBezTo>
                    <a:pt x="59" y="175"/>
                    <a:pt x="76" y="192"/>
                    <a:pt x="76" y="213"/>
                  </a:cubicBezTo>
                  <a:cubicBezTo>
                    <a:pt x="76" y="234"/>
                    <a:pt x="59" y="251"/>
                    <a:pt x="38" y="251"/>
                  </a:cubicBezTo>
                  <a:cubicBezTo>
                    <a:pt x="17" y="251"/>
                    <a:pt x="0" y="234"/>
                    <a:pt x="0" y="213"/>
                  </a:cubicBezTo>
                  <a:close/>
                  <a:moveTo>
                    <a:pt x="601" y="38"/>
                  </a:moveTo>
                  <a:cubicBezTo>
                    <a:pt x="601" y="59"/>
                    <a:pt x="584" y="76"/>
                    <a:pt x="563" y="76"/>
                  </a:cubicBezTo>
                  <a:cubicBezTo>
                    <a:pt x="542" y="76"/>
                    <a:pt x="525" y="59"/>
                    <a:pt x="525" y="38"/>
                  </a:cubicBezTo>
                  <a:cubicBezTo>
                    <a:pt x="525" y="17"/>
                    <a:pt x="542" y="0"/>
                    <a:pt x="563" y="0"/>
                  </a:cubicBezTo>
                  <a:cubicBezTo>
                    <a:pt x="584" y="0"/>
                    <a:pt x="601" y="17"/>
                    <a:pt x="601" y="38"/>
                  </a:cubicBezTo>
                  <a:close/>
                  <a:moveTo>
                    <a:pt x="426" y="38"/>
                  </a:moveTo>
                  <a:cubicBezTo>
                    <a:pt x="426" y="59"/>
                    <a:pt x="409" y="76"/>
                    <a:pt x="388" y="76"/>
                  </a:cubicBezTo>
                  <a:cubicBezTo>
                    <a:pt x="367" y="76"/>
                    <a:pt x="350" y="59"/>
                    <a:pt x="350" y="38"/>
                  </a:cubicBezTo>
                  <a:cubicBezTo>
                    <a:pt x="350" y="17"/>
                    <a:pt x="367" y="0"/>
                    <a:pt x="388" y="0"/>
                  </a:cubicBezTo>
                  <a:cubicBezTo>
                    <a:pt x="409" y="0"/>
                    <a:pt x="426" y="17"/>
                    <a:pt x="426" y="38"/>
                  </a:cubicBezTo>
                  <a:close/>
                  <a:moveTo>
                    <a:pt x="213" y="0"/>
                  </a:moveTo>
                  <a:cubicBezTo>
                    <a:pt x="234" y="0"/>
                    <a:pt x="251" y="17"/>
                    <a:pt x="251" y="38"/>
                  </a:cubicBezTo>
                  <a:cubicBezTo>
                    <a:pt x="251" y="59"/>
                    <a:pt x="234" y="76"/>
                    <a:pt x="213" y="76"/>
                  </a:cubicBezTo>
                  <a:cubicBezTo>
                    <a:pt x="192" y="76"/>
                    <a:pt x="175" y="59"/>
                    <a:pt x="175" y="38"/>
                  </a:cubicBezTo>
                  <a:cubicBezTo>
                    <a:pt x="175" y="17"/>
                    <a:pt x="192" y="0"/>
                    <a:pt x="213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14"/>
            <p:cNvSpPr/>
            <p:nvPr/>
          </p:nvSpPr>
          <p:spPr bwMode="auto">
            <a:xfrm>
              <a:off x="2732407" y="457094"/>
              <a:ext cx="185377" cy="187916"/>
            </a:xfrm>
            <a:custGeom>
              <a:avLst/>
              <a:gdLst>
                <a:gd name="T0" fmla="*/ 90 w 146"/>
                <a:gd name="T1" fmla="*/ 52 h 148"/>
                <a:gd name="T2" fmla="*/ 34 w 146"/>
                <a:gd name="T3" fmla="*/ 0 h 148"/>
                <a:gd name="T4" fmla="*/ 0 w 146"/>
                <a:gd name="T5" fmla="*/ 148 h 148"/>
                <a:gd name="T6" fmla="*/ 146 w 146"/>
                <a:gd name="T7" fmla="*/ 103 h 148"/>
                <a:gd name="T8" fmla="*/ 90 w 146"/>
                <a:gd name="T9" fmla="*/ 5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48">
                  <a:moveTo>
                    <a:pt x="90" y="52"/>
                  </a:moveTo>
                  <a:lnTo>
                    <a:pt x="34" y="0"/>
                  </a:lnTo>
                  <a:lnTo>
                    <a:pt x="0" y="148"/>
                  </a:lnTo>
                  <a:lnTo>
                    <a:pt x="146" y="103"/>
                  </a:lnTo>
                  <a:lnTo>
                    <a:pt x="90" y="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15"/>
            <p:cNvSpPr>
              <a:spLocks noEditPoints="1"/>
            </p:cNvSpPr>
            <p:nvPr/>
          </p:nvSpPr>
          <p:spPr bwMode="auto">
            <a:xfrm>
              <a:off x="3658119" y="284285"/>
              <a:ext cx="295842" cy="297111"/>
            </a:xfrm>
            <a:custGeom>
              <a:avLst/>
              <a:gdLst>
                <a:gd name="T0" fmla="*/ 108 w 216"/>
                <a:gd name="T1" fmla="*/ 35 h 216"/>
                <a:gd name="T2" fmla="*/ 57 w 216"/>
                <a:gd name="T3" fmla="*/ 56 h 216"/>
                <a:gd name="T4" fmla="*/ 57 w 216"/>
                <a:gd name="T5" fmla="*/ 56 h 216"/>
                <a:gd name="T6" fmla="*/ 36 w 216"/>
                <a:gd name="T7" fmla="*/ 108 h 216"/>
                <a:gd name="T8" fmla="*/ 57 w 216"/>
                <a:gd name="T9" fmla="*/ 160 h 216"/>
                <a:gd name="T10" fmla="*/ 108 w 216"/>
                <a:gd name="T11" fmla="*/ 181 h 216"/>
                <a:gd name="T12" fmla="*/ 160 w 216"/>
                <a:gd name="T13" fmla="*/ 160 h 216"/>
                <a:gd name="T14" fmla="*/ 181 w 216"/>
                <a:gd name="T15" fmla="*/ 108 h 216"/>
                <a:gd name="T16" fmla="*/ 160 w 216"/>
                <a:gd name="T17" fmla="*/ 56 h 216"/>
                <a:gd name="T18" fmla="*/ 108 w 216"/>
                <a:gd name="T19" fmla="*/ 35 h 216"/>
                <a:gd name="T20" fmla="*/ 32 w 216"/>
                <a:gd name="T21" fmla="*/ 31 h 216"/>
                <a:gd name="T22" fmla="*/ 108 w 216"/>
                <a:gd name="T23" fmla="*/ 0 h 216"/>
                <a:gd name="T24" fmla="*/ 185 w 216"/>
                <a:gd name="T25" fmla="*/ 31 h 216"/>
                <a:gd name="T26" fmla="*/ 185 w 216"/>
                <a:gd name="T27" fmla="*/ 32 h 216"/>
                <a:gd name="T28" fmla="*/ 216 w 216"/>
                <a:gd name="T29" fmla="*/ 108 h 216"/>
                <a:gd name="T30" fmla="*/ 185 w 216"/>
                <a:gd name="T31" fmla="*/ 184 h 216"/>
                <a:gd name="T32" fmla="*/ 108 w 216"/>
                <a:gd name="T33" fmla="*/ 216 h 216"/>
                <a:gd name="T34" fmla="*/ 32 w 216"/>
                <a:gd name="T35" fmla="*/ 184 h 216"/>
                <a:gd name="T36" fmla="*/ 32 w 216"/>
                <a:gd name="T37" fmla="*/ 184 h 216"/>
                <a:gd name="T38" fmla="*/ 0 w 216"/>
                <a:gd name="T39" fmla="*/ 108 h 216"/>
                <a:gd name="T40" fmla="*/ 32 w 216"/>
                <a:gd name="T41" fmla="*/ 32 h 216"/>
                <a:gd name="T42" fmla="*/ 32 w 216"/>
                <a:gd name="T43" fmla="*/ 3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6" h="216">
                  <a:moveTo>
                    <a:pt x="108" y="35"/>
                  </a:moveTo>
                  <a:cubicBezTo>
                    <a:pt x="88" y="35"/>
                    <a:pt x="70" y="43"/>
                    <a:pt x="57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43" y="70"/>
                    <a:pt x="36" y="88"/>
                    <a:pt x="36" y="108"/>
                  </a:cubicBezTo>
                  <a:cubicBezTo>
                    <a:pt x="36" y="128"/>
                    <a:pt x="43" y="146"/>
                    <a:pt x="57" y="160"/>
                  </a:cubicBezTo>
                  <a:cubicBezTo>
                    <a:pt x="70" y="173"/>
                    <a:pt x="88" y="181"/>
                    <a:pt x="108" y="181"/>
                  </a:cubicBezTo>
                  <a:cubicBezTo>
                    <a:pt x="129" y="181"/>
                    <a:pt x="147" y="173"/>
                    <a:pt x="160" y="160"/>
                  </a:cubicBezTo>
                  <a:cubicBezTo>
                    <a:pt x="173" y="146"/>
                    <a:pt x="181" y="128"/>
                    <a:pt x="181" y="108"/>
                  </a:cubicBezTo>
                  <a:cubicBezTo>
                    <a:pt x="181" y="88"/>
                    <a:pt x="173" y="70"/>
                    <a:pt x="160" y="56"/>
                  </a:cubicBezTo>
                  <a:cubicBezTo>
                    <a:pt x="147" y="43"/>
                    <a:pt x="129" y="35"/>
                    <a:pt x="108" y="35"/>
                  </a:cubicBezTo>
                  <a:close/>
                  <a:moveTo>
                    <a:pt x="32" y="31"/>
                  </a:moveTo>
                  <a:cubicBezTo>
                    <a:pt x="52" y="12"/>
                    <a:pt x="78" y="0"/>
                    <a:pt x="108" y="0"/>
                  </a:cubicBezTo>
                  <a:cubicBezTo>
                    <a:pt x="138" y="0"/>
                    <a:pt x="165" y="12"/>
                    <a:pt x="185" y="31"/>
                  </a:cubicBezTo>
                  <a:cubicBezTo>
                    <a:pt x="185" y="32"/>
                    <a:pt x="185" y="32"/>
                    <a:pt x="185" y="32"/>
                  </a:cubicBezTo>
                  <a:cubicBezTo>
                    <a:pt x="205" y="51"/>
                    <a:pt x="216" y="78"/>
                    <a:pt x="216" y="108"/>
                  </a:cubicBezTo>
                  <a:cubicBezTo>
                    <a:pt x="216" y="138"/>
                    <a:pt x="205" y="165"/>
                    <a:pt x="185" y="184"/>
                  </a:cubicBezTo>
                  <a:cubicBezTo>
                    <a:pt x="165" y="204"/>
                    <a:pt x="138" y="216"/>
                    <a:pt x="108" y="216"/>
                  </a:cubicBezTo>
                  <a:cubicBezTo>
                    <a:pt x="78" y="216"/>
                    <a:pt x="52" y="204"/>
                    <a:pt x="32" y="184"/>
                  </a:cubicBezTo>
                  <a:cubicBezTo>
                    <a:pt x="32" y="184"/>
                    <a:pt x="32" y="184"/>
                    <a:pt x="32" y="184"/>
                  </a:cubicBezTo>
                  <a:cubicBezTo>
                    <a:pt x="12" y="165"/>
                    <a:pt x="0" y="138"/>
                    <a:pt x="0" y="108"/>
                  </a:cubicBezTo>
                  <a:cubicBezTo>
                    <a:pt x="0" y="78"/>
                    <a:pt x="12" y="51"/>
                    <a:pt x="32" y="32"/>
                  </a:cubicBezTo>
                  <a:lnTo>
                    <a:pt x="32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21055" y="2293685"/>
              <a:ext cx="262552" cy="2625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-92152" y="4881369"/>
            <a:ext cx="2778202" cy="2084928"/>
            <a:chOff x="-92152" y="4881369"/>
            <a:chExt cx="2778202" cy="2084928"/>
          </a:xfrm>
        </p:grpSpPr>
        <p:sp>
          <p:nvSpPr>
            <p:cNvPr id="22" name="矩形 5"/>
            <p:cNvSpPr/>
            <p:nvPr/>
          </p:nvSpPr>
          <p:spPr>
            <a:xfrm>
              <a:off x="-1" y="4881369"/>
              <a:ext cx="2686051" cy="1976631"/>
            </a:xfrm>
            <a:custGeom>
              <a:avLst/>
              <a:gdLst>
                <a:gd name="connsiteX0" fmla="*/ 0 w 3036072"/>
                <a:gd name="connsiteY0" fmla="*/ 0 h 1976631"/>
                <a:gd name="connsiteX1" fmla="*/ 3036072 w 3036072"/>
                <a:gd name="connsiteY1" fmla="*/ 0 h 1976631"/>
                <a:gd name="connsiteX2" fmla="*/ 3036072 w 3036072"/>
                <a:gd name="connsiteY2" fmla="*/ 1976631 h 1976631"/>
                <a:gd name="connsiteX3" fmla="*/ 0 w 3036072"/>
                <a:gd name="connsiteY3" fmla="*/ 1976631 h 1976631"/>
                <a:gd name="connsiteX4" fmla="*/ 0 w 3036072"/>
                <a:gd name="connsiteY4" fmla="*/ 0 h 1976631"/>
                <a:gd name="connsiteX0-1" fmla="*/ 0 w 3036072"/>
                <a:gd name="connsiteY0-2" fmla="*/ 0 h 1976631"/>
                <a:gd name="connsiteX1-3" fmla="*/ 1369197 w 3036072"/>
                <a:gd name="connsiteY1-4" fmla="*/ 895350 h 1976631"/>
                <a:gd name="connsiteX2-5" fmla="*/ 3036072 w 3036072"/>
                <a:gd name="connsiteY2-6" fmla="*/ 1976631 h 1976631"/>
                <a:gd name="connsiteX3-7" fmla="*/ 0 w 3036072"/>
                <a:gd name="connsiteY3-8" fmla="*/ 1976631 h 1976631"/>
                <a:gd name="connsiteX4-9" fmla="*/ 0 w 3036072"/>
                <a:gd name="connsiteY4-10" fmla="*/ 0 h 1976631"/>
                <a:gd name="connsiteX0-11" fmla="*/ 0 w 3036072"/>
                <a:gd name="connsiteY0-12" fmla="*/ 0 h 1976631"/>
                <a:gd name="connsiteX1-13" fmla="*/ 1369197 w 3036072"/>
                <a:gd name="connsiteY1-14" fmla="*/ 895350 h 1976631"/>
                <a:gd name="connsiteX2-15" fmla="*/ 3036072 w 3036072"/>
                <a:gd name="connsiteY2-16" fmla="*/ 1976631 h 1976631"/>
                <a:gd name="connsiteX3-17" fmla="*/ 0 w 3036072"/>
                <a:gd name="connsiteY3-18" fmla="*/ 1976631 h 1976631"/>
                <a:gd name="connsiteX4-19" fmla="*/ 0 w 3036072"/>
                <a:gd name="connsiteY4-20" fmla="*/ 0 h 1976631"/>
                <a:gd name="connsiteX0-21" fmla="*/ 0 w 3036072"/>
                <a:gd name="connsiteY0-22" fmla="*/ 0 h 1976631"/>
                <a:gd name="connsiteX1-23" fmla="*/ 1369197 w 3036072"/>
                <a:gd name="connsiteY1-24" fmla="*/ 895350 h 1976631"/>
                <a:gd name="connsiteX2-25" fmla="*/ 3036072 w 3036072"/>
                <a:gd name="connsiteY2-26" fmla="*/ 1976631 h 1976631"/>
                <a:gd name="connsiteX3-27" fmla="*/ 0 w 3036072"/>
                <a:gd name="connsiteY3-28" fmla="*/ 1976631 h 1976631"/>
                <a:gd name="connsiteX4-29" fmla="*/ 0 w 3036072"/>
                <a:gd name="connsiteY4-30" fmla="*/ 0 h 1976631"/>
                <a:gd name="connsiteX0-31" fmla="*/ 0 w 3036072"/>
                <a:gd name="connsiteY0-32" fmla="*/ 0 h 1976631"/>
                <a:gd name="connsiteX1-33" fmla="*/ 1369197 w 3036072"/>
                <a:gd name="connsiteY1-34" fmla="*/ 895350 h 1976631"/>
                <a:gd name="connsiteX2-35" fmla="*/ 3036072 w 3036072"/>
                <a:gd name="connsiteY2-36" fmla="*/ 1976631 h 1976631"/>
                <a:gd name="connsiteX3-37" fmla="*/ 0 w 3036072"/>
                <a:gd name="connsiteY3-38" fmla="*/ 1976631 h 1976631"/>
                <a:gd name="connsiteX4-39" fmla="*/ 0 w 3036072"/>
                <a:gd name="connsiteY4-40" fmla="*/ 0 h 1976631"/>
                <a:gd name="connsiteX0-41" fmla="*/ 0 w 3036072"/>
                <a:gd name="connsiteY0-42" fmla="*/ 0 h 1976631"/>
                <a:gd name="connsiteX1-43" fmla="*/ 1369197 w 3036072"/>
                <a:gd name="connsiteY1-44" fmla="*/ 895350 h 1976631"/>
                <a:gd name="connsiteX2-45" fmla="*/ 3036072 w 3036072"/>
                <a:gd name="connsiteY2-46" fmla="*/ 1976631 h 1976631"/>
                <a:gd name="connsiteX3-47" fmla="*/ 0 w 3036072"/>
                <a:gd name="connsiteY3-48" fmla="*/ 1976631 h 1976631"/>
                <a:gd name="connsiteX4-49" fmla="*/ 0 w 3036072"/>
                <a:gd name="connsiteY4-50" fmla="*/ 0 h 1976631"/>
                <a:gd name="connsiteX0-51" fmla="*/ 0 w 3036072"/>
                <a:gd name="connsiteY0-52" fmla="*/ 0 h 1976631"/>
                <a:gd name="connsiteX1-53" fmla="*/ 1369197 w 3036072"/>
                <a:gd name="connsiteY1-54" fmla="*/ 895350 h 1976631"/>
                <a:gd name="connsiteX2-55" fmla="*/ 3036072 w 3036072"/>
                <a:gd name="connsiteY2-56" fmla="*/ 1976631 h 1976631"/>
                <a:gd name="connsiteX3-57" fmla="*/ 0 w 3036072"/>
                <a:gd name="connsiteY3-58" fmla="*/ 1976631 h 1976631"/>
                <a:gd name="connsiteX4-59" fmla="*/ 0 w 3036072"/>
                <a:gd name="connsiteY4-60" fmla="*/ 0 h 1976631"/>
                <a:gd name="connsiteX0-61" fmla="*/ 0 w 3036072"/>
                <a:gd name="connsiteY0-62" fmla="*/ 0 h 1976631"/>
                <a:gd name="connsiteX1-63" fmla="*/ 1569222 w 3036072"/>
                <a:gd name="connsiteY1-64" fmla="*/ 1038225 h 1976631"/>
                <a:gd name="connsiteX2-65" fmla="*/ 3036072 w 3036072"/>
                <a:gd name="connsiteY2-66" fmla="*/ 1976631 h 1976631"/>
                <a:gd name="connsiteX3-67" fmla="*/ 0 w 3036072"/>
                <a:gd name="connsiteY3-68" fmla="*/ 1976631 h 1976631"/>
                <a:gd name="connsiteX4-69" fmla="*/ 0 w 3036072"/>
                <a:gd name="connsiteY4-70" fmla="*/ 0 h 1976631"/>
                <a:gd name="connsiteX0-71" fmla="*/ 0 w 3036072"/>
                <a:gd name="connsiteY0-72" fmla="*/ 0 h 1976631"/>
                <a:gd name="connsiteX1-73" fmla="*/ 1235847 w 3036072"/>
                <a:gd name="connsiteY1-74" fmla="*/ 1219200 h 1976631"/>
                <a:gd name="connsiteX2-75" fmla="*/ 3036072 w 3036072"/>
                <a:gd name="connsiteY2-76" fmla="*/ 1976631 h 1976631"/>
                <a:gd name="connsiteX3-77" fmla="*/ 0 w 3036072"/>
                <a:gd name="connsiteY3-78" fmla="*/ 1976631 h 1976631"/>
                <a:gd name="connsiteX4-79" fmla="*/ 0 w 3036072"/>
                <a:gd name="connsiteY4-80" fmla="*/ 0 h 1976631"/>
                <a:gd name="connsiteX0-81" fmla="*/ 0 w 3036072"/>
                <a:gd name="connsiteY0-82" fmla="*/ 0 h 1976631"/>
                <a:gd name="connsiteX1-83" fmla="*/ 1235847 w 3036072"/>
                <a:gd name="connsiteY1-84" fmla="*/ 1219200 h 1976631"/>
                <a:gd name="connsiteX2-85" fmla="*/ 3036072 w 3036072"/>
                <a:gd name="connsiteY2-86" fmla="*/ 1976631 h 1976631"/>
                <a:gd name="connsiteX3-87" fmla="*/ 0 w 3036072"/>
                <a:gd name="connsiteY3-88" fmla="*/ 1976631 h 1976631"/>
                <a:gd name="connsiteX4-89" fmla="*/ 0 w 3036072"/>
                <a:gd name="connsiteY4-90" fmla="*/ 0 h 197663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036072" h="1976631">
                  <a:moveTo>
                    <a:pt x="0" y="0"/>
                  </a:moveTo>
                  <a:cubicBezTo>
                    <a:pt x="725554" y="107950"/>
                    <a:pt x="246048" y="1349375"/>
                    <a:pt x="1235847" y="1219200"/>
                  </a:cubicBezTo>
                  <a:cubicBezTo>
                    <a:pt x="1924822" y="1112902"/>
                    <a:pt x="2918597" y="1235204"/>
                    <a:pt x="3036072" y="1976631"/>
                  </a:cubicBezTo>
                  <a:lnTo>
                    <a:pt x="0" y="19766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Freeform 12"/>
            <p:cNvSpPr>
              <a:spLocks noEditPoints="1"/>
            </p:cNvSpPr>
            <p:nvPr/>
          </p:nvSpPr>
          <p:spPr bwMode="auto">
            <a:xfrm>
              <a:off x="1840168" y="6463263"/>
              <a:ext cx="288387" cy="213964"/>
            </a:xfrm>
            <a:custGeom>
              <a:avLst/>
              <a:gdLst>
                <a:gd name="T0" fmla="*/ 361 w 373"/>
                <a:gd name="T1" fmla="*/ 31 h 277"/>
                <a:gd name="T2" fmla="*/ 369 w 373"/>
                <a:gd name="T3" fmla="*/ 54 h 277"/>
                <a:gd name="T4" fmla="*/ 345 w 373"/>
                <a:gd name="T5" fmla="*/ 63 h 277"/>
                <a:gd name="T6" fmla="*/ 317 w 373"/>
                <a:gd name="T7" fmla="*/ 49 h 277"/>
                <a:gd name="T8" fmla="*/ 278 w 373"/>
                <a:gd name="T9" fmla="*/ 49 h 277"/>
                <a:gd name="T10" fmla="*/ 207 w 373"/>
                <a:gd name="T11" fmla="*/ 49 h 277"/>
                <a:gd name="T12" fmla="*/ 167 w 373"/>
                <a:gd name="T13" fmla="*/ 49 h 277"/>
                <a:gd name="T14" fmla="*/ 96 w 373"/>
                <a:gd name="T15" fmla="*/ 49 h 277"/>
                <a:gd name="T16" fmla="*/ 76 w 373"/>
                <a:gd name="T17" fmla="*/ 40 h 277"/>
                <a:gd name="T18" fmla="*/ 56 w 373"/>
                <a:gd name="T19" fmla="*/ 49 h 277"/>
                <a:gd name="T20" fmla="*/ 29 w 373"/>
                <a:gd name="T21" fmla="*/ 63 h 277"/>
                <a:gd name="T22" fmla="*/ 5 w 373"/>
                <a:gd name="T23" fmla="*/ 54 h 277"/>
                <a:gd name="T24" fmla="*/ 13 w 373"/>
                <a:gd name="T25" fmla="*/ 31 h 277"/>
                <a:gd name="T26" fmla="*/ 41 w 373"/>
                <a:gd name="T27" fmla="*/ 17 h 277"/>
                <a:gd name="T28" fmla="*/ 76 w 373"/>
                <a:gd name="T29" fmla="*/ 5 h 277"/>
                <a:gd name="T30" fmla="*/ 111 w 373"/>
                <a:gd name="T31" fmla="*/ 17 h 277"/>
                <a:gd name="T32" fmla="*/ 152 w 373"/>
                <a:gd name="T33" fmla="*/ 17 h 277"/>
                <a:gd name="T34" fmla="*/ 222 w 373"/>
                <a:gd name="T35" fmla="*/ 17 h 277"/>
                <a:gd name="T36" fmla="*/ 263 w 373"/>
                <a:gd name="T37" fmla="*/ 17 h 277"/>
                <a:gd name="T38" fmla="*/ 333 w 373"/>
                <a:gd name="T39" fmla="*/ 17 h 277"/>
                <a:gd name="T40" fmla="*/ 361 w 373"/>
                <a:gd name="T41" fmla="*/ 31 h 277"/>
                <a:gd name="T42" fmla="*/ 361 w 373"/>
                <a:gd name="T43" fmla="*/ 241 h 277"/>
                <a:gd name="T44" fmla="*/ 369 w 373"/>
                <a:gd name="T45" fmla="*/ 265 h 277"/>
                <a:gd name="T46" fmla="*/ 345 w 373"/>
                <a:gd name="T47" fmla="*/ 272 h 277"/>
                <a:gd name="T48" fmla="*/ 317 w 373"/>
                <a:gd name="T49" fmla="*/ 259 h 277"/>
                <a:gd name="T50" fmla="*/ 278 w 373"/>
                <a:gd name="T51" fmla="*/ 259 h 277"/>
                <a:gd name="T52" fmla="*/ 207 w 373"/>
                <a:gd name="T53" fmla="*/ 259 h 277"/>
                <a:gd name="T54" fmla="*/ 167 w 373"/>
                <a:gd name="T55" fmla="*/ 259 h 277"/>
                <a:gd name="T56" fmla="*/ 96 w 373"/>
                <a:gd name="T57" fmla="*/ 259 h 277"/>
                <a:gd name="T58" fmla="*/ 56 w 373"/>
                <a:gd name="T59" fmla="*/ 259 h 277"/>
                <a:gd name="T60" fmla="*/ 29 w 373"/>
                <a:gd name="T61" fmla="*/ 272 h 277"/>
                <a:gd name="T62" fmla="*/ 5 w 373"/>
                <a:gd name="T63" fmla="*/ 265 h 277"/>
                <a:gd name="T64" fmla="*/ 13 w 373"/>
                <a:gd name="T65" fmla="*/ 241 h 277"/>
                <a:gd name="T66" fmla="*/ 41 w 373"/>
                <a:gd name="T67" fmla="*/ 227 h 277"/>
                <a:gd name="T68" fmla="*/ 111 w 373"/>
                <a:gd name="T69" fmla="*/ 227 h 277"/>
                <a:gd name="T70" fmla="*/ 152 w 373"/>
                <a:gd name="T71" fmla="*/ 227 h 277"/>
                <a:gd name="T72" fmla="*/ 222 w 373"/>
                <a:gd name="T73" fmla="*/ 227 h 277"/>
                <a:gd name="T74" fmla="*/ 263 w 373"/>
                <a:gd name="T75" fmla="*/ 227 h 277"/>
                <a:gd name="T76" fmla="*/ 333 w 373"/>
                <a:gd name="T77" fmla="*/ 227 h 277"/>
                <a:gd name="T78" fmla="*/ 361 w 373"/>
                <a:gd name="T79" fmla="*/ 241 h 277"/>
                <a:gd name="T80" fmla="*/ 361 w 373"/>
                <a:gd name="T81" fmla="*/ 136 h 277"/>
                <a:gd name="T82" fmla="*/ 369 w 373"/>
                <a:gd name="T83" fmla="*/ 159 h 277"/>
                <a:gd name="T84" fmla="*/ 345 w 373"/>
                <a:gd name="T85" fmla="*/ 168 h 277"/>
                <a:gd name="T86" fmla="*/ 317 w 373"/>
                <a:gd name="T87" fmla="*/ 154 h 277"/>
                <a:gd name="T88" fmla="*/ 278 w 373"/>
                <a:gd name="T89" fmla="*/ 154 h 277"/>
                <a:gd name="T90" fmla="*/ 207 w 373"/>
                <a:gd name="T91" fmla="*/ 154 h 277"/>
                <a:gd name="T92" fmla="*/ 167 w 373"/>
                <a:gd name="T93" fmla="*/ 154 h 277"/>
                <a:gd name="T94" fmla="*/ 96 w 373"/>
                <a:gd name="T95" fmla="*/ 154 h 277"/>
                <a:gd name="T96" fmla="*/ 56 w 373"/>
                <a:gd name="T97" fmla="*/ 154 h 277"/>
                <a:gd name="T98" fmla="*/ 29 w 373"/>
                <a:gd name="T99" fmla="*/ 168 h 277"/>
                <a:gd name="T100" fmla="*/ 5 w 373"/>
                <a:gd name="T101" fmla="*/ 159 h 277"/>
                <a:gd name="T102" fmla="*/ 13 w 373"/>
                <a:gd name="T103" fmla="*/ 136 h 277"/>
                <a:gd name="T104" fmla="*/ 41 w 373"/>
                <a:gd name="T105" fmla="*/ 122 h 277"/>
                <a:gd name="T106" fmla="*/ 111 w 373"/>
                <a:gd name="T107" fmla="*/ 122 h 277"/>
                <a:gd name="T108" fmla="*/ 152 w 373"/>
                <a:gd name="T109" fmla="*/ 122 h 277"/>
                <a:gd name="T110" fmla="*/ 222 w 373"/>
                <a:gd name="T111" fmla="*/ 122 h 277"/>
                <a:gd name="T112" fmla="*/ 263 w 373"/>
                <a:gd name="T113" fmla="*/ 122 h 277"/>
                <a:gd name="T114" fmla="*/ 333 w 373"/>
                <a:gd name="T115" fmla="*/ 122 h 277"/>
                <a:gd name="T116" fmla="*/ 361 w 373"/>
                <a:gd name="T117" fmla="*/ 136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3" h="277">
                  <a:moveTo>
                    <a:pt x="361" y="31"/>
                  </a:moveTo>
                  <a:cubicBezTo>
                    <a:pt x="370" y="35"/>
                    <a:pt x="373" y="46"/>
                    <a:pt x="369" y="54"/>
                  </a:cubicBezTo>
                  <a:cubicBezTo>
                    <a:pt x="364" y="63"/>
                    <a:pt x="354" y="66"/>
                    <a:pt x="345" y="63"/>
                  </a:cubicBezTo>
                  <a:cubicBezTo>
                    <a:pt x="317" y="49"/>
                    <a:pt x="317" y="49"/>
                    <a:pt x="317" y="49"/>
                  </a:cubicBezTo>
                  <a:cubicBezTo>
                    <a:pt x="297" y="39"/>
                    <a:pt x="297" y="39"/>
                    <a:pt x="278" y="49"/>
                  </a:cubicBezTo>
                  <a:cubicBezTo>
                    <a:pt x="242" y="66"/>
                    <a:pt x="242" y="66"/>
                    <a:pt x="207" y="49"/>
                  </a:cubicBezTo>
                  <a:cubicBezTo>
                    <a:pt x="187" y="39"/>
                    <a:pt x="187" y="39"/>
                    <a:pt x="167" y="49"/>
                  </a:cubicBezTo>
                  <a:cubicBezTo>
                    <a:pt x="132" y="66"/>
                    <a:pt x="131" y="66"/>
                    <a:pt x="96" y="49"/>
                  </a:cubicBezTo>
                  <a:cubicBezTo>
                    <a:pt x="85" y="43"/>
                    <a:pt x="79" y="40"/>
                    <a:pt x="76" y="40"/>
                  </a:cubicBezTo>
                  <a:cubicBezTo>
                    <a:pt x="73" y="40"/>
                    <a:pt x="67" y="43"/>
                    <a:pt x="56" y="49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19" y="66"/>
                    <a:pt x="9" y="63"/>
                    <a:pt x="5" y="54"/>
                  </a:cubicBezTo>
                  <a:cubicBezTo>
                    <a:pt x="0" y="46"/>
                    <a:pt x="4" y="35"/>
                    <a:pt x="13" y="31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57" y="9"/>
                    <a:pt x="65" y="5"/>
                    <a:pt x="76" y="5"/>
                  </a:cubicBezTo>
                  <a:cubicBezTo>
                    <a:pt x="87" y="5"/>
                    <a:pt x="95" y="9"/>
                    <a:pt x="111" y="17"/>
                  </a:cubicBezTo>
                  <a:cubicBezTo>
                    <a:pt x="131" y="27"/>
                    <a:pt x="132" y="27"/>
                    <a:pt x="152" y="17"/>
                  </a:cubicBezTo>
                  <a:cubicBezTo>
                    <a:pt x="187" y="0"/>
                    <a:pt x="187" y="0"/>
                    <a:pt x="222" y="17"/>
                  </a:cubicBezTo>
                  <a:cubicBezTo>
                    <a:pt x="242" y="27"/>
                    <a:pt x="242" y="27"/>
                    <a:pt x="263" y="17"/>
                  </a:cubicBezTo>
                  <a:cubicBezTo>
                    <a:pt x="297" y="0"/>
                    <a:pt x="297" y="0"/>
                    <a:pt x="333" y="17"/>
                  </a:cubicBezTo>
                  <a:lnTo>
                    <a:pt x="361" y="31"/>
                  </a:lnTo>
                  <a:close/>
                  <a:moveTo>
                    <a:pt x="361" y="241"/>
                  </a:moveTo>
                  <a:cubicBezTo>
                    <a:pt x="370" y="245"/>
                    <a:pt x="373" y="256"/>
                    <a:pt x="369" y="265"/>
                  </a:cubicBezTo>
                  <a:cubicBezTo>
                    <a:pt x="364" y="273"/>
                    <a:pt x="354" y="277"/>
                    <a:pt x="345" y="272"/>
                  </a:cubicBezTo>
                  <a:cubicBezTo>
                    <a:pt x="317" y="259"/>
                    <a:pt x="317" y="259"/>
                    <a:pt x="317" y="259"/>
                  </a:cubicBezTo>
                  <a:cubicBezTo>
                    <a:pt x="297" y="249"/>
                    <a:pt x="297" y="249"/>
                    <a:pt x="278" y="259"/>
                  </a:cubicBezTo>
                  <a:cubicBezTo>
                    <a:pt x="242" y="276"/>
                    <a:pt x="242" y="276"/>
                    <a:pt x="207" y="259"/>
                  </a:cubicBezTo>
                  <a:cubicBezTo>
                    <a:pt x="187" y="249"/>
                    <a:pt x="187" y="249"/>
                    <a:pt x="167" y="259"/>
                  </a:cubicBezTo>
                  <a:cubicBezTo>
                    <a:pt x="132" y="276"/>
                    <a:pt x="131" y="276"/>
                    <a:pt x="96" y="259"/>
                  </a:cubicBezTo>
                  <a:cubicBezTo>
                    <a:pt x="76" y="249"/>
                    <a:pt x="76" y="249"/>
                    <a:pt x="56" y="259"/>
                  </a:cubicBezTo>
                  <a:cubicBezTo>
                    <a:pt x="29" y="272"/>
                    <a:pt x="29" y="272"/>
                    <a:pt x="29" y="272"/>
                  </a:cubicBezTo>
                  <a:cubicBezTo>
                    <a:pt x="19" y="277"/>
                    <a:pt x="9" y="273"/>
                    <a:pt x="5" y="265"/>
                  </a:cubicBezTo>
                  <a:cubicBezTo>
                    <a:pt x="0" y="256"/>
                    <a:pt x="4" y="245"/>
                    <a:pt x="13" y="241"/>
                  </a:cubicBezTo>
                  <a:cubicBezTo>
                    <a:pt x="41" y="227"/>
                    <a:pt x="41" y="227"/>
                    <a:pt x="41" y="227"/>
                  </a:cubicBezTo>
                  <a:cubicBezTo>
                    <a:pt x="76" y="209"/>
                    <a:pt x="76" y="209"/>
                    <a:pt x="111" y="227"/>
                  </a:cubicBezTo>
                  <a:cubicBezTo>
                    <a:pt x="131" y="237"/>
                    <a:pt x="132" y="237"/>
                    <a:pt x="152" y="227"/>
                  </a:cubicBezTo>
                  <a:cubicBezTo>
                    <a:pt x="187" y="209"/>
                    <a:pt x="187" y="209"/>
                    <a:pt x="222" y="227"/>
                  </a:cubicBezTo>
                  <a:cubicBezTo>
                    <a:pt x="242" y="237"/>
                    <a:pt x="242" y="237"/>
                    <a:pt x="263" y="227"/>
                  </a:cubicBezTo>
                  <a:cubicBezTo>
                    <a:pt x="297" y="209"/>
                    <a:pt x="297" y="209"/>
                    <a:pt x="333" y="227"/>
                  </a:cubicBezTo>
                  <a:lnTo>
                    <a:pt x="361" y="241"/>
                  </a:lnTo>
                  <a:close/>
                  <a:moveTo>
                    <a:pt x="361" y="136"/>
                  </a:moveTo>
                  <a:cubicBezTo>
                    <a:pt x="370" y="140"/>
                    <a:pt x="373" y="151"/>
                    <a:pt x="369" y="159"/>
                  </a:cubicBezTo>
                  <a:cubicBezTo>
                    <a:pt x="364" y="168"/>
                    <a:pt x="354" y="172"/>
                    <a:pt x="345" y="168"/>
                  </a:cubicBezTo>
                  <a:cubicBezTo>
                    <a:pt x="317" y="154"/>
                    <a:pt x="317" y="154"/>
                    <a:pt x="317" y="154"/>
                  </a:cubicBezTo>
                  <a:cubicBezTo>
                    <a:pt x="297" y="144"/>
                    <a:pt x="297" y="144"/>
                    <a:pt x="278" y="154"/>
                  </a:cubicBezTo>
                  <a:cubicBezTo>
                    <a:pt x="242" y="171"/>
                    <a:pt x="242" y="171"/>
                    <a:pt x="207" y="154"/>
                  </a:cubicBezTo>
                  <a:cubicBezTo>
                    <a:pt x="187" y="144"/>
                    <a:pt x="187" y="144"/>
                    <a:pt x="167" y="154"/>
                  </a:cubicBezTo>
                  <a:cubicBezTo>
                    <a:pt x="131" y="171"/>
                    <a:pt x="131" y="171"/>
                    <a:pt x="96" y="154"/>
                  </a:cubicBezTo>
                  <a:cubicBezTo>
                    <a:pt x="76" y="144"/>
                    <a:pt x="76" y="144"/>
                    <a:pt x="56" y="154"/>
                  </a:cubicBezTo>
                  <a:cubicBezTo>
                    <a:pt x="29" y="168"/>
                    <a:pt x="29" y="168"/>
                    <a:pt x="29" y="168"/>
                  </a:cubicBezTo>
                  <a:cubicBezTo>
                    <a:pt x="19" y="172"/>
                    <a:pt x="9" y="168"/>
                    <a:pt x="5" y="159"/>
                  </a:cubicBezTo>
                  <a:cubicBezTo>
                    <a:pt x="0" y="151"/>
                    <a:pt x="4" y="140"/>
                    <a:pt x="13" y="136"/>
                  </a:cubicBezTo>
                  <a:cubicBezTo>
                    <a:pt x="41" y="122"/>
                    <a:pt x="41" y="122"/>
                    <a:pt x="41" y="122"/>
                  </a:cubicBezTo>
                  <a:cubicBezTo>
                    <a:pt x="76" y="104"/>
                    <a:pt x="76" y="104"/>
                    <a:pt x="111" y="122"/>
                  </a:cubicBezTo>
                  <a:cubicBezTo>
                    <a:pt x="131" y="132"/>
                    <a:pt x="132" y="132"/>
                    <a:pt x="152" y="122"/>
                  </a:cubicBezTo>
                  <a:cubicBezTo>
                    <a:pt x="187" y="104"/>
                    <a:pt x="187" y="104"/>
                    <a:pt x="222" y="122"/>
                  </a:cubicBezTo>
                  <a:cubicBezTo>
                    <a:pt x="242" y="132"/>
                    <a:pt x="242" y="132"/>
                    <a:pt x="263" y="122"/>
                  </a:cubicBezTo>
                  <a:cubicBezTo>
                    <a:pt x="297" y="104"/>
                    <a:pt x="297" y="104"/>
                    <a:pt x="333" y="122"/>
                  </a:cubicBezTo>
                  <a:lnTo>
                    <a:pt x="361" y="1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20"/>
            <p:cNvSpPr>
              <a:spLocks noEditPoints="1"/>
            </p:cNvSpPr>
            <p:nvPr/>
          </p:nvSpPr>
          <p:spPr bwMode="auto">
            <a:xfrm>
              <a:off x="-92152" y="6344981"/>
              <a:ext cx="620631" cy="621316"/>
            </a:xfrm>
            <a:custGeom>
              <a:avLst/>
              <a:gdLst>
                <a:gd name="T0" fmla="*/ 794 w 839"/>
                <a:gd name="T1" fmla="*/ 277 h 839"/>
                <a:gd name="T2" fmla="*/ 562 w 839"/>
                <a:gd name="T3" fmla="*/ 45 h 839"/>
                <a:gd name="T4" fmla="*/ 193 w 839"/>
                <a:gd name="T5" fmla="*/ 67 h 839"/>
                <a:gd name="T6" fmla="*/ 67 w 839"/>
                <a:gd name="T7" fmla="*/ 193 h 839"/>
                <a:gd name="T8" fmla="*/ 67 w 839"/>
                <a:gd name="T9" fmla="*/ 193 h 839"/>
                <a:gd name="T10" fmla="*/ 45 w 839"/>
                <a:gd name="T11" fmla="*/ 561 h 839"/>
                <a:gd name="T12" fmla="*/ 278 w 839"/>
                <a:gd name="T13" fmla="*/ 794 h 839"/>
                <a:gd name="T14" fmla="*/ 647 w 839"/>
                <a:gd name="T15" fmla="*/ 773 h 839"/>
                <a:gd name="T16" fmla="*/ 772 w 839"/>
                <a:gd name="T17" fmla="*/ 646 h 839"/>
                <a:gd name="T18" fmla="*/ 772 w 839"/>
                <a:gd name="T19" fmla="*/ 646 h 839"/>
                <a:gd name="T20" fmla="*/ 617 w 839"/>
                <a:gd name="T21" fmla="*/ 276 h 839"/>
                <a:gd name="T22" fmla="*/ 613 w 839"/>
                <a:gd name="T23" fmla="*/ 277 h 839"/>
                <a:gd name="T24" fmla="*/ 608 w 839"/>
                <a:gd name="T25" fmla="*/ 277 h 839"/>
                <a:gd name="T26" fmla="*/ 604 w 839"/>
                <a:gd name="T27" fmla="*/ 277 h 839"/>
                <a:gd name="T28" fmla="*/ 599 w 839"/>
                <a:gd name="T29" fmla="*/ 276 h 839"/>
                <a:gd name="T30" fmla="*/ 595 w 839"/>
                <a:gd name="T31" fmla="*/ 276 h 839"/>
                <a:gd name="T32" fmla="*/ 597 w 839"/>
                <a:gd name="T33" fmla="*/ 188 h 839"/>
                <a:gd name="T34" fmla="*/ 601 w 839"/>
                <a:gd name="T35" fmla="*/ 187 h 839"/>
                <a:gd name="T36" fmla="*/ 606 w 839"/>
                <a:gd name="T37" fmla="*/ 187 h 839"/>
                <a:gd name="T38" fmla="*/ 611 w 839"/>
                <a:gd name="T39" fmla="*/ 187 h 839"/>
                <a:gd name="T40" fmla="*/ 615 w 839"/>
                <a:gd name="T41" fmla="*/ 187 h 839"/>
                <a:gd name="T42" fmla="*/ 652 w 839"/>
                <a:gd name="T43" fmla="*/ 232 h 839"/>
                <a:gd name="T44" fmla="*/ 418 w 839"/>
                <a:gd name="T45" fmla="*/ 465 h 839"/>
                <a:gd name="T46" fmla="*/ 414 w 839"/>
                <a:gd name="T47" fmla="*/ 464 h 839"/>
                <a:gd name="T48" fmla="*/ 409 w 839"/>
                <a:gd name="T49" fmla="*/ 463 h 839"/>
                <a:gd name="T50" fmla="*/ 405 w 839"/>
                <a:gd name="T51" fmla="*/ 462 h 839"/>
                <a:gd name="T52" fmla="*/ 401 w 839"/>
                <a:gd name="T53" fmla="*/ 460 h 839"/>
                <a:gd name="T54" fmla="*/ 397 w 839"/>
                <a:gd name="T55" fmla="*/ 459 h 839"/>
                <a:gd name="T56" fmla="*/ 397 w 839"/>
                <a:gd name="T57" fmla="*/ 380 h 839"/>
                <a:gd name="T58" fmla="*/ 401 w 839"/>
                <a:gd name="T59" fmla="*/ 378 h 839"/>
                <a:gd name="T60" fmla="*/ 405 w 839"/>
                <a:gd name="T61" fmla="*/ 377 h 839"/>
                <a:gd name="T62" fmla="*/ 410 w 839"/>
                <a:gd name="T63" fmla="*/ 375 h 839"/>
                <a:gd name="T64" fmla="*/ 414 w 839"/>
                <a:gd name="T65" fmla="*/ 374 h 839"/>
                <a:gd name="T66" fmla="*/ 418 w 839"/>
                <a:gd name="T67" fmla="*/ 374 h 839"/>
                <a:gd name="T68" fmla="*/ 278 w 839"/>
                <a:gd name="T69" fmla="*/ 607 h 839"/>
                <a:gd name="T70" fmla="*/ 241 w 839"/>
                <a:gd name="T71" fmla="*/ 651 h 839"/>
                <a:gd name="T72" fmla="*/ 236 w 839"/>
                <a:gd name="T73" fmla="*/ 652 h 839"/>
                <a:gd name="T74" fmla="*/ 231 w 839"/>
                <a:gd name="T75" fmla="*/ 652 h 839"/>
                <a:gd name="T76" fmla="*/ 227 w 839"/>
                <a:gd name="T77" fmla="*/ 652 h 839"/>
                <a:gd name="T78" fmla="*/ 222 w 839"/>
                <a:gd name="T79" fmla="*/ 651 h 839"/>
                <a:gd name="T80" fmla="*/ 222 w 839"/>
                <a:gd name="T81" fmla="*/ 563 h 839"/>
                <a:gd name="T82" fmla="*/ 225 w 839"/>
                <a:gd name="T83" fmla="*/ 562 h 839"/>
                <a:gd name="T84" fmla="*/ 230 w 839"/>
                <a:gd name="T85" fmla="*/ 561 h 839"/>
                <a:gd name="T86" fmla="*/ 235 w 839"/>
                <a:gd name="T87" fmla="*/ 561 h 839"/>
                <a:gd name="T88" fmla="*/ 240 w 839"/>
                <a:gd name="T89" fmla="*/ 562 h 839"/>
                <a:gd name="T90" fmla="*/ 465 w 839"/>
                <a:gd name="T91" fmla="*/ 232 h 839"/>
                <a:gd name="T92" fmla="*/ 465 w 839"/>
                <a:gd name="T93" fmla="*/ 232 h 839"/>
                <a:gd name="T94" fmla="*/ 233 w 839"/>
                <a:gd name="T95" fmla="*/ 374 h 839"/>
                <a:gd name="T96" fmla="*/ 187 w 839"/>
                <a:gd name="T97" fmla="*/ 232 h 839"/>
                <a:gd name="T98" fmla="*/ 45 w 839"/>
                <a:gd name="T99" fmla="*/ 465 h 839"/>
                <a:gd name="T100" fmla="*/ 465 w 839"/>
                <a:gd name="T101" fmla="*/ 45 h 839"/>
                <a:gd name="T102" fmla="*/ 420 w 839"/>
                <a:gd name="T103" fmla="*/ 0 h 839"/>
                <a:gd name="T104" fmla="*/ 420 w 839"/>
                <a:gd name="T105" fmla="*/ 561 h 839"/>
                <a:gd name="T106" fmla="*/ 562 w 839"/>
                <a:gd name="T107" fmla="*/ 419 h 839"/>
                <a:gd name="T108" fmla="*/ 562 w 839"/>
                <a:gd name="T109" fmla="*/ 419 h 839"/>
                <a:gd name="T110" fmla="*/ 607 w 839"/>
                <a:gd name="T111" fmla="*/ 652 h 839"/>
                <a:gd name="T112" fmla="*/ 839 w 839"/>
                <a:gd name="T113" fmla="*/ 419 h 839"/>
                <a:gd name="T114" fmla="*/ 420 w 839"/>
                <a:gd name="T115" fmla="*/ 749 h 839"/>
                <a:gd name="T116" fmla="*/ 420 w 839"/>
                <a:gd name="T117" fmla="*/ 839 h 839"/>
                <a:gd name="T118" fmla="*/ 374 w 839"/>
                <a:gd name="T119" fmla="*/ 794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39" h="839">
                  <a:moveTo>
                    <a:pt x="813" y="273"/>
                  </a:moveTo>
                  <a:cubicBezTo>
                    <a:pt x="803" y="244"/>
                    <a:pt x="789" y="218"/>
                    <a:pt x="772" y="193"/>
                  </a:cubicBezTo>
                  <a:cubicBezTo>
                    <a:pt x="759" y="200"/>
                    <a:pt x="749" y="215"/>
                    <a:pt x="749" y="232"/>
                  </a:cubicBezTo>
                  <a:cubicBezTo>
                    <a:pt x="749" y="257"/>
                    <a:pt x="769" y="277"/>
                    <a:pt x="794" y="277"/>
                  </a:cubicBezTo>
                  <a:cubicBezTo>
                    <a:pt x="801" y="277"/>
                    <a:pt x="807" y="276"/>
                    <a:pt x="813" y="273"/>
                  </a:cubicBezTo>
                  <a:close/>
                  <a:moveTo>
                    <a:pt x="647" y="67"/>
                  </a:moveTo>
                  <a:cubicBezTo>
                    <a:pt x="621" y="50"/>
                    <a:pt x="595" y="36"/>
                    <a:pt x="566" y="26"/>
                  </a:cubicBezTo>
                  <a:cubicBezTo>
                    <a:pt x="563" y="32"/>
                    <a:pt x="562" y="38"/>
                    <a:pt x="562" y="45"/>
                  </a:cubicBezTo>
                  <a:cubicBezTo>
                    <a:pt x="562" y="70"/>
                    <a:pt x="582" y="90"/>
                    <a:pt x="607" y="90"/>
                  </a:cubicBezTo>
                  <a:cubicBezTo>
                    <a:pt x="624" y="90"/>
                    <a:pt x="639" y="80"/>
                    <a:pt x="647" y="67"/>
                  </a:cubicBezTo>
                  <a:close/>
                  <a:moveTo>
                    <a:pt x="274" y="26"/>
                  </a:moveTo>
                  <a:cubicBezTo>
                    <a:pt x="245" y="36"/>
                    <a:pt x="218" y="50"/>
                    <a:pt x="193" y="67"/>
                  </a:cubicBezTo>
                  <a:cubicBezTo>
                    <a:pt x="200" y="80"/>
                    <a:pt x="215" y="90"/>
                    <a:pt x="233" y="90"/>
                  </a:cubicBezTo>
                  <a:cubicBezTo>
                    <a:pt x="257" y="90"/>
                    <a:pt x="278" y="70"/>
                    <a:pt x="278" y="45"/>
                  </a:cubicBezTo>
                  <a:cubicBezTo>
                    <a:pt x="278" y="38"/>
                    <a:pt x="276" y="32"/>
                    <a:pt x="274" y="26"/>
                  </a:cubicBezTo>
                  <a:close/>
                  <a:moveTo>
                    <a:pt x="67" y="193"/>
                  </a:moveTo>
                  <a:cubicBezTo>
                    <a:pt x="51" y="218"/>
                    <a:pt x="37" y="244"/>
                    <a:pt x="26" y="273"/>
                  </a:cubicBezTo>
                  <a:cubicBezTo>
                    <a:pt x="32" y="276"/>
                    <a:pt x="38" y="277"/>
                    <a:pt x="45" y="277"/>
                  </a:cubicBezTo>
                  <a:cubicBezTo>
                    <a:pt x="70" y="277"/>
                    <a:pt x="91" y="257"/>
                    <a:pt x="91" y="232"/>
                  </a:cubicBezTo>
                  <a:cubicBezTo>
                    <a:pt x="91" y="215"/>
                    <a:pt x="81" y="200"/>
                    <a:pt x="67" y="193"/>
                  </a:cubicBezTo>
                  <a:close/>
                  <a:moveTo>
                    <a:pt x="26" y="566"/>
                  </a:moveTo>
                  <a:cubicBezTo>
                    <a:pt x="37" y="594"/>
                    <a:pt x="51" y="621"/>
                    <a:pt x="67" y="646"/>
                  </a:cubicBezTo>
                  <a:cubicBezTo>
                    <a:pt x="81" y="639"/>
                    <a:pt x="91" y="624"/>
                    <a:pt x="91" y="607"/>
                  </a:cubicBezTo>
                  <a:cubicBezTo>
                    <a:pt x="91" y="582"/>
                    <a:pt x="70" y="561"/>
                    <a:pt x="45" y="561"/>
                  </a:cubicBezTo>
                  <a:cubicBezTo>
                    <a:pt x="38" y="561"/>
                    <a:pt x="32" y="563"/>
                    <a:pt x="26" y="566"/>
                  </a:cubicBezTo>
                  <a:close/>
                  <a:moveTo>
                    <a:pt x="193" y="773"/>
                  </a:moveTo>
                  <a:cubicBezTo>
                    <a:pt x="218" y="788"/>
                    <a:pt x="245" y="802"/>
                    <a:pt x="274" y="813"/>
                  </a:cubicBezTo>
                  <a:cubicBezTo>
                    <a:pt x="276" y="807"/>
                    <a:pt x="278" y="801"/>
                    <a:pt x="278" y="794"/>
                  </a:cubicBezTo>
                  <a:cubicBezTo>
                    <a:pt x="278" y="769"/>
                    <a:pt x="257" y="749"/>
                    <a:pt x="233" y="749"/>
                  </a:cubicBezTo>
                  <a:cubicBezTo>
                    <a:pt x="215" y="749"/>
                    <a:pt x="200" y="758"/>
                    <a:pt x="193" y="773"/>
                  </a:cubicBezTo>
                  <a:close/>
                  <a:moveTo>
                    <a:pt x="566" y="813"/>
                  </a:moveTo>
                  <a:cubicBezTo>
                    <a:pt x="595" y="802"/>
                    <a:pt x="621" y="788"/>
                    <a:pt x="647" y="773"/>
                  </a:cubicBezTo>
                  <a:cubicBezTo>
                    <a:pt x="639" y="758"/>
                    <a:pt x="624" y="749"/>
                    <a:pt x="607" y="749"/>
                  </a:cubicBezTo>
                  <a:cubicBezTo>
                    <a:pt x="582" y="749"/>
                    <a:pt x="562" y="769"/>
                    <a:pt x="562" y="794"/>
                  </a:cubicBezTo>
                  <a:cubicBezTo>
                    <a:pt x="562" y="801"/>
                    <a:pt x="563" y="807"/>
                    <a:pt x="566" y="813"/>
                  </a:cubicBezTo>
                  <a:close/>
                  <a:moveTo>
                    <a:pt x="772" y="646"/>
                  </a:moveTo>
                  <a:cubicBezTo>
                    <a:pt x="789" y="621"/>
                    <a:pt x="803" y="594"/>
                    <a:pt x="813" y="566"/>
                  </a:cubicBezTo>
                  <a:cubicBezTo>
                    <a:pt x="807" y="563"/>
                    <a:pt x="801" y="561"/>
                    <a:pt x="794" y="561"/>
                  </a:cubicBezTo>
                  <a:cubicBezTo>
                    <a:pt x="769" y="561"/>
                    <a:pt x="749" y="582"/>
                    <a:pt x="749" y="607"/>
                  </a:cubicBezTo>
                  <a:cubicBezTo>
                    <a:pt x="749" y="624"/>
                    <a:pt x="759" y="639"/>
                    <a:pt x="772" y="646"/>
                  </a:cubicBezTo>
                  <a:close/>
                  <a:moveTo>
                    <a:pt x="652" y="232"/>
                  </a:moveTo>
                  <a:cubicBezTo>
                    <a:pt x="652" y="251"/>
                    <a:pt x="639" y="269"/>
                    <a:pt x="621" y="275"/>
                  </a:cubicBezTo>
                  <a:cubicBezTo>
                    <a:pt x="620" y="276"/>
                    <a:pt x="620" y="276"/>
                    <a:pt x="618" y="276"/>
                  </a:cubicBezTo>
                  <a:cubicBezTo>
                    <a:pt x="618" y="276"/>
                    <a:pt x="617" y="276"/>
                    <a:pt x="617" y="276"/>
                  </a:cubicBezTo>
                  <a:cubicBezTo>
                    <a:pt x="617" y="276"/>
                    <a:pt x="617" y="276"/>
                    <a:pt x="616" y="276"/>
                  </a:cubicBezTo>
                  <a:cubicBezTo>
                    <a:pt x="615" y="276"/>
                    <a:pt x="615" y="276"/>
                    <a:pt x="615" y="276"/>
                  </a:cubicBezTo>
                  <a:cubicBezTo>
                    <a:pt x="614" y="277"/>
                    <a:pt x="614" y="277"/>
                    <a:pt x="614" y="277"/>
                  </a:cubicBezTo>
                  <a:cubicBezTo>
                    <a:pt x="613" y="277"/>
                    <a:pt x="613" y="277"/>
                    <a:pt x="613" y="277"/>
                  </a:cubicBezTo>
                  <a:cubicBezTo>
                    <a:pt x="612" y="277"/>
                    <a:pt x="612" y="277"/>
                    <a:pt x="611" y="277"/>
                  </a:cubicBezTo>
                  <a:cubicBezTo>
                    <a:pt x="611" y="277"/>
                    <a:pt x="611" y="277"/>
                    <a:pt x="611" y="277"/>
                  </a:cubicBezTo>
                  <a:cubicBezTo>
                    <a:pt x="610" y="277"/>
                    <a:pt x="610" y="277"/>
                    <a:pt x="609" y="277"/>
                  </a:cubicBezTo>
                  <a:cubicBezTo>
                    <a:pt x="608" y="277"/>
                    <a:pt x="608" y="277"/>
                    <a:pt x="608" y="277"/>
                  </a:cubicBezTo>
                  <a:cubicBezTo>
                    <a:pt x="608" y="277"/>
                    <a:pt x="608" y="277"/>
                    <a:pt x="607" y="277"/>
                  </a:cubicBezTo>
                  <a:cubicBezTo>
                    <a:pt x="606" y="277"/>
                    <a:pt x="606" y="277"/>
                    <a:pt x="606" y="277"/>
                  </a:cubicBezTo>
                  <a:cubicBezTo>
                    <a:pt x="605" y="277"/>
                    <a:pt x="605" y="277"/>
                    <a:pt x="605" y="277"/>
                  </a:cubicBezTo>
                  <a:cubicBezTo>
                    <a:pt x="604" y="277"/>
                    <a:pt x="604" y="277"/>
                    <a:pt x="604" y="277"/>
                  </a:cubicBezTo>
                  <a:cubicBezTo>
                    <a:pt x="603" y="277"/>
                    <a:pt x="603" y="277"/>
                    <a:pt x="602" y="277"/>
                  </a:cubicBezTo>
                  <a:cubicBezTo>
                    <a:pt x="601" y="277"/>
                    <a:pt x="601" y="277"/>
                    <a:pt x="601" y="277"/>
                  </a:cubicBezTo>
                  <a:cubicBezTo>
                    <a:pt x="601" y="277"/>
                    <a:pt x="601" y="277"/>
                    <a:pt x="600" y="277"/>
                  </a:cubicBezTo>
                  <a:cubicBezTo>
                    <a:pt x="600" y="277"/>
                    <a:pt x="599" y="277"/>
                    <a:pt x="599" y="276"/>
                  </a:cubicBezTo>
                  <a:cubicBezTo>
                    <a:pt x="598" y="276"/>
                    <a:pt x="598" y="276"/>
                    <a:pt x="598" y="276"/>
                  </a:cubicBezTo>
                  <a:cubicBezTo>
                    <a:pt x="597" y="276"/>
                    <a:pt x="597" y="276"/>
                    <a:pt x="597" y="276"/>
                  </a:cubicBezTo>
                  <a:cubicBezTo>
                    <a:pt x="596" y="276"/>
                    <a:pt x="596" y="276"/>
                    <a:pt x="595" y="276"/>
                  </a:cubicBezTo>
                  <a:cubicBezTo>
                    <a:pt x="595" y="276"/>
                    <a:pt x="595" y="276"/>
                    <a:pt x="595" y="276"/>
                  </a:cubicBezTo>
                  <a:cubicBezTo>
                    <a:pt x="575" y="270"/>
                    <a:pt x="562" y="252"/>
                    <a:pt x="562" y="232"/>
                  </a:cubicBezTo>
                  <a:cubicBezTo>
                    <a:pt x="562" y="212"/>
                    <a:pt x="575" y="194"/>
                    <a:pt x="595" y="189"/>
                  </a:cubicBezTo>
                  <a:cubicBezTo>
                    <a:pt x="595" y="189"/>
                    <a:pt x="595" y="188"/>
                    <a:pt x="595" y="188"/>
                  </a:cubicBezTo>
                  <a:cubicBezTo>
                    <a:pt x="596" y="188"/>
                    <a:pt x="596" y="188"/>
                    <a:pt x="597" y="188"/>
                  </a:cubicBezTo>
                  <a:cubicBezTo>
                    <a:pt x="598" y="188"/>
                    <a:pt x="598" y="188"/>
                    <a:pt x="598" y="188"/>
                  </a:cubicBezTo>
                  <a:cubicBezTo>
                    <a:pt x="598" y="188"/>
                    <a:pt x="598" y="187"/>
                    <a:pt x="599" y="187"/>
                  </a:cubicBezTo>
                  <a:cubicBezTo>
                    <a:pt x="600" y="187"/>
                    <a:pt x="600" y="187"/>
                    <a:pt x="600" y="187"/>
                  </a:cubicBezTo>
                  <a:cubicBezTo>
                    <a:pt x="601" y="187"/>
                    <a:pt x="601" y="187"/>
                    <a:pt x="601" y="187"/>
                  </a:cubicBezTo>
                  <a:cubicBezTo>
                    <a:pt x="602" y="187"/>
                    <a:pt x="602" y="187"/>
                    <a:pt x="602" y="187"/>
                  </a:cubicBezTo>
                  <a:cubicBezTo>
                    <a:pt x="603" y="187"/>
                    <a:pt x="603" y="187"/>
                    <a:pt x="604" y="187"/>
                  </a:cubicBezTo>
                  <a:cubicBezTo>
                    <a:pt x="605" y="187"/>
                    <a:pt x="605" y="187"/>
                    <a:pt x="605" y="187"/>
                  </a:cubicBezTo>
                  <a:cubicBezTo>
                    <a:pt x="605" y="187"/>
                    <a:pt x="605" y="187"/>
                    <a:pt x="606" y="187"/>
                  </a:cubicBezTo>
                  <a:cubicBezTo>
                    <a:pt x="607" y="187"/>
                    <a:pt x="607" y="187"/>
                    <a:pt x="607" y="187"/>
                  </a:cubicBezTo>
                  <a:cubicBezTo>
                    <a:pt x="608" y="187"/>
                    <a:pt x="608" y="187"/>
                    <a:pt x="608" y="187"/>
                  </a:cubicBezTo>
                  <a:cubicBezTo>
                    <a:pt x="608" y="187"/>
                    <a:pt x="609" y="187"/>
                    <a:pt x="609" y="187"/>
                  </a:cubicBezTo>
                  <a:cubicBezTo>
                    <a:pt x="610" y="187"/>
                    <a:pt x="610" y="187"/>
                    <a:pt x="611" y="187"/>
                  </a:cubicBezTo>
                  <a:cubicBezTo>
                    <a:pt x="611" y="187"/>
                    <a:pt x="611" y="187"/>
                    <a:pt x="611" y="187"/>
                  </a:cubicBezTo>
                  <a:cubicBezTo>
                    <a:pt x="612" y="187"/>
                    <a:pt x="612" y="187"/>
                    <a:pt x="613" y="187"/>
                  </a:cubicBezTo>
                  <a:cubicBezTo>
                    <a:pt x="614" y="187"/>
                    <a:pt x="614" y="187"/>
                    <a:pt x="614" y="187"/>
                  </a:cubicBezTo>
                  <a:cubicBezTo>
                    <a:pt x="614" y="187"/>
                    <a:pt x="614" y="187"/>
                    <a:pt x="615" y="187"/>
                  </a:cubicBezTo>
                  <a:cubicBezTo>
                    <a:pt x="616" y="188"/>
                    <a:pt x="616" y="188"/>
                    <a:pt x="616" y="188"/>
                  </a:cubicBezTo>
                  <a:cubicBezTo>
                    <a:pt x="617" y="188"/>
                    <a:pt x="617" y="188"/>
                    <a:pt x="617" y="188"/>
                  </a:cubicBezTo>
                  <a:cubicBezTo>
                    <a:pt x="618" y="188"/>
                    <a:pt x="618" y="188"/>
                    <a:pt x="618" y="188"/>
                  </a:cubicBezTo>
                  <a:cubicBezTo>
                    <a:pt x="638" y="193"/>
                    <a:pt x="652" y="212"/>
                    <a:pt x="652" y="232"/>
                  </a:cubicBezTo>
                  <a:close/>
                  <a:moveTo>
                    <a:pt x="465" y="419"/>
                  </a:moveTo>
                  <a:cubicBezTo>
                    <a:pt x="465" y="440"/>
                    <a:pt x="450" y="459"/>
                    <a:pt x="430" y="463"/>
                  </a:cubicBezTo>
                  <a:cubicBezTo>
                    <a:pt x="427" y="464"/>
                    <a:pt x="423" y="465"/>
                    <a:pt x="420" y="465"/>
                  </a:cubicBezTo>
                  <a:cubicBezTo>
                    <a:pt x="419" y="465"/>
                    <a:pt x="419" y="465"/>
                    <a:pt x="418" y="465"/>
                  </a:cubicBezTo>
                  <a:cubicBezTo>
                    <a:pt x="418" y="465"/>
                    <a:pt x="418" y="465"/>
                    <a:pt x="418" y="465"/>
                  </a:cubicBezTo>
                  <a:cubicBezTo>
                    <a:pt x="417" y="465"/>
                    <a:pt x="417" y="465"/>
                    <a:pt x="416" y="465"/>
                  </a:cubicBezTo>
                  <a:cubicBezTo>
                    <a:pt x="416" y="465"/>
                    <a:pt x="415" y="465"/>
                    <a:pt x="415" y="464"/>
                  </a:cubicBezTo>
                  <a:cubicBezTo>
                    <a:pt x="415" y="464"/>
                    <a:pt x="415" y="464"/>
                    <a:pt x="414" y="464"/>
                  </a:cubicBezTo>
                  <a:cubicBezTo>
                    <a:pt x="413" y="464"/>
                    <a:pt x="413" y="464"/>
                    <a:pt x="413" y="464"/>
                  </a:cubicBezTo>
                  <a:cubicBezTo>
                    <a:pt x="412" y="464"/>
                    <a:pt x="412" y="464"/>
                    <a:pt x="412" y="464"/>
                  </a:cubicBezTo>
                  <a:cubicBezTo>
                    <a:pt x="411" y="464"/>
                    <a:pt x="411" y="464"/>
                    <a:pt x="411" y="464"/>
                  </a:cubicBezTo>
                  <a:cubicBezTo>
                    <a:pt x="410" y="463"/>
                    <a:pt x="410" y="463"/>
                    <a:pt x="409" y="463"/>
                  </a:cubicBezTo>
                  <a:cubicBezTo>
                    <a:pt x="409" y="463"/>
                    <a:pt x="409" y="463"/>
                    <a:pt x="408" y="463"/>
                  </a:cubicBezTo>
                  <a:cubicBezTo>
                    <a:pt x="408" y="463"/>
                    <a:pt x="408" y="463"/>
                    <a:pt x="408" y="463"/>
                  </a:cubicBezTo>
                  <a:cubicBezTo>
                    <a:pt x="407" y="462"/>
                    <a:pt x="407" y="462"/>
                    <a:pt x="406" y="462"/>
                  </a:cubicBezTo>
                  <a:cubicBezTo>
                    <a:pt x="405" y="462"/>
                    <a:pt x="405" y="462"/>
                    <a:pt x="405" y="462"/>
                  </a:cubicBezTo>
                  <a:cubicBezTo>
                    <a:pt x="405" y="462"/>
                    <a:pt x="405" y="462"/>
                    <a:pt x="404" y="462"/>
                  </a:cubicBezTo>
                  <a:cubicBezTo>
                    <a:pt x="404" y="462"/>
                    <a:pt x="404" y="462"/>
                    <a:pt x="403" y="462"/>
                  </a:cubicBezTo>
                  <a:cubicBezTo>
                    <a:pt x="403" y="461"/>
                    <a:pt x="402" y="461"/>
                    <a:pt x="402" y="461"/>
                  </a:cubicBezTo>
                  <a:cubicBezTo>
                    <a:pt x="402" y="461"/>
                    <a:pt x="402" y="461"/>
                    <a:pt x="401" y="460"/>
                  </a:cubicBezTo>
                  <a:cubicBezTo>
                    <a:pt x="401" y="460"/>
                    <a:pt x="401" y="460"/>
                    <a:pt x="400" y="460"/>
                  </a:cubicBezTo>
                  <a:cubicBezTo>
                    <a:pt x="399" y="459"/>
                    <a:pt x="399" y="459"/>
                    <a:pt x="399" y="459"/>
                  </a:cubicBezTo>
                  <a:cubicBezTo>
                    <a:pt x="399" y="459"/>
                    <a:pt x="399" y="459"/>
                    <a:pt x="399" y="459"/>
                  </a:cubicBezTo>
                  <a:cubicBezTo>
                    <a:pt x="398" y="459"/>
                    <a:pt x="398" y="459"/>
                    <a:pt x="397" y="459"/>
                  </a:cubicBezTo>
                  <a:cubicBezTo>
                    <a:pt x="396" y="458"/>
                    <a:pt x="396" y="458"/>
                    <a:pt x="396" y="458"/>
                  </a:cubicBezTo>
                  <a:cubicBezTo>
                    <a:pt x="383" y="450"/>
                    <a:pt x="374" y="435"/>
                    <a:pt x="374" y="419"/>
                  </a:cubicBezTo>
                  <a:cubicBezTo>
                    <a:pt x="374" y="403"/>
                    <a:pt x="383" y="389"/>
                    <a:pt x="396" y="380"/>
                  </a:cubicBezTo>
                  <a:cubicBezTo>
                    <a:pt x="397" y="380"/>
                    <a:pt x="397" y="380"/>
                    <a:pt x="397" y="380"/>
                  </a:cubicBezTo>
                  <a:cubicBezTo>
                    <a:pt x="398" y="380"/>
                    <a:pt x="398" y="380"/>
                    <a:pt x="399" y="380"/>
                  </a:cubicBezTo>
                  <a:cubicBezTo>
                    <a:pt x="399" y="380"/>
                    <a:pt x="399" y="380"/>
                    <a:pt x="399" y="379"/>
                  </a:cubicBezTo>
                  <a:cubicBezTo>
                    <a:pt x="400" y="379"/>
                    <a:pt x="400" y="379"/>
                    <a:pt x="400" y="379"/>
                  </a:cubicBezTo>
                  <a:cubicBezTo>
                    <a:pt x="401" y="378"/>
                    <a:pt x="401" y="378"/>
                    <a:pt x="401" y="378"/>
                  </a:cubicBezTo>
                  <a:cubicBezTo>
                    <a:pt x="402" y="378"/>
                    <a:pt x="402" y="378"/>
                    <a:pt x="402" y="377"/>
                  </a:cubicBezTo>
                  <a:cubicBezTo>
                    <a:pt x="403" y="377"/>
                    <a:pt x="403" y="377"/>
                    <a:pt x="403" y="377"/>
                  </a:cubicBezTo>
                  <a:cubicBezTo>
                    <a:pt x="404" y="377"/>
                    <a:pt x="404" y="377"/>
                    <a:pt x="404" y="377"/>
                  </a:cubicBezTo>
                  <a:cubicBezTo>
                    <a:pt x="405" y="377"/>
                    <a:pt x="405" y="377"/>
                    <a:pt x="405" y="377"/>
                  </a:cubicBezTo>
                  <a:cubicBezTo>
                    <a:pt x="405" y="377"/>
                    <a:pt x="406" y="377"/>
                    <a:pt x="406" y="376"/>
                  </a:cubicBezTo>
                  <a:cubicBezTo>
                    <a:pt x="407" y="376"/>
                    <a:pt x="407" y="376"/>
                    <a:pt x="408" y="376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09" y="376"/>
                    <a:pt x="409" y="375"/>
                    <a:pt x="410" y="375"/>
                  </a:cubicBezTo>
                  <a:cubicBezTo>
                    <a:pt x="410" y="375"/>
                    <a:pt x="410" y="375"/>
                    <a:pt x="411" y="375"/>
                  </a:cubicBezTo>
                  <a:cubicBezTo>
                    <a:pt x="412" y="375"/>
                    <a:pt x="412" y="375"/>
                    <a:pt x="412" y="375"/>
                  </a:cubicBezTo>
                  <a:cubicBezTo>
                    <a:pt x="412" y="375"/>
                    <a:pt x="412" y="375"/>
                    <a:pt x="413" y="374"/>
                  </a:cubicBezTo>
                  <a:cubicBezTo>
                    <a:pt x="414" y="374"/>
                    <a:pt x="414" y="374"/>
                    <a:pt x="414" y="374"/>
                  </a:cubicBezTo>
                  <a:cubicBezTo>
                    <a:pt x="415" y="374"/>
                    <a:pt x="415" y="374"/>
                    <a:pt x="415" y="374"/>
                  </a:cubicBezTo>
                  <a:cubicBezTo>
                    <a:pt x="416" y="374"/>
                    <a:pt x="416" y="374"/>
                    <a:pt x="416" y="374"/>
                  </a:cubicBezTo>
                  <a:cubicBezTo>
                    <a:pt x="417" y="374"/>
                    <a:pt x="417" y="374"/>
                    <a:pt x="418" y="374"/>
                  </a:cubicBezTo>
                  <a:cubicBezTo>
                    <a:pt x="418" y="374"/>
                    <a:pt x="418" y="374"/>
                    <a:pt x="418" y="374"/>
                  </a:cubicBezTo>
                  <a:cubicBezTo>
                    <a:pt x="419" y="374"/>
                    <a:pt x="419" y="374"/>
                    <a:pt x="420" y="374"/>
                  </a:cubicBezTo>
                  <a:cubicBezTo>
                    <a:pt x="423" y="374"/>
                    <a:pt x="427" y="374"/>
                    <a:pt x="430" y="375"/>
                  </a:cubicBezTo>
                  <a:cubicBezTo>
                    <a:pt x="450" y="380"/>
                    <a:pt x="465" y="399"/>
                    <a:pt x="465" y="419"/>
                  </a:cubicBezTo>
                  <a:close/>
                  <a:moveTo>
                    <a:pt x="278" y="607"/>
                  </a:moveTo>
                  <a:cubicBezTo>
                    <a:pt x="278" y="627"/>
                    <a:pt x="264" y="646"/>
                    <a:pt x="244" y="650"/>
                  </a:cubicBezTo>
                  <a:cubicBezTo>
                    <a:pt x="243" y="651"/>
                    <a:pt x="243" y="651"/>
                    <a:pt x="243" y="651"/>
                  </a:cubicBezTo>
                  <a:cubicBezTo>
                    <a:pt x="242" y="651"/>
                    <a:pt x="242" y="651"/>
                    <a:pt x="242" y="651"/>
                  </a:cubicBezTo>
                  <a:cubicBezTo>
                    <a:pt x="241" y="651"/>
                    <a:pt x="241" y="651"/>
                    <a:pt x="241" y="651"/>
                  </a:cubicBezTo>
                  <a:cubicBezTo>
                    <a:pt x="240" y="651"/>
                    <a:pt x="240" y="651"/>
                    <a:pt x="240" y="651"/>
                  </a:cubicBezTo>
                  <a:cubicBezTo>
                    <a:pt x="239" y="652"/>
                    <a:pt x="239" y="652"/>
                    <a:pt x="238" y="652"/>
                  </a:cubicBezTo>
                  <a:cubicBezTo>
                    <a:pt x="238" y="652"/>
                    <a:pt x="238" y="652"/>
                    <a:pt x="238" y="652"/>
                  </a:cubicBezTo>
                  <a:cubicBezTo>
                    <a:pt x="237" y="652"/>
                    <a:pt x="237" y="652"/>
                    <a:pt x="236" y="652"/>
                  </a:cubicBezTo>
                  <a:cubicBezTo>
                    <a:pt x="235" y="652"/>
                    <a:pt x="235" y="652"/>
                    <a:pt x="235" y="652"/>
                  </a:cubicBezTo>
                  <a:cubicBezTo>
                    <a:pt x="234" y="652"/>
                    <a:pt x="234" y="652"/>
                    <a:pt x="234" y="652"/>
                  </a:cubicBezTo>
                  <a:cubicBezTo>
                    <a:pt x="233" y="652"/>
                    <a:pt x="233" y="652"/>
                    <a:pt x="233" y="652"/>
                  </a:cubicBezTo>
                  <a:cubicBezTo>
                    <a:pt x="232" y="652"/>
                    <a:pt x="232" y="652"/>
                    <a:pt x="231" y="652"/>
                  </a:cubicBezTo>
                  <a:cubicBezTo>
                    <a:pt x="231" y="652"/>
                    <a:pt x="231" y="652"/>
                    <a:pt x="230" y="652"/>
                  </a:cubicBezTo>
                  <a:cubicBezTo>
                    <a:pt x="229" y="652"/>
                    <a:pt x="229" y="652"/>
                    <a:pt x="229" y="652"/>
                  </a:cubicBezTo>
                  <a:cubicBezTo>
                    <a:pt x="228" y="652"/>
                    <a:pt x="228" y="652"/>
                    <a:pt x="228" y="652"/>
                  </a:cubicBezTo>
                  <a:cubicBezTo>
                    <a:pt x="227" y="652"/>
                    <a:pt x="227" y="652"/>
                    <a:pt x="227" y="652"/>
                  </a:cubicBezTo>
                  <a:cubicBezTo>
                    <a:pt x="226" y="652"/>
                    <a:pt x="226" y="652"/>
                    <a:pt x="225" y="651"/>
                  </a:cubicBezTo>
                  <a:cubicBezTo>
                    <a:pt x="225" y="651"/>
                    <a:pt x="225" y="651"/>
                    <a:pt x="225" y="651"/>
                  </a:cubicBezTo>
                  <a:cubicBezTo>
                    <a:pt x="224" y="651"/>
                    <a:pt x="224" y="651"/>
                    <a:pt x="224" y="651"/>
                  </a:cubicBezTo>
                  <a:cubicBezTo>
                    <a:pt x="223" y="651"/>
                    <a:pt x="223" y="651"/>
                    <a:pt x="222" y="651"/>
                  </a:cubicBezTo>
                  <a:cubicBezTo>
                    <a:pt x="222" y="650"/>
                    <a:pt x="222" y="650"/>
                    <a:pt x="222" y="650"/>
                  </a:cubicBezTo>
                  <a:cubicBezTo>
                    <a:pt x="201" y="646"/>
                    <a:pt x="187" y="627"/>
                    <a:pt x="187" y="607"/>
                  </a:cubicBezTo>
                  <a:cubicBezTo>
                    <a:pt x="187" y="587"/>
                    <a:pt x="200" y="570"/>
                    <a:pt x="218" y="564"/>
                  </a:cubicBezTo>
                  <a:cubicBezTo>
                    <a:pt x="219" y="564"/>
                    <a:pt x="220" y="563"/>
                    <a:pt x="222" y="563"/>
                  </a:cubicBezTo>
                  <a:cubicBezTo>
                    <a:pt x="222" y="563"/>
                    <a:pt x="222" y="563"/>
                    <a:pt x="222" y="563"/>
                  </a:cubicBezTo>
                  <a:cubicBezTo>
                    <a:pt x="223" y="563"/>
                    <a:pt x="223" y="563"/>
                    <a:pt x="224" y="562"/>
                  </a:cubicBezTo>
                  <a:cubicBezTo>
                    <a:pt x="225" y="562"/>
                    <a:pt x="225" y="562"/>
                    <a:pt x="225" y="562"/>
                  </a:cubicBezTo>
                  <a:cubicBezTo>
                    <a:pt x="225" y="562"/>
                    <a:pt x="225" y="562"/>
                    <a:pt x="225" y="562"/>
                  </a:cubicBezTo>
                  <a:cubicBezTo>
                    <a:pt x="226" y="562"/>
                    <a:pt x="226" y="562"/>
                    <a:pt x="227" y="562"/>
                  </a:cubicBezTo>
                  <a:cubicBezTo>
                    <a:pt x="228" y="562"/>
                    <a:pt x="228" y="562"/>
                    <a:pt x="228" y="562"/>
                  </a:cubicBezTo>
                  <a:cubicBezTo>
                    <a:pt x="228" y="561"/>
                    <a:pt x="228" y="561"/>
                    <a:pt x="229" y="561"/>
                  </a:cubicBezTo>
                  <a:cubicBezTo>
                    <a:pt x="230" y="561"/>
                    <a:pt x="230" y="561"/>
                    <a:pt x="230" y="561"/>
                  </a:cubicBezTo>
                  <a:cubicBezTo>
                    <a:pt x="231" y="561"/>
                    <a:pt x="231" y="561"/>
                    <a:pt x="231" y="561"/>
                  </a:cubicBezTo>
                  <a:cubicBezTo>
                    <a:pt x="232" y="561"/>
                    <a:pt x="232" y="561"/>
                    <a:pt x="233" y="561"/>
                  </a:cubicBezTo>
                  <a:cubicBezTo>
                    <a:pt x="234" y="561"/>
                    <a:pt x="234" y="561"/>
                    <a:pt x="234" y="561"/>
                  </a:cubicBezTo>
                  <a:cubicBezTo>
                    <a:pt x="234" y="561"/>
                    <a:pt x="234" y="561"/>
                    <a:pt x="235" y="561"/>
                  </a:cubicBezTo>
                  <a:cubicBezTo>
                    <a:pt x="236" y="561"/>
                    <a:pt x="236" y="561"/>
                    <a:pt x="236" y="561"/>
                  </a:cubicBezTo>
                  <a:cubicBezTo>
                    <a:pt x="237" y="561"/>
                    <a:pt x="237" y="561"/>
                    <a:pt x="238" y="562"/>
                  </a:cubicBezTo>
                  <a:cubicBezTo>
                    <a:pt x="238" y="562"/>
                    <a:pt x="238" y="562"/>
                    <a:pt x="238" y="562"/>
                  </a:cubicBezTo>
                  <a:cubicBezTo>
                    <a:pt x="239" y="562"/>
                    <a:pt x="239" y="562"/>
                    <a:pt x="240" y="562"/>
                  </a:cubicBezTo>
                  <a:cubicBezTo>
                    <a:pt x="241" y="562"/>
                    <a:pt x="241" y="562"/>
                    <a:pt x="241" y="562"/>
                  </a:cubicBezTo>
                  <a:cubicBezTo>
                    <a:pt x="241" y="562"/>
                    <a:pt x="241" y="562"/>
                    <a:pt x="242" y="562"/>
                  </a:cubicBezTo>
                  <a:cubicBezTo>
                    <a:pt x="263" y="567"/>
                    <a:pt x="278" y="585"/>
                    <a:pt x="278" y="607"/>
                  </a:cubicBezTo>
                  <a:close/>
                  <a:moveTo>
                    <a:pt x="465" y="232"/>
                  </a:moveTo>
                  <a:cubicBezTo>
                    <a:pt x="465" y="257"/>
                    <a:pt x="445" y="277"/>
                    <a:pt x="420" y="277"/>
                  </a:cubicBezTo>
                  <a:cubicBezTo>
                    <a:pt x="395" y="277"/>
                    <a:pt x="374" y="257"/>
                    <a:pt x="374" y="232"/>
                  </a:cubicBezTo>
                  <a:cubicBezTo>
                    <a:pt x="374" y="207"/>
                    <a:pt x="395" y="187"/>
                    <a:pt x="420" y="187"/>
                  </a:cubicBezTo>
                  <a:cubicBezTo>
                    <a:pt x="445" y="187"/>
                    <a:pt x="465" y="207"/>
                    <a:pt x="465" y="232"/>
                  </a:cubicBezTo>
                  <a:close/>
                  <a:moveTo>
                    <a:pt x="278" y="419"/>
                  </a:moveTo>
                  <a:cubicBezTo>
                    <a:pt x="278" y="444"/>
                    <a:pt x="257" y="465"/>
                    <a:pt x="233" y="465"/>
                  </a:cubicBezTo>
                  <a:cubicBezTo>
                    <a:pt x="208" y="465"/>
                    <a:pt x="187" y="444"/>
                    <a:pt x="187" y="419"/>
                  </a:cubicBezTo>
                  <a:cubicBezTo>
                    <a:pt x="187" y="394"/>
                    <a:pt x="208" y="374"/>
                    <a:pt x="233" y="374"/>
                  </a:cubicBezTo>
                  <a:cubicBezTo>
                    <a:pt x="257" y="374"/>
                    <a:pt x="278" y="394"/>
                    <a:pt x="278" y="419"/>
                  </a:cubicBezTo>
                  <a:close/>
                  <a:moveTo>
                    <a:pt x="278" y="232"/>
                  </a:moveTo>
                  <a:cubicBezTo>
                    <a:pt x="278" y="257"/>
                    <a:pt x="257" y="277"/>
                    <a:pt x="233" y="277"/>
                  </a:cubicBezTo>
                  <a:cubicBezTo>
                    <a:pt x="208" y="277"/>
                    <a:pt x="187" y="257"/>
                    <a:pt x="187" y="232"/>
                  </a:cubicBezTo>
                  <a:cubicBezTo>
                    <a:pt x="187" y="207"/>
                    <a:pt x="208" y="187"/>
                    <a:pt x="233" y="187"/>
                  </a:cubicBezTo>
                  <a:cubicBezTo>
                    <a:pt x="257" y="187"/>
                    <a:pt x="278" y="207"/>
                    <a:pt x="278" y="232"/>
                  </a:cubicBezTo>
                  <a:close/>
                  <a:moveTo>
                    <a:pt x="91" y="419"/>
                  </a:moveTo>
                  <a:cubicBezTo>
                    <a:pt x="91" y="444"/>
                    <a:pt x="70" y="465"/>
                    <a:pt x="45" y="465"/>
                  </a:cubicBezTo>
                  <a:cubicBezTo>
                    <a:pt x="20" y="465"/>
                    <a:pt x="0" y="444"/>
                    <a:pt x="0" y="419"/>
                  </a:cubicBezTo>
                  <a:cubicBezTo>
                    <a:pt x="0" y="394"/>
                    <a:pt x="20" y="374"/>
                    <a:pt x="45" y="374"/>
                  </a:cubicBezTo>
                  <a:cubicBezTo>
                    <a:pt x="70" y="374"/>
                    <a:pt x="91" y="394"/>
                    <a:pt x="91" y="419"/>
                  </a:cubicBezTo>
                  <a:close/>
                  <a:moveTo>
                    <a:pt x="465" y="45"/>
                  </a:moveTo>
                  <a:cubicBezTo>
                    <a:pt x="465" y="70"/>
                    <a:pt x="445" y="90"/>
                    <a:pt x="420" y="90"/>
                  </a:cubicBezTo>
                  <a:cubicBezTo>
                    <a:pt x="395" y="90"/>
                    <a:pt x="374" y="70"/>
                    <a:pt x="374" y="45"/>
                  </a:cubicBezTo>
                  <a:cubicBezTo>
                    <a:pt x="374" y="20"/>
                    <a:pt x="394" y="0"/>
                    <a:pt x="418" y="0"/>
                  </a:cubicBezTo>
                  <a:cubicBezTo>
                    <a:pt x="419" y="0"/>
                    <a:pt x="419" y="0"/>
                    <a:pt x="420" y="0"/>
                  </a:cubicBezTo>
                  <a:cubicBezTo>
                    <a:pt x="421" y="0"/>
                    <a:pt x="421" y="0"/>
                    <a:pt x="421" y="0"/>
                  </a:cubicBezTo>
                  <a:cubicBezTo>
                    <a:pt x="446" y="0"/>
                    <a:pt x="465" y="20"/>
                    <a:pt x="465" y="45"/>
                  </a:cubicBezTo>
                  <a:close/>
                  <a:moveTo>
                    <a:pt x="374" y="607"/>
                  </a:moveTo>
                  <a:cubicBezTo>
                    <a:pt x="374" y="582"/>
                    <a:pt x="395" y="561"/>
                    <a:pt x="420" y="561"/>
                  </a:cubicBezTo>
                  <a:cubicBezTo>
                    <a:pt x="445" y="561"/>
                    <a:pt x="465" y="582"/>
                    <a:pt x="465" y="607"/>
                  </a:cubicBezTo>
                  <a:cubicBezTo>
                    <a:pt x="465" y="632"/>
                    <a:pt x="445" y="652"/>
                    <a:pt x="420" y="652"/>
                  </a:cubicBezTo>
                  <a:cubicBezTo>
                    <a:pt x="395" y="652"/>
                    <a:pt x="374" y="632"/>
                    <a:pt x="374" y="607"/>
                  </a:cubicBezTo>
                  <a:close/>
                  <a:moveTo>
                    <a:pt x="562" y="419"/>
                  </a:moveTo>
                  <a:cubicBezTo>
                    <a:pt x="562" y="394"/>
                    <a:pt x="582" y="374"/>
                    <a:pt x="607" y="374"/>
                  </a:cubicBezTo>
                  <a:cubicBezTo>
                    <a:pt x="632" y="374"/>
                    <a:pt x="652" y="394"/>
                    <a:pt x="652" y="419"/>
                  </a:cubicBezTo>
                  <a:cubicBezTo>
                    <a:pt x="652" y="444"/>
                    <a:pt x="632" y="465"/>
                    <a:pt x="607" y="465"/>
                  </a:cubicBezTo>
                  <a:cubicBezTo>
                    <a:pt x="582" y="465"/>
                    <a:pt x="562" y="444"/>
                    <a:pt x="562" y="419"/>
                  </a:cubicBezTo>
                  <a:close/>
                  <a:moveTo>
                    <a:pt x="562" y="607"/>
                  </a:moveTo>
                  <a:cubicBezTo>
                    <a:pt x="562" y="582"/>
                    <a:pt x="582" y="561"/>
                    <a:pt x="607" y="561"/>
                  </a:cubicBezTo>
                  <a:cubicBezTo>
                    <a:pt x="632" y="561"/>
                    <a:pt x="652" y="582"/>
                    <a:pt x="652" y="607"/>
                  </a:cubicBezTo>
                  <a:cubicBezTo>
                    <a:pt x="652" y="632"/>
                    <a:pt x="632" y="652"/>
                    <a:pt x="607" y="652"/>
                  </a:cubicBezTo>
                  <a:cubicBezTo>
                    <a:pt x="582" y="652"/>
                    <a:pt x="562" y="632"/>
                    <a:pt x="562" y="607"/>
                  </a:cubicBezTo>
                  <a:close/>
                  <a:moveTo>
                    <a:pt x="749" y="419"/>
                  </a:moveTo>
                  <a:cubicBezTo>
                    <a:pt x="749" y="394"/>
                    <a:pt x="769" y="374"/>
                    <a:pt x="794" y="374"/>
                  </a:cubicBezTo>
                  <a:cubicBezTo>
                    <a:pt x="820" y="374"/>
                    <a:pt x="839" y="394"/>
                    <a:pt x="839" y="419"/>
                  </a:cubicBezTo>
                  <a:cubicBezTo>
                    <a:pt x="839" y="444"/>
                    <a:pt x="820" y="465"/>
                    <a:pt x="794" y="465"/>
                  </a:cubicBezTo>
                  <a:cubicBezTo>
                    <a:pt x="769" y="465"/>
                    <a:pt x="749" y="444"/>
                    <a:pt x="749" y="419"/>
                  </a:cubicBezTo>
                  <a:close/>
                  <a:moveTo>
                    <a:pt x="374" y="794"/>
                  </a:moveTo>
                  <a:cubicBezTo>
                    <a:pt x="374" y="769"/>
                    <a:pt x="395" y="749"/>
                    <a:pt x="420" y="749"/>
                  </a:cubicBezTo>
                  <a:cubicBezTo>
                    <a:pt x="445" y="749"/>
                    <a:pt x="465" y="769"/>
                    <a:pt x="465" y="794"/>
                  </a:cubicBezTo>
                  <a:cubicBezTo>
                    <a:pt x="465" y="818"/>
                    <a:pt x="446" y="839"/>
                    <a:pt x="421" y="839"/>
                  </a:cubicBezTo>
                  <a:cubicBezTo>
                    <a:pt x="421" y="839"/>
                    <a:pt x="421" y="839"/>
                    <a:pt x="421" y="839"/>
                  </a:cubicBezTo>
                  <a:cubicBezTo>
                    <a:pt x="420" y="839"/>
                    <a:pt x="420" y="839"/>
                    <a:pt x="420" y="839"/>
                  </a:cubicBezTo>
                  <a:cubicBezTo>
                    <a:pt x="420" y="839"/>
                    <a:pt x="420" y="839"/>
                    <a:pt x="420" y="839"/>
                  </a:cubicBezTo>
                  <a:cubicBezTo>
                    <a:pt x="419" y="839"/>
                    <a:pt x="419" y="839"/>
                    <a:pt x="418" y="839"/>
                  </a:cubicBezTo>
                  <a:cubicBezTo>
                    <a:pt x="418" y="839"/>
                    <a:pt x="418" y="839"/>
                    <a:pt x="418" y="839"/>
                  </a:cubicBezTo>
                  <a:cubicBezTo>
                    <a:pt x="394" y="839"/>
                    <a:pt x="374" y="818"/>
                    <a:pt x="374" y="7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19"/>
            <p:cNvSpPr>
              <a:spLocks noEditPoints="1"/>
            </p:cNvSpPr>
            <p:nvPr/>
          </p:nvSpPr>
          <p:spPr bwMode="auto">
            <a:xfrm>
              <a:off x="143987" y="5248951"/>
              <a:ext cx="280846" cy="280846"/>
            </a:xfrm>
            <a:custGeom>
              <a:avLst/>
              <a:gdLst>
                <a:gd name="T0" fmla="*/ 108 w 215"/>
                <a:gd name="T1" fmla="*/ 35 h 215"/>
                <a:gd name="T2" fmla="*/ 56 w 215"/>
                <a:gd name="T3" fmla="*/ 57 h 215"/>
                <a:gd name="T4" fmla="*/ 56 w 215"/>
                <a:gd name="T5" fmla="*/ 57 h 215"/>
                <a:gd name="T6" fmla="*/ 35 w 215"/>
                <a:gd name="T7" fmla="*/ 108 h 215"/>
                <a:gd name="T8" fmla="*/ 56 w 215"/>
                <a:gd name="T9" fmla="*/ 159 h 215"/>
                <a:gd name="T10" fmla="*/ 108 w 215"/>
                <a:gd name="T11" fmla="*/ 181 h 215"/>
                <a:gd name="T12" fmla="*/ 158 w 215"/>
                <a:gd name="T13" fmla="*/ 159 h 215"/>
                <a:gd name="T14" fmla="*/ 180 w 215"/>
                <a:gd name="T15" fmla="*/ 108 h 215"/>
                <a:gd name="T16" fmla="*/ 158 w 215"/>
                <a:gd name="T17" fmla="*/ 57 h 215"/>
                <a:gd name="T18" fmla="*/ 108 w 215"/>
                <a:gd name="T19" fmla="*/ 35 h 215"/>
                <a:gd name="T20" fmla="*/ 31 w 215"/>
                <a:gd name="T21" fmla="*/ 32 h 215"/>
                <a:gd name="T22" fmla="*/ 108 w 215"/>
                <a:gd name="T23" fmla="*/ 0 h 215"/>
                <a:gd name="T24" fmla="*/ 184 w 215"/>
                <a:gd name="T25" fmla="*/ 32 h 215"/>
                <a:gd name="T26" fmla="*/ 184 w 215"/>
                <a:gd name="T27" fmla="*/ 32 h 215"/>
                <a:gd name="T28" fmla="*/ 215 w 215"/>
                <a:gd name="T29" fmla="*/ 108 h 215"/>
                <a:gd name="T30" fmla="*/ 184 w 215"/>
                <a:gd name="T31" fmla="*/ 184 h 215"/>
                <a:gd name="T32" fmla="*/ 108 w 215"/>
                <a:gd name="T33" fmla="*/ 215 h 215"/>
                <a:gd name="T34" fmla="*/ 31 w 215"/>
                <a:gd name="T35" fmla="*/ 184 h 215"/>
                <a:gd name="T36" fmla="*/ 31 w 215"/>
                <a:gd name="T37" fmla="*/ 184 h 215"/>
                <a:gd name="T38" fmla="*/ 0 w 215"/>
                <a:gd name="T39" fmla="*/ 108 h 215"/>
                <a:gd name="T40" fmla="*/ 31 w 215"/>
                <a:gd name="T41" fmla="*/ 32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" h="215">
                  <a:moveTo>
                    <a:pt x="108" y="35"/>
                  </a:moveTo>
                  <a:cubicBezTo>
                    <a:pt x="87" y="35"/>
                    <a:pt x="70" y="43"/>
                    <a:pt x="56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43" y="70"/>
                    <a:pt x="35" y="88"/>
                    <a:pt x="35" y="108"/>
                  </a:cubicBezTo>
                  <a:cubicBezTo>
                    <a:pt x="35" y="128"/>
                    <a:pt x="43" y="146"/>
                    <a:pt x="56" y="159"/>
                  </a:cubicBezTo>
                  <a:cubicBezTo>
                    <a:pt x="70" y="172"/>
                    <a:pt x="87" y="181"/>
                    <a:pt x="108" y="181"/>
                  </a:cubicBezTo>
                  <a:cubicBezTo>
                    <a:pt x="127" y="181"/>
                    <a:pt x="146" y="172"/>
                    <a:pt x="158" y="159"/>
                  </a:cubicBezTo>
                  <a:cubicBezTo>
                    <a:pt x="172" y="146"/>
                    <a:pt x="180" y="128"/>
                    <a:pt x="180" y="108"/>
                  </a:cubicBezTo>
                  <a:cubicBezTo>
                    <a:pt x="180" y="88"/>
                    <a:pt x="172" y="70"/>
                    <a:pt x="158" y="57"/>
                  </a:cubicBezTo>
                  <a:cubicBezTo>
                    <a:pt x="146" y="43"/>
                    <a:pt x="127" y="35"/>
                    <a:pt x="108" y="35"/>
                  </a:cubicBezTo>
                  <a:close/>
                  <a:moveTo>
                    <a:pt x="31" y="32"/>
                  </a:moveTo>
                  <a:cubicBezTo>
                    <a:pt x="51" y="12"/>
                    <a:pt x="78" y="0"/>
                    <a:pt x="108" y="0"/>
                  </a:cubicBezTo>
                  <a:cubicBezTo>
                    <a:pt x="137" y="0"/>
                    <a:pt x="165" y="12"/>
                    <a:pt x="184" y="32"/>
                  </a:cubicBezTo>
                  <a:cubicBezTo>
                    <a:pt x="184" y="32"/>
                    <a:pt x="184" y="32"/>
                    <a:pt x="184" y="32"/>
                  </a:cubicBezTo>
                  <a:cubicBezTo>
                    <a:pt x="203" y="51"/>
                    <a:pt x="215" y="78"/>
                    <a:pt x="215" y="108"/>
                  </a:cubicBezTo>
                  <a:cubicBezTo>
                    <a:pt x="215" y="138"/>
                    <a:pt x="203" y="165"/>
                    <a:pt x="184" y="184"/>
                  </a:cubicBezTo>
                  <a:cubicBezTo>
                    <a:pt x="165" y="204"/>
                    <a:pt x="137" y="215"/>
                    <a:pt x="108" y="215"/>
                  </a:cubicBezTo>
                  <a:cubicBezTo>
                    <a:pt x="78" y="215"/>
                    <a:pt x="51" y="204"/>
                    <a:pt x="31" y="184"/>
                  </a:cubicBezTo>
                  <a:cubicBezTo>
                    <a:pt x="31" y="184"/>
                    <a:pt x="31" y="184"/>
                    <a:pt x="31" y="184"/>
                  </a:cubicBezTo>
                  <a:cubicBezTo>
                    <a:pt x="12" y="165"/>
                    <a:pt x="0" y="137"/>
                    <a:pt x="0" y="108"/>
                  </a:cubicBezTo>
                  <a:cubicBezTo>
                    <a:pt x="0" y="78"/>
                    <a:pt x="12" y="51"/>
                    <a:pt x="31" y="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 rot="10800000">
            <a:off x="9534232" y="-109579"/>
            <a:ext cx="2778202" cy="2084928"/>
            <a:chOff x="-92152" y="4881369"/>
            <a:chExt cx="2778202" cy="2084928"/>
          </a:xfrm>
        </p:grpSpPr>
        <p:sp>
          <p:nvSpPr>
            <p:cNvPr id="27" name="矩形 5"/>
            <p:cNvSpPr/>
            <p:nvPr/>
          </p:nvSpPr>
          <p:spPr>
            <a:xfrm>
              <a:off x="-1" y="4881369"/>
              <a:ext cx="2686051" cy="1976631"/>
            </a:xfrm>
            <a:custGeom>
              <a:avLst/>
              <a:gdLst>
                <a:gd name="connsiteX0" fmla="*/ 0 w 3036072"/>
                <a:gd name="connsiteY0" fmla="*/ 0 h 1976631"/>
                <a:gd name="connsiteX1" fmla="*/ 3036072 w 3036072"/>
                <a:gd name="connsiteY1" fmla="*/ 0 h 1976631"/>
                <a:gd name="connsiteX2" fmla="*/ 3036072 w 3036072"/>
                <a:gd name="connsiteY2" fmla="*/ 1976631 h 1976631"/>
                <a:gd name="connsiteX3" fmla="*/ 0 w 3036072"/>
                <a:gd name="connsiteY3" fmla="*/ 1976631 h 1976631"/>
                <a:gd name="connsiteX4" fmla="*/ 0 w 3036072"/>
                <a:gd name="connsiteY4" fmla="*/ 0 h 1976631"/>
                <a:gd name="connsiteX0-1" fmla="*/ 0 w 3036072"/>
                <a:gd name="connsiteY0-2" fmla="*/ 0 h 1976631"/>
                <a:gd name="connsiteX1-3" fmla="*/ 1369197 w 3036072"/>
                <a:gd name="connsiteY1-4" fmla="*/ 895350 h 1976631"/>
                <a:gd name="connsiteX2-5" fmla="*/ 3036072 w 3036072"/>
                <a:gd name="connsiteY2-6" fmla="*/ 1976631 h 1976631"/>
                <a:gd name="connsiteX3-7" fmla="*/ 0 w 3036072"/>
                <a:gd name="connsiteY3-8" fmla="*/ 1976631 h 1976631"/>
                <a:gd name="connsiteX4-9" fmla="*/ 0 w 3036072"/>
                <a:gd name="connsiteY4-10" fmla="*/ 0 h 1976631"/>
                <a:gd name="connsiteX0-11" fmla="*/ 0 w 3036072"/>
                <a:gd name="connsiteY0-12" fmla="*/ 0 h 1976631"/>
                <a:gd name="connsiteX1-13" fmla="*/ 1369197 w 3036072"/>
                <a:gd name="connsiteY1-14" fmla="*/ 895350 h 1976631"/>
                <a:gd name="connsiteX2-15" fmla="*/ 3036072 w 3036072"/>
                <a:gd name="connsiteY2-16" fmla="*/ 1976631 h 1976631"/>
                <a:gd name="connsiteX3-17" fmla="*/ 0 w 3036072"/>
                <a:gd name="connsiteY3-18" fmla="*/ 1976631 h 1976631"/>
                <a:gd name="connsiteX4-19" fmla="*/ 0 w 3036072"/>
                <a:gd name="connsiteY4-20" fmla="*/ 0 h 1976631"/>
                <a:gd name="connsiteX0-21" fmla="*/ 0 w 3036072"/>
                <a:gd name="connsiteY0-22" fmla="*/ 0 h 1976631"/>
                <a:gd name="connsiteX1-23" fmla="*/ 1369197 w 3036072"/>
                <a:gd name="connsiteY1-24" fmla="*/ 895350 h 1976631"/>
                <a:gd name="connsiteX2-25" fmla="*/ 3036072 w 3036072"/>
                <a:gd name="connsiteY2-26" fmla="*/ 1976631 h 1976631"/>
                <a:gd name="connsiteX3-27" fmla="*/ 0 w 3036072"/>
                <a:gd name="connsiteY3-28" fmla="*/ 1976631 h 1976631"/>
                <a:gd name="connsiteX4-29" fmla="*/ 0 w 3036072"/>
                <a:gd name="connsiteY4-30" fmla="*/ 0 h 1976631"/>
                <a:gd name="connsiteX0-31" fmla="*/ 0 w 3036072"/>
                <a:gd name="connsiteY0-32" fmla="*/ 0 h 1976631"/>
                <a:gd name="connsiteX1-33" fmla="*/ 1369197 w 3036072"/>
                <a:gd name="connsiteY1-34" fmla="*/ 895350 h 1976631"/>
                <a:gd name="connsiteX2-35" fmla="*/ 3036072 w 3036072"/>
                <a:gd name="connsiteY2-36" fmla="*/ 1976631 h 1976631"/>
                <a:gd name="connsiteX3-37" fmla="*/ 0 w 3036072"/>
                <a:gd name="connsiteY3-38" fmla="*/ 1976631 h 1976631"/>
                <a:gd name="connsiteX4-39" fmla="*/ 0 w 3036072"/>
                <a:gd name="connsiteY4-40" fmla="*/ 0 h 1976631"/>
                <a:gd name="connsiteX0-41" fmla="*/ 0 w 3036072"/>
                <a:gd name="connsiteY0-42" fmla="*/ 0 h 1976631"/>
                <a:gd name="connsiteX1-43" fmla="*/ 1369197 w 3036072"/>
                <a:gd name="connsiteY1-44" fmla="*/ 895350 h 1976631"/>
                <a:gd name="connsiteX2-45" fmla="*/ 3036072 w 3036072"/>
                <a:gd name="connsiteY2-46" fmla="*/ 1976631 h 1976631"/>
                <a:gd name="connsiteX3-47" fmla="*/ 0 w 3036072"/>
                <a:gd name="connsiteY3-48" fmla="*/ 1976631 h 1976631"/>
                <a:gd name="connsiteX4-49" fmla="*/ 0 w 3036072"/>
                <a:gd name="connsiteY4-50" fmla="*/ 0 h 1976631"/>
                <a:gd name="connsiteX0-51" fmla="*/ 0 w 3036072"/>
                <a:gd name="connsiteY0-52" fmla="*/ 0 h 1976631"/>
                <a:gd name="connsiteX1-53" fmla="*/ 1369197 w 3036072"/>
                <a:gd name="connsiteY1-54" fmla="*/ 895350 h 1976631"/>
                <a:gd name="connsiteX2-55" fmla="*/ 3036072 w 3036072"/>
                <a:gd name="connsiteY2-56" fmla="*/ 1976631 h 1976631"/>
                <a:gd name="connsiteX3-57" fmla="*/ 0 w 3036072"/>
                <a:gd name="connsiteY3-58" fmla="*/ 1976631 h 1976631"/>
                <a:gd name="connsiteX4-59" fmla="*/ 0 w 3036072"/>
                <a:gd name="connsiteY4-60" fmla="*/ 0 h 1976631"/>
                <a:gd name="connsiteX0-61" fmla="*/ 0 w 3036072"/>
                <a:gd name="connsiteY0-62" fmla="*/ 0 h 1976631"/>
                <a:gd name="connsiteX1-63" fmla="*/ 1569222 w 3036072"/>
                <a:gd name="connsiteY1-64" fmla="*/ 1038225 h 1976631"/>
                <a:gd name="connsiteX2-65" fmla="*/ 3036072 w 3036072"/>
                <a:gd name="connsiteY2-66" fmla="*/ 1976631 h 1976631"/>
                <a:gd name="connsiteX3-67" fmla="*/ 0 w 3036072"/>
                <a:gd name="connsiteY3-68" fmla="*/ 1976631 h 1976631"/>
                <a:gd name="connsiteX4-69" fmla="*/ 0 w 3036072"/>
                <a:gd name="connsiteY4-70" fmla="*/ 0 h 1976631"/>
                <a:gd name="connsiteX0-71" fmla="*/ 0 w 3036072"/>
                <a:gd name="connsiteY0-72" fmla="*/ 0 h 1976631"/>
                <a:gd name="connsiteX1-73" fmla="*/ 1235847 w 3036072"/>
                <a:gd name="connsiteY1-74" fmla="*/ 1219200 h 1976631"/>
                <a:gd name="connsiteX2-75" fmla="*/ 3036072 w 3036072"/>
                <a:gd name="connsiteY2-76" fmla="*/ 1976631 h 1976631"/>
                <a:gd name="connsiteX3-77" fmla="*/ 0 w 3036072"/>
                <a:gd name="connsiteY3-78" fmla="*/ 1976631 h 1976631"/>
                <a:gd name="connsiteX4-79" fmla="*/ 0 w 3036072"/>
                <a:gd name="connsiteY4-80" fmla="*/ 0 h 1976631"/>
                <a:gd name="connsiteX0-81" fmla="*/ 0 w 3036072"/>
                <a:gd name="connsiteY0-82" fmla="*/ 0 h 1976631"/>
                <a:gd name="connsiteX1-83" fmla="*/ 1235847 w 3036072"/>
                <a:gd name="connsiteY1-84" fmla="*/ 1219200 h 1976631"/>
                <a:gd name="connsiteX2-85" fmla="*/ 3036072 w 3036072"/>
                <a:gd name="connsiteY2-86" fmla="*/ 1976631 h 1976631"/>
                <a:gd name="connsiteX3-87" fmla="*/ 0 w 3036072"/>
                <a:gd name="connsiteY3-88" fmla="*/ 1976631 h 1976631"/>
                <a:gd name="connsiteX4-89" fmla="*/ 0 w 3036072"/>
                <a:gd name="connsiteY4-90" fmla="*/ 0 h 197663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036072" h="1976631">
                  <a:moveTo>
                    <a:pt x="0" y="0"/>
                  </a:moveTo>
                  <a:cubicBezTo>
                    <a:pt x="725554" y="107950"/>
                    <a:pt x="246048" y="1349375"/>
                    <a:pt x="1235847" y="1219200"/>
                  </a:cubicBezTo>
                  <a:cubicBezTo>
                    <a:pt x="1924822" y="1112902"/>
                    <a:pt x="2918597" y="1235204"/>
                    <a:pt x="3036072" y="1976631"/>
                  </a:cubicBezTo>
                  <a:lnTo>
                    <a:pt x="0" y="19766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1840168" y="6463263"/>
              <a:ext cx="288387" cy="213964"/>
            </a:xfrm>
            <a:custGeom>
              <a:avLst/>
              <a:gdLst>
                <a:gd name="T0" fmla="*/ 361 w 373"/>
                <a:gd name="T1" fmla="*/ 31 h 277"/>
                <a:gd name="T2" fmla="*/ 369 w 373"/>
                <a:gd name="T3" fmla="*/ 54 h 277"/>
                <a:gd name="T4" fmla="*/ 345 w 373"/>
                <a:gd name="T5" fmla="*/ 63 h 277"/>
                <a:gd name="T6" fmla="*/ 317 w 373"/>
                <a:gd name="T7" fmla="*/ 49 h 277"/>
                <a:gd name="T8" fmla="*/ 278 w 373"/>
                <a:gd name="T9" fmla="*/ 49 h 277"/>
                <a:gd name="T10" fmla="*/ 207 w 373"/>
                <a:gd name="T11" fmla="*/ 49 h 277"/>
                <a:gd name="T12" fmla="*/ 167 w 373"/>
                <a:gd name="T13" fmla="*/ 49 h 277"/>
                <a:gd name="T14" fmla="*/ 96 w 373"/>
                <a:gd name="T15" fmla="*/ 49 h 277"/>
                <a:gd name="T16" fmla="*/ 76 w 373"/>
                <a:gd name="T17" fmla="*/ 40 h 277"/>
                <a:gd name="T18" fmla="*/ 56 w 373"/>
                <a:gd name="T19" fmla="*/ 49 h 277"/>
                <a:gd name="T20" fmla="*/ 29 w 373"/>
                <a:gd name="T21" fmla="*/ 63 h 277"/>
                <a:gd name="T22" fmla="*/ 5 w 373"/>
                <a:gd name="T23" fmla="*/ 54 h 277"/>
                <a:gd name="T24" fmla="*/ 13 w 373"/>
                <a:gd name="T25" fmla="*/ 31 h 277"/>
                <a:gd name="T26" fmla="*/ 41 w 373"/>
                <a:gd name="T27" fmla="*/ 17 h 277"/>
                <a:gd name="T28" fmla="*/ 76 w 373"/>
                <a:gd name="T29" fmla="*/ 5 h 277"/>
                <a:gd name="T30" fmla="*/ 111 w 373"/>
                <a:gd name="T31" fmla="*/ 17 h 277"/>
                <a:gd name="T32" fmla="*/ 152 w 373"/>
                <a:gd name="T33" fmla="*/ 17 h 277"/>
                <a:gd name="T34" fmla="*/ 222 w 373"/>
                <a:gd name="T35" fmla="*/ 17 h 277"/>
                <a:gd name="T36" fmla="*/ 263 w 373"/>
                <a:gd name="T37" fmla="*/ 17 h 277"/>
                <a:gd name="T38" fmla="*/ 333 w 373"/>
                <a:gd name="T39" fmla="*/ 17 h 277"/>
                <a:gd name="T40" fmla="*/ 361 w 373"/>
                <a:gd name="T41" fmla="*/ 31 h 277"/>
                <a:gd name="T42" fmla="*/ 361 w 373"/>
                <a:gd name="T43" fmla="*/ 241 h 277"/>
                <a:gd name="T44" fmla="*/ 369 w 373"/>
                <a:gd name="T45" fmla="*/ 265 h 277"/>
                <a:gd name="T46" fmla="*/ 345 w 373"/>
                <a:gd name="T47" fmla="*/ 272 h 277"/>
                <a:gd name="T48" fmla="*/ 317 w 373"/>
                <a:gd name="T49" fmla="*/ 259 h 277"/>
                <a:gd name="T50" fmla="*/ 278 w 373"/>
                <a:gd name="T51" fmla="*/ 259 h 277"/>
                <a:gd name="T52" fmla="*/ 207 w 373"/>
                <a:gd name="T53" fmla="*/ 259 h 277"/>
                <a:gd name="T54" fmla="*/ 167 w 373"/>
                <a:gd name="T55" fmla="*/ 259 h 277"/>
                <a:gd name="T56" fmla="*/ 96 w 373"/>
                <a:gd name="T57" fmla="*/ 259 h 277"/>
                <a:gd name="T58" fmla="*/ 56 w 373"/>
                <a:gd name="T59" fmla="*/ 259 h 277"/>
                <a:gd name="T60" fmla="*/ 29 w 373"/>
                <a:gd name="T61" fmla="*/ 272 h 277"/>
                <a:gd name="T62" fmla="*/ 5 w 373"/>
                <a:gd name="T63" fmla="*/ 265 h 277"/>
                <a:gd name="T64" fmla="*/ 13 w 373"/>
                <a:gd name="T65" fmla="*/ 241 h 277"/>
                <a:gd name="T66" fmla="*/ 41 w 373"/>
                <a:gd name="T67" fmla="*/ 227 h 277"/>
                <a:gd name="T68" fmla="*/ 111 w 373"/>
                <a:gd name="T69" fmla="*/ 227 h 277"/>
                <a:gd name="T70" fmla="*/ 152 w 373"/>
                <a:gd name="T71" fmla="*/ 227 h 277"/>
                <a:gd name="T72" fmla="*/ 222 w 373"/>
                <a:gd name="T73" fmla="*/ 227 h 277"/>
                <a:gd name="T74" fmla="*/ 263 w 373"/>
                <a:gd name="T75" fmla="*/ 227 h 277"/>
                <a:gd name="T76" fmla="*/ 333 w 373"/>
                <a:gd name="T77" fmla="*/ 227 h 277"/>
                <a:gd name="T78" fmla="*/ 361 w 373"/>
                <a:gd name="T79" fmla="*/ 241 h 277"/>
                <a:gd name="T80" fmla="*/ 361 w 373"/>
                <a:gd name="T81" fmla="*/ 136 h 277"/>
                <a:gd name="T82" fmla="*/ 369 w 373"/>
                <a:gd name="T83" fmla="*/ 159 h 277"/>
                <a:gd name="T84" fmla="*/ 345 w 373"/>
                <a:gd name="T85" fmla="*/ 168 h 277"/>
                <a:gd name="T86" fmla="*/ 317 w 373"/>
                <a:gd name="T87" fmla="*/ 154 h 277"/>
                <a:gd name="T88" fmla="*/ 278 w 373"/>
                <a:gd name="T89" fmla="*/ 154 h 277"/>
                <a:gd name="T90" fmla="*/ 207 w 373"/>
                <a:gd name="T91" fmla="*/ 154 h 277"/>
                <a:gd name="T92" fmla="*/ 167 w 373"/>
                <a:gd name="T93" fmla="*/ 154 h 277"/>
                <a:gd name="T94" fmla="*/ 96 w 373"/>
                <a:gd name="T95" fmla="*/ 154 h 277"/>
                <a:gd name="T96" fmla="*/ 56 w 373"/>
                <a:gd name="T97" fmla="*/ 154 h 277"/>
                <a:gd name="T98" fmla="*/ 29 w 373"/>
                <a:gd name="T99" fmla="*/ 168 h 277"/>
                <a:gd name="T100" fmla="*/ 5 w 373"/>
                <a:gd name="T101" fmla="*/ 159 h 277"/>
                <a:gd name="T102" fmla="*/ 13 w 373"/>
                <a:gd name="T103" fmla="*/ 136 h 277"/>
                <a:gd name="T104" fmla="*/ 41 w 373"/>
                <a:gd name="T105" fmla="*/ 122 h 277"/>
                <a:gd name="T106" fmla="*/ 111 w 373"/>
                <a:gd name="T107" fmla="*/ 122 h 277"/>
                <a:gd name="T108" fmla="*/ 152 w 373"/>
                <a:gd name="T109" fmla="*/ 122 h 277"/>
                <a:gd name="T110" fmla="*/ 222 w 373"/>
                <a:gd name="T111" fmla="*/ 122 h 277"/>
                <a:gd name="T112" fmla="*/ 263 w 373"/>
                <a:gd name="T113" fmla="*/ 122 h 277"/>
                <a:gd name="T114" fmla="*/ 333 w 373"/>
                <a:gd name="T115" fmla="*/ 122 h 277"/>
                <a:gd name="T116" fmla="*/ 361 w 373"/>
                <a:gd name="T117" fmla="*/ 136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3" h="277">
                  <a:moveTo>
                    <a:pt x="361" y="31"/>
                  </a:moveTo>
                  <a:cubicBezTo>
                    <a:pt x="370" y="35"/>
                    <a:pt x="373" y="46"/>
                    <a:pt x="369" y="54"/>
                  </a:cubicBezTo>
                  <a:cubicBezTo>
                    <a:pt x="364" y="63"/>
                    <a:pt x="354" y="66"/>
                    <a:pt x="345" y="63"/>
                  </a:cubicBezTo>
                  <a:cubicBezTo>
                    <a:pt x="317" y="49"/>
                    <a:pt x="317" y="49"/>
                    <a:pt x="317" y="49"/>
                  </a:cubicBezTo>
                  <a:cubicBezTo>
                    <a:pt x="297" y="39"/>
                    <a:pt x="297" y="39"/>
                    <a:pt x="278" y="49"/>
                  </a:cubicBezTo>
                  <a:cubicBezTo>
                    <a:pt x="242" y="66"/>
                    <a:pt x="242" y="66"/>
                    <a:pt x="207" y="49"/>
                  </a:cubicBezTo>
                  <a:cubicBezTo>
                    <a:pt x="187" y="39"/>
                    <a:pt x="187" y="39"/>
                    <a:pt x="167" y="49"/>
                  </a:cubicBezTo>
                  <a:cubicBezTo>
                    <a:pt x="132" y="66"/>
                    <a:pt x="131" y="66"/>
                    <a:pt x="96" y="49"/>
                  </a:cubicBezTo>
                  <a:cubicBezTo>
                    <a:pt x="85" y="43"/>
                    <a:pt x="79" y="40"/>
                    <a:pt x="76" y="40"/>
                  </a:cubicBezTo>
                  <a:cubicBezTo>
                    <a:pt x="73" y="40"/>
                    <a:pt x="67" y="43"/>
                    <a:pt x="56" y="49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19" y="66"/>
                    <a:pt x="9" y="63"/>
                    <a:pt x="5" y="54"/>
                  </a:cubicBezTo>
                  <a:cubicBezTo>
                    <a:pt x="0" y="46"/>
                    <a:pt x="4" y="35"/>
                    <a:pt x="13" y="31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57" y="9"/>
                    <a:pt x="65" y="5"/>
                    <a:pt x="76" y="5"/>
                  </a:cubicBezTo>
                  <a:cubicBezTo>
                    <a:pt x="87" y="5"/>
                    <a:pt x="95" y="9"/>
                    <a:pt x="111" y="17"/>
                  </a:cubicBezTo>
                  <a:cubicBezTo>
                    <a:pt x="131" y="27"/>
                    <a:pt x="132" y="27"/>
                    <a:pt x="152" y="17"/>
                  </a:cubicBezTo>
                  <a:cubicBezTo>
                    <a:pt x="187" y="0"/>
                    <a:pt x="187" y="0"/>
                    <a:pt x="222" y="17"/>
                  </a:cubicBezTo>
                  <a:cubicBezTo>
                    <a:pt x="242" y="27"/>
                    <a:pt x="242" y="27"/>
                    <a:pt x="263" y="17"/>
                  </a:cubicBezTo>
                  <a:cubicBezTo>
                    <a:pt x="297" y="0"/>
                    <a:pt x="297" y="0"/>
                    <a:pt x="333" y="17"/>
                  </a:cubicBezTo>
                  <a:lnTo>
                    <a:pt x="361" y="31"/>
                  </a:lnTo>
                  <a:close/>
                  <a:moveTo>
                    <a:pt x="361" y="241"/>
                  </a:moveTo>
                  <a:cubicBezTo>
                    <a:pt x="370" y="245"/>
                    <a:pt x="373" y="256"/>
                    <a:pt x="369" y="265"/>
                  </a:cubicBezTo>
                  <a:cubicBezTo>
                    <a:pt x="364" y="273"/>
                    <a:pt x="354" y="277"/>
                    <a:pt x="345" y="272"/>
                  </a:cubicBezTo>
                  <a:cubicBezTo>
                    <a:pt x="317" y="259"/>
                    <a:pt x="317" y="259"/>
                    <a:pt x="317" y="259"/>
                  </a:cubicBezTo>
                  <a:cubicBezTo>
                    <a:pt x="297" y="249"/>
                    <a:pt x="297" y="249"/>
                    <a:pt x="278" y="259"/>
                  </a:cubicBezTo>
                  <a:cubicBezTo>
                    <a:pt x="242" y="276"/>
                    <a:pt x="242" y="276"/>
                    <a:pt x="207" y="259"/>
                  </a:cubicBezTo>
                  <a:cubicBezTo>
                    <a:pt x="187" y="249"/>
                    <a:pt x="187" y="249"/>
                    <a:pt x="167" y="259"/>
                  </a:cubicBezTo>
                  <a:cubicBezTo>
                    <a:pt x="132" y="276"/>
                    <a:pt x="131" y="276"/>
                    <a:pt x="96" y="259"/>
                  </a:cubicBezTo>
                  <a:cubicBezTo>
                    <a:pt x="76" y="249"/>
                    <a:pt x="76" y="249"/>
                    <a:pt x="56" y="259"/>
                  </a:cubicBezTo>
                  <a:cubicBezTo>
                    <a:pt x="29" y="272"/>
                    <a:pt x="29" y="272"/>
                    <a:pt x="29" y="272"/>
                  </a:cubicBezTo>
                  <a:cubicBezTo>
                    <a:pt x="19" y="277"/>
                    <a:pt x="9" y="273"/>
                    <a:pt x="5" y="265"/>
                  </a:cubicBezTo>
                  <a:cubicBezTo>
                    <a:pt x="0" y="256"/>
                    <a:pt x="4" y="245"/>
                    <a:pt x="13" y="241"/>
                  </a:cubicBezTo>
                  <a:cubicBezTo>
                    <a:pt x="41" y="227"/>
                    <a:pt x="41" y="227"/>
                    <a:pt x="41" y="227"/>
                  </a:cubicBezTo>
                  <a:cubicBezTo>
                    <a:pt x="76" y="209"/>
                    <a:pt x="76" y="209"/>
                    <a:pt x="111" y="227"/>
                  </a:cubicBezTo>
                  <a:cubicBezTo>
                    <a:pt x="131" y="237"/>
                    <a:pt x="132" y="237"/>
                    <a:pt x="152" y="227"/>
                  </a:cubicBezTo>
                  <a:cubicBezTo>
                    <a:pt x="187" y="209"/>
                    <a:pt x="187" y="209"/>
                    <a:pt x="222" y="227"/>
                  </a:cubicBezTo>
                  <a:cubicBezTo>
                    <a:pt x="242" y="237"/>
                    <a:pt x="242" y="237"/>
                    <a:pt x="263" y="227"/>
                  </a:cubicBezTo>
                  <a:cubicBezTo>
                    <a:pt x="297" y="209"/>
                    <a:pt x="297" y="209"/>
                    <a:pt x="333" y="227"/>
                  </a:cubicBezTo>
                  <a:lnTo>
                    <a:pt x="361" y="241"/>
                  </a:lnTo>
                  <a:close/>
                  <a:moveTo>
                    <a:pt x="361" y="136"/>
                  </a:moveTo>
                  <a:cubicBezTo>
                    <a:pt x="370" y="140"/>
                    <a:pt x="373" y="151"/>
                    <a:pt x="369" y="159"/>
                  </a:cubicBezTo>
                  <a:cubicBezTo>
                    <a:pt x="364" y="168"/>
                    <a:pt x="354" y="172"/>
                    <a:pt x="345" y="168"/>
                  </a:cubicBezTo>
                  <a:cubicBezTo>
                    <a:pt x="317" y="154"/>
                    <a:pt x="317" y="154"/>
                    <a:pt x="317" y="154"/>
                  </a:cubicBezTo>
                  <a:cubicBezTo>
                    <a:pt x="297" y="144"/>
                    <a:pt x="297" y="144"/>
                    <a:pt x="278" y="154"/>
                  </a:cubicBezTo>
                  <a:cubicBezTo>
                    <a:pt x="242" y="171"/>
                    <a:pt x="242" y="171"/>
                    <a:pt x="207" y="154"/>
                  </a:cubicBezTo>
                  <a:cubicBezTo>
                    <a:pt x="187" y="144"/>
                    <a:pt x="187" y="144"/>
                    <a:pt x="167" y="154"/>
                  </a:cubicBezTo>
                  <a:cubicBezTo>
                    <a:pt x="131" y="171"/>
                    <a:pt x="131" y="171"/>
                    <a:pt x="96" y="154"/>
                  </a:cubicBezTo>
                  <a:cubicBezTo>
                    <a:pt x="76" y="144"/>
                    <a:pt x="76" y="144"/>
                    <a:pt x="56" y="154"/>
                  </a:cubicBezTo>
                  <a:cubicBezTo>
                    <a:pt x="29" y="168"/>
                    <a:pt x="29" y="168"/>
                    <a:pt x="29" y="168"/>
                  </a:cubicBezTo>
                  <a:cubicBezTo>
                    <a:pt x="19" y="172"/>
                    <a:pt x="9" y="168"/>
                    <a:pt x="5" y="159"/>
                  </a:cubicBezTo>
                  <a:cubicBezTo>
                    <a:pt x="0" y="151"/>
                    <a:pt x="4" y="140"/>
                    <a:pt x="13" y="136"/>
                  </a:cubicBezTo>
                  <a:cubicBezTo>
                    <a:pt x="41" y="122"/>
                    <a:pt x="41" y="122"/>
                    <a:pt x="41" y="122"/>
                  </a:cubicBezTo>
                  <a:cubicBezTo>
                    <a:pt x="76" y="104"/>
                    <a:pt x="76" y="104"/>
                    <a:pt x="111" y="122"/>
                  </a:cubicBezTo>
                  <a:cubicBezTo>
                    <a:pt x="131" y="132"/>
                    <a:pt x="132" y="132"/>
                    <a:pt x="152" y="122"/>
                  </a:cubicBezTo>
                  <a:cubicBezTo>
                    <a:pt x="187" y="104"/>
                    <a:pt x="187" y="104"/>
                    <a:pt x="222" y="122"/>
                  </a:cubicBezTo>
                  <a:cubicBezTo>
                    <a:pt x="242" y="132"/>
                    <a:pt x="242" y="132"/>
                    <a:pt x="263" y="122"/>
                  </a:cubicBezTo>
                  <a:cubicBezTo>
                    <a:pt x="297" y="104"/>
                    <a:pt x="297" y="104"/>
                    <a:pt x="333" y="122"/>
                  </a:cubicBezTo>
                  <a:lnTo>
                    <a:pt x="361" y="1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20"/>
            <p:cNvSpPr>
              <a:spLocks noEditPoints="1"/>
            </p:cNvSpPr>
            <p:nvPr/>
          </p:nvSpPr>
          <p:spPr bwMode="auto">
            <a:xfrm>
              <a:off x="-92152" y="6344981"/>
              <a:ext cx="620631" cy="621316"/>
            </a:xfrm>
            <a:custGeom>
              <a:avLst/>
              <a:gdLst>
                <a:gd name="T0" fmla="*/ 794 w 839"/>
                <a:gd name="T1" fmla="*/ 277 h 839"/>
                <a:gd name="T2" fmla="*/ 562 w 839"/>
                <a:gd name="T3" fmla="*/ 45 h 839"/>
                <a:gd name="T4" fmla="*/ 193 w 839"/>
                <a:gd name="T5" fmla="*/ 67 h 839"/>
                <a:gd name="T6" fmla="*/ 67 w 839"/>
                <a:gd name="T7" fmla="*/ 193 h 839"/>
                <a:gd name="T8" fmla="*/ 67 w 839"/>
                <a:gd name="T9" fmla="*/ 193 h 839"/>
                <a:gd name="T10" fmla="*/ 45 w 839"/>
                <a:gd name="T11" fmla="*/ 561 h 839"/>
                <a:gd name="T12" fmla="*/ 278 w 839"/>
                <a:gd name="T13" fmla="*/ 794 h 839"/>
                <a:gd name="T14" fmla="*/ 647 w 839"/>
                <a:gd name="T15" fmla="*/ 773 h 839"/>
                <a:gd name="T16" fmla="*/ 772 w 839"/>
                <a:gd name="T17" fmla="*/ 646 h 839"/>
                <a:gd name="T18" fmla="*/ 772 w 839"/>
                <a:gd name="T19" fmla="*/ 646 h 839"/>
                <a:gd name="T20" fmla="*/ 617 w 839"/>
                <a:gd name="T21" fmla="*/ 276 h 839"/>
                <a:gd name="T22" fmla="*/ 613 w 839"/>
                <a:gd name="T23" fmla="*/ 277 h 839"/>
                <a:gd name="T24" fmla="*/ 608 w 839"/>
                <a:gd name="T25" fmla="*/ 277 h 839"/>
                <a:gd name="T26" fmla="*/ 604 w 839"/>
                <a:gd name="T27" fmla="*/ 277 h 839"/>
                <a:gd name="T28" fmla="*/ 599 w 839"/>
                <a:gd name="T29" fmla="*/ 276 h 839"/>
                <a:gd name="T30" fmla="*/ 595 w 839"/>
                <a:gd name="T31" fmla="*/ 276 h 839"/>
                <a:gd name="T32" fmla="*/ 597 w 839"/>
                <a:gd name="T33" fmla="*/ 188 h 839"/>
                <a:gd name="T34" fmla="*/ 601 w 839"/>
                <a:gd name="T35" fmla="*/ 187 h 839"/>
                <a:gd name="T36" fmla="*/ 606 w 839"/>
                <a:gd name="T37" fmla="*/ 187 h 839"/>
                <a:gd name="T38" fmla="*/ 611 w 839"/>
                <a:gd name="T39" fmla="*/ 187 h 839"/>
                <a:gd name="T40" fmla="*/ 615 w 839"/>
                <a:gd name="T41" fmla="*/ 187 h 839"/>
                <a:gd name="T42" fmla="*/ 652 w 839"/>
                <a:gd name="T43" fmla="*/ 232 h 839"/>
                <a:gd name="T44" fmla="*/ 418 w 839"/>
                <a:gd name="T45" fmla="*/ 465 h 839"/>
                <a:gd name="T46" fmla="*/ 414 w 839"/>
                <a:gd name="T47" fmla="*/ 464 h 839"/>
                <a:gd name="T48" fmla="*/ 409 w 839"/>
                <a:gd name="T49" fmla="*/ 463 h 839"/>
                <a:gd name="T50" fmla="*/ 405 w 839"/>
                <a:gd name="T51" fmla="*/ 462 h 839"/>
                <a:gd name="T52" fmla="*/ 401 w 839"/>
                <a:gd name="T53" fmla="*/ 460 h 839"/>
                <a:gd name="T54" fmla="*/ 397 w 839"/>
                <a:gd name="T55" fmla="*/ 459 h 839"/>
                <a:gd name="T56" fmla="*/ 397 w 839"/>
                <a:gd name="T57" fmla="*/ 380 h 839"/>
                <a:gd name="T58" fmla="*/ 401 w 839"/>
                <a:gd name="T59" fmla="*/ 378 h 839"/>
                <a:gd name="T60" fmla="*/ 405 w 839"/>
                <a:gd name="T61" fmla="*/ 377 h 839"/>
                <a:gd name="T62" fmla="*/ 410 w 839"/>
                <a:gd name="T63" fmla="*/ 375 h 839"/>
                <a:gd name="T64" fmla="*/ 414 w 839"/>
                <a:gd name="T65" fmla="*/ 374 h 839"/>
                <a:gd name="T66" fmla="*/ 418 w 839"/>
                <a:gd name="T67" fmla="*/ 374 h 839"/>
                <a:gd name="T68" fmla="*/ 278 w 839"/>
                <a:gd name="T69" fmla="*/ 607 h 839"/>
                <a:gd name="T70" fmla="*/ 241 w 839"/>
                <a:gd name="T71" fmla="*/ 651 h 839"/>
                <a:gd name="T72" fmla="*/ 236 w 839"/>
                <a:gd name="T73" fmla="*/ 652 h 839"/>
                <a:gd name="T74" fmla="*/ 231 w 839"/>
                <a:gd name="T75" fmla="*/ 652 h 839"/>
                <a:gd name="T76" fmla="*/ 227 w 839"/>
                <a:gd name="T77" fmla="*/ 652 h 839"/>
                <a:gd name="T78" fmla="*/ 222 w 839"/>
                <a:gd name="T79" fmla="*/ 651 h 839"/>
                <a:gd name="T80" fmla="*/ 222 w 839"/>
                <a:gd name="T81" fmla="*/ 563 h 839"/>
                <a:gd name="T82" fmla="*/ 225 w 839"/>
                <a:gd name="T83" fmla="*/ 562 h 839"/>
                <a:gd name="T84" fmla="*/ 230 w 839"/>
                <a:gd name="T85" fmla="*/ 561 h 839"/>
                <a:gd name="T86" fmla="*/ 235 w 839"/>
                <a:gd name="T87" fmla="*/ 561 h 839"/>
                <a:gd name="T88" fmla="*/ 240 w 839"/>
                <a:gd name="T89" fmla="*/ 562 h 839"/>
                <a:gd name="T90" fmla="*/ 465 w 839"/>
                <a:gd name="T91" fmla="*/ 232 h 839"/>
                <a:gd name="T92" fmla="*/ 465 w 839"/>
                <a:gd name="T93" fmla="*/ 232 h 839"/>
                <a:gd name="T94" fmla="*/ 233 w 839"/>
                <a:gd name="T95" fmla="*/ 374 h 839"/>
                <a:gd name="T96" fmla="*/ 187 w 839"/>
                <a:gd name="T97" fmla="*/ 232 h 839"/>
                <a:gd name="T98" fmla="*/ 45 w 839"/>
                <a:gd name="T99" fmla="*/ 465 h 839"/>
                <a:gd name="T100" fmla="*/ 465 w 839"/>
                <a:gd name="T101" fmla="*/ 45 h 839"/>
                <a:gd name="T102" fmla="*/ 420 w 839"/>
                <a:gd name="T103" fmla="*/ 0 h 839"/>
                <a:gd name="T104" fmla="*/ 420 w 839"/>
                <a:gd name="T105" fmla="*/ 561 h 839"/>
                <a:gd name="T106" fmla="*/ 562 w 839"/>
                <a:gd name="T107" fmla="*/ 419 h 839"/>
                <a:gd name="T108" fmla="*/ 562 w 839"/>
                <a:gd name="T109" fmla="*/ 419 h 839"/>
                <a:gd name="T110" fmla="*/ 607 w 839"/>
                <a:gd name="T111" fmla="*/ 652 h 839"/>
                <a:gd name="T112" fmla="*/ 839 w 839"/>
                <a:gd name="T113" fmla="*/ 419 h 839"/>
                <a:gd name="T114" fmla="*/ 420 w 839"/>
                <a:gd name="T115" fmla="*/ 749 h 839"/>
                <a:gd name="T116" fmla="*/ 420 w 839"/>
                <a:gd name="T117" fmla="*/ 839 h 839"/>
                <a:gd name="T118" fmla="*/ 374 w 839"/>
                <a:gd name="T119" fmla="*/ 794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39" h="839">
                  <a:moveTo>
                    <a:pt x="813" y="273"/>
                  </a:moveTo>
                  <a:cubicBezTo>
                    <a:pt x="803" y="244"/>
                    <a:pt x="789" y="218"/>
                    <a:pt x="772" y="193"/>
                  </a:cubicBezTo>
                  <a:cubicBezTo>
                    <a:pt x="759" y="200"/>
                    <a:pt x="749" y="215"/>
                    <a:pt x="749" y="232"/>
                  </a:cubicBezTo>
                  <a:cubicBezTo>
                    <a:pt x="749" y="257"/>
                    <a:pt x="769" y="277"/>
                    <a:pt x="794" y="277"/>
                  </a:cubicBezTo>
                  <a:cubicBezTo>
                    <a:pt x="801" y="277"/>
                    <a:pt x="807" y="276"/>
                    <a:pt x="813" y="273"/>
                  </a:cubicBezTo>
                  <a:close/>
                  <a:moveTo>
                    <a:pt x="647" y="67"/>
                  </a:moveTo>
                  <a:cubicBezTo>
                    <a:pt x="621" y="50"/>
                    <a:pt x="595" y="36"/>
                    <a:pt x="566" y="26"/>
                  </a:cubicBezTo>
                  <a:cubicBezTo>
                    <a:pt x="563" y="32"/>
                    <a:pt x="562" y="38"/>
                    <a:pt x="562" y="45"/>
                  </a:cubicBezTo>
                  <a:cubicBezTo>
                    <a:pt x="562" y="70"/>
                    <a:pt x="582" y="90"/>
                    <a:pt x="607" y="90"/>
                  </a:cubicBezTo>
                  <a:cubicBezTo>
                    <a:pt x="624" y="90"/>
                    <a:pt x="639" y="80"/>
                    <a:pt x="647" y="67"/>
                  </a:cubicBezTo>
                  <a:close/>
                  <a:moveTo>
                    <a:pt x="274" y="26"/>
                  </a:moveTo>
                  <a:cubicBezTo>
                    <a:pt x="245" y="36"/>
                    <a:pt x="218" y="50"/>
                    <a:pt x="193" y="67"/>
                  </a:cubicBezTo>
                  <a:cubicBezTo>
                    <a:pt x="200" y="80"/>
                    <a:pt x="215" y="90"/>
                    <a:pt x="233" y="90"/>
                  </a:cubicBezTo>
                  <a:cubicBezTo>
                    <a:pt x="257" y="90"/>
                    <a:pt x="278" y="70"/>
                    <a:pt x="278" y="45"/>
                  </a:cubicBezTo>
                  <a:cubicBezTo>
                    <a:pt x="278" y="38"/>
                    <a:pt x="276" y="32"/>
                    <a:pt x="274" y="26"/>
                  </a:cubicBezTo>
                  <a:close/>
                  <a:moveTo>
                    <a:pt x="67" y="193"/>
                  </a:moveTo>
                  <a:cubicBezTo>
                    <a:pt x="51" y="218"/>
                    <a:pt x="37" y="244"/>
                    <a:pt x="26" y="273"/>
                  </a:cubicBezTo>
                  <a:cubicBezTo>
                    <a:pt x="32" y="276"/>
                    <a:pt x="38" y="277"/>
                    <a:pt x="45" y="277"/>
                  </a:cubicBezTo>
                  <a:cubicBezTo>
                    <a:pt x="70" y="277"/>
                    <a:pt x="91" y="257"/>
                    <a:pt x="91" y="232"/>
                  </a:cubicBezTo>
                  <a:cubicBezTo>
                    <a:pt x="91" y="215"/>
                    <a:pt x="81" y="200"/>
                    <a:pt x="67" y="193"/>
                  </a:cubicBezTo>
                  <a:close/>
                  <a:moveTo>
                    <a:pt x="26" y="566"/>
                  </a:moveTo>
                  <a:cubicBezTo>
                    <a:pt x="37" y="594"/>
                    <a:pt x="51" y="621"/>
                    <a:pt x="67" y="646"/>
                  </a:cubicBezTo>
                  <a:cubicBezTo>
                    <a:pt x="81" y="639"/>
                    <a:pt x="91" y="624"/>
                    <a:pt x="91" y="607"/>
                  </a:cubicBezTo>
                  <a:cubicBezTo>
                    <a:pt x="91" y="582"/>
                    <a:pt x="70" y="561"/>
                    <a:pt x="45" y="561"/>
                  </a:cubicBezTo>
                  <a:cubicBezTo>
                    <a:pt x="38" y="561"/>
                    <a:pt x="32" y="563"/>
                    <a:pt x="26" y="566"/>
                  </a:cubicBezTo>
                  <a:close/>
                  <a:moveTo>
                    <a:pt x="193" y="773"/>
                  </a:moveTo>
                  <a:cubicBezTo>
                    <a:pt x="218" y="788"/>
                    <a:pt x="245" y="802"/>
                    <a:pt x="274" y="813"/>
                  </a:cubicBezTo>
                  <a:cubicBezTo>
                    <a:pt x="276" y="807"/>
                    <a:pt x="278" y="801"/>
                    <a:pt x="278" y="794"/>
                  </a:cubicBezTo>
                  <a:cubicBezTo>
                    <a:pt x="278" y="769"/>
                    <a:pt x="257" y="749"/>
                    <a:pt x="233" y="749"/>
                  </a:cubicBezTo>
                  <a:cubicBezTo>
                    <a:pt x="215" y="749"/>
                    <a:pt x="200" y="758"/>
                    <a:pt x="193" y="773"/>
                  </a:cubicBezTo>
                  <a:close/>
                  <a:moveTo>
                    <a:pt x="566" y="813"/>
                  </a:moveTo>
                  <a:cubicBezTo>
                    <a:pt x="595" y="802"/>
                    <a:pt x="621" y="788"/>
                    <a:pt x="647" y="773"/>
                  </a:cubicBezTo>
                  <a:cubicBezTo>
                    <a:pt x="639" y="758"/>
                    <a:pt x="624" y="749"/>
                    <a:pt x="607" y="749"/>
                  </a:cubicBezTo>
                  <a:cubicBezTo>
                    <a:pt x="582" y="749"/>
                    <a:pt x="562" y="769"/>
                    <a:pt x="562" y="794"/>
                  </a:cubicBezTo>
                  <a:cubicBezTo>
                    <a:pt x="562" y="801"/>
                    <a:pt x="563" y="807"/>
                    <a:pt x="566" y="813"/>
                  </a:cubicBezTo>
                  <a:close/>
                  <a:moveTo>
                    <a:pt x="772" y="646"/>
                  </a:moveTo>
                  <a:cubicBezTo>
                    <a:pt x="789" y="621"/>
                    <a:pt x="803" y="594"/>
                    <a:pt x="813" y="566"/>
                  </a:cubicBezTo>
                  <a:cubicBezTo>
                    <a:pt x="807" y="563"/>
                    <a:pt x="801" y="561"/>
                    <a:pt x="794" y="561"/>
                  </a:cubicBezTo>
                  <a:cubicBezTo>
                    <a:pt x="769" y="561"/>
                    <a:pt x="749" y="582"/>
                    <a:pt x="749" y="607"/>
                  </a:cubicBezTo>
                  <a:cubicBezTo>
                    <a:pt x="749" y="624"/>
                    <a:pt x="759" y="639"/>
                    <a:pt x="772" y="646"/>
                  </a:cubicBezTo>
                  <a:close/>
                  <a:moveTo>
                    <a:pt x="652" y="232"/>
                  </a:moveTo>
                  <a:cubicBezTo>
                    <a:pt x="652" y="251"/>
                    <a:pt x="639" y="269"/>
                    <a:pt x="621" y="275"/>
                  </a:cubicBezTo>
                  <a:cubicBezTo>
                    <a:pt x="620" y="276"/>
                    <a:pt x="620" y="276"/>
                    <a:pt x="618" y="276"/>
                  </a:cubicBezTo>
                  <a:cubicBezTo>
                    <a:pt x="618" y="276"/>
                    <a:pt x="617" y="276"/>
                    <a:pt x="617" y="276"/>
                  </a:cubicBezTo>
                  <a:cubicBezTo>
                    <a:pt x="617" y="276"/>
                    <a:pt x="617" y="276"/>
                    <a:pt x="616" y="276"/>
                  </a:cubicBezTo>
                  <a:cubicBezTo>
                    <a:pt x="615" y="276"/>
                    <a:pt x="615" y="276"/>
                    <a:pt x="615" y="276"/>
                  </a:cubicBezTo>
                  <a:cubicBezTo>
                    <a:pt x="614" y="277"/>
                    <a:pt x="614" y="277"/>
                    <a:pt x="614" y="277"/>
                  </a:cubicBezTo>
                  <a:cubicBezTo>
                    <a:pt x="613" y="277"/>
                    <a:pt x="613" y="277"/>
                    <a:pt x="613" y="277"/>
                  </a:cubicBezTo>
                  <a:cubicBezTo>
                    <a:pt x="612" y="277"/>
                    <a:pt x="612" y="277"/>
                    <a:pt x="611" y="277"/>
                  </a:cubicBezTo>
                  <a:cubicBezTo>
                    <a:pt x="611" y="277"/>
                    <a:pt x="611" y="277"/>
                    <a:pt x="611" y="277"/>
                  </a:cubicBezTo>
                  <a:cubicBezTo>
                    <a:pt x="610" y="277"/>
                    <a:pt x="610" y="277"/>
                    <a:pt x="609" y="277"/>
                  </a:cubicBezTo>
                  <a:cubicBezTo>
                    <a:pt x="608" y="277"/>
                    <a:pt x="608" y="277"/>
                    <a:pt x="608" y="277"/>
                  </a:cubicBezTo>
                  <a:cubicBezTo>
                    <a:pt x="608" y="277"/>
                    <a:pt x="608" y="277"/>
                    <a:pt x="607" y="277"/>
                  </a:cubicBezTo>
                  <a:cubicBezTo>
                    <a:pt x="606" y="277"/>
                    <a:pt x="606" y="277"/>
                    <a:pt x="606" y="277"/>
                  </a:cubicBezTo>
                  <a:cubicBezTo>
                    <a:pt x="605" y="277"/>
                    <a:pt x="605" y="277"/>
                    <a:pt x="605" y="277"/>
                  </a:cubicBezTo>
                  <a:cubicBezTo>
                    <a:pt x="604" y="277"/>
                    <a:pt x="604" y="277"/>
                    <a:pt x="604" y="277"/>
                  </a:cubicBezTo>
                  <a:cubicBezTo>
                    <a:pt x="603" y="277"/>
                    <a:pt x="603" y="277"/>
                    <a:pt x="602" y="277"/>
                  </a:cubicBezTo>
                  <a:cubicBezTo>
                    <a:pt x="601" y="277"/>
                    <a:pt x="601" y="277"/>
                    <a:pt x="601" y="277"/>
                  </a:cubicBezTo>
                  <a:cubicBezTo>
                    <a:pt x="601" y="277"/>
                    <a:pt x="601" y="277"/>
                    <a:pt x="600" y="277"/>
                  </a:cubicBezTo>
                  <a:cubicBezTo>
                    <a:pt x="600" y="277"/>
                    <a:pt x="599" y="277"/>
                    <a:pt x="599" y="276"/>
                  </a:cubicBezTo>
                  <a:cubicBezTo>
                    <a:pt x="598" y="276"/>
                    <a:pt x="598" y="276"/>
                    <a:pt x="598" y="276"/>
                  </a:cubicBezTo>
                  <a:cubicBezTo>
                    <a:pt x="597" y="276"/>
                    <a:pt x="597" y="276"/>
                    <a:pt x="597" y="276"/>
                  </a:cubicBezTo>
                  <a:cubicBezTo>
                    <a:pt x="596" y="276"/>
                    <a:pt x="596" y="276"/>
                    <a:pt x="595" y="276"/>
                  </a:cubicBezTo>
                  <a:cubicBezTo>
                    <a:pt x="595" y="276"/>
                    <a:pt x="595" y="276"/>
                    <a:pt x="595" y="276"/>
                  </a:cubicBezTo>
                  <a:cubicBezTo>
                    <a:pt x="575" y="270"/>
                    <a:pt x="562" y="252"/>
                    <a:pt x="562" y="232"/>
                  </a:cubicBezTo>
                  <a:cubicBezTo>
                    <a:pt x="562" y="212"/>
                    <a:pt x="575" y="194"/>
                    <a:pt x="595" y="189"/>
                  </a:cubicBezTo>
                  <a:cubicBezTo>
                    <a:pt x="595" y="189"/>
                    <a:pt x="595" y="188"/>
                    <a:pt x="595" y="188"/>
                  </a:cubicBezTo>
                  <a:cubicBezTo>
                    <a:pt x="596" y="188"/>
                    <a:pt x="596" y="188"/>
                    <a:pt x="597" y="188"/>
                  </a:cubicBezTo>
                  <a:cubicBezTo>
                    <a:pt x="598" y="188"/>
                    <a:pt x="598" y="188"/>
                    <a:pt x="598" y="188"/>
                  </a:cubicBezTo>
                  <a:cubicBezTo>
                    <a:pt x="598" y="188"/>
                    <a:pt x="598" y="187"/>
                    <a:pt x="599" y="187"/>
                  </a:cubicBezTo>
                  <a:cubicBezTo>
                    <a:pt x="600" y="187"/>
                    <a:pt x="600" y="187"/>
                    <a:pt x="600" y="187"/>
                  </a:cubicBezTo>
                  <a:cubicBezTo>
                    <a:pt x="601" y="187"/>
                    <a:pt x="601" y="187"/>
                    <a:pt x="601" y="187"/>
                  </a:cubicBezTo>
                  <a:cubicBezTo>
                    <a:pt x="602" y="187"/>
                    <a:pt x="602" y="187"/>
                    <a:pt x="602" y="187"/>
                  </a:cubicBezTo>
                  <a:cubicBezTo>
                    <a:pt x="603" y="187"/>
                    <a:pt x="603" y="187"/>
                    <a:pt x="604" y="187"/>
                  </a:cubicBezTo>
                  <a:cubicBezTo>
                    <a:pt x="605" y="187"/>
                    <a:pt x="605" y="187"/>
                    <a:pt x="605" y="187"/>
                  </a:cubicBezTo>
                  <a:cubicBezTo>
                    <a:pt x="605" y="187"/>
                    <a:pt x="605" y="187"/>
                    <a:pt x="606" y="187"/>
                  </a:cubicBezTo>
                  <a:cubicBezTo>
                    <a:pt x="607" y="187"/>
                    <a:pt x="607" y="187"/>
                    <a:pt x="607" y="187"/>
                  </a:cubicBezTo>
                  <a:cubicBezTo>
                    <a:pt x="608" y="187"/>
                    <a:pt x="608" y="187"/>
                    <a:pt x="608" y="187"/>
                  </a:cubicBezTo>
                  <a:cubicBezTo>
                    <a:pt x="608" y="187"/>
                    <a:pt x="609" y="187"/>
                    <a:pt x="609" y="187"/>
                  </a:cubicBezTo>
                  <a:cubicBezTo>
                    <a:pt x="610" y="187"/>
                    <a:pt x="610" y="187"/>
                    <a:pt x="611" y="187"/>
                  </a:cubicBezTo>
                  <a:cubicBezTo>
                    <a:pt x="611" y="187"/>
                    <a:pt x="611" y="187"/>
                    <a:pt x="611" y="187"/>
                  </a:cubicBezTo>
                  <a:cubicBezTo>
                    <a:pt x="612" y="187"/>
                    <a:pt x="612" y="187"/>
                    <a:pt x="613" y="187"/>
                  </a:cubicBezTo>
                  <a:cubicBezTo>
                    <a:pt x="614" y="187"/>
                    <a:pt x="614" y="187"/>
                    <a:pt x="614" y="187"/>
                  </a:cubicBezTo>
                  <a:cubicBezTo>
                    <a:pt x="614" y="187"/>
                    <a:pt x="614" y="187"/>
                    <a:pt x="615" y="187"/>
                  </a:cubicBezTo>
                  <a:cubicBezTo>
                    <a:pt x="616" y="188"/>
                    <a:pt x="616" y="188"/>
                    <a:pt x="616" y="188"/>
                  </a:cubicBezTo>
                  <a:cubicBezTo>
                    <a:pt x="617" y="188"/>
                    <a:pt x="617" y="188"/>
                    <a:pt x="617" y="188"/>
                  </a:cubicBezTo>
                  <a:cubicBezTo>
                    <a:pt x="618" y="188"/>
                    <a:pt x="618" y="188"/>
                    <a:pt x="618" y="188"/>
                  </a:cubicBezTo>
                  <a:cubicBezTo>
                    <a:pt x="638" y="193"/>
                    <a:pt x="652" y="212"/>
                    <a:pt x="652" y="232"/>
                  </a:cubicBezTo>
                  <a:close/>
                  <a:moveTo>
                    <a:pt x="465" y="419"/>
                  </a:moveTo>
                  <a:cubicBezTo>
                    <a:pt x="465" y="440"/>
                    <a:pt x="450" y="459"/>
                    <a:pt x="430" y="463"/>
                  </a:cubicBezTo>
                  <a:cubicBezTo>
                    <a:pt x="427" y="464"/>
                    <a:pt x="423" y="465"/>
                    <a:pt x="420" y="465"/>
                  </a:cubicBezTo>
                  <a:cubicBezTo>
                    <a:pt x="419" y="465"/>
                    <a:pt x="419" y="465"/>
                    <a:pt x="418" y="465"/>
                  </a:cubicBezTo>
                  <a:cubicBezTo>
                    <a:pt x="418" y="465"/>
                    <a:pt x="418" y="465"/>
                    <a:pt x="418" y="465"/>
                  </a:cubicBezTo>
                  <a:cubicBezTo>
                    <a:pt x="417" y="465"/>
                    <a:pt x="417" y="465"/>
                    <a:pt x="416" y="465"/>
                  </a:cubicBezTo>
                  <a:cubicBezTo>
                    <a:pt x="416" y="465"/>
                    <a:pt x="415" y="465"/>
                    <a:pt x="415" y="464"/>
                  </a:cubicBezTo>
                  <a:cubicBezTo>
                    <a:pt x="415" y="464"/>
                    <a:pt x="415" y="464"/>
                    <a:pt x="414" y="464"/>
                  </a:cubicBezTo>
                  <a:cubicBezTo>
                    <a:pt x="413" y="464"/>
                    <a:pt x="413" y="464"/>
                    <a:pt x="413" y="464"/>
                  </a:cubicBezTo>
                  <a:cubicBezTo>
                    <a:pt x="412" y="464"/>
                    <a:pt x="412" y="464"/>
                    <a:pt x="412" y="464"/>
                  </a:cubicBezTo>
                  <a:cubicBezTo>
                    <a:pt x="411" y="464"/>
                    <a:pt x="411" y="464"/>
                    <a:pt x="411" y="464"/>
                  </a:cubicBezTo>
                  <a:cubicBezTo>
                    <a:pt x="410" y="463"/>
                    <a:pt x="410" y="463"/>
                    <a:pt x="409" y="463"/>
                  </a:cubicBezTo>
                  <a:cubicBezTo>
                    <a:pt x="409" y="463"/>
                    <a:pt x="409" y="463"/>
                    <a:pt x="408" y="463"/>
                  </a:cubicBezTo>
                  <a:cubicBezTo>
                    <a:pt x="408" y="463"/>
                    <a:pt x="408" y="463"/>
                    <a:pt x="408" y="463"/>
                  </a:cubicBezTo>
                  <a:cubicBezTo>
                    <a:pt x="407" y="462"/>
                    <a:pt x="407" y="462"/>
                    <a:pt x="406" y="462"/>
                  </a:cubicBezTo>
                  <a:cubicBezTo>
                    <a:pt x="405" y="462"/>
                    <a:pt x="405" y="462"/>
                    <a:pt x="405" y="462"/>
                  </a:cubicBezTo>
                  <a:cubicBezTo>
                    <a:pt x="405" y="462"/>
                    <a:pt x="405" y="462"/>
                    <a:pt x="404" y="462"/>
                  </a:cubicBezTo>
                  <a:cubicBezTo>
                    <a:pt x="404" y="462"/>
                    <a:pt x="404" y="462"/>
                    <a:pt x="403" y="462"/>
                  </a:cubicBezTo>
                  <a:cubicBezTo>
                    <a:pt x="403" y="461"/>
                    <a:pt x="402" y="461"/>
                    <a:pt x="402" y="461"/>
                  </a:cubicBezTo>
                  <a:cubicBezTo>
                    <a:pt x="402" y="461"/>
                    <a:pt x="402" y="461"/>
                    <a:pt x="401" y="460"/>
                  </a:cubicBezTo>
                  <a:cubicBezTo>
                    <a:pt x="401" y="460"/>
                    <a:pt x="401" y="460"/>
                    <a:pt x="400" y="460"/>
                  </a:cubicBezTo>
                  <a:cubicBezTo>
                    <a:pt x="399" y="459"/>
                    <a:pt x="399" y="459"/>
                    <a:pt x="399" y="459"/>
                  </a:cubicBezTo>
                  <a:cubicBezTo>
                    <a:pt x="399" y="459"/>
                    <a:pt x="399" y="459"/>
                    <a:pt x="399" y="459"/>
                  </a:cubicBezTo>
                  <a:cubicBezTo>
                    <a:pt x="398" y="459"/>
                    <a:pt x="398" y="459"/>
                    <a:pt x="397" y="459"/>
                  </a:cubicBezTo>
                  <a:cubicBezTo>
                    <a:pt x="396" y="458"/>
                    <a:pt x="396" y="458"/>
                    <a:pt x="396" y="458"/>
                  </a:cubicBezTo>
                  <a:cubicBezTo>
                    <a:pt x="383" y="450"/>
                    <a:pt x="374" y="435"/>
                    <a:pt x="374" y="419"/>
                  </a:cubicBezTo>
                  <a:cubicBezTo>
                    <a:pt x="374" y="403"/>
                    <a:pt x="383" y="389"/>
                    <a:pt x="396" y="380"/>
                  </a:cubicBezTo>
                  <a:cubicBezTo>
                    <a:pt x="397" y="380"/>
                    <a:pt x="397" y="380"/>
                    <a:pt x="397" y="380"/>
                  </a:cubicBezTo>
                  <a:cubicBezTo>
                    <a:pt x="398" y="380"/>
                    <a:pt x="398" y="380"/>
                    <a:pt x="399" y="380"/>
                  </a:cubicBezTo>
                  <a:cubicBezTo>
                    <a:pt x="399" y="380"/>
                    <a:pt x="399" y="380"/>
                    <a:pt x="399" y="379"/>
                  </a:cubicBezTo>
                  <a:cubicBezTo>
                    <a:pt x="400" y="379"/>
                    <a:pt x="400" y="379"/>
                    <a:pt x="400" y="379"/>
                  </a:cubicBezTo>
                  <a:cubicBezTo>
                    <a:pt x="401" y="378"/>
                    <a:pt x="401" y="378"/>
                    <a:pt x="401" y="378"/>
                  </a:cubicBezTo>
                  <a:cubicBezTo>
                    <a:pt x="402" y="378"/>
                    <a:pt x="402" y="378"/>
                    <a:pt x="402" y="377"/>
                  </a:cubicBezTo>
                  <a:cubicBezTo>
                    <a:pt x="403" y="377"/>
                    <a:pt x="403" y="377"/>
                    <a:pt x="403" y="377"/>
                  </a:cubicBezTo>
                  <a:cubicBezTo>
                    <a:pt x="404" y="377"/>
                    <a:pt x="404" y="377"/>
                    <a:pt x="404" y="377"/>
                  </a:cubicBezTo>
                  <a:cubicBezTo>
                    <a:pt x="405" y="377"/>
                    <a:pt x="405" y="377"/>
                    <a:pt x="405" y="377"/>
                  </a:cubicBezTo>
                  <a:cubicBezTo>
                    <a:pt x="405" y="377"/>
                    <a:pt x="406" y="377"/>
                    <a:pt x="406" y="376"/>
                  </a:cubicBezTo>
                  <a:cubicBezTo>
                    <a:pt x="407" y="376"/>
                    <a:pt x="407" y="376"/>
                    <a:pt x="408" y="376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09" y="376"/>
                    <a:pt x="409" y="375"/>
                    <a:pt x="410" y="375"/>
                  </a:cubicBezTo>
                  <a:cubicBezTo>
                    <a:pt x="410" y="375"/>
                    <a:pt x="410" y="375"/>
                    <a:pt x="411" y="375"/>
                  </a:cubicBezTo>
                  <a:cubicBezTo>
                    <a:pt x="412" y="375"/>
                    <a:pt x="412" y="375"/>
                    <a:pt x="412" y="375"/>
                  </a:cubicBezTo>
                  <a:cubicBezTo>
                    <a:pt x="412" y="375"/>
                    <a:pt x="412" y="375"/>
                    <a:pt x="413" y="374"/>
                  </a:cubicBezTo>
                  <a:cubicBezTo>
                    <a:pt x="414" y="374"/>
                    <a:pt x="414" y="374"/>
                    <a:pt x="414" y="374"/>
                  </a:cubicBezTo>
                  <a:cubicBezTo>
                    <a:pt x="415" y="374"/>
                    <a:pt x="415" y="374"/>
                    <a:pt x="415" y="374"/>
                  </a:cubicBezTo>
                  <a:cubicBezTo>
                    <a:pt x="416" y="374"/>
                    <a:pt x="416" y="374"/>
                    <a:pt x="416" y="374"/>
                  </a:cubicBezTo>
                  <a:cubicBezTo>
                    <a:pt x="417" y="374"/>
                    <a:pt x="417" y="374"/>
                    <a:pt x="418" y="374"/>
                  </a:cubicBezTo>
                  <a:cubicBezTo>
                    <a:pt x="418" y="374"/>
                    <a:pt x="418" y="374"/>
                    <a:pt x="418" y="374"/>
                  </a:cubicBezTo>
                  <a:cubicBezTo>
                    <a:pt x="419" y="374"/>
                    <a:pt x="419" y="374"/>
                    <a:pt x="420" y="374"/>
                  </a:cubicBezTo>
                  <a:cubicBezTo>
                    <a:pt x="423" y="374"/>
                    <a:pt x="427" y="374"/>
                    <a:pt x="430" y="375"/>
                  </a:cubicBezTo>
                  <a:cubicBezTo>
                    <a:pt x="450" y="380"/>
                    <a:pt x="465" y="399"/>
                    <a:pt x="465" y="419"/>
                  </a:cubicBezTo>
                  <a:close/>
                  <a:moveTo>
                    <a:pt x="278" y="607"/>
                  </a:moveTo>
                  <a:cubicBezTo>
                    <a:pt x="278" y="627"/>
                    <a:pt x="264" y="646"/>
                    <a:pt x="244" y="650"/>
                  </a:cubicBezTo>
                  <a:cubicBezTo>
                    <a:pt x="243" y="651"/>
                    <a:pt x="243" y="651"/>
                    <a:pt x="243" y="651"/>
                  </a:cubicBezTo>
                  <a:cubicBezTo>
                    <a:pt x="242" y="651"/>
                    <a:pt x="242" y="651"/>
                    <a:pt x="242" y="651"/>
                  </a:cubicBezTo>
                  <a:cubicBezTo>
                    <a:pt x="241" y="651"/>
                    <a:pt x="241" y="651"/>
                    <a:pt x="241" y="651"/>
                  </a:cubicBezTo>
                  <a:cubicBezTo>
                    <a:pt x="240" y="651"/>
                    <a:pt x="240" y="651"/>
                    <a:pt x="240" y="651"/>
                  </a:cubicBezTo>
                  <a:cubicBezTo>
                    <a:pt x="239" y="652"/>
                    <a:pt x="239" y="652"/>
                    <a:pt x="238" y="652"/>
                  </a:cubicBezTo>
                  <a:cubicBezTo>
                    <a:pt x="238" y="652"/>
                    <a:pt x="238" y="652"/>
                    <a:pt x="238" y="652"/>
                  </a:cubicBezTo>
                  <a:cubicBezTo>
                    <a:pt x="237" y="652"/>
                    <a:pt x="237" y="652"/>
                    <a:pt x="236" y="652"/>
                  </a:cubicBezTo>
                  <a:cubicBezTo>
                    <a:pt x="235" y="652"/>
                    <a:pt x="235" y="652"/>
                    <a:pt x="235" y="652"/>
                  </a:cubicBezTo>
                  <a:cubicBezTo>
                    <a:pt x="234" y="652"/>
                    <a:pt x="234" y="652"/>
                    <a:pt x="234" y="652"/>
                  </a:cubicBezTo>
                  <a:cubicBezTo>
                    <a:pt x="233" y="652"/>
                    <a:pt x="233" y="652"/>
                    <a:pt x="233" y="652"/>
                  </a:cubicBezTo>
                  <a:cubicBezTo>
                    <a:pt x="232" y="652"/>
                    <a:pt x="232" y="652"/>
                    <a:pt x="231" y="652"/>
                  </a:cubicBezTo>
                  <a:cubicBezTo>
                    <a:pt x="231" y="652"/>
                    <a:pt x="231" y="652"/>
                    <a:pt x="230" y="652"/>
                  </a:cubicBezTo>
                  <a:cubicBezTo>
                    <a:pt x="229" y="652"/>
                    <a:pt x="229" y="652"/>
                    <a:pt x="229" y="652"/>
                  </a:cubicBezTo>
                  <a:cubicBezTo>
                    <a:pt x="228" y="652"/>
                    <a:pt x="228" y="652"/>
                    <a:pt x="228" y="652"/>
                  </a:cubicBezTo>
                  <a:cubicBezTo>
                    <a:pt x="227" y="652"/>
                    <a:pt x="227" y="652"/>
                    <a:pt x="227" y="652"/>
                  </a:cubicBezTo>
                  <a:cubicBezTo>
                    <a:pt x="226" y="652"/>
                    <a:pt x="226" y="652"/>
                    <a:pt x="225" y="651"/>
                  </a:cubicBezTo>
                  <a:cubicBezTo>
                    <a:pt x="225" y="651"/>
                    <a:pt x="225" y="651"/>
                    <a:pt x="225" y="651"/>
                  </a:cubicBezTo>
                  <a:cubicBezTo>
                    <a:pt x="224" y="651"/>
                    <a:pt x="224" y="651"/>
                    <a:pt x="224" y="651"/>
                  </a:cubicBezTo>
                  <a:cubicBezTo>
                    <a:pt x="223" y="651"/>
                    <a:pt x="223" y="651"/>
                    <a:pt x="222" y="651"/>
                  </a:cubicBezTo>
                  <a:cubicBezTo>
                    <a:pt x="222" y="650"/>
                    <a:pt x="222" y="650"/>
                    <a:pt x="222" y="650"/>
                  </a:cubicBezTo>
                  <a:cubicBezTo>
                    <a:pt x="201" y="646"/>
                    <a:pt x="187" y="627"/>
                    <a:pt x="187" y="607"/>
                  </a:cubicBezTo>
                  <a:cubicBezTo>
                    <a:pt x="187" y="587"/>
                    <a:pt x="200" y="570"/>
                    <a:pt x="218" y="564"/>
                  </a:cubicBezTo>
                  <a:cubicBezTo>
                    <a:pt x="219" y="564"/>
                    <a:pt x="220" y="563"/>
                    <a:pt x="222" y="563"/>
                  </a:cubicBezTo>
                  <a:cubicBezTo>
                    <a:pt x="222" y="563"/>
                    <a:pt x="222" y="563"/>
                    <a:pt x="222" y="563"/>
                  </a:cubicBezTo>
                  <a:cubicBezTo>
                    <a:pt x="223" y="563"/>
                    <a:pt x="223" y="563"/>
                    <a:pt x="224" y="562"/>
                  </a:cubicBezTo>
                  <a:cubicBezTo>
                    <a:pt x="225" y="562"/>
                    <a:pt x="225" y="562"/>
                    <a:pt x="225" y="562"/>
                  </a:cubicBezTo>
                  <a:cubicBezTo>
                    <a:pt x="225" y="562"/>
                    <a:pt x="225" y="562"/>
                    <a:pt x="225" y="562"/>
                  </a:cubicBezTo>
                  <a:cubicBezTo>
                    <a:pt x="226" y="562"/>
                    <a:pt x="226" y="562"/>
                    <a:pt x="227" y="562"/>
                  </a:cubicBezTo>
                  <a:cubicBezTo>
                    <a:pt x="228" y="562"/>
                    <a:pt x="228" y="562"/>
                    <a:pt x="228" y="562"/>
                  </a:cubicBezTo>
                  <a:cubicBezTo>
                    <a:pt x="228" y="561"/>
                    <a:pt x="228" y="561"/>
                    <a:pt x="229" y="561"/>
                  </a:cubicBezTo>
                  <a:cubicBezTo>
                    <a:pt x="230" y="561"/>
                    <a:pt x="230" y="561"/>
                    <a:pt x="230" y="561"/>
                  </a:cubicBezTo>
                  <a:cubicBezTo>
                    <a:pt x="231" y="561"/>
                    <a:pt x="231" y="561"/>
                    <a:pt x="231" y="561"/>
                  </a:cubicBezTo>
                  <a:cubicBezTo>
                    <a:pt x="232" y="561"/>
                    <a:pt x="232" y="561"/>
                    <a:pt x="233" y="561"/>
                  </a:cubicBezTo>
                  <a:cubicBezTo>
                    <a:pt x="234" y="561"/>
                    <a:pt x="234" y="561"/>
                    <a:pt x="234" y="561"/>
                  </a:cubicBezTo>
                  <a:cubicBezTo>
                    <a:pt x="234" y="561"/>
                    <a:pt x="234" y="561"/>
                    <a:pt x="235" y="561"/>
                  </a:cubicBezTo>
                  <a:cubicBezTo>
                    <a:pt x="236" y="561"/>
                    <a:pt x="236" y="561"/>
                    <a:pt x="236" y="561"/>
                  </a:cubicBezTo>
                  <a:cubicBezTo>
                    <a:pt x="237" y="561"/>
                    <a:pt x="237" y="561"/>
                    <a:pt x="238" y="562"/>
                  </a:cubicBezTo>
                  <a:cubicBezTo>
                    <a:pt x="238" y="562"/>
                    <a:pt x="238" y="562"/>
                    <a:pt x="238" y="562"/>
                  </a:cubicBezTo>
                  <a:cubicBezTo>
                    <a:pt x="239" y="562"/>
                    <a:pt x="239" y="562"/>
                    <a:pt x="240" y="562"/>
                  </a:cubicBezTo>
                  <a:cubicBezTo>
                    <a:pt x="241" y="562"/>
                    <a:pt x="241" y="562"/>
                    <a:pt x="241" y="562"/>
                  </a:cubicBezTo>
                  <a:cubicBezTo>
                    <a:pt x="241" y="562"/>
                    <a:pt x="241" y="562"/>
                    <a:pt x="242" y="562"/>
                  </a:cubicBezTo>
                  <a:cubicBezTo>
                    <a:pt x="263" y="567"/>
                    <a:pt x="278" y="585"/>
                    <a:pt x="278" y="607"/>
                  </a:cubicBezTo>
                  <a:close/>
                  <a:moveTo>
                    <a:pt x="465" y="232"/>
                  </a:moveTo>
                  <a:cubicBezTo>
                    <a:pt x="465" y="257"/>
                    <a:pt x="445" y="277"/>
                    <a:pt x="420" y="277"/>
                  </a:cubicBezTo>
                  <a:cubicBezTo>
                    <a:pt x="395" y="277"/>
                    <a:pt x="374" y="257"/>
                    <a:pt x="374" y="232"/>
                  </a:cubicBezTo>
                  <a:cubicBezTo>
                    <a:pt x="374" y="207"/>
                    <a:pt x="395" y="187"/>
                    <a:pt x="420" y="187"/>
                  </a:cubicBezTo>
                  <a:cubicBezTo>
                    <a:pt x="445" y="187"/>
                    <a:pt x="465" y="207"/>
                    <a:pt x="465" y="232"/>
                  </a:cubicBezTo>
                  <a:close/>
                  <a:moveTo>
                    <a:pt x="278" y="419"/>
                  </a:moveTo>
                  <a:cubicBezTo>
                    <a:pt x="278" y="444"/>
                    <a:pt x="257" y="465"/>
                    <a:pt x="233" y="465"/>
                  </a:cubicBezTo>
                  <a:cubicBezTo>
                    <a:pt x="208" y="465"/>
                    <a:pt x="187" y="444"/>
                    <a:pt x="187" y="419"/>
                  </a:cubicBezTo>
                  <a:cubicBezTo>
                    <a:pt x="187" y="394"/>
                    <a:pt x="208" y="374"/>
                    <a:pt x="233" y="374"/>
                  </a:cubicBezTo>
                  <a:cubicBezTo>
                    <a:pt x="257" y="374"/>
                    <a:pt x="278" y="394"/>
                    <a:pt x="278" y="419"/>
                  </a:cubicBezTo>
                  <a:close/>
                  <a:moveTo>
                    <a:pt x="278" y="232"/>
                  </a:moveTo>
                  <a:cubicBezTo>
                    <a:pt x="278" y="257"/>
                    <a:pt x="257" y="277"/>
                    <a:pt x="233" y="277"/>
                  </a:cubicBezTo>
                  <a:cubicBezTo>
                    <a:pt x="208" y="277"/>
                    <a:pt x="187" y="257"/>
                    <a:pt x="187" y="232"/>
                  </a:cubicBezTo>
                  <a:cubicBezTo>
                    <a:pt x="187" y="207"/>
                    <a:pt x="208" y="187"/>
                    <a:pt x="233" y="187"/>
                  </a:cubicBezTo>
                  <a:cubicBezTo>
                    <a:pt x="257" y="187"/>
                    <a:pt x="278" y="207"/>
                    <a:pt x="278" y="232"/>
                  </a:cubicBezTo>
                  <a:close/>
                  <a:moveTo>
                    <a:pt x="91" y="419"/>
                  </a:moveTo>
                  <a:cubicBezTo>
                    <a:pt x="91" y="444"/>
                    <a:pt x="70" y="465"/>
                    <a:pt x="45" y="465"/>
                  </a:cubicBezTo>
                  <a:cubicBezTo>
                    <a:pt x="20" y="465"/>
                    <a:pt x="0" y="444"/>
                    <a:pt x="0" y="419"/>
                  </a:cubicBezTo>
                  <a:cubicBezTo>
                    <a:pt x="0" y="394"/>
                    <a:pt x="20" y="374"/>
                    <a:pt x="45" y="374"/>
                  </a:cubicBezTo>
                  <a:cubicBezTo>
                    <a:pt x="70" y="374"/>
                    <a:pt x="91" y="394"/>
                    <a:pt x="91" y="419"/>
                  </a:cubicBezTo>
                  <a:close/>
                  <a:moveTo>
                    <a:pt x="465" y="45"/>
                  </a:moveTo>
                  <a:cubicBezTo>
                    <a:pt x="465" y="70"/>
                    <a:pt x="445" y="90"/>
                    <a:pt x="420" y="90"/>
                  </a:cubicBezTo>
                  <a:cubicBezTo>
                    <a:pt x="395" y="90"/>
                    <a:pt x="374" y="70"/>
                    <a:pt x="374" y="45"/>
                  </a:cubicBezTo>
                  <a:cubicBezTo>
                    <a:pt x="374" y="20"/>
                    <a:pt x="394" y="0"/>
                    <a:pt x="418" y="0"/>
                  </a:cubicBezTo>
                  <a:cubicBezTo>
                    <a:pt x="419" y="0"/>
                    <a:pt x="419" y="0"/>
                    <a:pt x="420" y="0"/>
                  </a:cubicBezTo>
                  <a:cubicBezTo>
                    <a:pt x="421" y="0"/>
                    <a:pt x="421" y="0"/>
                    <a:pt x="421" y="0"/>
                  </a:cubicBezTo>
                  <a:cubicBezTo>
                    <a:pt x="446" y="0"/>
                    <a:pt x="465" y="20"/>
                    <a:pt x="465" y="45"/>
                  </a:cubicBezTo>
                  <a:close/>
                  <a:moveTo>
                    <a:pt x="374" y="607"/>
                  </a:moveTo>
                  <a:cubicBezTo>
                    <a:pt x="374" y="582"/>
                    <a:pt x="395" y="561"/>
                    <a:pt x="420" y="561"/>
                  </a:cubicBezTo>
                  <a:cubicBezTo>
                    <a:pt x="445" y="561"/>
                    <a:pt x="465" y="582"/>
                    <a:pt x="465" y="607"/>
                  </a:cubicBezTo>
                  <a:cubicBezTo>
                    <a:pt x="465" y="632"/>
                    <a:pt x="445" y="652"/>
                    <a:pt x="420" y="652"/>
                  </a:cubicBezTo>
                  <a:cubicBezTo>
                    <a:pt x="395" y="652"/>
                    <a:pt x="374" y="632"/>
                    <a:pt x="374" y="607"/>
                  </a:cubicBezTo>
                  <a:close/>
                  <a:moveTo>
                    <a:pt x="562" y="419"/>
                  </a:moveTo>
                  <a:cubicBezTo>
                    <a:pt x="562" y="394"/>
                    <a:pt x="582" y="374"/>
                    <a:pt x="607" y="374"/>
                  </a:cubicBezTo>
                  <a:cubicBezTo>
                    <a:pt x="632" y="374"/>
                    <a:pt x="652" y="394"/>
                    <a:pt x="652" y="419"/>
                  </a:cubicBezTo>
                  <a:cubicBezTo>
                    <a:pt x="652" y="444"/>
                    <a:pt x="632" y="465"/>
                    <a:pt x="607" y="465"/>
                  </a:cubicBezTo>
                  <a:cubicBezTo>
                    <a:pt x="582" y="465"/>
                    <a:pt x="562" y="444"/>
                    <a:pt x="562" y="419"/>
                  </a:cubicBezTo>
                  <a:close/>
                  <a:moveTo>
                    <a:pt x="562" y="607"/>
                  </a:moveTo>
                  <a:cubicBezTo>
                    <a:pt x="562" y="582"/>
                    <a:pt x="582" y="561"/>
                    <a:pt x="607" y="561"/>
                  </a:cubicBezTo>
                  <a:cubicBezTo>
                    <a:pt x="632" y="561"/>
                    <a:pt x="652" y="582"/>
                    <a:pt x="652" y="607"/>
                  </a:cubicBezTo>
                  <a:cubicBezTo>
                    <a:pt x="652" y="632"/>
                    <a:pt x="632" y="652"/>
                    <a:pt x="607" y="652"/>
                  </a:cubicBezTo>
                  <a:cubicBezTo>
                    <a:pt x="582" y="652"/>
                    <a:pt x="562" y="632"/>
                    <a:pt x="562" y="607"/>
                  </a:cubicBezTo>
                  <a:close/>
                  <a:moveTo>
                    <a:pt x="749" y="419"/>
                  </a:moveTo>
                  <a:cubicBezTo>
                    <a:pt x="749" y="394"/>
                    <a:pt x="769" y="374"/>
                    <a:pt x="794" y="374"/>
                  </a:cubicBezTo>
                  <a:cubicBezTo>
                    <a:pt x="820" y="374"/>
                    <a:pt x="839" y="394"/>
                    <a:pt x="839" y="419"/>
                  </a:cubicBezTo>
                  <a:cubicBezTo>
                    <a:pt x="839" y="444"/>
                    <a:pt x="820" y="465"/>
                    <a:pt x="794" y="465"/>
                  </a:cubicBezTo>
                  <a:cubicBezTo>
                    <a:pt x="769" y="465"/>
                    <a:pt x="749" y="444"/>
                    <a:pt x="749" y="419"/>
                  </a:cubicBezTo>
                  <a:close/>
                  <a:moveTo>
                    <a:pt x="374" y="794"/>
                  </a:moveTo>
                  <a:cubicBezTo>
                    <a:pt x="374" y="769"/>
                    <a:pt x="395" y="749"/>
                    <a:pt x="420" y="749"/>
                  </a:cubicBezTo>
                  <a:cubicBezTo>
                    <a:pt x="445" y="749"/>
                    <a:pt x="465" y="769"/>
                    <a:pt x="465" y="794"/>
                  </a:cubicBezTo>
                  <a:cubicBezTo>
                    <a:pt x="465" y="818"/>
                    <a:pt x="446" y="839"/>
                    <a:pt x="421" y="839"/>
                  </a:cubicBezTo>
                  <a:cubicBezTo>
                    <a:pt x="421" y="839"/>
                    <a:pt x="421" y="839"/>
                    <a:pt x="421" y="839"/>
                  </a:cubicBezTo>
                  <a:cubicBezTo>
                    <a:pt x="420" y="839"/>
                    <a:pt x="420" y="839"/>
                    <a:pt x="420" y="839"/>
                  </a:cubicBezTo>
                  <a:cubicBezTo>
                    <a:pt x="420" y="839"/>
                    <a:pt x="420" y="839"/>
                    <a:pt x="420" y="839"/>
                  </a:cubicBezTo>
                  <a:cubicBezTo>
                    <a:pt x="419" y="839"/>
                    <a:pt x="419" y="839"/>
                    <a:pt x="418" y="839"/>
                  </a:cubicBezTo>
                  <a:cubicBezTo>
                    <a:pt x="418" y="839"/>
                    <a:pt x="418" y="839"/>
                    <a:pt x="418" y="839"/>
                  </a:cubicBezTo>
                  <a:cubicBezTo>
                    <a:pt x="394" y="839"/>
                    <a:pt x="374" y="818"/>
                    <a:pt x="374" y="7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19"/>
            <p:cNvSpPr>
              <a:spLocks noEditPoints="1"/>
            </p:cNvSpPr>
            <p:nvPr/>
          </p:nvSpPr>
          <p:spPr bwMode="auto">
            <a:xfrm>
              <a:off x="143987" y="5248951"/>
              <a:ext cx="280846" cy="280846"/>
            </a:xfrm>
            <a:custGeom>
              <a:avLst/>
              <a:gdLst>
                <a:gd name="T0" fmla="*/ 108 w 215"/>
                <a:gd name="T1" fmla="*/ 35 h 215"/>
                <a:gd name="T2" fmla="*/ 56 w 215"/>
                <a:gd name="T3" fmla="*/ 57 h 215"/>
                <a:gd name="T4" fmla="*/ 56 w 215"/>
                <a:gd name="T5" fmla="*/ 57 h 215"/>
                <a:gd name="T6" fmla="*/ 35 w 215"/>
                <a:gd name="T7" fmla="*/ 108 h 215"/>
                <a:gd name="T8" fmla="*/ 56 w 215"/>
                <a:gd name="T9" fmla="*/ 159 h 215"/>
                <a:gd name="T10" fmla="*/ 108 w 215"/>
                <a:gd name="T11" fmla="*/ 181 h 215"/>
                <a:gd name="T12" fmla="*/ 158 w 215"/>
                <a:gd name="T13" fmla="*/ 159 h 215"/>
                <a:gd name="T14" fmla="*/ 180 w 215"/>
                <a:gd name="T15" fmla="*/ 108 h 215"/>
                <a:gd name="T16" fmla="*/ 158 w 215"/>
                <a:gd name="T17" fmla="*/ 57 h 215"/>
                <a:gd name="T18" fmla="*/ 108 w 215"/>
                <a:gd name="T19" fmla="*/ 35 h 215"/>
                <a:gd name="T20" fmla="*/ 31 w 215"/>
                <a:gd name="T21" fmla="*/ 32 h 215"/>
                <a:gd name="T22" fmla="*/ 108 w 215"/>
                <a:gd name="T23" fmla="*/ 0 h 215"/>
                <a:gd name="T24" fmla="*/ 184 w 215"/>
                <a:gd name="T25" fmla="*/ 32 h 215"/>
                <a:gd name="T26" fmla="*/ 184 w 215"/>
                <a:gd name="T27" fmla="*/ 32 h 215"/>
                <a:gd name="T28" fmla="*/ 215 w 215"/>
                <a:gd name="T29" fmla="*/ 108 h 215"/>
                <a:gd name="T30" fmla="*/ 184 w 215"/>
                <a:gd name="T31" fmla="*/ 184 h 215"/>
                <a:gd name="T32" fmla="*/ 108 w 215"/>
                <a:gd name="T33" fmla="*/ 215 h 215"/>
                <a:gd name="T34" fmla="*/ 31 w 215"/>
                <a:gd name="T35" fmla="*/ 184 h 215"/>
                <a:gd name="T36" fmla="*/ 31 w 215"/>
                <a:gd name="T37" fmla="*/ 184 h 215"/>
                <a:gd name="T38" fmla="*/ 0 w 215"/>
                <a:gd name="T39" fmla="*/ 108 h 215"/>
                <a:gd name="T40" fmla="*/ 31 w 215"/>
                <a:gd name="T41" fmla="*/ 32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" h="215">
                  <a:moveTo>
                    <a:pt x="108" y="35"/>
                  </a:moveTo>
                  <a:cubicBezTo>
                    <a:pt x="87" y="35"/>
                    <a:pt x="70" y="43"/>
                    <a:pt x="56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43" y="70"/>
                    <a:pt x="35" y="88"/>
                    <a:pt x="35" y="108"/>
                  </a:cubicBezTo>
                  <a:cubicBezTo>
                    <a:pt x="35" y="128"/>
                    <a:pt x="43" y="146"/>
                    <a:pt x="56" y="159"/>
                  </a:cubicBezTo>
                  <a:cubicBezTo>
                    <a:pt x="70" y="172"/>
                    <a:pt x="87" y="181"/>
                    <a:pt x="108" y="181"/>
                  </a:cubicBezTo>
                  <a:cubicBezTo>
                    <a:pt x="127" y="181"/>
                    <a:pt x="146" y="172"/>
                    <a:pt x="158" y="159"/>
                  </a:cubicBezTo>
                  <a:cubicBezTo>
                    <a:pt x="172" y="146"/>
                    <a:pt x="180" y="128"/>
                    <a:pt x="180" y="108"/>
                  </a:cubicBezTo>
                  <a:cubicBezTo>
                    <a:pt x="180" y="88"/>
                    <a:pt x="172" y="70"/>
                    <a:pt x="158" y="57"/>
                  </a:cubicBezTo>
                  <a:cubicBezTo>
                    <a:pt x="146" y="43"/>
                    <a:pt x="127" y="35"/>
                    <a:pt x="108" y="35"/>
                  </a:cubicBezTo>
                  <a:close/>
                  <a:moveTo>
                    <a:pt x="31" y="32"/>
                  </a:moveTo>
                  <a:cubicBezTo>
                    <a:pt x="51" y="12"/>
                    <a:pt x="78" y="0"/>
                    <a:pt x="108" y="0"/>
                  </a:cubicBezTo>
                  <a:cubicBezTo>
                    <a:pt x="137" y="0"/>
                    <a:pt x="165" y="12"/>
                    <a:pt x="184" y="32"/>
                  </a:cubicBezTo>
                  <a:cubicBezTo>
                    <a:pt x="184" y="32"/>
                    <a:pt x="184" y="32"/>
                    <a:pt x="184" y="32"/>
                  </a:cubicBezTo>
                  <a:cubicBezTo>
                    <a:pt x="203" y="51"/>
                    <a:pt x="215" y="78"/>
                    <a:pt x="215" y="108"/>
                  </a:cubicBezTo>
                  <a:cubicBezTo>
                    <a:pt x="215" y="138"/>
                    <a:pt x="203" y="165"/>
                    <a:pt x="184" y="184"/>
                  </a:cubicBezTo>
                  <a:cubicBezTo>
                    <a:pt x="165" y="204"/>
                    <a:pt x="137" y="215"/>
                    <a:pt x="108" y="215"/>
                  </a:cubicBezTo>
                  <a:cubicBezTo>
                    <a:pt x="78" y="215"/>
                    <a:pt x="51" y="204"/>
                    <a:pt x="31" y="184"/>
                  </a:cubicBezTo>
                  <a:cubicBezTo>
                    <a:pt x="31" y="184"/>
                    <a:pt x="31" y="184"/>
                    <a:pt x="31" y="184"/>
                  </a:cubicBezTo>
                  <a:cubicBezTo>
                    <a:pt x="12" y="165"/>
                    <a:pt x="0" y="137"/>
                    <a:pt x="0" y="108"/>
                  </a:cubicBezTo>
                  <a:cubicBezTo>
                    <a:pt x="0" y="78"/>
                    <a:pt x="12" y="51"/>
                    <a:pt x="31" y="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1932915" y="1119609"/>
            <a:ext cx="8844245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/>
              <a:t>外卖营养餐服务旨在充分依托盒马鲜生的大数据信息平台，为忠实于使用该平台的顾客提供定制化的营养餐。利用盒马鲜生的大数据平台，对顾客每天摄取的营养量进行全面记录和分析，深入了解他们的饮食偏好、营养需求和摄入习惯，为客户量身定制营养餐。通过大数据分信息，为他们提供个性化的饮食建议，向顾客推荐特定的食材等，以满足客户的</a:t>
            </a:r>
            <a:r>
              <a:rPr lang="zh-CN" altLang="en-US" sz="1400" dirty="0"/>
              <a:t>需求。</a:t>
            </a:r>
            <a:endParaRPr lang="zh-CN" altLang="en-US" sz="1400" dirty="0"/>
          </a:p>
        </p:txBody>
      </p:sp>
      <p:sp>
        <p:nvSpPr>
          <p:cNvPr id="33" name="矩形 32"/>
          <p:cNvSpPr/>
          <p:nvPr/>
        </p:nvSpPr>
        <p:spPr>
          <a:xfrm>
            <a:off x="4635500" y="2769790"/>
            <a:ext cx="6294060" cy="106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/>
              <a:t>我们建立一个实时监测系统，跟踪顾客的饮食情况，并和顾客分享这些数据，顾客可以提供反馈意见和健康状况，我们能够及时地优化和调整餐食的配方和搭配，让顾客获得最佳的营养</a:t>
            </a:r>
            <a:r>
              <a:rPr lang="zh-CN" altLang="en-US" sz="1400" dirty="0"/>
              <a:t>补充。</a:t>
            </a:r>
            <a:endParaRPr lang="zh-CN" altLang="en-US" sz="1400" dirty="0"/>
          </a:p>
        </p:txBody>
      </p:sp>
      <p:sp>
        <p:nvSpPr>
          <p:cNvPr id="34" name="矩形 33"/>
          <p:cNvSpPr/>
          <p:nvPr/>
        </p:nvSpPr>
        <p:spPr>
          <a:xfrm>
            <a:off x="5778500" y="4096103"/>
            <a:ext cx="4998660" cy="1706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/>
              <a:t>我们旨在提供高质量的营养餐服务，帮助忠实于盒马鲜生平台的顾客实现健康饮食目标，并增加他们对平台的粘性和忠诚度。我们相信，通过充分利用大数据和专业团队的支持，我们能够为顾客提供个性化、高效和满意的营养餐服务体验。</a:t>
            </a:r>
            <a:endParaRPr lang="zh-CN" altLang="en-US" sz="1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88" y="2545635"/>
            <a:ext cx="4368858" cy="34898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32" grpId="0"/>
      <p:bldP spid="33" grpId="0"/>
      <p:bldP spid="3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4041594" y="1083097"/>
            <a:ext cx="4108817" cy="4508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CN" sz="28700" dirty="0">
                <a:solidFill>
                  <a:schemeClr val="accent3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03</a:t>
            </a:r>
            <a:endParaRPr lang="zh-CN" altLang="en-US" sz="28700" dirty="0">
              <a:solidFill>
                <a:schemeClr val="accent3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57598" y="3168397"/>
            <a:ext cx="4876802" cy="1014730"/>
          </a:xfrm>
          <a:prstGeom prst="rect">
            <a:avLst/>
          </a:prstGeom>
          <a:solidFill>
            <a:srgbClr val="ECED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团队</a:t>
            </a:r>
            <a:r>
              <a:rPr lang="zh-CN" alt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结构</a:t>
            </a:r>
            <a:endParaRPr lang="zh-CN" altLang="en-US" sz="6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92152" y="4881369"/>
            <a:ext cx="2778202" cy="2084928"/>
            <a:chOff x="-92152" y="4881369"/>
            <a:chExt cx="2778202" cy="2084928"/>
          </a:xfrm>
        </p:grpSpPr>
        <p:sp>
          <p:nvSpPr>
            <p:cNvPr id="6" name="矩形 5"/>
            <p:cNvSpPr/>
            <p:nvPr/>
          </p:nvSpPr>
          <p:spPr>
            <a:xfrm>
              <a:off x="-1" y="4881369"/>
              <a:ext cx="2686051" cy="1976631"/>
            </a:xfrm>
            <a:custGeom>
              <a:avLst/>
              <a:gdLst>
                <a:gd name="connsiteX0" fmla="*/ 0 w 3036072"/>
                <a:gd name="connsiteY0" fmla="*/ 0 h 1976631"/>
                <a:gd name="connsiteX1" fmla="*/ 3036072 w 3036072"/>
                <a:gd name="connsiteY1" fmla="*/ 0 h 1976631"/>
                <a:gd name="connsiteX2" fmla="*/ 3036072 w 3036072"/>
                <a:gd name="connsiteY2" fmla="*/ 1976631 h 1976631"/>
                <a:gd name="connsiteX3" fmla="*/ 0 w 3036072"/>
                <a:gd name="connsiteY3" fmla="*/ 1976631 h 1976631"/>
                <a:gd name="connsiteX4" fmla="*/ 0 w 3036072"/>
                <a:gd name="connsiteY4" fmla="*/ 0 h 1976631"/>
                <a:gd name="connsiteX0-1" fmla="*/ 0 w 3036072"/>
                <a:gd name="connsiteY0-2" fmla="*/ 0 h 1976631"/>
                <a:gd name="connsiteX1-3" fmla="*/ 1369197 w 3036072"/>
                <a:gd name="connsiteY1-4" fmla="*/ 895350 h 1976631"/>
                <a:gd name="connsiteX2-5" fmla="*/ 3036072 w 3036072"/>
                <a:gd name="connsiteY2-6" fmla="*/ 1976631 h 1976631"/>
                <a:gd name="connsiteX3-7" fmla="*/ 0 w 3036072"/>
                <a:gd name="connsiteY3-8" fmla="*/ 1976631 h 1976631"/>
                <a:gd name="connsiteX4-9" fmla="*/ 0 w 3036072"/>
                <a:gd name="connsiteY4-10" fmla="*/ 0 h 1976631"/>
                <a:gd name="connsiteX0-11" fmla="*/ 0 w 3036072"/>
                <a:gd name="connsiteY0-12" fmla="*/ 0 h 1976631"/>
                <a:gd name="connsiteX1-13" fmla="*/ 1369197 w 3036072"/>
                <a:gd name="connsiteY1-14" fmla="*/ 895350 h 1976631"/>
                <a:gd name="connsiteX2-15" fmla="*/ 3036072 w 3036072"/>
                <a:gd name="connsiteY2-16" fmla="*/ 1976631 h 1976631"/>
                <a:gd name="connsiteX3-17" fmla="*/ 0 w 3036072"/>
                <a:gd name="connsiteY3-18" fmla="*/ 1976631 h 1976631"/>
                <a:gd name="connsiteX4-19" fmla="*/ 0 w 3036072"/>
                <a:gd name="connsiteY4-20" fmla="*/ 0 h 1976631"/>
                <a:gd name="connsiteX0-21" fmla="*/ 0 w 3036072"/>
                <a:gd name="connsiteY0-22" fmla="*/ 0 h 1976631"/>
                <a:gd name="connsiteX1-23" fmla="*/ 1369197 w 3036072"/>
                <a:gd name="connsiteY1-24" fmla="*/ 895350 h 1976631"/>
                <a:gd name="connsiteX2-25" fmla="*/ 3036072 w 3036072"/>
                <a:gd name="connsiteY2-26" fmla="*/ 1976631 h 1976631"/>
                <a:gd name="connsiteX3-27" fmla="*/ 0 w 3036072"/>
                <a:gd name="connsiteY3-28" fmla="*/ 1976631 h 1976631"/>
                <a:gd name="connsiteX4-29" fmla="*/ 0 w 3036072"/>
                <a:gd name="connsiteY4-30" fmla="*/ 0 h 1976631"/>
                <a:gd name="connsiteX0-31" fmla="*/ 0 w 3036072"/>
                <a:gd name="connsiteY0-32" fmla="*/ 0 h 1976631"/>
                <a:gd name="connsiteX1-33" fmla="*/ 1369197 w 3036072"/>
                <a:gd name="connsiteY1-34" fmla="*/ 895350 h 1976631"/>
                <a:gd name="connsiteX2-35" fmla="*/ 3036072 w 3036072"/>
                <a:gd name="connsiteY2-36" fmla="*/ 1976631 h 1976631"/>
                <a:gd name="connsiteX3-37" fmla="*/ 0 w 3036072"/>
                <a:gd name="connsiteY3-38" fmla="*/ 1976631 h 1976631"/>
                <a:gd name="connsiteX4-39" fmla="*/ 0 w 3036072"/>
                <a:gd name="connsiteY4-40" fmla="*/ 0 h 1976631"/>
                <a:gd name="connsiteX0-41" fmla="*/ 0 w 3036072"/>
                <a:gd name="connsiteY0-42" fmla="*/ 0 h 1976631"/>
                <a:gd name="connsiteX1-43" fmla="*/ 1369197 w 3036072"/>
                <a:gd name="connsiteY1-44" fmla="*/ 895350 h 1976631"/>
                <a:gd name="connsiteX2-45" fmla="*/ 3036072 w 3036072"/>
                <a:gd name="connsiteY2-46" fmla="*/ 1976631 h 1976631"/>
                <a:gd name="connsiteX3-47" fmla="*/ 0 w 3036072"/>
                <a:gd name="connsiteY3-48" fmla="*/ 1976631 h 1976631"/>
                <a:gd name="connsiteX4-49" fmla="*/ 0 w 3036072"/>
                <a:gd name="connsiteY4-50" fmla="*/ 0 h 1976631"/>
                <a:gd name="connsiteX0-51" fmla="*/ 0 w 3036072"/>
                <a:gd name="connsiteY0-52" fmla="*/ 0 h 1976631"/>
                <a:gd name="connsiteX1-53" fmla="*/ 1369197 w 3036072"/>
                <a:gd name="connsiteY1-54" fmla="*/ 895350 h 1976631"/>
                <a:gd name="connsiteX2-55" fmla="*/ 3036072 w 3036072"/>
                <a:gd name="connsiteY2-56" fmla="*/ 1976631 h 1976631"/>
                <a:gd name="connsiteX3-57" fmla="*/ 0 w 3036072"/>
                <a:gd name="connsiteY3-58" fmla="*/ 1976631 h 1976631"/>
                <a:gd name="connsiteX4-59" fmla="*/ 0 w 3036072"/>
                <a:gd name="connsiteY4-60" fmla="*/ 0 h 1976631"/>
                <a:gd name="connsiteX0-61" fmla="*/ 0 w 3036072"/>
                <a:gd name="connsiteY0-62" fmla="*/ 0 h 1976631"/>
                <a:gd name="connsiteX1-63" fmla="*/ 1569222 w 3036072"/>
                <a:gd name="connsiteY1-64" fmla="*/ 1038225 h 1976631"/>
                <a:gd name="connsiteX2-65" fmla="*/ 3036072 w 3036072"/>
                <a:gd name="connsiteY2-66" fmla="*/ 1976631 h 1976631"/>
                <a:gd name="connsiteX3-67" fmla="*/ 0 w 3036072"/>
                <a:gd name="connsiteY3-68" fmla="*/ 1976631 h 1976631"/>
                <a:gd name="connsiteX4-69" fmla="*/ 0 w 3036072"/>
                <a:gd name="connsiteY4-70" fmla="*/ 0 h 1976631"/>
                <a:gd name="connsiteX0-71" fmla="*/ 0 w 3036072"/>
                <a:gd name="connsiteY0-72" fmla="*/ 0 h 1976631"/>
                <a:gd name="connsiteX1-73" fmla="*/ 1235847 w 3036072"/>
                <a:gd name="connsiteY1-74" fmla="*/ 1219200 h 1976631"/>
                <a:gd name="connsiteX2-75" fmla="*/ 3036072 w 3036072"/>
                <a:gd name="connsiteY2-76" fmla="*/ 1976631 h 1976631"/>
                <a:gd name="connsiteX3-77" fmla="*/ 0 w 3036072"/>
                <a:gd name="connsiteY3-78" fmla="*/ 1976631 h 1976631"/>
                <a:gd name="connsiteX4-79" fmla="*/ 0 w 3036072"/>
                <a:gd name="connsiteY4-80" fmla="*/ 0 h 1976631"/>
                <a:gd name="connsiteX0-81" fmla="*/ 0 w 3036072"/>
                <a:gd name="connsiteY0-82" fmla="*/ 0 h 1976631"/>
                <a:gd name="connsiteX1-83" fmla="*/ 1235847 w 3036072"/>
                <a:gd name="connsiteY1-84" fmla="*/ 1219200 h 1976631"/>
                <a:gd name="connsiteX2-85" fmla="*/ 3036072 w 3036072"/>
                <a:gd name="connsiteY2-86" fmla="*/ 1976631 h 1976631"/>
                <a:gd name="connsiteX3-87" fmla="*/ 0 w 3036072"/>
                <a:gd name="connsiteY3-88" fmla="*/ 1976631 h 1976631"/>
                <a:gd name="connsiteX4-89" fmla="*/ 0 w 3036072"/>
                <a:gd name="connsiteY4-90" fmla="*/ 0 h 197663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036072" h="1976631">
                  <a:moveTo>
                    <a:pt x="0" y="0"/>
                  </a:moveTo>
                  <a:cubicBezTo>
                    <a:pt x="725554" y="107950"/>
                    <a:pt x="246048" y="1349375"/>
                    <a:pt x="1235847" y="1219200"/>
                  </a:cubicBezTo>
                  <a:cubicBezTo>
                    <a:pt x="1924822" y="1112902"/>
                    <a:pt x="2918597" y="1235204"/>
                    <a:pt x="3036072" y="1976631"/>
                  </a:cubicBezTo>
                  <a:lnTo>
                    <a:pt x="0" y="19766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Freeform 12"/>
            <p:cNvSpPr>
              <a:spLocks noEditPoints="1"/>
            </p:cNvSpPr>
            <p:nvPr/>
          </p:nvSpPr>
          <p:spPr bwMode="auto">
            <a:xfrm>
              <a:off x="1840168" y="6463263"/>
              <a:ext cx="288387" cy="213964"/>
            </a:xfrm>
            <a:custGeom>
              <a:avLst/>
              <a:gdLst>
                <a:gd name="T0" fmla="*/ 361 w 373"/>
                <a:gd name="T1" fmla="*/ 31 h 277"/>
                <a:gd name="T2" fmla="*/ 369 w 373"/>
                <a:gd name="T3" fmla="*/ 54 h 277"/>
                <a:gd name="T4" fmla="*/ 345 w 373"/>
                <a:gd name="T5" fmla="*/ 63 h 277"/>
                <a:gd name="T6" fmla="*/ 317 w 373"/>
                <a:gd name="T7" fmla="*/ 49 h 277"/>
                <a:gd name="T8" fmla="*/ 278 w 373"/>
                <a:gd name="T9" fmla="*/ 49 h 277"/>
                <a:gd name="T10" fmla="*/ 207 w 373"/>
                <a:gd name="T11" fmla="*/ 49 h 277"/>
                <a:gd name="T12" fmla="*/ 167 w 373"/>
                <a:gd name="T13" fmla="*/ 49 h 277"/>
                <a:gd name="T14" fmla="*/ 96 w 373"/>
                <a:gd name="T15" fmla="*/ 49 h 277"/>
                <a:gd name="T16" fmla="*/ 76 w 373"/>
                <a:gd name="T17" fmla="*/ 40 h 277"/>
                <a:gd name="T18" fmla="*/ 56 w 373"/>
                <a:gd name="T19" fmla="*/ 49 h 277"/>
                <a:gd name="T20" fmla="*/ 29 w 373"/>
                <a:gd name="T21" fmla="*/ 63 h 277"/>
                <a:gd name="T22" fmla="*/ 5 w 373"/>
                <a:gd name="T23" fmla="*/ 54 h 277"/>
                <a:gd name="T24" fmla="*/ 13 w 373"/>
                <a:gd name="T25" fmla="*/ 31 h 277"/>
                <a:gd name="T26" fmla="*/ 41 w 373"/>
                <a:gd name="T27" fmla="*/ 17 h 277"/>
                <a:gd name="T28" fmla="*/ 76 w 373"/>
                <a:gd name="T29" fmla="*/ 5 h 277"/>
                <a:gd name="T30" fmla="*/ 111 w 373"/>
                <a:gd name="T31" fmla="*/ 17 h 277"/>
                <a:gd name="T32" fmla="*/ 152 w 373"/>
                <a:gd name="T33" fmla="*/ 17 h 277"/>
                <a:gd name="T34" fmla="*/ 222 w 373"/>
                <a:gd name="T35" fmla="*/ 17 h 277"/>
                <a:gd name="T36" fmla="*/ 263 w 373"/>
                <a:gd name="T37" fmla="*/ 17 h 277"/>
                <a:gd name="T38" fmla="*/ 333 w 373"/>
                <a:gd name="T39" fmla="*/ 17 h 277"/>
                <a:gd name="T40" fmla="*/ 361 w 373"/>
                <a:gd name="T41" fmla="*/ 31 h 277"/>
                <a:gd name="T42" fmla="*/ 361 w 373"/>
                <a:gd name="T43" fmla="*/ 241 h 277"/>
                <a:gd name="T44" fmla="*/ 369 w 373"/>
                <a:gd name="T45" fmla="*/ 265 h 277"/>
                <a:gd name="T46" fmla="*/ 345 w 373"/>
                <a:gd name="T47" fmla="*/ 272 h 277"/>
                <a:gd name="T48" fmla="*/ 317 w 373"/>
                <a:gd name="T49" fmla="*/ 259 h 277"/>
                <a:gd name="T50" fmla="*/ 278 w 373"/>
                <a:gd name="T51" fmla="*/ 259 h 277"/>
                <a:gd name="T52" fmla="*/ 207 w 373"/>
                <a:gd name="T53" fmla="*/ 259 h 277"/>
                <a:gd name="T54" fmla="*/ 167 w 373"/>
                <a:gd name="T55" fmla="*/ 259 h 277"/>
                <a:gd name="T56" fmla="*/ 96 w 373"/>
                <a:gd name="T57" fmla="*/ 259 h 277"/>
                <a:gd name="T58" fmla="*/ 56 w 373"/>
                <a:gd name="T59" fmla="*/ 259 h 277"/>
                <a:gd name="T60" fmla="*/ 29 w 373"/>
                <a:gd name="T61" fmla="*/ 272 h 277"/>
                <a:gd name="T62" fmla="*/ 5 w 373"/>
                <a:gd name="T63" fmla="*/ 265 h 277"/>
                <a:gd name="T64" fmla="*/ 13 w 373"/>
                <a:gd name="T65" fmla="*/ 241 h 277"/>
                <a:gd name="T66" fmla="*/ 41 w 373"/>
                <a:gd name="T67" fmla="*/ 227 h 277"/>
                <a:gd name="T68" fmla="*/ 111 w 373"/>
                <a:gd name="T69" fmla="*/ 227 h 277"/>
                <a:gd name="T70" fmla="*/ 152 w 373"/>
                <a:gd name="T71" fmla="*/ 227 h 277"/>
                <a:gd name="T72" fmla="*/ 222 w 373"/>
                <a:gd name="T73" fmla="*/ 227 h 277"/>
                <a:gd name="T74" fmla="*/ 263 w 373"/>
                <a:gd name="T75" fmla="*/ 227 h 277"/>
                <a:gd name="T76" fmla="*/ 333 w 373"/>
                <a:gd name="T77" fmla="*/ 227 h 277"/>
                <a:gd name="T78" fmla="*/ 361 w 373"/>
                <a:gd name="T79" fmla="*/ 241 h 277"/>
                <a:gd name="T80" fmla="*/ 361 w 373"/>
                <a:gd name="T81" fmla="*/ 136 h 277"/>
                <a:gd name="T82" fmla="*/ 369 w 373"/>
                <a:gd name="T83" fmla="*/ 159 h 277"/>
                <a:gd name="T84" fmla="*/ 345 w 373"/>
                <a:gd name="T85" fmla="*/ 168 h 277"/>
                <a:gd name="T86" fmla="*/ 317 w 373"/>
                <a:gd name="T87" fmla="*/ 154 h 277"/>
                <a:gd name="T88" fmla="*/ 278 w 373"/>
                <a:gd name="T89" fmla="*/ 154 h 277"/>
                <a:gd name="T90" fmla="*/ 207 w 373"/>
                <a:gd name="T91" fmla="*/ 154 h 277"/>
                <a:gd name="T92" fmla="*/ 167 w 373"/>
                <a:gd name="T93" fmla="*/ 154 h 277"/>
                <a:gd name="T94" fmla="*/ 96 w 373"/>
                <a:gd name="T95" fmla="*/ 154 h 277"/>
                <a:gd name="T96" fmla="*/ 56 w 373"/>
                <a:gd name="T97" fmla="*/ 154 h 277"/>
                <a:gd name="T98" fmla="*/ 29 w 373"/>
                <a:gd name="T99" fmla="*/ 168 h 277"/>
                <a:gd name="T100" fmla="*/ 5 w 373"/>
                <a:gd name="T101" fmla="*/ 159 h 277"/>
                <a:gd name="T102" fmla="*/ 13 w 373"/>
                <a:gd name="T103" fmla="*/ 136 h 277"/>
                <a:gd name="T104" fmla="*/ 41 w 373"/>
                <a:gd name="T105" fmla="*/ 122 h 277"/>
                <a:gd name="T106" fmla="*/ 111 w 373"/>
                <a:gd name="T107" fmla="*/ 122 h 277"/>
                <a:gd name="T108" fmla="*/ 152 w 373"/>
                <a:gd name="T109" fmla="*/ 122 h 277"/>
                <a:gd name="T110" fmla="*/ 222 w 373"/>
                <a:gd name="T111" fmla="*/ 122 h 277"/>
                <a:gd name="T112" fmla="*/ 263 w 373"/>
                <a:gd name="T113" fmla="*/ 122 h 277"/>
                <a:gd name="T114" fmla="*/ 333 w 373"/>
                <a:gd name="T115" fmla="*/ 122 h 277"/>
                <a:gd name="T116" fmla="*/ 361 w 373"/>
                <a:gd name="T117" fmla="*/ 136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3" h="277">
                  <a:moveTo>
                    <a:pt x="361" y="31"/>
                  </a:moveTo>
                  <a:cubicBezTo>
                    <a:pt x="370" y="35"/>
                    <a:pt x="373" y="46"/>
                    <a:pt x="369" y="54"/>
                  </a:cubicBezTo>
                  <a:cubicBezTo>
                    <a:pt x="364" y="63"/>
                    <a:pt x="354" y="66"/>
                    <a:pt x="345" y="63"/>
                  </a:cubicBezTo>
                  <a:cubicBezTo>
                    <a:pt x="317" y="49"/>
                    <a:pt x="317" y="49"/>
                    <a:pt x="317" y="49"/>
                  </a:cubicBezTo>
                  <a:cubicBezTo>
                    <a:pt x="297" y="39"/>
                    <a:pt x="297" y="39"/>
                    <a:pt x="278" y="49"/>
                  </a:cubicBezTo>
                  <a:cubicBezTo>
                    <a:pt x="242" y="66"/>
                    <a:pt x="242" y="66"/>
                    <a:pt x="207" y="49"/>
                  </a:cubicBezTo>
                  <a:cubicBezTo>
                    <a:pt x="187" y="39"/>
                    <a:pt x="187" y="39"/>
                    <a:pt x="167" y="49"/>
                  </a:cubicBezTo>
                  <a:cubicBezTo>
                    <a:pt x="132" y="66"/>
                    <a:pt x="131" y="66"/>
                    <a:pt x="96" y="49"/>
                  </a:cubicBezTo>
                  <a:cubicBezTo>
                    <a:pt x="85" y="43"/>
                    <a:pt x="79" y="40"/>
                    <a:pt x="76" y="40"/>
                  </a:cubicBezTo>
                  <a:cubicBezTo>
                    <a:pt x="73" y="40"/>
                    <a:pt x="67" y="43"/>
                    <a:pt x="56" y="49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19" y="66"/>
                    <a:pt x="9" y="63"/>
                    <a:pt x="5" y="54"/>
                  </a:cubicBezTo>
                  <a:cubicBezTo>
                    <a:pt x="0" y="46"/>
                    <a:pt x="4" y="35"/>
                    <a:pt x="13" y="31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57" y="9"/>
                    <a:pt x="65" y="5"/>
                    <a:pt x="76" y="5"/>
                  </a:cubicBezTo>
                  <a:cubicBezTo>
                    <a:pt x="87" y="5"/>
                    <a:pt x="95" y="9"/>
                    <a:pt x="111" y="17"/>
                  </a:cubicBezTo>
                  <a:cubicBezTo>
                    <a:pt x="131" y="27"/>
                    <a:pt x="132" y="27"/>
                    <a:pt x="152" y="17"/>
                  </a:cubicBezTo>
                  <a:cubicBezTo>
                    <a:pt x="187" y="0"/>
                    <a:pt x="187" y="0"/>
                    <a:pt x="222" y="17"/>
                  </a:cubicBezTo>
                  <a:cubicBezTo>
                    <a:pt x="242" y="27"/>
                    <a:pt x="242" y="27"/>
                    <a:pt x="263" y="17"/>
                  </a:cubicBezTo>
                  <a:cubicBezTo>
                    <a:pt x="297" y="0"/>
                    <a:pt x="297" y="0"/>
                    <a:pt x="333" y="17"/>
                  </a:cubicBezTo>
                  <a:lnTo>
                    <a:pt x="361" y="31"/>
                  </a:lnTo>
                  <a:close/>
                  <a:moveTo>
                    <a:pt x="361" y="241"/>
                  </a:moveTo>
                  <a:cubicBezTo>
                    <a:pt x="370" y="245"/>
                    <a:pt x="373" y="256"/>
                    <a:pt x="369" y="265"/>
                  </a:cubicBezTo>
                  <a:cubicBezTo>
                    <a:pt x="364" y="273"/>
                    <a:pt x="354" y="277"/>
                    <a:pt x="345" y="272"/>
                  </a:cubicBezTo>
                  <a:cubicBezTo>
                    <a:pt x="317" y="259"/>
                    <a:pt x="317" y="259"/>
                    <a:pt x="317" y="259"/>
                  </a:cubicBezTo>
                  <a:cubicBezTo>
                    <a:pt x="297" y="249"/>
                    <a:pt x="297" y="249"/>
                    <a:pt x="278" y="259"/>
                  </a:cubicBezTo>
                  <a:cubicBezTo>
                    <a:pt x="242" y="276"/>
                    <a:pt x="242" y="276"/>
                    <a:pt x="207" y="259"/>
                  </a:cubicBezTo>
                  <a:cubicBezTo>
                    <a:pt x="187" y="249"/>
                    <a:pt x="187" y="249"/>
                    <a:pt x="167" y="259"/>
                  </a:cubicBezTo>
                  <a:cubicBezTo>
                    <a:pt x="132" y="276"/>
                    <a:pt x="131" y="276"/>
                    <a:pt x="96" y="259"/>
                  </a:cubicBezTo>
                  <a:cubicBezTo>
                    <a:pt x="76" y="249"/>
                    <a:pt x="76" y="249"/>
                    <a:pt x="56" y="259"/>
                  </a:cubicBezTo>
                  <a:cubicBezTo>
                    <a:pt x="29" y="272"/>
                    <a:pt x="29" y="272"/>
                    <a:pt x="29" y="272"/>
                  </a:cubicBezTo>
                  <a:cubicBezTo>
                    <a:pt x="19" y="277"/>
                    <a:pt x="9" y="273"/>
                    <a:pt x="5" y="265"/>
                  </a:cubicBezTo>
                  <a:cubicBezTo>
                    <a:pt x="0" y="256"/>
                    <a:pt x="4" y="245"/>
                    <a:pt x="13" y="241"/>
                  </a:cubicBezTo>
                  <a:cubicBezTo>
                    <a:pt x="41" y="227"/>
                    <a:pt x="41" y="227"/>
                    <a:pt x="41" y="227"/>
                  </a:cubicBezTo>
                  <a:cubicBezTo>
                    <a:pt x="76" y="209"/>
                    <a:pt x="76" y="209"/>
                    <a:pt x="111" y="227"/>
                  </a:cubicBezTo>
                  <a:cubicBezTo>
                    <a:pt x="131" y="237"/>
                    <a:pt x="132" y="237"/>
                    <a:pt x="152" y="227"/>
                  </a:cubicBezTo>
                  <a:cubicBezTo>
                    <a:pt x="187" y="209"/>
                    <a:pt x="187" y="209"/>
                    <a:pt x="222" y="227"/>
                  </a:cubicBezTo>
                  <a:cubicBezTo>
                    <a:pt x="242" y="237"/>
                    <a:pt x="242" y="237"/>
                    <a:pt x="263" y="227"/>
                  </a:cubicBezTo>
                  <a:cubicBezTo>
                    <a:pt x="297" y="209"/>
                    <a:pt x="297" y="209"/>
                    <a:pt x="333" y="227"/>
                  </a:cubicBezTo>
                  <a:lnTo>
                    <a:pt x="361" y="241"/>
                  </a:lnTo>
                  <a:close/>
                  <a:moveTo>
                    <a:pt x="361" y="136"/>
                  </a:moveTo>
                  <a:cubicBezTo>
                    <a:pt x="370" y="140"/>
                    <a:pt x="373" y="151"/>
                    <a:pt x="369" y="159"/>
                  </a:cubicBezTo>
                  <a:cubicBezTo>
                    <a:pt x="364" y="168"/>
                    <a:pt x="354" y="172"/>
                    <a:pt x="345" y="168"/>
                  </a:cubicBezTo>
                  <a:cubicBezTo>
                    <a:pt x="317" y="154"/>
                    <a:pt x="317" y="154"/>
                    <a:pt x="317" y="154"/>
                  </a:cubicBezTo>
                  <a:cubicBezTo>
                    <a:pt x="297" y="144"/>
                    <a:pt x="297" y="144"/>
                    <a:pt x="278" y="154"/>
                  </a:cubicBezTo>
                  <a:cubicBezTo>
                    <a:pt x="242" y="171"/>
                    <a:pt x="242" y="171"/>
                    <a:pt x="207" y="154"/>
                  </a:cubicBezTo>
                  <a:cubicBezTo>
                    <a:pt x="187" y="144"/>
                    <a:pt x="187" y="144"/>
                    <a:pt x="167" y="154"/>
                  </a:cubicBezTo>
                  <a:cubicBezTo>
                    <a:pt x="131" y="171"/>
                    <a:pt x="131" y="171"/>
                    <a:pt x="96" y="154"/>
                  </a:cubicBezTo>
                  <a:cubicBezTo>
                    <a:pt x="76" y="144"/>
                    <a:pt x="76" y="144"/>
                    <a:pt x="56" y="154"/>
                  </a:cubicBezTo>
                  <a:cubicBezTo>
                    <a:pt x="29" y="168"/>
                    <a:pt x="29" y="168"/>
                    <a:pt x="29" y="168"/>
                  </a:cubicBezTo>
                  <a:cubicBezTo>
                    <a:pt x="19" y="172"/>
                    <a:pt x="9" y="168"/>
                    <a:pt x="5" y="159"/>
                  </a:cubicBezTo>
                  <a:cubicBezTo>
                    <a:pt x="0" y="151"/>
                    <a:pt x="4" y="140"/>
                    <a:pt x="13" y="136"/>
                  </a:cubicBezTo>
                  <a:cubicBezTo>
                    <a:pt x="41" y="122"/>
                    <a:pt x="41" y="122"/>
                    <a:pt x="41" y="122"/>
                  </a:cubicBezTo>
                  <a:cubicBezTo>
                    <a:pt x="76" y="104"/>
                    <a:pt x="76" y="104"/>
                    <a:pt x="111" y="122"/>
                  </a:cubicBezTo>
                  <a:cubicBezTo>
                    <a:pt x="131" y="132"/>
                    <a:pt x="132" y="132"/>
                    <a:pt x="152" y="122"/>
                  </a:cubicBezTo>
                  <a:cubicBezTo>
                    <a:pt x="187" y="104"/>
                    <a:pt x="187" y="104"/>
                    <a:pt x="222" y="122"/>
                  </a:cubicBezTo>
                  <a:cubicBezTo>
                    <a:pt x="242" y="132"/>
                    <a:pt x="242" y="132"/>
                    <a:pt x="263" y="122"/>
                  </a:cubicBezTo>
                  <a:cubicBezTo>
                    <a:pt x="297" y="104"/>
                    <a:pt x="297" y="104"/>
                    <a:pt x="333" y="122"/>
                  </a:cubicBezTo>
                  <a:lnTo>
                    <a:pt x="361" y="1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20"/>
            <p:cNvSpPr>
              <a:spLocks noEditPoints="1"/>
            </p:cNvSpPr>
            <p:nvPr/>
          </p:nvSpPr>
          <p:spPr bwMode="auto">
            <a:xfrm>
              <a:off x="-92152" y="6344981"/>
              <a:ext cx="620631" cy="621316"/>
            </a:xfrm>
            <a:custGeom>
              <a:avLst/>
              <a:gdLst>
                <a:gd name="T0" fmla="*/ 794 w 839"/>
                <a:gd name="T1" fmla="*/ 277 h 839"/>
                <a:gd name="T2" fmla="*/ 562 w 839"/>
                <a:gd name="T3" fmla="*/ 45 h 839"/>
                <a:gd name="T4" fmla="*/ 193 w 839"/>
                <a:gd name="T5" fmla="*/ 67 h 839"/>
                <a:gd name="T6" fmla="*/ 67 w 839"/>
                <a:gd name="T7" fmla="*/ 193 h 839"/>
                <a:gd name="T8" fmla="*/ 67 w 839"/>
                <a:gd name="T9" fmla="*/ 193 h 839"/>
                <a:gd name="T10" fmla="*/ 45 w 839"/>
                <a:gd name="T11" fmla="*/ 561 h 839"/>
                <a:gd name="T12" fmla="*/ 278 w 839"/>
                <a:gd name="T13" fmla="*/ 794 h 839"/>
                <a:gd name="T14" fmla="*/ 647 w 839"/>
                <a:gd name="T15" fmla="*/ 773 h 839"/>
                <a:gd name="T16" fmla="*/ 772 w 839"/>
                <a:gd name="T17" fmla="*/ 646 h 839"/>
                <a:gd name="T18" fmla="*/ 772 w 839"/>
                <a:gd name="T19" fmla="*/ 646 h 839"/>
                <a:gd name="T20" fmla="*/ 617 w 839"/>
                <a:gd name="T21" fmla="*/ 276 h 839"/>
                <a:gd name="T22" fmla="*/ 613 w 839"/>
                <a:gd name="T23" fmla="*/ 277 h 839"/>
                <a:gd name="T24" fmla="*/ 608 w 839"/>
                <a:gd name="T25" fmla="*/ 277 h 839"/>
                <a:gd name="T26" fmla="*/ 604 w 839"/>
                <a:gd name="T27" fmla="*/ 277 h 839"/>
                <a:gd name="T28" fmla="*/ 599 w 839"/>
                <a:gd name="T29" fmla="*/ 276 h 839"/>
                <a:gd name="T30" fmla="*/ 595 w 839"/>
                <a:gd name="T31" fmla="*/ 276 h 839"/>
                <a:gd name="T32" fmla="*/ 597 w 839"/>
                <a:gd name="T33" fmla="*/ 188 h 839"/>
                <a:gd name="T34" fmla="*/ 601 w 839"/>
                <a:gd name="T35" fmla="*/ 187 h 839"/>
                <a:gd name="T36" fmla="*/ 606 w 839"/>
                <a:gd name="T37" fmla="*/ 187 h 839"/>
                <a:gd name="T38" fmla="*/ 611 w 839"/>
                <a:gd name="T39" fmla="*/ 187 h 839"/>
                <a:gd name="T40" fmla="*/ 615 w 839"/>
                <a:gd name="T41" fmla="*/ 187 h 839"/>
                <a:gd name="T42" fmla="*/ 652 w 839"/>
                <a:gd name="T43" fmla="*/ 232 h 839"/>
                <a:gd name="T44" fmla="*/ 418 w 839"/>
                <a:gd name="T45" fmla="*/ 465 h 839"/>
                <a:gd name="T46" fmla="*/ 414 w 839"/>
                <a:gd name="T47" fmla="*/ 464 h 839"/>
                <a:gd name="T48" fmla="*/ 409 w 839"/>
                <a:gd name="T49" fmla="*/ 463 h 839"/>
                <a:gd name="T50" fmla="*/ 405 w 839"/>
                <a:gd name="T51" fmla="*/ 462 h 839"/>
                <a:gd name="T52" fmla="*/ 401 w 839"/>
                <a:gd name="T53" fmla="*/ 460 h 839"/>
                <a:gd name="T54" fmla="*/ 397 w 839"/>
                <a:gd name="T55" fmla="*/ 459 h 839"/>
                <a:gd name="T56" fmla="*/ 397 w 839"/>
                <a:gd name="T57" fmla="*/ 380 h 839"/>
                <a:gd name="T58" fmla="*/ 401 w 839"/>
                <a:gd name="T59" fmla="*/ 378 h 839"/>
                <a:gd name="T60" fmla="*/ 405 w 839"/>
                <a:gd name="T61" fmla="*/ 377 h 839"/>
                <a:gd name="T62" fmla="*/ 410 w 839"/>
                <a:gd name="T63" fmla="*/ 375 h 839"/>
                <a:gd name="T64" fmla="*/ 414 w 839"/>
                <a:gd name="T65" fmla="*/ 374 h 839"/>
                <a:gd name="T66" fmla="*/ 418 w 839"/>
                <a:gd name="T67" fmla="*/ 374 h 839"/>
                <a:gd name="T68" fmla="*/ 278 w 839"/>
                <a:gd name="T69" fmla="*/ 607 h 839"/>
                <a:gd name="T70" fmla="*/ 241 w 839"/>
                <a:gd name="T71" fmla="*/ 651 h 839"/>
                <a:gd name="T72" fmla="*/ 236 w 839"/>
                <a:gd name="T73" fmla="*/ 652 h 839"/>
                <a:gd name="T74" fmla="*/ 231 w 839"/>
                <a:gd name="T75" fmla="*/ 652 h 839"/>
                <a:gd name="T76" fmla="*/ 227 w 839"/>
                <a:gd name="T77" fmla="*/ 652 h 839"/>
                <a:gd name="T78" fmla="*/ 222 w 839"/>
                <a:gd name="T79" fmla="*/ 651 h 839"/>
                <a:gd name="T80" fmla="*/ 222 w 839"/>
                <a:gd name="T81" fmla="*/ 563 h 839"/>
                <a:gd name="T82" fmla="*/ 225 w 839"/>
                <a:gd name="T83" fmla="*/ 562 h 839"/>
                <a:gd name="T84" fmla="*/ 230 w 839"/>
                <a:gd name="T85" fmla="*/ 561 h 839"/>
                <a:gd name="T86" fmla="*/ 235 w 839"/>
                <a:gd name="T87" fmla="*/ 561 h 839"/>
                <a:gd name="T88" fmla="*/ 240 w 839"/>
                <a:gd name="T89" fmla="*/ 562 h 839"/>
                <a:gd name="T90" fmla="*/ 465 w 839"/>
                <a:gd name="T91" fmla="*/ 232 h 839"/>
                <a:gd name="T92" fmla="*/ 465 w 839"/>
                <a:gd name="T93" fmla="*/ 232 h 839"/>
                <a:gd name="T94" fmla="*/ 233 w 839"/>
                <a:gd name="T95" fmla="*/ 374 h 839"/>
                <a:gd name="T96" fmla="*/ 187 w 839"/>
                <a:gd name="T97" fmla="*/ 232 h 839"/>
                <a:gd name="T98" fmla="*/ 45 w 839"/>
                <a:gd name="T99" fmla="*/ 465 h 839"/>
                <a:gd name="T100" fmla="*/ 465 w 839"/>
                <a:gd name="T101" fmla="*/ 45 h 839"/>
                <a:gd name="T102" fmla="*/ 420 w 839"/>
                <a:gd name="T103" fmla="*/ 0 h 839"/>
                <a:gd name="T104" fmla="*/ 420 w 839"/>
                <a:gd name="T105" fmla="*/ 561 h 839"/>
                <a:gd name="T106" fmla="*/ 562 w 839"/>
                <a:gd name="T107" fmla="*/ 419 h 839"/>
                <a:gd name="T108" fmla="*/ 562 w 839"/>
                <a:gd name="T109" fmla="*/ 419 h 839"/>
                <a:gd name="T110" fmla="*/ 607 w 839"/>
                <a:gd name="T111" fmla="*/ 652 h 839"/>
                <a:gd name="T112" fmla="*/ 839 w 839"/>
                <a:gd name="T113" fmla="*/ 419 h 839"/>
                <a:gd name="T114" fmla="*/ 420 w 839"/>
                <a:gd name="T115" fmla="*/ 749 h 839"/>
                <a:gd name="T116" fmla="*/ 420 w 839"/>
                <a:gd name="T117" fmla="*/ 839 h 839"/>
                <a:gd name="T118" fmla="*/ 374 w 839"/>
                <a:gd name="T119" fmla="*/ 794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39" h="839">
                  <a:moveTo>
                    <a:pt x="813" y="273"/>
                  </a:moveTo>
                  <a:cubicBezTo>
                    <a:pt x="803" y="244"/>
                    <a:pt x="789" y="218"/>
                    <a:pt x="772" y="193"/>
                  </a:cubicBezTo>
                  <a:cubicBezTo>
                    <a:pt x="759" y="200"/>
                    <a:pt x="749" y="215"/>
                    <a:pt x="749" y="232"/>
                  </a:cubicBezTo>
                  <a:cubicBezTo>
                    <a:pt x="749" y="257"/>
                    <a:pt x="769" y="277"/>
                    <a:pt x="794" y="277"/>
                  </a:cubicBezTo>
                  <a:cubicBezTo>
                    <a:pt x="801" y="277"/>
                    <a:pt x="807" y="276"/>
                    <a:pt x="813" y="273"/>
                  </a:cubicBezTo>
                  <a:close/>
                  <a:moveTo>
                    <a:pt x="647" y="67"/>
                  </a:moveTo>
                  <a:cubicBezTo>
                    <a:pt x="621" y="50"/>
                    <a:pt x="595" y="36"/>
                    <a:pt x="566" y="26"/>
                  </a:cubicBezTo>
                  <a:cubicBezTo>
                    <a:pt x="563" y="32"/>
                    <a:pt x="562" y="38"/>
                    <a:pt x="562" y="45"/>
                  </a:cubicBezTo>
                  <a:cubicBezTo>
                    <a:pt x="562" y="70"/>
                    <a:pt x="582" y="90"/>
                    <a:pt x="607" y="90"/>
                  </a:cubicBezTo>
                  <a:cubicBezTo>
                    <a:pt x="624" y="90"/>
                    <a:pt x="639" y="80"/>
                    <a:pt x="647" y="67"/>
                  </a:cubicBezTo>
                  <a:close/>
                  <a:moveTo>
                    <a:pt x="274" y="26"/>
                  </a:moveTo>
                  <a:cubicBezTo>
                    <a:pt x="245" y="36"/>
                    <a:pt x="218" y="50"/>
                    <a:pt x="193" y="67"/>
                  </a:cubicBezTo>
                  <a:cubicBezTo>
                    <a:pt x="200" y="80"/>
                    <a:pt x="215" y="90"/>
                    <a:pt x="233" y="90"/>
                  </a:cubicBezTo>
                  <a:cubicBezTo>
                    <a:pt x="257" y="90"/>
                    <a:pt x="278" y="70"/>
                    <a:pt x="278" y="45"/>
                  </a:cubicBezTo>
                  <a:cubicBezTo>
                    <a:pt x="278" y="38"/>
                    <a:pt x="276" y="32"/>
                    <a:pt x="274" y="26"/>
                  </a:cubicBezTo>
                  <a:close/>
                  <a:moveTo>
                    <a:pt x="67" y="193"/>
                  </a:moveTo>
                  <a:cubicBezTo>
                    <a:pt x="51" y="218"/>
                    <a:pt x="37" y="244"/>
                    <a:pt x="26" y="273"/>
                  </a:cubicBezTo>
                  <a:cubicBezTo>
                    <a:pt x="32" y="276"/>
                    <a:pt x="38" y="277"/>
                    <a:pt x="45" y="277"/>
                  </a:cubicBezTo>
                  <a:cubicBezTo>
                    <a:pt x="70" y="277"/>
                    <a:pt x="91" y="257"/>
                    <a:pt x="91" y="232"/>
                  </a:cubicBezTo>
                  <a:cubicBezTo>
                    <a:pt x="91" y="215"/>
                    <a:pt x="81" y="200"/>
                    <a:pt x="67" y="193"/>
                  </a:cubicBezTo>
                  <a:close/>
                  <a:moveTo>
                    <a:pt x="26" y="566"/>
                  </a:moveTo>
                  <a:cubicBezTo>
                    <a:pt x="37" y="594"/>
                    <a:pt x="51" y="621"/>
                    <a:pt x="67" y="646"/>
                  </a:cubicBezTo>
                  <a:cubicBezTo>
                    <a:pt x="81" y="639"/>
                    <a:pt x="91" y="624"/>
                    <a:pt x="91" y="607"/>
                  </a:cubicBezTo>
                  <a:cubicBezTo>
                    <a:pt x="91" y="582"/>
                    <a:pt x="70" y="561"/>
                    <a:pt x="45" y="561"/>
                  </a:cubicBezTo>
                  <a:cubicBezTo>
                    <a:pt x="38" y="561"/>
                    <a:pt x="32" y="563"/>
                    <a:pt x="26" y="566"/>
                  </a:cubicBezTo>
                  <a:close/>
                  <a:moveTo>
                    <a:pt x="193" y="773"/>
                  </a:moveTo>
                  <a:cubicBezTo>
                    <a:pt x="218" y="788"/>
                    <a:pt x="245" y="802"/>
                    <a:pt x="274" y="813"/>
                  </a:cubicBezTo>
                  <a:cubicBezTo>
                    <a:pt x="276" y="807"/>
                    <a:pt x="278" y="801"/>
                    <a:pt x="278" y="794"/>
                  </a:cubicBezTo>
                  <a:cubicBezTo>
                    <a:pt x="278" y="769"/>
                    <a:pt x="257" y="749"/>
                    <a:pt x="233" y="749"/>
                  </a:cubicBezTo>
                  <a:cubicBezTo>
                    <a:pt x="215" y="749"/>
                    <a:pt x="200" y="758"/>
                    <a:pt x="193" y="773"/>
                  </a:cubicBezTo>
                  <a:close/>
                  <a:moveTo>
                    <a:pt x="566" y="813"/>
                  </a:moveTo>
                  <a:cubicBezTo>
                    <a:pt x="595" y="802"/>
                    <a:pt x="621" y="788"/>
                    <a:pt x="647" y="773"/>
                  </a:cubicBezTo>
                  <a:cubicBezTo>
                    <a:pt x="639" y="758"/>
                    <a:pt x="624" y="749"/>
                    <a:pt x="607" y="749"/>
                  </a:cubicBezTo>
                  <a:cubicBezTo>
                    <a:pt x="582" y="749"/>
                    <a:pt x="562" y="769"/>
                    <a:pt x="562" y="794"/>
                  </a:cubicBezTo>
                  <a:cubicBezTo>
                    <a:pt x="562" y="801"/>
                    <a:pt x="563" y="807"/>
                    <a:pt x="566" y="813"/>
                  </a:cubicBezTo>
                  <a:close/>
                  <a:moveTo>
                    <a:pt x="772" y="646"/>
                  </a:moveTo>
                  <a:cubicBezTo>
                    <a:pt x="789" y="621"/>
                    <a:pt x="803" y="594"/>
                    <a:pt x="813" y="566"/>
                  </a:cubicBezTo>
                  <a:cubicBezTo>
                    <a:pt x="807" y="563"/>
                    <a:pt x="801" y="561"/>
                    <a:pt x="794" y="561"/>
                  </a:cubicBezTo>
                  <a:cubicBezTo>
                    <a:pt x="769" y="561"/>
                    <a:pt x="749" y="582"/>
                    <a:pt x="749" y="607"/>
                  </a:cubicBezTo>
                  <a:cubicBezTo>
                    <a:pt x="749" y="624"/>
                    <a:pt x="759" y="639"/>
                    <a:pt x="772" y="646"/>
                  </a:cubicBezTo>
                  <a:close/>
                  <a:moveTo>
                    <a:pt x="652" y="232"/>
                  </a:moveTo>
                  <a:cubicBezTo>
                    <a:pt x="652" y="251"/>
                    <a:pt x="639" y="269"/>
                    <a:pt x="621" y="275"/>
                  </a:cubicBezTo>
                  <a:cubicBezTo>
                    <a:pt x="620" y="276"/>
                    <a:pt x="620" y="276"/>
                    <a:pt x="618" y="276"/>
                  </a:cubicBezTo>
                  <a:cubicBezTo>
                    <a:pt x="618" y="276"/>
                    <a:pt x="617" y="276"/>
                    <a:pt x="617" y="276"/>
                  </a:cubicBezTo>
                  <a:cubicBezTo>
                    <a:pt x="617" y="276"/>
                    <a:pt x="617" y="276"/>
                    <a:pt x="616" y="276"/>
                  </a:cubicBezTo>
                  <a:cubicBezTo>
                    <a:pt x="615" y="276"/>
                    <a:pt x="615" y="276"/>
                    <a:pt x="615" y="276"/>
                  </a:cubicBezTo>
                  <a:cubicBezTo>
                    <a:pt x="614" y="277"/>
                    <a:pt x="614" y="277"/>
                    <a:pt x="614" y="277"/>
                  </a:cubicBezTo>
                  <a:cubicBezTo>
                    <a:pt x="613" y="277"/>
                    <a:pt x="613" y="277"/>
                    <a:pt x="613" y="277"/>
                  </a:cubicBezTo>
                  <a:cubicBezTo>
                    <a:pt x="612" y="277"/>
                    <a:pt x="612" y="277"/>
                    <a:pt x="611" y="277"/>
                  </a:cubicBezTo>
                  <a:cubicBezTo>
                    <a:pt x="611" y="277"/>
                    <a:pt x="611" y="277"/>
                    <a:pt x="611" y="277"/>
                  </a:cubicBezTo>
                  <a:cubicBezTo>
                    <a:pt x="610" y="277"/>
                    <a:pt x="610" y="277"/>
                    <a:pt x="609" y="277"/>
                  </a:cubicBezTo>
                  <a:cubicBezTo>
                    <a:pt x="608" y="277"/>
                    <a:pt x="608" y="277"/>
                    <a:pt x="608" y="277"/>
                  </a:cubicBezTo>
                  <a:cubicBezTo>
                    <a:pt x="608" y="277"/>
                    <a:pt x="608" y="277"/>
                    <a:pt x="607" y="277"/>
                  </a:cubicBezTo>
                  <a:cubicBezTo>
                    <a:pt x="606" y="277"/>
                    <a:pt x="606" y="277"/>
                    <a:pt x="606" y="277"/>
                  </a:cubicBezTo>
                  <a:cubicBezTo>
                    <a:pt x="605" y="277"/>
                    <a:pt x="605" y="277"/>
                    <a:pt x="605" y="277"/>
                  </a:cubicBezTo>
                  <a:cubicBezTo>
                    <a:pt x="604" y="277"/>
                    <a:pt x="604" y="277"/>
                    <a:pt x="604" y="277"/>
                  </a:cubicBezTo>
                  <a:cubicBezTo>
                    <a:pt x="603" y="277"/>
                    <a:pt x="603" y="277"/>
                    <a:pt x="602" y="277"/>
                  </a:cubicBezTo>
                  <a:cubicBezTo>
                    <a:pt x="601" y="277"/>
                    <a:pt x="601" y="277"/>
                    <a:pt x="601" y="277"/>
                  </a:cubicBezTo>
                  <a:cubicBezTo>
                    <a:pt x="601" y="277"/>
                    <a:pt x="601" y="277"/>
                    <a:pt x="600" y="277"/>
                  </a:cubicBezTo>
                  <a:cubicBezTo>
                    <a:pt x="600" y="277"/>
                    <a:pt x="599" y="277"/>
                    <a:pt x="599" y="276"/>
                  </a:cubicBezTo>
                  <a:cubicBezTo>
                    <a:pt x="598" y="276"/>
                    <a:pt x="598" y="276"/>
                    <a:pt x="598" y="276"/>
                  </a:cubicBezTo>
                  <a:cubicBezTo>
                    <a:pt x="597" y="276"/>
                    <a:pt x="597" y="276"/>
                    <a:pt x="597" y="276"/>
                  </a:cubicBezTo>
                  <a:cubicBezTo>
                    <a:pt x="596" y="276"/>
                    <a:pt x="596" y="276"/>
                    <a:pt x="595" y="276"/>
                  </a:cubicBezTo>
                  <a:cubicBezTo>
                    <a:pt x="595" y="276"/>
                    <a:pt x="595" y="276"/>
                    <a:pt x="595" y="276"/>
                  </a:cubicBezTo>
                  <a:cubicBezTo>
                    <a:pt x="575" y="270"/>
                    <a:pt x="562" y="252"/>
                    <a:pt x="562" y="232"/>
                  </a:cubicBezTo>
                  <a:cubicBezTo>
                    <a:pt x="562" y="212"/>
                    <a:pt x="575" y="194"/>
                    <a:pt x="595" y="189"/>
                  </a:cubicBezTo>
                  <a:cubicBezTo>
                    <a:pt x="595" y="189"/>
                    <a:pt x="595" y="188"/>
                    <a:pt x="595" y="188"/>
                  </a:cubicBezTo>
                  <a:cubicBezTo>
                    <a:pt x="596" y="188"/>
                    <a:pt x="596" y="188"/>
                    <a:pt x="597" y="188"/>
                  </a:cubicBezTo>
                  <a:cubicBezTo>
                    <a:pt x="598" y="188"/>
                    <a:pt x="598" y="188"/>
                    <a:pt x="598" y="188"/>
                  </a:cubicBezTo>
                  <a:cubicBezTo>
                    <a:pt x="598" y="188"/>
                    <a:pt x="598" y="187"/>
                    <a:pt x="599" y="187"/>
                  </a:cubicBezTo>
                  <a:cubicBezTo>
                    <a:pt x="600" y="187"/>
                    <a:pt x="600" y="187"/>
                    <a:pt x="600" y="187"/>
                  </a:cubicBezTo>
                  <a:cubicBezTo>
                    <a:pt x="601" y="187"/>
                    <a:pt x="601" y="187"/>
                    <a:pt x="601" y="187"/>
                  </a:cubicBezTo>
                  <a:cubicBezTo>
                    <a:pt x="602" y="187"/>
                    <a:pt x="602" y="187"/>
                    <a:pt x="602" y="187"/>
                  </a:cubicBezTo>
                  <a:cubicBezTo>
                    <a:pt x="603" y="187"/>
                    <a:pt x="603" y="187"/>
                    <a:pt x="604" y="187"/>
                  </a:cubicBezTo>
                  <a:cubicBezTo>
                    <a:pt x="605" y="187"/>
                    <a:pt x="605" y="187"/>
                    <a:pt x="605" y="187"/>
                  </a:cubicBezTo>
                  <a:cubicBezTo>
                    <a:pt x="605" y="187"/>
                    <a:pt x="605" y="187"/>
                    <a:pt x="606" y="187"/>
                  </a:cubicBezTo>
                  <a:cubicBezTo>
                    <a:pt x="607" y="187"/>
                    <a:pt x="607" y="187"/>
                    <a:pt x="607" y="187"/>
                  </a:cubicBezTo>
                  <a:cubicBezTo>
                    <a:pt x="608" y="187"/>
                    <a:pt x="608" y="187"/>
                    <a:pt x="608" y="187"/>
                  </a:cubicBezTo>
                  <a:cubicBezTo>
                    <a:pt x="608" y="187"/>
                    <a:pt x="609" y="187"/>
                    <a:pt x="609" y="187"/>
                  </a:cubicBezTo>
                  <a:cubicBezTo>
                    <a:pt x="610" y="187"/>
                    <a:pt x="610" y="187"/>
                    <a:pt x="611" y="187"/>
                  </a:cubicBezTo>
                  <a:cubicBezTo>
                    <a:pt x="611" y="187"/>
                    <a:pt x="611" y="187"/>
                    <a:pt x="611" y="187"/>
                  </a:cubicBezTo>
                  <a:cubicBezTo>
                    <a:pt x="612" y="187"/>
                    <a:pt x="612" y="187"/>
                    <a:pt x="613" y="187"/>
                  </a:cubicBezTo>
                  <a:cubicBezTo>
                    <a:pt x="614" y="187"/>
                    <a:pt x="614" y="187"/>
                    <a:pt x="614" y="187"/>
                  </a:cubicBezTo>
                  <a:cubicBezTo>
                    <a:pt x="614" y="187"/>
                    <a:pt x="614" y="187"/>
                    <a:pt x="615" y="187"/>
                  </a:cubicBezTo>
                  <a:cubicBezTo>
                    <a:pt x="616" y="188"/>
                    <a:pt x="616" y="188"/>
                    <a:pt x="616" y="188"/>
                  </a:cubicBezTo>
                  <a:cubicBezTo>
                    <a:pt x="617" y="188"/>
                    <a:pt x="617" y="188"/>
                    <a:pt x="617" y="188"/>
                  </a:cubicBezTo>
                  <a:cubicBezTo>
                    <a:pt x="618" y="188"/>
                    <a:pt x="618" y="188"/>
                    <a:pt x="618" y="188"/>
                  </a:cubicBezTo>
                  <a:cubicBezTo>
                    <a:pt x="638" y="193"/>
                    <a:pt x="652" y="212"/>
                    <a:pt x="652" y="232"/>
                  </a:cubicBezTo>
                  <a:close/>
                  <a:moveTo>
                    <a:pt x="465" y="419"/>
                  </a:moveTo>
                  <a:cubicBezTo>
                    <a:pt x="465" y="440"/>
                    <a:pt x="450" y="459"/>
                    <a:pt x="430" y="463"/>
                  </a:cubicBezTo>
                  <a:cubicBezTo>
                    <a:pt x="427" y="464"/>
                    <a:pt x="423" y="465"/>
                    <a:pt x="420" y="465"/>
                  </a:cubicBezTo>
                  <a:cubicBezTo>
                    <a:pt x="419" y="465"/>
                    <a:pt x="419" y="465"/>
                    <a:pt x="418" y="465"/>
                  </a:cubicBezTo>
                  <a:cubicBezTo>
                    <a:pt x="418" y="465"/>
                    <a:pt x="418" y="465"/>
                    <a:pt x="418" y="465"/>
                  </a:cubicBezTo>
                  <a:cubicBezTo>
                    <a:pt x="417" y="465"/>
                    <a:pt x="417" y="465"/>
                    <a:pt x="416" y="465"/>
                  </a:cubicBezTo>
                  <a:cubicBezTo>
                    <a:pt x="416" y="465"/>
                    <a:pt x="415" y="465"/>
                    <a:pt x="415" y="464"/>
                  </a:cubicBezTo>
                  <a:cubicBezTo>
                    <a:pt x="415" y="464"/>
                    <a:pt x="415" y="464"/>
                    <a:pt x="414" y="464"/>
                  </a:cubicBezTo>
                  <a:cubicBezTo>
                    <a:pt x="413" y="464"/>
                    <a:pt x="413" y="464"/>
                    <a:pt x="413" y="464"/>
                  </a:cubicBezTo>
                  <a:cubicBezTo>
                    <a:pt x="412" y="464"/>
                    <a:pt x="412" y="464"/>
                    <a:pt x="412" y="464"/>
                  </a:cubicBezTo>
                  <a:cubicBezTo>
                    <a:pt x="411" y="464"/>
                    <a:pt x="411" y="464"/>
                    <a:pt x="411" y="464"/>
                  </a:cubicBezTo>
                  <a:cubicBezTo>
                    <a:pt x="410" y="463"/>
                    <a:pt x="410" y="463"/>
                    <a:pt x="409" y="463"/>
                  </a:cubicBezTo>
                  <a:cubicBezTo>
                    <a:pt x="409" y="463"/>
                    <a:pt x="409" y="463"/>
                    <a:pt x="408" y="463"/>
                  </a:cubicBezTo>
                  <a:cubicBezTo>
                    <a:pt x="408" y="463"/>
                    <a:pt x="408" y="463"/>
                    <a:pt x="408" y="463"/>
                  </a:cubicBezTo>
                  <a:cubicBezTo>
                    <a:pt x="407" y="462"/>
                    <a:pt x="407" y="462"/>
                    <a:pt x="406" y="462"/>
                  </a:cubicBezTo>
                  <a:cubicBezTo>
                    <a:pt x="405" y="462"/>
                    <a:pt x="405" y="462"/>
                    <a:pt x="405" y="462"/>
                  </a:cubicBezTo>
                  <a:cubicBezTo>
                    <a:pt x="405" y="462"/>
                    <a:pt x="405" y="462"/>
                    <a:pt x="404" y="462"/>
                  </a:cubicBezTo>
                  <a:cubicBezTo>
                    <a:pt x="404" y="462"/>
                    <a:pt x="404" y="462"/>
                    <a:pt x="403" y="462"/>
                  </a:cubicBezTo>
                  <a:cubicBezTo>
                    <a:pt x="403" y="461"/>
                    <a:pt x="402" y="461"/>
                    <a:pt x="402" y="461"/>
                  </a:cubicBezTo>
                  <a:cubicBezTo>
                    <a:pt x="402" y="461"/>
                    <a:pt x="402" y="461"/>
                    <a:pt x="401" y="460"/>
                  </a:cubicBezTo>
                  <a:cubicBezTo>
                    <a:pt x="401" y="460"/>
                    <a:pt x="401" y="460"/>
                    <a:pt x="400" y="460"/>
                  </a:cubicBezTo>
                  <a:cubicBezTo>
                    <a:pt x="399" y="459"/>
                    <a:pt x="399" y="459"/>
                    <a:pt x="399" y="459"/>
                  </a:cubicBezTo>
                  <a:cubicBezTo>
                    <a:pt x="399" y="459"/>
                    <a:pt x="399" y="459"/>
                    <a:pt x="399" y="459"/>
                  </a:cubicBezTo>
                  <a:cubicBezTo>
                    <a:pt x="398" y="459"/>
                    <a:pt x="398" y="459"/>
                    <a:pt x="397" y="459"/>
                  </a:cubicBezTo>
                  <a:cubicBezTo>
                    <a:pt x="396" y="458"/>
                    <a:pt x="396" y="458"/>
                    <a:pt x="396" y="458"/>
                  </a:cubicBezTo>
                  <a:cubicBezTo>
                    <a:pt x="383" y="450"/>
                    <a:pt x="374" y="435"/>
                    <a:pt x="374" y="419"/>
                  </a:cubicBezTo>
                  <a:cubicBezTo>
                    <a:pt x="374" y="403"/>
                    <a:pt x="383" y="389"/>
                    <a:pt x="396" y="380"/>
                  </a:cubicBezTo>
                  <a:cubicBezTo>
                    <a:pt x="397" y="380"/>
                    <a:pt x="397" y="380"/>
                    <a:pt x="397" y="380"/>
                  </a:cubicBezTo>
                  <a:cubicBezTo>
                    <a:pt x="398" y="380"/>
                    <a:pt x="398" y="380"/>
                    <a:pt x="399" y="380"/>
                  </a:cubicBezTo>
                  <a:cubicBezTo>
                    <a:pt x="399" y="380"/>
                    <a:pt x="399" y="380"/>
                    <a:pt x="399" y="379"/>
                  </a:cubicBezTo>
                  <a:cubicBezTo>
                    <a:pt x="400" y="379"/>
                    <a:pt x="400" y="379"/>
                    <a:pt x="400" y="379"/>
                  </a:cubicBezTo>
                  <a:cubicBezTo>
                    <a:pt x="401" y="378"/>
                    <a:pt x="401" y="378"/>
                    <a:pt x="401" y="378"/>
                  </a:cubicBezTo>
                  <a:cubicBezTo>
                    <a:pt x="402" y="378"/>
                    <a:pt x="402" y="378"/>
                    <a:pt x="402" y="377"/>
                  </a:cubicBezTo>
                  <a:cubicBezTo>
                    <a:pt x="403" y="377"/>
                    <a:pt x="403" y="377"/>
                    <a:pt x="403" y="377"/>
                  </a:cubicBezTo>
                  <a:cubicBezTo>
                    <a:pt x="404" y="377"/>
                    <a:pt x="404" y="377"/>
                    <a:pt x="404" y="377"/>
                  </a:cubicBezTo>
                  <a:cubicBezTo>
                    <a:pt x="405" y="377"/>
                    <a:pt x="405" y="377"/>
                    <a:pt x="405" y="377"/>
                  </a:cubicBezTo>
                  <a:cubicBezTo>
                    <a:pt x="405" y="377"/>
                    <a:pt x="406" y="377"/>
                    <a:pt x="406" y="376"/>
                  </a:cubicBezTo>
                  <a:cubicBezTo>
                    <a:pt x="407" y="376"/>
                    <a:pt x="407" y="376"/>
                    <a:pt x="408" y="376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09" y="376"/>
                    <a:pt x="409" y="375"/>
                    <a:pt x="410" y="375"/>
                  </a:cubicBezTo>
                  <a:cubicBezTo>
                    <a:pt x="410" y="375"/>
                    <a:pt x="410" y="375"/>
                    <a:pt x="411" y="375"/>
                  </a:cubicBezTo>
                  <a:cubicBezTo>
                    <a:pt x="412" y="375"/>
                    <a:pt x="412" y="375"/>
                    <a:pt x="412" y="375"/>
                  </a:cubicBezTo>
                  <a:cubicBezTo>
                    <a:pt x="412" y="375"/>
                    <a:pt x="412" y="375"/>
                    <a:pt x="413" y="374"/>
                  </a:cubicBezTo>
                  <a:cubicBezTo>
                    <a:pt x="414" y="374"/>
                    <a:pt x="414" y="374"/>
                    <a:pt x="414" y="374"/>
                  </a:cubicBezTo>
                  <a:cubicBezTo>
                    <a:pt x="415" y="374"/>
                    <a:pt x="415" y="374"/>
                    <a:pt x="415" y="374"/>
                  </a:cubicBezTo>
                  <a:cubicBezTo>
                    <a:pt x="416" y="374"/>
                    <a:pt x="416" y="374"/>
                    <a:pt x="416" y="374"/>
                  </a:cubicBezTo>
                  <a:cubicBezTo>
                    <a:pt x="417" y="374"/>
                    <a:pt x="417" y="374"/>
                    <a:pt x="418" y="374"/>
                  </a:cubicBezTo>
                  <a:cubicBezTo>
                    <a:pt x="418" y="374"/>
                    <a:pt x="418" y="374"/>
                    <a:pt x="418" y="374"/>
                  </a:cubicBezTo>
                  <a:cubicBezTo>
                    <a:pt x="419" y="374"/>
                    <a:pt x="419" y="374"/>
                    <a:pt x="420" y="374"/>
                  </a:cubicBezTo>
                  <a:cubicBezTo>
                    <a:pt x="423" y="374"/>
                    <a:pt x="427" y="374"/>
                    <a:pt x="430" y="375"/>
                  </a:cubicBezTo>
                  <a:cubicBezTo>
                    <a:pt x="450" y="380"/>
                    <a:pt x="465" y="399"/>
                    <a:pt x="465" y="419"/>
                  </a:cubicBezTo>
                  <a:close/>
                  <a:moveTo>
                    <a:pt x="278" y="607"/>
                  </a:moveTo>
                  <a:cubicBezTo>
                    <a:pt x="278" y="627"/>
                    <a:pt x="264" y="646"/>
                    <a:pt x="244" y="650"/>
                  </a:cubicBezTo>
                  <a:cubicBezTo>
                    <a:pt x="243" y="651"/>
                    <a:pt x="243" y="651"/>
                    <a:pt x="243" y="651"/>
                  </a:cubicBezTo>
                  <a:cubicBezTo>
                    <a:pt x="242" y="651"/>
                    <a:pt x="242" y="651"/>
                    <a:pt x="242" y="651"/>
                  </a:cubicBezTo>
                  <a:cubicBezTo>
                    <a:pt x="241" y="651"/>
                    <a:pt x="241" y="651"/>
                    <a:pt x="241" y="651"/>
                  </a:cubicBezTo>
                  <a:cubicBezTo>
                    <a:pt x="240" y="651"/>
                    <a:pt x="240" y="651"/>
                    <a:pt x="240" y="651"/>
                  </a:cubicBezTo>
                  <a:cubicBezTo>
                    <a:pt x="239" y="652"/>
                    <a:pt x="239" y="652"/>
                    <a:pt x="238" y="652"/>
                  </a:cubicBezTo>
                  <a:cubicBezTo>
                    <a:pt x="238" y="652"/>
                    <a:pt x="238" y="652"/>
                    <a:pt x="238" y="652"/>
                  </a:cubicBezTo>
                  <a:cubicBezTo>
                    <a:pt x="237" y="652"/>
                    <a:pt x="237" y="652"/>
                    <a:pt x="236" y="652"/>
                  </a:cubicBezTo>
                  <a:cubicBezTo>
                    <a:pt x="235" y="652"/>
                    <a:pt x="235" y="652"/>
                    <a:pt x="235" y="652"/>
                  </a:cubicBezTo>
                  <a:cubicBezTo>
                    <a:pt x="234" y="652"/>
                    <a:pt x="234" y="652"/>
                    <a:pt x="234" y="652"/>
                  </a:cubicBezTo>
                  <a:cubicBezTo>
                    <a:pt x="233" y="652"/>
                    <a:pt x="233" y="652"/>
                    <a:pt x="233" y="652"/>
                  </a:cubicBezTo>
                  <a:cubicBezTo>
                    <a:pt x="232" y="652"/>
                    <a:pt x="232" y="652"/>
                    <a:pt x="231" y="652"/>
                  </a:cubicBezTo>
                  <a:cubicBezTo>
                    <a:pt x="231" y="652"/>
                    <a:pt x="231" y="652"/>
                    <a:pt x="230" y="652"/>
                  </a:cubicBezTo>
                  <a:cubicBezTo>
                    <a:pt x="229" y="652"/>
                    <a:pt x="229" y="652"/>
                    <a:pt x="229" y="652"/>
                  </a:cubicBezTo>
                  <a:cubicBezTo>
                    <a:pt x="228" y="652"/>
                    <a:pt x="228" y="652"/>
                    <a:pt x="228" y="652"/>
                  </a:cubicBezTo>
                  <a:cubicBezTo>
                    <a:pt x="227" y="652"/>
                    <a:pt x="227" y="652"/>
                    <a:pt x="227" y="652"/>
                  </a:cubicBezTo>
                  <a:cubicBezTo>
                    <a:pt x="226" y="652"/>
                    <a:pt x="226" y="652"/>
                    <a:pt x="225" y="651"/>
                  </a:cubicBezTo>
                  <a:cubicBezTo>
                    <a:pt x="225" y="651"/>
                    <a:pt x="225" y="651"/>
                    <a:pt x="225" y="651"/>
                  </a:cubicBezTo>
                  <a:cubicBezTo>
                    <a:pt x="224" y="651"/>
                    <a:pt x="224" y="651"/>
                    <a:pt x="224" y="651"/>
                  </a:cubicBezTo>
                  <a:cubicBezTo>
                    <a:pt x="223" y="651"/>
                    <a:pt x="223" y="651"/>
                    <a:pt x="222" y="651"/>
                  </a:cubicBezTo>
                  <a:cubicBezTo>
                    <a:pt x="222" y="650"/>
                    <a:pt x="222" y="650"/>
                    <a:pt x="222" y="650"/>
                  </a:cubicBezTo>
                  <a:cubicBezTo>
                    <a:pt x="201" y="646"/>
                    <a:pt x="187" y="627"/>
                    <a:pt x="187" y="607"/>
                  </a:cubicBezTo>
                  <a:cubicBezTo>
                    <a:pt x="187" y="587"/>
                    <a:pt x="200" y="570"/>
                    <a:pt x="218" y="564"/>
                  </a:cubicBezTo>
                  <a:cubicBezTo>
                    <a:pt x="219" y="564"/>
                    <a:pt x="220" y="563"/>
                    <a:pt x="222" y="563"/>
                  </a:cubicBezTo>
                  <a:cubicBezTo>
                    <a:pt x="222" y="563"/>
                    <a:pt x="222" y="563"/>
                    <a:pt x="222" y="563"/>
                  </a:cubicBezTo>
                  <a:cubicBezTo>
                    <a:pt x="223" y="563"/>
                    <a:pt x="223" y="563"/>
                    <a:pt x="224" y="562"/>
                  </a:cubicBezTo>
                  <a:cubicBezTo>
                    <a:pt x="225" y="562"/>
                    <a:pt x="225" y="562"/>
                    <a:pt x="225" y="562"/>
                  </a:cubicBezTo>
                  <a:cubicBezTo>
                    <a:pt x="225" y="562"/>
                    <a:pt x="225" y="562"/>
                    <a:pt x="225" y="562"/>
                  </a:cubicBezTo>
                  <a:cubicBezTo>
                    <a:pt x="226" y="562"/>
                    <a:pt x="226" y="562"/>
                    <a:pt x="227" y="562"/>
                  </a:cubicBezTo>
                  <a:cubicBezTo>
                    <a:pt x="228" y="562"/>
                    <a:pt x="228" y="562"/>
                    <a:pt x="228" y="562"/>
                  </a:cubicBezTo>
                  <a:cubicBezTo>
                    <a:pt x="228" y="561"/>
                    <a:pt x="228" y="561"/>
                    <a:pt x="229" y="561"/>
                  </a:cubicBezTo>
                  <a:cubicBezTo>
                    <a:pt x="230" y="561"/>
                    <a:pt x="230" y="561"/>
                    <a:pt x="230" y="561"/>
                  </a:cubicBezTo>
                  <a:cubicBezTo>
                    <a:pt x="231" y="561"/>
                    <a:pt x="231" y="561"/>
                    <a:pt x="231" y="561"/>
                  </a:cubicBezTo>
                  <a:cubicBezTo>
                    <a:pt x="232" y="561"/>
                    <a:pt x="232" y="561"/>
                    <a:pt x="233" y="561"/>
                  </a:cubicBezTo>
                  <a:cubicBezTo>
                    <a:pt x="234" y="561"/>
                    <a:pt x="234" y="561"/>
                    <a:pt x="234" y="561"/>
                  </a:cubicBezTo>
                  <a:cubicBezTo>
                    <a:pt x="234" y="561"/>
                    <a:pt x="234" y="561"/>
                    <a:pt x="235" y="561"/>
                  </a:cubicBezTo>
                  <a:cubicBezTo>
                    <a:pt x="236" y="561"/>
                    <a:pt x="236" y="561"/>
                    <a:pt x="236" y="561"/>
                  </a:cubicBezTo>
                  <a:cubicBezTo>
                    <a:pt x="237" y="561"/>
                    <a:pt x="237" y="561"/>
                    <a:pt x="238" y="562"/>
                  </a:cubicBezTo>
                  <a:cubicBezTo>
                    <a:pt x="238" y="562"/>
                    <a:pt x="238" y="562"/>
                    <a:pt x="238" y="562"/>
                  </a:cubicBezTo>
                  <a:cubicBezTo>
                    <a:pt x="239" y="562"/>
                    <a:pt x="239" y="562"/>
                    <a:pt x="240" y="562"/>
                  </a:cubicBezTo>
                  <a:cubicBezTo>
                    <a:pt x="241" y="562"/>
                    <a:pt x="241" y="562"/>
                    <a:pt x="241" y="562"/>
                  </a:cubicBezTo>
                  <a:cubicBezTo>
                    <a:pt x="241" y="562"/>
                    <a:pt x="241" y="562"/>
                    <a:pt x="242" y="562"/>
                  </a:cubicBezTo>
                  <a:cubicBezTo>
                    <a:pt x="263" y="567"/>
                    <a:pt x="278" y="585"/>
                    <a:pt x="278" y="607"/>
                  </a:cubicBezTo>
                  <a:close/>
                  <a:moveTo>
                    <a:pt x="465" y="232"/>
                  </a:moveTo>
                  <a:cubicBezTo>
                    <a:pt x="465" y="257"/>
                    <a:pt x="445" y="277"/>
                    <a:pt x="420" y="277"/>
                  </a:cubicBezTo>
                  <a:cubicBezTo>
                    <a:pt x="395" y="277"/>
                    <a:pt x="374" y="257"/>
                    <a:pt x="374" y="232"/>
                  </a:cubicBezTo>
                  <a:cubicBezTo>
                    <a:pt x="374" y="207"/>
                    <a:pt x="395" y="187"/>
                    <a:pt x="420" y="187"/>
                  </a:cubicBezTo>
                  <a:cubicBezTo>
                    <a:pt x="445" y="187"/>
                    <a:pt x="465" y="207"/>
                    <a:pt x="465" y="232"/>
                  </a:cubicBezTo>
                  <a:close/>
                  <a:moveTo>
                    <a:pt x="278" y="419"/>
                  </a:moveTo>
                  <a:cubicBezTo>
                    <a:pt x="278" y="444"/>
                    <a:pt x="257" y="465"/>
                    <a:pt x="233" y="465"/>
                  </a:cubicBezTo>
                  <a:cubicBezTo>
                    <a:pt x="208" y="465"/>
                    <a:pt x="187" y="444"/>
                    <a:pt x="187" y="419"/>
                  </a:cubicBezTo>
                  <a:cubicBezTo>
                    <a:pt x="187" y="394"/>
                    <a:pt x="208" y="374"/>
                    <a:pt x="233" y="374"/>
                  </a:cubicBezTo>
                  <a:cubicBezTo>
                    <a:pt x="257" y="374"/>
                    <a:pt x="278" y="394"/>
                    <a:pt x="278" y="419"/>
                  </a:cubicBezTo>
                  <a:close/>
                  <a:moveTo>
                    <a:pt x="278" y="232"/>
                  </a:moveTo>
                  <a:cubicBezTo>
                    <a:pt x="278" y="257"/>
                    <a:pt x="257" y="277"/>
                    <a:pt x="233" y="277"/>
                  </a:cubicBezTo>
                  <a:cubicBezTo>
                    <a:pt x="208" y="277"/>
                    <a:pt x="187" y="257"/>
                    <a:pt x="187" y="232"/>
                  </a:cubicBezTo>
                  <a:cubicBezTo>
                    <a:pt x="187" y="207"/>
                    <a:pt x="208" y="187"/>
                    <a:pt x="233" y="187"/>
                  </a:cubicBezTo>
                  <a:cubicBezTo>
                    <a:pt x="257" y="187"/>
                    <a:pt x="278" y="207"/>
                    <a:pt x="278" y="232"/>
                  </a:cubicBezTo>
                  <a:close/>
                  <a:moveTo>
                    <a:pt x="91" y="419"/>
                  </a:moveTo>
                  <a:cubicBezTo>
                    <a:pt x="91" y="444"/>
                    <a:pt x="70" y="465"/>
                    <a:pt x="45" y="465"/>
                  </a:cubicBezTo>
                  <a:cubicBezTo>
                    <a:pt x="20" y="465"/>
                    <a:pt x="0" y="444"/>
                    <a:pt x="0" y="419"/>
                  </a:cubicBezTo>
                  <a:cubicBezTo>
                    <a:pt x="0" y="394"/>
                    <a:pt x="20" y="374"/>
                    <a:pt x="45" y="374"/>
                  </a:cubicBezTo>
                  <a:cubicBezTo>
                    <a:pt x="70" y="374"/>
                    <a:pt x="91" y="394"/>
                    <a:pt x="91" y="419"/>
                  </a:cubicBezTo>
                  <a:close/>
                  <a:moveTo>
                    <a:pt x="465" y="45"/>
                  </a:moveTo>
                  <a:cubicBezTo>
                    <a:pt x="465" y="70"/>
                    <a:pt x="445" y="90"/>
                    <a:pt x="420" y="90"/>
                  </a:cubicBezTo>
                  <a:cubicBezTo>
                    <a:pt x="395" y="90"/>
                    <a:pt x="374" y="70"/>
                    <a:pt x="374" y="45"/>
                  </a:cubicBezTo>
                  <a:cubicBezTo>
                    <a:pt x="374" y="20"/>
                    <a:pt x="394" y="0"/>
                    <a:pt x="418" y="0"/>
                  </a:cubicBezTo>
                  <a:cubicBezTo>
                    <a:pt x="419" y="0"/>
                    <a:pt x="419" y="0"/>
                    <a:pt x="420" y="0"/>
                  </a:cubicBezTo>
                  <a:cubicBezTo>
                    <a:pt x="421" y="0"/>
                    <a:pt x="421" y="0"/>
                    <a:pt x="421" y="0"/>
                  </a:cubicBezTo>
                  <a:cubicBezTo>
                    <a:pt x="446" y="0"/>
                    <a:pt x="465" y="20"/>
                    <a:pt x="465" y="45"/>
                  </a:cubicBezTo>
                  <a:close/>
                  <a:moveTo>
                    <a:pt x="374" y="607"/>
                  </a:moveTo>
                  <a:cubicBezTo>
                    <a:pt x="374" y="582"/>
                    <a:pt x="395" y="561"/>
                    <a:pt x="420" y="561"/>
                  </a:cubicBezTo>
                  <a:cubicBezTo>
                    <a:pt x="445" y="561"/>
                    <a:pt x="465" y="582"/>
                    <a:pt x="465" y="607"/>
                  </a:cubicBezTo>
                  <a:cubicBezTo>
                    <a:pt x="465" y="632"/>
                    <a:pt x="445" y="652"/>
                    <a:pt x="420" y="652"/>
                  </a:cubicBezTo>
                  <a:cubicBezTo>
                    <a:pt x="395" y="652"/>
                    <a:pt x="374" y="632"/>
                    <a:pt x="374" y="607"/>
                  </a:cubicBezTo>
                  <a:close/>
                  <a:moveTo>
                    <a:pt x="562" y="419"/>
                  </a:moveTo>
                  <a:cubicBezTo>
                    <a:pt x="562" y="394"/>
                    <a:pt x="582" y="374"/>
                    <a:pt x="607" y="374"/>
                  </a:cubicBezTo>
                  <a:cubicBezTo>
                    <a:pt x="632" y="374"/>
                    <a:pt x="652" y="394"/>
                    <a:pt x="652" y="419"/>
                  </a:cubicBezTo>
                  <a:cubicBezTo>
                    <a:pt x="652" y="444"/>
                    <a:pt x="632" y="465"/>
                    <a:pt x="607" y="465"/>
                  </a:cubicBezTo>
                  <a:cubicBezTo>
                    <a:pt x="582" y="465"/>
                    <a:pt x="562" y="444"/>
                    <a:pt x="562" y="419"/>
                  </a:cubicBezTo>
                  <a:close/>
                  <a:moveTo>
                    <a:pt x="562" y="607"/>
                  </a:moveTo>
                  <a:cubicBezTo>
                    <a:pt x="562" y="582"/>
                    <a:pt x="582" y="561"/>
                    <a:pt x="607" y="561"/>
                  </a:cubicBezTo>
                  <a:cubicBezTo>
                    <a:pt x="632" y="561"/>
                    <a:pt x="652" y="582"/>
                    <a:pt x="652" y="607"/>
                  </a:cubicBezTo>
                  <a:cubicBezTo>
                    <a:pt x="652" y="632"/>
                    <a:pt x="632" y="652"/>
                    <a:pt x="607" y="652"/>
                  </a:cubicBezTo>
                  <a:cubicBezTo>
                    <a:pt x="582" y="652"/>
                    <a:pt x="562" y="632"/>
                    <a:pt x="562" y="607"/>
                  </a:cubicBezTo>
                  <a:close/>
                  <a:moveTo>
                    <a:pt x="749" y="419"/>
                  </a:moveTo>
                  <a:cubicBezTo>
                    <a:pt x="749" y="394"/>
                    <a:pt x="769" y="374"/>
                    <a:pt x="794" y="374"/>
                  </a:cubicBezTo>
                  <a:cubicBezTo>
                    <a:pt x="820" y="374"/>
                    <a:pt x="839" y="394"/>
                    <a:pt x="839" y="419"/>
                  </a:cubicBezTo>
                  <a:cubicBezTo>
                    <a:pt x="839" y="444"/>
                    <a:pt x="820" y="465"/>
                    <a:pt x="794" y="465"/>
                  </a:cubicBezTo>
                  <a:cubicBezTo>
                    <a:pt x="769" y="465"/>
                    <a:pt x="749" y="444"/>
                    <a:pt x="749" y="419"/>
                  </a:cubicBezTo>
                  <a:close/>
                  <a:moveTo>
                    <a:pt x="374" y="794"/>
                  </a:moveTo>
                  <a:cubicBezTo>
                    <a:pt x="374" y="769"/>
                    <a:pt x="395" y="749"/>
                    <a:pt x="420" y="749"/>
                  </a:cubicBezTo>
                  <a:cubicBezTo>
                    <a:pt x="445" y="749"/>
                    <a:pt x="465" y="769"/>
                    <a:pt x="465" y="794"/>
                  </a:cubicBezTo>
                  <a:cubicBezTo>
                    <a:pt x="465" y="818"/>
                    <a:pt x="446" y="839"/>
                    <a:pt x="421" y="839"/>
                  </a:cubicBezTo>
                  <a:cubicBezTo>
                    <a:pt x="421" y="839"/>
                    <a:pt x="421" y="839"/>
                    <a:pt x="421" y="839"/>
                  </a:cubicBezTo>
                  <a:cubicBezTo>
                    <a:pt x="420" y="839"/>
                    <a:pt x="420" y="839"/>
                    <a:pt x="420" y="839"/>
                  </a:cubicBezTo>
                  <a:cubicBezTo>
                    <a:pt x="420" y="839"/>
                    <a:pt x="420" y="839"/>
                    <a:pt x="420" y="839"/>
                  </a:cubicBezTo>
                  <a:cubicBezTo>
                    <a:pt x="419" y="839"/>
                    <a:pt x="419" y="839"/>
                    <a:pt x="418" y="839"/>
                  </a:cubicBezTo>
                  <a:cubicBezTo>
                    <a:pt x="418" y="839"/>
                    <a:pt x="418" y="839"/>
                    <a:pt x="418" y="839"/>
                  </a:cubicBezTo>
                  <a:cubicBezTo>
                    <a:pt x="394" y="839"/>
                    <a:pt x="374" y="818"/>
                    <a:pt x="374" y="7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19"/>
            <p:cNvSpPr>
              <a:spLocks noEditPoints="1"/>
            </p:cNvSpPr>
            <p:nvPr/>
          </p:nvSpPr>
          <p:spPr bwMode="auto">
            <a:xfrm>
              <a:off x="143987" y="5248951"/>
              <a:ext cx="280846" cy="280846"/>
            </a:xfrm>
            <a:custGeom>
              <a:avLst/>
              <a:gdLst>
                <a:gd name="T0" fmla="*/ 108 w 215"/>
                <a:gd name="T1" fmla="*/ 35 h 215"/>
                <a:gd name="T2" fmla="*/ 56 w 215"/>
                <a:gd name="T3" fmla="*/ 57 h 215"/>
                <a:gd name="T4" fmla="*/ 56 w 215"/>
                <a:gd name="T5" fmla="*/ 57 h 215"/>
                <a:gd name="T6" fmla="*/ 35 w 215"/>
                <a:gd name="T7" fmla="*/ 108 h 215"/>
                <a:gd name="T8" fmla="*/ 56 w 215"/>
                <a:gd name="T9" fmla="*/ 159 h 215"/>
                <a:gd name="T10" fmla="*/ 108 w 215"/>
                <a:gd name="T11" fmla="*/ 181 h 215"/>
                <a:gd name="T12" fmla="*/ 158 w 215"/>
                <a:gd name="T13" fmla="*/ 159 h 215"/>
                <a:gd name="T14" fmla="*/ 180 w 215"/>
                <a:gd name="T15" fmla="*/ 108 h 215"/>
                <a:gd name="T16" fmla="*/ 158 w 215"/>
                <a:gd name="T17" fmla="*/ 57 h 215"/>
                <a:gd name="T18" fmla="*/ 108 w 215"/>
                <a:gd name="T19" fmla="*/ 35 h 215"/>
                <a:gd name="T20" fmla="*/ 31 w 215"/>
                <a:gd name="T21" fmla="*/ 32 h 215"/>
                <a:gd name="T22" fmla="*/ 108 w 215"/>
                <a:gd name="T23" fmla="*/ 0 h 215"/>
                <a:gd name="T24" fmla="*/ 184 w 215"/>
                <a:gd name="T25" fmla="*/ 32 h 215"/>
                <a:gd name="T26" fmla="*/ 184 w 215"/>
                <a:gd name="T27" fmla="*/ 32 h 215"/>
                <a:gd name="T28" fmla="*/ 215 w 215"/>
                <a:gd name="T29" fmla="*/ 108 h 215"/>
                <a:gd name="T30" fmla="*/ 184 w 215"/>
                <a:gd name="T31" fmla="*/ 184 h 215"/>
                <a:gd name="T32" fmla="*/ 108 w 215"/>
                <a:gd name="T33" fmla="*/ 215 h 215"/>
                <a:gd name="T34" fmla="*/ 31 w 215"/>
                <a:gd name="T35" fmla="*/ 184 h 215"/>
                <a:gd name="T36" fmla="*/ 31 w 215"/>
                <a:gd name="T37" fmla="*/ 184 h 215"/>
                <a:gd name="T38" fmla="*/ 0 w 215"/>
                <a:gd name="T39" fmla="*/ 108 h 215"/>
                <a:gd name="T40" fmla="*/ 31 w 215"/>
                <a:gd name="T41" fmla="*/ 32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" h="215">
                  <a:moveTo>
                    <a:pt x="108" y="35"/>
                  </a:moveTo>
                  <a:cubicBezTo>
                    <a:pt x="87" y="35"/>
                    <a:pt x="70" y="43"/>
                    <a:pt x="56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43" y="70"/>
                    <a:pt x="35" y="88"/>
                    <a:pt x="35" y="108"/>
                  </a:cubicBezTo>
                  <a:cubicBezTo>
                    <a:pt x="35" y="128"/>
                    <a:pt x="43" y="146"/>
                    <a:pt x="56" y="159"/>
                  </a:cubicBezTo>
                  <a:cubicBezTo>
                    <a:pt x="70" y="172"/>
                    <a:pt x="87" y="181"/>
                    <a:pt x="108" y="181"/>
                  </a:cubicBezTo>
                  <a:cubicBezTo>
                    <a:pt x="127" y="181"/>
                    <a:pt x="146" y="172"/>
                    <a:pt x="158" y="159"/>
                  </a:cubicBezTo>
                  <a:cubicBezTo>
                    <a:pt x="172" y="146"/>
                    <a:pt x="180" y="128"/>
                    <a:pt x="180" y="108"/>
                  </a:cubicBezTo>
                  <a:cubicBezTo>
                    <a:pt x="180" y="88"/>
                    <a:pt x="172" y="70"/>
                    <a:pt x="158" y="57"/>
                  </a:cubicBezTo>
                  <a:cubicBezTo>
                    <a:pt x="146" y="43"/>
                    <a:pt x="127" y="35"/>
                    <a:pt x="108" y="35"/>
                  </a:cubicBezTo>
                  <a:close/>
                  <a:moveTo>
                    <a:pt x="31" y="32"/>
                  </a:moveTo>
                  <a:cubicBezTo>
                    <a:pt x="51" y="12"/>
                    <a:pt x="78" y="0"/>
                    <a:pt x="108" y="0"/>
                  </a:cubicBezTo>
                  <a:cubicBezTo>
                    <a:pt x="137" y="0"/>
                    <a:pt x="165" y="12"/>
                    <a:pt x="184" y="32"/>
                  </a:cubicBezTo>
                  <a:cubicBezTo>
                    <a:pt x="184" y="32"/>
                    <a:pt x="184" y="32"/>
                    <a:pt x="184" y="32"/>
                  </a:cubicBezTo>
                  <a:cubicBezTo>
                    <a:pt x="203" y="51"/>
                    <a:pt x="215" y="78"/>
                    <a:pt x="215" y="108"/>
                  </a:cubicBezTo>
                  <a:cubicBezTo>
                    <a:pt x="215" y="138"/>
                    <a:pt x="203" y="165"/>
                    <a:pt x="184" y="184"/>
                  </a:cubicBezTo>
                  <a:cubicBezTo>
                    <a:pt x="165" y="204"/>
                    <a:pt x="137" y="215"/>
                    <a:pt x="108" y="215"/>
                  </a:cubicBezTo>
                  <a:cubicBezTo>
                    <a:pt x="78" y="215"/>
                    <a:pt x="51" y="204"/>
                    <a:pt x="31" y="184"/>
                  </a:cubicBezTo>
                  <a:cubicBezTo>
                    <a:pt x="31" y="184"/>
                    <a:pt x="31" y="184"/>
                    <a:pt x="31" y="184"/>
                  </a:cubicBezTo>
                  <a:cubicBezTo>
                    <a:pt x="12" y="165"/>
                    <a:pt x="0" y="137"/>
                    <a:pt x="0" y="108"/>
                  </a:cubicBezTo>
                  <a:cubicBezTo>
                    <a:pt x="0" y="78"/>
                    <a:pt x="12" y="51"/>
                    <a:pt x="31" y="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 rot="10800000">
            <a:off x="9534232" y="-109579"/>
            <a:ext cx="2778202" cy="2084928"/>
            <a:chOff x="-92152" y="4881369"/>
            <a:chExt cx="2778202" cy="2084928"/>
          </a:xfrm>
        </p:grpSpPr>
        <p:sp>
          <p:nvSpPr>
            <p:cNvPr id="13" name="矩形 5"/>
            <p:cNvSpPr/>
            <p:nvPr/>
          </p:nvSpPr>
          <p:spPr>
            <a:xfrm>
              <a:off x="-1" y="4881369"/>
              <a:ext cx="2686051" cy="1976631"/>
            </a:xfrm>
            <a:custGeom>
              <a:avLst/>
              <a:gdLst>
                <a:gd name="connsiteX0" fmla="*/ 0 w 3036072"/>
                <a:gd name="connsiteY0" fmla="*/ 0 h 1976631"/>
                <a:gd name="connsiteX1" fmla="*/ 3036072 w 3036072"/>
                <a:gd name="connsiteY1" fmla="*/ 0 h 1976631"/>
                <a:gd name="connsiteX2" fmla="*/ 3036072 w 3036072"/>
                <a:gd name="connsiteY2" fmla="*/ 1976631 h 1976631"/>
                <a:gd name="connsiteX3" fmla="*/ 0 w 3036072"/>
                <a:gd name="connsiteY3" fmla="*/ 1976631 h 1976631"/>
                <a:gd name="connsiteX4" fmla="*/ 0 w 3036072"/>
                <a:gd name="connsiteY4" fmla="*/ 0 h 1976631"/>
                <a:gd name="connsiteX0-1" fmla="*/ 0 w 3036072"/>
                <a:gd name="connsiteY0-2" fmla="*/ 0 h 1976631"/>
                <a:gd name="connsiteX1-3" fmla="*/ 1369197 w 3036072"/>
                <a:gd name="connsiteY1-4" fmla="*/ 895350 h 1976631"/>
                <a:gd name="connsiteX2-5" fmla="*/ 3036072 w 3036072"/>
                <a:gd name="connsiteY2-6" fmla="*/ 1976631 h 1976631"/>
                <a:gd name="connsiteX3-7" fmla="*/ 0 w 3036072"/>
                <a:gd name="connsiteY3-8" fmla="*/ 1976631 h 1976631"/>
                <a:gd name="connsiteX4-9" fmla="*/ 0 w 3036072"/>
                <a:gd name="connsiteY4-10" fmla="*/ 0 h 1976631"/>
                <a:gd name="connsiteX0-11" fmla="*/ 0 w 3036072"/>
                <a:gd name="connsiteY0-12" fmla="*/ 0 h 1976631"/>
                <a:gd name="connsiteX1-13" fmla="*/ 1369197 w 3036072"/>
                <a:gd name="connsiteY1-14" fmla="*/ 895350 h 1976631"/>
                <a:gd name="connsiteX2-15" fmla="*/ 3036072 w 3036072"/>
                <a:gd name="connsiteY2-16" fmla="*/ 1976631 h 1976631"/>
                <a:gd name="connsiteX3-17" fmla="*/ 0 w 3036072"/>
                <a:gd name="connsiteY3-18" fmla="*/ 1976631 h 1976631"/>
                <a:gd name="connsiteX4-19" fmla="*/ 0 w 3036072"/>
                <a:gd name="connsiteY4-20" fmla="*/ 0 h 1976631"/>
                <a:gd name="connsiteX0-21" fmla="*/ 0 w 3036072"/>
                <a:gd name="connsiteY0-22" fmla="*/ 0 h 1976631"/>
                <a:gd name="connsiteX1-23" fmla="*/ 1369197 w 3036072"/>
                <a:gd name="connsiteY1-24" fmla="*/ 895350 h 1976631"/>
                <a:gd name="connsiteX2-25" fmla="*/ 3036072 w 3036072"/>
                <a:gd name="connsiteY2-26" fmla="*/ 1976631 h 1976631"/>
                <a:gd name="connsiteX3-27" fmla="*/ 0 w 3036072"/>
                <a:gd name="connsiteY3-28" fmla="*/ 1976631 h 1976631"/>
                <a:gd name="connsiteX4-29" fmla="*/ 0 w 3036072"/>
                <a:gd name="connsiteY4-30" fmla="*/ 0 h 1976631"/>
                <a:gd name="connsiteX0-31" fmla="*/ 0 w 3036072"/>
                <a:gd name="connsiteY0-32" fmla="*/ 0 h 1976631"/>
                <a:gd name="connsiteX1-33" fmla="*/ 1369197 w 3036072"/>
                <a:gd name="connsiteY1-34" fmla="*/ 895350 h 1976631"/>
                <a:gd name="connsiteX2-35" fmla="*/ 3036072 w 3036072"/>
                <a:gd name="connsiteY2-36" fmla="*/ 1976631 h 1976631"/>
                <a:gd name="connsiteX3-37" fmla="*/ 0 w 3036072"/>
                <a:gd name="connsiteY3-38" fmla="*/ 1976631 h 1976631"/>
                <a:gd name="connsiteX4-39" fmla="*/ 0 w 3036072"/>
                <a:gd name="connsiteY4-40" fmla="*/ 0 h 1976631"/>
                <a:gd name="connsiteX0-41" fmla="*/ 0 w 3036072"/>
                <a:gd name="connsiteY0-42" fmla="*/ 0 h 1976631"/>
                <a:gd name="connsiteX1-43" fmla="*/ 1369197 w 3036072"/>
                <a:gd name="connsiteY1-44" fmla="*/ 895350 h 1976631"/>
                <a:gd name="connsiteX2-45" fmla="*/ 3036072 w 3036072"/>
                <a:gd name="connsiteY2-46" fmla="*/ 1976631 h 1976631"/>
                <a:gd name="connsiteX3-47" fmla="*/ 0 w 3036072"/>
                <a:gd name="connsiteY3-48" fmla="*/ 1976631 h 1976631"/>
                <a:gd name="connsiteX4-49" fmla="*/ 0 w 3036072"/>
                <a:gd name="connsiteY4-50" fmla="*/ 0 h 1976631"/>
                <a:gd name="connsiteX0-51" fmla="*/ 0 w 3036072"/>
                <a:gd name="connsiteY0-52" fmla="*/ 0 h 1976631"/>
                <a:gd name="connsiteX1-53" fmla="*/ 1369197 w 3036072"/>
                <a:gd name="connsiteY1-54" fmla="*/ 895350 h 1976631"/>
                <a:gd name="connsiteX2-55" fmla="*/ 3036072 w 3036072"/>
                <a:gd name="connsiteY2-56" fmla="*/ 1976631 h 1976631"/>
                <a:gd name="connsiteX3-57" fmla="*/ 0 w 3036072"/>
                <a:gd name="connsiteY3-58" fmla="*/ 1976631 h 1976631"/>
                <a:gd name="connsiteX4-59" fmla="*/ 0 w 3036072"/>
                <a:gd name="connsiteY4-60" fmla="*/ 0 h 1976631"/>
                <a:gd name="connsiteX0-61" fmla="*/ 0 w 3036072"/>
                <a:gd name="connsiteY0-62" fmla="*/ 0 h 1976631"/>
                <a:gd name="connsiteX1-63" fmla="*/ 1569222 w 3036072"/>
                <a:gd name="connsiteY1-64" fmla="*/ 1038225 h 1976631"/>
                <a:gd name="connsiteX2-65" fmla="*/ 3036072 w 3036072"/>
                <a:gd name="connsiteY2-66" fmla="*/ 1976631 h 1976631"/>
                <a:gd name="connsiteX3-67" fmla="*/ 0 w 3036072"/>
                <a:gd name="connsiteY3-68" fmla="*/ 1976631 h 1976631"/>
                <a:gd name="connsiteX4-69" fmla="*/ 0 w 3036072"/>
                <a:gd name="connsiteY4-70" fmla="*/ 0 h 1976631"/>
                <a:gd name="connsiteX0-71" fmla="*/ 0 w 3036072"/>
                <a:gd name="connsiteY0-72" fmla="*/ 0 h 1976631"/>
                <a:gd name="connsiteX1-73" fmla="*/ 1235847 w 3036072"/>
                <a:gd name="connsiteY1-74" fmla="*/ 1219200 h 1976631"/>
                <a:gd name="connsiteX2-75" fmla="*/ 3036072 w 3036072"/>
                <a:gd name="connsiteY2-76" fmla="*/ 1976631 h 1976631"/>
                <a:gd name="connsiteX3-77" fmla="*/ 0 w 3036072"/>
                <a:gd name="connsiteY3-78" fmla="*/ 1976631 h 1976631"/>
                <a:gd name="connsiteX4-79" fmla="*/ 0 w 3036072"/>
                <a:gd name="connsiteY4-80" fmla="*/ 0 h 1976631"/>
                <a:gd name="connsiteX0-81" fmla="*/ 0 w 3036072"/>
                <a:gd name="connsiteY0-82" fmla="*/ 0 h 1976631"/>
                <a:gd name="connsiteX1-83" fmla="*/ 1235847 w 3036072"/>
                <a:gd name="connsiteY1-84" fmla="*/ 1219200 h 1976631"/>
                <a:gd name="connsiteX2-85" fmla="*/ 3036072 w 3036072"/>
                <a:gd name="connsiteY2-86" fmla="*/ 1976631 h 1976631"/>
                <a:gd name="connsiteX3-87" fmla="*/ 0 w 3036072"/>
                <a:gd name="connsiteY3-88" fmla="*/ 1976631 h 1976631"/>
                <a:gd name="connsiteX4-89" fmla="*/ 0 w 3036072"/>
                <a:gd name="connsiteY4-90" fmla="*/ 0 h 197663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036072" h="1976631">
                  <a:moveTo>
                    <a:pt x="0" y="0"/>
                  </a:moveTo>
                  <a:cubicBezTo>
                    <a:pt x="725554" y="107950"/>
                    <a:pt x="246048" y="1349375"/>
                    <a:pt x="1235847" y="1219200"/>
                  </a:cubicBezTo>
                  <a:cubicBezTo>
                    <a:pt x="1924822" y="1112902"/>
                    <a:pt x="2918597" y="1235204"/>
                    <a:pt x="3036072" y="1976631"/>
                  </a:cubicBezTo>
                  <a:lnTo>
                    <a:pt x="0" y="19766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1840168" y="6463263"/>
              <a:ext cx="288387" cy="213964"/>
            </a:xfrm>
            <a:custGeom>
              <a:avLst/>
              <a:gdLst>
                <a:gd name="T0" fmla="*/ 361 w 373"/>
                <a:gd name="T1" fmla="*/ 31 h 277"/>
                <a:gd name="T2" fmla="*/ 369 w 373"/>
                <a:gd name="T3" fmla="*/ 54 h 277"/>
                <a:gd name="T4" fmla="*/ 345 w 373"/>
                <a:gd name="T5" fmla="*/ 63 h 277"/>
                <a:gd name="T6" fmla="*/ 317 w 373"/>
                <a:gd name="T7" fmla="*/ 49 h 277"/>
                <a:gd name="T8" fmla="*/ 278 w 373"/>
                <a:gd name="T9" fmla="*/ 49 h 277"/>
                <a:gd name="T10" fmla="*/ 207 w 373"/>
                <a:gd name="T11" fmla="*/ 49 h 277"/>
                <a:gd name="T12" fmla="*/ 167 w 373"/>
                <a:gd name="T13" fmla="*/ 49 h 277"/>
                <a:gd name="T14" fmla="*/ 96 w 373"/>
                <a:gd name="T15" fmla="*/ 49 h 277"/>
                <a:gd name="T16" fmla="*/ 76 w 373"/>
                <a:gd name="T17" fmla="*/ 40 h 277"/>
                <a:gd name="T18" fmla="*/ 56 w 373"/>
                <a:gd name="T19" fmla="*/ 49 h 277"/>
                <a:gd name="T20" fmla="*/ 29 w 373"/>
                <a:gd name="T21" fmla="*/ 63 h 277"/>
                <a:gd name="T22" fmla="*/ 5 w 373"/>
                <a:gd name="T23" fmla="*/ 54 h 277"/>
                <a:gd name="T24" fmla="*/ 13 w 373"/>
                <a:gd name="T25" fmla="*/ 31 h 277"/>
                <a:gd name="T26" fmla="*/ 41 w 373"/>
                <a:gd name="T27" fmla="*/ 17 h 277"/>
                <a:gd name="T28" fmla="*/ 76 w 373"/>
                <a:gd name="T29" fmla="*/ 5 h 277"/>
                <a:gd name="T30" fmla="*/ 111 w 373"/>
                <a:gd name="T31" fmla="*/ 17 h 277"/>
                <a:gd name="T32" fmla="*/ 152 w 373"/>
                <a:gd name="T33" fmla="*/ 17 h 277"/>
                <a:gd name="T34" fmla="*/ 222 w 373"/>
                <a:gd name="T35" fmla="*/ 17 h 277"/>
                <a:gd name="T36" fmla="*/ 263 w 373"/>
                <a:gd name="T37" fmla="*/ 17 h 277"/>
                <a:gd name="T38" fmla="*/ 333 w 373"/>
                <a:gd name="T39" fmla="*/ 17 h 277"/>
                <a:gd name="T40" fmla="*/ 361 w 373"/>
                <a:gd name="T41" fmla="*/ 31 h 277"/>
                <a:gd name="T42" fmla="*/ 361 w 373"/>
                <a:gd name="T43" fmla="*/ 241 h 277"/>
                <a:gd name="T44" fmla="*/ 369 w 373"/>
                <a:gd name="T45" fmla="*/ 265 h 277"/>
                <a:gd name="T46" fmla="*/ 345 w 373"/>
                <a:gd name="T47" fmla="*/ 272 h 277"/>
                <a:gd name="T48" fmla="*/ 317 w 373"/>
                <a:gd name="T49" fmla="*/ 259 h 277"/>
                <a:gd name="T50" fmla="*/ 278 w 373"/>
                <a:gd name="T51" fmla="*/ 259 h 277"/>
                <a:gd name="T52" fmla="*/ 207 w 373"/>
                <a:gd name="T53" fmla="*/ 259 h 277"/>
                <a:gd name="T54" fmla="*/ 167 w 373"/>
                <a:gd name="T55" fmla="*/ 259 h 277"/>
                <a:gd name="T56" fmla="*/ 96 w 373"/>
                <a:gd name="T57" fmla="*/ 259 h 277"/>
                <a:gd name="T58" fmla="*/ 56 w 373"/>
                <a:gd name="T59" fmla="*/ 259 h 277"/>
                <a:gd name="T60" fmla="*/ 29 w 373"/>
                <a:gd name="T61" fmla="*/ 272 h 277"/>
                <a:gd name="T62" fmla="*/ 5 w 373"/>
                <a:gd name="T63" fmla="*/ 265 h 277"/>
                <a:gd name="T64" fmla="*/ 13 w 373"/>
                <a:gd name="T65" fmla="*/ 241 h 277"/>
                <a:gd name="T66" fmla="*/ 41 w 373"/>
                <a:gd name="T67" fmla="*/ 227 h 277"/>
                <a:gd name="T68" fmla="*/ 111 w 373"/>
                <a:gd name="T69" fmla="*/ 227 h 277"/>
                <a:gd name="T70" fmla="*/ 152 w 373"/>
                <a:gd name="T71" fmla="*/ 227 h 277"/>
                <a:gd name="T72" fmla="*/ 222 w 373"/>
                <a:gd name="T73" fmla="*/ 227 h 277"/>
                <a:gd name="T74" fmla="*/ 263 w 373"/>
                <a:gd name="T75" fmla="*/ 227 h 277"/>
                <a:gd name="T76" fmla="*/ 333 w 373"/>
                <a:gd name="T77" fmla="*/ 227 h 277"/>
                <a:gd name="T78" fmla="*/ 361 w 373"/>
                <a:gd name="T79" fmla="*/ 241 h 277"/>
                <a:gd name="T80" fmla="*/ 361 w 373"/>
                <a:gd name="T81" fmla="*/ 136 h 277"/>
                <a:gd name="T82" fmla="*/ 369 w 373"/>
                <a:gd name="T83" fmla="*/ 159 h 277"/>
                <a:gd name="T84" fmla="*/ 345 w 373"/>
                <a:gd name="T85" fmla="*/ 168 h 277"/>
                <a:gd name="T86" fmla="*/ 317 w 373"/>
                <a:gd name="T87" fmla="*/ 154 h 277"/>
                <a:gd name="T88" fmla="*/ 278 w 373"/>
                <a:gd name="T89" fmla="*/ 154 h 277"/>
                <a:gd name="T90" fmla="*/ 207 w 373"/>
                <a:gd name="T91" fmla="*/ 154 h 277"/>
                <a:gd name="T92" fmla="*/ 167 w 373"/>
                <a:gd name="T93" fmla="*/ 154 h 277"/>
                <a:gd name="T94" fmla="*/ 96 w 373"/>
                <a:gd name="T95" fmla="*/ 154 h 277"/>
                <a:gd name="T96" fmla="*/ 56 w 373"/>
                <a:gd name="T97" fmla="*/ 154 h 277"/>
                <a:gd name="T98" fmla="*/ 29 w 373"/>
                <a:gd name="T99" fmla="*/ 168 h 277"/>
                <a:gd name="T100" fmla="*/ 5 w 373"/>
                <a:gd name="T101" fmla="*/ 159 h 277"/>
                <a:gd name="T102" fmla="*/ 13 w 373"/>
                <a:gd name="T103" fmla="*/ 136 h 277"/>
                <a:gd name="T104" fmla="*/ 41 w 373"/>
                <a:gd name="T105" fmla="*/ 122 h 277"/>
                <a:gd name="T106" fmla="*/ 111 w 373"/>
                <a:gd name="T107" fmla="*/ 122 h 277"/>
                <a:gd name="T108" fmla="*/ 152 w 373"/>
                <a:gd name="T109" fmla="*/ 122 h 277"/>
                <a:gd name="T110" fmla="*/ 222 w 373"/>
                <a:gd name="T111" fmla="*/ 122 h 277"/>
                <a:gd name="T112" fmla="*/ 263 w 373"/>
                <a:gd name="T113" fmla="*/ 122 h 277"/>
                <a:gd name="T114" fmla="*/ 333 w 373"/>
                <a:gd name="T115" fmla="*/ 122 h 277"/>
                <a:gd name="T116" fmla="*/ 361 w 373"/>
                <a:gd name="T117" fmla="*/ 136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3" h="277">
                  <a:moveTo>
                    <a:pt x="361" y="31"/>
                  </a:moveTo>
                  <a:cubicBezTo>
                    <a:pt x="370" y="35"/>
                    <a:pt x="373" y="46"/>
                    <a:pt x="369" y="54"/>
                  </a:cubicBezTo>
                  <a:cubicBezTo>
                    <a:pt x="364" y="63"/>
                    <a:pt x="354" y="66"/>
                    <a:pt x="345" y="63"/>
                  </a:cubicBezTo>
                  <a:cubicBezTo>
                    <a:pt x="317" y="49"/>
                    <a:pt x="317" y="49"/>
                    <a:pt x="317" y="49"/>
                  </a:cubicBezTo>
                  <a:cubicBezTo>
                    <a:pt x="297" y="39"/>
                    <a:pt x="297" y="39"/>
                    <a:pt x="278" y="49"/>
                  </a:cubicBezTo>
                  <a:cubicBezTo>
                    <a:pt x="242" y="66"/>
                    <a:pt x="242" y="66"/>
                    <a:pt x="207" y="49"/>
                  </a:cubicBezTo>
                  <a:cubicBezTo>
                    <a:pt x="187" y="39"/>
                    <a:pt x="187" y="39"/>
                    <a:pt x="167" y="49"/>
                  </a:cubicBezTo>
                  <a:cubicBezTo>
                    <a:pt x="132" y="66"/>
                    <a:pt x="131" y="66"/>
                    <a:pt x="96" y="49"/>
                  </a:cubicBezTo>
                  <a:cubicBezTo>
                    <a:pt x="85" y="43"/>
                    <a:pt x="79" y="40"/>
                    <a:pt x="76" y="40"/>
                  </a:cubicBezTo>
                  <a:cubicBezTo>
                    <a:pt x="73" y="40"/>
                    <a:pt x="67" y="43"/>
                    <a:pt x="56" y="49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19" y="66"/>
                    <a:pt x="9" y="63"/>
                    <a:pt x="5" y="54"/>
                  </a:cubicBezTo>
                  <a:cubicBezTo>
                    <a:pt x="0" y="46"/>
                    <a:pt x="4" y="35"/>
                    <a:pt x="13" y="31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57" y="9"/>
                    <a:pt x="65" y="5"/>
                    <a:pt x="76" y="5"/>
                  </a:cubicBezTo>
                  <a:cubicBezTo>
                    <a:pt x="87" y="5"/>
                    <a:pt x="95" y="9"/>
                    <a:pt x="111" y="17"/>
                  </a:cubicBezTo>
                  <a:cubicBezTo>
                    <a:pt x="131" y="27"/>
                    <a:pt x="132" y="27"/>
                    <a:pt x="152" y="17"/>
                  </a:cubicBezTo>
                  <a:cubicBezTo>
                    <a:pt x="187" y="0"/>
                    <a:pt x="187" y="0"/>
                    <a:pt x="222" y="17"/>
                  </a:cubicBezTo>
                  <a:cubicBezTo>
                    <a:pt x="242" y="27"/>
                    <a:pt x="242" y="27"/>
                    <a:pt x="263" y="17"/>
                  </a:cubicBezTo>
                  <a:cubicBezTo>
                    <a:pt x="297" y="0"/>
                    <a:pt x="297" y="0"/>
                    <a:pt x="333" y="17"/>
                  </a:cubicBezTo>
                  <a:lnTo>
                    <a:pt x="361" y="31"/>
                  </a:lnTo>
                  <a:close/>
                  <a:moveTo>
                    <a:pt x="361" y="241"/>
                  </a:moveTo>
                  <a:cubicBezTo>
                    <a:pt x="370" y="245"/>
                    <a:pt x="373" y="256"/>
                    <a:pt x="369" y="265"/>
                  </a:cubicBezTo>
                  <a:cubicBezTo>
                    <a:pt x="364" y="273"/>
                    <a:pt x="354" y="277"/>
                    <a:pt x="345" y="272"/>
                  </a:cubicBezTo>
                  <a:cubicBezTo>
                    <a:pt x="317" y="259"/>
                    <a:pt x="317" y="259"/>
                    <a:pt x="317" y="259"/>
                  </a:cubicBezTo>
                  <a:cubicBezTo>
                    <a:pt x="297" y="249"/>
                    <a:pt x="297" y="249"/>
                    <a:pt x="278" y="259"/>
                  </a:cubicBezTo>
                  <a:cubicBezTo>
                    <a:pt x="242" y="276"/>
                    <a:pt x="242" y="276"/>
                    <a:pt x="207" y="259"/>
                  </a:cubicBezTo>
                  <a:cubicBezTo>
                    <a:pt x="187" y="249"/>
                    <a:pt x="187" y="249"/>
                    <a:pt x="167" y="259"/>
                  </a:cubicBezTo>
                  <a:cubicBezTo>
                    <a:pt x="132" y="276"/>
                    <a:pt x="131" y="276"/>
                    <a:pt x="96" y="259"/>
                  </a:cubicBezTo>
                  <a:cubicBezTo>
                    <a:pt x="76" y="249"/>
                    <a:pt x="76" y="249"/>
                    <a:pt x="56" y="259"/>
                  </a:cubicBezTo>
                  <a:cubicBezTo>
                    <a:pt x="29" y="272"/>
                    <a:pt x="29" y="272"/>
                    <a:pt x="29" y="272"/>
                  </a:cubicBezTo>
                  <a:cubicBezTo>
                    <a:pt x="19" y="277"/>
                    <a:pt x="9" y="273"/>
                    <a:pt x="5" y="265"/>
                  </a:cubicBezTo>
                  <a:cubicBezTo>
                    <a:pt x="0" y="256"/>
                    <a:pt x="4" y="245"/>
                    <a:pt x="13" y="241"/>
                  </a:cubicBezTo>
                  <a:cubicBezTo>
                    <a:pt x="41" y="227"/>
                    <a:pt x="41" y="227"/>
                    <a:pt x="41" y="227"/>
                  </a:cubicBezTo>
                  <a:cubicBezTo>
                    <a:pt x="76" y="209"/>
                    <a:pt x="76" y="209"/>
                    <a:pt x="111" y="227"/>
                  </a:cubicBezTo>
                  <a:cubicBezTo>
                    <a:pt x="131" y="237"/>
                    <a:pt x="132" y="237"/>
                    <a:pt x="152" y="227"/>
                  </a:cubicBezTo>
                  <a:cubicBezTo>
                    <a:pt x="187" y="209"/>
                    <a:pt x="187" y="209"/>
                    <a:pt x="222" y="227"/>
                  </a:cubicBezTo>
                  <a:cubicBezTo>
                    <a:pt x="242" y="237"/>
                    <a:pt x="242" y="237"/>
                    <a:pt x="263" y="227"/>
                  </a:cubicBezTo>
                  <a:cubicBezTo>
                    <a:pt x="297" y="209"/>
                    <a:pt x="297" y="209"/>
                    <a:pt x="333" y="227"/>
                  </a:cubicBezTo>
                  <a:lnTo>
                    <a:pt x="361" y="241"/>
                  </a:lnTo>
                  <a:close/>
                  <a:moveTo>
                    <a:pt x="361" y="136"/>
                  </a:moveTo>
                  <a:cubicBezTo>
                    <a:pt x="370" y="140"/>
                    <a:pt x="373" y="151"/>
                    <a:pt x="369" y="159"/>
                  </a:cubicBezTo>
                  <a:cubicBezTo>
                    <a:pt x="364" y="168"/>
                    <a:pt x="354" y="172"/>
                    <a:pt x="345" y="168"/>
                  </a:cubicBezTo>
                  <a:cubicBezTo>
                    <a:pt x="317" y="154"/>
                    <a:pt x="317" y="154"/>
                    <a:pt x="317" y="154"/>
                  </a:cubicBezTo>
                  <a:cubicBezTo>
                    <a:pt x="297" y="144"/>
                    <a:pt x="297" y="144"/>
                    <a:pt x="278" y="154"/>
                  </a:cubicBezTo>
                  <a:cubicBezTo>
                    <a:pt x="242" y="171"/>
                    <a:pt x="242" y="171"/>
                    <a:pt x="207" y="154"/>
                  </a:cubicBezTo>
                  <a:cubicBezTo>
                    <a:pt x="187" y="144"/>
                    <a:pt x="187" y="144"/>
                    <a:pt x="167" y="154"/>
                  </a:cubicBezTo>
                  <a:cubicBezTo>
                    <a:pt x="131" y="171"/>
                    <a:pt x="131" y="171"/>
                    <a:pt x="96" y="154"/>
                  </a:cubicBezTo>
                  <a:cubicBezTo>
                    <a:pt x="76" y="144"/>
                    <a:pt x="76" y="144"/>
                    <a:pt x="56" y="154"/>
                  </a:cubicBezTo>
                  <a:cubicBezTo>
                    <a:pt x="29" y="168"/>
                    <a:pt x="29" y="168"/>
                    <a:pt x="29" y="168"/>
                  </a:cubicBezTo>
                  <a:cubicBezTo>
                    <a:pt x="19" y="172"/>
                    <a:pt x="9" y="168"/>
                    <a:pt x="5" y="159"/>
                  </a:cubicBezTo>
                  <a:cubicBezTo>
                    <a:pt x="0" y="151"/>
                    <a:pt x="4" y="140"/>
                    <a:pt x="13" y="136"/>
                  </a:cubicBezTo>
                  <a:cubicBezTo>
                    <a:pt x="41" y="122"/>
                    <a:pt x="41" y="122"/>
                    <a:pt x="41" y="122"/>
                  </a:cubicBezTo>
                  <a:cubicBezTo>
                    <a:pt x="76" y="104"/>
                    <a:pt x="76" y="104"/>
                    <a:pt x="111" y="122"/>
                  </a:cubicBezTo>
                  <a:cubicBezTo>
                    <a:pt x="131" y="132"/>
                    <a:pt x="132" y="132"/>
                    <a:pt x="152" y="122"/>
                  </a:cubicBezTo>
                  <a:cubicBezTo>
                    <a:pt x="187" y="104"/>
                    <a:pt x="187" y="104"/>
                    <a:pt x="222" y="122"/>
                  </a:cubicBezTo>
                  <a:cubicBezTo>
                    <a:pt x="242" y="132"/>
                    <a:pt x="242" y="132"/>
                    <a:pt x="263" y="122"/>
                  </a:cubicBezTo>
                  <a:cubicBezTo>
                    <a:pt x="297" y="104"/>
                    <a:pt x="297" y="104"/>
                    <a:pt x="333" y="122"/>
                  </a:cubicBezTo>
                  <a:lnTo>
                    <a:pt x="361" y="1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20"/>
            <p:cNvSpPr>
              <a:spLocks noEditPoints="1"/>
            </p:cNvSpPr>
            <p:nvPr/>
          </p:nvSpPr>
          <p:spPr bwMode="auto">
            <a:xfrm>
              <a:off x="-92152" y="6344981"/>
              <a:ext cx="620631" cy="621316"/>
            </a:xfrm>
            <a:custGeom>
              <a:avLst/>
              <a:gdLst>
                <a:gd name="T0" fmla="*/ 794 w 839"/>
                <a:gd name="T1" fmla="*/ 277 h 839"/>
                <a:gd name="T2" fmla="*/ 562 w 839"/>
                <a:gd name="T3" fmla="*/ 45 h 839"/>
                <a:gd name="T4" fmla="*/ 193 w 839"/>
                <a:gd name="T5" fmla="*/ 67 h 839"/>
                <a:gd name="T6" fmla="*/ 67 w 839"/>
                <a:gd name="T7" fmla="*/ 193 h 839"/>
                <a:gd name="T8" fmla="*/ 67 w 839"/>
                <a:gd name="T9" fmla="*/ 193 h 839"/>
                <a:gd name="T10" fmla="*/ 45 w 839"/>
                <a:gd name="T11" fmla="*/ 561 h 839"/>
                <a:gd name="T12" fmla="*/ 278 w 839"/>
                <a:gd name="T13" fmla="*/ 794 h 839"/>
                <a:gd name="T14" fmla="*/ 647 w 839"/>
                <a:gd name="T15" fmla="*/ 773 h 839"/>
                <a:gd name="T16" fmla="*/ 772 w 839"/>
                <a:gd name="T17" fmla="*/ 646 h 839"/>
                <a:gd name="T18" fmla="*/ 772 w 839"/>
                <a:gd name="T19" fmla="*/ 646 h 839"/>
                <a:gd name="T20" fmla="*/ 617 w 839"/>
                <a:gd name="T21" fmla="*/ 276 h 839"/>
                <a:gd name="T22" fmla="*/ 613 w 839"/>
                <a:gd name="T23" fmla="*/ 277 h 839"/>
                <a:gd name="T24" fmla="*/ 608 w 839"/>
                <a:gd name="T25" fmla="*/ 277 h 839"/>
                <a:gd name="T26" fmla="*/ 604 w 839"/>
                <a:gd name="T27" fmla="*/ 277 h 839"/>
                <a:gd name="T28" fmla="*/ 599 w 839"/>
                <a:gd name="T29" fmla="*/ 276 h 839"/>
                <a:gd name="T30" fmla="*/ 595 w 839"/>
                <a:gd name="T31" fmla="*/ 276 h 839"/>
                <a:gd name="T32" fmla="*/ 597 w 839"/>
                <a:gd name="T33" fmla="*/ 188 h 839"/>
                <a:gd name="T34" fmla="*/ 601 w 839"/>
                <a:gd name="T35" fmla="*/ 187 h 839"/>
                <a:gd name="T36" fmla="*/ 606 w 839"/>
                <a:gd name="T37" fmla="*/ 187 h 839"/>
                <a:gd name="T38" fmla="*/ 611 w 839"/>
                <a:gd name="T39" fmla="*/ 187 h 839"/>
                <a:gd name="T40" fmla="*/ 615 w 839"/>
                <a:gd name="T41" fmla="*/ 187 h 839"/>
                <a:gd name="T42" fmla="*/ 652 w 839"/>
                <a:gd name="T43" fmla="*/ 232 h 839"/>
                <a:gd name="T44" fmla="*/ 418 w 839"/>
                <a:gd name="T45" fmla="*/ 465 h 839"/>
                <a:gd name="T46" fmla="*/ 414 w 839"/>
                <a:gd name="T47" fmla="*/ 464 h 839"/>
                <a:gd name="T48" fmla="*/ 409 w 839"/>
                <a:gd name="T49" fmla="*/ 463 h 839"/>
                <a:gd name="T50" fmla="*/ 405 w 839"/>
                <a:gd name="T51" fmla="*/ 462 h 839"/>
                <a:gd name="T52" fmla="*/ 401 w 839"/>
                <a:gd name="T53" fmla="*/ 460 h 839"/>
                <a:gd name="T54" fmla="*/ 397 w 839"/>
                <a:gd name="T55" fmla="*/ 459 h 839"/>
                <a:gd name="T56" fmla="*/ 397 w 839"/>
                <a:gd name="T57" fmla="*/ 380 h 839"/>
                <a:gd name="T58" fmla="*/ 401 w 839"/>
                <a:gd name="T59" fmla="*/ 378 h 839"/>
                <a:gd name="T60" fmla="*/ 405 w 839"/>
                <a:gd name="T61" fmla="*/ 377 h 839"/>
                <a:gd name="T62" fmla="*/ 410 w 839"/>
                <a:gd name="T63" fmla="*/ 375 h 839"/>
                <a:gd name="T64" fmla="*/ 414 w 839"/>
                <a:gd name="T65" fmla="*/ 374 h 839"/>
                <a:gd name="T66" fmla="*/ 418 w 839"/>
                <a:gd name="T67" fmla="*/ 374 h 839"/>
                <a:gd name="T68" fmla="*/ 278 w 839"/>
                <a:gd name="T69" fmla="*/ 607 h 839"/>
                <a:gd name="T70" fmla="*/ 241 w 839"/>
                <a:gd name="T71" fmla="*/ 651 h 839"/>
                <a:gd name="T72" fmla="*/ 236 w 839"/>
                <a:gd name="T73" fmla="*/ 652 h 839"/>
                <a:gd name="T74" fmla="*/ 231 w 839"/>
                <a:gd name="T75" fmla="*/ 652 h 839"/>
                <a:gd name="T76" fmla="*/ 227 w 839"/>
                <a:gd name="T77" fmla="*/ 652 h 839"/>
                <a:gd name="T78" fmla="*/ 222 w 839"/>
                <a:gd name="T79" fmla="*/ 651 h 839"/>
                <a:gd name="T80" fmla="*/ 222 w 839"/>
                <a:gd name="T81" fmla="*/ 563 h 839"/>
                <a:gd name="T82" fmla="*/ 225 w 839"/>
                <a:gd name="T83" fmla="*/ 562 h 839"/>
                <a:gd name="T84" fmla="*/ 230 w 839"/>
                <a:gd name="T85" fmla="*/ 561 h 839"/>
                <a:gd name="T86" fmla="*/ 235 w 839"/>
                <a:gd name="T87" fmla="*/ 561 h 839"/>
                <a:gd name="T88" fmla="*/ 240 w 839"/>
                <a:gd name="T89" fmla="*/ 562 h 839"/>
                <a:gd name="T90" fmla="*/ 465 w 839"/>
                <a:gd name="T91" fmla="*/ 232 h 839"/>
                <a:gd name="T92" fmla="*/ 465 w 839"/>
                <a:gd name="T93" fmla="*/ 232 h 839"/>
                <a:gd name="T94" fmla="*/ 233 w 839"/>
                <a:gd name="T95" fmla="*/ 374 h 839"/>
                <a:gd name="T96" fmla="*/ 187 w 839"/>
                <a:gd name="T97" fmla="*/ 232 h 839"/>
                <a:gd name="T98" fmla="*/ 45 w 839"/>
                <a:gd name="T99" fmla="*/ 465 h 839"/>
                <a:gd name="T100" fmla="*/ 465 w 839"/>
                <a:gd name="T101" fmla="*/ 45 h 839"/>
                <a:gd name="T102" fmla="*/ 420 w 839"/>
                <a:gd name="T103" fmla="*/ 0 h 839"/>
                <a:gd name="T104" fmla="*/ 420 w 839"/>
                <a:gd name="T105" fmla="*/ 561 h 839"/>
                <a:gd name="T106" fmla="*/ 562 w 839"/>
                <a:gd name="T107" fmla="*/ 419 h 839"/>
                <a:gd name="T108" fmla="*/ 562 w 839"/>
                <a:gd name="T109" fmla="*/ 419 h 839"/>
                <a:gd name="T110" fmla="*/ 607 w 839"/>
                <a:gd name="T111" fmla="*/ 652 h 839"/>
                <a:gd name="T112" fmla="*/ 839 w 839"/>
                <a:gd name="T113" fmla="*/ 419 h 839"/>
                <a:gd name="T114" fmla="*/ 420 w 839"/>
                <a:gd name="T115" fmla="*/ 749 h 839"/>
                <a:gd name="T116" fmla="*/ 420 w 839"/>
                <a:gd name="T117" fmla="*/ 839 h 839"/>
                <a:gd name="T118" fmla="*/ 374 w 839"/>
                <a:gd name="T119" fmla="*/ 794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39" h="839">
                  <a:moveTo>
                    <a:pt x="813" y="273"/>
                  </a:moveTo>
                  <a:cubicBezTo>
                    <a:pt x="803" y="244"/>
                    <a:pt x="789" y="218"/>
                    <a:pt x="772" y="193"/>
                  </a:cubicBezTo>
                  <a:cubicBezTo>
                    <a:pt x="759" y="200"/>
                    <a:pt x="749" y="215"/>
                    <a:pt x="749" y="232"/>
                  </a:cubicBezTo>
                  <a:cubicBezTo>
                    <a:pt x="749" y="257"/>
                    <a:pt x="769" y="277"/>
                    <a:pt x="794" y="277"/>
                  </a:cubicBezTo>
                  <a:cubicBezTo>
                    <a:pt x="801" y="277"/>
                    <a:pt x="807" y="276"/>
                    <a:pt x="813" y="273"/>
                  </a:cubicBezTo>
                  <a:close/>
                  <a:moveTo>
                    <a:pt x="647" y="67"/>
                  </a:moveTo>
                  <a:cubicBezTo>
                    <a:pt x="621" y="50"/>
                    <a:pt x="595" y="36"/>
                    <a:pt x="566" y="26"/>
                  </a:cubicBezTo>
                  <a:cubicBezTo>
                    <a:pt x="563" y="32"/>
                    <a:pt x="562" y="38"/>
                    <a:pt x="562" y="45"/>
                  </a:cubicBezTo>
                  <a:cubicBezTo>
                    <a:pt x="562" y="70"/>
                    <a:pt x="582" y="90"/>
                    <a:pt x="607" y="90"/>
                  </a:cubicBezTo>
                  <a:cubicBezTo>
                    <a:pt x="624" y="90"/>
                    <a:pt x="639" y="80"/>
                    <a:pt x="647" y="67"/>
                  </a:cubicBezTo>
                  <a:close/>
                  <a:moveTo>
                    <a:pt x="274" y="26"/>
                  </a:moveTo>
                  <a:cubicBezTo>
                    <a:pt x="245" y="36"/>
                    <a:pt x="218" y="50"/>
                    <a:pt x="193" y="67"/>
                  </a:cubicBezTo>
                  <a:cubicBezTo>
                    <a:pt x="200" y="80"/>
                    <a:pt x="215" y="90"/>
                    <a:pt x="233" y="90"/>
                  </a:cubicBezTo>
                  <a:cubicBezTo>
                    <a:pt x="257" y="90"/>
                    <a:pt x="278" y="70"/>
                    <a:pt x="278" y="45"/>
                  </a:cubicBezTo>
                  <a:cubicBezTo>
                    <a:pt x="278" y="38"/>
                    <a:pt x="276" y="32"/>
                    <a:pt x="274" y="26"/>
                  </a:cubicBezTo>
                  <a:close/>
                  <a:moveTo>
                    <a:pt x="67" y="193"/>
                  </a:moveTo>
                  <a:cubicBezTo>
                    <a:pt x="51" y="218"/>
                    <a:pt x="37" y="244"/>
                    <a:pt x="26" y="273"/>
                  </a:cubicBezTo>
                  <a:cubicBezTo>
                    <a:pt x="32" y="276"/>
                    <a:pt x="38" y="277"/>
                    <a:pt x="45" y="277"/>
                  </a:cubicBezTo>
                  <a:cubicBezTo>
                    <a:pt x="70" y="277"/>
                    <a:pt x="91" y="257"/>
                    <a:pt x="91" y="232"/>
                  </a:cubicBezTo>
                  <a:cubicBezTo>
                    <a:pt x="91" y="215"/>
                    <a:pt x="81" y="200"/>
                    <a:pt x="67" y="193"/>
                  </a:cubicBezTo>
                  <a:close/>
                  <a:moveTo>
                    <a:pt x="26" y="566"/>
                  </a:moveTo>
                  <a:cubicBezTo>
                    <a:pt x="37" y="594"/>
                    <a:pt x="51" y="621"/>
                    <a:pt x="67" y="646"/>
                  </a:cubicBezTo>
                  <a:cubicBezTo>
                    <a:pt x="81" y="639"/>
                    <a:pt x="91" y="624"/>
                    <a:pt x="91" y="607"/>
                  </a:cubicBezTo>
                  <a:cubicBezTo>
                    <a:pt x="91" y="582"/>
                    <a:pt x="70" y="561"/>
                    <a:pt x="45" y="561"/>
                  </a:cubicBezTo>
                  <a:cubicBezTo>
                    <a:pt x="38" y="561"/>
                    <a:pt x="32" y="563"/>
                    <a:pt x="26" y="566"/>
                  </a:cubicBezTo>
                  <a:close/>
                  <a:moveTo>
                    <a:pt x="193" y="773"/>
                  </a:moveTo>
                  <a:cubicBezTo>
                    <a:pt x="218" y="788"/>
                    <a:pt x="245" y="802"/>
                    <a:pt x="274" y="813"/>
                  </a:cubicBezTo>
                  <a:cubicBezTo>
                    <a:pt x="276" y="807"/>
                    <a:pt x="278" y="801"/>
                    <a:pt x="278" y="794"/>
                  </a:cubicBezTo>
                  <a:cubicBezTo>
                    <a:pt x="278" y="769"/>
                    <a:pt x="257" y="749"/>
                    <a:pt x="233" y="749"/>
                  </a:cubicBezTo>
                  <a:cubicBezTo>
                    <a:pt x="215" y="749"/>
                    <a:pt x="200" y="758"/>
                    <a:pt x="193" y="773"/>
                  </a:cubicBezTo>
                  <a:close/>
                  <a:moveTo>
                    <a:pt x="566" y="813"/>
                  </a:moveTo>
                  <a:cubicBezTo>
                    <a:pt x="595" y="802"/>
                    <a:pt x="621" y="788"/>
                    <a:pt x="647" y="773"/>
                  </a:cubicBezTo>
                  <a:cubicBezTo>
                    <a:pt x="639" y="758"/>
                    <a:pt x="624" y="749"/>
                    <a:pt x="607" y="749"/>
                  </a:cubicBezTo>
                  <a:cubicBezTo>
                    <a:pt x="582" y="749"/>
                    <a:pt x="562" y="769"/>
                    <a:pt x="562" y="794"/>
                  </a:cubicBezTo>
                  <a:cubicBezTo>
                    <a:pt x="562" y="801"/>
                    <a:pt x="563" y="807"/>
                    <a:pt x="566" y="813"/>
                  </a:cubicBezTo>
                  <a:close/>
                  <a:moveTo>
                    <a:pt x="772" y="646"/>
                  </a:moveTo>
                  <a:cubicBezTo>
                    <a:pt x="789" y="621"/>
                    <a:pt x="803" y="594"/>
                    <a:pt x="813" y="566"/>
                  </a:cubicBezTo>
                  <a:cubicBezTo>
                    <a:pt x="807" y="563"/>
                    <a:pt x="801" y="561"/>
                    <a:pt x="794" y="561"/>
                  </a:cubicBezTo>
                  <a:cubicBezTo>
                    <a:pt x="769" y="561"/>
                    <a:pt x="749" y="582"/>
                    <a:pt x="749" y="607"/>
                  </a:cubicBezTo>
                  <a:cubicBezTo>
                    <a:pt x="749" y="624"/>
                    <a:pt x="759" y="639"/>
                    <a:pt x="772" y="646"/>
                  </a:cubicBezTo>
                  <a:close/>
                  <a:moveTo>
                    <a:pt x="652" y="232"/>
                  </a:moveTo>
                  <a:cubicBezTo>
                    <a:pt x="652" y="251"/>
                    <a:pt x="639" y="269"/>
                    <a:pt x="621" y="275"/>
                  </a:cubicBezTo>
                  <a:cubicBezTo>
                    <a:pt x="620" y="276"/>
                    <a:pt x="620" y="276"/>
                    <a:pt x="618" y="276"/>
                  </a:cubicBezTo>
                  <a:cubicBezTo>
                    <a:pt x="618" y="276"/>
                    <a:pt x="617" y="276"/>
                    <a:pt x="617" y="276"/>
                  </a:cubicBezTo>
                  <a:cubicBezTo>
                    <a:pt x="617" y="276"/>
                    <a:pt x="617" y="276"/>
                    <a:pt x="616" y="276"/>
                  </a:cubicBezTo>
                  <a:cubicBezTo>
                    <a:pt x="615" y="276"/>
                    <a:pt x="615" y="276"/>
                    <a:pt x="615" y="276"/>
                  </a:cubicBezTo>
                  <a:cubicBezTo>
                    <a:pt x="614" y="277"/>
                    <a:pt x="614" y="277"/>
                    <a:pt x="614" y="277"/>
                  </a:cubicBezTo>
                  <a:cubicBezTo>
                    <a:pt x="613" y="277"/>
                    <a:pt x="613" y="277"/>
                    <a:pt x="613" y="277"/>
                  </a:cubicBezTo>
                  <a:cubicBezTo>
                    <a:pt x="612" y="277"/>
                    <a:pt x="612" y="277"/>
                    <a:pt x="611" y="277"/>
                  </a:cubicBezTo>
                  <a:cubicBezTo>
                    <a:pt x="611" y="277"/>
                    <a:pt x="611" y="277"/>
                    <a:pt x="611" y="277"/>
                  </a:cubicBezTo>
                  <a:cubicBezTo>
                    <a:pt x="610" y="277"/>
                    <a:pt x="610" y="277"/>
                    <a:pt x="609" y="277"/>
                  </a:cubicBezTo>
                  <a:cubicBezTo>
                    <a:pt x="608" y="277"/>
                    <a:pt x="608" y="277"/>
                    <a:pt x="608" y="277"/>
                  </a:cubicBezTo>
                  <a:cubicBezTo>
                    <a:pt x="608" y="277"/>
                    <a:pt x="608" y="277"/>
                    <a:pt x="607" y="277"/>
                  </a:cubicBezTo>
                  <a:cubicBezTo>
                    <a:pt x="606" y="277"/>
                    <a:pt x="606" y="277"/>
                    <a:pt x="606" y="277"/>
                  </a:cubicBezTo>
                  <a:cubicBezTo>
                    <a:pt x="605" y="277"/>
                    <a:pt x="605" y="277"/>
                    <a:pt x="605" y="277"/>
                  </a:cubicBezTo>
                  <a:cubicBezTo>
                    <a:pt x="604" y="277"/>
                    <a:pt x="604" y="277"/>
                    <a:pt x="604" y="277"/>
                  </a:cubicBezTo>
                  <a:cubicBezTo>
                    <a:pt x="603" y="277"/>
                    <a:pt x="603" y="277"/>
                    <a:pt x="602" y="277"/>
                  </a:cubicBezTo>
                  <a:cubicBezTo>
                    <a:pt x="601" y="277"/>
                    <a:pt x="601" y="277"/>
                    <a:pt x="601" y="277"/>
                  </a:cubicBezTo>
                  <a:cubicBezTo>
                    <a:pt x="601" y="277"/>
                    <a:pt x="601" y="277"/>
                    <a:pt x="600" y="277"/>
                  </a:cubicBezTo>
                  <a:cubicBezTo>
                    <a:pt x="600" y="277"/>
                    <a:pt x="599" y="277"/>
                    <a:pt x="599" y="276"/>
                  </a:cubicBezTo>
                  <a:cubicBezTo>
                    <a:pt x="598" y="276"/>
                    <a:pt x="598" y="276"/>
                    <a:pt x="598" y="276"/>
                  </a:cubicBezTo>
                  <a:cubicBezTo>
                    <a:pt x="597" y="276"/>
                    <a:pt x="597" y="276"/>
                    <a:pt x="597" y="276"/>
                  </a:cubicBezTo>
                  <a:cubicBezTo>
                    <a:pt x="596" y="276"/>
                    <a:pt x="596" y="276"/>
                    <a:pt x="595" y="276"/>
                  </a:cubicBezTo>
                  <a:cubicBezTo>
                    <a:pt x="595" y="276"/>
                    <a:pt x="595" y="276"/>
                    <a:pt x="595" y="276"/>
                  </a:cubicBezTo>
                  <a:cubicBezTo>
                    <a:pt x="575" y="270"/>
                    <a:pt x="562" y="252"/>
                    <a:pt x="562" y="232"/>
                  </a:cubicBezTo>
                  <a:cubicBezTo>
                    <a:pt x="562" y="212"/>
                    <a:pt x="575" y="194"/>
                    <a:pt x="595" y="189"/>
                  </a:cubicBezTo>
                  <a:cubicBezTo>
                    <a:pt x="595" y="189"/>
                    <a:pt x="595" y="188"/>
                    <a:pt x="595" y="188"/>
                  </a:cubicBezTo>
                  <a:cubicBezTo>
                    <a:pt x="596" y="188"/>
                    <a:pt x="596" y="188"/>
                    <a:pt x="597" y="188"/>
                  </a:cubicBezTo>
                  <a:cubicBezTo>
                    <a:pt x="598" y="188"/>
                    <a:pt x="598" y="188"/>
                    <a:pt x="598" y="188"/>
                  </a:cubicBezTo>
                  <a:cubicBezTo>
                    <a:pt x="598" y="188"/>
                    <a:pt x="598" y="187"/>
                    <a:pt x="599" y="187"/>
                  </a:cubicBezTo>
                  <a:cubicBezTo>
                    <a:pt x="600" y="187"/>
                    <a:pt x="600" y="187"/>
                    <a:pt x="600" y="187"/>
                  </a:cubicBezTo>
                  <a:cubicBezTo>
                    <a:pt x="601" y="187"/>
                    <a:pt x="601" y="187"/>
                    <a:pt x="601" y="187"/>
                  </a:cubicBezTo>
                  <a:cubicBezTo>
                    <a:pt x="602" y="187"/>
                    <a:pt x="602" y="187"/>
                    <a:pt x="602" y="187"/>
                  </a:cubicBezTo>
                  <a:cubicBezTo>
                    <a:pt x="603" y="187"/>
                    <a:pt x="603" y="187"/>
                    <a:pt x="604" y="187"/>
                  </a:cubicBezTo>
                  <a:cubicBezTo>
                    <a:pt x="605" y="187"/>
                    <a:pt x="605" y="187"/>
                    <a:pt x="605" y="187"/>
                  </a:cubicBezTo>
                  <a:cubicBezTo>
                    <a:pt x="605" y="187"/>
                    <a:pt x="605" y="187"/>
                    <a:pt x="606" y="187"/>
                  </a:cubicBezTo>
                  <a:cubicBezTo>
                    <a:pt x="607" y="187"/>
                    <a:pt x="607" y="187"/>
                    <a:pt x="607" y="187"/>
                  </a:cubicBezTo>
                  <a:cubicBezTo>
                    <a:pt x="608" y="187"/>
                    <a:pt x="608" y="187"/>
                    <a:pt x="608" y="187"/>
                  </a:cubicBezTo>
                  <a:cubicBezTo>
                    <a:pt x="608" y="187"/>
                    <a:pt x="609" y="187"/>
                    <a:pt x="609" y="187"/>
                  </a:cubicBezTo>
                  <a:cubicBezTo>
                    <a:pt x="610" y="187"/>
                    <a:pt x="610" y="187"/>
                    <a:pt x="611" y="187"/>
                  </a:cubicBezTo>
                  <a:cubicBezTo>
                    <a:pt x="611" y="187"/>
                    <a:pt x="611" y="187"/>
                    <a:pt x="611" y="187"/>
                  </a:cubicBezTo>
                  <a:cubicBezTo>
                    <a:pt x="612" y="187"/>
                    <a:pt x="612" y="187"/>
                    <a:pt x="613" y="187"/>
                  </a:cubicBezTo>
                  <a:cubicBezTo>
                    <a:pt x="614" y="187"/>
                    <a:pt x="614" y="187"/>
                    <a:pt x="614" y="187"/>
                  </a:cubicBezTo>
                  <a:cubicBezTo>
                    <a:pt x="614" y="187"/>
                    <a:pt x="614" y="187"/>
                    <a:pt x="615" y="187"/>
                  </a:cubicBezTo>
                  <a:cubicBezTo>
                    <a:pt x="616" y="188"/>
                    <a:pt x="616" y="188"/>
                    <a:pt x="616" y="188"/>
                  </a:cubicBezTo>
                  <a:cubicBezTo>
                    <a:pt x="617" y="188"/>
                    <a:pt x="617" y="188"/>
                    <a:pt x="617" y="188"/>
                  </a:cubicBezTo>
                  <a:cubicBezTo>
                    <a:pt x="618" y="188"/>
                    <a:pt x="618" y="188"/>
                    <a:pt x="618" y="188"/>
                  </a:cubicBezTo>
                  <a:cubicBezTo>
                    <a:pt x="638" y="193"/>
                    <a:pt x="652" y="212"/>
                    <a:pt x="652" y="232"/>
                  </a:cubicBezTo>
                  <a:close/>
                  <a:moveTo>
                    <a:pt x="465" y="419"/>
                  </a:moveTo>
                  <a:cubicBezTo>
                    <a:pt x="465" y="440"/>
                    <a:pt x="450" y="459"/>
                    <a:pt x="430" y="463"/>
                  </a:cubicBezTo>
                  <a:cubicBezTo>
                    <a:pt x="427" y="464"/>
                    <a:pt x="423" y="465"/>
                    <a:pt x="420" y="465"/>
                  </a:cubicBezTo>
                  <a:cubicBezTo>
                    <a:pt x="419" y="465"/>
                    <a:pt x="419" y="465"/>
                    <a:pt x="418" y="465"/>
                  </a:cubicBezTo>
                  <a:cubicBezTo>
                    <a:pt x="418" y="465"/>
                    <a:pt x="418" y="465"/>
                    <a:pt x="418" y="465"/>
                  </a:cubicBezTo>
                  <a:cubicBezTo>
                    <a:pt x="417" y="465"/>
                    <a:pt x="417" y="465"/>
                    <a:pt x="416" y="465"/>
                  </a:cubicBezTo>
                  <a:cubicBezTo>
                    <a:pt x="416" y="465"/>
                    <a:pt x="415" y="465"/>
                    <a:pt x="415" y="464"/>
                  </a:cubicBezTo>
                  <a:cubicBezTo>
                    <a:pt x="415" y="464"/>
                    <a:pt x="415" y="464"/>
                    <a:pt x="414" y="464"/>
                  </a:cubicBezTo>
                  <a:cubicBezTo>
                    <a:pt x="413" y="464"/>
                    <a:pt x="413" y="464"/>
                    <a:pt x="413" y="464"/>
                  </a:cubicBezTo>
                  <a:cubicBezTo>
                    <a:pt x="412" y="464"/>
                    <a:pt x="412" y="464"/>
                    <a:pt x="412" y="464"/>
                  </a:cubicBezTo>
                  <a:cubicBezTo>
                    <a:pt x="411" y="464"/>
                    <a:pt x="411" y="464"/>
                    <a:pt x="411" y="464"/>
                  </a:cubicBezTo>
                  <a:cubicBezTo>
                    <a:pt x="410" y="463"/>
                    <a:pt x="410" y="463"/>
                    <a:pt x="409" y="463"/>
                  </a:cubicBezTo>
                  <a:cubicBezTo>
                    <a:pt x="409" y="463"/>
                    <a:pt x="409" y="463"/>
                    <a:pt x="408" y="463"/>
                  </a:cubicBezTo>
                  <a:cubicBezTo>
                    <a:pt x="408" y="463"/>
                    <a:pt x="408" y="463"/>
                    <a:pt x="408" y="463"/>
                  </a:cubicBezTo>
                  <a:cubicBezTo>
                    <a:pt x="407" y="462"/>
                    <a:pt x="407" y="462"/>
                    <a:pt x="406" y="462"/>
                  </a:cubicBezTo>
                  <a:cubicBezTo>
                    <a:pt x="405" y="462"/>
                    <a:pt x="405" y="462"/>
                    <a:pt x="405" y="462"/>
                  </a:cubicBezTo>
                  <a:cubicBezTo>
                    <a:pt x="405" y="462"/>
                    <a:pt x="405" y="462"/>
                    <a:pt x="404" y="462"/>
                  </a:cubicBezTo>
                  <a:cubicBezTo>
                    <a:pt x="404" y="462"/>
                    <a:pt x="404" y="462"/>
                    <a:pt x="403" y="462"/>
                  </a:cubicBezTo>
                  <a:cubicBezTo>
                    <a:pt x="403" y="461"/>
                    <a:pt x="402" y="461"/>
                    <a:pt x="402" y="461"/>
                  </a:cubicBezTo>
                  <a:cubicBezTo>
                    <a:pt x="402" y="461"/>
                    <a:pt x="402" y="461"/>
                    <a:pt x="401" y="460"/>
                  </a:cubicBezTo>
                  <a:cubicBezTo>
                    <a:pt x="401" y="460"/>
                    <a:pt x="401" y="460"/>
                    <a:pt x="400" y="460"/>
                  </a:cubicBezTo>
                  <a:cubicBezTo>
                    <a:pt x="399" y="459"/>
                    <a:pt x="399" y="459"/>
                    <a:pt x="399" y="459"/>
                  </a:cubicBezTo>
                  <a:cubicBezTo>
                    <a:pt x="399" y="459"/>
                    <a:pt x="399" y="459"/>
                    <a:pt x="399" y="459"/>
                  </a:cubicBezTo>
                  <a:cubicBezTo>
                    <a:pt x="398" y="459"/>
                    <a:pt x="398" y="459"/>
                    <a:pt x="397" y="459"/>
                  </a:cubicBezTo>
                  <a:cubicBezTo>
                    <a:pt x="396" y="458"/>
                    <a:pt x="396" y="458"/>
                    <a:pt x="396" y="458"/>
                  </a:cubicBezTo>
                  <a:cubicBezTo>
                    <a:pt x="383" y="450"/>
                    <a:pt x="374" y="435"/>
                    <a:pt x="374" y="419"/>
                  </a:cubicBezTo>
                  <a:cubicBezTo>
                    <a:pt x="374" y="403"/>
                    <a:pt x="383" y="389"/>
                    <a:pt x="396" y="380"/>
                  </a:cubicBezTo>
                  <a:cubicBezTo>
                    <a:pt x="397" y="380"/>
                    <a:pt x="397" y="380"/>
                    <a:pt x="397" y="380"/>
                  </a:cubicBezTo>
                  <a:cubicBezTo>
                    <a:pt x="398" y="380"/>
                    <a:pt x="398" y="380"/>
                    <a:pt x="399" y="380"/>
                  </a:cubicBezTo>
                  <a:cubicBezTo>
                    <a:pt x="399" y="380"/>
                    <a:pt x="399" y="380"/>
                    <a:pt x="399" y="379"/>
                  </a:cubicBezTo>
                  <a:cubicBezTo>
                    <a:pt x="400" y="379"/>
                    <a:pt x="400" y="379"/>
                    <a:pt x="400" y="379"/>
                  </a:cubicBezTo>
                  <a:cubicBezTo>
                    <a:pt x="401" y="378"/>
                    <a:pt x="401" y="378"/>
                    <a:pt x="401" y="378"/>
                  </a:cubicBezTo>
                  <a:cubicBezTo>
                    <a:pt x="402" y="378"/>
                    <a:pt x="402" y="378"/>
                    <a:pt x="402" y="377"/>
                  </a:cubicBezTo>
                  <a:cubicBezTo>
                    <a:pt x="403" y="377"/>
                    <a:pt x="403" y="377"/>
                    <a:pt x="403" y="377"/>
                  </a:cubicBezTo>
                  <a:cubicBezTo>
                    <a:pt x="404" y="377"/>
                    <a:pt x="404" y="377"/>
                    <a:pt x="404" y="377"/>
                  </a:cubicBezTo>
                  <a:cubicBezTo>
                    <a:pt x="405" y="377"/>
                    <a:pt x="405" y="377"/>
                    <a:pt x="405" y="377"/>
                  </a:cubicBezTo>
                  <a:cubicBezTo>
                    <a:pt x="405" y="377"/>
                    <a:pt x="406" y="377"/>
                    <a:pt x="406" y="376"/>
                  </a:cubicBezTo>
                  <a:cubicBezTo>
                    <a:pt x="407" y="376"/>
                    <a:pt x="407" y="376"/>
                    <a:pt x="408" y="376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09" y="376"/>
                    <a:pt x="409" y="375"/>
                    <a:pt x="410" y="375"/>
                  </a:cubicBezTo>
                  <a:cubicBezTo>
                    <a:pt x="410" y="375"/>
                    <a:pt x="410" y="375"/>
                    <a:pt x="411" y="375"/>
                  </a:cubicBezTo>
                  <a:cubicBezTo>
                    <a:pt x="412" y="375"/>
                    <a:pt x="412" y="375"/>
                    <a:pt x="412" y="375"/>
                  </a:cubicBezTo>
                  <a:cubicBezTo>
                    <a:pt x="412" y="375"/>
                    <a:pt x="412" y="375"/>
                    <a:pt x="413" y="374"/>
                  </a:cubicBezTo>
                  <a:cubicBezTo>
                    <a:pt x="414" y="374"/>
                    <a:pt x="414" y="374"/>
                    <a:pt x="414" y="374"/>
                  </a:cubicBezTo>
                  <a:cubicBezTo>
                    <a:pt x="415" y="374"/>
                    <a:pt x="415" y="374"/>
                    <a:pt x="415" y="374"/>
                  </a:cubicBezTo>
                  <a:cubicBezTo>
                    <a:pt x="416" y="374"/>
                    <a:pt x="416" y="374"/>
                    <a:pt x="416" y="374"/>
                  </a:cubicBezTo>
                  <a:cubicBezTo>
                    <a:pt x="417" y="374"/>
                    <a:pt x="417" y="374"/>
                    <a:pt x="418" y="374"/>
                  </a:cubicBezTo>
                  <a:cubicBezTo>
                    <a:pt x="418" y="374"/>
                    <a:pt x="418" y="374"/>
                    <a:pt x="418" y="374"/>
                  </a:cubicBezTo>
                  <a:cubicBezTo>
                    <a:pt x="419" y="374"/>
                    <a:pt x="419" y="374"/>
                    <a:pt x="420" y="374"/>
                  </a:cubicBezTo>
                  <a:cubicBezTo>
                    <a:pt x="423" y="374"/>
                    <a:pt x="427" y="374"/>
                    <a:pt x="430" y="375"/>
                  </a:cubicBezTo>
                  <a:cubicBezTo>
                    <a:pt x="450" y="380"/>
                    <a:pt x="465" y="399"/>
                    <a:pt x="465" y="419"/>
                  </a:cubicBezTo>
                  <a:close/>
                  <a:moveTo>
                    <a:pt x="278" y="607"/>
                  </a:moveTo>
                  <a:cubicBezTo>
                    <a:pt x="278" y="627"/>
                    <a:pt x="264" y="646"/>
                    <a:pt x="244" y="650"/>
                  </a:cubicBezTo>
                  <a:cubicBezTo>
                    <a:pt x="243" y="651"/>
                    <a:pt x="243" y="651"/>
                    <a:pt x="243" y="651"/>
                  </a:cubicBezTo>
                  <a:cubicBezTo>
                    <a:pt x="242" y="651"/>
                    <a:pt x="242" y="651"/>
                    <a:pt x="242" y="651"/>
                  </a:cubicBezTo>
                  <a:cubicBezTo>
                    <a:pt x="241" y="651"/>
                    <a:pt x="241" y="651"/>
                    <a:pt x="241" y="651"/>
                  </a:cubicBezTo>
                  <a:cubicBezTo>
                    <a:pt x="240" y="651"/>
                    <a:pt x="240" y="651"/>
                    <a:pt x="240" y="651"/>
                  </a:cubicBezTo>
                  <a:cubicBezTo>
                    <a:pt x="239" y="652"/>
                    <a:pt x="239" y="652"/>
                    <a:pt x="238" y="652"/>
                  </a:cubicBezTo>
                  <a:cubicBezTo>
                    <a:pt x="238" y="652"/>
                    <a:pt x="238" y="652"/>
                    <a:pt x="238" y="652"/>
                  </a:cubicBezTo>
                  <a:cubicBezTo>
                    <a:pt x="237" y="652"/>
                    <a:pt x="237" y="652"/>
                    <a:pt x="236" y="652"/>
                  </a:cubicBezTo>
                  <a:cubicBezTo>
                    <a:pt x="235" y="652"/>
                    <a:pt x="235" y="652"/>
                    <a:pt x="235" y="652"/>
                  </a:cubicBezTo>
                  <a:cubicBezTo>
                    <a:pt x="234" y="652"/>
                    <a:pt x="234" y="652"/>
                    <a:pt x="234" y="652"/>
                  </a:cubicBezTo>
                  <a:cubicBezTo>
                    <a:pt x="233" y="652"/>
                    <a:pt x="233" y="652"/>
                    <a:pt x="233" y="652"/>
                  </a:cubicBezTo>
                  <a:cubicBezTo>
                    <a:pt x="232" y="652"/>
                    <a:pt x="232" y="652"/>
                    <a:pt x="231" y="652"/>
                  </a:cubicBezTo>
                  <a:cubicBezTo>
                    <a:pt x="231" y="652"/>
                    <a:pt x="231" y="652"/>
                    <a:pt x="230" y="652"/>
                  </a:cubicBezTo>
                  <a:cubicBezTo>
                    <a:pt x="229" y="652"/>
                    <a:pt x="229" y="652"/>
                    <a:pt x="229" y="652"/>
                  </a:cubicBezTo>
                  <a:cubicBezTo>
                    <a:pt x="228" y="652"/>
                    <a:pt x="228" y="652"/>
                    <a:pt x="228" y="652"/>
                  </a:cubicBezTo>
                  <a:cubicBezTo>
                    <a:pt x="227" y="652"/>
                    <a:pt x="227" y="652"/>
                    <a:pt x="227" y="652"/>
                  </a:cubicBezTo>
                  <a:cubicBezTo>
                    <a:pt x="226" y="652"/>
                    <a:pt x="226" y="652"/>
                    <a:pt x="225" y="651"/>
                  </a:cubicBezTo>
                  <a:cubicBezTo>
                    <a:pt x="225" y="651"/>
                    <a:pt x="225" y="651"/>
                    <a:pt x="225" y="651"/>
                  </a:cubicBezTo>
                  <a:cubicBezTo>
                    <a:pt x="224" y="651"/>
                    <a:pt x="224" y="651"/>
                    <a:pt x="224" y="651"/>
                  </a:cubicBezTo>
                  <a:cubicBezTo>
                    <a:pt x="223" y="651"/>
                    <a:pt x="223" y="651"/>
                    <a:pt x="222" y="651"/>
                  </a:cubicBezTo>
                  <a:cubicBezTo>
                    <a:pt x="222" y="650"/>
                    <a:pt x="222" y="650"/>
                    <a:pt x="222" y="650"/>
                  </a:cubicBezTo>
                  <a:cubicBezTo>
                    <a:pt x="201" y="646"/>
                    <a:pt x="187" y="627"/>
                    <a:pt x="187" y="607"/>
                  </a:cubicBezTo>
                  <a:cubicBezTo>
                    <a:pt x="187" y="587"/>
                    <a:pt x="200" y="570"/>
                    <a:pt x="218" y="564"/>
                  </a:cubicBezTo>
                  <a:cubicBezTo>
                    <a:pt x="219" y="564"/>
                    <a:pt x="220" y="563"/>
                    <a:pt x="222" y="563"/>
                  </a:cubicBezTo>
                  <a:cubicBezTo>
                    <a:pt x="222" y="563"/>
                    <a:pt x="222" y="563"/>
                    <a:pt x="222" y="563"/>
                  </a:cubicBezTo>
                  <a:cubicBezTo>
                    <a:pt x="223" y="563"/>
                    <a:pt x="223" y="563"/>
                    <a:pt x="224" y="562"/>
                  </a:cubicBezTo>
                  <a:cubicBezTo>
                    <a:pt x="225" y="562"/>
                    <a:pt x="225" y="562"/>
                    <a:pt x="225" y="562"/>
                  </a:cubicBezTo>
                  <a:cubicBezTo>
                    <a:pt x="225" y="562"/>
                    <a:pt x="225" y="562"/>
                    <a:pt x="225" y="562"/>
                  </a:cubicBezTo>
                  <a:cubicBezTo>
                    <a:pt x="226" y="562"/>
                    <a:pt x="226" y="562"/>
                    <a:pt x="227" y="562"/>
                  </a:cubicBezTo>
                  <a:cubicBezTo>
                    <a:pt x="228" y="562"/>
                    <a:pt x="228" y="562"/>
                    <a:pt x="228" y="562"/>
                  </a:cubicBezTo>
                  <a:cubicBezTo>
                    <a:pt x="228" y="561"/>
                    <a:pt x="228" y="561"/>
                    <a:pt x="229" y="561"/>
                  </a:cubicBezTo>
                  <a:cubicBezTo>
                    <a:pt x="230" y="561"/>
                    <a:pt x="230" y="561"/>
                    <a:pt x="230" y="561"/>
                  </a:cubicBezTo>
                  <a:cubicBezTo>
                    <a:pt x="231" y="561"/>
                    <a:pt x="231" y="561"/>
                    <a:pt x="231" y="561"/>
                  </a:cubicBezTo>
                  <a:cubicBezTo>
                    <a:pt x="232" y="561"/>
                    <a:pt x="232" y="561"/>
                    <a:pt x="233" y="561"/>
                  </a:cubicBezTo>
                  <a:cubicBezTo>
                    <a:pt x="234" y="561"/>
                    <a:pt x="234" y="561"/>
                    <a:pt x="234" y="561"/>
                  </a:cubicBezTo>
                  <a:cubicBezTo>
                    <a:pt x="234" y="561"/>
                    <a:pt x="234" y="561"/>
                    <a:pt x="235" y="561"/>
                  </a:cubicBezTo>
                  <a:cubicBezTo>
                    <a:pt x="236" y="561"/>
                    <a:pt x="236" y="561"/>
                    <a:pt x="236" y="561"/>
                  </a:cubicBezTo>
                  <a:cubicBezTo>
                    <a:pt x="237" y="561"/>
                    <a:pt x="237" y="561"/>
                    <a:pt x="238" y="562"/>
                  </a:cubicBezTo>
                  <a:cubicBezTo>
                    <a:pt x="238" y="562"/>
                    <a:pt x="238" y="562"/>
                    <a:pt x="238" y="562"/>
                  </a:cubicBezTo>
                  <a:cubicBezTo>
                    <a:pt x="239" y="562"/>
                    <a:pt x="239" y="562"/>
                    <a:pt x="240" y="562"/>
                  </a:cubicBezTo>
                  <a:cubicBezTo>
                    <a:pt x="241" y="562"/>
                    <a:pt x="241" y="562"/>
                    <a:pt x="241" y="562"/>
                  </a:cubicBezTo>
                  <a:cubicBezTo>
                    <a:pt x="241" y="562"/>
                    <a:pt x="241" y="562"/>
                    <a:pt x="242" y="562"/>
                  </a:cubicBezTo>
                  <a:cubicBezTo>
                    <a:pt x="263" y="567"/>
                    <a:pt x="278" y="585"/>
                    <a:pt x="278" y="607"/>
                  </a:cubicBezTo>
                  <a:close/>
                  <a:moveTo>
                    <a:pt x="465" y="232"/>
                  </a:moveTo>
                  <a:cubicBezTo>
                    <a:pt x="465" y="257"/>
                    <a:pt x="445" y="277"/>
                    <a:pt x="420" y="277"/>
                  </a:cubicBezTo>
                  <a:cubicBezTo>
                    <a:pt x="395" y="277"/>
                    <a:pt x="374" y="257"/>
                    <a:pt x="374" y="232"/>
                  </a:cubicBezTo>
                  <a:cubicBezTo>
                    <a:pt x="374" y="207"/>
                    <a:pt x="395" y="187"/>
                    <a:pt x="420" y="187"/>
                  </a:cubicBezTo>
                  <a:cubicBezTo>
                    <a:pt x="445" y="187"/>
                    <a:pt x="465" y="207"/>
                    <a:pt x="465" y="232"/>
                  </a:cubicBezTo>
                  <a:close/>
                  <a:moveTo>
                    <a:pt x="278" y="419"/>
                  </a:moveTo>
                  <a:cubicBezTo>
                    <a:pt x="278" y="444"/>
                    <a:pt x="257" y="465"/>
                    <a:pt x="233" y="465"/>
                  </a:cubicBezTo>
                  <a:cubicBezTo>
                    <a:pt x="208" y="465"/>
                    <a:pt x="187" y="444"/>
                    <a:pt x="187" y="419"/>
                  </a:cubicBezTo>
                  <a:cubicBezTo>
                    <a:pt x="187" y="394"/>
                    <a:pt x="208" y="374"/>
                    <a:pt x="233" y="374"/>
                  </a:cubicBezTo>
                  <a:cubicBezTo>
                    <a:pt x="257" y="374"/>
                    <a:pt x="278" y="394"/>
                    <a:pt x="278" y="419"/>
                  </a:cubicBezTo>
                  <a:close/>
                  <a:moveTo>
                    <a:pt x="278" y="232"/>
                  </a:moveTo>
                  <a:cubicBezTo>
                    <a:pt x="278" y="257"/>
                    <a:pt x="257" y="277"/>
                    <a:pt x="233" y="277"/>
                  </a:cubicBezTo>
                  <a:cubicBezTo>
                    <a:pt x="208" y="277"/>
                    <a:pt x="187" y="257"/>
                    <a:pt x="187" y="232"/>
                  </a:cubicBezTo>
                  <a:cubicBezTo>
                    <a:pt x="187" y="207"/>
                    <a:pt x="208" y="187"/>
                    <a:pt x="233" y="187"/>
                  </a:cubicBezTo>
                  <a:cubicBezTo>
                    <a:pt x="257" y="187"/>
                    <a:pt x="278" y="207"/>
                    <a:pt x="278" y="232"/>
                  </a:cubicBezTo>
                  <a:close/>
                  <a:moveTo>
                    <a:pt x="91" y="419"/>
                  </a:moveTo>
                  <a:cubicBezTo>
                    <a:pt x="91" y="444"/>
                    <a:pt x="70" y="465"/>
                    <a:pt x="45" y="465"/>
                  </a:cubicBezTo>
                  <a:cubicBezTo>
                    <a:pt x="20" y="465"/>
                    <a:pt x="0" y="444"/>
                    <a:pt x="0" y="419"/>
                  </a:cubicBezTo>
                  <a:cubicBezTo>
                    <a:pt x="0" y="394"/>
                    <a:pt x="20" y="374"/>
                    <a:pt x="45" y="374"/>
                  </a:cubicBezTo>
                  <a:cubicBezTo>
                    <a:pt x="70" y="374"/>
                    <a:pt x="91" y="394"/>
                    <a:pt x="91" y="419"/>
                  </a:cubicBezTo>
                  <a:close/>
                  <a:moveTo>
                    <a:pt x="465" y="45"/>
                  </a:moveTo>
                  <a:cubicBezTo>
                    <a:pt x="465" y="70"/>
                    <a:pt x="445" y="90"/>
                    <a:pt x="420" y="90"/>
                  </a:cubicBezTo>
                  <a:cubicBezTo>
                    <a:pt x="395" y="90"/>
                    <a:pt x="374" y="70"/>
                    <a:pt x="374" y="45"/>
                  </a:cubicBezTo>
                  <a:cubicBezTo>
                    <a:pt x="374" y="20"/>
                    <a:pt x="394" y="0"/>
                    <a:pt x="418" y="0"/>
                  </a:cubicBezTo>
                  <a:cubicBezTo>
                    <a:pt x="419" y="0"/>
                    <a:pt x="419" y="0"/>
                    <a:pt x="420" y="0"/>
                  </a:cubicBezTo>
                  <a:cubicBezTo>
                    <a:pt x="421" y="0"/>
                    <a:pt x="421" y="0"/>
                    <a:pt x="421" y="0"/>
                  </a:cubicBezTo>
                  <a:cubicBezTo>
                    <a:pt x="446" y="0"/>
                    <a:pt x="465" y="20"/>
                    <a:pt x="465" y="45"/>
                  </a:cubicBezTo>
                  <a:close/>
                  <a:moveTo>
                    <a:pt x="374" y="607"/>
                  </a:moveTo>
                  <a:cubicBezTo>
                    <a:pt x="374" y="582"/>
                    <a:pt x="395" y="561"/>
                    <a:pt x="420" y="561"/>
                  </a:cubicBezTo>
                  <a:cubicBezTo>
                    <a:pt x="445" y="561"/>
                    <a:pt x="465" y="582"/>
                    <a:pt x="465" y="607"/>
                  </a:cubicBezTo>
                  <a:cubicBezTo>
                    <a:pt x="465" y="632"/>
                    <a:pt x="445" y="652"/>
                    <a:pt x="420" y="652"/>
                  </a:cubicBezTo>
                  <a:cubicBezTo>
                    <a:pt x="395" y="652"/>
                    <a:pt x="374" y="632"/>
                    <a:pt x="374" y="607"/>
                  </a:cubicBezTo>
                  <a:close/>
                  <a:moveTo>
                    <a:pt x="562" y="419"/>
                  </a:moveTo>
                  <a:cubicBezTo>
                    <a:pt x="562" y="394"/>
                    <a:pt x="582" y="374"/>
                    <a:pt x="607" y="374"/>
                  </a:cubicBezTo>
                  <a:cubicBezTo>
                    <a:pt x="632" y="374"/>
                    <a:pt x="652" y="394"/>
                    <a:pt x="652" y="419"/>
                  </a:cubicBezTo>
                  <a:cubicBezTo>
                    <a:pt x="652" y="444"/>
                    <a:pt x="632" y="465"/>
                    <a:pt x="607" y="465"/>
                  </a:cubicBezTo>
                  <a:cubicBezTo>
                    <a:pt x="582" y="465"/>
                    <a:pt x="562" y="444"/>
                    <a:pt x="562" y="419"/>
                  </a:cubicBezTo>
                  <a:close/>
                  <a:moveTo>
                    <a:pt x="562" y="607"/>
                  </a:moveTo>
                  <a:cubicBezTo>
                    <a:pt x="562" y="582"/>
                    <a:pt x="582" y="561"/>
                    <a:pt x="607" y="561"/>
                  </a:cubicBezTo>
                  <a:cubicBezTo>
                    <a:pt x="632" y="561"/>
                    <a:pt x="652" y="582"/>
                    <a:pt x="652" y="607"/>
                  </a:cubicBezTo>
                  <a:cubicBezTo>
                    <a:pt x="652" y="632"/>
                    <a:pt x="632" y="652"/>
                    <a:pt x="607" y="652"/>
                  </a:cubicBezTo>
                  <a:cubicBezTo>
                    <a:pt x="582" y="652"/>
                    <a:pt x="562" y="632"/>
                    <a:pt x="562" y="607"/>
                  </a:cubicBezTo>
                  <a:close/>
                  <a:moveTo>
                    <a:pt x="749" y="419"/>
                  </a:moveTo>
                  <a:cubicBezTo>
                    <a:pt x="749" y="394"/>
                    <a:pt x="769" y="374"/>
                    <a:pt x="794" y="374"/>
                  </a:cubicBezTo>
                  <a:cubicBezTo>
                    <a:pt x="820" y="374"/>
                    <a:pt x="839" y="394"/>
                    <a:pt x="839" y="419"/>
                  </a:cubicBezTo>
                  <a:cubicBezTo>
                    <a:pt x="839" y="444"/>
                    <a:pt x="820" y="465"/>
                    <a:pt x="794" y="465"/>
                  </a:cubicBezTo>
                  <a:cubicBezTo>
                    <a:pt x="769" y="465"/>
                    <a:pt x="749" y="444"/>
                    <a:pt x="749" y="419"/>
                  </a:cubicBezTo>
                  <a:close/>
                  <a:moveTo>
                    <a:pt x="374" y="794"/>
                  </a:moveTo>
                  <a:cubicBezTo>
                    <a:pt x="374" y="769"/>
                    <a:pt x="395" y="749"/>
                    <a:pt x="420" y="749"/>
                  </a:cubicBezTo>
                  <a:cubicBezTo>
                    <a:pt x="445" y="749"/>
                    <a:pt x="465" y="769"/>
                    <a:pt x="465" y="794"/>
                  </a:cubicBezTo>
                  <a:cubicBezTo>
                    <a:pt x="465" y="818"/>
                    <a:pt x="446" y="839"/>
                    <a:pt x="421" y="839"/>
                  </a:cubicBezTo>
                  <a:cubicBezTo>
                    <a:pt x="421" y="839"/>
                    <a:pt x="421" y="839"/>
                    <a:pt x="421" y="839"/>
                  </a:cubicBezTo>
                  <a:cubicBezTo>
                    <a:pt x="420" y="839"/>
                    <a:pt x="420" y="839"/>
                    <a:pt x="420" y="839"/>
                  </a:cubicBezTo>
                  <a:cubicBezTo>
                    <a:pt x="420" y="839"/>
                    <a:pt x="420" y="839"/>
                    <a:pt x="420" y="839"/>
                  </a:cubicBezTo>
                  <a:cubicBezTo>
                    <a:pt x="419" y="839"/>
                    <a:pt x="419" y="839"/>
                    <a:pt x="418" y="839"/>
                  </a:cubicBezTo>
                  <a:cubicBezTo>
                    <a:pt x="418" y="839"/>
                    <a:pt x="418" y="839"/>
                    <a:pt x="418" y="839"/>
                  </a:cubicBezTo>
                  <a:cubicBezTo>
                    <a:pt x="394" y="839"/>
                    <a:pt x="374" y="818"/>
                    <a:pt x="374" y="7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19"/>
            <p:cNvSpPr>
              <a:spLocks noEditPoints="1"/>
            </p:cNvSpPr>
            <p:nvPr/>
          </p:nvSpPr>
          <p:spPr bwMode="auto">
            <a:xfrm>
              <a:off x="143987" y="5248951"/>
              <a:ext cx="280846" cy="280846"/>
            </a:xfrm>
            <a:custGeom>
              <a:avLst/>
              <a:gdLst>
                <a:gd name="T0" fmla="*/ 108 w 215"/>
                <a:gd name="T1" fmla="*/ 35 h 215"/>
                <a:gd name="T2" fmla="*/ 56 w 215"/>
                <a:gd name="T3" fmla="*/ 57 h 215"/>
                <a:gd name="T4" fmla="*/ 56 w 215"/>
                <a:gd name="T5" fmla="*/ 57 h 215"/>
                <a:gd name="T6" fmla="*/ 35 w 215"/>
                <a:gd name="T7" fmla="*/ 108 h 215"/>
                <a:gd name="T8" fmla="*/ 56 w 215"/>
                <a:gd name="T9" fmla="*/ 159 h 215"/>
                <a:gd name="T10" fmla="*/ 108 w 215"/>
                <a:gd name="T11" fmla="*/ 181 h 215"/>
                <a:gd name="T12" fmla="*/ 158 w 215"/>
                <a:gd name="T13" fmla="*/ 159 h 215"/>
                <a:gd name="T14" fmla="*/ 180 w 215"/>
                <a:gd name="T15" fmla="*/ 108 h 215"/>
                <a:gd name="T16" fmla="*/ 158 w 215"/>
                <a:gd name="T17" fmla="*/ 57 h 215"/>
                <a:gd name="T18" fmla="*/ 108 w 215"/>
                <a:gd name="T19" fmla="*/ 35 h 215"/>
                <a:gd name="T20" fmla="*/ 31 w 215"/>
                <a:gd name="T21" fmla="*/ 32 h 215"/>
                <a:gd name="T22" fmla="*/ 108 w 215"/>
                <a:gd name="T23" fmla="*/ 0 h 215"/>
                <a:gd name="T24" fmla="*/ 184 w 215"/>
                <a:gd name="T25" fmla="*/ 32 h 215"/>
                <a:gd name="T26" fmla="*/ 184 w 215"/>
                <a:gd name="T27" fmla="*/ 32 h 215"/>
                <a:gd name="T28" fmla="*/ 215 w 215"/>
                <a:gd name="T29" fmla="*/ 108 h 215"/>
                <a:gd name="T30" fmla="*/ 184 w 215"/>
                <a:gd name="T31" fmla="*/ 184 h 215"/>
                <a:gd name="T32" fmla="*/ 108 w 215"/>
                <a:gd name="T33" fmla="*/ 215 h 215"/>
                <a:gd name="T34" fmla="*/ 31 w 215"/>
                <a:gd name="T35" fmla="*/ 184 h 215"/>
                <a:gd name="T36" fmla="*/ 31 w 215"/>
                <a:gd name="T37" fmla="*/ 184 h 215"/>
                <a:gd name="T38" fmla="*/ 0 w 215"/>
                <a:gd name="T39" fmla="*/ 108 h 215"/>
                <a:gd name="T40" fmla="*/ 31 w 215"/>
                <a:gd name="T41" fmla="*/ 32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" h="215">
                  <a:moveTo>
                    <a:pt x="108" y="35"/>
                  </a:moveTo>
                  <a:cubicBezTo>
                    <a:pt x="87" y="35"/>
                    <a:pt x="70" y="43"/>
                    <a:pt x="56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43" y="70"/>
                    <a:pt x="35" y="88"/>
                    <a:pt x="35" y="108"/>
                  </a:cubicBezTo>
                  <a:cubicBezTo>
                    <a:pt x="35" y="128"/>
                    <a:pt x="43" y="146"/>
                    <a:pt x="56" y="159"/>
                  </a:cubicBezTo>
                  <a:cubicBezTo>
                    <a:pt x="70" y="172"/>
                    <a:pt x="87" y="181"/>
                    <a:pt x="108" y="181"/>
                  </a:cubicBezTo>
                  <a:cubicBezTo>
                    <a:pt x="127" y="181"/>
                    <a:pt x="146" y="172"/>
                    <a:pt x="158" y="159"/>
                  </a:cubicBezTo>
                  <a:cubicBezTo>
                    <a:pt x="172" y="146"/>
                    <a:pt x="180" y="128"/>
                    <a:pt x="180" y="108"/>
                  </a:cubicBezTo>
                  <a:cubicBezTo>
                    <a:pt x="180" y="88"/>
                    <a:pt x="172" y="70"/>
                    <a:pt x="158" y="57"/>
                  </a:cubicBezTo>
                  <a:cubicBezTo>
                    <a:pt x="146" y="43"/>
                    <a:pt x="127" y="35"/>
                    <a:pt x="108" y="35"/>
                  </a:cubicBezTo>
                  <a:close/>
                  <a:moveTo>
                    <a:pt x="31" y="32"/>
                  </a:moveTo>
                  <a:cubicBezTo>
                    <a:pt x="51" y="12"/>
                    <a:pt x="78" y="0"/>
                    <a:pt x="108" y="0"/>
                  </a:cubicBezTo>
                  <a:cubicBezTo>
                    <a:pt x="137" y="0"/>
                    <a:pt x="165" y="12"/>
                    <a:pt x="184" y="32"/>
                  </a:cubicBezTo>
                  <a:cubicBezTo>
                    <a:pt x="184" y="32"/>
                    <a:pt x="184" y="32"/>
                    <a:pt x="184" y="32"/>
                  </a:cubicBezTo>
                  <a:cubicBezTo>
                    <a:pt x="203" y="51"/>
                    <a:pt x="215" y="78"/>
                    <a:pt x="215" y="108"/>
                  </a:cubicBezTo>
                  <a:cubicBezTo>
                    <a:pt x="215" y="138"/>
                    <a:pt x="203" y="165"/>
                    <a:pt x="184" y="184"/>
                  </a:cubicBezTo>
                  <a:cubicBezTo>
                    <a:pt x="165" y="204"/>
                    <a:pt x="137" y="215"/>
                    <a:pt x="108" y="215"/>
                  </a:cubicBezTo>
                  <a:cubicBezTo>
                    <a:pt x="78" y="215"/>
                    <a:pt x="51" y="204"/>
                    <a:pt x="31" y="184"/>
                  </a:cubicBezTo>
                  <a:cubicBezTo>
                    <a:pt x="31" y="184"/>
                    <a:pt x="31" y="184"/>
                    <a:pt x="31" y="184"/>
                  </a:cubicBezTo>
                  <a:cubicBezTo>
                    <a:pt x="12" y="165"/>
                    <a:pt x="0" y="137"/>
                    <a:pt x="0" y="108"/>
                  </a:cubicBezTo>
                  <a:cubicBezTo>
                    <a:pt x="0" y="78"/>
                    <a:pt x="12" y="51"/>
                    <a:pt x="31" y="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10" grpId="0" build="p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18"/>
          <p:cNvSpPr txBox="1"/>
          <p:nvPr/>
        </p:nvSpPr>
        <p:spPr>
          <a:xfrm>
            <a:off x="1502720" y="275062"/>
            <a:ext cx="318229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6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团队</a:t>
            </a:r>
            <a:r>
              <a:rPr lang="zh-CN" altLang="en-US" sz="26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结构</a:t>
            </a:r>
            <a:endParaRPr lang="zh-CN" altLang="en-US" sz="2665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09846" y="462689"/>
            <a:ext cx="983525" cy="209587"/>
            <a:chOff x="3775643" y="-275771"/>
            <a:chExt cx="2148873" cy="457920"/>
          </a:xfrm>
        </p:grpSpPr>
        <p:sp>
          <p:nvSpPr>
            <p:cNvPr id="56" name="圆角矩形 55"/>
            <p:cNvSpPr/>
            <p:nvPr/>
          </p:nvSpPr>
          <p:spPr>
            <a:xfrm>
              <a:off x="3775643" y="-275771"/>
              <a:ext cx="457920" cy="45792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4339294" y="-275771"/>
              <a:ext cx="457920" cy="45792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4902945" y="-275771"/>
              <a:ext cx="457920" cy="45792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5466596" y="-275771"/>
              <a:ext cx="457920" cy="457920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 descr="7b0a202020202274657874626f78223a2022220a7d0a"/>
          <p:cNvGrpSpPr/>
          <p:nvPr/>
        </p:nvGrpSpPr>
        <p:grpSpPr>
          <a:xfrm>
            <a:off x="551180" y="992505"/>
            <a:ext cx="11724005" cy="6010910"/>
            <a:chOff x="5347" y="3469"/>
            <a:chExt cx="8507" cy="3865"/>
          </a:xfrm>
        </p:grpSpPr>
        <p:grpSp>
          <p:nvGrpSpPr>
            <p:cNvPr id="801" name="图形 799"/>
            <p:cNvGrpSpPr/>
            <p:nvPr/>
          </p:nvGrpSpPr>
          <p:grpSpPr>
            <a:xfrm>
              <a:off x="10328" y="6031"/>
              <a:ext cx="3448" cy="1303"/>
              <a:chOff x="6557996" y="3829709"/>
              <a:chExt cx="2189662" cy="827405"/>
            </a:xfrm>
          </p:grpSpPr>
          <p:grpSp>
            <p:nvGrpSpPr>
              <p:cNvPr id="802" name="图形 799"/>
              <p:cNvGrpSpPr/>
              <p:nvPr/>
            </p:nvGrpSpPr>
            <p:grpSpPr>
              <a:xfrm>
                <a:off x="8427108" y="3858849"/>
                <a:ext cx="320550" cy="308609"/>
                <a:chOff x="8427108" y="3858849"/>
                <a:chExt cx="320550" cy="308609"/>
              </a:xfrm>
            </p:grpSpPr>
            <p:sp>
              <p:nvSpPr>
                <p:cNvPr id="804" name="任意多边形: 形状 803"/>
                <p:cNvSpPr/>
                <p:nvPr>
                  <p:custDataLst>
                    <p:tags r:id="rId1"/>
                  </p:custDataLst>
                </p:nvPr>
              </p:nvSpPr>
              <p:spPr>
                <a:xfrm>
                  <a:off x="8427108" y="3887321"/>
                  <a:ext cx="318713" cy="240642"/>
                </a:xfrm>
                <a:custGeom>
                  <a:avLst/>
                  <a:gdLst>
                    <a:gd name="connsiteX0" fmla="*/ 18370 w 318713"/>
                    <a:gd name="connsiteY0" fmla="*/ 153387 h 240642"/>
                    <a:gd name="connsiteX1" fmla="*/ 280137 w 318713"/>
                    <a:gd name="connsiteY1" fmla="*/ 0 h 240642"/>
                    <a:gd name="connsiteX2" fmla="*/ 293914 w 318713"/>
                    <a:gd name="connsiteY2" fmla="*/ 13777 h 240642"/>
                    <a:gd name="connsiteX3" fmla="*/ 19288 w 318713"/>
                    <a:gd name="connsiteY3" fmla="*/ 157979 h 240642"/>
                    <a:gd name="connsiteX4" fmla="*/ 295751 w 318713"/>
                    <a:gd name="connsiteY4" fmla="*/ 56027 h 240642"/>
                    <a:gd name="connsiteX5" fmla="*/ 295751 w 318713"/>
                    <a:gd name="connsiteY5" fmla="*/ 64294 h 240642"/>
                    <a:gd name="connsiteX6" fmla="*/ 16533 w 318713"/>
                    <a:gd name="connsiteY6" fmla="*/ 166245 h 240642"/>
                    <a:gd name="connsiteX7" fmla="*/ 317795 w 318713"/>
                    <a:gd name="connsiteY7" fmla="*/ 107463 h 240642"/>
                    <a:gd name="connsiteX8" fmla="*/ 315958 w 318713"/>
                    <a:gd name="connsiteY8" fmla="*/ 113892 h 240642"/>
                    <a:gd name="connsiteX9" fmla="*/ 50517 w 318713"/>
                    <a:gd name="connsiteY9" fmla="*/ 169001 h 240642"/>
                    <a:gd name="connsiteX10" fmla="*/ 316876 w 318713"/>
                    <a:gd name="connsiteY10" fmla="*/ 169001 h 240642"/>
                    <a:gd name="connsiteX11" fmla="*/ 23881 w 318713"/>
                    <a:gd name="connsiteY11" fmla="*/ 173593 h 240642"/>
                    <a:gd name="connsiteX12" fmla="*/ 318713 w 318713"/>
                    <a:gd name="connsiteY12" fmla="*/ 228702 h 240642"/>
                    <a:gd name="connsiteX13" fmla="*/ 318713 w 318713"/>
                    <a:gd name="connsiteY13" fmla="*/ 240642 h 240642"/>
                    <a:gd name="connsiteX14" fmla="*/ 21125 w 318713"/>
                    <a:gd name="connsiteY14" fmla="*/ 179104 h 240642"/>
                    <a:gd name="connsiteX15" fmla="*/ 0 w 318713"/>
                    <a:gd name="connsiteY15" fmla="*/ 163490 h 2406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18713" h="240642">
                      <a:moveTo>
                        <a:pt x="18370" y="153387"/>
                      </a:moveTo>
                      <a:lnTo>
                        <a:pt x="280137" y="0"/>
                      </a:lnTo>
                      <a:lnTo>
                        <a:pt x="293914" y="13777"/>
                      </a:lnTo>
                      <a:lnTo>
                        <a:pt x="19288" y="157979"/>
                      </a:lnTo>
                      <a:lnTo>
                        <a:pt x="295751" y="56027"/>
                      </a:lnTo>
                      <a:lnTo>
                        <a:pt x="295751" y="64294"/>
                      </a:lnTo>
                      <a:lnTo>
                        <a:pt x="16533" y="166245"/>
                      </a:lnTo>
                      <a:lnTo>
                        <a:pt x="317795" y="107463"/>
                      </a:lnTo>
                      <a:lnTo>
                        <a:pt x="315958" y="113892"/>
                      </a:lnTo>
                      <a:lnTo>
                        <a:pt x="50517" y="169001"/>
                      </a:lnTo>
                      <a:lnTo>
                        <a:pt x="316876" y="169001"/>
                      </a:lnTo>
                      <a:lnTo>
                        <a:pt x="23881" y="173593"/>
                      </a:lnTo>
                      <a:lnTo>
                        <a:pt x="318713" y="228702"/>
                      </a:lnTo>
                      <a:lnTo>
                        <a:pt x="318713" y="240642"/>
                      </a:lnTo>
                      <a:lnTo>
                        <a:pt x="21125" y="179104"/>
                      </a:lnTo>
                      <a:lnTo>
                        <a:pt x="0" y="163490"/>
                      </a:lnTo>
                      <a:close/>
                    </a:path>
                  </a:pathLst>
                </a:custGeom>
                <a:solidFill>
                  <a:srgbClr val="C2ECFF"/>
                </a:solidFill>
                <a:ln w="91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05" name="任意多边形: 形状 804"/>
                <p:cNvSpPr/>
                <p:nvPr>
                  <p:custDataLst>
                    <p:tags r:id="rId2"/>
                  </p:custDataLst>
                </p:nvPr>
              </p:nvSpPr>
              <p:spPr>
                <a:xfrm>
                  <a:off x="8446396" y="4021420"/>
                  <a:ext cx="297587" cy="39494"/>
                </a:xfrm>
                <a:custGeom>
                  <a:avLst/>
                  <a:gdLst>
                    <a:gd name="connsiteX0" fmla="*/ 0 w 297587"/>
                    <a:gd name="connsiteY0" fmla="*/ 34902 h 39494"/>
                    <a:gd name="connsiteX1" fmla="*/ 296670 w 297587"/>
                    <a:gd name="connsiteY1" fmla="*/ 0 h 39494"/>
                    <a:gd name="connsiteX2" fmla="*/ 297588 w 297587"/>
                    <a:gd name="connsiteY2" fmla="*/ 3674 h 39494"/>
                    <a:gd name="connsiteX3" fmla="*/ 918 w 297587"/>
                    <a:gd name="connsiteY3" fmla="*/ 39495 h 39494"/>
                    <a:gd name="connsiteX4" fmla="*/ 0 w 297587"/>
                    <a:gd name="connsiteY4" fmla="*/ 34902 h 394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7587" h="39494">
                      <a:moveTo>
                        <a:pt x="0" y="34902"/>
                      </a:moveTo>
                      <a:lnTo>
                        <a:pt x="296670" y="0"/>
                      </a:lnTo>
                      <a:lnTo>
                        <a:pt x="297588" y="3674"/>
                      </a:lnTo>
                      <a:lnTo>
                        <a:pt x="918" y="39495"/>
                      </a:lnTo>
                      <a:lnTo>
                        <a:pt x="0" y="34902"/>
                      </a:lnTo>
                      <a:close/>
                    </a:path>
                  </a:pathLst>
                </a:custGeom>
                <a:solidFill>
                  <a:srgbClr val="C2ECFF"/>
                </a:solidFill>
                <a:ln w="91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06" name="任意多边形: 形状 805"/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8460173" y="4059996"/>
                  <a:ext cx="284729" cy="29391"/>
                </a:xfrm>
                <a:custGeom>
                  <a:avLst/>
                  <a:gdLst>
                    <a:gd name="connsiteX0" fmla="*/ 0 w 284729"/>
                    <a:gd name="connsiteY0" fmla="*/ 4592 h 29391"/>
                    <a:gd name="connsiteX1" fmla="*/ 0 w 284729"/>
                    <a:gd name="connsiteY1" fmla="*/ 0 h 29391"/>
                    <a:gd name="connsiteX2" fmla="*/ 284729 w 284729"/>
                    <a:gd name="connsiteY2" fmla="*/ 25718 h 29391"/>
                    <a:gd name="connsiteX3" fmla="*/ 283811 w 284729"/>
                    <a:gd name="connsiteY3" fmla="*/ 29391 h 29391"/>
                    <a:gd name="connsiteX4" fmla="*/ 0 w 284729"/>
                    <a:gd name="connsiteY4" fmla="*/ 4592 h 293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4729" h="29391">
                      <a:moveTo>
                        <a:pt x="0" y="4592"/>
                      </a:moveTo>
                      <a:lnTo>
                        <a:pt x="0" y="0"/>
                      </a:lnTo>
                      <a:lnTo>
                        <a:pt x="284729" y="25718"/>
                      </a:lnTo>
                      <a:lnTo>
                        <a:pt x="283811" y="29391"/>
                      </a:lnTo>
                      <a:lnTo>
                        <a:pt x="0" y="4592"/>
                      </a:lnTo>
                      <a:close/>
                    </a:path>
                  </a:pathLst>
                </a:custGeom>
                <a:solidFill>
                  <a:srgbClr val="C2ECFF"/>
                </a:solidFill>
                <a:ln w="91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07" name="任意多边形: 形状 806"/>
                <p:cNvSpPr/>
                <p:nvPr>
                  <p:custDataLst>
                    <p:tags r:id="rId4"/>
                  </p:custDataLst>
                </p:nvPr>
              </p:nvSpPr>
              <p:spPr>
                <a:xfrm>
                  <a:off x="8439048" y="3911202"/>
                  <a:ext cx="282892" cy="141446"/>
                </a:xfrm>
                <a:custGeom>
                  <a:avLst/>
                  <a:gdLst>
                    <a:gd name="connsiteX0" fmla="*/ 0 w 282892"/>
                    <a:gd name="connsiteY0" fmla="*/ 137772 h 141446"/>
                    <a:gd name="connsiteX1" fmla="*/ 281056 w 282892"/>
                    <a:gd name="connsiteY1" fmla="*/ 0 h 141446"/>
                    <a:gd name="connsiteX2" fmla="*/ 282893 w 282892"/>
                    <a:gd name="connsiteY2" fmla="*/ 3674 h 141446"/>
                    <a:gd name="connsiteX3" fmla="*/ 1837 w 282892"/>
                    <a:gd name="connsiteY3" fmla="*/ 141446 h 141446"/>
                    <a:gd name="connsiteX4" fmla="*/ 0 w 282892"/>
                    <a:gd name="connsiteY4" fmla="*/ 137772 h 1414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2892" h="141446">
                      <a:moveTo>
                        <a:pt x="0" y="137772"/>
                      </a:moveTo>
                      <a:lnTo>
                        <a:pt x="281056" y="0"/>
                      </a:lnTo>
                      <a:lnTo>
                        <a:pt x="282893" y="3674"/>
                      </a:lnTo>
                      <a:lnTo>
                        <a:pt x="1837" y="141446"/>
                      </a:lnTo>
                      <a:lnTo>
                        <a:pt x="0" y="137772"/>
                      </a:lnTo>
                      <a:close/>
                    </a:path>
                  </a:pathLst>
                </a:custGeom>
                <a:solidFill>
                  <a:srgbClr val="C2ECFF"/>
                </a:solidFill>
                <a:ln w="91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08" name="任意多边形: 形状 807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8450070" y="4059078"/>
                  <a:ext cx="297588" cy="108380"/>
                </a:xfrm>
                <a:custGeom>
                  <a:avLst/>
                  <a:gdLst>
                    <a:gd name="connsiteX0" fmla="*/ 0 w 297588"/>
                    <a:gd name="connsiteY0" fmla="*/ 4592 h 108380"/>
                    <a:gd name="connsiteX1" fmla="*/ 1837 w 297588"/>
                    <a:gd name="connsiteY1" fmla="*/ 0 h 108380"/>
                    <a:gd name="connsiteX2" fmla="*/ 297588 w 297588"/>
                    <a:gd name="connsiteY2" fmla="*/ 104707 h 108380"/>
                    <a:gd name="connsiteX3" fmla="*/ 296670 w 297588"/>
                    <a:gd name="connsiteY3" fmla="*/ 108381 h 108380"/>
                    <a:gd name="connsiteX4" fmla="*/ 0 w 297588"/>
                    <a:gd name="connsiteY4" fmla="*/ 4592 h 108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7588" h="108380">
                      <a:moveTo>
                        <a:pt x="0" y="4592"/>
                      </a:moveTo>
                      <a:lnTo>
                        <a:pt x="1837" y="0"/>
                      </a:lnTo>
                      <a:lnTo>
                        <a:pt x="297588" y="104707"/>
                      </a:lnTo>
                      <a:lnTo>
                        <a:pt x="296670" y="108381"/>
                      </a:lnTo>
                      <a:lnTo>
                        <a:pt x="0" y="4592"/>
                      </a:lnTo>
                      <a:close/>
                    </a:path>
                  </a:pathLst>
                </a:custGeom>
                <a:solidFill>
                  <a:srgbClr val="C2ECFF"/>
                </a:solidFill>
                <a:ln w="91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09" name="任意多边形: 形状 808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8439967" y="3858849"/>
                  <a:ext cx="268196" cy="185533"/>
                </a:xfrm>
                <a:custGeom>
                  <a:avLst/>
                  <a:gdLst>
                    <a:gd name="connsiteX0" fmla="*/ 0 w 268196"/>
                    <a:gd name="connsiteY0" fmla="*/ 181859 h 185533"/>
                    <a:gd name="connsiteX1" fmla="*/ 266360 w 268196"/>
                    <a:gd name="connsiteY1" fmla="*/ 0 h 185533"/>
                    <a:gd name="connsiteX2" fmla="*/ 268197 w 268196"/>
                    <a:gd name="connsiteY2" fmla="*/ 2755 h 185533"/>
                    <a:gd name="connsiteX3" fmla="*/ 1837 w 268196"/>
                    <a:gd name="connsiteY3" fmla="*/ 185533 h 185533"/>
                    <a:gd name="connsiteX4" fmla="*/ 0 w 268196"/>
                    <a:gd name="connsiteY4" fmla="*/ 181859 h 1855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8196" h="185533">
                      <a:moveTo>
                        <a:pt x="0" y="181859"/>
                      </a:moveTo>
                      <a:lnTo>
                        <a:pt x="266360" y="0"/>
                      </a:lnTo>
                      <a:lnTo>
                        <a:pt x="268197" y="2755"/>
                      </a:lnTo>
                      <a:lnTo>
                        <a:pt x="1837" y="185533"/>
                      </a:lnTo>
                      <a:lnTo>
                        <a:pt x="0" y="181859"/>
                      </a:lnTo>
                      <a:close/>
                    </a:path>
                  </a:pathLst>
                </a:custGeom>
                <a:solidFill>
                  <a:srgbClr val="C2ECFF"/>
                </a:solidFill>
                <a:ln w="91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10" name="任意多边形: 形状 809"/>
                <p:cNvSpPr/>
                <p:nvPr>
                  <p:custDataLst>
                    <p:tags r:id="rId7"/>
                  </p:custDataLst>
                </p:nvPr>
              </p:nvSpPr>
              <p:spPr>
                <a:xfrm>
                  <a:off x="8442722" y="3974577"/>
                  <a:ext cx="291158" cy="80826"/>
                </a:xfrm>
                <a:custGeom>
                  <a:avLst/>
                  <a:gdLst>
                    <a:gd name="connsiteX0" fmla="*/ 0 w 291158"/>
                    <a:gd name="connsiteY0" fmla="*/ 77153 h 80826"/>
                    <a:gd name="connsiteX1" fmla="*/ 290240 w 291158"/>
                    <a:gd name="connsiteY1" fmla="*/ 0 h 80826"/>
                    <a:gd name="connsiteX2" fmla="*/ 291159 w 291158"/>
                    <a:gd name="connsiteY2" fmla="*/ 4592 h 80826"/>
                    <a:gd name="connsiteX3" fmla="*/ 918 w 291158"/>
                    <a:gd name="connsiteY3" fmla="*/ 80826 h 80826"/>
                    <a:gd name="connsiteX4" fmla="*/ 0 w 291158"/>
                    <a:gd name="connsiteY4" fmla="*/ 77153 h 80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1158" h="80826">
                      <a:moveTo>
                        <a:pt x="0" y="77153"/>
                      </a:moveTo>
                      <a:lnTo>
                        <a:pt x="290240" y="0"/>
                      </a:lnTo>
                      <a:lnTo>
                        <a:pt x="291159" y="4592"/>
                      </a:lnTo>
                      <a:lnTo>
                        <a:pt x="918" y="80826"/>
                      </a:lnTo>
                      <a:lnTo>
                        <a:pt x="0" y="77153"/>
                      </a:lnTo>
                      <a:close/>
                    </a:path>
                  </a:pathLst>
                </a:custGeom>
                <a:solidFill>
                  <a:srgbClr val="C2ECFF"/>
                </a:solidFill>
                <a:ln w="91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11" name="图形 799"/>
              <p:cNvGrpSpPr/>
              <p:nvPr/>
            </p:nvGrpSpPr>
            <p:grpSpPr>
              <a:xfrm>
                <a:off x="6986823" y="3983254"/>
                <a:ext cx="117945" cy="155908"/>
                <a:chOff x="6986823" y="3983254"/>
                <a:chExt cx="117945" cy="155908"/>
              </a:xfrm>
            </p:grpSpPr>
            <p:sp>
              <p:nvSpPr>
                <p:cNvPr id="812" name="任意多边形: 形状 811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6986823" y="3983254"/>
                  <a:ext cx="117945" cy="155908"/>
                </a:xfrm>
                <a:custGeom>
                  <a:avLst/>
                  <a:gdLst>
                    <a:gd name="connsiteX0" fmla="*/ 112160 w 117945"/>
                    <a:gd name="connsiteY0" fmla="*/ 508 h 155908"/>
                    <a:gd name="connsiteX1" fmla="*/ 9290 w 117945"/>
                    <a:gd name="connsiteY1" fmla="*/ 89601 h 155908"/>
                    <a:gd name="connsiteX2" fmla="*/ 23067 w 117945"/>
                    <a:gd name="connsiteY2" fmla="*/ 154813 h 155908"/>
                    <a:gd name="connsiteX3" fmla="*/ 109404 w 117945"/>
                    <a:gd name="connsiteY3" fmla="*/ 77661 h 155908"/>
                    <a:gd name="connsiteX4" fmla="*/ 112160 w 117945"/>
                    <a:gd name="connsiteY4" fmla="*/ 508 h 1559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7945" h="155908">
                      <a:moveTo>
                        <a:pt x="112160" y="508"/>
                      </a:moveTo>
                      <a:cubicBezTo>
                        <a:pt x="84605" y="-6839"/>
                        <a:pt x="29496" y="67557"/>
                        <a:pt x="9290" y="89601"/>
                      </a:cubicBezTo>
                      <a:cubicBezTo>
                        <a:pt x="-10917" y="111645"/>
                        <a:pt x="5616" y="144710"/>
                        <a:pt x="23067" y="154813"/>
                      </a:cubicBezTo>
                      <a:cubicBezTo>
                        <a:pt x="40518" y="164917"/>
                        <a:pt x="91953" y="102460"/>
                        <a:pt x="109404" y="77661"/>
                      </a:cubicBezTo>
                      <a:cubicBezTo>
                        <a:pt x="126855" y="51943"/>
                        <a:pt x="112160" y="508"/>
                        <a:pt x="112160" y="508"/>
                      </a:cubicBezTo>
                      <a:close/>
                    </a:path>
                  </a:pathLst>
                </a:custGeom>
                <a:solidFill>
                  <a:srgbClr val="ED8C2B"/>
                </a:solidFill>
                <a:ln w="91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813" name="图形 799"/>
                <p:cNvGrpSpPr/>
                <p:nvPr/>
              </p:nvGrpSpPr>
              <p:grpSpPr>
                <a:xfrm>
                  <a:off x="7031015" y="4010398"/>
                  <a:ext cx="51435" cy="78070"/>
                  <a:chOff x="7031015" y="4010398"/>
                  <a:chExt cx="51435" cy="78070"/>
                </a:xfrm>
              </p:grpSpPr>
              <p:sp>
                <p:nvSpPr>
                  <p:cNvPr id="814" name="任意多边形: 形状 813"/>
                  <p:cNvSpPr/>
                  <p:nvPr>
                    <p:custDataLst>
                      <p:tags r:id="rId9"/>
                    </p:custDataLst>
                  </p:nvPr>
                </p:nvSpPr>
                <p:spPr>
                  <a:xfrm>
                    <a:off x="7031015" y="4010398"/>
                    <a:ext cx="51435" cy="78070"/>
                  </a:xfrm>
                  <a:custGeom>
                    <a:avLst/>
                    <a:gdLst>
                      <a:gd name="connsiteX0" fmla="*/ 0 w 51435"/>
                      <a:gd name="connsiteY0" fmla="*/ 23880 h 78070"/>
                      <a:gd name="connsiteX1" fmla="*/ 35821 w 51435"/>
                      <a:gd name="connsiteY1" fmla="*/ 78071 h 78070"/>
                      <a:gd name="connsiteX2" fmla="*/ 51435 w 51435"/>
                      <a:gd name="connsiteY2" fmla="*/ 57864 h 78070"/>
                      <a:gd name="connsiteX3" fmla="*/ 20207 w 51435"/>
                      <a:gd name="connsiteY3" fmla="*/ 0 h 78070"/>
                      <a:gd name="connsiteX4" fmla="*/ 0 w 51435"/>
                      <a:gd name="connsiteY4" fmla="*/ 23880 h 78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1435" h="78070">
                        <a:moveTo>
                          <a:pt x="0" y="23880"/>
                        </a:moveTo>
                        <a:cubicBezTo>
                          <a:pt x="5511" y="31228"/>
                          <a:pt x="30310" y="50517"/>
                          <a:pt x="35821" y="78071"/>
                        </a:cubicBezTo>
                        <a:cubicBezTo>
                          <a:pt x="47761" y="66131"/>
                          <a:pt x="51435" y="57864"/>
                          <a:pt x="51435" y="57864"/>
                        </a:cubicBezTo>
                        <a:cubicBezTo>
                          <a:pt x="51435" y="57864"/>
                          <a:pt x="47761" y="23880"/>
                          <a:pt x="20207" y="0"/>
                        </a:cubicBezTo>
                        <a:cubicBezTo>
                          <a:pt x="5511" y="13777"/>
                          <a:pt x="0" y="23880"/>
                          <a:pt x="0" y="23880"/>
                        </a:cubicBezTo>
                        <a:close/>
                      </a:path>
                    </a:pathLst>
                  </a:custGeom>
                  <a:solidFill>
                    <a:srgbClr val="FFC200"/>
                  </a:solidFill>
                  <a:ln w="918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5" name="任意多边形: 形状 814"/>
                  <p:cNvSpPr/>
                  <p:nvPr>
                    <p:custDataLst>
                      <p:tags r:id="rId10"/>
                    </p:custDataLst>
                  </p:nvPr>
                </p:nvSpPr>
                <p:spPr>
                  <a:xfrm>
                    <a:off x="7035607" y="4016827"/>
                    <a:ext cx="42250" cy="65212"/>
                  </a:xfrm>
                  <a:custGeom>
                    <a:avLst/>
                    <a:gdLst>
                      <a:gd name="connsiteX0" fmla="*/ 0 w 42250"/>
                      <a:gd name="connsiteY0" fmla="*/ 10103 h 65212"/>
                      <a:gd name="connsiteX1" fmla="*/ 35821 w 42250"/>
                      <a:gd name="connsiteY1" fmla="*/ 65212 h 65212"/>
                      <a:gd name="connsiteX2" fmla="*/ 42250 w 42250"/>
                      <a:gd name="connsiteY2" fmla="*/ 56946 h 65212"/>
                      <a:gd name="connsiteX3" fmla="*/ 8267 w 42250"/>
                      <a:gd name="connsiteY3" fmla="*/ 0 h 65212"/>
                      <a:gd name="connsiteX4" fmla="*/ 0 w 42250"/>
                      <a:gd name="connsiteY4" fmla="*/ 10103 h 652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250" h="65212">
                        <a:moveTo>
                          <a:pt x="0" y="10103"/>
                        </a:moveTo>
                        <a:cubicBezTo>
                          <a:pt x="17451" y="21125"/>
                          <a:pt x="35821" y="48680"/>
                          <a:pt x="35821" y="65212"/>
                        </a:cubicBezTo>
                        <a:cubicBezTo>
                          <a:pt x="40413" y="59701"/>
                          <a:pt x="42250" y="56946"/>
                          <a:pt x="42250" y="56946"/>
                        </a:cubicBezTo>
                        <a:cubicBezTo>
                          <a:pt x="42250" y="56946"/>
                          <a:pt x="37658" y="25718"/>
                          <a:pt x="8267" y="0"/>
                        </a:cubicBezTo>
                        <a:cubicBezTo>
                          <a:pt x="3674" y="4592"/>
                          <a:pt x="0" y="10103"/>
                          <a:pt x="0" y="10103"/>
                        </a:cubicBezTo>
                        <a:close/>
                      </a:path>
                    </a:pathLst>
                  </a:custGeom>
                  <a:solidFill>
                    <a:srgbClr val="88AAD2"/>
                  </a:solidFill>
                  <a:ln w="918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816" name="任意多边形: 形状 815"/>
              <p:cNvSpPr/>
              <p:nvPr>
                <p:custDataLst>
                  <p:tags r:id="rId11"/>
                </p:custDataLst>
              </p:nvPr>
            </p:nvSpPr>
            <p:spPr>
              <a:xfrm>
                <a:off x="6878190" y="4564243"/>
                <a:ext cx="101345" cy="70848"/>
              </a:xfrm>
              <a:custGeom>
                <a:avLst/>
                <a:gdLst>
                  <a:gd name="connsiteX0" fmla="*/ 15053 w 101345"/>
                  <a:gd name="connsiteY0" fmla="*/ 0 h 70848"/>
                  <a:gd name="connsiteX1" fmla="*/ 2194 w 101345"/>
                  <a:gd name="connsiteY1" fmla="*/ 63375 h 70848"/>
                  <a:gd name="connsiteX2" fmla="*/ 44444 w 101345"/>
                  <a:gd name="connsiteY2" fmla="*/ 69805 h 70848"/>
                  <a:gd name="connsiteX3" fmla="*/ 94042 w 101345"/>
                  <a:gd name="connsiteY3" fmla="*/ 49598 h 70848"/>
                  <a:gd name="connsiteX4" fmla="*/ 87613 w 101345"/>
                  <a:gd name="connsiteY4" fmla="*/ 13777 h 70848"/>
                  <a:gd name="connsiteX5" fmla="*/ 45363 w 101345"/>
                  <a:gd name="connsiteY5" fmla="*/ 0 h 70848"/>
                  <a:gd name="connsiteX6" fmla="*/ 15053 w 101345"/>
                  <a:gd name="connsiteY6" fmla="*/ 0 h 70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345" h="70848">
                    <a:moveTo>
                      <a:pt x="15053" y="0"/>
                    </a:moveTo>
                    <a:cubicBezTo>
                      <a:pt x="7705" y="20206"/>
                      <a:pt x="-5154" y="53272"/>
                      <a:pt x="2194" y="63375"/>
                    </a:cubicBezTo>
                    <a:cubicBezTo>
                      <a:pt x="9542" y="73479"/>
                      <a:pt x="36178" y="70723"/>
                      <a:pt x="44444" y="69805"/>
                    </a:cubicBezTo>
                    <a:cubicBezTo>
                      <a:pt x="53629" y="68886"/>
                      <a:pt x="83021" y="53272"/>
                      <a:pt x="94042" y="49598"/>
                    </a:cubicBezTo>
                    <a:cubicBezTo>
                      <a:pt x="105064" y="45924"/>
                      <a:pt x="104146" y="18370"/>
                      <a:pt x="87613" y="13777"/>
                    </a:cubicBezTo>
                    <a:cubicBezTo>
                      <a:pt x="71080" y="9185"/>
                      <a:pt x="45363" y="0"/>
                      <a:pt x="45363" y="0"/>
                    </a:cubicBezTo>
                    <a:lnTo>
                      <a:pt x="1505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17" name="任意多边形: 形状 816"/>
              <p:cNvSpPr/>
              <p:nvPr>
                <p:custDataLst>
                  <p:tags r:id="rId12"/>
                </p:custDataLst>
              </p:nvPr>
            </p:nvSpPr>
            <p:spPr>
              <a:xfrm>
                <a:off x="7181529" y="4558732"/>
                <a:ext cx="122361" cy="82757"/>
              </a:xfrm>
              <a:custGeom>
                <a:avLst/>
                <a:gdLst>
                  <a:gd name="connsiteX0" fmla="*/ 12057 w 122361"/>
                  <a:gd name="connsiteY0" fmla="*/ 11940 h 82757"/>
                  <a:gd name="connsiteX1" fmla="*/ 6546 w 122361"/>
                  <a:gd name="connsiteY1" fmla="*/ 78071 h 82757"/>
                  <a:gd name="connsiteX2" fmla="*/ 47878 w 122361"/>
                  <a:gd name="connsiteY2" fmla="*/ 79908 h 82757"/>
                  <a:gd name="connsiteX3" fmla="*/ 93802 w 122361"/>
                  <a:gd name="connsiteY3" fmla="*/ 79908 h 82757"/>
                  <a:gd name="connsiteX4" fmla="*/ 117683 w 122361"/>
                  <a:gd name="connsiteY4" fmla="*/ 47761 h 82757"/>
                  <a:gd name="connsiteX5" fmla="*/ 75433 w 122361"/>
                  <a:gd name="connsiteY5" fmla="*/ 33984 h 82757"/>
                  <a:gd name="connsiteX6" fmla="*/ 64411 w 122361"/>
                  <a:gd name="connsiteY6" fmla="*/ 0 h 82757"/>
                  <a:gd name="connsiteX7" fmla="*/ 12057 w 122361"/>
                  <a:gd name="connsiteY7" fmla="*/ 11940 h 82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2361" h="82757">
                    <a:moveTo>
                      <a:pt x="12057" y="11940"/>
                    </a:moveTo>
                    <a:cubicBezTo>
                      <a:pt x="12057" y="26636"/>
                      <a:pt x="-10905" y="60620"/>
                      <a:pt x="6546" y="78071"/>
                    </a:cubicBezTo>
                    <a:cubicBezTo>
                      <a:pt x="6546" y="78071"/>
                      <a:pt x="19405" y="87256"/>
                      <a:pt x="47878" y="79908"/>
                    </a:cubicBezTo>
                    <a:cubicBezTo>
                      <a:pt x="59819" y="77152"/>
                      <a:pt x="82781" y="79908"/>
                      <a:pt x="93802" y="79908"/>
                    </a:cubicBezTo>
                    <a:cubicBezTo>
                      <a:pt x="122275" y="78990"/>
                      <a:pt x="127786" y="66131"/>
                      <a:pt x="117683" y="47761"/>
                    </a:cubicBezTo>
                    <a:cubicBezTo>
                      <a:pt x="112172" y="38576"/>
                      <a:pt x="91965" y="40413"/>
                      <a:pt x="75433" y="33984"/>
                    </a:cubicBezTo>
                    <a:cubicBezTo>
                      <a:pt x="58900" y="27554"/>
                      <a:pt x="64411" y="0"/>
                      <a:pt x="64411" y="0"/>
                    </a:cubicBezTo>
                    <a:lnTo>
                      <a:pt x="12057" y="11940"/>
                    </a:lnTo>
                    <a:close/>
                  </a:path>
                </a:pathLst>
              </a:custGeom>
              <a:solidFill>
                <a:srgbClr val="211D1D"/>
              </a:solidFill>
              <a:ln w="9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818" name="图形 799"/>
              <p:cNvGrpSpPr/>
              <p:nvPr/>
            </p:nvGrpSpPr>
            <p:grpSpPr>
              <a:xfrm>
                <a:off x="7055814" y="4150007"/>
                <a:ext cx="213073" cy="450495"/>
                <a:chOff x="7055814" y="4150007"/>
                <a:chExt cx="213073" cy="450495"/>
              </a:xfrm>
            </p:grpSpPr>
            <p:sp>
              <p:nvSpPr>
                <p:cNvPr id="819" name="任意多边形: 形状 818"/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7055814" y="4150007"/>
                  <a:ext cx="213073" cy="450495"/>
                </a:xfrm>
                <a:custGeom>
                  <a:avLst/>
                  <a:gdLst>
                    <a:gd name="connsiteX0" fmla="*/ 78990 w 213073"/>
                    <a:gd name="connsiteY0" fmla="*/ 0 h 450495"/>
                    <a:gd name="connsiteX1" fmla="*/ 142365 w 213073"/>
                    <a:gd name="connsiteY1" fmla="*/ 69805 h 450495"/>
                    <a:gd name="connsiteX2" fmla="*/ 211251 w 213073"/>
                    <a:gd name="connsiteY2" fmla="*/ 266360 h 450495"/>
                    <a:gd name="connsiteX3" fmla="*/ 212169 w 213073"/>
                    <a:gd name="connsiteY3" fmla="*/ 439953 h 450495"/>
                    <a:gd name="connsiteX4" fmla="*/ 123995 w 213073"/>
                    <a:gd name="connsiteY4" fmla="*/ 450056 h 450495"/>
                    <a:gd name="connsiteX5" fmla="*/ 111136 w 213073"/>
                    <a:gd name="connsiteY5" fmla="*/ 286566 h 450495"/>
                    <a:gd name="connsiteX6" fmla="*/ 0 w 213073"/>
                    <a:gd name="connsiteY6" fmla="*/ 109299 h 450495"/>
                    <a:gd name="connsiteX7" fmla="*/ 21125 w 213073"/>
                    <a:gd name="connsiteY7" fmla="*/ 0 h 450495"/>
                    <a:gd name="connsiteX8" fmla="*/ 78990 w 213073"/>
                    <a:gd name="connsiteY8" fmla="*/ 0 h 450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3073" h="450495">
                      <a:moveTo>
                        <a:pt x="78990" y="0"/>
                      </a:moveTo>
                      <a:cubicBezTo>
                        <a:pt x="84500" y="18370"/>
                        <a:pt x="139609" y="33984"/>
                        <a:pt x="142365" y="69805"/>
                      </a:cubicBezTo>
                      <a:cubicBezTo>
                        <a:pt x="144202" y="94604"/>
                        <a:pt x="198392" y="210332"/>
                        <a:pt x="211251" y="266360"/>
                      </a:cubicBezTo>
                      <a:cubicBezTo>
                        <a:pt x="216762" y="292077"/>
                        <a:pt x="207577" y="389436"/>
                        <a:pt x="212169" y="439953"/>
                      </a:cubicBezTo>
                      <a:cubicBezTo>
                        <a:pt x="212169" y="441790"/>
                        <a:pt x="125832" y="452812"/>
                        <a:pt x="123995" y="450056"/>
                      </a:cubicBezTo>
                      <a:cubicBezTo>
                        <a:pt x="109299" y="434442"/>
                        <a:pt x="110218" y="316876"/>
                        <a:pt x="111136" y="286566"/>
                      </a:cubicBezTo>
                      <a:cubicBezTo>
                        <a:pt x="112973" y="250746"/>
                        <a:pt x="7348" y="166245"/>
                        <a:pt x="0" y="109299"/>
                      </a:cubicBezTo>
                      <a:lnTo>
                        <a:pt x="21125" y="0"/>
                      </a:lnTo>
                      <a:lnTo>
                        <a:pt x="78990" y="0"/>
                      </a:lnTo>
                      <a:close/>
                    </a:path>
                  </a:pathLst>
                </a:custGeom>
                <a:solidFill>
                  <a:srgbClr val="CF690C"/>
                </a:solidFill>
                <a:ln w="91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20" name="任意多边形: 形状 819"/>
                <p:cNvSpPr/>
                <p:nvPr>
                  <p:custDataLst>
                    <p:tags r:id="rId14"/>
                  </p:custDataLst>
                </p:nvPr>
              </p:nvSpPr>
              <p:spPr>
                <a:xfrm>
                  <a:off x="7177972" y="4245529"/>
                  <a:ext cx="89968" cy="349023"/>
                </a:xfrm>
                <a:custGeom>
                  <a:avLst/>
                  <a:gdLst>
                    <a:gd name="connsiteX0" fmla="*/ 0 w 89968"/>
                    <a:gd name="connsiteY0" fmla="*/ 22044 h 349023"/>
                    <a:gd name="connsiteX1" fmla="*/ 69805 w 89968"/>
                    <a:gd name="connsiteY1" fmla="*/ 184615 h 349023"/>
                    <a:gd name="connsiteX2" fmla="*/ 59701 w 89968"/>
                    <a:gd name="connsiteY2" fmla="*/ 293914 h 349023"/>
                    <a:gd name="connsiteX3" fmla="*/ 49598 w 89968"/>
                    <a:gd name="connsiteY3" fmla="*/ 310447 h 349023"/>
                    <a:gd name="connsiteX4" fmla="*/ 67049 w 89968"/>
                    <a:gd name="connsiteY4" fmla="*/ 313202 h 349023"/>
                    <a:gd name="connsiteX5" fmla="*/ 50517 w 89968"/>
                    <a:gd name="connsiteY5" fmla="*/ 326061 h 349023"/>
                    <a:gd name="connsiteX6" fmla="*/ 48680 w 89968"/>
                    <a:gd name="connsiteY6" fmla="*/ 349023 h 349023"/>
                    <a:gd name="connsiteX7" fmla="*/ 88174 w 89968"/>
                    <a:gd name="connsiteY7" fmla="*/ 344431 h 349023"/>
                    <a:gd name="connsiteX8" fmla="*/ 87256 w 89968"/>
                    <a:gd name="connsiteY8" fmla="*/ 170838 h 349023"/>
                    <a:gd name="connsiteX9" fmla="*/ 28473 w 89968"/>
                    <a:gd name="connsiteY9" fmla="*/ 0 h 349023"/>
                    <a:gd name="connsiteX10" fmla="*/ 0 w 89968"/>
                    <a:gd name="connsiteY10" fmla="*/ 22044 h 3490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9968" h="349023">
                      <a:moveTo>
                        <a:pt x="0" y="22044"/>
                      </a:moveTo>
                      <a:cubicBezTo>
                        <a:pt x="16533" y="56946"/>
                        <a:pt x="71642" y="161653"/>
                        <a:pt x="69805" y="184615"/>
                      </a:cubicBezTo>
                      <a:cubicBezTo>
                        <a:pt x="67968" y="207577"/>
                        <a:pt x="73479" y="287485"/>
                        <a:pt x="59701" y="293914"/>
                      </a:cubicBezTo>
                      <a:cubicBezTo>
                        <a:pt x="46843" y="300344"/>
                        <a:pt x="37658" y="310447"/>
                        <a:pt x="49598" y="310447"/>
                      </a:cubicBezTo>
                      <a:cubicBezTo>
                        <a:pt x="61538" y="310447"/>
                        <a:pt x="67049" y="313202"/>
                        <a:pt x="67049" y="313202"/>
                      </a:cubicBezTo>
                      <a:lnTo>
                        <a:pt x="50517" y="326061"/>
                      </a:lnTo>
                      <a:lnTo>
                        <a:pt x="48680" y="349023"/>
                      </a:lnTo>
                      <a:lnTo>
                        <a:pt x="88174" y="344431"/>
                      </a:lnTo>
                      <a:cubicBezTo>
                        <a:pt x="88174" y="344431"/>
                        <a:pt x="92767" y="222273"/>
                        <a:pt x="87256" y="170838"/>
                      </a:cubicBezTo>
                      <a:cubicBezTo>
                        <a:pt x="81745" y="119403"/>
                        <a:pt x="32147" y="8266"/>
                        <a:pt x="28473" y="0"/>
                      </a:cubicBezTo>
                      <a:lnTo>
                        <a:pt x="0" y="22044"/>
                      </a:lnTo>
                      <a:close/>
                    </a:path>
                  </a:pathLst>
                </a:custGeom>
                <a:solidFill>
                  <a:srgbClr val="ED8C2B"/>
                </a:solidFill>
                <a:ln w="91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21" name="图形 799"/>
              <p:cNvGrpSpPr/>
              <p:nvPr/>
            </p:nvGrpSpPr>
            <p:grpSpPr>
              <a:xfrm>
                <a:off x="6871199" y="4147252"/>
                <a:ext cx="274626" cy="450281"/>
                <a:chOff x="6871199" y="4147252"/>
                <a:chExt cx="274626" cy="450281"/>
              </a:xfrm>
            </p:grpSpPr>
            <p:sp>
              <p:nvSpPr>
                <p:cNvPr id="822" name="任意多边形: 形状 821"/>
                <p:cNvSpPr/>
                <p:nvPr>
                  <p:custDataLst>
                    <p:tags r:id="rId15"/>
                  </p:custDataLst>
                </p:nvPr>
              </p:nvSpPr>
              <p:spPr>
                <a:xfrm>
                  <a:off x="6871199" y="4147252"/>
                  <a:ext cx="274626" cy="450281"/>
                </a:xfrm>
                <a:custGeom>
                  <a:avLst/>
                  <a:gdLst>
                    <a:gd name="connsiteX0" fmla="*/ 178185 w 274626"/>
                    <a:gd name="connsiteY0" fmla="*/ 0 h 450281"/>
                    <a:gd name="connsiteX1" fmla="*/ 126751 w 274626"/>
                    <a:gd name="connsiteY1" fmla="*/ 76234 h 450281"/>
                    <a:gd name="connsiteX2" fmla="*/ 77152 w 274626"/>
                    <a:gd name="connsiteY2" fmla="*/ 242479 h 450281"/>
                    <a:gd name="connsiteX3" fmla="*/ 0 w 274626"/>
                    <a:gd name="connsiteY3" fmla="*/ 433524 h 450281"/>
                    <a:gd name="connsiteX4" fmla="*/ 80827 w 274626"/>
                    <a:gd name="connsiteY4" fmla="*/ 447301 h 450281"/>
                    <a:gd name="connsiteX5" fmla="*/ 175430 w 274626"/>
                    <a:gd name="connsiteY5" fmla="*/ 277382 h 450281"/>
                    <a:gd name="connsiteX6" fmla="*/ 274626 w 274626"/>
                    <a:gd name="connsiteY6" fmla="*/ 125832 h 450281"/>
                    <a:gd name="connsiteX7" fmla="*/ 236050 w 274626"/>
                    <a:gd name="connsiteY7" fmla="*/ 1837 h 450281"/>
                    <a:gd name="connsiteX8" fmla="*/ 178185 w 274626"/>
                    <a:gd name="connsiteY8" fmla="*/ 0 h 4502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74626" h="450281">
                      <a:moveTo>
                        <a:pt x="178185" y="0"/>
                      </a:moveTo>
                      <a:cubicBezTo>
                        <a:pt x="172675" y="18370"/>
                        <a:pt x="129506" y="40413"/>
                        <a:pt x="126751" y="76234"/>
                      </a:cubicBezTo>
                      <a:cubicBezTo>
                        <a:pt x="124914" y="101033"/>
                        <a:pt x="89093" y="186452"/>
                        <a:pt x="77152" y="242479"/>
                      </a:cubicBezTo>
                      <a:cubicBezTo>
                        <a:pt x="71642" y="268197"/>
                        <a:pt x="2756" y="344431"/>
                        <a:pt x="0" y="433524"/>
                      </a:cubicBezTo>
                      <a:cubicBezTo>
                        <a:pt x="0" y="435361"/>
                        <a:pt x="67049" y="458323"/>
                        <a:pt x="80827" y="447301"/>
                      </a:cubicBezTo>
                      <a:cubicBezTo>
                        <a:pt x="96441" y="434442"/>
                        <a:pt x="134098" y="326061"/>
                        <a:pt x="175430" y="277382"/>
                      </a:cubicBezTo>
                      <a:cubicBezTo>
                        <a:pt x="200229" y="247072"/>
                        <a:pt x="233294" y="180941"/>
                        <a:pt x="274626" y="125832"/>
                      </a:cubicBezTo>
                      <a:lnTo>
                        <a:pt x="236050" y="1837"/>
                      </a:lnTo>
                      <a:lnTo>
                        <a:pt x="178185" y="0"/>
                      </a:lnTo>
                      <a:close/>
                    </a:path>
                  </a:pathLst>
                </a:custGeom>
                <a:solidFill>
                  <a:srgbClr val="CF690C"/>
                </a:solidFill>
                <a:ln w="91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23" name="任意多边形: 形状 822"/>
                <p:cNvSpPr/>
                <p:nvPr>
                  <p:custDataLst>
                    <p:tags r:id="rId16"/>
                  </p:custDataLst>
                </p:nvPr>
              </p:nvSpPr>
              <p:spPr>
                <a:xfrm>
                  <a:off x="6926225" y="4337378"/>
                  <a:ext cx="175512" cy="258738"/>
                </a:xfrm>
                <a:custGeom>
                  <a:avLst/>
                  <a:gdLst>
                    <a:gd name="connsiteX0" fmla="*/ 175513 w 175512"/>
                    <a:gd name="connsiteY0" fmla="*/ 0 h 258738"/>
                    <a:gd name="connsiteX1" fmla="*/ 110300 w 175512"/>
                    <a:gd name="connsiteY1" fmla="*/ 102870 h 258738"/>
                    <a:gd name="connsiteX2" fmla="*/ 31311 w 175512"/>
                    <a:gd name="connsiteY2" fmla="*/ 253501 h 258738"/>
                    <a:gd name="connsiteX3" fmla="*/ 82 w 175512"/>
                    <a:gd name="connsiteY3" fmla="*/ 256256 h 258738"/>
                    <a:gd name="connsiteX4" fmla="*/ 84583 w 175512"/>
                    <a:gd name="connsiteY4" fmla="*/ 101033 h 258738"/>
                    <a:gd name="connsiteX5" fmla="*/ 175513 w 175512"/>
                    <a:gd name="connsiteY5" fmla="*/ 0 h 258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5512" h="258738">
                      <a:moveTo>
                        <a:pt x="175513" y="0"/>
                      </a:moveTo>
                      <a:cubicBezTo>
                        <a:pt x="166328" y="16533"/>
                        <a:pt x="123159" y="88174"/>
                        <a:pt x="110300" y="102870"/>
                      </a:cubicBezTo>
                      <a:cubicBezTo>
                        <a:pt x="96523" y="117566"/>
                        <a:pt x="35903" y="247072"/>
                        <a:pt x="31311" y="253501"/>
                      </a:cubicBezTo>
                      <a:cubicBezTo>
                        <a:pt x="26718" y="259931"/>
                        <a:pt x="4675" y="259931"/>
                        <a:pt x="82" y="256256"/>
                      </a:cubicBezTo>
                      <a:cubicBezTo>
                        <a:pt x="-2673" y="253501"/>
                        <a:pt x="64376" y="114810"/>
                        <a:pt x="84583" y="101033"/>
                      </a:cubicBezTo>
                      <a:cubicBezTo>
                        <a:pt x="103871" y="88174"/>
                        <a:pt x="175513" y="0"/>
                        <a:pt x="175513" y="0"/>
                      </a:cubicBezTo>
                      <a:close/>
                    </a:path>
                  </a:pathLst>
                </a:custGeom>
                <a:solidFill>
                  <a:srgbClr val="ED8C2B"/>
                </a:solidFill>
                <a:ln w="91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824" name="任意多边形: 形状 823"/>
              <p:cNvSpPr/>
              <p:nvPr>
                <p:custDataLst>
                  <p:tags r:id="rId17"/>
                </p:custDataLst>
              </p:nvPr>
            </p:nvSpPr>
            <p:spPr>
              <a:xfrm>
                <a:off x="7166009" y="3905669"/>
                <a:ext cx="89155" cy="112290"/>
              </a:xfrm>
              <a:custGeom>
                <a:avLst/>
                <a:gdLst>
                  <a:gd name="connsiteX0" fmla="*/ 89115 w 89155"/>
                  <a:gd name="connsiteY0" fmla="*/ 44109 h 112290"/>
                  <a:gd name="connsiteX1" fmla="*/ 50539 w 89155"/>
                  <a:gd name="connsiteY1" fmla="*/ 22 h 112290"/>
                  <a:gd name="connsiteX2" fmla="*/ 22 w 89155"/>
                  <a:gd name="connsiteY2" fmla="*/ 55131 h 112290"/>
                  <a:gd name="connsiteX3" fmla="*/ 47784 w 89155"/>
                  <a:gd name="connsiteY3" fmla="*/ 112077 h 112290"/>
                  <a:gd name="connsiteX4" fmla="*/ 89115 w 89155"/>
                  <a:gd name="connsiteY4" fmla="*/ 44109 h 112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55" h="112290">
                    <a:moveTo>
                      <a:pt x="89115" y="44109"/>
                    </a:moveTo>
                    <a:cubicBezTo>
                      <a:pt x="89115" y="21147"/>
                      <a:pt x="82686" y="940"/>
                      <a:pt x="50539" y="22"/>
                    </a:cubicBezTo>
                    <a:cubicBezTo>
                      <a:pt x="9207" y="-897"/>
                      <a:pt x="941" y="27576"/>
                      <a:pt x="22" y="55131"/>
                    </a:cubicBezTo>
                    <a:cubicBezTo>
                      <a:pt x="-896" y="82685"/>
                      <a:pt x="26658" y="109321"/>
                      <a:pt x="47784" y="112077"/>
                    </a:cubicBezTo>
                    <a:cubicBezTo>
                      <a:pt x="75338" y="114832"/>
                      <a:pt x="90034" y="90951"/>
                      <a:pt x="89115" y="44109"/>
                    </a:cubicBezTo>
                    <a:close/>
                  </a:path>
                </a:pathLst>
              </a:custGeom>
              <a:solidFill>
                <a:srgbClr val="BE9457"/>
              </a:solidFill>
              <a:ln w="9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25" name="任意多边形: 形状 824"/>
              <p:cNvSpPr/>
              <p:nvPr>
                <p:custDataLst>
                  <p:tags r:id="rId18"/>
                </p:custDataLst>
              </p:nvPr>
            </p:nvSpPr>
            <p:spPr>
              <a:xfrm>
                <a:off x="6978661" y="3970882"/>
                <a:ext cx="273478" cy="323327"/>
              </a:xfrm>
              <a:custGeom>
                <a:avLst/>
                <a:gdLst>
                  <a:gd name="connsiteX0" fmla="*/ 253501 w 273478"/>
                  <a:gd name="connsiteY0" fmla="*/ 21147 h 323327"/>
                  <a:gd name="connsiteX1" fmla="*/ 181859 w 273478"/>
                  <a:gd name="connsiteY1" fmla="*/ 22 h 323327"/>
                  <a:gd name="connsiteX2" fmla="*/ 129506 w 273478"/>
                  <a:gd name="connsiteY2" fmla="*/ 9207 h 323327"/>
                  <a:gd name="connsiteX3" fmla="*/ 93685 w 273478"/>
                  <a:gd name="connsiteY3" fmla="*/ 48701 h 323327"/>
                  <a:gd name="connsiteX4" fmla="*/ 39495 w 273478"/>
                  <a:gd name="connsiteY4" fmla="*/ 156164 h 323327"/>
                  <a:gd name="connsiteX5" fmla="*/ 30310 w 273478"/>
                  <a:gd name="connsiteY5" fmla="*/ 185555 h 323327"/>
                  <a:gd name="connsiteX6" fmla="*/ 26636 w 273478"/>
                  <a:gd name="connsiteY6" fmla="*/ 205762 h 323327"/>
                  <a:gd name="connsiteX7" fmla="*/ 0 w 273478"/>
                  <a:gd name="connsiteY7" fmla="*/ 265463 h 323327"/>
                  <a:gd name="connsiteX8" fmla="*/ 192881 w 273478"/>
                  <a:gd name="connsiteY8" fmla="*/ 323327 h 323327"/>
                  <a:gd name="connsiteX9" fmla="*/ 256256 w 273478"/>
                  <a:gd name="connsiteY9" fmla="*/ 107484 h 323327"/>
                  <a:gd name="connsiteX10" fmla="*/ 253501 w 273478"/>
                  <a:gd name="connsiteY10" fmla="*/ 21147 h 323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3478" h="323327">
                    <a:moveTo>
                      <a:pt x="253501" y="21147"/>
                    </a:moveTo>
                    <a:cubicBezTo>
                      <a:pt x="250746" y="21147"/>
                      <a:pt x="181859" y="22"/>
                      <a:pt x="181859" y="22"/>
                    </a:cubicBezTo>
                    <a:cubicBezTo>
                      <a:pt x="181859" y="22"/>
                      <a:pt x="167164" y="-897"/>
                      <a:pt x="129506" y="9207"/>
                    </a:cubicBezTo>
                    <a:cubicBezTo>
                      <a:pt x="98277" y="18391"/>
                      <a:pt x="99196" y="40435"/>
                      <a:pt x="93685" y="48701"/>
                    </a:cubicBezTo>
                    <a:cubicBezTo>
                      <a:pt x="60620" y="95544"/>
                      <a:pt x="53272" y="121261"/>
                      <a:pt x="39495" y="156164"/>
                    </a:cubicBezTo>
                    <a:cubicBezTo>
                      <a:pt x="30310" y="170859"/>
                      <a:pt x="31228" y="183718"/>
                      <a:pt x="30310" y="185555"/>
                    </a:cubicBezTo>
                    <a:cubicBezTo>
                      <a:pt x="27554" y="192903"/>
                      <a:pt x="28473" y="199332"/>
                      <a:pt x="26636" y="205762"/>
                    </a:cubicBezTo>
                    <a:cubicBezTo>
                      <a:pt x="7348" y="234235"/>
                      <a:pt x="0" y="265463"/>
                      <a:pt x="0" y="265463"/>
                    </a:cubicBezTo>
                    <a:cubicBezTo>
                      <a:pt x="10103" y="276485"/>
                      <a:pt x="129506" y="323327"/>
                      <a:pt x="192881" y="323327"/>
                    </a:cubicBezTo>
                    <a:cubicBezTo>
                      <a:pt x="208495" y="284751"/>
                      <a:pt x="239724" y="123098"/>
                      <a:pt x="256256" y="107484"/>
                    </a:cubicBezTo>
                    <a:cubicBezTo>
                      <a:pt x="278300" y="88196"/>
                      <a:pt x="281056" y="24821"/>
                      <a:pt x="253501" y="21147"/>
                    </a:cubicBezTo>
                    <a:close/>
                  </a:path>
                </a:pathLst>
              </a:custGeom>
              <a:solidFill>
                <a:srgbClr val="CF690C"/>
              </a:solidFill>
              <a:ln w="9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26" name="任意多边形: 形状 825"/>
              <p:cNvSpPr/>
              <p:nvPr>
                <p:custDataLst>
                  <p:tags r:id="rId19"/>
                </p:custDataLst>
              </p:nvPr>
            </p:nvSpPr>
            <p:spPr>
              <a:xfrm>
                <a:off x="7160521" y="4003050"/>
                <a:ext cx="126652" cy="303263"/>
              </a:xfrm>
              <a:custGeom>
                <a:avLst/>
                <a:gdLst>
                  <a:gd name="connsiteX0" fmla="*/ 85419 w 126652"/>
                  <a:gd name="connsiteY0" fmla="*/ 0 h 303263"/>
                  <a:gd name="connsiteX1" fmla="*/ 116647 w 126652"/>
                  <a:gd name="connsiteY1" fmla="*/ 12859 h 303263"/>
                  <a:gd name="connsiteX2" fmla="*/ 121240 w 126652"/>
                  <a:gd name="connsiteY2" fmla="*/ 44087 h 303263"/>
                  <a:gd name="connsiteX3" fmla="*/ 89093 w 126652"/>
                  <a:gd name="connsiteY3" fmla="*/ 131343 h 303263"/>
                  <a:gd name="connsiteX4" fmla="*/ 71642 w 126652"/>
                  <a:gd name="connsiteY4" fmla="*/ 188289 h 303263"/>
                  <a:gd name="connsiteX5" fmla="*/ 68886 w 126652"/>
                  <a:gd name="connsiteY5" fmla="*/ 214925 h 303263"/>
                  <a:gd name="connsiteX6" fmla="*/ 78071 w 126652"/>
                  <a:gd name="connsiteY6" fmla="*/ 289322 h 303263"/>
                  <a:gd name="connsiteX7" fmla="*/ 0 w 126652"/>
                  <a:gd name="connsiteY7" fmla="*/ 294833 h 303263"/>
                  <a:gd name="connsiteX8" fmla="*/ 85419 w 126652"/>
                  <a:gd name="connsiteY8" fmla="*/ 0 h 303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6652" h="303263">
                    <a:moveTo>
                      <a:pt x="85419" y="0"/>
                    </a:moveTo>
                    <a:cubicBezTo>
                      <a:pt x="85419" y="0"/>
                      <a:pt x="96441" y="919"/>
                      <a:pt x="116647" y="12859"/>
                    </a:cubicBezTo>
                    <a:cubicBezTo>
                      <a:pt x="134098" y="23881"/>
                      <a:pt x="123995" y="33984"/>
                      <a:pt x="121240" y="44087"/>
                    </a:cubicBezTo>
                    <a:cubicBezTo>
                      <a:pt x="118484" y="54190"/>
                      <a:pt x="95522" y="121240"/>
                      <a:pt x="89093" y="131343"/>
                    </a:cubicBezTo>
                    <a:cubicBezTo>
                      <a:pt x="86337" y="135017"/>
                      <a:pt x="80827" y="170838"/>
                      <a:pt x="71642" y="188289"/>
                    </a:cubicBezTo>
                    <a:cubicBezTo>
                      <a:pt x="67049" y="196555"/>
                      <a:pt x="69805" y="204822"/>
                      <a:pt x="68886" y="214925"/>
                    </a:cubicBezTo>
                    <a:cubicBezTo>
                      <a:pt x="65212" y="243398"/>
                      <a:pt x="74397" y="273708"/>
                      <a:pt x="78071" y="289322"/>
                    </a:cubicBezTo>
                    <a:cubicBezTo>
                      <a:pt x="80827" y="300344"/>
                      <a:pt x="39495" y="311365"/>
                      <a:pt x="0" y="294833"/>
                    </a:cubicBezTo>
                    <a:cubicBezTo>
                      <a:pt x="28473" y="87256"/>
                      <a:pt x="76234" y="7348"/>
                      <a:pt x="85419" y="0"/>
                    </a:cubicBezTo>
                    <a:close/>
                  </a:path>
                </a:pathLst>
              </a:custGeom>
              <a:solidFill>
                <a:srgbClr val="ED8C2B"/>
              </a:solidFill>
              <a:ln w="9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827" name="图形 799"/>
              <p:cNvGrpSpPr/>
              <p:nvPr/>
            </p:nvGrpSpPr>
            <p:grpSpPr>
              <a:xfrm>
                <a:off x="7170624" y="4552326"/>
                <a:ext cx="98277" cy="36715"/>
                <a:chOff x="7170624" y="4552326"/>
                <a:chExt cx="98277" cy="36715"/>
              </a:xfrm>
            </p:grpSpPr>
            <p:sp>
              <p:nvSpPr>
                <p:cNvPr id="828" name="任意多边形: 形状 827"/>
                <p:cNvSpPr/>
                <p:nvPr>
                  <p:custDataLst>
                    <p:tags r:id="rId20"/>
                  </p:custDataLst>
                </p:nvPr>
              </p:nvSpPr>
              <p:spPr>
                <a:xfrm>
                  <a:off x="7170624" y="4552326"/>
                  <a:ext cx="98277" cy="36715"/>
                </a:xfrm>
                <a:custGeom>
                  <a:avLst/>
                  <a:gdLst>
                    <a:gd name="connsiteX0" fmla="*/ 97359 w 98277"/>
                    <a:gd name="connsiteY0" fmla="*/ 28449 h 36715"/>
                    <a:gd name="connsiteX1" fmla="*/ 3674 w 98277"/>
                    <a:gd name="connsiteY1" fmla="*/ 36715 h 36715"/>
                    <a:gd name="connsiteX2" fmla="*/ 0 w 98277"/>
                    <a:gd name="connsiteY2" fmla="*/ 10079 h 36715"/>
                    <a:gd name="connsiteX3" fmla="*/ 98278 w 98277"/>
                    <a:gd name="connsiteY3" fmla="*/ 4568 h 36715"/>
                    <a:gd name="connsiteX4" fmla="*/ 97359 w 98277"/>
                    <a:gd name="connsiteY4" fmla="*/ 28449 h 367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8277" h="36715">
                      <a:moveTo>
                        <a:pt x="97359" y="28449"/>
                      </a:moveTo>
                      <a:cubicBezTo>
                        <a:pt x="82663" y="28449"/>
                        <a:pt x="43169" y="22020"/>
                        <a:pt x="3674" y="36715"/>
                      </a:cubicBezTo>
                      <a:cubicBezTo>
                        <a:pt x="919" y="21101"/>
                        <a:pt x="0" y="10079"/>
                        <a:pt x="0" y="10079"/>
                      </a:cubicBezTo>
                      <a:cubicBezTo>
                        <a:pt x="0" y="10079"/>
                        <a:pt x="51435" y="-8290"/>
                        <a:pt x="98278" y="4568"/>
                      </a:cubicBezTo>
                      <a:cubicBezTo>
                        <a:pt x="98278" y="15590"/>
                        <a:pt x="97359" y="28449"/>
                        <a:pt x="97359" y="28449"/>
                      </a:cubicBezTo>
                      <a:close/>
                    </a:path>
                  </a:pathLst>
                </a:custGeom>
                <a:solidFill>
                  <a:srgbClr val="FFC200"/>
                </a:solidFill>
                <a:ln w="91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29" name="任意多边形: 形状 828"/>
                <p:cNvSpPr/>
                <p:nvPr>
                  <p:custDataLst>
                    <p:tags r:id="rId21"/>
                  </p:custDataLst>
                </p:nvPr>
              </p:nvSpPr>
              <p:spPr>
                <a:xfrm>
                  <a:off x="7170624" y="4559536"/>
                  <a:ext cx="98277" cy="22158"/>
                </a:xfrm>
                <a:custGeom>
                  <a:avLst/>
                  <a:gdLst>
                    <a:gd name="connsiteX0" fmla="*/ 98278 w 98277"/>
                    <a:gd name="connsiteY0" fmla="*/ 14811 h 22158"/>
                    <a:gd name="connsiteX1" fmla="*/ 1837 w 98277"/>
                    <a:gd name="connsiteY1" fmla="*/ 22158 h 22158"/>
                    <a:gd name="connsiteX2" fmla="*/ 0 w 98277"/>
                    <a:gd name="connsiteY2" fmla="*/ 9300 h 22158"/>
                    <a:gd name="connsiteX3" fmla="*/ 98278 w 98277"/>
                    <a:gd name="connsiteY3" fmla="*/ 3789 h 22158"/>
                    <a:gd name="connsiteX4" fmla="*/ 98278 w 98277"/>
                    <a:gd name="connsiteY4" fmla="*/ 14811 h 22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8277" h="22158">
                      <a:moveTo>
                        <a:pt x="98278" y="14811"/>
                      </a:moveTo>
                      <a:cubicBezTo>
                        <a:pt x="93685" y="12974"/>
                        <a:pt x="41332" y="4707"/>
                        <a:pt x="1837" y="22158"/>
                      </a:cubicBezTo>
                      <a:cubicBezTo>
                        <a:pt x="0" y="11136"/>
                        <a:pt x="0" y="9300"/>
                        <a:pt x="0" y="9300"/>
                      </a:cubicBezTo>
                      <a:cubicBezTo>
                        <a:pt x="0" y="9300"/>
                        <a:pt x="52354" y="-7233"/>
                        <a:pt x="98278" y="3789"/>
                      </a:cubicBezTo>
                      <a:cubicBezTo>
                        <a:pt x="98278" y="4707"/>
                        <a:pt x="98278" y="14811"/>
                        <a:pt x="98278" y="14811"/>
                      </a:cubicBezTo>
                      <a:close/>
                    </a:path>
                  </a:pathLst>
                </a:custGeom>
                <a:solidFill>
                  <a:srgbClr val="88AAD2"/>
                </a:solidFill>
                <a:ln w="91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30" name="图形 799"/>
              <p:cNvGrpSpPr/>
              <p:nvPr/>
            </p:nvGrpSpPr>
            <p:grpSpPr>
              <a:xfrm>
                <a:off x="6874873" y="4530259"/>
                <a:ext cx="98277" cy="49016"/>
                <a:chOff x="6874873" y="4530259"/>
                <a:chExt cx="98277" cy="49016"/>
              </a:xfrm>
            </p:grpSpPr>
            <p:sp>
              <p:nvSpPr>
                <p:cNvPr id="831" name="任意多边形: 形状 830"/>
                <p:cNvSpPr/>
                <p:nvPr>
                  <p:custDataLst>
                    <p:tags r:id="rId22"/>
                  </p:custDataLst>
                </p:nvPr>
              </p:nvSpPr>
              <p:spPr>
                <a:xfrm>
                  <a:off x="6874873" y="4530259"/>
                  <a:ext cx="98277" cy="49016"/>
                </a:xfrm>
                <a:custGeom>
                  <a:avLst/>
                  <a:gdLst>
                    <a:gd name="connsiteX0" fmla="*/ 98278 w 98277"/>
                    <a:gd name="connsiteY0" fmla="*/ 27554 h 49016"/>
                    <a:gd name="connsiteX1" fmla="*/ 5511 w 98277"/>
                    <a:gd name="connsiteY1" fmla="*/ 0 h 49016"/>
                    <a:gd name="connsiteX2" fmla="*/ 0 w 98277"/>
                    <a:gd name="connsiteY2" fmla="*/ 24799 h 49016"/>
                    <a:gd name="connsiteX3" fmla="*/ 89093 w 98277"/>
                    <a:gd name="connsiteY3" fmla="*/ 48680 h 49016"/>
                    <a:gd name="connsiteX4" fmla="*/ 98278 w 98277"/>
                    <a:gd name="connsiteY4" fmla="*/ 27554 h 490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8277" h="49016">
                      <a:moveTo>
                        <a:pt x="98278" y="27554"/>
                      </a:moveTo>
                      <a:cubicBezTo>
                        <a:pt x="84500" y="24799"/>
                        <a:pt x="38576" y="20207"/>
                        <a:pt x="5511" y="0"/>
                      </a:cubicBezTo>
                      <a:cubicBezTo>
                        <a:pt x="1837" y="14696"/>
                        <a:pt x="0" y="24799"/>
                        <a:pt x="0" y="24799"/>
                      </a:cubicBezTo>
                      <a:cubicBezTo>
                        <a:pt x="0" y="24799"/>
                        <a:pt x="44087" y="52354"/>
                        <a:pt x="89093" y="48680"/>
                      </a:cubicBezTo>
                      <a:cubicBezTo>
                        <a:pt x="93685" y="40413"/>
                        <a:pt x="98278" y="27554"/>
                        <a:pt x="98278" y="27554"/>
                      </a:cubicBezTo>
                      <a:close/>
                    </a:path>
                  </a:pathLst>
                </a:custGeom>
                <a:solidFill>
                  <a:srgbClr val="FFC200"/>
                </a:solidFill>
                <a:ln w="91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32" name="任意多边形: 形状 831"/>
                <p:cNvSpPr/>
                <p:nvPr>
                  <p:custDataLst>
                    <p:tags r:id="rId23"/>
                  </p:custDataLst>
                </p:nvPr>
              </p:nvSpPr>
              <p:spPr>
                <a:xfrm>
                  <a:off x="6875791" y="4536688"/>
                  <a:ext cx="95522" cy="36830"/>
                </a:xfrm>
                <a:custGeom>
                  <a:avLst/>
                  <a:gdLst>
                    <a:gd name="connsiteX0" fmla="*/ 95522 w 95522"/>
                    <a:gd name="connsiteY0" fmla="*/ 26636 h 36830"/>
                    <a:gd name="connsiteX1" fmla="*/ 2756 w 95522"/>
                    <a:gd name="connsiteY1" fmla="*/ 0 h 36830"/>
                    <a:gd name="connsiteX2" fmla="*/ 0 w 95522"/>
                    <a:gd name="connsiteY2" fmla="*/ 11940 h 36830"/>
                    <a:gd name="connsiteX3" fmla="*/ 90011 w 95522"/>
                    <a:gd name="connsiteY3" fmla="*/ 36739 h 36830"/>
                    <a:gd name="connsiteX4" fmla="*/ 95522 w 95522"/>
                    <a:gd name="connsiteY4" fmla="*/ 26636 h 368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522" h="36830">
                      <a:moveTo>
                        <a:pt x="95522" y="26636"/>
                      </a:moveTo>
                      <a:cubicBezTo>
                        <a:pt x="90930" y="27554"/>
                        <a:pt x="34902" y="22962"/>
                        <a:pt x="2756" y="0"/>
                      </a:cubicBezTo>
                      <a:cubicBezTo>
                        <a:pt x="0" y="10103"/>
                        <a:pt x="0" y="11940"/>
                        <a:pt x="0" y="11940"/>
                      </a:cubicBezTo>
                      <a:cubicBezTo>
                        <a:pt x="0" y="11940"/>
                        <a:pt x="46843" y="38576"/>
                        <a:pt x="90011" y="36739"/>
                      </a:cubicBezTo>
                      <a:cubicBezTo>
                        <a:pt x="90930" y="35821"/>
                        <a:pt x="95522" y="26636"/>
                        <a:pt x="95522" y="26636"/>
                      </a:cubicBezTo>
                      <a:close/>
                    </a:path>
                  </a:pathLst>
                </a:custGeom>
                <a:solidFill>
                  <a:srgbClr val="88AAD2"/>
                </a:solidFill>
                <a:ln w="91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33" name="图形 799"/>
              <p:cNvGrpSpPr/>
              <p:nvPr/>
            </p:nvGrpSpPr>
            <p:grpSpPr>
              <a:xfrm>
                <a:off x="7117352" y="3885246"/>
                <a:ext cx="171480" cy="87494"/>
                <a:chOff x="7117352" y="3885246"/>
                <a:chExt cx="171480" cy="87494"/>
              </a:xfrm>
            </p:grpSpPr>
            <p:grpSp>
              <p:nvGrpSpPr>
                <p:cNvPr id="834" name="图形 799"/>
                <p:cNvGrpSpPr/>
                <p:nvPr/>
              </p:nvGrpSpPr>
              <p:grpSpPr>
                <a:xfrm>
                  <a:off x="7155010" y="3885246"/>
                  <a:ext cx="116515" cy="70553"/>
                  <a:chOff x="7155010" y="3885246"/>
                  <a:chExt cx="116515" cy="70553"/>
                </a:xfrm>
              </p:grpSpPr>
              <p:sp>
                <p:nvSpPr>
                  <p:cNvPr id="835" name="任意多边形: 形状 834"/>
                  <p:cNvSpPr/>
                  <p:nvPr>
                    <p:custDataLst>
                      <p:tags r:id="rId24"/>
                    </p:custDataLst>
                  </p:nvPr>
                </p:nvSpPr>
                <p:spPr>
                  <a:xfrm>
                    <a:off x="7155010" y="3885246"/>
                    <a:ext cx="103668" cy="70553"/>
                  </a:xfrm>
                  <a:custGeom>
                    <a:avLst/>
                    <a:gdLst>
                      <a:gd name="connsiteX0" fmla="*/ 102870 w 103668"/>
                      <a:gd name="connsiteY0" fmla="*/ 60859 h 70553"/>
                      <a:gd name="connsiteX1" fmla="*/ 60620 w 103668"/>
                      <a:gd name="connsiteY1" fmla="*/ 70044 h 70553"/>
                      <a:gd name="connsiteX2" fmla="*/ 0 w 103668"/>
                      <a:gd name="connsiteY2" fmla="*/ 60859 h 70553"/>
                      <a:gd name="connsiteX3" fmla="*/ 57865 w 103668"/>
                      <a:gd name="connsiteY3" fmla="*/ 239 h 70553"/>
                      <a:gd name="connsiteX4" fmla="*/ 102870 w 103668"/>
                      <a:gd name="connsiteY4" fmla="*/ 60859 h 705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3668" h="70553">
                        <a:moveTo>
                          <a:pt x="102870" y="60859"/>
                        </a:moveTo>
                        <a:cubicBezTo>
                          <a:pt x="101952" y="63614"/>
                          <a:pt x="91848" y="72799"/>
                          <a:pt x="60620" y="70044"/>
                        </a:cubicBezTo>
                        <a:cubicBezTo>
                          <a:pt x="29392" y="67288"/>
                          <a:pt x="0" y="67288"/>
                          <a:pt x="0" y="60859"/>
                        </a:cubicBezTo>
                        <a:cubicBezTo>
                          <a:pt x="1837" y="18609"/>
                          <a:pt x="29392" y="-2516"/>
                          <a:pt x="57865" y="239"/>
                        </a:cubicBezTo>
                        <a:cubicBezTo>
                          <a:pt x="84500" y="2994"/>
                          <a:pt x="108381" y="26875"/>
                          <a:pt x="102870" y="60859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918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6" name="任意多边形: 形状 835"/>
                  <p:cNvSpPr/>
                  <p:nvPr>
                    <p:custDataLst>
                      <p:tags r:id="rId25"/>
                    </p:custDataLst>
                  </p:nvPr>
                </p:nvSpPr>
                <p:spPr>
                  <a:xfrm>
                    <a:off x="7211037" y="3885485"/>
                    <a:ext cx="60488" cy="68197"/>
                  </a:xfrm>
                  <a:custGeom>
                    <a:avLst/>
                    <a:gdLst>
                      <a:gd name="connsiteX0" fmla="*/ 59701 w 60488"/>
                      <a:gd name="connsiteY0" fmla="*/ 66131 h 68197"/>
                      <a:gd name="connsiteX1" fmla="*/ 1837 w 60488"/>
                      <a:gd name="connsiteY1" fmla="*/ 0 h 68197"/>
                      <a:gd name="connsiteX2" fmla="*/ 0 w 60488"/>
                      <a:gd name="connsiteY2" fmla="*/ 0 h 68197"/>
                      <a:gd name="connsiteX3" fmla="*/ 24799 w 60488"/>
                      <a:gd name="connsiteY3" fmla="*/ 17451 h 68197"/>
                      <a:gd name="connsiteX4" fmla="*/ 25718 w 60488"/>
                      <a:gd name="connsiteY4" fmla="*/ 66131 h 68197"/>
                      <a:gd name="connsiteX5" fmla="*/ 59701 w 60488"/>
                      <a:gd name="connsiteY5" fmla="*/ 66131 h 681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0488" h="68197">
                        <a:moveTo>
                          <a:pt x="59701" y="66131"/>
                        </a:moveTo>
                        <a:cubicBezTo>
                          <a:pt x="65212" y="19288"/>
                          <a:pt x="41332" y="3674"/>
                          <a:pt x="1837" y="0"/>
                        </a:cubicBezTo>
                        <a:cubicBezTo>
                          <a:pt x="919" y="0"/>
                          <a:pt x="919" y="0"/>
                          <a:pt x="0" y="0"/>
                        </a:cubicBezTo>
                        <a:cubicBezTo>
                          <a:pt x="8266" y="3674"/>
                          <a:pt x="20207" y="7348"/>
                          <a:pt x="24799" y="17451"/>
                        </a:cubicBezTo>
                        <a:cubicBezTo>
                          <a:pt x="31228" y="31228"/>
                          <a:pt x="28473" y="51435"/>
                          <a:pt x="25718" y="66131"/>
                        </a:cubicBezTo>
                        <a:cubicBezTo>
                          <a:pt x="55109" y="68886"/>
                          <a:pt x="59701" y="68886"/>
                          <a:pt x="59701" y="66131"/>
                        </a:cubicBezTo>
                        <a:close/>
                      </a:path>
                    </a:pathLst>
                  </a:custGeom>
                  <a:solidFill>
                    <a:srgbClr val="211D1D"/>
                  </a:solidFill>
                  <a:ln w="918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837" name="任意多边形: 形状 836"/>
                <p:cNvSpPr/>
                <p:nvPr>
                  <p:custDataLst>
                    <p:tags r:id="rId26"/>
                  </p:custDataLst>
                </p:nvPr>
              </p:nvSpPr>
              <p:spPr>
                <a:xfrm>
                  <a:off x="7117352" y="3942136"/>
                  <a:ext cx="171480" cy="30604"/>
                </a:xfrm>
                <a:custGeom>
                  <a:avLst/>
                  <a:gdLst>
                    <a:gd name="connsiteX0" fmla="*/ 0 w 171480"/>
                    <a:gd name="connsiteY0" fmla="*/ 15909 h 30604"/>
                    <a:gd name="connsiteX1" fmla="*/ 92766 w 171480"/>
                    <a:gd name="connsiteY1" fmla="*/ 30605 h 30604"/>
                    <a:gd name="connsiteX2" fmla="*/ 169001 w 171480"/>
                    <a:gd name="connsiteY2" fmla="*/ 18664 h 30604"/>
                    <a:gd name="connsiteX3" fmla="*/ 153386 w 171480"/>
                    <a:gd name="connsiteY3" fmla="*/ 3969 h 30604"/>
                    <a:gd name="connsiteX4" fmla="*/ 103788 w 171480"/>
                    <a:gd name="connsiteY4" fmla="*/ 5806 h 30604"/>
                    <a:gd name="connsiteX5" fmla="*/ 37658 w 171480"/>
                    <a:gd name="connsiteY5" fmla="*/ 295 h 30604"/>
                    <a:gd name="connsiteX6" fmla="*/ 0 w 171480"/>
                    <a:gd name="connsiteY6" fmla="*/ 15909 h 306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1480" h="30604">
                      <a:moveTo>
                        <a:pt x="0" y="15909"/>
                      </a:moveTo>
                      <a:cubicBezTo>
                        <a:pt x="9185" y="11317"/>
                        <a:pt x="78071" y="30605"/>
                        <a:pt x="92766" y="30605"/>
                      </a:cubicBezTo>
                      <a:cubicBezTo>
                        <a:pt x="107462" y="30605"/>
                        <a:pt x="151550" y="5806"/>
                        <a:pt x="169001" y="18664"/>
                      </a:cubicBezTo>
                      <a:cubicBezTo>
                        <a:pt x="176348" y="15909"/>
                        <a:pt x="166245" y="8561"/>
                        <a:pt x="153386" y="3969"/>
                      </a:cubicBezTo>
                      <a:cubicBezTo>
                        <a:pt x="141446" y="295"/>
                        <a:pt x="127669" y="5806"/>
                        <a:pt x="103788" y="5806"/>
                      </a:cubicBezTo>
                      <a:cubicBezTo>
                        <a:pt x="81745" y="5806"/>
                        <a:pt x="43168" y="-1542"/>
                        <a:pt x="37658" y="295"/>
                      </a:cubicBezTo>
                      <a:cubicBezTo>
                        <a:pt x="29391" y="3050"/>
                        <a:pt x="0" y="15909"/>
                        <a:pt x="0" y="15909"/>
                      </a:cubicBezTo>
                      <a:close/>
                    </a:path>
                  </a:pathLst>
                </a:custGeom>
                <a:solidFill>
                  <a:srgbClr val="211D1D"/>
                </a:solidFill>
                <a:ln w="91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838" name="任意多边形: 形状 837"/>
              <p:cNvSpPr/>
              <p:nvPr>
                <p:custDataLst>
                  <p:tags r:id="rId27"/>
                </p:custDataLst>
              </p:nvPr>
            </p:nvSpPr>
            <p:spPr>
              <a:xfrm>
                <a:off x="7142151" y="3957038"/>
                <a:ext cx="104931" cy="49277"/>
              </a:xfrm>
              <a:custGeom>
                <a:avLst/>
                <a:gdLst>
                  <a:gd name="connsiteX0" fmla="*/ 21125 w 104931"/>
                  <a:gd name="connsiteY0" fmla="*/ 88 h 49277"/>
                  <a:gd name="connsiteX1" fmla="*/ 0 w 104931"/>
                  <a:gd name="connsiteY1" fmla="*/ 21213 h 49277"/>
                  <a:gd name="connsiteX2" fmla="*/ 93685 w 104931"/>
                  <a:gd name="connsiteY2" fmla="*/ 47849 h 49277"/>
                  <a:gd name="connsiteX3" fmla="*/ 104707 w 104931"/>
                  <a:gd name="connsiteY3" fmla="*/ 25805 h 49277"/>
                  <a:gd name="connsiteX4" fmla="*/ 21125 w 104931"/>
                  <a:gd name="connsiteY4" fmla="*/ 88 h 49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931" h="49277">
                    <a:moveTo>
                      <a:pt x="21125" y="88"/>
                    </a:moveTo>
                    <a:cubicBezTo>
                      <a:pt x="12859" y="1006"/>
                      <a:pt x="0" y="21213"/>
                      <a:pt x="0" y="21213"/>
                    </a:cubicBezTo>
                    <a:cubicBezTo>
                      <a:pt x="0" y="21213"/>
                      <a:pt x="58783" y="27642"/>
                      <a:pt x="93685" y="47849"/>
                    </a:cubicBezTo>
                    <a:cubicBezTo>
                      <a:pt x="107463" y="56115"/>
                      <a:pt x="104707" y="25805"/>
                      <a:pt x="104707" y="25805"/>
                    </a:cubicBezTo>
                    <a:cubicBezTo>
                      <a:pt x="104707" y="25805"/>
                      <a:pt x="61538" y="-1749"/>
                      <a:pt x="21125" y="88"/>
                    </a:cubicBezTo>
                    <a:close/>
                  </a:path>
                </a:pathLst>
              </a:custGeom>
              <a:solidFill>
                <a:srgbClr val="CF690C"/>
              </a:solidFill>
              <a:ln w="9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39" name="任意多边形: 形状 838"/>
              <p:cNvSpPr/>
              <p:nvPr>
                <p:custDataLst>
                  <p:tags r:id="rId28"/>
                </p:custDataLst>
              </p:nvPr>
            </p:nvSpPr>
            <p:spPr>
              <a:xfrm>
                <a:off x="7116413" y="3946104"/>
                <a:ext cx="173613" cy="32087"/>
              </a:xfrm>
              <a:custGeom>
                <a:avLst/>
                <a:gdLst>
                  <a:gd name="connsiteX0" fmla="*/ 43189 w 173613"/>
                  <a:gd name="connsiteY0" fmla="*/ 0 h 32087"/>
                  <a:gd name="connsiteX1" fmla="*/ 1857 w 173613"/>
                  <a:gd name="connsiteY1" fmla="*/ 15614 h 32087"/>
                  <a:gd name="connsiteX2" fmla="*/ 173614 w 173613"/>
                  <a:gd name="connsiteY2" fmla="*/ 13777 h 32087"/>
                  <a:gd name="connsiteX3" fmla="*/ 101972 w 173613"/>
                  <a:gd name="connsiteY3" fmla="*/ 1837 h 32087"/>
                  <a:gd name="connsiteX4" fmla="*/ 43189 w 173613"/>
                  <a:gd name="connsiteY4" fmla="*/ 0 h 32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3613" h="32087">
                    <a:moveTo>
                      <a:pt x="43189" y="0"/>
                    </a:moveTo>
                    <a:cubicBezTo>
                      <a:pt x="19309" y="6429"/>
                      <a:pt x="-7327" y="9185"/>
                      <a:pt x="1857" y="15614"/>
                    </a:cubicBezTo>
                    <a:cubicBezTo>
                      <a:pt x="37678" y="41332"/>
                      <a:pt x="173614" y="33984"/>
                      <a:pt x="173614" y="13777"/>
                    </a:cubicBezTo>
                    <a:cubicBezTo>
                      <a:pt x="173614" y="4592"/>
                      <a:pt x="135956" y="918"/>
                      <a:pt x="101972" y="1837"/>
                    </a:cubicBezTo>
                    <a:cubicBezTo>
                      <a:pt x="67988" y="1837"/>
                      <a:pt x="43189" y="0"/>
                      <a:pt x="4318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40" name="任意多边形: 形状 839"/>
              <p:cNvSpPr/>
              <p:nvPr>
                <p:custDataLst>
                  <p:tags r:id="rId29"/>
                </p:custDataLst>
              </p:nvPr>
            </p:nvSpPr>
            <p:spPr>
              <a:xfrm>
                <a:off x="7694261" y="3872973"/>
                <a:ext cx="91867" cy="112005"/>
              </a:xfrm>
              <a:custGeom>
                <a:avLst/>
                <a:gdLst>
                  <a:gd name="connsiteX0" fmla="*/ 82562 w 91867"/>
                  <a:gd name="connsiteY0" fmla="*/ 95174 h 112005"/>
                  <a:gd name="connsiteX1" fmla="*/ 83480 w 91867"/>
                  <a:gd name="connsiteY1" fmla="*/ 94256 h 112005"/>
                  <a:gd name="connsiteX2" fmla="*/ 88991 w 91867"/>
                  <a:gd name="connsiteY2" fmla="*/ 74968 h 112005"/>
                  <a:gd name="connsiteX3" fmla="*/ 91746 w 91867"/>
                  <a:gd name="connsiteY3" fmla="*/ 57517 h 112005"/>
                  <a:gd name="connsiteX4" fmla="*/ 87154 w 91867"/>
                  <a:gd name="connsiteY4" fmla="*/ 16185 h 112005"/>
                  <a:gd name="connsiteX5" fmla="*/ 80724 w 91867"/>
                  <a:gd name="connsiteY5" fmla="*/ 15267 h 112005"/>
                  <a:gd name="connsiteX6" fmla="*/ 32964 w 91867"/>
                  <a:gd name="connsiteY6" fmla="*/ 1489 h 112005"/>
                  <a:gd name="connsiteX7" fmla="*/ 4491 w 91867"/>
                  <a:gd name="connsiteY7" fmla="*/ 69457 h 112005"/>
                  <a:gd name="connsiteX8" fmla="*/ 65110 w 91867"/>
                  <a:gd name="connsiteY8" fmla="*/ 111707 h 112005"/>
                  <a:gd name="connsiteX9" fmla="*/ 65110 w 91867"/>
                  <a:gd name="connsiteY9" fmla="*/ 111707 h 112005"/>
                  <a:gd name="connsiteX10" fmla="*/ 74295 w 91867"/>
                  <a:gd name="connsiteY10" fmla="*/ 108033 h 112005"/>
                  <a:gd name="connsiteX11" fmla="*/ 82562 w 91867"/>
                  <a:gd name="connsiteY11" fmla="*/ 95174 h 112005"/>
                  <a:gd name="connsiteX12" fmla="*/ 82562 w 91867"/>
                  <a:gd name="connsiteY12" fmla="*/ 95174 h 112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867" h="112005">
                    <a:moveTo>
                      <a:pt x="82562" y="95174"/>
                    </a:moveTo>
                    <a:cubicBezTo>
                      <a:pt x="82562" y="95174"/>
                      <a:pt x="82562" y="94256"/>
                      <a:pt x="83480" y="94256"/>
                    </a:cubicBezTo>
                    <a:cubicBezTo>
                      <a:pt x="86235" y="88745"/>
                      <a:pt x="87154" y="82316"/>
                      <a:pt x="88991" y="74968"/>
                    </a:cubicBezTo>
                    <a:cubicBezTo>
                      <a:pt x="90828" y="67620"/>
                      <a:pt x="90828" y="61191"/>
                      <a:pt x="91746" y="57517"/>
                    </a:cubicBezTo>
                    <a:cubicBezTo>
                      <a:pt x="92665" y="47413"/>
                      <a:pt x="88072" y="25370"/>
                      <a:pt x="87154" y="16185"/>
                    </a:cubicBezTo>
                    <a:cubicBezTo>
                      <a:pt x="87154" y="16185"/>
                      <a:pt x="84399" y="15267"/>
                      <a:pt x="80724" y="15267"/>
                    </a:cubicBezTo>
                    <a:cubicBezTo>
                      <a:pt x="70621" y="3326"/>
                      <a:pt x="54088" y="-3103"/>
                      <a:pt x="32964" y="1489"/>
                    </a:cubicBezTo>
                    <a:cubicBezTo>
                      <a:pt x="2653" y="7919"/>
                      <a:pt x="-6531" y="40066"/>
                      <a:pt x="4491" y="69457"/>
                    </a:cubicBezTo>
                    <a:cubicBezTo>
                      <a:pt x="15512" y="97930"/>
                      <a:pt x="48578" y="114463"/>
                      <a:pt x="65110" y="111707"/>
                    </a:cubicBezTo>
                    <a:cubicBezTo>
                      <a:pt x="65110" y="111707"/>
                      <a:pt x="65110" y="111707"/>
                      <a:pt x="65110" y="111707"/>
                    </a:cubicBezTo>
                    <a:cubicBezTo>
                      <a:pt x="65110" y="111707"/>
                      <a:pt x="68784" y="112626"/>
                      <a:pt x="74295" y="108033"/>
                    </a:cubicBezTo>
                    <a:cubicBezTo>
                      <a:pt x="77969" y="106196"/>
                      <a:pt x="80724" y="101604"/>
                      <a:pt x="82562" y="95174"/>
                    </a:cubicBezTo>
                    <a:cubicBezTo>
                      <a:pt x="82562" y="96093"/>
                      <a:pt x="82562" y="96093"/>
                      <a:pt x="82562" y="95174"/>
                    </a:cubicBezTo>
                    <a:close/>
                  </a:path>
                </a:pathLst>
              </a:custGeom>
              <a:solidFill>
                <a:srgbClr val="FFBEA1"/>
              </a:solidFill>
              <a:ln w="9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41" name="任意多边形: 形状 840"/>
              <p:cNvSpPr/>
              <p:nvPr>
                <p:custDataLst>
                  <p:tags r:id="rId30"/>
                </p:custDataLst>
              </p:nvPr>
            </p:nvSpPr>
            <p:spPr>
              <a:xfrm>
                <a:off x="7708855" y="3982844"/>
                <a:ext cx="153473" cy="309528"/>
              </a:xfrm>
              <a:custGeom>
                <a:avLst/>
                <a:gdLst>
                  <a:gd name="connsiteX0" fmla="*/ 94604 w 153473"/>
                  <a:gd name="connsiteY0" fmla="*/ 79908 h 309528"/>
                  <a:gd name="connsiteX1" fmla="*/ 54190 w 153473"/>
                  <a:gd name="connsiteY1" fmla="*/ 26636 h 309528"/>
                  <a:gd name="connsiteX2" fmla="*/ 0 w 153473"/>
                  <a:gd name="connsiteY2" fmla="*/ 0 h 309528"/>
                  <a:gd name="connsiteX3" fmla="*/ 22044 w 153473"/>
                  <a:gd name="connsiteY3" fmla="*/ 16533 h 309528"/>
                  <a:gd name="connsiteX4" fmla="*/ 75315 w 153473"/>
                  <a:gd name="connsiteY4" fmla="*/ 163490 h 309528"/>
                  <a:gd name="connsiteX5" fmla="*/ 92767 w 153473"/>
                  <a:gd name="connsiteY5" fmla="*/ 309528 h 309528"/>
                  <a:gd name="connsiteX6" fmla="*/ 153386 w 153473"/>
                  <a:gd name="connsiteY6" fmla="*/ 284729 h 309528"/>
                  <a:gd name="connsiteX7" fmla="*/ 94604 w 153473"/>
                  <a:gd name="connsiteY7" fmla="*/ 79908 h 309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3473" h="309528">
                    <a:moveTo>
                      <a:pt x="94604" y="79908"/>
                    </a:moveTo>
                    <a:cubicBezTo>
                      <a:pt x="90011" y="68886"/>
                      <a:pt x="66131" y="40413"/>
                      <a:pt x="54190" y="26636"/>
                    </a:cubicBezTo>
                    <a:cubicBezTo>
                      <a:pt x="40413" y="13777"/>
                      <a:pt x="17451" y="4592"/>
                      <a:pt x="0" y="0"/>
                    </a:cubicBezTo>
                    <a:cubicBezTo>
                      <a:pt x="0" y="0"/>
                      <a:pt x="15614" y="8266"/>
                      <a:pt x="22044" y="16533"/>
                    </a:cubicBezTo>
                    <a:cubicBezTo>
                      <a:pt x="55109" y="61538"/>
                      <a:pt x="59701" y="121240"/>
                      <a:pt x="75315" y="163490"/>
                    </a:cubicBezTo>
                    <a:cubicBezTo>
                      <a:pt x="89093" y="202066"/>
                      <a:pt x="92767" y="309528"/>
                      <a:pt x="92767" y="309528"/>
                    </a:cubicBezTo>
                    <a:cubicBezTo>
                      <a:pt x="92767" y="309528"/>
                      <a:pt x="156142" y="292077"/>
                      <a:pt x="153386" y="284729"/>
                    </a:cubicBezTo>
                    <a:cubicBezTo>
                      <a:pt x="139609" y="233294"/>
                      <a:pt x="121239" y="151550"/>
                      <a:pt x="94604" y="79908"/>
                    </a:cubicBezTo>
                    <a:close/>
                  </a:path>
                </a:pathLst>
              </a:custGeom>
              <a:solidFill>
                <a:srgbClr val="ED8C2B"/>
              </a:solidFill>
              <a:ln w="9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42" name="任意多边形: 形状 841"/>
              <p:cNvSpPr/>
              <p:nvPr>
                <p:custDataLst>
                  <p:tags r:id="rId31"/>
                </p:custDataLst>
              </p:nvPr>
            </p:nvSpPr>
            <p:spPr>
              <a:xfrm>
                <a:off x="7662012" y="3967230"/>
                <a:ext cx="102543" cy="45458"/>
              </a:xfrm>
              <a:custGeom>
                <a:avLst/>
                <a:gdLst>
                  <a:gd name="connsiteX0" fmla="*/ 11022 w 102543"/>
                  <a:gd name="connsiteY0" fmla="*/ 0 h 45458"/>
                  <a:gd name="connsiteX1" fmla="*/ 0 w 102543"/>
                  <a:gd name="connsiteY1" fmla="*/ 30310 h 45458"/>
                  <a:gd name="connsiteX2" fmla="*/ 101033 w 102543"/>
                  <a:gd name="connsiteY2" fmla="*/ 37658 h 45458"/>
                  <a:gd name="connsiteX3" fmla="*/ 98278 w 102543"/>
                  <a:gd name="connsiteY3" fmla="*/ 11022 h 45458"/>
                  <a:gd name="connsiteX4" fmla="*/ 24799 w 102543"/>
                  <a:gd name="connsiteY4" fmla="*/ 4592 h 45458"/>
                  <a:gd name="connsiteX5" fmla="*/ 11022 w 102543"/>
                  <a:gd name="connsiteY5" fmla="*/ 0 h 45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543" h="45458">
                    <a:moveTo>
                      <a:pt x="11022" y="0"/>
                    </a:moveTo>
                    <a:lnTo>
                      <a:pt x="0" y="30310"/>
                    </a:lnTo>
                    <a:cubicBezTo>
                      <a:pt x="0" y="30310"/>
                      <a:pt x="86337" y="58783"/>
                      <a:pt x="101033" y="37658"/>
                    </a:cubicBezTo>
                    <a:cubicBezTo>
                      <a:pt x="105625" y="31228"/>
                      <a:pt x="98278" y="11022"/>
                      <a:pt x="98278" y="11022"/>
                    </a:cubicBezTo>
                    <a:cubicBezTo>
                      <a:pt x="98278" y="11022"/>
                      <a:pt x="64294" y="9185"/>
                      <a:pt x="24799" y="4592"/>
                    </a:cubicBezTo>
                    <a:cubicBezTo>
                      <a:pt x="15614" y="3674"/>
                      <a:pt x="11022" y="0"/>
                      <a:pt x="11022" y="0"/>
                    </a:cubicBezTo>
                    <a:close/>
                  </a:path>
                </a:pathLst>
              </a:custGeom>
              <a:solidFill>
                <a:srgbClr val="CF690C"/>
              </a:solidFill>
              <a:ln w="9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843" name="图形 799"/>
              <p:cNvGrpSpPr/>
              <p:nvPr/>
            </p:nvGrpSpPr>
            <p:grpSpPr>
              <a:xfrm>
                <a:off x="7651176" y="3847500"/>
                <a:ext cx="179976" cy="148610"/>
                <a:chOff x="7651176" y="3847500"/>
                <a:chExt cx="179976" cy="148610"/>
              </a:xfrm>
            </p:grpSpPr>
            <p:sp>
              <p:nvSpPr>
                <p:cNvPr id="844" name="任意多边形: 形状 843"/>
                <p:cNvSpPr/>
                <p:nvPr>
                  <p:custDataLst>
                    <p:tags r:id="rId32"/>
                  </p:custDataLst>
                </p:nvPr>
              </p:nvSpPr>
              <p:spPr>
                <a:xfrm>
                  <a:off x="7674285" y="3909365"/>
                  <a:ext cx="93211" cy="80142"/>
                </a:xfrm>
                <a:custGeom>
                  <a:avLst/>
                  <a:gdLst>
                    <a:gd name="connsiteX0" fmla="*/ 91516 w 93211"/>
                    <a:gd name="connsiteY0" fmla="*/ 0 h 80142"/>
                    <a:gd name="connsiteX1" fmla="*/ 85086 w 93211"/>
                    <a:gd name="connsiteY1" fmla="*/ 30310 h 80142"/>
                    <a:gd name="connsiteX2" fmla="*/ 63043 w 93211"/>
                    <a:gd name="connsiteY2" fmla="*/ 79908 h 80142"/>
                    <a:gd name="connsiteX3" fmla="*/ 1504 w 93211"/>
                    <a:gd name="connsiteY3" fmla="*/ 71642 h 80142"/>
                    <a:gd name="connsiteX4" fmla="*/ 3341 w 93211"/>
                    <a:gd name="connsiteY4" fmla="*/ 23880 h 80142"/>
                    <a:gd name="connsiteX5" fmla="*/ 91516 w 93211"/>
                    <a:gd name="connsiteY5" fmla="*/ 0 h 801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3211" h="80142">
                      <a:moveTo>
                        <a:pt x="91516" y="0"/>
                      </a:moveTo>
                      <a:cubicBezTo>
                        <a:pt x="89679" y="5511"/>
                        <a:pt x="99782" y="17451"/>
                        <a:pt x="85086" y="30310"/>
                      </a:cubicBezTo>
                      <a:cubicBezTo>
                        <a:pt x="70391" y="43169"/>
                        <a:pt x="74983" y="83582"/>
                        <a:pt x="63043" y="79908"/>
                      </a:cubicBezTo>
                      <a:cubicBezTo>
                        <a:pt x="52021" y="76234"/>
                        <a:pt x="4260" y="78989"/>
                        <a:pt x="1504" y="71642"/>
                      </a:cubicBezTo>
                      <a:cubicBezTo>
                        <a:pt x="586" y="67968"/>
                        <a:pt x="-2169" y="30310"/>
                        <a:pt x="3341" y="23880"/>
                      </a:cubicBezTo>
                      <a:cubicBezTo>
                        <a:pt x="8852" y="16533"/>
                        <a:pt x="91516" y="0"/>
                        <a:pt x="91516" y="0"/>
                      </a:cubicBezTo>
                      <a:close/>
                    </a:path>
                  </a:pathLst>
                </a:custGeom>
                <a:solidFill>
                  <a:srgbClr val="BE9457"/>
                </a:solidFill>
                <a:ln w="91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845" name="图形 799"/>
                <p:cNvGrpSpPr/>
                <p:nvPr/>
              </p:nvGrpSpPr>
              <p:grpSpPr>
                <a:xfrm>
                  <a:off x="7732628" y="3894899"/>
                  <a:ext cx="98524" cy="101211"/>
                  <a:chOff x="7732628" y="3894899"/>
                  <a:chExt cx="98524" cy="101211"/>
                </a:xfrm>
              </p:grpSpPr>
              <p:sp>
                <p:nvSpPr>
                  <p:cNvPr id="846" name="任意多边形: 形状 845"/>
                  <p:cNvSpPr/>
                  <p:nvPr>
                    <p:custDataLst>
                      <p:tags r:id="rId33"/>
                    </p:custDataLst>
                  </p:nvPr>
                </p:nvSpPr>
                <p:spPr>
                  <a:xfrm>
                    <a:off x="7737554" y="3898874"/>
                    <a:ext cx="85192" cy="90398"/>
                  </a:xfrm>
                  <a:custGeom>
                    <a:avLst/>
                    <a:gdLst>
                      <a:gd name="connsiteX0" fmla="*/ 58557 w 85192"/>
                      <a:gd name="connsiteY0" fmla="*/ 6817 h 90398"/>
                      <a:gd name="connsiteX1" fmla="*/ 85193 w 85192"/>
                      <a:gd name="connsiteY1" fmla="*/ 61007 h 90398"/>
                      <a:gd name="connsiteX2" fmla="*/ 58557 w 85192"/>
                      <a:gd name="connsiteY2" fmla="*/ 90399 h 90398"/>
                      <a:gd name="connsiteX3" fmla="*/ 17225 w 85192"/>
                      <a:gd name="connsiteY3" fmla="*/ 71111 h 90398"/>
                      <a:gd name="connsiteX4" fmla="*/ 2530 w 85192"/>
                      <a:gd name="connsiteY4" fmla="*/ 28860 h 90398"/>
                      <a:gd name="connsiteX5" fmla="*/ 47535 w 85192"/>
                      <a:gd name="connsiteY5" fmla="*/ 387 h 90398"/>
                      <a:gd name="connsiteX6" fmla="*/ 58557 w 85192"/>
                      <a:gd name="connsiteY6" fmla="*/ 6817 h 90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5192" h="90398">
                        <a:moveTo>
                          <a:pt x="58557" y="6817"/>
                        </a:moveTo>
                        <a:lnTo>
                          <a:pt x="85193" y="61007"/>
                        </a:lnTo>
                        <a:lnTo>
                          <a:pt x="58557" y="90399"/>
                        </a:lnTo>
                        <a:cubicBezTo>
                          <a:pt x="58557" y="90399"/>
                          <a:pt x="22736" y="81214"/>
                          <a:pt x="17225" y="71111"/>
                        </a:cubicBezTo>
                        <a:cubicBezTo>
                          <a:pt x="11714" y="61926"/>
                          <a:pt x="-6655" y="34371"/>
                          <a:pt x="2530" y="28860"/>
                        </a:cubicBezTo>
                        <a:cubicBezTo>
                          <a:pt x="11714" y="23350"/>
                          <a:pt x="41106" y="387"/>
                          <a:pt x="47535" y="387"/>
                        </a:cubicBezTo>
                        <a:cubicBezTo>
                          <a:pt x="53046" y="387"/>
                          <a:pt x="56720" y="-2368"/>
                          <a:pt x="58557" y="6817"/>
                        </a:cubicBezTo>
                        <a:close/>
                      </a:path>
                    </a:pathLst>
                  </a:custGeom>
                  <a:solidFill>
                    <a:srgbClr val="88AAD2">
                      <a:alpha val="62000"/>
                    </a:srgbClr>
                  </a:solidFill>
                  <a:ln w="918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847" name="图形 799"/>
                  <p:cNvGrpSpPr/>
                  <p:nvPr/>
                </p:nvGrpSpPr>
                <p:grpSpPr>
                  <a:xfrm>
                    <a:off x="7794158" y="3958607"/>
                    <a:ext cx="36994" cy="37503"/>
                    <a:chOff x="7794158" y="3958607"/>
                    <a:chExt cx="36994" cy="37503"/>
                  </a:xfrm>
                </p:grpSpPr>
                <p:sp>
                  <p:nvSpPr>
                    <p:cNvPr id="848" name="任意多边形: 形状 847"/>
                    <p:cNvSpPr/>
                    <p:nvPr>
                      <p:custDataLst>
                        <p:tags r:id="rId34"/>
                      </p:custDataLst>
                    </p:nvPr>
                  </p:nvSpPr>
                  <p:spPr>
                    <a:xfrm>
                      <a:off x="7794158" y="3958607"/>
                      <a:ext cx="36855" cy="37095"/>
                    </a:xfrm>
                    <a:custGeom>
                      <a:avLst/>
                      <a:gdLst>
                        <a:gd name="connsiteX0" fmla="*/ 13893 w 36855"/>
                        <a:gd name="connsiteY0" fmla="*/ 37095 h 37095"/>
                        <a:gd name="connsiteX1" fmla="*/ 36855 w 36855"/>
                        <a:gd name="connsiteY1" fmla="*/ 14133 h 37095"/>
                        <a:gd name="connsiteX2" fmla="*/ 28589 w 36855"/>
                        <a:gd name="connsiteY2" fmla="*/ 356 h 37095"/>
                        <a:gd name="connsiteX3" fmla="*/ 12056 w 36855"/>
                        <a:gd name="connsiteY3" fmla="*/ 11378 h 37095"/>
                        <a:gd name="connsiteX4" fmla="*/ 116 w 36855"/>
                        <a:gd name="connsiteY4" fmla="*/ 27910 h 37095"/>
                        <a:gd name="connsiteX5" fmla="*/ 13893 w 36855"/>
                        <a:gd name="connsiteY5" fmla="*/ 37095 h 370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36855" h="37095">
                          <a:moveTo>
                            <a:pt x="13893" y="37095"/>
                          </a:moveTo>
                          <a:lnTo>
                            <a:pt x="36855" y="14133"/>
                          </a:lnTo>
                          <a:lnTo>
                            <a:pt x="28589" y="356"/>
                          </a:lnTo>
                          <a:cubicBezTo>
                            <a:pt x="26752" y="-1481"/>
                            <a:pt x="19404" y="4030"/>
                            <a:pt x="12056" y="11378"/>
                          </a:cubicBezTo>
                          <a:cubicBezTo>
                            <a:pt x="3790" y="18726"/>
                            <a:pt x="-803" y="26992"/>
                            <a:pt x="116" y="27910"/>
                          </a:cubicBezTo>
                          <a:lnTo>
                            <a:pt x="13893" y="37095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18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49" name="任意多边形: 形状 848"/>
                    <p:cNvSpPr/>
                    <p:nvPr>
                      <p:custDataLst>
                        <p:tags r:id="rId35"/>
                      </p:custDataLst>
                    </p:nvPr>
                  </p:nvSpPr>
                  <p:spPr>
                    <a:xfrm>
                      <a:off x="7799668" y="3963199"/>
                      <a:ext cx="27670" cy="27910"/>
                    </a:xfrm>
                    <a:custGeom>
                      <a:avLst/>
                      <a:gdLst>
                        <a:gd name="connsiteX0" fmla="*/ 12057 w 27670"/>
                        <a:gd name="connsiteY0" fmla="*/ 13215 h 27910"/>
                        <a:gd name="connsiteX1" fmla="*/ 27671 w 27670"/>
                        <a:gd name="connsiteY1" fmla="*/ 2193 h 27910"/>
                        <a:gd name="connsiteX2" fmla="*/ 26752 w 27670"/>
                        <a:gd name="connsiteY2" fmla="*/ 356 h 27910"/>
                        <a:gd name="connsiteX3" fmla="*/ 11138 w 27670"/>
                        <a:gd name="connsiteY3" fmla="*/ 11378 h 27910"/>
                        <a:gd name="connsiteX4" fmla="*/ 116 w 27670"/>
                        <a:gd name="connsiteY4" fmla="*/ 26992 h 27910"/>
                        <a:gd name="connsiteX5" fmla="*/ 1954 w 27670"/>
                        <a:gd name="connsiteY5" fmla="*/ 27910 h 27910"/>
                        <a:gd name="connsiteX6" fmla="*/ 12057 w 27670"/>
                        <a:gd name="connsiteY6" fmla="*/ 13215 h 2791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27670" h="27910">
                          <a:moveTo>
                            <a:pt x="12057" y="13215"/>
                          </a:moveTo>
                          <a:cubicBezTo>
                            <a:pt x="18486" y="6785"/>
                            <a:pt x="24916" y="2193"/>
                            <a:pt x="27671" y="2193"/>
                          </a:cubicBezTo>
                          <a:lnTo>
                            <a:pt x="26752" y="356"/>
                          </a:lnTo>
                          <a:cubicBezTo>
                            <a:pt x="24916" y="-1481"/>
                            <a:pt x="18486" y="4030"/>
                            <a:pt x="11138" y="11378"/>
                          </a:cubicBezTo>
                          <a:cubicBezTo>
                            <a:pt x="3790" y="18726"/>
                            <a:pt x="-802" y="26074"/>
                            <a:pt x="116" y="26992"/>
                          </a:cubicBezTo>
                          <a:lnTo>
                            <a:pt x="1954" y="27910"/>
                          </a:lnTo>
                          <a:cubicBezTo>
                            <a:pt x="1035" y="26074"/>
                            <a:pt x="5627" y="19644"/>
                            <a:pt x="12057" y="13215"/>
                          </a:cubicBezTo>
                          <a:close/>
                        </a:path>
                      </a:pathLst>
                    </a:custGeom>
                    <a:solidFill>
                      <a:srgbClr val="292929"/>
                    </a:solidFill>
                    <a:ln w="918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50" name="任意多边形: 形状 849"/>
                    <p:cNvSpPr/>
                    <p:nvPr>
                      <p:custDataLst>
                        <p:tags r:id="rId36"/>
                      </p:custDataLst>
                    </p:nvPr>
                  </p:nvSpPr>
                  <p:spPr>
                    <a:xfrm>
                      <a:off x="7803053" y="3968928"/>
                      <a:ext cx="26122" cy="25856"/>
                    </a:xfrm>
                    <a:custGeom>
                      <a:avLst/>
                      <a:gdLst>
                        <a:gd name="connsiteX0" fmla="*/ 12345 w 26122"/>
                        <a:gd name="connsiteY0" fmla="*/ 11160 h 25856"/>
                        <a:gd name="connsiteX1" fmla="*/ 26123 w 26122"/>
                        <a:gd name="connsiteY1" fmla="*/ 1057 h 25856"/>
                        <a:gd name="connsiteX2" fmla="*/ 25204 w 26122"/>
                        <a:gd name="connsiteY2" fmla="*/ 139 h 25856"/>
                        <a:gd name="connsiteX3" fmla="*/ 10508 w 26122"/>
                        <a:gd name="connsiteY3" fmla="*/ 10242 h 25856"/>
                        <a:gd name="connsiteX4" fmla="*/ 405 w 26122"/>
                        <a:gd name="connsiteY4" fmla="*/ 24938 h 25856"/>
                        <a:gd name="connsiteX5" fmla="*/ 1324 w 26122"/>
                        <a:gd name="connsiteY5" fmla="*/ 25856 h 25856"/>
                        <a:gd name="connsiteX6" fmla="*/ 12345 w 26122"/>
                        <a:gd name="connsiteY6" fmla="*/ 11160 h 258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26122" h="25856">
                          <a:moveTo>
                            <a:pt x="12345" y="11160"/>
                          </a:moveTo>
                          <a:cubicBezTo>
                            <a:pt x="18775" y="4731"/>
                            <a:pt x="24286" y="1057"/>
                            <a:pt x="26123" y="1057"/>
                          </a:cubicBezTo>
                          <a:lnTo>
                            <a:pt x="25204" y="139"/>
                          </a:lnTo>
                          <a:cubicBezTo>
                            <a:pt x="24286" y="-780"/>
                            <a:pt x="16938" y="2894"/>
                            <a:pt x="10508" y="10242"/>
                          </a:cubicBezTo>
                          <a:cubicBezTo>
                            <a:pt x="3161" y="16671"/>
                            <a:pt x="-1432" y="24019"/>
                            <a:pt x="405" y="24938"/>
                          </a:cubicBezTo>
                          <a:lnTo>
                            <a:pt x="1324" y="25856"/>
                          </a:lnTo>
                          <a:cubicBezTo>
                            <a:pt x="2242" y="23101"/>
                            <a:pt x="5916" y="17590"/>
                            <a:pt x="12345" y="11160"/>
                          </a:cubicBezTo>
                          <a:close/>
                        </a:path>
                      </a:pathLst>
                    </a:custGeom>
                    <a:solidFill>
                      <a:srgbClr val="292929"/>
                    </a:solidFill>
                    <a:ln w="918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51" name="任意多边形: 形状 850"/>
                    <p:cNvSpPr/>
                    <p:nvPr>
                      <p:custDataLst>
                        <p:tags r:id="rId37"/>
                      </p:custDataLst>
                    </p:nvPr>
                  </p:nvSpPr>
                  <p:spPr>
                    <a:xfrm>
                      <a:off x="7807911" y="3972601"/>
                      <a:ext cx="23241" cy="23509"/>
                    </a:xfrm>
                    <a:custGeom>
                      <a:avLst/>
                      <a:gdLst>
                        <a:gd name="connsiteX0" fmla="*/ 140 w 23241"/>
                        <a:gd name="connsiteY0" fmla="*/ 23102 h 23509"/>
                        <a:gd name="connsiteX1" fmla="*/ 9324 w 23241"/>
                        <a:gd name="connsiteY1" fmla="*/ 9324 h 23509"/>
                        <a:gd name="connsiteX2" fmla="*/ 23102 w 23241"/>
                        <a:gd name="connsiteY2" fmla="*/ 140 h 23509"/>
                        <a:gd name="connsiteX3" fmla="*/ 13917 w 23241"/>
                        <a:gd name="connsiteY3" fmla="*/ 13917 h 23509"/>
                        <a:gd name="connsiteX4" fmla="*/ 140 w 23241"/>
                        <a:gd name="connsiteY4" fmla="*/ 23102 h 235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3241" h="23509">
                          <a:moveTo>
                            <a:pt x="140" y="23102"/>
                          </a:moveTo>
                          <a:cubicBezTo>
                            <a:pt x="-779" y="22183"/>
                            <a:pt x="2895" y="15754"/>
                            <a:pt x="9324" y="9324"/>
                          </a:cubicBezTo>
                          <a:cubicBezTo>
                            <a:pt x="15754" y="2895"/>
                            <a:pt x="22183" y="-779"/>
                            <a:pt x="23102" y="140"/>
                          </a:cubicBezTo>
                          <a:cubicBezTo>
                            <a:pt x="24020" y="1058"/>
                            <a:pt x="20346" y="7488"/>
                            <a:pt x="13917" y="13917"/>
                          </a:cubicBezTo>
                          <a:cubicBezTo>
                            <a:pt x="7488" y="20346"/>
                            <a:pt x="1058" y="24939"/>
                            <a:pt x="140" y="23102"/>
                          </a:cubicBezTo>
                          <a:close/>
                        </a:path>
                      </a:pathLst>
                    </a:custGeom>
                    <a:solidFill>
                      <a:srgbClr val="292929"/>
                    </a:solidFill>
                    <a:ln w="918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852" name="任意多边形: 形状 851"/>
                  <p:cNvSpPr/>
                  <p:nvPr>
                    <p:custDataLst>
                      <p:tags r:id="rId38"/>
                    </p:custDataLst>
                  </p:nvPr>
                </p:nvSpPr>
                <p:spPr>
                  <a:xfrm>
                    <a:off x="7732628" y="3894899"/>
                    <a:ext cx="66238" cy="93455"/>
                  </a:xfrm>
                  <a:custGeom>
                    <a:avLst/>
                    <a:gdLst>
                      <a:gd name="connsiteX0" fmla="*/ 63483 w 66238"/>
                      <a:gd name="connsiteY0" fmla="*/ 93455 h 93455"/>
                      <a:gd name="connsiteX1" fmla="*/ 20314 w 66238"/>
                      <a:gd name="connsiteY1" fmla="*/ 76004 h 93455"/>
                      <a:gd name="connsiteX2" fmla="*/ 4700 w 66238"/>
                      <a:gd name="connsiteY2" fmla="*/ 23651 h 93455"/>
                      <a:gd name="connsiteX3" fmla="*/ 51542 w 66238"/>
                      <a:gd name="connsiteY3" fmla="*/ 689 h 93455"/>
                      <a:gd name="connsiteX4" fmla="*/ 63483 w 66238"/>
                      <a:gd name="connsiteY4" fmla="*/ 6200 h 93455"/>
                      <a:gd name="connsiteX5" fmla="*/ 58890 w 66238"/>
                      <a:gd name="connsiteY5" fmla="*/ 10792 h 93455"/>
                      <a:gd name="connsiteX6" fmla="*/ 10211 w 66238"/>
                      <a:gd name="connsiteY6" fmla="*/ 30080 h 93455"/>
                      <a:gd name="connsiteX7" fmla="*/ 14803 w 66238"/>
                      <a:gd name="connsiteY7" fmla="*/ 51205 h 93455"/>
                      <a:gd name="connsiteX8" fmla="*/ 31336 w 66238"/>
                      <a:gd name="connsiteY8" fmla="*/ 75086 h 93455"/>
                      <a:gd name="connsiteX9" fmla="*/ 66238 w 66238"/>
                      <a:gd name="connsiteY9" fmla="*/ 89782 h 93455"/>
                      <a:gd name="connsiteX10" fmla="*/ 63483 w 66238"/>
                      <a:gd name="connsiteY10" fmla="*/ 93455 h 934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66238" h="93455">
                        <a:moveTo>
                          <a:pt x="63483" y="93455"/>
                        </a:moveTo>
                        <a:cubicBezTo>
                          <a:pt x="56135" y="92537"/>
                          <a:pt x="25825" y="86108"/>
                          <a:pt x="20314" y="76004"/>
                        </a:cubicBezTo>
                        <a:cubicBezTo>
                          <a:pt x="13885" y="65901"/>
                          <a:pt x="-9996" y="30999"/>
                          <a:pt x="4700" y="23651"/>
                        </a:cubicBezTo>
                        <a:cubicBezTo>
                          <a:pt x="33173" y="8955"/>
                          <a:pt x="39602" y="8955"/>
                          <a:pt x="51542" y="689"/>
                        </a:cubicBezTo>
                        <a:cubicBezTo>
                          <a:pt x="63483" y="-1148"/>
                          <a:pt x="62564" y="689"/>
                          <a:pt x="63483" y="6200"/>
                        </a:cubicBezTo>
                        <a:cubicBezTo>
                          <a:pt x="63483" y="6200"/>
                          <a:pt x="67157" y="7118"/>
                          <a:pt x="58890" y="10792"/>
                        </a:cubicBezTo>
                        <a:cubicBezTo>
                          <a:pt x="53379" y="13548"/>
                          <a:pt x="52461" y="18140"/>
                          <a:pt x="10211" y="30080"/>
                        </a:cubicBezTo>
                        <a:cubicBezTo>
                          <a:pt x="6537" y="34673"/>
                          <a:pt x="11129" y="42021"/>
                          <a:pt x="14803" y="51205"/>
                        </a:cubicBezTo>
                        <a:cubicBezTo>
                          <a:pt x="18477" y="61309"/>
                          <a:pt x="26743" y="71412"/>
                          <a:pt x="31336" y="75086"/>
                        </a:cubicBezTo>
                        <a:cubicBezTo>
                          <a:pt x="41439" y="83352"/>
                          <a:pt x="66238" y="89782"/>
                          <a:pt x="66238" y="89782"/>
                        </a:cubicBezTo>
                        <a:lnTo>
                          <a:pt x="63483" y="9345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18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3" name="任意多边形: 形状 852"/>
                  <p:cNvSpPr/>
                  <p:nvPr>
                    <p:custDataLst>
                      <p:tags r:id="rId39"/>
                    </p:custDataLst>
                  </p:nvPr>
                </p:nvSpPr>
                <p:spPr>
                  <a:xfrm>
                    <a:off x="7756616" y="3921305"/>
                    <a:ext cx="50516" cy="48679"/>
                  </a:xfrm>
                  <a:custGeom>
                    <a:avLst/>
                    <a:gdLst>
                      <a:gd name="connsiteX0" fmla="*/ 49598 w 50516"/>
                      <a:gd name="connsiteY0" fmla="*/ 48679 h 48679"/>
                      <a:gd name="connsiteX1" fmla="*/ 0 w 50516"/>
                      <a:gd name="connsiteY1" fmla="*/ 2755 h 48679"/>
                      <a:gd name="connsiteX2" fmla="*/ 10103 w 50516"/>
                      <a:gd name="connsiteY2" fmla="*/ 0 h 48679"/>
                      <a:gd name="connsiteX3" fmla="*/ 50517 w 50516"/>
                      <a:gd name="connsiteY3" fmla="*/ 46843 h 48679"/>
                      <a:gd name="connsiteX4" fmla="*/ 49598 w 50516"/>
                      <a:gd name="connsiteY4" fmla="*/ 48679 h 486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0516" h="48679">
                        <a:moveTo>
                          <a:pt x="49598" y="48679"/>
                        </a:moveTo>
                        <a:lnTo>
                          <a:pt x="0" y="2755"/>
                        </a:lnTo>
                        <a:cubicBezTo>
                          <a:pt x="0" y="2755"/>
                          <a:pt x="8267" y="1837"/>
                          <a:pt x="10103" y="0"/>
                        </a:cubicBezTo>
                        <a:cubicBezTo>
                          <a:pt x="29392" y="30310"/>
                          <a:pt x="50517" y="46843"/>
                          <a:pt x="50517" y="46843"/>
                        </a:cubicBezTo>
                        <a:lnTo>
                          <a:pt x="49598" y="48679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63000"/>
                    </a:srgbClr>
                  </a:solidFill>
                  <a:ln w="918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4" name="任意多边形: 形状 853"/>
                  <p:cNvSpPr/>
                  <p:nvPr>
                    <p:custDataLst>
                      <p:tags r:id="rId40"/>
                    </p:custDataLst>
                  </p:nvPr>
                </p:nvSpPr>
                <p:spPr>
                  <a:xfrm>
                    <a:off x="7753962" y="3929572"/>
                    <a:ext cx="52251" cy="40413"/>
                  </a:xfrm>
                  <a:custGeom>
                    <a:avLst/>
                    <a:gdLst>
                      <a:gd name="connsiteX0" fmla="*/ 52252 w 52251"/>
                      <a:gd name="connsiteY0" fmla="*/ 40413 h 40413"/>
                      <a:gd name="connsiteX1" fmla="*/ 816 w 52251"/>
                      <a:gd name="connsiteY1" fmla="*/ 0 h 40413"/>
                      <a:gd name="connsiteX2" fmla="*/ 816 w 52251"/>
                      <a:gd name="connsiteY2" fmla="*/ 11022 h 40413"/>
                      <a:gd name="connsiteX3" fmla="*/ 52252 w 52251"/>
                      <a:gd name="connsiteY3" fmla="*/ 40413 h 404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2251" h="40413">
                        <a:moveTo>
                          <a:pt x="52252" y="40413"/>
                        </a:moveTo>
                        <a:lnTo>
                          <a:pt x="816" y="0"/>
                        </a:lnTo>
                        <a:cubicBezTo>
                          <a:pt x="816" y="0"/>
                          <a:pt x="-1021" y="7348"/>
                          <a:pt x="816" y="11022"/>
                        </a:cubicBezTo>
                        <a:cubicBezTo>
                          <a:pt x="1735" y="14696"/>
                          <a:pt x="52252" y="40413"/>
                          <a:pt x="52252" y="40413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46000"/>
                    </a:srgbClr>
                  </a:solidFill>
                  <a:ln w="918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55" name="图形 799"/>
                <p:cNvGrpSpPr/>
                <p:nvPr/>
              </p:nvGrpSpPr>
              <p:grpSpPr>
                <a:xfrm>
                  <a:off x="7651176" y="3847500"/>
                  <a:ext cx="155102" cy="100553"/>
                  <a:chOff x="7651176" y="3847500"/>
                  <a:chExt cx="155102" cy="100553"/>
                </a:xfrm>
              </p:grpSpPr>
              <p:sp>
                <p:nvSpPr>
                  <p:cNvPr id="856" name="任意多边形: 形状 855"/>
                  <p:cNvSpPr/>
                  <p:nvPr>
                    <p:custDataLst>
                      <p:tags r:id="rId41"/>
                    </p:custDataLst>
                  </p:nvPr>
                </p:nvSpPr>
                <p:spPr>
                  <a:xfrm>
                    <a:off x="7651176" y="3886403"/>
                    <a:ext cx="155102" cy="61649"/>
                  </a:xfrm>
                  <a:custGeom>
                    <a:avLst/>
                    <a:gdLst>
                      <a:gd name="connsiteX0" fmla="*/ 8999 w 155102"/>
                      <a:gd name="connsiteY0" fmla="*/ 45006 h 61649"/>
                      <a:gd name="connsiteX1" fmla="*/ 733 w 155102"/>
                      <a:gd name="connsiteY1" fmla="*/ 58783 h 61649"/>
                      <a:gd name="connsiteX2" fmla="*/ 54923 w 155102"/>
                      <a:gd name="connsiteY2" fmla="*/ 53272 h 61649"/>
                      <a:gd name="connsiteX3" fmla="*/ 125646 w 155102"/>
                      <a:gd name="connsiteY3" fmla="*/ 24799 h 61649"/>
                      <a:gd name="connsiteX4" fmla="*/ 155038 w 155102"/>
                      <a:gd name="connsiteY4" fmla="*/ 10103 h 61649"/>
                      <a:gd name="connsiteX5" fmla="*/ 142179 w 155102"/>
                      <a:gd name="connsiteY5" fmla="*/ 0 h 61649"/>
                      <a:gd name="connsiteX6" fmla="*/ 8999 w 155102"/>
                      <a:gd name="connsiteY6" fmla="*/ 45006 h 616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55102" h="61649">
                        <a:moveTo>
                          <a:pt x="8999" y="45006"/>
                        </a:moveTo>
                        <a:cubicBezTo>
                          <a:pt x="3488" y="47761"/>
                          <a:pt x="-2022" y="53272"/>
                          <a:pt x="733" y="58783"/>
                        </a:cubicBezTo>
                        <a:cubicBezTo>
                          <a:pt x="3488" y="64294"/>
                          <a:pt x="41146" y="61538"/>
                          <a:pt x="54923" y="53272"/>
                        </a:cubicBezTo>
                        <a:cubicBezTo>
                          <a:pt x="68700" y="45006"/>
                          <a:pt x="110951" y="28473"/>
                          <a:pt x="125646" y="24799"/>
                        </a:cubicBezTo>
                        <a:cubicBezTo>
                          <a:pt x="140342" y="21125"/>
                          <a:pt x="154119" y="17451"/>
                          <a:pt x="155038" y="10103"/>
                        </a:cubicBezTo>
                        <a:cubicBezTo>
                          <a:pt x="155956" y="2755"/>
                          <a:pt x="146771" y="0"/>
                          <a:pt x="142179" y="0"/>
                        </a:cubicBezTo>
                        <a:cubicBezTo>
                          <a:pt x="136668" y="0"/>
                          <a:pt x="8999" y="45006"/>
                          <a:pt x="8999" y="45006"/>
                        </a:cubicBezTo>
                        <a:close/>
                      </a:path>
                    </a:pathLst>
                  </a:custGeom>
                  <a:solidFill>
                    <a:srgbClr val="211D1D"/>
                  </a:solidFill>
                  <a:ln w="918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7" name="任意多边形: 形状 856"/>
                  <p:cNvSpPr/>
                  <p:nvPr>
                    <p:custDataLst>
                      <p:tags r:id="rId42"/>
                    </p:custDataLst>
                  </p:nvPr>
                </p:nvSpPr>
                <p:spPr>
                  <a:xfrm>
                    <a:off x="7654374" y="3883648"/>
                    <a:ext cx="148190" cy="57296"/>
                  </a:xfrm>
                  <a:custGeom>
                    <a:avLst/>
                    <a:gdLst>
                      <a:gd name="connsiteX0" fmla="*/ 21415 w 148190"/>
                      <a:gd name="connsiteY0" fmla="*/ 34902 h 57296"/>
                      <a:gd name="connsiteX1" fmla="*/ 290 w 148190"/>
                      <a:gd name="connsiteY1" fmla="*/ 53272 h 57296"/>
                      <a:gd name="connsiteX2" fmla="*/ 44377 w 148190"/>
                      <a:gd name="connsiteY2" fmla="*/ 52353 h 57296"/>
                      <a:gd name="connsiteX3" fmla="*/ 108671 w 148190"/>
                      <a:gd name="connsiteY3" fmla="*/ 25718 h 57296"/>
                      <a:gd name="connsiteX4" fmla="*/ 148166 w 148190"/>
                      <a:gd name="connsiteY4" fmla="*/ 8266 h 57296"/>
                      <a:gd name="connsiteX5" fmla="*/ 123367 w 148190"/>
                      <a:gd name="connsiteY5" fmla="*/ 0 h 57296"/>
                      <a:gd name="connsiteX6" fmla="*/ 21415 w 148190"/>
                      <a:gd name="connsiteY6" fmla="*/ 34902 h 572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8190" h="57296">
                        <a:moveTo>
                          <a:pt x="21415" y="34902"/>
                        </a:moveTo>
                        <a:cubicBezTo>
                          <a:pt x="21415" y="34902"/>
                          <a:pt x="3045" y="48680"/>
                          <a:pt x="290" y="53272"/>
                        </a:cubicBezTo>
                        <a:cubicBezTo>
                          <a:pt x="-3384" y="57864"/>
                          <a:pt x="28763" y="59701"/>
                          <a:pt x="44377" y="52353"/>
                        </a:cubicBezTo>
                        <a:cubicBezTo>
                          <a:pt x="59991" y="45006"/>
                          <a:pt x="93057" y="32147"/>
                          <a:pt x="108671" y="25718"/>
                        </a:cubicBezTo>
                        <a:cubicBezTo>
                          <a:pt x="124285" y="20207"/>
                          <a:pt x="149084" y="16533"/>
                          <a:pt x="148166" y="8266"/>
                        </a:cubicBezTo>
                        <a:cubicBezTo>
                          <a:pt x="148166" y="919"/>
                          <a:pt x="136225" y="0"/>
                          <a:pt x="123367" y="0"/>
                        </a:cubicBezTo>
                        <a:cubicBezTo>
                          <a:pt x="110508" y="919"/>
                          <a:pt x="21415" y="34902"/>
                          <a:pt x="21415" y="3490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918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858" name="图形 799"/>
                  <p:cNvGrpSpPr/>
                  <p:nvPr/>
                </p:nvGrpSpPr>
                <p:grpSpPr>
                  <a:xfrm>
                    <a:off x="7673990" y="3847500"/>
                    <a:ext cx="112367" cy="81153"/>
                    <a:chOff x="7673990" y="3847500"/>
                    <a:chExt cx="112367" cy="81153"/>
                  </a:xfrm>
                </p:grpSpPr>
                <p:sp>
                  <p:nvSpPr>
                    <p:cNvPr id="859" name="任意多边形: 形状 858"/>
                    <p:cNvSpPr/>
                    <p:nvPr>
                      <p:custDataLst>
                        <p:tags r:id="rId43"/>
                      </p:custDataLst>
                    </p:nvPr>
                  </p:nvSpPr>
                  <p:spPr>
                    <a:xfrm>
                      <a:off x="7673990" y="3847500"/>
                      <a:ext cx="112367" cy="81153"/>
                    </a:xfrm>
                    <a:custGeom>
                      <a:avLst/>
                      <a:gdLst>
                        <a:gd name="connsiteX0" fmla="*/ 111098 w 112367"/>
                        <a:gd name="connsiteY0" fmla="*/ 44414 h 81153"/>
                        <a:gd name="connsiteX1" fmla="*/ 95484 w 112367"/>
                        <a:gd name="connsiteY1" fmla="*/ 11349 h 81153"/>
                        <a:gd name="connsiteX2" fmla="*/ 48642 w 112367"/>
                        <a:gd name="connsiteY2" fmla="*/ 1245 h 81153"/>
                        <a:gd name="connsiteX3" fmla="*/ 880 w 112367"/>
                        <a:gd name="connsiteY3" fmla="*/ 41659 h 81153"/>
                        <a:gd name="connsiteX4" fmla="*/ 2717 w 112367"/>
                        <a:gd name="connsiteY4" fmla="*/ 81153 h 81153"/>
                        <a:gd name="connsiteX5" fmla="*/ 111098 w 112367"/>
                        <a:gd name="connsiteY5" fmla="*/ 44414 h 8115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12367" h="81153">
                          <a:moveTo>
                            <a:pt x="111098" y="44414"/>
                          </a:moveTo>
                          <a:cubicBezTo>
                            <a:pt x="116609" y="43496"/>
                            <a:pt x="102832" y="16859"/>
                            <a:pt x="95484" y="11349"/>
                          </a:cubicBezTo>
                          <a:cubicBezTo>
                            <a:pt x="87218" y="5838"/>
                            <a:pt x="69767" y="-3347"/>
                            <a:pt x="48642" y="1245"/>
                          </a:cubicBezTo>
                          <a:cubicBezTo>
                            <a:pt x="35783" y="4001"/>
                            <a:pt x="4554" y="15023"/>
                            <a:pt x="880" y="41659"/>
                          </a:cubicBezTo>
                          <a:cubicBezTo>
                            <a:pt x="-1875" y="68295"/>
                            <a:pt x="2717" y="81153"/>
                            <a:pt x="2717" y="81153"/>
                          </a:cubicBezTo>
                          <a:cubicBezTo>
                            <a:pt x="2717" y="81153"/>
                            <a:pt x="85381" y="49006"/>
                            <a:pt x="111098" y="44414"/>
                          </a:cubicBezTo>
                          <a:close/>
                        </a:path>
                      </a:pathLst>
                    </a:custGeom>
                    <a:solidFill>
                      <a:srgbClr val="211D1D"/>
                    </a:solidFill>
                    <a:ln w="918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60" name="任意多边形: 形状 859"/>
                    <p:cNvSpPr/>
                    <p:nvPr>
                      <p:custDataLst>
                        <p:tags r:id="rId44"/>
                      </p:custDataLst>
                    </p:nvPr>
                  </p:nvSpPr>
                  <p:spPr>
                    <a:xfrm>
                      <a:off x="7675936" y="3849664"/>
                      <a:ext cx="53124" cy="78989"/>
                    </a:xfrm>
                    <a:custGeom>
                      <a:avLst/>
                      <a:gdLst>
                        <a:gd name="connsiteX0" fmla="*/ 772 w 53124"/>
                        <a:gd name="connsiteY0" fmla="*/ 39495 h 78989"/>
                        <a:gd name="connsiteX1" fmla="*/ 3527 w 53124"/>
                        <a:gd name="connsiteY1" fmla="*/ 78989 h 78989"/>
                        <a:gd name="connsiteX2" fmla="*/ 53125 w 53124"/>
                        <a:gd name="connsiteY2" fmla="*/ 59701 h 78989"/>
                        <a:gd name="connsiteX3" fmla="*/ 46696 w 53124"/>
                        <a:gd name="connsiteY3" fmla="*/ 0 h 78989"/>
                        <a:gd name="connsiteX4" fmla="*/ 772 w 53124"/>
                        <a:gd name="connsiteY4" fmla="*/ 39495 h 789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3124" h="78989">
                          <a:moveTo>
                            <a:pt x="772" y="39495"/>
                          </a:moveTo>
                          <a:cubicBezTo>
                            <a:pt x="-1984" y="66131"/>
                            <a:pt x="3527" y="78989"/>
                            <a:pt x="3527" y="78989"/>
                          </a:cubicBezTo>
                          <a:cubicBezTo>
                            <a:pt x="3527" y="78989"/>
                            <a:pt x="27408" y="68886"/>
                            <a:pt x="53125" y="59701"/>
                          </a:cubicBezTo>
                          <a:cubicBezTo>
                            <a:pt x="43022" y="40413"/>
                            <a:pt x="36592" y="13777"/>
                            <a:pt x="46696" y="0"/>
                          </a:cubicBezTo>
                          <a:cubicBezTo>
                            <a:pt x="32000" y="3674"/>
                            <a:pt x="3527" y="14696"/>
                            <a:pt x="772" y="39495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18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861" name="图形 799"/>
              <p:cNvGrpSpPr/>
              <p:nvPr/>
            </p:nvGrpSpPr>
            <p:grpSpPr>
              <a:xfrm>
                <a:off x="7587615" y="4211161"/>
                <a:ext cx="378022" cy="445953"/>
                <a:chOff x="7587615" y="4211161"/>
                <a:chExt cx="378022" cy="445953"/>
              </a:xfrm>
            </p:grpSpPr>
            <p:grpSp>
              <p:nvGrpSpPr>
                <p:cNvPr id="862" name="图形 799"/>
                <p:cNvGrpSpPr/>
                <p:nvPr/>
              </p:nvGrpSpPr>
              <p:grpSpPr>
                <a:xfrm>
                  <a:off x="7587615" y="4255057"/>
                  <a:ext cx="236968" cy="389599"/>
                  <a:chOff x="7587615" y="4255057"/>
                  <a:chExt cx="236968" cy="389599"/>
                </a:xfrm>
              </p:grpSpPr>
              <p:sp>
                <p:nvSpPr>
                  <p:cNvPr id="863" name="任意多边形: 形状 862"/>
                  <p:cNvSpPr/>
                  <p:nvPr>
                    <p:custDataLst>
                      <p:tags r:id="rId45"/>
                    </p:custDataLst>
                  </p:nvPr>
                </p:nvSpPr>
                <p:spPr>
                  <a:xfrm>
                    <a:off x="7589333" y="4580775"/>
                    <a:ext cx="113505" cy="63881"/>
                  </a:xfrm>
                  <a:custGeom>
                    <a:avLst/>
                    <a:gdLst>
                      <a:gd name="connsiteX0" fmla="*/ 3793 w 113505"/>
                      <a:gd name="connsiteY0" fmla="*/ 12859 h 63881"/>
                      <a:gd name="connsiteX1" fmla="*/ 9304 w 113505"/>
                      <a:gd name="connsiteY1" fmla="*/ 57865 h 63881"/>
                      <a:gd name="connsiteX2" fmla="*/ 35022 w 113505"/>
                      <a:gd name="connsiteY2" fmla="*/ 58783 h 63881"/>
                      <a:gd name="connsiteX3" fmla="*/ 86457 w 113505"/>
                      <a:gd name="connsiteY3" fmla="*/ 63375 h 63881"/>
                      <a:gd name="connsiteX4" fmla="*/ 96560 w 113505"/>
                      <a:gd name="connsiteY4" fmla="*/ 28473 h 63881"/>
                      <a:gd name="connsiteX5" fmla="*/ 53391 w 113505"/>
                      <a:gd name="connsiteY5" fmla="*/ 0 h 63881"/>
                      <a:gd name="connsiteX6" fmla="*/ 3793 w 113505"/>
                      <a:gd name="connsiteY6" fmla="*/ 12859 h 638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3505" h="63881">
                        <a:moveTo>
                          <a:pt x="3793" y="12859"/>
                        </a:moveTo>
                        <a:cubicBezTo>
                          <a:pt x="1038" y="40413"/>
                          <a:pt x="-5392" y="59701"/>
                          <a:pt x="9304" y="57865"/>
                        </a:cubicBezTo>
                        <a:cubicBezTo>
                          <a:pt x="14815" y="57865"/>
                          <a:pt x="25837" y="56027"/>
                          <a:pt x="35022" y="58783"/>
                        </a:cubicBezTo>
                        <a:cubicBezTo>
                          <a:pt x="61657" y="66131"/>
                          <a:pt x="80027" y="63375"/>
                          <a:pt x="86457" y="63375"/>
                        </a:cubicBezTo>
                        <a:cubicBezTo>
                          <a:pt x="112174" y="61538"/>
                          <a:pt x="126870" y="33065"/>
                          <a:pt x="96560" y="28473"/>
                        </a:cubicBezTo>
                        <a:cubicBezTo>
                          <a:pt x="77272" y="25718"/>
                          <a:pt x="53391" y="0"/>
                          <a:pt x="53391" y="0"/>
                        </a:cubicBezTo>
                        <a:lnTo>
                          <a:pt x="3793" y="12859"/>
                        </a:lnTo>
                        <a:close/>
                      </a:path>
                    </a:pathLst>
                  </a:custGeom>
                  <a:solidFill>
                    <a:srgbClr val="211D1D"/>
                  </a:solidFill>
                  <a:ln w="918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4" name="任意多边形: 形状 863"/>
                  <p:cNvSpPr/>
                  <p:nvPr>
                    <p:custDataLst>
                      <p:tags r:id="rId46"/>
                    </p:custDataLst>
                  </p:nvPr>
                </p:nvSpPr>
                <p:spPr>
                  <a:xfrm>
                    <a:off x="7587615" y="4255057"/>
                    <a:ext cx="236968" cy="356028"/>
                  </a:xfrm>
                  <a:custGeom>
                    <a:avLst/>
                    <a:gdLst>
                      <a:gd name="connsiteX0" fmla="*/ 125832 w 236968"/>
                      <a:gd name="connsiteY0" fmla="*/ 14353 h 356028"/>
                      <a:gd name="connsiteX1" fmla="*/ 92767 w 236968"/>
                      <a:gd name="connsiteY1" fmla="*/ 137430 h 356028"/>
                      <a:gd name="connsiteX2" fmla="*/ 0 w 236968"/>
                      <a:gd name="connsiteY2" fmla="*/ 345007 h 356028"/>
                      <a:gd name="connsiteX3" fmla="*/ 93685 w 236968"/>
                      <a:gd name="connsiteY3" fmla="*/ 356029 h 356028"/>
                      <a:gd name="connsiteX4" fmla="*/ 152468 w 236968"/>
                      <a:gd name="connsiteY4" fmla="*/ 223767 h 356028"/>
                      <a:gd name="connsiteX5" fmla="*/ 173593 w 236968"/>
                      <a:gd name="connsiteY5" fmla="*/ 197131 h 356028"/>
                      <a:gd name="connsiteX6" fmla="*/ 236969 w 236968"/>
                      <a:gd name="connsiteY6" fmla="*/ 39152 h 356028"/>
                      <a:gd name="connsiteX7" fmla="*/ 125832 w 236968"/>
                      <a:gd name="connsiteY7" fmla="*/ 14353 h 3560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36968" h="356028">
                        <a:moveTo>
                          <a:pt x="125832" y="14353"/>
                        </a:moveTo>
                        <a:cubicBezTo>
                          <a:pt x="114810" y="54766"/>
                          <a:pt x="98278" y="117223"/>
                          <a:pt x="92767" y="137430"/>
                        </a:cubicBezTo>
                        <a:cubicBezTo>
                          <a:pt x="29392" y="234789"/>
                          <a:pt x="9185" y="300920"/>
                          <a:pt x="0" y="345007"/>
                        </a:cubicBezTo>
                        <a:lnTo>
                          <a:pt x="93685" y="356029"/>
                        </a:lnTo>
                        <a:cubicBezTo>
                          <a:pt x="93685" y="356029"/>
                          <a:pt x="123995" y="277039"/>
                          <a:pt x="152468" y="223767"/>
                        </a:cubicBezTo>
                        <a:cubicBezTo>
                          <a:pt x="156142" y="221012"/>
                          <a:pt x="161653" y="212745"/>
                          <a:pt x="173593" y="197131"/>
                        </a:cubicBezTo>
                        <a:cubicBezTo>
                          <a:pt x="183696" y="184272"/>
                          <a:pt x="236969" y="39152"/>
                          <a:pt x="236969" y="39152"/>
                        </a:cubicBezTo>
                        <a:cubicBezTo>
                          <a:pt x="236969" y="39152"/>
                          <a:pt x="136854" y="-28815"/>
                          <a:pt x="125832" y="14353"/>
                        </a:cubicBezTo>
                        <a:close/>
                      </a:path>
                    </a:pathLst>
                  </a:custGeom>
                  <a:solidFill>
                    <a:srgbClr val="ED8C2B"/>
                  </a:solidFill>
                  <a:ln w="918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865" name="图形 799"/>
                  <p:cNvGrpSpPr/>
                  <p:nvPr/>
                </p:nvGrpSpPr>
                <p:grpSpPr>
                  <a:xfrm>
                    <a:off x="7594044" y="4528422"/>
                    <a:ext cx="105625" cy="67967"/>
                    <a:chOff x="7594044" y="4528422"/>
                    <a:chExt cx="105625" cy="67967"/>
                  </a:xfrm>
                </p:grpSpPr>
                <p:sp>
                  <p:nvSpPr>
                    <p:cNvPr id="866" name="任意多边形: 形状 865"/>
                    <p:cNvSpPr/>
                    <p:nvPr>
                      <p:custDataLst>
                        <p:tags r:id="rId47"/>
                      </p:custDataLst>
                    </p:nvPr>
                  </p:nvSpPr>
                  <p:spPr>
                    <a:xfrm>
                      <a:off x="7594044" y="4528422"/>
                      <a:ext cx="105625" cy="67967"/>
                    </a:xfrm>
                    <a:custGeom>
                      <a:avLst/>
                      <a:gdLst>
                        <a:gd name="connsiteX0" fmla="*/ 0 w 105625"/>
                        <a:gd name="connsiteY0" fmla="*/ 39495 h 67967"/>
                        <a:gd name="connsiteX1" fmla="*/ 93685 w 105625"/>
                        <a:gd name="connsiteY1" fmla="*/ 67968 h 67967"/>
                        <a:gd name="connsiteX2" fmla="*/ 105625 w 105625"/>
                        <a:gd name="connsiteY2" fmla="*/ 34902 h 67967"/>
                        <a:gd name="connsiteX3" fmla="*/ 15614 w 105625"/>
                        <a:gd name="connsiteY3" fmla="*/ 0 h 67967"/>
                        <a:gd name="connsiteX4" fmla="*/ 0 w 105625"/>
                        <a:gd name="connsiteY4" fmla="*/ 39495 h 679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5625" h="67967">
                          <a:moveTo>
                            <a:pt x="0" y="39495"/>
                          </a:moveTo>
                          <a:lnTo>
                            <a:pt x="93685" y="67968"/>
                          </a:lnTo>
                          <a:lnTo>
                            <a:pt x="105625" y="34902"/>
                          </a:lnTo>
                          <a:lnTo>
                            <a:pt x="15614" y="0"/>
                          </a:lnTo>
                          <a:cubicBezTo>
                            <a:pt x="15614" y="919"/>
                            <a:pt x="919" y="37658"/>
                            <a:pt x="0" y="39495"/>
                          </a:cubicBezTo>
                          <a:close/>
                        </a:path>
                      </a:pathLst>
                    </a:custGeom>
                    <a:solidFill>
                      <a:srgbClr val="FFC200"/>
                    </a:solidFill>
                    <a:ln w="918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67" name="任意多边形: 形状 866"/>
                    <p:cNvSpPr/>
                    <p:nvPr>
                      <p:custDataLst>
                        <p:tags r:id="rId48"/>
                      </p:custDataLst>
                    </p:nvPr>
                  </p:nvSpPr>
                  <p:spPr>
                    <a:xfrm>
                      <a:off x="7597718" y="4537607"/>
                      <a:ext cx="98277" cy="48679"/>
                    </a:xfrm>
                    <a:custGeom>
                      <a:avLst/>
                      <a:gdLst>
                        <a:gd name="connsiteX0" fmla="*/ 8266 w 98277"/>
                        <a:gd name="connsiteY0" fmla="*/ 0 h 48679"/>
                        <a:gd name="connsiteX1" fmla="*/ 98278 w 98277"/>
                        <a:gd name="connsiteY1" fmla="*/ 35821 h 48679"/>
                        <a:gd name="connsiteX2" fmla="*/ 93685 w 98277"/>
                        <a:gd name="connsiteY2" fmla="*/ 48680 h 48679"/>
                        <a:gd name="connsiteX3" fmla="*/ 0 w 98277"/>
                        <a:gd name="connsiteY3" fmla="*/ 20207 h 4867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98277" h="48679">
                          <a:moveTo>
                            <a:pt x="8266" y="0"/>
                          </a:moveTo>
                          <a:lnTo>
                            <a:pt x="98278" y="35821"/>
                          </a:lnTo>
                          <a:lnTo>
                            <a:pt x="93685" y="48680"/>
                          </a:lnTo>
                          <a:lnTo>
                            <a:pt x="0" y="20207"/>
                          </a:lnTo>
                          <a:close/>
                        </a:path>
                      </a:pathLst>
                    </a:custGeom>
                    <a:solidFill>
                      <a:srgbClr val="88AAD2"/>
                    </a:solidFill>
                    <a:ln w="918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868" name="图形 799"/>
                <p:cNvGrpSpPr/>
                <p:nvPr/>
              </p:nvGrpSpPr>
              <p:grpSpPr>
                <a:xfrm>
                  <a:off x="7694852" y="4211161"/>
                  <a:ext cx="270785" cy="445953"/>
                  <a:chOff x="7694852" y="4211161"/>
                  <a:chExt cx="270785" cy="445953"/>
                </a:xfrm>
              </p:grpSpPr>
              <p:sp>
                <p:nvSpPr>
                  <p:cNvPr id="869" name="任意多边形: 形状 868"/>
                  <p:cNvSpPr/>
                  <p:nvPr>
                    <p:custDataLst>
                      <p:tags r:id="rId49"/>
                    </p:custDataLst>
                  </p:nvPr>
                </p:nvSpPr>
                <p:spPr>
                  <a:xfrm>
                    <a:off x="7851719" y="4589042"/>
                    <a:ext cx="113918" cy="68072"/>
                  </a:xfrm>
                  <a:custGeom>
                    <a:avLst/>
                    <a:gdLst>
                      <a:gd name="connsiteX0" fmla="*/ 1337 w 113918"/>
                      <a:gd name="connsiteY0" fmla="*/ 11940 h 68072"/>
                      <a:gd name="connsiteX1" fmla="*/ 15115 w 113918"/>
                      <a:gd name="connsiteY1" fmla="*/ 63375 h 68072"/>
                      <a:gd name="connsiteX2" fmla="*/ 41751 w 113918"/>
                      <a:gd name="connsiteY2" fmla="*/ 62457 h 68072"/>
                      <a:gd name="connsiteX3" fmla="*/ 92267 w 113918"/>
                      <a:gd name="connsiteY3" fmla="*/ 65212 h 68072"/>
                      <a:gd name="connsiteX4" fmla="*/ 102370 w 113918"/>
                      <a:gd name="connsiteY4" fmla="*/ 28473 h 68072"/>
                      <a:gd name="connsiteX5" fmla="*/ 39914 w 113918"/>
                      <a:gd name="connsiteY5" fmla="*/ 0 h 68072"/>
                      <a:gd name="connsiteX6" fmla="*/ 1337 w 113918"/>
                      <a:gd name="connsiteY6" fmla="*/ 11940 h 68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3918" h="68072">
                        <a:moveTo>
                          <a:pt x="1337" y="11940"/>
                        </a:moveTo>
                        <a:cubicBezTo>
                          <a:pt x="-2336" y="44087"/>
                          <a:pt x="1337" y="67049"/>
                          <a:pt x="15115" y="63375"/>
                        </a:cubicBezTo>
                        <a:cubicBezTo>
                          <a:pt x="20626" y="62457"/>
                          <a:pt x="34403" y="58783"/>
                          <a:pt x="41751" y="62457"/>
                        </a:cubicBezTo>
                        <a:cubicBezTo>
                          <a:pt x="65631" y="72560"/>
                          <a:pt x="86756" y="66131"/>
                          <a:pt x="92267" y="65212"/>
                        </a:cubicBezTo>
                        <a:cubicBezTo>
                          <a:pt x="117066" y="59701"/>
                          <a:pt x="120740" y="30310"/>
                          <a:pt x="102370" y="28473"/>
                        </a:cubicBezTo>
                        <a:cubicBezTo>
                          <a:pt x="73898" y="25718"/>
                          <a:pt x="39914" y="0"/>
                          <a:pt x="39914" y="0"/>
                        </a:cubicBezTo>
                        <a:lnTo>
                          <a:pt x="1337" y="1194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18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0" name="任意多边形: 形状 869"/>
                  <p:cNvSpPr/>
                  <p:nvPr>
                    <p:custDataLst>
                      <p:tags r:id="rId50"/>
                    </p:custDataLst>
                  </p:nvPr>
                </p:nvSpPr>
                <p:spPr>
                  <a:xfrm>
                    <a:off x="7694852" y="4211161"/>
                    <a:ext cx="223416" cy="421968"/>
                  </a:xfrm>
                  <a:custGeom>
                    <a:avLst/>
                    <a:gdLst>
                      <a:gd name="connsiteX0" fmla="*/ 226 w 223416"/>
                      <a:gd name="connsiteY0" fmla="*/ 5896 h 421968"/>
                      <a:gd name="connsiteX1" fmla="*/ 6655 w 223416"/>
                      <a:gd name="connsiteY1" fmla="*/ 73864 h 421968"/>
                      <a:gd name="connsiteX2" fmla="*/ 71867 w 223416"/>
                      <a:gd name="connsiteY2" fmla="*/ 253886 h 421968"/>
                      <a:gd name="connsiteX3" fmla="*/ 134324 w 223416"/>
                      <a:gd name="connsiteY3" fmla="*/ 421968 h 421968"/>
                      <a:gd name="connsiteX4" fmla="*/ 223417 w 223416"/>
                      <a:gd name="connsiteY4" fmla="*/ 392577 h 421968"/>
                      <a:gd name="connsiteX5" fmla="*/ 167389 w 223416"/>
                      <a:gd name="connsiteY5" fmla="*/ 216228 h 421968"/>
                      <a:gd name="connsiteX6" fmla="*/ 126057 w 223416"/>
                      <a:gd name="connsiteY6" fmla="*/ 4059 h 421968"/>
                      <a:gd name="connsiteX7" fmla="*/ 226 w 223416"/>
                      <a:gd name="connsiteY7" fmla="*/ 5896 h 4219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23416" h="421968">
                        <a:moveTo>
                          <a:pt x="226" y="5896"/>
                        </a:moveTo>
                        <a:cubicBezTo>
                          <a:pt x="-693" y="38961"/>
                          <a:pt x="1144" y="52739"/>
                          <a:pt x="6655" y="73864"/>
                        </a:cubicBezTo>
                        <a:cubicBezTo>
                          <a:pt x="28699" y="146424"/>
                          <a:pt x="69112" y="241946"/>
                          <a:pt x="71867" y="253886"/>
                        </a:cubicBezTo>
                        <a:cubicBezTo>
                          <a:pt x="101259" y="349408"/>
                          <a:pt x="121465" y="405436"/>
                          <a:pt x="134324" y="421968"/>
                        </a:cubicBezTo>
                        <a:cubicBezTo>
                          <a:pt x="177493" y="419213"/>
                          <a:pt x="223417" y="392577"/>
                          <a:pt x="223417" y="392577"/>
                        </a:cubicBezTo>
                        <a:cubicBezTo>
                          <a:pt x="223417" y="392577"/>
                          <a:pt x="163715" y="241027"/>
                          <a:pt x="167389" y="216228"/>
                        </a:cubicBezTo>
                        <a:cubicBezTo>
                          <a:pt x="173819" y="174897"/>
                          <a:pt x="140753" y="89478"/>
                          <a:pt x="126057" y="4059"/>
                        </a:cubicBezTo>
                        <a:cubicBezTo>
                          <a:pt x="125139" y="-6044"/>
                          <a:pt x="226" y="5896"/>
                          <a:pt x="226" y="5896"/>
                        </a:cubicBezTo>
                        <a:close/>
                      </a:path>
                    </a:pathLst>
                  </a:custGeom>
                  <a:solidFill>
                    <a:srgbClr val="CF690C"/>
                  </a:solidFill>
                  <a:ln w="918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871" name="图形 799"/>
                  <p:cNvGrpSpPr/>
                  <p:nvPr/>
                </p:nvGrpSpPr>
                <p:grpSpPr>
                  <a:xfrm>
                    <a:off x="7806214" y="4549547"/>
                    <a:ext cx="101951" cy="64293"/>
                    <a:chOff x="7806214" y="4549547"/>
                    <a:chExt cx="101951" cy="64293"/>
                  </a:xfrm>
                </p:grpSpPr>
                <p:sp>
                  <p:nvSpPr>
                    <p:cNvPr id="872" name="任意多边形: 形状 871"/>
                    <p:cNvSpPr/>
                    <p:nvPr>
                      <p:custDataLst>
                        <p:tags r:id="rId51"/>
                      </p:custDataLst>
                    </p:nvPr>
                  </p:nvSpPr>
                  <p:spPr>
                    <a:xfrm>
                      <a:off x="7806214" y="4549547"/>
                      <a:ext cx="101951" cy="64293"/>
                    </a:xfrm>
                    <a:custGeom>
                      <a:avLst/>
                      <a:gdLst>
                        <a:gd name="connsiteX0" fmla="*/ 91848 w 101951"/>
                        <a:gd name="connsiteY0" fmla="*/ 0 h 64293"/>
                        <a:gd name="connsiteX1" fmla="*/ 59701 w 101951"/>
                        <a:gd name="connsiteY1" fmla="*/ 17451 h 64293"/>
                        <a:gd name="connsiteX2" fmla="*/ 0 w 101951"/>
                        <a:gd name="connsiteY2" fmla="*/ 37658 h 64293"/>
                        <a:gd name="connsiteX3" fmla="*/ 11940 w 101951"/>
                        <a:gd name="connsiteY3" fmla="*/ 64294 h 64293"/>
                        <a:gd name="connsiteX4" fmla="*/ 76234 w 101951"/>
                        <a:gd name="connsiteY4" fmla="*/ 44087 h 64293"/>
                        <a:gd name="connsiteX5" fmla="*/ 101951 w 101951"/>
                        <a:gd name="connsiteY5" fmla="*/ 26636 h 64293"/>
                        <a:gd name="connsiteX6" fmla="*/ 91848 w 101951"/>
                        <a:gd name="connsiteY6" fmla="*/ 0 h 642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01951" h="64293">
                          <a:moveTo>
                            <a:pt x="91848" y="0"/>
                          </a:moveTo>
                          <a:cubicBezTo>
                            <a:pt x="89093" y="919"/>
                            <a:pt x="87256" y="4592"/>
                            <a:pt x="59701" y="17451"/>
                          </a:cubicBezTo>
                          <a:cubicBezTo>
                            <a:pt x="16533" y="34902"/>
                            <a:pt x="2755" y="37658"/>
                            <a:pt x="0" y="37658"/>
                          </a:cubicBezTo>
                          <a:cubicBezTo>
                            <a:pt x="8266" y="56946"/>
                            <a:pt x="11940" y="64294"/>
                            <a:pt x="11940" y="64294"/>
                          </a:cubicBezTo>
                          <a:cubicBezTo>
                            <a:pt x="11940" y="64294"/>
                            <a:pt x="38576" y="63375"/>
                            <a:pt x="76234" y="44087"/>
                          </a:cubicBezTo>
                          <a:cubicBezTo>
                            <a:pt x="99196" y="33984"/>
                            <a:pt x="101951" y="28473"/>
                            <a:pt x="101951" y="26636"/>
                          </a:cubicBezTo>
                          <a:cubicBezTo>
                            <a:pt x="95522" y="4592"/>
                            <a:pt x="91848" y="0"/>
                            <a:pt x="91848" y="0"/>
                          </a:cubicBezTo>
                          <a:close/>
                        </a:path>
                      </a:pathLst>
                    </a:custGeom>
                    <a:solidFill>
                      <a:srgbClr val="FFC200"/>
                    </a:solidFill>
                    <a:ln w="918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73" name="任意多边形: 形状 872"/>
                    <p:cNvSpPr/>
                    <p:nvPr>
                      <p:custDataLst>
                        <p:tags r:id="rId52"/>
                      </p:custDataLst>
                    </p:nvPr>
                  </p:nvSpPr>
                  <p:spPr>
                    <a:xfrm>
                      <a:off x="7810749" y="4557813"/>
                      <a:ext cx="94660" cy="48679"/>
                    </a:xfrm>
                    <a:custGeom>
                      <a:avLst/>
                      <a:gdLst>
                        <a:gd name="connsiteX0" fmla="*/ 94661 w 94660"/>
                        <a:gd name="connsiteY0" fmla="*/ 9185 h 48679"/>
                        <a:gd name="connsiteX1" fmla="*/ 4650 w 94660"/>
                        <a:gd name="connsiteY1" fmla="*/ 48680 h 48679"/>
                        <a:gd name="connsiteX2" fmla="*/ 57 w 94660"/>
                        <a:gd name="connsiteY2" fmla="*/ 38576 h 48679"/>
                        <a:gd name="connsiteX3" fmla="*/ 90987 w 94660"/>
                        <a:gd name="connsiteY3" fmla="*/ 0 h 48679"/>
                        <a:gd name="connsiteX4" fmla="*/ 94661 w 94660"/>
                        <a:gd name="connsiteY4" fmla="*/ 9185 h 4867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4660" h="48679">
                          <a:moveTo>
                            <a:pt x="94661" y="9185"/>
                          </a:moveTo>
                          <a:cubicBezTo>
                            <a:pt x="81802" y="21125"/>
                            <a:pt x="47818" y="40413"/>
                            <a:pt x="4650" y="48680"/>
                          </a:cubicBezTo>
                          <a:cubicBezTo>
                            <a:pt x="-861" y="39495"/>
                            <a:pt x="57" y="38576"/>
                            <a:pt x="57" y="38576"/>
                          </a:cubicBezTo>
                          <a:cubicBezTo>
                            <a:pt x="57" y="38576"/>
                            <a:pt x="54248" y="24799"/>
                            <a:pt x="90987" y="0"/>
                          </a:cubicBezTo>
                          <a:cubicBezTo>
                            <a:pt x="92824" y="2756"/>
                            <a:pt x="94661" y="9185"/>
                            <a:pt x="94661" y="9185"/>
                          </a:cubicBezTo>
                          <a:close/>
                        </a:path>
                      </a:pathLst>
                    </a:custGeom>
                    <a:solidFill>
                      <a:srgbClr val="88AAD2"/>
                    </a:solidFill>
                    <a:ln w="918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sp>
            <p:nvSpPr>
              <p:cNvPr id="874" name="任意多边形: 形状 873"/>
              <p:cNvSpPr/>
              <p:nvPr>
                <p:custDataLst>
                  <p:tags r:id="rId53"/>
                </p:custDataLst>
              </p:nvPr>
            </p:nvSpPr>
            <p:spPr>
              <a:xfrm>
                <a:off x="7625273" y="3987436"/>
                <a:ext cx="222272" cy="326073"/>
              </a:xfrm>
              <a:custGeom>
                <a:avLst/>
                <a:gdLst>
                  <a:gd name="connsiteX0" fmla="*/ 44087 w 222272"/>
                  <a:gd name="connsiteY0" fmla="*/ 0 h 326073"/>
                  <a:gd name="connsiteX1" fmla="*/ 0 w 222272"/>
                  <a:gd name="connsiteY1" fmla="*/ 65212 h 326073"/>
                  <a:gd name="connsiteX2" fmla="*/ 15614 w 222272"/>
                  <a:gd name="connsiteY2" fmla="*/ 101033 h 326073"/>
                  <a:gd name="connsiteX3" fmla="*/ 45924 w 222272"/>
                  <a:gd name="connsiteY3" fmla="*/ 187370 h 326073"/>
                  <a:gd name="connsiteX4" fmla="*/ 48679 w 222272"/>
                  <a:gd name="connsiteY4" fmla="*/ 322387 h 326073"/>
                  <a:gd name="connsiteX5" fmla="*/ 222273 w 222272"/>
                  <a:gd name="connsiteY5" fmla="*/ 292077 h 326073"/>
                  <a:gd name="connsiteX6" fmla="*/ 175430 w 222272"/>
                  <a:gd name="connsiteY6" fmla="*/ 96441 h 326073"/>
                  <a:gd name="connsiteX7" fmla="*/ 120321 w 222272"/>
                  <a:gd name="connsiteY7" fmla="*/ 7348 h 326073"/>
                  <a:gd name="connsiteX8" fmla="*/ 44087 w 222272"/>
                  <a:gd name="connsiteY8" fmla="*/ 0 h 326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2272" h="326073">
                    <a:moveTo>
                      <a:pt x="44087" y="0"/>
                    </a:moveTo>
                    <a:cubicBezTo>
                      <a:pt x="2755" y="37658"/>
                      <a:pt x="0" y="65212"/>
                      <a:pt x="0" y="65212"/>
                    </a:cubicBezTo>
                    <a:cubicBezTo>
                      <a:pt x="0" y="65212"/>
                      <a:pt x="1837" y="81745"/>
                      <a:pt x="15614" y="101033"/>
                    </a:cubicBezTo>
                    <a:cubicBezTo>
                      <a:pt x="22044" y="110218"/>
                      <a:pt x="35821" y="155223"/>
                      <a:pt x="45924" y="187370"/>
                    </a:cubicBezTo>
                    <a:cubicBezTo>
                      <a:pt x="56946" y="224110"/>
                      <a:pt x="34902" y="208495"/>
                      <a:pt x="48679" y="322387"/>
                    </a:cubicBezTo>
                    <a:cubicBezTo>
                      <a:pt x="50517" y="338001"/>
                      <a:pt x="214925" y="299425"/>
                      <a:pt x="222273" y="292077"/>
                    </a:cubicBezTo>
                    <a:cubicBezTo>
                      <a:pt x="222273" y="292077"/>
                      <a:pt x="199311" y="157979"/>
                      <a:pt x="175430" y="96441"/>
                    </a:cubicBezTo>
                    <a:cubicBezTo>
                      <a:pt x="166245" y="73479"/>
                      <a:pt x="125832" y="6429"/>
                      <a:pt x="120321" y="7348"/>
                    </a:cubicBezTo>
                    <a:cubicBezTo>
                      <a:pt x="101033" y="11940"/>
                      <a:pt x="44087" y="0"/>
                      <a:pt x="44087" y="0"/>
                    </a:cubicBezTo>
                    <a:close/>
                  </a:path>
                </a:pathLst>
              </a:custGeom>
              <a:solidFill>
                <a:srgbClr val="CF690C"/>
              </a:solidFill>
              <a:ln w="9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875" name="图形 799"/>
              <p:cNvGrpSpPr/>
              <p:nvPr/>
            </p:nvGrpSpPr>
            <p:grpSpPr>
              <a:xfrm>
                <a:off x="7574384" y="4023719"/>
                <a:ext cx="108206" cy="221347"/>
                <a:chOff x="7574384" y="4023719"/>
                <a:chExt cx="108206" cy="221347"/>
              </a:xfrm>
            </p:grpSpPr>
            <p:sp>
              <p:nvSpPr>
                <p:cNvPr id="876" name="任意多边形: 形状 875"/>
                <p:cNvSpPr/>
                <p:nvPr>
                  <p:custDataLst>
                    <p:tags r:id="rId54"/>
                  </p:custDataLst>
                </p:nvPr>
              </p:nvSpPr>
              <p:spPr>
                <a:xfrm>
                  <a:off x="7574384" y="4023719"/>
                  <a:ext cx="108206" cy="221347"/>
                </a:xfrm>
                <a:custGeom>
                  <a:avLst/>
                  <a:gdLst>
                    <a:gd name="connsiteX0" fmla="*/ 107834 w 108206"/>
                    <a:gd name="connsiteY0" fmla="*/ 187826 h 221347"/>
                    <a:gd name="connsiteX1" fmla="*/ 79361 w 108206"/>
                    <a:gd name="connsiteY1" fmla="*/ 219055 h 221347"/>
                    <a:gd name="connsiteX2" fmla="*/ 77524 w 108206"/>
                    <a:gd name="connsiteY2" fmla="*/ 219973 h 221347"/>
                    <a:gd name="connsiteX3" fmla="*/ 38030 w 108206"/>
                    <a:gd name="connsiteY3" fmla="*/ 204359 h 221347"/>
                    <a:gd name="connsiteX4" fmla="*/ 372 w 108206"/>
                    <a:gd name="connsiteY4" fmla="*/ 33521 h 221347"/>
                    <a:gd name="connsiteX5" fmla="*/ 28845 w 108206"/>
                    <a:gd name="connsiteY5" fmla="*/ 2293 h 221347"/>
                    <a:gd name="connsiteX6" fmla="*/ 30682 w 108206"/>
                    <a:gd name="connsiteY6" fmla="*/ 1374 h 221347"/>
                    <a:gd name="connsiteX7" fmla="*/ 70177 w 108206"/>
                    <a:gd name="connsiteY7" fmla="*/ 16989 h 221347"/>
                    <a:gd name="connsiteX8" fmla="*/ 107834 w 108206"/>
                    <a:gd name="connsiteY8" fmla="*/ 187826 h 221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8206" h="221347">
                      <a:moveTo>
                        <a:pt x="107834" y="187826"/>
                      </a:moveTo>
                      <a:cubicBezTo>
                        <a:pt x="110590" y="200685"/>
                        <a:pt x="97731" y="214462"/>
                        <a:pt x="79361" y="219055"/>
                      </a:cubicBezTo>
                      <a:lnTo>
                        <a:pt x="77524" y="219973"/>
                      </a:lnTo>
                      <a:cubicBezTo>
                        <a:pt x="59155" y="224566"/>
                        <a:pt x="40785" y="217218"/>
                        <a:pt x="38030" y="204359"/>
                      </a:cubicBezTo>
                      <a:lnTo>
                        <a:pt x="372" y="33521"/>
                      </a:lnTo>
                      <a:cubicBezTo>
                        <a:pt x="-2383" y="20663"/>
                        <a:pt x="10475" y="6885"/>
                        <a:pt x="28845" y="2293"/>
                      </a:cubicBezTo>
                      <a:lnTo>
                        <a:pt x="30682" y="1374"/>
                      </a:lnTo>
                      <a:cubicBezTo>
                        <a:pt x="49051" y="-3218"/>
                        <a:pt x="67421" y="4130"/>
                        <a:pt x="70177" y="16989"/>
                      </a:cubicBezTo>
                      <a:lnTo>
                        <a:pt x="107834" y="187826"/>
                      </a:lnTo>
                      <a:close/>
                    </a:path>
                  </a:pathLst>
                </a:custGeom>
                <a:solidFill>
                  <a:srgbClr val="88AAD2"/>
                </a:solidFill>
                <a:ln w="91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77" name="任意多边形: 形状 876"/>
                <p:cNvSpPr/>
                <p:nvPr>
                  <p:custDataLst>
                    <p:tags r:id="rId55"/>
                  </p:custDataLst>
                </p:nvPr>
              </p:nvSpPr>
              <p:spPr>
                <a:xfrm>
                  <a:off x="7579349" y="4070099"/>
                  <a:ext cx="76233" cy="40413"/>
                </a:xfrm>
                <a:custGeom>
                  <a:avLst/>
                  <a:gdLst>
                    <a:gd name="connsiteX0" fmla="*/ 0 w 76233"/>
                    <a:gd name="connsiteY0" fmla="*/ 22962 h 40413"/>
                    <a:gd name="connsiteX1" fmla="*/ 71641 w 76233"/>
                    <a:gd name="connsiteY1" fmla="*/ 0 h 40413"/>
                    <a:gd name="connsiteX2" fmla="*/ 76234 w 76233"/>
                    <a:gd name="connsiteY2" fmla="*/ 22044 h 40413"/>
                    <a:gd name="connsiteX3" fmla="*/ 3674 w 76233"/>
                    <a:gd name="connsiteY3" fmla="*/ 40413 h 40413"/>
                    <a:gd name="connsiteX4" fmla="*/ 0 w 76233"/>
                    <a:gd name="connsiteY4" fmla="*/ 22962 h 404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233" h="40413">
                      <a:moveTo>
                        <a:pt x="0" y="22962"/>
                      </a:moveTo>
                      <a:cubicBezTo>
                        <a:pt x="11940" y="25718"/>
                        <a:pt x="71641" y="0"/>
                        <a:pt x="71641" y="0"/>
                      </a:cubicBezTo>
                      <a:lnTo>
                        <a:pt x="76234" y="22044"/>
                      </a:lnTo>
                      <a:cubicBezTo>
                        <a:pt x="76234" y="22044"/>
                        <a:pt x="33984" y="39495"/>
                        <a:pt x="3674" y="40413"/>
                      </a:cubicBezTo>
                      <a:cubicBezTo>
                        <a:pt x="0" y="39495"/>
                        <a:pt x="0" y="22962"/>
                        <a:pt x="0" y="229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1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878" name="任意多边形: 形状 877"/>
              <p:cNvSpPr/>
              <p:nvPr>
                <p:custDataLst>
                  <p:tags r:id="rId56"/>
                </p:custDataLst>
              </p:nvPr>
            </p:nvSpPr>
            <p:spPr>
              <a:xfrm>
                <a:off x="7639452" y="3995031"/>
                <a:ext cx="107072" cy="202775"/>
              </a:xfrm>
              <a:custGeom>
                <a:avLst/>
                <a:gdLst>
                  <a:gd name="connsiteX0" fmla="*/ 10620 w 107072"/>
                  <a:gd name="connsiteY0" fmla="*/ 80579 h 202775"/>
                  <a:gd name="connsiteX1" fmla="*/ 1436 w 107072"/>
                  <a:gd name="connsiteY1" fmla="*/ 45677 h 202775"/>
                  <a:gd name="connsiteX2" fmla="*/ 107061 w 107072"/>
                  <a:gd name="connsiteY2" fmla="*/ 75068 h 202775"/>
                  <a:gd name="connsiteX3" fmla="*/ 40012 w 107072"/>
                  <a:gd name="connsiteY3" fmla="*/ 202737 h 202775"/>
                  <a:gd name="connsiteX4" fmla="*/ 37256 w 107072"/>
                  <a:gd name="connsiteY4" fmla="*/ 186204 h 202775"/>
                  <a:gd name="connsiteX5" fmla="*/ 79506 w 107072"/>
                  <a:gd name="connsiteY5" fmla="*/ 42003 h 202775"/>
                  <a:gd name="connsiteX6" fmla="*/ 10620 w 107072"/>
                  <a:gd name="connsiteY6" fmla="*/ 80579 h 202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072" h="202775">
                    <a:moveTo>
                      <a:pt x="10620" y="80579"/>
                    </a:moveTo>
                    <a:cubicBezTo>
                      <a:pt x="7865" y="90682"/>
                      <a:pt x="-4075" y="56698"/>
                      <a:pt x="1436" y="45677"/>
                    </a:cubicBezTo>
                    <a:cubicBezTo>
                      <a:pt x="52870" y="-42498"/>
                      <a:pt x="107979" y="13530"/>
                      <a:pt x="107061" y="75068"/>
                    </a:cubicBezTo>
                    <a:cubicBezTo>
                      <a:pt x="106142" y="110889"/>
                      <a:pt x="72158" y="200900"/>
                      <a:pt x="40012" y="202737"/>
                    </a:cubicBezTo>
                    <a:cubicBezTo>
                      <a:pt x="25316" y="203655"/>
                      <a:pt x="29908" y="188041"/>
                      <a:pt x="37256" y="186204"/>
                    </a:cubicBezTo>
                    <a:cubicBezTo>
                      <a:pt x="44604" y="184367"/>
                      <a:pt x="102469" y="87927"/>
                      <a:pt x="79506" y="42003"/>
                    </a:cubicBezTo>
                    <a:cubicBezTo>
                      <a:pt x="62974" y="9856"/>
                      <a:pt x="33582" y="1589"/>
                      <a:pt x="10620" y="80579"/>
                    </a:cubicBezTo>
                    <a:close/>
                  </a:path>
                </a:pathLst>
              </a:custGeom>
              <a:solidFill>
                <a:srgbClr val="211D1D"/>
              </a:solidFill>
              <a:ln w="9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79" name="任意多边形: 形状 878"/>
              <p:cNvSpPr/>
              <p:nvPr>
                <p:custDataLst>
                  <p:tags r:id="rId57"/>
                </p:custDataLst>
              </p:nvPr>
            </p:nvSpPr>
            <p:spPr>
              <a:xfrm>
                <a:off x="7603172" y="4178480"/>
                <a:ext cx="75372" cy="33755"/>
              </a:xfrm>
              <a:custGeom>
                <a:avLst/>
                <a:gdLst>
                  <a:gd name="connsiteX0" fmla="*/ 57 w 75372"/>
                  <a:gd name="connsiteY0" fmla="*/ 13777 h 33755"/>
                  <a:gd name="connsiteX1" fmla="*/ 71699 w 75372"/>
                  <a:gd name="connsiteY1" fmla="*/ 0 h 33755"/>
                  <a:gd name="connsiteX2" fmla="*/ 75373 w 75372"/>
                  <a:gd name="connsiteY2" fmla="*/ 19288 h 33755"/>
                  <a:gd name="connsiteX3" fmla="*/ 4650 w 75372"/>
                  <a:gd name="connsiteY3" fmla="*/ 32147 h 33755"/>
                  <a:gd name="connsiteX4" fmla="*/ 57 w 75372"/>
                  <a:gd name="connsiteY4" fmla="*/ 13777 h 33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372" h="33755">
                    <a:moveTo>
                      <a:pt x="57" y="13777"/>
                    </a:moveTo>
                    <a:cubicBezTo>
                      <a:pt x="2813" y="18370"/>
                      <a:pt x="65270" y="13777"/>
                      <a:pt x="71699" y="0"/>
                    </a:cubicBezTo>
                    <a:cubicBezTo>
                      <a:pt x="74455" y="14696"/>
                      <a:pt x="75373" y="19288"/>
                      <a:pt x="75373" y="19288"/>
                    </a:cubicBezTo>
                    <a:cubicBezTo>
                      <a:pt x="75373" y="19288"/>
                      <a:pt x="28530" y="39495"/>
                      <a:pt x="4650" y="32147"/>
                    </a:cubicBezTo>
                    <a:cubicBezTo>
                      <a:pt x="-861" y="31228"/>
                      <a:pt x="57" y="13777"/>
                      <a:pt x="57" y="13777"/>
                    </a:cubicBezTo>
                    <a:close/>
                  </a:path>
                </a:pathLst>
              </a:custGeom>
              <a:solidFill>
                <a:srgbClr val="000000"/>
              </a:solidFill>
              <a:ln w="9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80" name="任意多边形: 形状 879"/>
              <p:cNvSpPr/>
              <p:nvPr>
                <p:custDataLst>
                  <p:tags r:id="rId58"/>
                </p:custDataLst>
              </p:nvPr>
            </p:nvSpPr>
            <p:spPr>
              <a:xfrm>
                <a:off x="8317809" y="4026012"/>
                <a:ext cx="71641" cy="65212"/>
              </a:xfrm>
              <a:custGeom>
                <a:avLst/>
                <a:gdLst>
                  <a:gd name="connsiteX0" fmla="*/ 4592 w 71641"/>
                  <a:gd name="connsiteY0" fmla="*/ 18370 h 65212"/>
                  <a:gd name="connsiteX1" fmla="*/ 44087 w 71641"/>
                  <a:gd name="connsiteY1" fmla="*/ 0 h 65212"/>
                  <a:gd name="connsiteX2" fmla="*/ 71641 w 71641"/>
                  <a:gd name="connsiteY2" fmla="*/ 15614 h 65212"/>
                  <a:gd name="connsiteX3" fmla="*/ 59701 w 71641"/>
                  <a:gd name="connsiteY3" fmla="*/ 43169 h 65212"/>
                  <a:gd name="connsiteX4" fmla="*/ 19288 w 71641"/>
                  <a:gd name="connsiteY4" fmla="*/ 60620 h 65212"/>
                  <a:gd name="connsiteX5" fmla="*/ 0 w 71641"/>
                  <a:gd name="connsiteY5" fmla="*/ 65212 h 65212"/>
                  <a:gd name="connsiteX6" fmla="*/ 4592 w 71641"/>
                  <a:gd name="connsiteY6" fmla="*/ 18370 h 65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1641" h="65212">
                    <a:moveTo>
                      <a:pt x="4592" y="18370"/>
                    </a:moveTo>
                    <a:cubicBezTo>
                      <a:pt x="22043" y="13777"/>
                      <a:pt x="33065" y="0"/>
                      <a:pt x="44087" y="0"/>
                    </a:cubicBezTo>
                    <a:cubicBezTo>
                      <a:pt x="56027" y="0"/>
                      <a:pt x="67049" y="6429"/>
                      <a:pt x="71641" y="15614"/>
                    </a:cubicBezTo>
                    <a:cubicBezTo>
                      <a:pt x="71641" y="15614"/>
                      <a:pt x="68886" y="37658"/>
                      <a:pt x="59701" y="43169"/>
                    </a:cubicBezTo>
                    <a:cubicBezTo>
                      <a:pt x="59701" y="43169"/>
                      <a:pt x="28473" y="60620"/>
                      <a:pt x="19288" y="60620"/>
                    </a:cubicBezTo>
                    <a:cubicBezTo>
                      <a:pt x="10103" y="60620"/>
                      <a:pt x="0" y="65212"/>
                      <a:pt x="0" y="65212"/>
                    </a:cubicBezTo>
                    <a:lnTo>
                      <a:pt x="4592" y="18370"/>
                    </a:lnTo>
                    <a:close/>
                  </a:path>
                </a:pathLst>
              </a:custGeom>
              <a:solidFill>
                <a:srgbClr val="4E5646"/>
              </a:solidFill>
              <a:ln w="9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81" name="任意多边形: 形状 880"/>
              <p:cNvSpPr/>
              <p:nvPr>
                <p:custDataLst>
                  <p:tags r:id="rId59"/>
                </p:custDataLst>
              </p:nvPr>
            </p:nvSpPr>
            <p:spPr>
              <a:xfrm>
                <a:off x="8362807" y="4041626"/>
                <a:ext cx="25724" cy="34156"/>
              </a:xfrm>
              <a:custGeom>
                <a:avLst/>
                <a:gdLst>
                  <a:gd name="connsiteX0" fmla="*/ 25724 w 25724"/>
                  <a:gd name="connsiteY0" fmla="*/ 0 h 34156"/>
                  <a:gd name="connsiteX1" fmla="*/ 8274 w 25724"/>
                  <a:gd name="connsiteY1" fmla="*/ 33984 h 34156"/>
                  <a:gd name="connsiteX2" fmla="*/ 926 w 25724"/>
                  <a:gd name="connsiteY2" fmla="*/ 25718 h 34156"/>
                  <a:gd name="connsiteX3" fmla="*/ 13784 w 25724"/>
                  <a:gd name="connsiteY3" fmla="*/ 2755 h 34156"/>
                  <a:gd name="connsiteX4" fmla="*/ 25724 w 25724"/>
                  <a:gd name="connsiteY4" fmla="*/ 0 h 34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4" h="34156">
                    <a:moveTo>
                      <a:pt x="25724" y="0"/>
                    </a:moveTo>
                    <a:cubicBezTo>
                      <a:pt x="25724" y="13777"/>
                      <a:pt x="13784" y="33065"/>
                      <a:pt x="8274" y="33984"/>
                    </a:cubicBezTo>
                    <a:cubicBezTo>
                      <a:pt x="1844" y="34902"/>
                      <a:pt x="-1830" y="32147"/>
                      <a:pt x="926" y="25718"/>
                    </a:cubicBezTo>
                    <a:cubicBezTo>
                      <a:pt x="3681" y="19288"/>
                      <a:pt x="13784" y="2755"/>
                      <a:pt x="13784" y="2755"/>
                    </a:cubicBezTo>
                    <a:lnTo>
                      <a:pt x="25724" y="0"/>
                    </a:lnTo>
                    <a:close/>
                  </a:path>
                </a:pathLst>
              </a:custGeom>
              <a:solidFill>
                <a:srgbClr val="4E5646"/>
              </a:solidFill>
              <a:ln w="9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82" name="任意多边形: 形状 881"/>
              <p:cNvSpPr/>
              <p:nvPr>
                <p:custDataLst>
                  <p:tags r:id="rId60"/>
                </p:custDataLst>
              </p:nvPr>
            </p:nvSpPr>
            <p:spPr>
              <a:xfrm>
                <a:off x="8318835" y="4031973"/>
                <a:ext cx="63267" cy="28654"/>
              </a:xfrm>
              <a:custGeom>
                <a:avLst/>
                <a:gdLst>
                  <a:gd name="connsiteX0" fmla="*/ 1729 w 63267"/>
                  <a:gd name="connsiteY0" fmla="*/ 27105 h 28654"/>
                  <a:gd name="connsiteX1" fmla="*/ 40305 w 63267"/>
                  <a:gd name="connsiteY1" fmla="*/ 28023 h 28654"/>
                  <a:gd name="connsiteX2" fmla="*/ 63267 w 63267"/>
                  <a:gd name="connsiteY2" fmla="*/ 20675 h 28654"/>
                  <a:gd name="connsiteX3" fmla="*/ 52245 w 63267"/>
                  <a:gd name="connsiteY3" fmla="*/ 11490 h 28654"/>
                  <a:gd name="connsiteX4" fmla="*/ 32957 w 63267"/>
                  <a:gd name="connsiteY4" fmla="*/ 469 h 28654"/>
                  <a:gd name="connsiteX5" fmla="*/ 7239 w 63267"/>
                  <a:gd name="connsiteY5" fmla="*/ 12409 h 28654"/>
                  <a:gd name="connsiteX6" fmla="*/ 1729 w 63267"/>
                  <a:gd name="connsiteY6" fmla="*/ 27105 h 28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267" h="28654">
                    <a:moveTo>
                      <a:pt x="1729" y="27105"/>
                    </a:moveTo>
                    <a:cubicBezTo>
                      <a:pt x="5402" y="27105"/>
                      <a:pt x="29283" y="29860"/>
                      <a:pt x="40305" y="28023"/>
                    </a:cubicBezTo>
                    <a:cubicBezTo>
                      <a:pt x="51326" y="26186"/>
                      <a:pt x="63267" y="20675"/>
                      <a:pt x="63267" y="20675"/>
                    </a:cubicBezTo>
                    <a:cubicBezTo>
                      <a:pt x="63267" y="20675"/>
                      <a:pt x="63267" y="13327"/>
                      <a:pt x="52245" y="11490"/>
                    </a:cubicBezTo>
                    <a:cubicBezTo>
                      <a:pt x="41223" y="9653"/>
                      <a:pt x="38468" y="3224"/>
                      <a:pt x="32957" y="469"/>
                    </a:cubicBezTo>
                    <a:cubicBezTo>
                      <a:pt x="27446" y="-2287"/>
                      <a:pt x="19180" y="7816"/>
                      <a:pt x="7239" y="12409"/>
                    </a:cubicBezTo>
                    <a:cubicBezTo>
                      <a:pt x="-4701" y="16083"/>
                      <a:pt x="1729" y="27105"/>
                      <a:pt x="1729" y="27105"/>
                    </a:cubicBezTo>
                    <a:close/>
                  </a:path>
                </a:pathLst>
              </a:custGeom>
              <a:solidFill>
                <a:srgbClr val="293023"/>
              </a:solidFill>
              <a:ln w="9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83" name="任意多边形: 形状 882"/>
              <p:cNvSpPr/>
              <p:nvPr>
                <p:custDataLst>
                  <p:tags r:id="rId61"/>
                </p:custDataLst>
              </p:nvPr>
            </p:nvSpPr>
            <p:spPr>
              <a:xfrm>
                <a:off x="8159824" y="3975054"/>
                <a:ext cx="178190" cy="139509"/>
              </a:xfrm>
              <a:custGeom>
                <a:avLst/>
                <a:gdLst>
                  <a:gd name="connsiteX0" fmla="*/ 12864 w 178190"/>
                  <a:gd name="connsiteY0" fmla="*/ 5953 h 139509"/>
                  <a:gd name="connsiteX1" fmla="*/ 22048 w 178190"/>
                  <a:gd name="connsiteY1" fmla="*/ 84024 h 139509"/>
                  <a:gd name="connsiteX2" fmla="*/ 73484 w 178190"/>
                  <a:gd name="connsiteY2" fmla="*/ 134541 h 139509"/>
                  <a:gd name="connsiteX3" fmla="*/ 178190 w 178190"/>
                  <a:gd name="connsiteY3" fmla="*/ 125356 h 139509"/>
                  <a:gd name="connsiteX4" fmla="*/ 164413 w 178190"/>
                  <a:gd name="connsiteY4" fmla="*/ 69328 h 139509"/>
                  <a:gd name="connsiteX5" fmla="*/ 111141 w 178190"/>
                  <a:gd name="connsiteY5" fmla="*/ 68410 h 139509"/>
                  <a:gd name="connsiteX6" fmla="*/ 51440 w 178190"/>
                  <a:gd name="connsiteY6" fmla="*/ 8708 h 139509"/>
                  <a:gd name="connsiteX7" fmla="*/ 12864 w 178190"/>
                  <a:gd name="connsiteY7" fmla="*/ 5953 h 139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8190" h="139509">
                    <a:moveTo>
                      <a:pt x="12864" y="5953"/>
                    </a:moveTo>
                    <a:cubicBezTo>
                      <a:pt x="4598" y="12383"/>
                      <a:pt x="-15609" y="30752"/>
                      <a:pt x="22048" y="84024"/>
                    </a:cubicBezTo>
                    <a:cubicBezTo>
                      <a:pt x="22048" y="84024"/>
                      <a:pt x="44092" y="118926"/>
                      <a:pt x="73484" y="134541"/>
                    </a:cubicBezTo>
                    <a:cubicBezTo>
                      <a:pt x="101038" y="144644"/>
                      <a:pt x="138696" y="138215"/>
                      <a:pt x="178190" y="125356"/>
                    </a:cubicBezTo>
                    <a:cubicBezTo>
                      <a:pt x="168087" y="106986"/>
                      <a:pt x="163495" y="84943"/>
                      <a:pt x="164413" y="69328"/>
                    </a:cubicBezTo>
                    <a:cubicBezTo>
                      <a:pt x="130430" y="76676"/>
                      <a:pt x="124000" y="74839"/>
                      <a:pt x="111141" y="68410"/>
                    </a:cubicBezTo>
                    <a:cubicBezTo>
                      <a:pt x="94609" y="60144"/>
                      <a:pt x="84506" y="44529"/>
                      <a:pt x="51440" y="8708"/>
                    </a:cubicBezTo>
                    <a:cubicBezTo>
                      <a:pt x="41337" y="-5987"/>
                      <a:pt x="17456" y="1361"/>
                      <a:pt x="12864" y="5953"/>
                    </a:cubicBezTo>
                    <a:close/>
                  </a:path>
                </a:pathLst>
              </a:custGeom>
              <a:solidFill>
                <a:srgbClr val="CF690C"/>
              </a:solidFill>
              <a:ln w="9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884" name="图形 799"/>
              <p:cNvGrpSpPr/>
              <p:nvPr/>
            </p:nvGrpSpPr>
            <p:grpSpPr>
              <a:xfrm>
                <a:off x="8185331" y="4007643"/>
                <a:ext cx="62673" cy="75315"/>
                <a:chOff x="8185331" y="4007643"/>
                <a:chExt cx="62673" cy="75315"/>
              </a:xfrm>
            </p:grpSpPr>
            <p:sp>
              <p:nvSpPr>
                <p:cNvPr id="885" name="任意多边形: 形状 884"/>
                <p:cNvSpPr/>
                <p:nvPr>
                  <p:custDataLst>
                    <p:tags r:id="rId62"/>
                  </p:custDataLst>
                </p:nvPr>
              </p:nvSpPr>
              <p:spPr>
                <a:xfrm>
                  <a:off x="8185331" y="4007643"/>
                  <a:ext cx="62673" cy="75315"/>
                </a:xfrm>
                <a:custGeom>
                  <a:avLst/>
                  <a:gdLst>
                    <a:gd name="connsiteX0" fmla="*/ 15831 w 62673"/>
                    <a:gd name="connsiteY0" fmla="*/ 75316 h 75315"/>
                    <a:gd name="connsiteX1" fmla="*/ 35119 w 62673"/>
                    <a:gd name="connsiteY1" fmla="*/ 38576 h 75315"/>
                    <a:gd name="connsiteX2" fmla="*/ 62673 w 62673"/>
                    <a:gd name="connsiteY2" fmla="*/ 15614 h 75315"/>
                    <a:gd name="connsiteX3" fmla="*/ 48896 w 62673"/>
                    <a:gd name="connsiteY3" fmla="*/ 0 h 75315"/>
                    <a:gd name="connsiteX4" fmla="*/ 21341 w 62673"/>
                    <a:gd name="connsiteY4" fmla="*/ 21125 h 75315"/>
                    <a:gd name="connsiteX5" fmla="*/ 216 w 62673"/>
                    <a:gd name="connsiteY5" fmla="*/ 56027 h 75315"/>
                    <a:gd name="connsiteX6" fmla="*/ 15831 w 62673"/>
                    <a:gd name="connsiteY6" fmla="*/ 75316 h 753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2673" h="75315">
                      <a:moveTo>
                        <a:pt x="15831" y="75316"/>
                      </a:moveTo>
                      <a:cubicBezTo>
                        <a:pt x="22260" y="63375"/>
                        <a:pt x="25934" y="51435"/>
                        <a:pt x="35119" y="38576"/>
                      </a:cubicBezTo>
                      <a:cubicBezTo>
                        <a:pt x="46140" y="23881"/>
                        <a:pt x="54407" y="19288"/>
                        <a:pt x="62673" y="15614"/>
                      </a:cubicBezTo>
                      <a:cubicBezTo>
                        <a:pt x="56244" y="8266"/>
                        <a:pt x="48896" y="0"/>
                        <a:pt x="48896" y="0"/>
                      </a:cubicBezTo>
                      <a:cubicBezTo>
                        <a:pt x="48896" y="0"/>
                        <a:pt x="34200" y="7348"/>
                        <a:pt x="21341" y="21125"/>
                      </a:cubicBezTo>
                      <a:cubicBezTo>
                        <a:pt x="8483" y="34902"/>
                        <a:pt x="-1621" y="53272"/>
                        <a:pt x="216" y="56027"/>
                      </a:cubicBezTo>
                      <a:cubicBezTo>
                        <a:pt x="8483" y="69805"/>
                        <a:pt x="15831" y="75316"/>
                        <a:pt x="15831" y="75316"/>
                      </a:cubicBezTo>
                      <a:close/>
                    </a:path>
                  </a:pathLst>
                </a:custGeom>
                <a:solidFill>
                  <a:srgbClr val="FFC200"/>
                </a:solidFill>
                <a:ln w="91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86" name="任意多边形: 形状 885"/>
                <p:cNvSpPr/>
                <p:nvPr>
                  <p:custDataLst>
                    <p:tags r:id="rId63"/>
                  </p:custDataLst>
                </p:nvPr>
              </p:nvSpPr>
              <p:spPr>
                <a:xfrm>
                  <a:off x="8189221" y="4012235"/>
                  <a:ext cx="54190" cy="64293"/>
                </a:xfrm>
                <a:custGeom>
                  <a:avLst/>
                  <a:gdLst>
                    <a:gd name="connsiteX0" fmla="*/ 54190 w 54190"/>
                    <a:gd name="connsiteY0" fmla="*/ 6429 h 64293"/>
                    <a:gd name="connsiteX1" fmla="*/ 26636 w 54190"/>
                    <a:gd name="connsiteY1" fmla="*/ 28473 h 64293"/>
                    <a:gd name="connsiteX2" fmla="*/ 5511 w 54190"/>
                    <a:gd name="connsiteY2" fmla="*/ 64294 h 64293"/>
                    <a:gd name="connsiteX3" fmla="*/ 0 w 54190"/>
                    <a:gd name="connsiteY3" fmla="*/ 56946 h 64293"/>
                    <a:gd name="connsiteX4" fmla="*/ 23880 w 54190"/>
                    <a:gd name="connsiteY4" fmla="*/ 19288 h 64293"/>
                    <a:gd name="connsiteX5" fmla="*/ 49598 w 54190"/>
                    <a:gd name="connsiteY5" fmla="*/ 0 h 64293"/>
                    <a:gd name="connsiteX6" fmla="*/ 54190 w 54190"/>
                    <a:gd name="connsiteY6" fmla="*/ 6429 h 642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4190" h="64293">
                      <a:moveTo>
                        <a:pt x="54190" y="6429"/>
                      </a:moveTo>
                      <a:cubicBezTo>
                        <a:pt x="51435" y="8266"/>
                        <a:pt x="42250" y="9185"/>
                        <a:pt x="26636" y="28473"/>
                      </a:cubicBezTo>
                      <a:cubicBezTo>
                        <a:pt x="15614" y="41332"/>
                        <a:pt x="6429" y="60620"/>
                        <a:pt x="5511" y="64294"/>
                      </a:cubicBezTo>
                      <a:cubicBezTo>
                        <a:pt x="0" y="57864"/>
                        <a:pt x="0" y="56946"/>
                        <a:pt x="0" y="56946"/>
                      </a:cubicBezTo>
                      <a:cubicBezTo>
                        <a:pt x="0" y="56946"/>
                        <a:pt x="7348" y="36739"/>
                        <a:pt x="23880" y="19288"/>
                      </a:cubicBezTo>
                      <a:cubicBezTo>
                        <a:pt x="32147" y="11022"/>
                        <a:pt x="42250" y="3674"/>
                        <a:pt x="49598" y="0"/>
                      </a:cubicBezTo>
                      <a:cubicBezTo>
                        <a:pt x="50517" y="2755"/>
                        <a:pt x="54190" y="6429"/>
                        <a:pt x="54190" y="6429"/>
                      </a:cubicBezTo>
                      <a:close/>
                    </a:path>
                  </a:pathLst>
                </a:custGeom>
                <a:solidFill>
                  <a:srgbClr val="88AAD2"/>
                </a:solidFill>
                <a:ln w="91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87" name="图形 799"/>
              <p:cNvGrpSpPr/>
              <p:nvPr/>
            </p:nvGrpSpPr>
            <p:grpSpPr>
              <a:xfrm>
                <a:off x="8294075" y="4044994"/>
                <a:ext cx="31999" cy="65518"/>
                <a:chOff x="8294075" y="4044994"/>
                <a:chExt cx="31999" cy="65518"/>
              </a:xfrm>
            </p:grpSpPr>
            <p:sp>
              <p:nvSpPr>
                <p:cNvPr id="888" name="任意多边形: 形状 887"/>
                <p:cNvSpPr/>
                <p:nvPr>
                  <p:custDataLst>
                    <p:tags r:id="rId64"/>
                  </p:custDataLst>
                </p:nvPr>
              </p:nvSpPr>
              <p:spPr>
                <a:xfrm>
                  <a:off x="8294075" y="4045300"/>
                  <a:ext cx="31999" cy="65212"/>
                </a:xfrm>
                <a:custGeom>
                  <a:avLst/>
                  <a:gdLst>
                    <a:gd name="connsiteX0" fmla="*/ 32000 w 31999"/>
                    <a:gd name="connsiteY0" fmla="*/ 58783 h 65212"/>
                    <a:gd name="connsiteX1" fmla="*/ 20060 w 31999"/>
                    <a:gd name="connsiteY1" fmla="*/ 30310 h 65212"/>
                    <a:gd name="connsiteX2" fmla="*/ 20978 w 31999"/>
                    <a:gd name="connsiteY2" fmla="*/ 0 h 65212"/>
                    <a:gd name="connsiteX3" fmla="*/ 3527 w 31999"/>
                    <a:gd name="connsiteY3" fmla="*/ 2755 h 65212"/>
                    <a:gd name="connsiteX4" fmla="*/ 772 w 31999"/>
                    <a:gd name="connsiteY4" fmla="*/ 34902 h 65212"/>
                    <a:gd name="connsiteX5" fmla="*/ 10875 w 31999"/>
                    <a:gd name="connsiteY5" fmla="*/ 65212 h 65212"/>
                    <a:gd name="connsiteX6" fmla="*/ 32000 w 31999"/>
                    <a:gd name="connsiteY6" fmla="*/ 58783 h 65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1999" h="65212">
                      <a:moveTo>
                        <a:pt x="32000" y="58783"/>
                      </a:moveTo>
                      <a:cubicBezTo>
                        <a:pt x="29244" y="56027"/>
                        <a:pt x="21897" y="42250"/>
                        <a:pt x="20060" y="30310"/>
                      </a:cubicBezTo>
                      <a:cubicBezTo>
                        <a:pt x="18223" y="10103"/>
                        <a:pt x="20978" y="5511"/>
                        <a:pt x="20978" y="0"/>
                      </a:cubicBezTo>
                      <a:cubicBezTo>
                        <a:pt x="9957" y="918"/>
                        <a:pt x="3527" y="2755"/>
                        <a:pt x="3527" y="2755"/>
                      </a:cubicBezTo>
                      <a:cubicBezTo>
                        <a:pt x="3527" y="2755"/>
                        <a:pt x="-1984" y="17451"/>
                        <a:pt x="772" y="34902"/>
                      </a:cubicBezTo>
                      <a:cubicBezTo>
                        <a:pt x="2608" y="51435"/>
                        <a:pt x="8119" y="65212"/>
                        <a:pt x="10875" y="65212"/>
                      </a:cubicBezTo>
                      <a:cubicBezTo>
                        <a:pt x="24652" y="60620"/>
                        <a:pt x="32000" y="58783"/>
                        <a:pt x="32000" y="58783"/>
                      </a:cubicBezTo>
                      <a:close/>
                    </a:path>
                  </a:pathLst>
                </a:custGeom>
                <a:solidFill>
                  <a:srgbClr val="FFC200"/>
                </a:solidFill>
                <a:ln w="91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89" name="任意多边形: 形状 888"/>
                <p:cNvSpPr/>
                <p:nvPr>
                  <p:custDataLst>
                    <p:tags r:id="rId65"/>
                  </p:custDataLst>
                </p:nvPr>
              </p:nvSpPr>
              <p:spPr>
                <a:xfrm>
                  <a:off x="8300301" y="4044994"/>
                  <a:ext cx="19343" cy="62444"/>
                </a:xfrm>
                <a:custGeom>
                  <a:avLst/>
                  <a:gdLst>
                    <a:gd name="connsiteX0" fmla="*/ 10159 w 19343"/>
                    <a:gd name="connsiteY0" fmla="*/ 61845 h 62444"/>
                    <a:gd name="connsiteX1" fmla="*/ 2811 w 19343"/>
                    <a:gd name="connsiteY1" fmla="*/ 1225 h 62444"/>
                    <a:gd name="connsiteX2" fmla="*/ 10159 w 19343"/>
                    <a:gd name="connsiteY2" fmla="*/ 1225 h 62444"/>
                    <a:gd name="connsiteX3" fmla="*/ 19344 w 19343"/>
                    <a:gd name="connsiteY3" fmla="*/ 60926 h 62444"/>
                    <a:gd name="connsiteX4" fmla="*/ 10159 w 19343"/>
                    <a:gd name="connsiteY4" fmla="*/ 61845 h 62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343" h="62444">
                      <a:moveTo>
                        <a:pt x="10159" y="61845"/>
                      </a:moveTo>
                      <a:cubicBezTo>
                        <a:pt x="1893" y="48986"/>
                        <a:pt x="-3618" y="24187"/>
                        <a:pt x="2811" y="1225"/>
                      </a:cubicBezTo>
                      <a:cubicBezTo>
                        <a:pt x="11996" y="-1531"/>
                        <a:pt x="10159" y="1225"/>
                        <a:pt x="10159" y="1225"/>
                      </a:cubicBezTo>
                      <a:cubicBezTo>
                        <a:pt x="10159" y="1225"/>
                        <a:pt x="1893" y="36127"/>
                        <a:pt x="19344" y="60926"/>
                      </a:cubicBezTo>
                      <a:cubicBezTo>
                        <a:pt x="12915" y="63681"/>
                        <a:pt x="10159" y="61845"/>
                        <a:pt x="10159" y="61845"/>
                      </a:cubicBezTo>
                      <a:close/>
                    </a:path>
                  </a:pathLst>
                </a:custGeom>
                <a:solidFill>
                  <a:srgbClr val="88AAD2"/>
                </a:solidFill>
                <a:ln w="91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90" name="图形 799"/>
              <p:cNvGrpSpPr/>
              <p:nvPr/>
            </p:nvGrpSpPr>
            <p:grpSpPr>
              <a:xfrm>
                <a:off x="8009765" y="3991083"/>
                <a:ext cx="104491" cy="220490"/>
                <a:chOff x="8009765" y="3991083"/>
                <a:chExt cx="104491" cy="220490"/>
              </a:xfrm>
            </p:grpSpPr>
            <p:sp>
              <p:nvSpPr>
                <p:cNvPr id="891" name="任意多边形: 形状 890"/>
                <p:cNvSpPr/>
                <p:nvPr>
                  <p:custDataLst>
                    <p:tags r:id="rId66"/>
                  </p:custDataLst>
                </p:nvPr>
              </p:nvSpPr>
              <p:spPr>
                <a:xfrm>
                  <a:off x="8009765" y="3991083"/>
                  <a:ext cx="104491" cy="220490"/>
                </a:xfrm>
                <a:custGeom>
                  <a:avLst/>
                  <a:gdLst>
                    <a:gd name="connsiteX0" fmla="*/ 104140 w 104491"/>
                    <a:gd name="connsiteY0" fmla="*/ 188316 h 220490"/>
                    <a:gd name="connsiteX1" fmla="*/ 74749 w 104491"/>
                    <a:gd name="connsiteY1" fmla="*/ 218626 h 220490"/>
                    <a:gd name="connsiteX2" fmla="*/ 72912 w 104491"/>
                    <a:gd name="connsiteY2" fmla="*/ 219545 h 220490"/>
                    <a:gd name="connsiteX3" fmla="*/ 34336 w 104491"/>
                    <a:gd name="connsiteY3" fmla="*/ 203012 h 220490"/>
                    <a:gd name="connsiteX4" fmla="*/ 352 w 104491"/>
                    <a:gd name="connsiteY4" fmla="*/ 31256 h 220490"/>
                    <a:gd name="connsiteX5" fmla="*/ 29743 w 104491"/>
                    <a:gd name="connsiteY5" fmla="*/ 946 h 220490"/>
                    <a:gd name="connsiteX6" fmla="*/ 31580 w 104491"/>
                    <a:gd name="connsiteY6" fmla="*/ 946 h 220490"/>
                    <a:gd name="connsiteX7" fmla="*/ 70156 w 104491"/>
                    <a:gd name="connsiteY7" fmla="*/ 17478 h 220490"/>
                    <a:gd name="connsiteX8" fmla="*/ 104140 w 104491"/>
                    <a:gd name="connsiteY8" fmla="*/ 188316 h 2204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4491" h="220490">
                      <a:moveTo>
                        <a:pt x="104140" y="188316"/>
                      </a:moveTo>
                      <a:cubicBezTo>
                        <a:pt x="106896" y="201175"/>
                        <a:pt x="93118" y="214952"/>
                        <a:pt x="74749" y="218626"/>
                      </a:cubicBezTo>
                      <a:lnTo>
                        <a:pt x="72912" y="219545"/>
                      </a:lnTo>
                      <a:cubicBezTo>
                        <a:pt x="53624" y="223218"/>
                        <a:pt x="36172" y="215871"/>
                        <a:pt x="34336" y="203012"/>
                      </a:cubicBezTo>
                      <a:lnTo>
                        <a:pt x="352" y="31256"/>
                      </a:lnTo>
                      <a:cubicBezTo>
                        <a:pt x="-2404" y="18397"/>
                        <a:pt x="11374" y="4620"/>
                        <a:pt x="29743" y="946"/>
                      </a:cubicBezTo>
                      <a:lnTo>
                        <a:pt x="31580" y="946"/>
                      </a:lnTo>
                      <a:cubicBezTo>
                        <a:pt x="50868" y="-2728"/>
                        <a:pt x="68319" y="4620"/>
                        <a:pt x="70156" y="17478"/>
                      </a:cubicBezTo>
                      <a:lnTo>
                        <a:pt x="104140" y="188316"/>
                      </a:lnTo>
                      <a:close/>
                    </a:path>
                  </a:pathLst>
                </a:custGeom>
                <a:solidFill>
                  <a:srgbClr val="88AAD2"/>
                </a:solidFill>
                <a:ln w="91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92" name="任意多边形: 形状 891"/>
                <p:cNvSpPr/>
                <p:nvPr>
                  <p:custDataLst>
                    <p:tags r:id="rId67"/>
                  </p:custDataLst>
                </p:nvPr>
              </p:nvSpPr>
              <p:spPr>
                <a:xfrm>
                  <a:off x="8012872" y="4038871"/>
                  <a:ext cx="82663" cy="41331"/>
                </a:xfrm>
                <a:custGeom>
                  <a:avLst/>
                  <a:gdLst>
                    <a:gd name="connsiteX0" fmla="*/ 0 w 82663"/>
                    <a:gd name="connsiteY0" fmla="*/ 20207 h 41331"/>
                    <a:gd name="connsiteX1" fmla="*/ 78071 w 82663"/>
                    <a:gd name="connsiteY1" fmla="*/ 0 h 41331"/>
                    <a:gd name="connsiteX2" fmla="*/ 82663 w 82663"/>
                    <a:gd name="connsiteY2" fmla="*/ 19288 h 41331"/>
                    <a:gd name="connsiteX3" fmla="*/ 4592 w 82663"/>
                    <a:gd name="connsiteY3" fmla="*/ 41332 h 41331"/>
                    <a:gd name="connsiteX4" fmla="*/ 0 w 82663"/>
                    <a:gd name="connsiteY4" fmla="*/ 20207 h 41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2663" h="41331">
                      <a:moveTo>
                        <a:pt x="0" y="20207"/>
                      </a:moveTo>
                      <a:cubicBezTo>
                        <a:pt x="11940" y="23881"/>
                        <a:pt x="78071" y="0"/>
                        <a:pt x="78071" y="0"/>
                      </a:cubicBezTo>
                      <a:lnTo>
                        <a:pt x="82663" y="19288"/>
                      </a:lnTo>
                      <a:cubicBezTo>
                        <a:pt x="82663" y="19288"/>
                        <a:pt x="33984" y="41332"/>
                        <a:pt x="4592" y="41332"/>
                      </a:cubicBezTo>
                      <a:cubicBezTo>
                        <a:pt x="918" y="40413"/>
                        <a:pt x="0" y="20207"/>
                        <a:pt x="0" y="2020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1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93" name="任意多边形: 形状 892"/>
                <p:cNvSpPr/>
                <p:nvPr>
                  <p:custDataLst>
                    <p:tags r:id="rId68"/>
                  </p:custDataLst>
                </p:nvPr>
              </p:nvSpPr>
              <p:spPr>
                <a:xfrm>
                  <a:off x="8031242" y="4128882"/>
                  <a:ext cx="82663" cy="39494"/>
                </a:xfrm>
                <a:custGeom>
                  <a:avLst/>
                  <a:gdLst>
                    <a:gd name="connsiteX0" fmla="*/ 0 w 82663"/>
                    <a:gd name="connsiteY0" fmla="*/ 20207 h 39494"/>
                    <a:gd name="connsiteX1" fmla="*/ 78071 w 82663"/>
                    <a:gd name="connsiteY1" fmla="*/ 0 h 39494"/>
                    <a:gd name="connsiteX2" fmla="*/ 82663 w 82663"/>
                    <a:gd name="connsiteY2" fmla="*/ 19288 h 39494"/>
                    <a:gd name="connsiteX3" fmla="*/ 4592 w 82663"/>
                    <a:gd name="connsiteY3" fmla="*/ 39495 h 39494"/>
                    <a:gd name="connsiteX4" fmla="*/ 0 w 82663"/>
                    <a:gd name="connsiteY4" fmla="*/ 20207 h 394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2663" h="39494">
                      <a:moveTo>
                        <a:pt x="0" y="20207"/>
                      </a:moveTo>
                      <a:cubicBezTo>
                        <a:pt x="28473" y="18370"/>
                        <a:pt x="78071" y="0"/>
                        <a:pt x="78071" y="0"/>
                      </a:cubicBezTo>
                      <a:lnTo>
                        <a:pt x="82663" y="19288"/>
                      </a:lnTo>
                      <a:cubicBezTo>
                        <a:pt x="82663" y="19288"/>
                        <a:pt x="34902" y="39495"/>
                        <a:pt x="4592" y="39495"/>
                      </a:cubicBezTo>
                      <a:cubicBezTo>
                        <a:pt x="1837" y="38576"/>
                        <a:pt x="0" y="20207"/>
                        <a:pt x="0" y="2020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1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894" name="任意多边形: 形状 893"/>
              <p:cNvSpPr/>
              <p:nvPr>
                <p:custDataLst>
                  <p:tags r:id="rId69"/>
                </p:custDataLst>
              </p:nvPr>
            </p:nvSpPr>
            <p:spPr>
              <a:xfrm>
                <a:off x="8099850" y="3854274"/>
                <a:ext cx="92126" cy="112383"/>
              </a:xfrm>
              <a:custGeom>
                <a:avLst/>
                <a:gdLst>
                  <a:gd name="connsiteX0" fmla="*/ 85697 w 92126"/>
                  <a:gd name="connsiteY0" fmla="*/ 93668 h 112383"/>
                  <a:gd name="connsiteX1" fmla="*/ 86615 w 92126"/>
                  <a:gd name="connsiteY1" fmla="*/ 91831 h 112383"/>
                  <a:gd name="connsiteX2" fmla="*/ 90289 w 92126"/>
                  <a:gd name="connsiteY2" fmla="*/ 72543 h 112383"/>
                  <a:gd name="connsiteX3" fmla="*/ 92126 w 92126"/>
                  <a:gd name="connsiteY3" fmla="*/ 55091 h 112383"/>
                  <a:gd name="connsiteX4" fmla="*/ 84778 w 92126"/>
                  <a:gd name="connsiteY4" fmla="*/ 13760 h 112383"/>
                  <a:gd name="connsiteX5" fmla="*/ 78349 w 92126"/>
                  <a:gd name="connsiteY5" fmla="*/ 12841 h 112383"/>
                  <a:gd name="connsiteX6" fmla="*/ 29670 w 92126"/>
                  <a:gd name="connsiteY6" fmla="*/ 2738 h 112383"/>
                  <a:gd name="connsiteX7" fmla="*/ 6707 w 92126"/>
                  <a:gd name="connsiteY7" fmla="*/ 73461 h 112383"/>
                  <a:gd name="connsiteX8" fmla="*/ 70082 w 92126"/>
                  <a:gd name="connsiteY8" fmla="*/ 112037 h 112383"/>
                  <a:gd name="connsiteX9" fmla="*/ 70082 w 92126"/>
                  <a:gd name="connsiteY9" fmla="*/ 112037 h 112383"/>
                  <a:gd name="connsiteX10" fmla="*/ 79267 w 92126"/>
                  <a:gd name="connsiteY10" fmla="*/ 107445 h 112383"/>
                  <a:gd name="connsiteX11" fmla="*/ 85697 w 92126"/>
                  <a:gd name="connsiteY11" fmla="*/ 93668 h 112383"/>
                  <a:gd name="connsiteX12" fmla="*/ 85697 w 92126"/>
                  <a:gd name="connsiteY12" fmla="*/ 93668 h 112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2126" h="112383">
                    <a:moveTo>
                      <a:pt x="85697" y="93668"/>
                    </a:moveTo>
                    <a:cubicBezTo>
                      <a:pt x="85697" y="92749"/>
                      <a:pt x="85697" y="92749"/>
                      <a:pt x="86615" y="91831"/>
                    </a:cubicBezTo>
                    <a:cubicBezTo>
                      <a:pt x="88452" y="86320"/>
                      <a:pt x="90289" y="79890"/>
                      <a:pt x="90289" y="72543"/>
                    </a:cubicBezTo>
                    <a:cubicBezTo>
                      <a:pt x="91207" y="65195"/>
                      <a:pt x="91207" y="58765"/>
                      <a:pt x="92126" y="55091"/>
                    </a:cubicBezTo>
                    <a:cubicBezTo>
                      <a:pt x="92126" y="44988"/>
                      <a:pt x="86615" y="22945"/>
                      <a:pt x="84778" y="13760"/>
                    </a:cubicBezTo>
                    <a:cubicBezTo>
                      <a:pt x="84778" y="13760"/>
                      <a:pt x="82023" y="13760"/>
                      <a:pt x="78349" y="12841"/>
                    </a:cubicBezTo>
                    <a:cubicBezTo>
                      <a:pt x="67327" y="1820"/>
                      <a:pt x="49876" y="-3691"/>
                      <a:pt x="29670" y="2738"/>
                    </a:cubicBezTo>
                    <a:cubicBezTo>
                      <a:pt x="278" y="11004"/>
                      <a:pt x="-7070" y="44070"/>
                      <a:pt x="6707" y="73461"/>
                    </a:cubicBezTo>
                    <a:cubicBezTo>
                      <a:pt x="19566" y="101016"/>
                      <a:pt x="53550" y="114793"/>
                      <a:pt x="70082" y="112037"/>
                    </a:cubicBezTo>
                    <a:cubicBezTo>
                      <a:pt x="70082" y="112037"/>
                      <a:pt x="70082" y="112037"/>
                      <a:pt x="70082" y="112037"/>
                    </a:cubicBezTo>
                    <a:cubicBezTo>
                      <a:pt x="70082" y="112037"/>
                      <a:pt x="73757" y="112037"/>
                      <a:pt x="79267" y="107445"/>
                    </a:cubicBezTo>
                    <a:cubicBezTo>
                      <a:pt x="81104" y="103771"/>
                      <a:pt x="83860" y="99179"/>
                      <a:pt x="85697" y="93668"/>
                    </a:cubicBezTo>
                    <a:cubicBezTo>
                      <a:pt x="85697" y="93668"/>
                      <a:pt x="85697" y="93668"/>
                      <a:pt x="85697" y="93668"/>
                    </a:cubicBezTo>
                    <a:close/>
                  </a:path>
                </a:pathLst>
              </a:custGeom>
              <a:solidFill>
                <a:srgbClr val="FFBEA1"/>
              </a:solidFill>
              <a:ln w="9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895" name="图形 799"/>
              <p:cNvGrpSpPr/>
              <p:nvPr/>
            </p:nvGrpSpPr>
            <p:grpSpPr>
              <a:xfrm>
                <a:off x="7053977" y="4027849"/>
                <a:ext cx="209414" cy="95522"/>
                <a:chOff x="7053977" y="4027849"/>
                <a:chExt cx="209414" cy="95522"/>
              </a:xfrm>
            </p:grpSpPr>
            <p:sp>
              <p:nvSpPr>
                <p:cNvPr id="896" name="任意多边形: 形状 895"/>
                <p:cNvSpPr/>
                <p:nvPr>
                  <p:custDataLst>
                    <p:tags r:id="rId70"/>
                  </p:custDataLst>
                </p:nvPr>
              </p:nvSpPr>
              <p:spPr>
                <a:xfrm>
                  <a:off x="7053977" y="4027849"/>
                  <a:ext cx="209414" cy="95522"/>
                </a:xfrm>
                <a:custGeom>
                  <a:avLst/>
                  <a:gdLst>
                    <a:gd name="connsiteX0" fmla="*/ 0 w 209414"/>
                    <a:gd name="connsiteY0" fmla="*/ 23881 h 95522"/>
                    <a:gd name="connsiteX1" fmla="*/ 201148 w 209414"/>
                    <a:gd name="connsiteY1" fmla="*/ 95522 h 95522"/>
                    <a:gd name="connsiteX2" fmla="*/ 209414 w 209414"/>
                    <a:gd name="connsiteY2" fmla="*/ 71642 h 95522"/>
                    <a:gd name="connsiteX3" fmla="*/ 10103 w 209414"/>
                    <a:gd name="connsiteY3" fmla="*/ 0 h 95522"/>
                    <a:gd name="connsiteX4" fmla="*/ 0 w 209414"/>
                    <a:gd name="connsiteY4" fmla="*/ 23881 h 955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9414" h="95522">
                      <a:moveTo>
                        <a:pt x="0" y="23881"/>
                      </a:moveTo>
                      <a:cubicBezTo>
                        <a:pt x="11022" y="23881"/>
                        <a:pt x="146957" y="55109"/>
                        <a:pt x="201148" y="95522"/>
                      </a:cubicBezTo>
                      <a:cubicBezTo>
                        <a:pt x="207577" y="79908"/>
                        <a:pt x="209414" y="71642"/>
                        <a:pt x="209414" y="71642"/>
                      </a:cubicBezTo>
                      <a:cubicBezTo>
                        <a:pt x="209414" y="71642"/>
                        <a:pt x="122158" y="19288"/>
                        <a:pt x="10103" y="0"/>
                      </a:cubicBezTo>
                      <a:cubicBezTo>
                        <a:pt x="919" y="20207"/>
                        <a:pt x="0" y="23881"/>
                        <a:pt x="0" y="23881"/>
                      </a:cubicBezTo>
                      <a:close/>
                    </a:path>
                  </a:pathLst>
                </a:custGeom>
                <a:solidFill>
                  <a:srgbClr val="FFC200"/>
                </a:solidFill>
                <a:ln w="91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97" name="任意多边形: 形状 896"/>
                <p:cNvSpPr/>
                <p:nvPr>
                  <p:custDataLst>
                    <p:tags r:id="rId71"/>
                  </p:custDataLst>
                </p:nvPr>
              </p:nvSpPr>
              <p:spPr>
                <a:xfrm>
                  <a:off x="7055584" y="4035197"/>
                  <a:ext cx="205969" cy="80826"/>
                </a:xfrm>
                <a:custGeom>
                  <a:avLst/>
                  <a:gdLst>
                    <a:gd name="connsiteX0" fmla="*/ 1148 w 205969"/>
                    <a:gd name="connsiteY0" fmla="*/ 9185 h 80826"/>
                    <a:gd name="connsiteX1" fmla="*/ 202296 w 205969"/>
                    <a:gd name="connsiteY1" fmla="*/ 80826 h 80826"/>
                    <a:gd name="connsiteX2" fmla="*/ 205970 w 205969"/>
                    <a:gd name="connsiteY2" fmla="*/ 70723 h 80826"/>
                    <a:gd name="connsiteX3" fmla="*/ 5741 w 205969"/>
                    <a:gd name="connsiteY3" fmla="*/ 0 h 80826"/>
                    <a:gd name="connsiteX4" fmla="*/ 1148 w 205969"/>
                    <a:gd name="connsiteY4" fmla="*/ 9185 h 80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5969" h="80826">
                      <a:moveTo>
                        <a:pt x="1148" y="9185"/>
                      </a:moveTo>
                      <a:cubicBezTo>
                        <a:pt x="12170" y="9185"/>
                        <a:pt x="148105" y="40413"/>
                        <a:pt x="202296" y="80826"/>
                      </a:cubicBezTo>
                      <a:cubicBezTo>
                        <a:pt x="204133" y="74397"/>
                        <a:pt x="205970" y="70723"/>
                        <a:pt x="205970" y="70723"/>
                      </a:cubicBezTo>
                      <a:cubicBezTo>
                        <a:pt x="205970" y="70723"/>
                        <a:pt x="117795" y="19288"/>
                        <a:pt x="5741" y="0"/>
                      </a:cubicBezTo>
                      <a:cubicBezTo>
                        <a:pt x="-3444" y="20207"/>
                        <a:pt x="1148" y="9185"/>
                        <a:pt x="1148" y="9185"/>
                      </a:cubicBezTo>
                      <a:close/>
                    </a:path>
                  </a:pathLst>
                </a:custGeom>
                <a:solidFill>
                  <a:srgbClr val="88AAD2"/>
                </a:solidFill>
                <a:ln w="91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98" name="图形 799"/>
              <p:cNvGrpSpPr/>
              <p:nvPr/>
            </p:nvGrpSpPr>
            <p:grpSpPr>
              <a:xfrm>
                <a:off x="8178913" y="4198687"/>
                <a:ext cx="169303" cy="422169"/>
                <a:chOff x="8178913" y="4198687"/>
                <a:chExt cx="169303" cy="422169"/>
              </a:xfrm>
            </p:grpSpPr>
            <p:sp>
              <p:nvSpPr>
                <p:cNvPr id="899" name="任意多边形: 形状 898"/>
                <p:cNvSpPr/>
                <p:nvPr>
                  <p:custDataLst>
                    <p:tags r:id="rId72"/>
                  </p:custDataLst>
                </p:nvPr>
              </p:nvSpPr>
              <p:spPr>
                <a:xfrm>
                  <a:off x="8242493" y="4557813"/>
                  <a:ext cx="105723" cy="63042"/>
                </a:xfrm>
                <a:custGeom>
                  <a:avLst/>
                  <a:gdLst>
                    <a:gd name="connsiteX0" fmla="*/ 0 w 105723"/>
                    <a:gd name="connsiteY0" fmla="*/ 18370 h 63042"/>
                    <a:gd name="connsiteX1" fmla="*/ 21125 w 105723"/>
                    <a:gd name="connsiteY1" fmla="*/ 59701 h 63042"/>
                    <a:gd name="connsiteX2" fmla="*/ 43169 w 105723"/>
                    <a:gd name="connsiteY2" fmla="*/ 59701 h 63042"/>
                    <a:gd name="connsiteX3" fmla="*/ 84500 w 105723"/>
                    <a:gd name="connsiteY3" fmla="*/ 61538 h 63042"/>
                    <a:gd name="connsiteX4" fmla="*/ 92766 w 105723"/>
                    <a:gd name="connsiteY4" fmla="*/ 26636 h 63042"/>
                    <a:gd name="connsiteX5" fmla="*/ 48679 w 105723"/>
                    <a:gd name="connsiteY5" fmla="*/ 0 h 63042"/>
                    <a:gd name="connsiteX6" fmla="*/ 0 w 105723"/>
                    <a:gd name="connsiteY6" fmla="*/ 18370 h 630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5723" h="63042">
                      <a:moveTo>
                        <a:pt x="0" y="18370"/>
                      </a:moveTo>
                      <a:cubicBezTo>
                        <a:pt x="0" y="45924"/>
                        <a:pt x="6429" y="62457"/>
                        <a:pt x="21125" y="59701"/>
                      </a:cubicBezTo>
                      <a:cubicBezTo>
                        <a:pt x="26636" y="58783"/>
                        <a:pt x="34902" y="57865"/>
                        <a:pt x="43169" y="59701"/>
                      </a:cubicBezTo>
                      <a:cubicBezTo>
                        <a:pt x="70723" y="65212"/>
                        <a:pt x="78071" y="62457"/>
                        <a:pt x="84500" y="61538"/>
                      </a:cubicBezTo>
                      <a:cubicBezTo>
                        <a:pt x="110218" y="57865"/>
                        <a:pt x="112055" y="23881"/>
                        <a:pt x="92766" y="26636"/>
                      </a:cubicBezTo>
                      <a:cubicBezTo>
                        <a:pt x="72560" y="29392"/>
                        <a:pt x="48679" y="0"/>
                        <a:pt x="48679" y="0"/>
                      </a:cubicBezTo>
                      <a:lnTo>
                        <a:pt x="0" y="18370"/>
                      </a:lnTo>
                      <a:close/>
                    </a:path>
                  </a:pathLst>
                </a:custGeom>
                <a:solidFill>
                  <a:srgbClr val="211D1D"/>
                </a:solidFill>
                <a:ln w="91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00" name="任意多边形: 形状 899"/>
                <p:cNvSpPr/>
                <p:nvPr>
                  <p:custDataLst>
                    <p:tags r:id="rId73"/>
                  </p:custDataLst>
                </p:nvPr>
              </p:nvSpPr>
              <p:spPr>
                <a:xfrm>
                  <a:off x="8178913" y="4198687"/>
                  <a:ext cx="139813" cy="406712"/>
                </a:xfrm>
                <a:custGeom>
                  <a:avLst/>
                  <a:gdLst>
                    <a:gd name="connsiteX0" fmla="*/ 84704 w 139813"/>
                    <a:gd name="connsiteY0" fmla="*/ 0 h 406712"/>
                    <a:gd name="connsiteX1" fmla="*/ 112259 w 139813"/>
                    <a:gd name="connsiteY1" fmla="*/ 213088 h 406712"/>
                    <a:gd name="connsiteX2" fmla="*/ 139813 w 139813"/>
                    <a:gd name="connsiteY2" fmla="*/ 383007 h 406712"/>
                    <a:gd name="connsiteX3" fmla="*/ 63579 w 139813"/>
                    <a:gd name="connsiteY3" fmla="*/ 405969 h 406712"/>
                    <a:gd name="connsiteX4" fmla="*/ 29596 w 139813"/>
                    <a:gd name="connsiteY4" fmla="*/ 240642 h 406712"/>
                    <a:gd name="connsiteX5" fmla="*/ 2041 w 139813"/>
                    <a:gd name="connsiteY5" fmla="*/ 90011 h 406712"/>
                    <a:gd name="connsiteX6" fmla="*/ 2041 w 139813"/>
                    <a:gd name="connsiteY6" fmla="*/ 10103 h 406712"/>
                    <a:gd name="connsiteX7" fmla="*/ 84704 w 139813"/>
                    <a:gd name="connsiteY7" fmla="*/ 0 h 4067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9813" h="406712">
                      <a:moveTo>
                        <a:pt x="84704" y="0"/>
                      </a:moveTo>
                      <a:cubicBezTo>
                        <a:pt x="89297" y="50517"/>
                        <a:pt x="112259" y="190126"/>
                        <a:pt x="112259" y="213088"/>
                      </a:cubicBezTo>
                      <a:cubicBezTo>
                        <a:pt x="112259" y="236050"/>
                        <a:pt x="139813" y="383007"/>
                        <a:pt x="139813" y="383007"/>
                      </a:cubicBezTo>
                      <a:cubicBezTo>
                        <a:pt x="139813" y="383007"/>
                        <a:pt x="87460" y="368311"/>
                        <a:pt x="63579" y="405969"/>
                      </a:cubicBezTo>
                      <a:cubicBezTo>
                        <a:pt x="55313" y="418828"/>
                        <a:pt x="32351" y="260849"/>
                        <a:pt x="29596" y="240642"/>
                      </a:cubicBezTo>
                      <a:cubicBezTo>
                        <a:pt x="26840" y="220436"/>
                        <a:pt x="6633" y="135017"/>
                        <a:pt x="2041" y="90011"/>
                      </a:cubicBezTo>
                      <a:cubicBezTo>
                        <a:pt x="-2551" y="45006"/>
                        <a:pt x="2041" y="10103"/>
                        <a:pt x="2041" y="10103"/>
                      </a:cubicBezTo>
                      <a:lnTo>
                        <a:pt x="84704" y="0"/>
                      </a:lnTo>
                      <a:close/>
                    </a:path>
                  </a:pathLst>
                </a:custGeom>
                <a:solidFill>
                  <a:srgbClr val="ED8C2B"/>
                </a:solidFill>
                <a:ln w="91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01" name="任意多边形: 形状 900"/>
                <p:cNvSpPr/>
                <p:nvPr>
                  <p:custDataLst>
                    <p:tags r:id="rId74"/>
                  </p:custDataLst>
                </p:nvPr>
              </p:nvSpPr>
              <p:spPr>
                <a:xfrm>
                  <a:off x="8195571" y="4262043"/>
                  <a:ext cx="96519" cy="340775"/>
                </a:xfrm>
                <a:custGeom>
                  <a:avLst/>
                  <a:gdLst>
                    <a:gd name="connsiteX0" fmla="*/ 46922 w 96519"/>
                    <a:gd name="connsiteY0" fmla="*/ 10122 h 340775"/>
                    <a:gd name="connsiteX1" fmla="*/ 76314 w 96519"/>
                    <a:gd name="connsiteY1" fmla="*/ 152487 h 340775"/>
                    <a:gd name="connsiteX2" fmla="*/ 71721 w 96519"/>
                    <a:gd name="connsiteY2" fmla="*/ 177286 h 340775"/>
                    <a:gd name="connsiteX3" fmla="*/ 78150 w 96519"/>
                    <a:gd name="connsiteY3" fmla="*/ 247090 h 340775"/>
                    <a:gd name="connsiteX4" fmla="*/ 91009 w 96519"/>
                    <a:gd name="connsiteY4" fmla="*/ 281074 h 340775"/>
                    <a:gd name="connsiteX5" fmla="*/ 96520 w 96519"/>
                    <a:gd name="connsiteY5" fmla="*/ 315058 h 340775"/>
                    <a:gd name="connsiteX6" fmla="*/ 46003 w 96519"/>
                    <a:gd name="connsiteY6" fmla="*/ 340775 h 340775"/>
                    <a:gd name="connsiteX7" fmla="*/ 26715 w 96519"/>
                    <a:gd name="connsiteY7" fmla="*/ 284748 h 340775"/>
                    <a:gd name="connsiteX8" fmla="*/ 79 w 96519"/>
                    <a:gd name="connsiteY8" fmla="*/ 102889 h 340775"/>
                    <a:gd name="connsiteX9" fmla="*/ 7428 w 96519"/>
                    <a:gd name="connsiteY9" fmla="*/ 937 h 340775"/>
                    <a:gd name="connsiteX10" fmla="*/ 46922 w 96519"/>
                    <a:gd name="connsiteY10" fmla="*/ 10122 h 340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6519" h="340775">
                      <a:moveTo>
                        <a:pt x="46922" y="10122"/>
                      </a:moveTo>
                      <a:cubicBezTo>
                        <a:pt x="51515" y="45024"/>
                        <a:pt x="75395" y="141465"/>
                        <a:pt x="76314" y="152487"/>
                      </a:cubicBezTo>
                      <a:cubicBezTo>
                        <a:pt x="77232" y="164427"/>
                        <a:pt x="74477" y="161672"/>
                        <a:pt x="71721" y="177286"/>
                      </a:cubicBezTo>
                      <a:cubicBezTo>
                        <a:pt x="68965" y="192900"/>
                        <a:pt x="70802" y="226884"/>
                        <a:pt x="78150" y="247090"/>
                      </a:cubicBezTo>
                      <a:cubicBezTo>
                        <a:pt x="85499" y="268215"/>
                        <a:pt x="91927" y="276482"/>
                        <a:pt x="91009" y="281074"/>
                      </a:cubicBezTo>
                      <a:cubicBezTo>
                        <a:pt x="89172" y="285667"/>
                        <a:pt x="96520" y="315058"/>
                        <a:pt x="96520" y="315058"/>
                      </a:cubicBezTo>
                      <a:cubicBezTo>
                        <a:pt x="96520" y="315058"/>
                        <a:pt x="44167" y="332509"/>
                        <a:pt x="46003" y="340775"/>
                      </a:cubicBezTo>
                      <a:cubicBezTo>
                        <a:pt x="38656" y="337102"/>
                        <a:pt x="27634" y="305873"/>
                        <a:pt x="26715" y="284748"/>
                      </a:cubicBezTo>
                      <a:cubicBezTo>
                        <a:pt x="24878" y="263623"/>
                        <a:pt x="998" y="130443"/>
                        <a:pt x="79" y="102889"/>
                      </a:cubicBezTo>
                      <a:cubicBezTo>
                        <a:pt x="-839" y="75334"/>
                        <a:pt x="6509" y="7367"/>
                        <a:pt x="7428" y="937"/>
                      </a:cubicBezTo>
                      <a:cubicBezTo>
                        <a:pt x="8346" y="-3655"/>
                        <a:pt x="46922" y="10122"/>
                        <a:pt x="46922" y="10122"/>
                      </a:cubicBezTo>
                      <a:close/>
                    </a:path>
                  </a:pathLst>
                </a:custGeom>
                <a:solidFill>
                  <a:srgbClr val="CF690C"/>
                </a:solidFill>
                <a:ln w="91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902" name="图形 799"/>
                <p:cNvGrpSpPr/>
                <p:nvPr/>
              </p:nvGrpSpPr>
              <p:grpSpPr>
                <a:xfrm>
                  <a:off x="8225960" y="4545414"/>
                  <a:ext cx="90011" cy="45464"/>
                  <a:chOff x="8225960" y="4545414"/>
                  <a:chExt cx="90011" cy="45464"/>
                </a:xfrm>
              </p:grpSpPr>
              <p:sp>
                <p:nvSpPr>
                  <p:cNvPr id="903" name="任意多边形: 形状 902"/>
                  <p:cNvSpPr/>
                  <p:nvPr>
                    <p:custDataLst>
                      <p:tags r:id="rId75"/>
                    </p:custDataLst>
                  </p:nvPr>
                </p:nvSpPr>
                <p:spPr>
                  <a:xfrm>
                    <a:off x="8225960" y="4545414"/>
                    <a:ext cx="90011" cy="45464"/>
                  </a:xfrm>
                  <a:custGeom>
                    <a:avLst/>
                    <a:gdLst>
                      <a:gd name="connsiteX0" fmla="*/ 86337 w 90011"/>
                      <a:gd name="connsiteY0" fmla="*/ 1378 h 45464"/>
                      <a:gd name="connsiteX1" fmla="*/ 59701 w 90011"/>
                      <a:gd name="connsiteY1" fmla="*/ 1378 h 45464"/>
                      <a:gd name="connsiteX2" fmla="*/ 0 w 90011"/>
                      <a:gd name="connsiteY2" fmla="*/ 21584 h 45464"/>
                      <a:gd name="connsiteX3" fmla="*/ 7348 w 90011"/>
                      <a:gd name="connsiteY3" fmla="*/ 45465 h 45464"/>
                      <a:gd name="connsiteX4" fmla="*/ 65212 w 90011"/>
                      <a:gd name="connsiteY4" fmla="*/ 19747 h 45464"/>
                      <a:gd name="connsiteX5" fmla="*/ 90011 w 90011"/>
                      <a:gd name="connsiteY5" fmla="*/ 20666 h 45464"/>
                      <a:gd name="connsiteX6" fmla="*/ 86337 w 90011"/>
                      <a:gd name="connsiteY6" fmla="*/ 1378 h 454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0011" h="45464">
                        <a:moveTo>
                          <a:pt x="86337" y="1378"/>
                        </a:moveTo>
                        <a:cubicBezTo>
                          <a:pt x="82663" y="-459"/>
                          <a:pt x="73479" y="-459"/>
                          <a:pt x="59701" y="1378"/>
                        </a:cubicBezTo>
                        <a:cubicBezTo>
                          <a:pt x="23880" y="7807"/>
                          <a:pt x="3674" y="19747"/>
                          <a:pt x="0" y="21584"/>
                        </a:cubicBezTo>
                        <a:cubicBezTo>
                          <a:pt x="3674" y="35362"/>
                          <a:pt x="7348" y="45465"/>
                          <a:pt x="7348" y="45465"/>
                        </a:cubicBezTo>
                        <a:cubicBezTo>
                          <a:pt x="7348" y="45465"/>
                          <a:pt x="36739" y="23421"/>
                          <a:pt x="65212" y="19747"/>
                        </a:cubicBezTo>
                        <a:cubicBezTo>
                          <a:pt x="79908" y="16073"/>
                          <a:pt x="90011" y="21584"/>
                          <a:pt x="90011" y="20666"/>
                        </a:cubicBezTo>
                        <a:cubicBezTo>
                          <a:pt x="88174" y="13318"/>
                          <a:pt x="86337" y="1378"/>
                          <a:pt x="86337" y="1378"/>
                        </a:cubicBezTo>
                        <a:close/>
                      </a:path>
                    </a:pathLst>
                  </a:custGeom>
                  <a:solidFill>
                    <a:srgbClr val="FFC200"/>
                  </a:solidFill>
                  <a:ln w="918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4" name="任意多边形: 形状 903"/>
                  <p:cNvSpPr/>
                  <p:nvPr>
                    <p:custDataLst>
                      <p:tags r:id="rId76"/>
                    </p:custDataLst>
                  </p:nvPr>
                </p:nvSpPr>
                <p:spPr>
                  <a:xfrm>
                    <a:off x="8227338" y="4552248"/>
                    <a:ext cx="86796" cy="31282"/>
                  </a:xfrm>
                  <a:custGeom>
                    <a:avLst/>
                    <a:gdLst>
                      <a:gd name="connsiteX0" fmla="*/ 86797 w 86796"/>
                      <a:gd name="connsiteY0" fmla="*/ 8321 h 31282"/>
                      <a:gd name="connsiteX1" fmla="*/ 2296 w 86796"/>
                      <a:gd name="connsiteY1" fmla="*/ 31283 h 31282"/>
                      <a:gd name="connsiteX2" fmla="*/ 459 w 86796"/>
                      <a:gd name="connsiteY2" fmla="*/ 22098 h 31282"/>
                      <a:gd name="connsiteX3" fmla="*/ 85878 w 86796"/>
                      <a:gd name="connsiteY3" fmla="*/ 972 h 31282"/>
                      <a:gd name="connsiteX4" fmla="*/ 86797 w 86796"/>
                      <a:gd name="connsiteY4" fmla="*/ 8321 h 312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6796" h="31282">
                        <a:moveTo>
                          <a:pt x="86797" y="8321"/>
                        </a:moveTo>
                        <a:cubicBezTo>
                          <a:pt x="78530" y="9239"/>
                          <a:pt x="50057" y="972"/>
                          <a:pt x="2296" y="31283"/>
                        </a:cubicBezTo>
                        <a:cubicBezTo>
                          <a:pt x="-1377" y="24853"/>
                          <a:pt x="459" y="22098"/>
                          <a:pt x="459" y="22098"/>
                        </a:cubicBezTo>
                        <a:cubicBezTo>
                          <a:pt x="459" y="22098"/>
                          <a:pt x="50057" y="-5457"/>
                          <a:pt x="85878" y="972"/>
                        </a:cubicBezTo>
                        <a:cubicBezTo>
                          <a:pt x="86797" y="3728"/>
                          <a:pt x="86797" y="8321"/>
                          <a:pt x="86797" y="8321"/>
                        </a:cubicBezTo>
                        <a:close/>
                      </a:path>
                    </a:pathLst>
                  </a:custGeom>
                  <a:solidFill>
                    <a:srgbClr val="88AAD2"/>
                  </a:solidFill>
                  <a:ln w="918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905" name="任意多边形: 形状 904"/>
              <p:cNvSpPr/>
              <p:nvPr>
                <p:custDataLst>
                  <p:tags r:id="rId77"/>
                </p:custDataLst>
              </p:nvPr>
            </p:nvSpPr>
            <p:spPr>
              <a:xfrm>
                <a:off x="8053286" y="3968148"/>
                <a:ext cx="198392" cy="319029"/>
              </a:xfrm>
              <a:custGeom>
                <a:avLst/>
                <a:gdLst>
                  <a:gd name="connsiteX0" fmla="*/ 47761 w 198392"/>
                  <a:gd name="connsiteY0" fmla="*/ 0 h 319029"/>
                  <a:gd name="connsiteX1" fmla="*/ 0 w 198392"/>
                  <a:gd name="connsiteY1" fmla="*/ 56946 h 319029"/>
                  <a:gd name="connsiteX2" fmla="*/ 10103 w 198392"/>
                  <a:gd name="connsiteY2" fmla="*/ 94604 h 319029"/>
                  <a:gd name="connsiteX3" fmla="*/ 44087 w 198392"/>
                  <a:gd name="connsiteY3" fmla="*/ 178186 h 319029"/>
                  <a:gd name="connsiteX4" fmla="*/ 27554 w 198392"/>
                  <a:gd name="connsiteY4" fmla="*/ 312284 h 319029"/>
                  <a:gd name="connsiteX5" fmla="*/ 198392 w 198392"/>
                  <a:gd name="connsiteY5" fmla="*/ 304936 h 319029"/>
                  <a:gd name="connsiteX6" fmla="*/ 173593 w 198392"/>
                  <a:gd name="connsiteY6" fmla="*/ 100115 h 319029"/>
                  <a:gd name="connsiteX7" fmla="*/ 113892 w 198392"/>
                  <a:gd name="connsiteY7" fmla="*/ 2755 h 319029"/>
                  <a:gd name="connsiteX8" fmla="*/ 47761 w 198392"/>
                  <a:gd name="connsiteY8" fmla="*/ 0 h 319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8392" h="319029">
                    <a:moveTo>
                      <a:pt x="47761" y="0"/>
                    </a:moveTo>
                    <a:cubicBezTo>
                      <a:pt x="919" y="31228"/>
                      <a:pt x="0" y="56946"/>
                      <a:pt x="0" y="56946"/>
                    </a:cubicBezTo>
                    <a:cubicBezTo>
                      <a:pt x="0" y="56946"/>
                      <a:pt x="0" y="73479"/>
                      <a:pt x="10103" y="94604"/>
                    </a:cubicBezTo>
                    <a:cubicBezTo>
                      <a:pt x="14696" y="104707"/>
                      <a:pt x="38576" y="144202"/>
                      <a:pt x="44087" y="178186"/>
                    </a:cubicBezTo>
                    <a:cubicBezTo>
                      <a:pt x="49598" y="216762"/>
                      <a:pt x="30310" y="197474"/>
                      <a:pt x="27554" y="312284"/>
                    </a:cubicBezTo>
                    <a:cubicBezTo>
                      <a:pt x="27554" y="328817"/>
                      <a:pt x="190126" y="310447"/>
                      <a:pt x="198392" y="304936"/>
                    </a:cubicBezTo>
                    <a:cubicBezTo>
                      <a:pt x="198392" y="304936"/>
                      <a:pt x="179104" y="124914"/>
                      <a:pt x="173593" y="100115"/>
                    </a:cubicBezTo>
                    <a:cubicBezTo>
                      <a:pt x="168082" y="75316"/>
                      <a:pt x="119402" y="2755"/>
                      <a:pt x="113892" y="2755"/>
                    </a:cubicBezTo>
                    <a:cubicBezTo>
                      <a:pt x="93685" y="5511"/>
                      <a:pt x="47761" y="0"/>
                      <a:pt x="47761" y="0"/>
                    </a:cubicBezTo>
                    <a:close/>
                  </a:path>
                </a:pathLst>
              </a:custGeom>
              <a:solidFill>
                <a:srgbClr val="CF690C"/>
              </a:solidFill>
              <a:ln w="9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06" name="任意多边形: 形状 905"/>
              <p:cNvSpPr/>
              <p:nvPr>
                <p:custDataLst>
                  <p:tags r:id="rId78"/>
                </p:custDataLst>
              </p:nvPr>
            </p:nvSpPr>
            <p:spPr>
              <a:xfrm>
                <a:off x="8161666" y="3961719"/>
                <a:ext cx="134160" cy="305854"/>
              </a:xfrm>
              <a:custGeom>
                <a:avLst/>
                <a:gdLst>
                  <a:gd name="connsiteX0" fmla="*/ 107462 w 134160"/>
                  <a:gd name="connsiteY0" fmla="*/ 202985 h 305854"/>
                  <a:gd name="connsiteX1" fmla="*/ 100115 w 134160"/>
                  <a:gd name="connsiteY1" fmla="*/ 189207 h 305854"/>
                  <a:gd name="connsiteX2" fmla="*/ 77152 w 134160"/>
                  <a:gd name="connsiteY2" fmla="*/ 106544 h 305854"/>
                  <a:gd name="connsiteX3" fmla="*/ 38576 w 134160"/>
                  <a:gd name="connsiteY3" fmla="*/ 12859 h 305854"/>
                  <a:gd name="connsiteX4" fmla="*/ 919 w 134160"/>
                  <a:gd name="connsiteY4" fmla="*/ 0 h 305854"/>
                  <a:gd name="connsiteX5" fmla="*/ 4593 w 134160"/>
                  <a:gd name="connsiteY5" fmla="*/ 15614 h 305854"/>
                  <a:gd name="connsiteX6" fmla="*/ 63375 w 134160"/>
                  <a:gd name="connsiteY6" fmla="*/ 149713 h 305854"/>
                  <a:gd name="connsiteX7" fmla="*/ 96441 w 134160"/>
                  <a:gd name="connsiteY7" fmla="*/ 305855 h 305854"/>
                  <a:gd name="connsiteX8" fmla="*/ 134098 w 134160"/>
                  <a:gd name="connsiteY8" fmla="*/ 281974 h 305854"/>
                  <a:gd name="connsiteX9" fmla="*/ 107462 w 134160"/>
                  <a:gd name="connsiteY9" fmla="*/ 202985 h 305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4160" h="305854">
                    <a:moveTo>
                      <a:pt x="107462" y="202985"/>
                    </a:moveTo>
                    <a:cubicBezTo>
                      <a:pt x="105626" y="199311"/>
                      <a:pt x="101033" y="192881"/>
                      <a:pt x="100115" y="189207"/>
                    </a:cubicBezTo>
                    <a:cubicBezTo>
                      <a:pt x="89093" y="148794"/>
                      <a:pt x="78990" y="115729"/>
                      <a:pt x="77152" y="106544"/>
                    </a:cubicBezTo>
                    <a:cubicBezTo>
                      <a:pt x="74397" y="94604"/>
                      <a:pt x="46843" y="14696"/>
                      <a:pt x="38576" y="12859"/>
                    </a:cubicBezTo>
                    <a:cubicBezTo>
                      <a:pt x="28473" y="7348"/>
                      <a:pt x="17451" y="6429"/>
                      <a:pt x="919" y="0"/>
                    </a:cubicBezTo>
                    <a:cubicBezTo>
                      <a:pt x="919" y="0"/>
                      <a:pt x="-2756" y="7348"/>
                      <a:pt x="4593" y="15614"/>
                    </a:cubicBezTo>
                    <a:cubicBezTo>
                      <a:pt x="46843" y="67049"/>
                      <a:pt x="54190" y="105625"/>
                      <a:pt x="63375" y="149713"/>
                    </a:cubicBezTo>
                    <a:cubicBezTo>
                      <a:pt x="71642" y="190126"/>
                      <a:pt x="96441" y="305855"/>
                      <a:pt x="96441" y="305855"/>
                    </a:cubicBezTo>
                    <a:cubicBezTo>
                      <a:pt x="96441" y="305855"/>
                      <a:pt x="135936" y="291159"/>
                      <a:pt x="134098" y="281974"/>
                    </a:cubicBezTo>
                    <a:cubicBezTo>
                      <a:pt x="129506" y="267278"/>
                      <a:pt x="122158" y="238805"/>
                      <a:pt x="107462" y="202985"/>
                    </a:cubicBezTo>
                    <a:close/>
                  </a:path>
                </a:pathLst>
              </a:custGeom>
              <a:solidFill>
                <a:srgbClr val="ED8C2B"/>
              </a:solidFill>
              <a:ln w="9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07" name="任意多边形: 形状 906"/>
              <p:cNvSpPr/>
              <p:nvPr>
                <p:custDataLst>
                  <p:tags r:id="rId79"/>
                </p:custDataLst>
              </p:nvPr>
            </p:nvSpPr>
            <p:spPr>
              <a:xfrm>
                <a:off x="8094617" y="3942430"/>
                <a:ext cx="88786" cy="44119"/>
              </a:xfrm>
              <a:custGeom>
                <a:avLst/>
                <a:gdLst>
                  <a:gd name="connsiteX0" fmla="*/ 5511 w 88786"/>
                  <a:gd name="connsiteY0" fmla="*/ 0 h 44119"/>
                  <a:gd name="connsiteX1" fmla="*/ 0 w 88786"/>
                  <a:gd name="connsiteY1" fmla="*/ 29392 h 44119"/>
                  <a:gd name="connsiteX2" fmla="*/ 86337 w 88786"/>
                  <a:gd name="connsiteY2" fmla="*/ 37658 h 44119"/>
                  <a:gd name="connsiteX3" fmla="*/ 86337 w 88786"/>
                  <a:gd name="connsiteY3" fmla="*/ 13777 h 44119"/>
                  <a:gd name="connsiteX4" fmla="*/ 23881 w 88786"/>
                  <a:gd name="connsiteY4" fmla="*/ 6429 h 44119"/>
                  <a:gd name="connsiteX5" fmla="*/ 5511 w 88786"/>
                  <a:gd name="connsiteY5" fmla="*/ 0 h 44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8786" h="44119">
                    <a:moveTo>
                      <a:pt x="5511" y="0"/>
                    </a:moveTo>
                    <a:lnTo>
                      <a:pt x="0" y="29392"/>
                    </a:lnTo>
                    <a:cubicBezTo>
                      <a:pt x="0" y="29392"/>
                      <a:pt x="67968" y="56027"/>
                      <a:pt x="86337" y="37658"/>
                    </a:cubicBezTo>
                    <a:cubicBezTo>
                      <a:pt x="91848" y="32147"/>
                      <a:pt x="86337" y="13777"/>
                      <a:pt x="86337" y="13777"/>
                    </a:cubicBezTo>
                    <a:cubicBezTo>
                      <a:pt x="86337" y="13777"/>
                      <a:pt x="62457" y="16533"/>
                      <a:pt x="23881" y="6429"/>
                    </a:cubicBezTo>
                    <a:cubicBezTo>
                      <a:pt x="14696" y="3674"/>
                      <a:pt x="5511" y="0"/>
                      <a:pt x="5511" y="0"/>
                    </a:cubicBezTo>
                    <a:close/>
                  </a:path>
                </a:pathLst>
              </a:custGeom>
              <a:solidFill>
                <a:srgbClr val="CF690C"/>
              </a:solidFill>
              <a:ln w="9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908" name="图形 799"/>
              <p:cNvGrpSpPr/>
              <p:nvPr/>
            </p:nvGrpSpPr>
            <p:grpSpPr>
              <a:xfrm>
                <a:off x="8056688" y="3829709"/>
                <a:ext cx="190855" cy="143436"/>
                <a:chOff x="8056688" y="3829709"/>
                <a:chExt cx="190855" cy="143436"/>
              </a:xfrm>
            </p:grpSpPr>
            <p:sp>
              <p:nvSpPr>
                <p:cNvPr id="909" name="任意多边形: 形状 908"/>
                <p:cNvSpPr/>
                <p:nvPr>
                  <p:custDataLst>
                    <p:tags r:id="rId80"/>
                  </p:custDataLst>
                </p:nvPr>
              </p:nvSpPr>
              <p:spPr>
                <a:xfrm>
                  <a:off x="8082552" y="3889159"/>
                  <a:ext cx="87381" cy="69062"/>
                </a:xfrm>
                <a:custGeom>
                  <a:avLst/>
                  <a:gdLst>
                    <a:gd name="connsiteX0" fmla="*/ 87381 w 87381"/>
                    <a:gd name="connsiteY0" fmla="*/ 0 h 69062"/>
                    <a:gd name="connsiteX1" fmla="*/ 78196 w 87381"/>
                    <a:gd name="connsiteY1" fmla="*/ 27554 h 69062"/>
                    <a:gd name="connsiteX2" fmla="*/ 46049 w 87381"/>
                    <a:gd name="connsiteY2" fmla="*/ 68886 h 69062"/>
                    <a:gd name="connsiteX3" fmla="*/ 10229 w 87381"/>
                    <a:gd name="connsiteY3" fmla="*/ 62457 h 69062"/>
                    <a:gd name="connsiteX4" fmla="*/ 1044 w 87381"/>
                    <a:gd name="connsiteY4" fmla="*/ 30310 h 69062"/>
                    <a:gd name="connsiteX5" fmla="*/ 87381 w 87381"/>
                    <a:gd name="connsiteY5" fmla="*/ 0 h 690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7381" h="69062">
                      <a:moveTo>
                        <a:pt x="87381" y="0"/>
                      </a:moveTo>
                      <a:cubicBezTo>
                        <a:pt x="85544" y="5511"/>
                        <a:pt x="91973" y="13777"/>
                        <a:pt x="78196" y="27554"/>
                      </a:cubicBezTo>
                      <a:cubicBezTo>
                        <a:pt x="64419" y="41332"/>
                        <a:pt x="57989" y="71641"/>
                        <a:pt x="46049" y="68886"/>
                      </a:cubicBezTo>
                      <a:cubicBezTo>
                        <a:pt x="34109" y="66131"/>
                        <a:pt x="12984" y="69805"/>
                        <a:pt x="10229" y="62457"/>
                      </a:cubicBezTo>
                      <a:cubicBezTo>
                        <a:pt x="8392" y="58783"/>
                        <a:pt x="-3549" y="37658"/>
                        <a:pt x="1044" y="30310"/>
                      </a:cubicBezTo>
                      <a:cubicBezTo>
                        <a:pt x="5636" y="22962"/>
                        <a:pt x="87381" y="0"/>
                        <a:pt x="87381" y="0"/>
                      </a:cubicBezTo>
                      <a:close/>
                    </a:path>
                  </a:pathLst>
                </a:custGeom>
                <a:solidFill>
                  <a:srgbClr val="BE9457"/>
                </a:solidFill>
                <a:ln w="91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910" name="图形 799"/>
                <p:cNvGrpSpPr/>
                <p:nvPr/>
              </p:nvGrpSpPr>
              <p:grpSpPr>
                <a:xfrm>
                  <a:off x="8138476" y="3873163"/>
                  <a:ext cx="109067" cy="99982"/>
                  <a:chOff x="8138476" y="3873163"/>
                  <a:chExt cx="109067" cy="99982"/>
                </a:xfrm>
              </p:grpSpPr>
              <p:grpSp>
                <p:nvGrpSpPr>
                  <p:cNvPr id="911" name="图形 799"/>
                  <p:cNvGrpSpPr/>
                  <p:nvPr/>
                </p:nvGrpSpPr>
                <p:grpSpPr>
                  <a:xfrm>
                    <a:off x="8221827" y="3924942"/>
                    <a:ext cx="25717" cy="26710"/>
                    <a:chOff x="8221827" y="3924942"/>
                    <a:chExt cx="25717" cy="26710"/>
                  </a:xfrm>
                </p:grpSpPr>
                <p:sp>
                  <p:nvSpPr>
                    <p:cNvPr id="912" name="任意多边形: 形状 911"/>
                    <p:cNvSpPr/>
                    <p:nvPr>
                      <p:custDataLst>
                        <p:tags r:id="rId81"/>
                      </p:custDataLst>
                    </p:nvPr>
                  </p:nvSpPr>
                  <p:spPr>
                    <a:xfrm>
                      <a:off x="8221827" y="3924942"/>
                      <a:ext cx="25717" cy="26710"/>
                    </a:xfrm>
                    <a:custGeom>
                      <a:avLst/>
                      <a:gdLst>
                        <a:gd name="connsiteX0" fmla="*/ 1377 w 25717"/>
                        <a:gd name="connsiteY0" fmla="*/ 16570 h 26710"/>
                        <a:gd name="connsiteX1" fmla="*/ 1377 w 25717"/>
                        <a:gd name="connsiteY1" fmla="*/ 8304 h 26710"/>
                        <a:gd name="connsiteX2" fmla="*/ 11481 w 25717"/>
                        <a:gd name="connsiteY2" fmla="*/ 956 h 26710"/>
                        <a:gd name="connsiteX3" fmla="*/ 18829 w 25717"/>
                        <a:gd name="connsiteY3" fmla="*/ 2793 h 26710"/>
                        <a:gd name="connsiteX4" fmla="*/ 24339 w 25717"/>
                        <a:gd name="connsiteY4" fmla="*/ 10141 h 26710"/>
                        <a:gd name="connsiteX5" fmla="*/ 24339 w 25717"/>
                        <a:gd name="connsiteY5" fmla="*/ 18407 h 26710"/>
                        <a:gd name="connsiteX6" fmla="*/ 14236 w 25717"/>
                        <a:gd name="connsiteY6" fmla="*/ 25755 h 26710"/>
                        <a:gd name="connsiteX7" fmla="*/ 6889 w 25717"/>
                        <a:gd name="connsiteY7" fmla="*/ 23918 h 26710"/>
                        <a:gd name="connsiteX8" fmla="*/ 1377 w 25717"/>
                        <a:gd name="connsiteY8" fmla="*/ 16570 h 2671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25717" h="26710">
                          <a:moveTo>
                            <a:pt x="1377" y="16570"/>
                          </a:moveTo>
                          <a:cubicBezTo>
                            <a:pt x="-459" y="13814"/>
                            <a:pt x="-459" y="10141"/>
                            <a:pt x="1377" y="8304"/>
                          </a:cubicBezTo>
                          <a:lnTo>
                            <a:pt x="11481" y="956"/>
                          </a:lnTo>
                          <a:cubicBezTo>
                            <a:pt x="13318" y="-881"/>
                            <a:pt x="16992" y="37"/>
                            <a:pt x="18829" y="2793"/>
                          </a:cubicBezTo>
                          <a:lnTo>
                            <a:pt x="24339" y="10141"/>
                          </a:lnTo>
                          <a:cubicBezTo>
                            <a:pt x="26177" y="12896"/>
                            <a:pt x="26177" y="16570"/>
                            <a:pt x="24339" y="18407"/>
                          </a:cubicBezTo>
                          <a:lnTo>
                            <a:pt x="14236" y="25755"/>
                          </a:lnTo>
                          <a:cubicBezTo>
                            <a:pt x="12399" y="27592"/>
                            <a:pt x="8726" y="26673"/>
                            <a:pt x="6889" y="23918"/>
                          </a:cubicBezTo>
                          <a:lnTo>
                            <a:pt x="1377" y="16570"/>
                          </a:lnTo>
                          <a:close/>
                        </a:path>
                      </a:pathLst>
                    </a:custGeom>
                    <a:solidFill>
                      <a:srgbClr val="292929"/>
                    </a:solidFill>
                    <a:ln w="918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13" name="任意多边形: 形状 912"/>
                    <p:cNvSpPr/>
                    <p:nvPr>
                      <p:custDataLst>
                        <p:tags r:id="rId82"/>
                      </p:custDataLst>
                    </p:nvPr>
                  </p:nvSpPr>
                  <p:spPr>
                    <a:xfrm>
                      <a:off x="8221827" y="3925537"/>
                      <a:ext cx="22502" cy="20566"/>
                    </a:xfrm>
                    <a:custGeom>
                      <a:avLst/>
                      <a:gdLst>
                        <a:gd name="connsiteX0" fmla="*/ 11481 w 22502"/>
                        <a:gd name="connsiteY0" fmla="*/ 360 h 20566"/>
                        <a:gd name="connsiteX1" fmla="*/ 1377 w 22502"/>
                        <a:gd name="connsiteY1" fmla="*/ 7708 h 20566"/>
                        <a:gd name="connsiteX2" fmla="*/ 1377 w 22502"/>
                        <a:gd name="connsiteY2" fmla="*/ 15975 h 20566"/>
                        <a:gd name="connsiteX3" fmla="*/ 5052 w 22502"/>
                        <a:gd name="connsiteY3" fmla="*/ 20567 h 20566"/>
                        <a:gd name="connsiteX4" fmla="*/ 22503 w 22502"/>
                        <a:gd name="connsiteY4" fmla="*/ 6790 h 20566"/>
                        <a:gd name="connsiteX5" fmla="*/ 18829 w 22502"/>
                        <a:gd name="connsiteY5" fmla="*/ 2197 h 20566"/>
                        <a:gd name="connsiteX6" fmla="*/ 11481 w 22502"/>
                        <a:gd name="connsiteY6" fmla="*/ 360 h 205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22502" h="20566">
                          <a:moveTo>
                            <a:pt x="11481" y="360"/>
                          </a:moveTo>
                          <a:lnTo>
                            <a:pt x="1377" y="7708"/>
                          </a:lnTo>
                          <a:cubicBezTo>
                            <a:pt x="-459" y="9545"/>
                            <a:pt x="-459" y="13219"/>
                            <a:pt x="1377" y="15975"/>
                          </a:cubicBezTo>
                          <a:lnTo>
                            <a:pt x="5052" y="20567"/>
                          </a:lnTo>
                          <a:lnTo>
                            <a:pt x="22503" y="6790"/>
                          </a:lnTo>
                          <a:lnTo>
                            <a:pt x="18829" y="2197"/>
                          </a:lnTo>
                          <a:cubicBezTo>
                            <a:pt x="16992" y="360"/>
                            <a:pt x="14236" y="-558"/>
                            <a:pt x="11481" y="36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18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914" name="图形 799"/>
                  <p:cNvGrpSpPr/>
                  <p:nvPr/>
                </p:nvGrpSpPr>
                <p:grpSpPr>
                  <a:xfrm>
                    <a:off x="8138476" y="3873163"/>
                    <a:ext cx="102179" cy="99982"/>
                    <a:chOff x="8138476" y="3873163"/>
                    <a:chExt cx="102179" cy="99982"/>
                  </a:xfrm>
                </p:grpSpPr>
                <p:sp>
                  <p:nvSpPr>
                    <p:cNvPr id="915" name="任意多边形: 形状 914"/>
                    <p:cNvSpPr/>
                    <p:nvPr>
                      <p:custDataLst>
                        <p:tags r:id="rId83"/>
                      </p:custDataLst>
                    </p:nvPr>
                  </p:nvSpPr>
                  <p:spPr>
                    <a:xfrm>
                      <a:off x="8143436" y="3876300"/>
                      <a:ext cx="88034" cy="90011"/>
                    </a:xfrm>
                    <a:custGeom>
                      <a:avLst/>
                      <a:gdLst>
                        <a:gd name="connsiteX0" fmla="*/ 56806 w 88034"/>
                        <a:gd name="connsiteY0" fmla="*/ 6429 h 90011"/>
                        <a:gd name="connsiteX1" fmla="*/ 88035 w 88034"/>
                        <a:gd name="connsiteY1" fmla="*/ 58783 h 90011"/>
                        <a:gd name="connsiteX2" fmla="*/ 63236 w 88034"/>
                        <a:gd name="connsiteY2" fmla="*/ 90011 h 90011"/>
                        <a:gd name="connsiteX3" fmla="*/ 17311 w 88034"/>
                        <a:gd name="connsiteY3" fmla="*/ 75316 h 90011"/>
                        <a:gd name="connsiteX4" fmla="*/ 2616 w 88034"/>
                        <a:gd name="connsiteY4" fmla="*/ 32147 h 90011"/>
                        <a:gd name="connsiteX5" fmla="*/ 44866 w 88034"/>
                        <a:gd name="connsiteY5" fmla="*/ 0 h 90011"/>
                        <a:gd name="connsiteX6" fmla="*/ 56806 w 88034"/>
                        <a:gd name="connsiteY6" fmla="*/ 6429 h 900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88034" h="90011">
                          <a:moveTo>
                            <a:pt x="56806" y="6429"/>
                          </a:moveTo>
                          <a:lnTo>
                            <a:pt x="88035" y="58783"/>
                          </a:lnTo>
                          <a:lnTo>
                            <a:pt x="63236" y="90011"/>
                          </a:lnTo>
                          <a:cubicBezTo>
                            <a:pt x="63236" y="90011"/>
                            <a:pt x="22823" y="84500"/>
                            <a:pt x="17311" y="75316"/>
                          </a:cubicBezTo>
                          <a:cubicBezTo>
                            <a:pt x="10882" y="66131"/>
                            <a:pt x="-6569" y="38576"/>
                            <a:pt x="2616" y="32147"/>
                          </a:cubicBezTo>
                          <a:cubicBezTo>
                            <a:pt x="11801" y="25718"/>
                            <a:pt x="39355" y="919"/>
                            <a:pt x="44866" y="0"/>
                          </a:cubicBezTo>
                          <a:cubicBezTo>
                            <a:pt x="50377" y="919"/>
                            <a:pt x="54970" y="-2755"/>
                            <a:pt x="56806" y="6429"/>
                          </a:cubicBezTo>
                          <a:close/>
                        </a:path>
                      </a:pathLst>
                    </a:custGeom>
                    <a:solidFill>
                      <a:srgbClr val="88AAD2">
                        <a:alpha val="62000"/>
                      </a:srgbClr>
                    </a:solidFill>
                    <a:ln w="918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916" name="图形 799"/>
                    <p:cNvGrpSpPr/>
                    <p:nvPr/>
                  </p:nvGrpSpPr>
                  <p:grpSpPr>
                    <a:xfrm>
                      <a:off x="8204430" y="3934767"/>
                      <a:ext cx="36225" cy="38378"/>
                      <a:chOff x="8204430" y="3934767"/>
                      <a:chExt cx="36225" cy="38378"/>
                    </a:xfrm>
                  </p:grpSpPr>
                  <p:sp>
                    <p:nvSpPr>
                      <p:cNvPr id="917" name="任意多边形: 形状 916"/>
                      <p:cNvSpPr/>
                      <p:nvPr>
                        <p:custDataLst>
                          <p:tags r:id="rId84"/>
                        </p:custDataLst>
                      </p:nvPr>
                    </p:nvSpPr>
                    <p:spPr>
                      <a:xfrm>
                        <a:off x="8204430" y="3934767"/>
                        <a:ext cx="36225" cy="37973"/>
                      </a:xfrm>
                      <a:custGeom>
                        <a:avLst/>
                        <a:gdLst>
                          <a:gd name="connsiteX0" fmla="*/ 14182 w 36225"/>
                          <a:gd name="connsiteY0" fmla="*/ 37973 h 37973"/>
                          <a:gd name="connsiteX1" fmla="*/ 36226 w 36225"/>
                          <a:gd name="connsiteY1" fmla="*/ 13174 h 37973"/>
                          <a:gd name="connsiteX2" fmla="*/ 27041 w 36225"/>
                          <a:gd name="connsiteY2" fmla="*/ 316 h 37973"/>
                          <a:gd name="connsiteX3" fmla="*/ 10509 w 36225"/>
                          <a:gd name="connsiteY3" fmla="*/ 13174 h 37973"/>
                          <a:gd name="connsiteX4" fmla="*/ 405 w 36225"/>
                          <a:gd name="connsiteY4" fmla="*/ 30625 h 37973"/>
                          <a:gd name="connsiteX5" fmla="*/ 14182 w 36225"/>
                          <a:gd name="connsiteY5" fmla="*/ 37973 h 3797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36225" h="37973">
                            <a:moveTo>
                              <a:pt x="14182" y="37973"/>
                            </a:moveTo>
                            <a:lnTo>
                              <a:pt x="36226" y="13174"/>
                            </a:lnTo>
                            <a:lnTo>
                              <a:pt x="27041" y="316"/>
                            </a:lnTo>
                            <a:cubicBezTo>
                              <a:pt x="25204" y="-1521"/>
                              <a:pt x="17856" y="4908"/>
                              <a:pt x="10509" y="13174"/>
                            </a:cubicBezTo>
                            <a:cubicBezTo>
                              <a:pt x="3161" y="21441"/>
                              <a:pt x="-1432" y="29707"/>
                              <a:pt x="405" y="30625"/>
                            </a:cubicBezTo>
                            <a:lnTo>
                              <a:pt x="14182" y="37973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18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918" name="任意多边形: 形状 917"/>
                      <p:cNvSpPr/>
                      <p:nvPr>
                        <p:custDataLst>
                          <p:tags r:id="rId85"/>
                        </p:custDataLst>
                      </p:nvPr>
                    </p:nvSpPr>
                    <p:spPr>
                      <a:xfrm>
                        <a:off x="8208370" y="3939559"/>
                        <a:ext cx="26774" cy="29507"/>
                      </a:xfrm>
                      <a:custGeom>
                        <a:avLst/>
                        <a:gdLst>
                          <a:gd name="connsiteX0" fmla="*/ 12079 w 26774"/>
                          <a:gd name="connsiteY0" fmla="*/ 13893 h 29507"/>
                          <a:gd name="connsiteX1" fmla="*/ 26775 w 26774"/>
                          <a:gd name="connsiteY1" fmla="*/ 1953 h 29507"/>
                          <a:gd name="connsiteX2" fmla="*/ 25856 w 26774"/>
                          <a:gd name="connsiteY2" fmla="*/ 116 h 29507"/>
                          <a:gd name="connsiteX3" fmla="*/ 10242 w 26774"/>
                          <a:gd name="connsiteY3" fmla="*/ 12056 h 29507"/>
                          <a:gd name="connsiteX4" fmla="*/ 139 w 26774"/>
                          <a:gd name="connsiteY4" fmla="*/ 28589 h 29507"/>
                          <a:gd name="connsiteX5" fmla="*/ 1976 w 26774"/>
                          <a:gd name="connsiteY5" fmla="*/ 29507 h 29507"/>
                          <a:gd name="connsiteX6" fmla="*/ 12079 w 26774"/>
                          <a:gd name="connsiteY6" fmla="*/ 13893 h 2950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26774" h="29507">
                            <a:moveTo>
                              <a:pt x="12079" y="13893"/>
                            </a:moveTo>
                            <a:cubicBezTo>
                              <a:pt x="18508" y="7464"/>
                              <a:pt x="24019" y="1953"/>
                              <a:pt x="26775" y="1953"/>
                            </a:cubicBezTo>
                            <a:lnTo>
                              <a:pt x="25856" y="116"/>
                            </a:lnTo>
                            <a:cubicBezTo>
                              <a:pt x="24019" y="-803"/>
                              <a:pt x="17590" y="3790"/>
                              <a:pt x="10242" y="12056"/>
                            </a:cubicBezTo>
                            <a:cubicBezTo>
                              <a:pt x="2894" y="20322"/>
                              <a:pt x="-780" y="27670"/>
                              <a:pt x="139" y="28589"/>
                            </a:cubicBezTo>
                            <a:lnTo>
                              <a:pt x="1976" y="29507"/>
                            </a:lnTo>
                            <a:cubicBezTo>
                              <a:pt x="1976" y="26752"/>
                              <a:pt x="6568" y="20322"/>
                              <a:pt x="12079" y="13893"/>
                            </a:cubicBezTo>
                            <a:close/>
                          </a:path>
                        </a:pathLst>
                      </a:custGeom>
                      <a:solidFill>
                        <a:srgbClr val="292929"/>
                      </a:solidFill>
                      <a:ln w="918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919" name="任意多边形: 形状 918"/>
                      <p:cNvSpPr/>
                      <p:nvPr>
                        <p:custDataLst>
                          <p:tags r:id="rId86"/>
                        </p:custDataLst>
                      </p:nvPr>
                    </p:nvSpPr>
                    <p:spPr>
                      <a:xfrm>
                        <a:off x="8213880" y="3944151"/>
                        <a:ext cx="24938" cy="27670"/>
                      </a:xfrm>
                      <a:custGeom>
                        <a:avLst/>
                        <a:gdLst>
                          <a:gd name="connsiteX0" fmla="*/ 11161 w 24938"/>
                          <a:gd name="connsiteY0" fmla="*/ 12057 h 27670"/>
                          <a:gd name="connsiteX1" fmla="*/ 24939 w 24938"/>
                          <a:gd name="connsiteY1" fmla="*/ 1035 h 27670"/>
                          <a:gd name="connsiteX2" fmla="*/ 24020 w 24938"/>
                          <a:gd name="connsiteY2" fmla="*/ 116 h 27670"/>
                          <a:gd name="connsiteX3" fmla="*/ 9324 w 24938"/>
                          <a:gd name="connsiteY3" fmla="*/ 11138 h 27670"/>
                          <a:gd name="connsiteX4" fmla="*/ 140 w 24938"/>
                          <a:gd name="connsiteY4" fmla="*/ 26752 h 27670"/>
                          <a:gd name="connsiteX5" fmla="*/ 1977 w 24938"/>
                          <a:gd name="connsiteY5" fmla="*/ 27671 h 27670"/>
                          <a:gd name="connsiteX6" fmla="*/ 11161 w 24938"/>
                          <a:gd name="connsiteY6" fmla="*/ 12057 h 2767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24938" h="27670">
                            <a:moveTo>
                              <a:pt x="11161" y="12057"/>
                            </a:moveTo>
                            <a:cubicBezTo>
                              <a:pt x="16673" y="5627"/>
                              <a:pt x="22183" y="1035"/>
                              <a:pt x="24939" y="1035"/>
                            </a:cubicBezTo>
                            <a:lnTo>
                              <a:pt x="24020" y="116"/>
                            </a:lnTo>
                            <a:cubicBezTo>
                              <a:pt x="22183" y="-802"/>
                              <a:pt x="16673" y="3790"/>
                              <a:pt x="9324" y="11138"/>
                            </a:cubicBezTo>
                            <a:cubicBezTo>
                              <a:pt x="2895" y="18486"/>
                              <a:pt x="-779" y="25834"/>
                              <a:pt x="140" y="26752"/>
                            </a:cubicBezTo>
                            <a:lnTo>
                              <a:pt x="1977" y="27671"/>
                            </a:lnTo>
                            <a:cubicBezTo>
                              <a:pt x="1058" y="24915"/>
                              <a:pt x="4732" y="18486"/>
                              <a:pt x="11161" y="12057"/>
                            </a:cubicBezTo>
                            <a:close/>
                          </a:path>
                        </a:pathLst>
                      </a:custGeom>
                      <a:solidFill>
                        <a:srgbClr val="292929"/>
                      </a:solidFill>
                      <a:ln w="918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920" name="任意多边形: 形状 919"/>
                      <p:cNvSpPr/>
                      <p:nvPr>
                        <p:custDataLst>
                          <p:tags r:id="rId87"/>
                        </p:custDataLst>
                      </p:nvPr>
                    </p:nvSpPr>
                    <p:spPr>
                      <a:xfrm>
                        <a:off x="8218471" y="3947824"/>
                        <a:ext cx="21406" cy="25321"/>
                      </a:xfrm>
                      <a:custGeom>
                        <a:avLst/>
                        <a:gdLst>
                          <a:gd name="connsiteX0" fmla="*/ 141 w 21406"/>
                          <a:gd name="connsiteY0" fmla="*/ 24916 h 25321"/>
                          <a:gd name="connsiteX1" fmla="*/ 8407 w 21406"/>
                          <a:gd name="connsiteY1" fmla="*/ 10220 h 25321"/>
                          <a:gd name="connsiteX2" fmla="*/ 21266 w 21406"/>
                          <a:gd name="connsiteY2" fmla="*/ 117 h 25321"/>
                          <a:gd name="connsiteX3" fmla="*/ 13000 w 21406"/>
                          <a:gd name="connsiteY3" fmla="*/ 14813 h 25321"/>
                          <a:gd name="connsiteX4" fmla="*/ 141 w 21406"/>
                          <a:gd name="connsiteY4" fmla="*/ 24916 h 2532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1406" h="25321">
                            <a:moveTo>
                              <a:pt x="141" y="24916"/>
                            </a:moveTo>
                            <a:cubicBezTo>
                              <a:pt x="-778" y="23998"/>
                              <a:pt x="2896" y="17568"/>
                              <a:pt x="8407" y="10220"/>
                            </a:cubicBezTo>
                            <a:cubicBezTo>
                              <a:pt x="14837" y="3791"/>
                              <a:pt x="20347" y="-801"/>
                              <a:pt x="21266" y="117"/>
                            </a:cubicBezTo>
                            <a:cubicBezTo>
                              <a:pt x="22184" y="1036"/>
                              <a:pt x="18510" y="7465"/>
                              <a:pt x="13000" y="14813"/>
                            </a:cubicBezTo>
                            <a:cubicBezTo>
                              <a:pt x="7489" y="22161"/>
                              <a:pt x="1059" y="26753"/>
                              <a:pt x="141" y="24916"/>
                            </a:cubicBezTo>
                            <a:close/>
                          </a:path>
                        </a:pathLst>
                      </a:custGeom>
                      <a:solidFill>
                        <a:srgbClr val="292929"/>
                      </a:solidFill>
                      <a:ln w="918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921" name="任意多边形: 形状 920"/>
                    <p:cNvSpPr/>
                    <p:nvPr>
                      <p:custDataLst>
                        <p:tags r:id="rId88"/>
                      </p:custDataLst>
                    </p:nvPr>
                  </p:nvSpPr>
                  <p:spPr>
                    <a:xfrm>
                      <a:off x="8138476" y="3873163"/>
                      <a:ext cx="70032" cy="93148"/>
                    </a:xfrm>
                    <a:custGeom>
                      <a:avLst/>
                      <a:gdLst>
                        <a:gd name="connsiteX0" fmla="*/ 68195 w 70032"/>
                        <a:gd name="connsiteY0" fmla="*/ 93148 h 93148"/>
                        <a:gd name="connsiteX1" fmla="*/ 23190 w 70032"/>
                        <a:gd name="connsiteY1" fmla="*/ 78452 h 93148"/>
                        <a:gd name="connsiteX2" fmla="*/ 3902 w 70032"/>
                        <a:gd name="connsiteY2" fmla="*/ 27017 h 93148"/>
                        <a:gd name="connsiteX3" fmla="*/ 48908 w 70032"/>
                        <a:gd name="connsiteY3" fmla="*/ 381 h 93148"/>
                        <a:gd name="connsiteX4" fmla="*/ 64522 w 70032"/>
                        <a:gd name="connsiteY4" fmla="*/ 16914 h 93148"/>
                        <a:gd name="connsiteX5" fmla="*/ 52581 w 70032"/>
                        <a:gd name="connsiteY5" fmla="*/ 8648 h 93148"/>
                        <a:gd name="connsiteX6" fmla="*/ 9413 w 70032"/>
                        <a:gd name="connsiteY6" fmla="*/ 36202 h 93148"/>
                        <a:gd name="connsiteX7" fmla="*/ 13087 w 70032"/>
                        <a:gd name="connsiteY7" fmla="*/ 55490 h 93148"/>
                        <a:gd name="connsiteX8" fmla="*/ 31456 w 70032"/>
                        <a:gd name="connsiteY8" fmla="*/ 78452 h 93148"/>
                        <a:gd name="connsiteX9" fmla="*/ 70033 w 70032"/>
                        <a:gd name="connsiteY9" fmla="*/ 89474 h 93148"/>
                        <a:gd name="connsiteX10" fmla="*/ 68195 w 70032"/>
                        <a:gd name="connsiteY10" fmla="*/ 93148 h 931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70032" h="93148">
                          <a:moveTo>
                            <a:pt x="68195" y="93148"/>
                          </a:moveTo>
                          <a:cubicBezTo>
                            <a:pt x="60848" y="93148"/>
                            <a:pt x="30538" y="88556"/>
                            <a:pt x="23190" y="78452"/>
                          </a:cubicBezTo>
                          <a:cubicBezTo>
                            <a:pt x="16761" y="68349"/>
                            <a:pt x="-9876" y="36202"/>
                            <a:pt x="3902" y="27017"/>
                          </a:cubicBezTo>
                          <a:cubicBezTo>
                            <a:pt x="31456" y="10485"/>
                            <a:pt x="37886" y="9566"/>
                            <a:pt x="48908" y="381"/>
                          </a:cubicBezTo>
                          <a:cubicBezTo>
                            <a:pt x="59929" y="-2374"/>
                            <a:pt x="63603" y="10485"/>
                            <a:pt x="64522" y="16914"/>
                          </a:cubicBezTo>
                          <a:cubicBezTo>
                            <a:pt x="64522" y="16914"/>
                            <a:pt x="59929" y="4055"/>
                            <a:pt x="52581" y="8648"/>
                          </a:cubicBezTo>
                          <a:cubicBezTo>
                            <a:pt x="47989" y="11403"/>
                            <a:pt x="44315" y="19670"/>
                            <a:pt x="9413" y="36202"/>
                          </a:cubicBezTo>
                          <a:cubicBezTo>
                            <a:pt x="5739" y="40795"/>
                            <a:pt x="8494" y="46306"/>
                            <a:pt x="13087" y="55490"/>
                          </a:cubicBezTo>
                          <a:cubicBezTo>
                            <a:pt x="17679" y="64675"/>
                            <a:pt x="25946" y="74779"/>
                            <a:pt x="31456" y="78452"/>
                          </a:cubicBezTo>
                          <a:cubicBezTo>
                            <a:pt x="42478" y="85800"/>
                            <a:pt x="70033" y="89474"/>
                            <a:pt x="70033" y="89474"/>
                          </a:cubicBezTo>
                          <a:lnTo>
                            <a:pt x="68195" y="9314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18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2" name="任意多边形: 形状 921"/>
                    <p:cNvSpPr/>
                    <p:nvPr>
                      <p:custDataLst>
                        <p:tags r:id="rId89"/>
                      </p:custDataLst>
                    </p:nvPr>
                  </p:nvSpPr>
                  <p:spPr>
                    <a:xfrm>
                      <a:off x="8155237" y="3906610"/>
                      <a:ext cx="56946" cy="43168"/>
                    </a:xfrm>
                    <a:custGeom>
                      <a:avLst/>
                      <a:gdLst>
                        <a:gd name="connsiteX0" fmla="*/ 56946 w 56946"/>
                        <a:gd name="connsiteY0" fmla="*/ 43169 h 43168"/>
                        <a:gd name="connsiteX1" fmla="*/ 0 w 56946"/>
                        <a:gd name="connsiteY1" fmla="*/ 4592 h 43168"/>
                        <a:gd name="connsiteX2" fmla="*/ 9185 w 56946"/>
                        <a:gd name="connsiteY2" fmla="*/ 0 h 43168"/>
                        <a:gd name="connsiteX3" fmla="*/ 56027 w 56946"/>
                        <a:gd name="connsiteY3" fmla="*/ 40413 h 43168"/>
                        <a:gd name="connsiteX4" fmla="*/ 56946 w 56946"/>
                        <a:gd name="connsiteY4" fmla="*/ 43169 h 431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6946" h="43168">
                          <a:moveTo>
                            <a:pt x="56946" y="43169"/>
                          </a:moveTo>
                          <a:lnTo>
                            <a:pt x="0" y="4592"/>
                          </a:lnTo>
                          <a:cubicBezTo>
                            <a:pt x="0" y="4592"/>
                            <a:pt x="8266" y="1837"/>
                            <a:pt x="9185" y="0"/>
                          </a:cubicBezTo>
                          <a:cubicBezTo>
                            <a:pt x="32147" y="27554"/>
                            <a:pt x="56027" y="40413"/>
                            <a:pt x="56027" y="40413"/>
                          </a:cubicBezTo>
                          <a:lnTo>
                            <a:pt x="56946" y="43169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63000"/>
                      </a:srgbClr>
                    </a:solidFill>
                    <a:ln w="918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3" name="任意多边形: 形状 922"/>
                    <p:cNvSpPr/>
                    <p:nvPr>
                      <p:custDataLst>
                        <p:tags r:id="rId90"/>
                      </p:custDataLst>
                    </p:nvPr>
                  </p:nvSpPr>
                  <p:spPr>
                    <a:xfrm>
                      <a:off x="8154171" y="3916713"/>
                      <a:ext cx="58011" cy="33065"/>
                    </a:xfrm>
                    <a:custGeom>
                      <a:avLst/>
                      <a:gdLst>
                        <a:gd name="connsiteX0" fmla="*/ 58012 w 58011"/>
                        <a:gd name="connsiteY0" fmla="*/ 33065 h 33065"/>
                        <a:gd name="connsiteX1" fmla="*/ 147 w 58011"/>
                        <a:gd name="connsiteY1" fmla="*/ 0 h 33065"/>
                        <a:gd name="connsiteX2" fmla="*/ 1984 w 58011"/>
                        <a:gd name="connsiteY2" fmla="*/ 11022 h 33065"/>
                        <a:gd name="connsiteX3" fmla="*/ 58012 w 58011"/>
                        <a:gd name="connsiteY3" fmla="*/ 33065 h 330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8011" h="33065">
                          <a:moveTo>
                            <a:pt x="58012" y="33065"/>
                          </a:moveTo>
                          <a:lnTo>
                            <a:pt x="147" y="0"/>
                          </a:lnTo>
                          <a:cubicBezTo>
                            <a:pt x="147" y="0"/>
                            <a:pt x="-771" y="7348"/>
                            <a:pt x="1984" y="11022"/>
                          </a:cubicBezTo>
                          <a:cubicBezTo>
                            <a:pt x="3821" y="14696"/>
                            <a:pt x="58012" y="33065"/>
                            <a:pt x="58012" y="33065"/>
                          </a:cubicBezTo>
                          <a:close/>
                        </a:path>
                      </a:pathLst>
                    </a:custGeom>
                    <a:solidFill>
                      <a:srgbClr val="FFFFFF">
                        <a:alpha val="46000"/>
                      </a:srgbClr>
                    </a:solidFill>
                    <a:ln w="918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924" name="图形 799"/>
                    <p:cNvGrpSpPr/>
                    <p:nvPr/>
                  </p:nvGrpSpPr>
                  <p:grpSpPr>
                    <a:xfrm>
                      <a:off x="8173031" y="3945359"/>
                      <a:ext cx="20093" cy="18023"/>
                      <a:chOff x="8173031" y="3945359"/>
                      <a:chExt cx="20093" cy="18023"/>
                    </a:xfrm>
                  </p:grpSpPr>
                  <p:sp>
                    <p:nvSpPr>
                      <p:cNvPr id="925" name="任意多边形: 形状 924"/>
                      <p:cNvSpPr/>
                      <p:nvPr>
                        <p:custDataLst>
                          <p:tags r:id="rId91"/>
                        </p:custDataLst>
                      </p:nvPr>
                    </p:nvSpPr>
                    <p:spPr>
                      <a:xfrm>
                        <a:off x="8173607" y="3945359"/>
                        <a:ext cx="19517" cy="15440"/>
                      </a:xfrm>
                      <a:custGeom>
                        <a:avLst/>
                        <a:gdLst>
                          <a:gd name="connsiteX0" fmla="*/ 7348 w 19517"/>
                          <a:gd name="connsiteY0" fmla="*/ 12686 h 15440"/>
                          <a:gd name="connsiteX1" fmla="*/ 15614 w 19517"/>
                          <a:gd name="connsiteY1" fmla="*/ 14523 h 15440"/>
                          <a:gd name="connsiteX2" fmla="*/ 17451 w 19517"/>
                          <a:gd name="connsiteY2" fmla="*/ 15441 h 15440"/>
                          <a:gd name="connsiteX3" fmla="*/ 19288 w 19517"/>
                          <a:gd name="connsiteY3" fmla="*/ 11767 h 15440"/>
                          <a:gd name="connsiteX4" fmla="*/ 19288 w 19517"/>
                          <a:gd name="connsiteY4" fmla="*/ 11767 h 15440"/>
                          <a:gd name="connsiteX5" fmla="*/ 13777 w 19517"/>
                          <a:gd name="connsiteY5" fmla="*/ 1664 h 15440"/>
                          <a:gd name="connsiteX6" fmla="*/ 1837 w 19517"/>
                          <a:gd name="connsiteY6" fmla="*/ 2582 h 15440"/>
                          <a:gd name="connsiteX7" fmla="*/ 0 w 19517"/>
                          <a:gd name="connsiteY7" fmla="*/ 7175 h 15440"/>
                          <a:gd name="connsiteX8" fmla="*/ 1837 w 19517"/>
                          <a:gd name="connsiteY8" fmla="*/ 8093 h 15440"/>
                          <a:gd name="connsiteX9" fmla="*/ 7348 w 19517"/>
                          <a:gd name="connsiteY9" fmla="*/ 12686 h 1544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</a:cxnLst>
                        <a:rect l="l" t="t" r="r" b="b"/>
                        <a:pathLst>
                          <a:path w="19517" h="15440">
                            <a:moveTo>
                              <a:pt x="7348" y="12686"/>
                            </a:moveTo>
                            <a:cubicBezTo>
                              <a:pt x="10103" y="14523"/>
                              <a:pt x="12858" y="14523"/>
                              <a:pt x="15614" y="14523"/>
                            </a:cubicBezTo>
                            <a:lnTo>
                              <a:pt x="17451" y="15441"/>
                            </a:lnTo>
                            <a:lnTo>
                              <a:pt x="19288" y="11767"/>
                            </a:lnTo>
                            <a:lnTo>
                              <a:pt x="19288" y="11767"/>
                            </a:lnTo>
                            <a:cubicBezTo>
                              <a:pt x="20207" y="8093"/>
                              <a:pt x="18370" y="4419"/>
                              <a:pt x="13777" y="1664"/>
                            </a:cubicBezTo>
                            <a:cubicBezTo>
                              <a:pt x="9185" y="-1092"/>
                              <a:pt x="3674" y="-173"/>
                              <a:pt x="1837" y="2582"/>
                            </a:cubicBezTo>
                            <a:lnTo>
                              <a:pt x="0" y="7175"/>
                            </a:lnTo>
                            <a:lnTo>
                              <a:pt x="1837" y="8093"/>
                            </a:lnTo>
                            <a:cubicBezTo>
                              <a:pt x="3674" y="9012"/>
                              <a:pt x="5511" y="10848"/>
                              <a:pt x="7348" y="12686"/>
                            </a:cubicBez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18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926" name="任意多边形: 形状 925"/>
                      <p:cNvSpPr/>
                      <p:nvPr>
                        <p:custDataLst>
                          <p:tags r:id="rId92"/>
                        </p:custDataLst>
                      </p:nvPr>
                    </p:nvSpPr>
                    <p:spPr>
                      <a:xfrm>
                        <a:off x="8173031" y="3947814"/>
                        <a:ext cx="18601" cy="15568"/>
                      </a:xfrm>
                      <a:custGeom>
                        <a:avLst/>
                        <a:gdLst>
                          <a:gd name="connsiteX0" fmla="*/ 6086 w 18601"/>
                          <a:gd name="connsiteY0" fmla="*/ 13904 h 15568"/>
                          <a:gd name="connsiteX1" fmla="*/ 575 w 18601"/>
                          <a:gd name="connsiteY1" fmla="*/ 2883 h 15568"/>
                          <a:gd name="connsiteX2" fmla="*/ 12516 w 18601"/>
                          <a:gd name="connsiteY2" fmla="*/ 1964 h 15568"/>
                          <a:gd name="connsiteX3" fmla="*/ 18026 w 18601"/>
                          <a:gd name="connsiteY3" fmla="*/ 12986 h 15568"/>
                          <a:gd name="connsiteX4" fmla="*/ 6086 w 18601"/>
                          <a:gd name="connsiteY4" fmla="*/ 13904 h 1556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8601" h="15568">
                            <a:moveTo>
                              <a:pt x="6086" y="13904"/>
                            </a:moveTo>
                            <a:cubicBezTo>
                              <a:pt x="1494" y="11149"/>
                              <a:pt x="-1262" y="6557"/>
                              <a:pt x="575" y="2883"/>
                            </a:cubicBezTo>
                            <a:cubicBezTo>
                              <a:pt x="2413" y="-791"/>
                              <a:pt x="7923" y="-791"/>
                              <a:pt x="12516" y="1964"/>
                            </a:cubicBezTo>
                            <a:cubicBezTo>
                              <a:pt x="17108" y="4720"/>
                              <a:pt x="19863" y="9312"/>
                              <a:pt x="18026" y="12986"/>
                            </a:cubicBezTo>
                            <a:cubicBezTo>
                              <a:pt x="16190" y="15741"/>
                              <a:pt x="10679" y="16660"/>
                              <a:pt x="6086" y="13904"/>
                            </a:cubicBezTo>
                            <a:close/>
                          </a:path>
                        </a:pathLst>
                      </a:custGeom>
                      <a:solidFill>
                        <a:srgbClr val="292929"/>
                      </a:solidFill>
                      <a:ln w="918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  <p:sp>
              <p:nvSpPr>
                <p:cNvPr id="927" name="任意多边形: 形状 926"/>
                <p:cNvSpPr/>
                <p:nvPr>
                  <p:custDataLst>
                    <p:tags r:id="rId93"/>
                  </p:custDataLst>
                </p:nvPr>
              </p:nvSpPr>
              <p:spPr>
                <a:xfrm>
                  <a:off x="8145133" y="3871707"/>
                  <a:ext cx="74397" cy="52511"/>
                </a:xfrm>
                <a:custGeom>
                  <a:avLst/>
                  <a:gdLst>
                    <a:gd name="connsiteX0" fmla="*/ 62457 w 74397"/>
                    <a:gd name="connsiteY0" fmla="*/ 0 h 52511"/>
                    <a:gd name="connsiteX1" fmla="*/ 74397 w 74397"/>
                    <a:gd name="connsiteY1" fmla="*/ 39495 h 52511"/>
                    <a:gd name="connsiteX2" fmla="*/ 30310 w 74397"/>
                    <a:gd name="connsiteY2" fmla="*/ 51435 h 52511"/>
                    <a:gd name="connsiteX3" fmla="*/ 0 w 74397"/>
                    <a:gd name="connsiteY3" fmla="*/ 24799 h 52511"/>
                    <a:gd name="connsiteX4" fmla="*/ 62457 w 74397"/>
                    <a:gd name="connsiteY4" fmla="*/ 0 h 52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4397" h="52511">
                      <a:moveTo>
                        <a:pt x="62457" y="0"/>
                      </a:moveTo>
                      <a:lnTo>
                        <a:pt x="74397" y="39495"/>
                      </a:lnTo>
                      <a:cubicBezTo>
                        <a:pt x="74397" y="39495"/>
                        <a:pt x="49598" y="56946"/>
                        <a:pt x="30310" y="51435"/>
                      </a:cubicBezTo>
                      <a:cubicBezTo>
                        <a:pt x="11022" y="45924"/>
                        <a:pt x="0" y="24799"/>
                        <a:pt x="0" y="24799"/>
                      </a:cubicBezTo>
                      <a:lnTo>
                        <a:pt x="62457" y="0"/>
                      </a:lnTo>
                      <a:close/>
                    </a:path>
                  </a:pathLst>
                </a:custGeom>
                <a:solidFill>
                  <a:srgbClr val="FFC200">
                    <a:alpha val="51000"/>
                  </a:srgbClr>
                </a:solidFill>
                <a:ln w="91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928" name="图形 799"/>
                <p:cNvGrpSpPr/>
                <p:nvPr/>
              </p:nvGrpSpPr>
              <p:grpSpPr>
                <a:xfrm>
                  <a:off x="8056688" y="3829709"/>
                  <a:ext cx="152738" cy="105735"/>
                  <a:chOff x="8056688" y="3829709"/>
                  <a:chExt cx="152738" cy="105735"/>
                </a:xfrm>
              </p:grpSpPr>
              <p:sp>
                <p:nvSpPr>
                  <p:cNvPr id="929" name="任意多边形: 形状 928"/>
                  <p:cNvSpPr/>
                  <p:nvPr>
                    <p:custDataLst>
                      <p:tags r:id="rId94"/>
                    </p:custDataLst>
                  </p:nvPr>
                </p:nvSpPr>
                <p:spPr>
                  <a:xfrm>
                    <a:off x="8056688" y="3865107"/>
                    <a:ext cx="152738" cy="70336"/>
                  </a:xfrm>
                  <a:custGeom>
                    <a:avLst/>
                    <a:gdLst>
                      <a:gd name="connsiteX0" fmla="*/ 8537 w 152738"/>
                      <a:gd name="connsiteY0" fmla="*/ 53442 h 70336"/>
                      <a:gd name="connsiteX1" fmla="*/ 1190 w 152738"/>
                      <a:gd name="connsiteY1" fmla="*/ 68138 h 70336"/>
                      <a:gd name="connsiteX2" fmla="*/ 55380 w 152738"/>
                      <a:gd name="connsiteY2" fmla="*/ 58953 h 70336"/>
                      <a:gd name="connsiteX3" fmla="*/ 124266 w 152738"/>
                      <a:gd name="connsiteY3" fmla="*/ 25888 h 70336"/>
                      <a:gd name="connsiteX4" fmla="*/ 152739 w 152738"/>
                      <a:gd name="connsiteY4" fmla="*/ 9355 h 70336"/>
                      <a:gd name="connsiteX5" fmla="*/ 138962 w 152738"/>
                      <a:gd name="connsiteY5" fmla="*/ 170 h 70336"/>
                      <a:gd name="connsiteX6" fmla="*/ 8537 w 152738"/>
                      <a:gd name="connsiteY6" fmla="*/ 53442 h 703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52738" h="70336">
                        <a:moveTo>
                          <a:pt x="8537" y="53442"/>
                        </a:moveTo>
                        <a:cubicBezTo>
                          <a:pt x="3026" y="56198"/>
                          <a:pt x="-2484" y="62627"/>
                          <a:pt x="1190" y="68138"/>
                        </a:cubicBezTo>
                        <a:cubicBezTo>
                          <a:pt x="4863" y="73649"/>
                          <a:pt x="41603" y="68138"/>
                          <a:pt x="55380" y="58953"/>
                        </a:cubicBezTo>
                        <a:cubicBezTo>
                          <a:pt x="69157" y="49768"/>
                          <a:pt x="109571" y="30480"/>
                          <a:pt x="124266" y="25888"/>
                        </a:cubicBezTo>
                        <a:cubicBezTo>
                          <a:pt x="138043" y="21296"/>
                          <a:pt x="152739" y="16703"/>
                          <a:pt x="152739" y="9355"/>
                        </a:cubicBezTo>
                        <a:cubicBezTo>
                          <a:pt x="152739" y="2007"/>
                          <a:pt x="143554" y="-748"/>
                          <a:pt x="138962" y="170"/>
                        </a:cubicBezTo>
                        <a:cubicBezTo>
                          <a:pt x="134369" y="-748"/>
                          <a:pt x="8537" y="53442"/>
                          <a:pt x="8537" y="53442"/>
                        </a:cubicBezTo>
                        <a:close/>
                      </a:path>
                    </a:pathLst>
                  </a:custGeom>
                  <a:solidFill>
                    <a:srgbClr val="211D1D"/>
                  </a:solidFill>
                  <a:ln w="918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0" name="任意多边形: 形状 929"/>
                  <p:cNvSpPr/>
                  <p:nvPr>
                    <p:custDataLst>
                      <p:tags r:id="rId95"/>
                    </p:custDataLst>
                  </p:nvPr>
                </p:nvSpPr>
                <p:spPr>
                  <a:xfrm>
                    <a:off x="8059544" y="3863024"/>
                    <a:ext cx="145316" cy="65040"/>
                  </a:xfrm>
                  <a:custGeom>
                    <a:avLst/>
                    <a:gdLst>
                      <a:gd name="connsiteX0" fmla="*/ 20378 w 145316"/>
                      <a:gd name="connsiteY0" fmla="*/ 41749 h 65040"/>
                      <a:gd name="connsiteX1" fmla="*/ 171 w 145316"/>
                      <a:gd name="connsiteY1" fmla="*/ 61955 h 65040"/>
                      <a:gd name="connsiteX2" fmla="*/ 44258 w 145316"/>
                      <a:gd name="connsiteY2" fmla="*/ 58282 h 65040"/>
                      <a:gd name="connsiteX3" fmla="*/ 106715 w 145316"/>
                      <a:gd name="connsiteY3" fmla="*/ 27053 h 65040"/>
                      <a:gd name="connsiteX4" fmla="*/ 145291 w 145316"/>
                      <a:gd name="connsiteY4" fmla="*/ 6847 h 65040"/>
                      <a:gd name="connsiteX5" fmla="*/ 120493 w 145316"/>
                      <a:gd name="connsiteY5" fmla="*/ 417 h 65040"/>
                      <a:gd name="connsiteX6" fmla="*/ 20378 w 145316"/>
                      <a:gd name="connsiteY6" fmla="*/ 41749 h 650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5316" h="65040">
                        <a:moveTo>
                          <a:pt x="20378" y="41749"/>
                        </a:moveTo>
                        <a:cubicBezTo>
                          <a:pt x="20378" y="41749"/>
                          <a:pt x="2927" y="57363"/>
                          <a:pt x="171" y="61955"/>
                        </a:cubicBezTo>
                        <a:cubicBezTo>
                          <a:pt x="-2584" y="66548"/>
                          <a:pt x="28644" y="66548"/>
                          <a:pt x="44258" y="58282"/>
                        </a:cubicBezTo>
                        <a:cubicBezTo>
                          <a:pt x="59872" y="50015"/>
                          <a:pt x="91101" y="34401"/>
                          <a:pt x="106715" y="27053"/>
                        </a:cubicBezTo>
                        <a:cubicBezTo>
                          <a:pt x="122329" y="20624"/>
                          <a:pt x="146210" y="14194"/>
                          <a:pt x="145291" y="6847"/>
                        </a:cubicBezTo>
                        <a:cubicBezTo>
                          <a:pt x="144373" y="-501"/>
                          <a:pt x="132433" y="-501"/>
                          <a:pt x="120493" y="417"/>
                        </a:cubicBezTo>
                        <a:cubicBezTo>
                          <a:pt x="108552" y="1336"/>
                          <a:pt x="20378" y="41749"/>
                          <a:pt x="20378" y="41749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918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931" name="图形 799"/>
                  <p:cNvGrpSpPr/>
                  <p:nvPr/>
                </p:nvGrpSpPr>
                <p:grpSpPr>
                  <a:xfrm>
                    <a:off x="8077995" y="3829709"/>
                    <a:ext cx="111462" cy="86085"/>
                    <a:chOff x="8077995" y="3829709"/>
                    <a:chExt cx="111462" cy="86085"/>
                  </a:xfrm>
                </p:grpSpPr>
                <p:sp>
                  <p:nvSpPr>
                    <p:cNvPr id="932" name="任意多边形: 形状 931"/>
                    <p:cNvSpPr/>
                    <p:nvPr>
                      <p:custDataLst>
                        <p:tags r:id="rId96"/>
                      </p:custDataLst>
                    </p:nvPr>
                  </p:nvSpPr>
                  <p:spPr>
                    <a:xfrm>
                      <a:off x="8077995" y="3829709"/>
                      <a:ext cx="111462" cy="86085"/>
                    </a:xfrm>
                    <a:custGeom>
                      <a:avLst/>
                      <a:gdLst>
                        <a:gd name="connsiteX0" fmla="*/ 110308 w 111462"/>
                        <a:gd name="connsiteY0" fmla="*/ 40161 h 86085"/>
                        <a:gd name="connsiteX1" fmla="*/ 92857 w 111462"/>
                        <a:gd name="connsiteY1" fmla="*/ 8933 h 86085"/>
                        <a:gd name="connsiteX2" fmla="*/ 45096 w 111462"/>
                        <a:gd name="connsiteY2" fmla="*/ 2503 h 86085"/>
                        <a:gd name="connsiteX3" fmla="*/ 90 w 111462"/>
                        <a:gd name="connsiteY3" fmla="*/ 46590 h 86085"/>
                        <a:gd name="connsiteX4" fmla="*/ 5601 w 111462"/>
                        <a:gd name="connsiteY4" fmla="*/ 86085 h 86085"/>
                        <a:gd name="connsiteX5" fmla="*/ 110308 w 111462"/>
                        <a:gd name="connsiteY5" fmla="*/ 40161 h 860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11462" h="86085">
                          <a:moveTo>
                            <a:pt x="110308" y="40161"/>
                          </a:moveTo>
                          <a:cubicBezTo>
                            <a:pt x="115819" y="38324"/>
                            <a:pt x="100205" y="12607"/>
                            <a:pt x="92857" y="8933"/>
                          </a:cubicBezTo>
                          <a:cubicBezTo>
                            <a:pt x="84590" y="3422"/>
                            <a:pt x="65302" y="-3926"/>
                            <a:pt x="45096" y="2503"/>
                          </a:cubicBezTo>
                          <a:cubicBezTo>
                            <a:pt x="32237" y="6177"/>
                            <a:pt x="1008" y="19036"/>
                            <a:pt x="90" y="46590"/>
                          </a:cubicBezTo>
                          <a:cubicBezTo>
                            <a:pt x="-828" y="73227"/>
                            <a:pt x="5601" y="86085"/>
                            <a:pt x="5601" y="86085"/>
                          </a:cubicBezTo>
                          <a:cubicBezTo>
                            <a:pt x="5601" y="86085"/>
                            <a:pt x="84590" y="46590"/>
                            <a:pt x="110308" y="40161"/>
                          </a:cubicBezTo>
                          <a:close/>
                        </a:path>
                      </a:pathLst>
                    </a:custGeom>
                    <a:solidFill>
                      <a:srgbClr val="211D1D"/>
                    </a:solidFill>
                    <a:ln w="918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33" name="任意多边形: 形状 932"/>
                    <p:cNvSpPr/>
                    <p:nvPr>
                      <p:custDataLst>
                        <p:tags r:id="rId97"/>
                      </p:custDataLst>
                    </p:nvPr>
                  </p:nvSpPr>
                  <p:spPr>
                    <a:xfrm>
                      <a:off x="8078913" y="3832213"/>
                      <a:ext cx="54280" cy="82663"/>
                    </a:xfrm>
                    <a:custGeom>
                      <a:avLst/>
                      <a:gdLst>
                        <a:gd name="connsiteX0" fmla="*/ 90 w 54280"/>
                        <a:gd name="connsiteY0" fmla="*/ 43169 h 82663"/>
                        <a:gd name="connsiteX1" fmla="*/ 5601 w 54280"/>
                        <a:gd name="connsiteY1" fmla="*/ 82663 h 82663"/>
                        <a:gd name="connsiteX2" fmla="*/ 54280 w 54280"/>
                        <a:gd name="connsiteY2" fmla="*/ 59701 h 82663"/>
                        <a:gd name="connsiteX3" fmla="*/ 43258 w 54280"/>
                        <a:gd name="connsiteY3" fmla="*/ 0 h 82663"/>
                        <a:gd name="connsiteX4" fmla="*/ 90 w 54280"/>
                        <a:gd name="connsiteY4" fmla="*/ 43169 h 826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4280" h="82663">
                          <a:moveTo>
                            <a:pt x="90" y="43169"/>
                          </a:moveTo>
                          <a:cubicBezTo>
                            <a:pt x="-829" y="69805"/>
                            <a:pt x="5601" y="82663"/>
                            <a:pt x="5601" y="82663"/>
                          </a:cubicBezTo>
                          <a:cubicBezTo>
                            <a:pt x="5601" y="82663"/>
                            <a:pt x="28563" y="71642"/>
                            <a:pt x="54280" y="59701"/>
                          </a:cubicBezTo>
                          <a:cubicBezTo>
                            <a:pt x="43258" y="41332"/>
                            <a:pt x="34992" y="14696"/>
                            <a:pt x="43258" y="0"/>
                          </a:cubicBezTo>
                          <a:cubicBezTo>
                            <a:pt x="29481" y="5511"/>
                            <a:pt x="1008" y="17451"/>
                            <a:pt x="90" y="43169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18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934" name="图形 799"/>
              <p:cNvGrpSpPr/>
              <p:nvPr/>
            </p:nvGrpSpPr>
            <p:grpSpPr>
              <a:xfrm>
                <a:off x="8045680" y="4172969"/>
                <a:ext cx="197812" cy="473394"/>
                <a:chOff x="8045680" y="4172969"/>
                <a:chExt cx="197812" cy="473394"/>
              </a:xfrm>
            </p:grpSpPr>
            <p:sp>
              <p:nvSpPr>
                <p:cNvPr id="935" name="任意多边形: 形状 934"/>
                <p:cNvSpPr/>
                <p:nvPr>
                  <p:custDataLst>
                    <p:tags r:id="rId98"/>
                  </p:custDataLst>
                </p:nvPr>
              </p:nvSpPr>
              <p:spPr>
                <a:xfrm>
                  <a:off x="8054734" y="4576183"/>
                  <a:ext cx="99428" cy="70180"/>
                </a:xfrm>
                <a:custGeom>
                  <a:avLst/>
                  <a:gdLst>
                    <a:gd name="connsiteX0" fmla="*/ 2226 w 99428"/>
                    <a:gd name="connsiteY0" fmla="*/ 10103 h 70180"/>
                    <a:gd name="connsiteX1" fmla="*/ 14166 w 99428"/>
                    <a:gd name="connsiteY1" fmla="*/ 52354 h 70180"/>
                    <a:gd name="connsiteX2" fmla="*/ 28862 w 99428"/>
                    <a:gd name="connsiteY2" fmla="*/ 57865 h 70180"/>
                    <a:gd name="connsiteX3" fmla="*/ 69275 w 99428"/>
                    <a:gd name="connsiteY3" fmla="*/ 69805 h 70180"/>
                    <a:gd name="connsiteX4" fmla="*/ 92237 w 99428"/>
                    <a:gd name="connsiteY4" fmla="*/ 33984 h 70180"/>
                    <a:gd name="connsiteX5" fmla="*/ 51824 w 99428"/>
                    <a:gd name="connsiteY5" fmla="*/ 0 h 70180"/>
                    <a:gd name="connsiteX6" fmla="*/ 2226 w 99428"/>
                    <a:gd name="connsiteY6" fmla="*/ 10103 h 70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9428" h="70180">
                      <a:moveTo>
                        <a:pt x="2226" y="10103"/>
                      </a:moveTo>
                      <a:cubicBezTo>
                        <a:pt x="-2367" y="36739"/>
                        <a:pt x="-530" y="52354"/>
                        <a:pt x="14166" y="52354"/>
                      </a:cubicBezTo>
                      <a:cubicBezTo>
                        <a:pt x="19677" y="52354"/>
                        <a:pt x="21514" y="52354"/>
                        <a:pt x="28862" y="57865"/>
                      </a:cubicBezTo>
                      <a:cubicBezTo>
                        <a:pt x="49987" y="73479"/>
                        <a:pt x="62845" y="69805"/>
                        <a:pt x="69275" y="69805"/>
                      </a:cubicBezTo>
                      <a:cubicBezTo>
                        <a:pt x="94992" y="69805"/>
                        <a:pt x="108770" y="41332"/>
                        <a:pt x="92237" y="33984"/>
                      </a:cubicBezTo>
                      <a:cubicBezTo>
                        <a:pt x="73867" y="26636"/>
                        <a:pt x="51824" y="0"/>
                        <a:pt x="51824" y="0"/>
                      </a:cubicBezTo>
                      <a:lnTo>
                        <a:pt x="2226" y="1010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1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36" name="任意多边形: 形状 935"/>
                <p:cNvSpPr/>
                <p:nvPr>
                  <p:custDataLst>
                    <p:tags r:id="rId99"/>
                  </p:custDataLst>
                </p:nvPr>
              </p:nvSpPr>
              <p:spPr>
                <a:xfrm>
                  <a:off x="8046231" y="4172969"/>
                  <a:ext cx="197262" cy="439952"/>
                </a:xfrm>
                <a:custGeom>
                  <a:avLst/>
                  <a:gdLst>
                    <a:gd name="connsiteX0" fmla="*/ 79615 w 197262"/>
                    <a:gd name="connsiteY0" fmla="*/ 0 h 439952"/>
                    <a:gd name="connsiteX1" fmla="*/ 54816 w 197262"/>
                    <a:gd name="connsiteY1" fmla="*/ 113892 h 439952"/>
                    <a:gd name="connsiteX2" fmla="*/ 40120 w 197262"/>
                    <a:gd name="connsiteY2" fmla="*/ 232376 h 439952"/>
                    <a:gd name="connsiteX3" fmla="*/ 4299 w 197262"/>
                    <a:gd name="connsiteY3" fmla="*/ 439953 h 439952"/>
                    <a:gd name="connsiteX4" fmla="*/ 82370 w 197262"/>
                    <a:gd name="connsiteY4" fmla="*/ 420665 h 439952"/>
                    <a:gd name="connsiteX5" fmla="*/ 131968 w 197262"/>
                    <a:gd name="connsiteY5" fmla="*/ 255338 h 439952"/>
                    <a:gd name="connsiteX6" fmla="*/ 197180 w 197262"/>
                    <a:gd name="connsiteY6" fmla="*/ 29391 h 439952"/>
                    <a:gd name="connsiteX7" fmla="*/ 79615 w 197262"/>
                    <a:gd name="connsiteY7" fmla="*/ 0 h 439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7262" h="439952">
                      <a:moveTo>
                        <a:pt x="79615" y="0"/>
                      </a:moveTo>
                      <a:cubicBezTo>
                        <a:pt x="69512" y="32147"/>
                        <a:pt x="54816" y="91848"/>
                        <a:pt x="54816" y="113892"/>
                      </a:cubicBezTo>
                      <a:cubicBezTo>
                        <a:pt x="54816" y="135935"/>
                        <a:pt x="40120" y="220436"/>
                        <a:pt x="40120" y="232376"/>
                      </a:cubicBezTo>
                      <a:cubicBezTo>
                        <a:pt x="15321" y="279218"/>
                        <a:pt x="-10396" y="423420"/>
                        <a:pt x="4299" y="439953"/>
                      </a:cubicBezTo>
                      <a:cubicBezTo>
                        <a:pt x="40120" y="411480"/>
                        <a:pt x="82370" y="420665"/>
                        <a:pt x="82370" y="420665"/>
                      </a:cubicBezTo>
                      <a:cubicBezTo>
                        <a:pt x="82370" y="420665"/>
                        <a:pt x="124621" y="280137"/>
                        <a:pt x="131968" y="255338"/>
                      </a:cubicBezTo>
                      <a:cubicBezTo>
                        <a:pt x="139316" y="230539"/>
                        <a:pt x="195343" y="38576"/>
                        <a:pt x="197180" y="29391"/>
                      </a:cubicBezTo>
                      <a:cubicBezTo>
                        <a:pt x="200855" y="20207"/>
                        <a:pt x="79615" y="0"/>
                        <a:pt x="79615" y="0"/>
                      </a:cubicBezTo>
                      <a:close/>
                    </a:path>
                  </a:pathLst>
                </a:custGeom>
                <a:solidFill>
                  <a:srgbClr val="CF690C"/>
                </a:solidFill>
                <a:ln w="91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37" name="任意多边形: 形状 936"/>
                <p:cNvSpPr/>
                <p:nvPr>
                  <p:custDataLst>
                    <p:tags r:id="rId100"/>
                  </p:custDataLst>
                </p:nvPr>
              </p:nvSpPr>
              <p:spPr>
                <a:xfrm>
                  <a:off x="8084423" y="4301557"/>
                  <a:ext cx="126840" cy="294904"/>
                </a:xfrm>
                <a:custGeom>
                  <a:avLst/>
                  <a:gdLst>
                    <a:gd name="connsiteX0" fmla="*/ 126841 w 126840"/>
                    <a:gd name="connsiteY0" fmla="*/ 0 h 294904"/>
                    <a:gd name="connsiteX1" fmla="*/ 94694 w 126840"/>
                    <a:gd name="connsiteY1" fmla="*/ 140528 h 294904"/>
                    <a:gd name="connsiteX2" fmla="*/ 82754 w 126840"/>
                    <a:gd name="connsiteY2" fmla="*/ 177267 h 294904"/>
                    <a:gd name="connsiteX3" fmla="*/ 56118 w 126840"/>
                    <a:gd name="connsiteY3" fmla="*/ 261767 h 294904"/>
                    <a:gd name="connsiteX4" fmla="*/ 46933 w 126840"/>
                    <a:gd name="connsiteY4" fmla="*/ 294833 h 294904"/>
                    <a:gd name="connsiteX5" fmla="*/ 91 w 126840"/>
                    <a:gd name="connsiteY5" fmla="*/ 293914 h 294904"/>
                    <a:gd name="connsiteX6" fmla="*/ 32237 w 126840"/>
                    <a:gd name="connsiteY6" fmla="*/ 278300 h 294904"/>
                    <a:gd name="connsiteX7" fmla="*/ 91 w 126840"/>
                    <a:gd name="connsiteY7" fmla="*/ 274626 h 294904"/>
                    <a:gd name="connsiteX8" fmla="*/ 36830 w 126840"/>
                    <a:gd name="connsiteY8" fmla="*/ 245235 h 294904"/>
                    <a:gd name="connsiteX9" fmla="*/ 19378 w 126840"/>
                    <a:gd name="connsiteY9" fmla="*/ 236968 h 294904"/>
                    <a:gd name="connsiteX10" fmla="*/ 47852 w 126840"/>
                    <a:gd name="connsiteY10" fmla="*/ 191963 h 294904"/>
                    <a:gd name="connsiteX11" fmla="*/ 76324 w 126840"/>
                    <a:gd name="connsiteY11" fmla="*/ 129506 h 294904"/>
                    <a:gd name="connsiteX12" fmla="*/ 126841 w 126840"/>
                    <a:gd name="connsiteY12" fmla="*/ 0 h 294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6840" h="294904">
                      <a:moveTo>
                        <a:pt x="126841" y="0"/>
                      </a:moveTo>
                      <a:cubicBezTo>
                        <a:pt x="124086" y="20207"/>
                        <a:pt x="98368" y="124914"/>
                        <a:pt x="94694" y="140528"/>
                      </a:cubicBezTo>
                      <a:cubicBezTo>
                        <a:pt x="91021" y="155223"/>
                        <a:pt x="85509" y="170838"/>
                        <a:pt x="82754" y="177267"/>
                      </a:cubicBezTo>
                      <a:cubicBezTo>
                        <a:pt x="79080" y="183696"/>
                        <a:pt x="56118" y="252583"/>
                        <a:pt x="56118" y="261767"/>
                      </a:cubicBezTo>
                      <a:cubicBezTo>
                        <a:pt x="56118" y="271871"/>
                        <a:pt x="49689" y="293914"/>
                        <a:pt x="46933" y="294833"/>
                      </a:cubicBezTo>
                      <a:cubicBezTo>
                        <a:pt x="44178" y="295751"/>
                        <a:pt x="11112" y="287485"/>
                        <a:pt x="91" y="293914"/>
                      </a:cubicBezTo>
                      <a:cubicBezTo>
                        <a:pt x="2846" y="282892"/>
                        <a:pt x="27645" y="278300"/>
                        <a:pt x="32237" y="278300"/>
                      </a:cubicBezTo>
                      <a:cubicBezTo>
                        <a:pt x="24890" y="277382"/>
                        <a:pt x="-1747" y="277382"/>
                        <a:pt x="91" y="274626"/>
                      </a:cubicBezTo>
                      <a:cubicBezTo>
                        <a:pt x="1928" y="271871"/>
                        <a:pt x="30400" y="245235"/>
                        <a:pt x="36830" y="245235"/>
                      </a:cubicBezTo>
                      <a:cubicBezTo>
                        <a:pt x="29482" y="241561"/>
                        <a:pt x="19378" y="236968"/>
                        <a:pt x="19378" y="236968"/>
                      </a:cubicBezTo>
                      <a:cubicBezTo>
                        <a:pt x="19378" y="236968"/>
                        <a:pt x="39585" y="217680"/>
                        <a:pt x="47852" y="191963"/>
                      </a:cubicBezTo>
                      <a:cubicBezTo>
                        <a:pt x="51525" y="181859"/>
                        <a:pt x="69895" y="152468"/>
                        <a:pt x="76324" y="129506"/>
                      </a:cubicBezTo>
                      <a:cubicBezTo>
                        <a:pt x="80917" y="112055"/>
                        <a:pt x="126841" y="0"/>
                        <a:pt x="126841" y="0"/>
                      </a:cubicBezTo>
                      <a:close/>
                    </a:path>
                  </a:pathLst>
                </a:custGeom>
                <a:solidFill>
                  <a:srgbClr val="ED8C2B"/>
                </a:solidFill>
                <a:ln w="91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938" name="图形 799"/>
                <p:cNvGrpSpPr/>
                <p:nvPr/>
              </p:nvGrpSpPr>
              <p:grpSpPr>
                <a:xfrm>
                  <a:off x="8045680" y="4558526"/>
                  <a:ext cx="94860" cy="35107"/>
                  <a:chOff x="8045680" y="4558526"/>
                  <a:chExt cx="94860" cy="35107"/>
                </a:xfrm>
              </p:grpSpPr>
              <p:sp>
                <p:nvSpPr>
                  <p:cNvPr id="939" name="任意多边形: 形状 938"/>
                  <p:cNvSpPr/>
                  <p:nvPr>
                    <p:custDataLst>
                      <p:tags r:id="rId101"/>
                    </p:custDataLst>
                  </p:nvPr>
                </p:nvSpPr>
                <p:spPr>
                  <a:xfrm>
                    <a:off x="8046036" y="4558526"/>
                    <a:ext cx="94504" cy="35107"/>
                  </a:xfrm>
                  <a:custGeom>
                    <a:avLst/>
                    <a:gdLst>
                      <a:gd name="connsiteX0" fmla="*/ 94505 w 94504"/>
                      <a:gd name="connsiteY0" fmla="*/ 8472 h 35107"/>
                      <a:gd name="connsiteX1" fmla="*/ 71543 w 94504"/>
                      <a:gd name="connsiteY1" fmla="*/ 1124 h 35107"/>
                      <a:gd name="connsiteX2" fmla="*/ 2657 w 94504"/>
                      <a:gd name="connsiteY2" fmla="*/ 4798 h 35107"/>
                      <a:gd name="connsiteX3" fmla="*/ 820 w 94504"/>
                      <a:gd name="connsiteY3" fmla="*/ 35108 h 35107"/>
                      <a:gd name="connsiteX4" fmla="*/ 69706 w 94504"/>
                      <a:gd name="connsiteY4" fmla="*/ 22249 h 35107"/>
                      <a:gd name="connsiteX5" fmla="*/ 89912 w 94504"/>
                      <a:gd name="connsiteY5" fmla="*/ 29597 h 35107"/>
                      <a:gd name="connsiteX6" fmla="*/ 94505 w 94504"/>
                      <a:gd name="connsiteY6" fmla="*/ 8472 h 351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4504" h="35107">
                        <a:moveTo>
                          <a:pt x="94505" y="8472"/>
                        </a:moveTo>
                        <a:cubicBezTo>
                          <a:pt x="91749" y="5716"/>
                          <a:pt x="84402" y="2961"/>
                          <a:pt x="71543" y="1124"/>
                        </a:cubicBezTo>
                        <a:cubicBezTo>
                          <a:pt x="34804" y="-2550"/>
                          <a:pt x="8168" y="3879"/>
                          <a:pt x="2657" y="4798"/>
                        </a:cubicBezTo>
                        <a:cubicBezTo>
                          <a:pt x="-1936" y="27760"/>
                          <a:pt x="820" y="35108"/>
                          <a:pt x="820" y="35108"/>
                        </a:cubicBezTo>
                        <a:cubicBezTo>
                          <a:pt x="820" y="35108"/>
                          <a:pt x="40315" y="17657"/>
                          <a:pt x="69706" y="22249"/>
                        </a:cubicBezTo>
                        <a:cubicBezTo>
                          <a:pt x="84402" y="22249"/>
                          <a:pt x="89912" y="30515"/>
                          <a:pt x="89912" y="29597"/>
                        </a:cubicBezTo>
                        <a:cubicBezTo>
                          <a:pt x="94505" y="13064"/>
                          <a:pt x="94505" y="8472"/>
                          <a:pt x="94505" y="8472"/>
                        </a:cubicBezTo>
                        <a:close/>
                      </a:path>
                    </a:pathLst>
                  </a:custGeom>
                  <a:solidFill>
                    <a:srgbClr val="FFC200"/>
                  </a:solidFill>
                  <a:ln w="918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0" name="任意多边形: 形状 939"/>
                  <p:cNvSpPr/>
                  <p:nvPr>
                    <p:custDataLst>
                      <p:tags r:id="rId102"/>
                    </p:custDataLst>
                  </p:nvPr>
                </p:nvSpPr>
                <p:spPr>
                  <a:xfrm>
                    <a:off x="8045680" y="4565426"/>
                    <a:ext cx="93024" cy="19023"/>
                  </a:xfrm>
                  <a:custGeom>
                    <a:avLst/>
                    <a:gdLst>
                      <a:gd name="connsiteX0" fmla="*/ 92105 w 93024"/>
                      <a:gd name="connsiteY0" fmla="*/ 15349 h 19023"/>
                      <a:gd name="connsiteX1" fmla="*/ 257 w 93024"/>
                      <a:gd name="connsiteY1" fmla="*/ 19023 h 19023"/>
                      <a:gd name="connsiteX2" fmla="*/ 1176 w 93024"/>
                      <a:gd name="connsiteY2" fmla="*/ 7083 h 19023"/>
                      <a:gd name="connsiteX3" fmla="*/ 93024 w 93024"/>
                      <a:gd name="connsiteY3" fmla="*/ 8002 h 19023"/>
                      <a:gd name="connsiteX4" fmla="*/ 92105 w 93024"/>
                      <a:gd name="connsiteY4" fmla="*/ 15349 h 19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3024" h="19023">
                        <a:moveTo>
                          <a:pt x="92105" y="15349"/>
                        </a:moveTo>
                        <a:cubicBezTo>
                          <a:pt x="85676" y="13513"/>
                          <a:pt x="60877" y="-2102"/>
                          <a:pt x="257" y="19023"/>
                        </a:cubicBezTo>
                        <a:cubicBezTo>
                          <a:pt x="-661" y="9838"/>
                          <a:pt x="1176" y="7083"/>
                          <a:pt x="1176" y="7083"/>
                        </a:cubicBezTo>
                        <a:cubicBezTo>
                          <a:pt x="1176" y="7083"/>
                          <a:pt x="64551" y="-9450"/>
                          <a:pt x="93024" y="8002"/>
                        </a:cubicBezTo>
                        <a:cubicBezTo>
                          <a:pt x="93024" y="9838"/>
                          <a:pt x="92105" y="15349"/>
                          <a:pt x="92105" y="15349"/>
                        </a:cubicBezTo>
                        <a:close/>
                      </a:path>
                    </a:pathLst>
                  </a:custGeom>
                  <a:solidFill>
                    <a:srgbClr val="88AAD2"/>
                  </a:solidFill>
                  <a:ln w="918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941" name="任意多边形: 形状 940"/>
              <p:cNvSpPr/>
              <p:nvPr>
                <p:custDataLst>
                  <p:tags r:id="rId103"/>
                </p:custDataLst>
              </p:nvPr>
            </p:nvSpPr>
            <p:spPr>
              <a:xfrm>
                <a:off x="8065247" y="3979113"/>
                <a:ext cx="87251" cy="179170"/>
              </a:xfrm>
              <a:custGeom>
                <a:avLst/>
                <a:gdLst>
                  <a:gd name="connsiteX0" fmla="*/ 1816 w 87251"/>
                  <a:gd name="connsiteY0" fmla="*/ 18426 h 179170"/>
                  <a:gd name="connsiteX1" fmla="*/ 17430 w 87251"/>
                  <a:gd name="connsiteY1" fmla="*/ 57 h 179170"/>
                  <a:gd name="connsiteX2" fmla="*/ 87235 w 87251"/>
                  <a:gd name="connsiteY2" fmla="*/ 78128 h 179170"/>
                  <a:gd name="connsiteX3" fmla="*/ 24778 w 87251"/>
                  <a:gd name="connsiteY3" fmla="*/ 179161 h 179170"/>
                  <a:gd name="connsiteX4" fmla="*/ 20185 w 87251"/>
                  <a:gd name="connsiteY4" fmla="*/ 162628 h 179170"/>
                  <a:gd name="connsiteX5" fmla="*/ 61517 w 87251"/>
                  <a:gd name="connsiteY5" fmla="*/ 57921 h 179170"/>
                  <a:gd name="connsiteX6" fmla="*/ 1816 w 87251"/>
                  <a:gd name="connsiteY6" fmla="*/ 18426 h 179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251" h="179170">
                    <a:moveTo>
                      <a:pt x="1816" y="18426"/>
                    </a:moveTo>
                    <a:cubicBezTo>
                      <a:pt x="-4614" y="24856"/>
                      <a:pt x="7327" y="975"/>
                      <a:pt x="17430" y="57"/>
                    </a:cubicBezTo>
                    <a:cubicBezTo>
                      <a:pt x="38555" y="-1780"/>
                      <a:pt x="86316" y="41388"/>
                      <a:pt x="87235" y="78128"/>
                    </a:cubicBezTo>
                    <a:cubicBezTo>
                      <a:pt x="88153" y="113949"/>
                      <a:pt x="50495" y="180079"/>
                      <a:pt x="24778" y="179161"/>
                    </a:cubicBezTo>
                    <a:cubicBezTo>
                      <a:pt x="12837" y="179161"/>
                      <a:pt x="13756" y="163547"/>
                      <a:pt x="20185" y="162628"/>
                    </a:cubicBezTo>
                    <a:cubicBezTo>
                      <a:pt x="26614" y="161710"/>
                      <a:pt x="77131" y="105682"/>
                      <a:pt x="61517" y="57921"/>
                    </a:cubicBezTo>
                    <a:cubicBezTo>
                      <a:pt x="51414" y="23937"/>
                      <a:pt x="17430" y="3731"/>
                      <a:pt x="1816" y="18426"/>
                    </a:cubicBezTo>
                    <a:close/>
                  </a:path>
                </a:pathLst>
              </a:custGeom>
              <a:solidFill>
                <a:srgbClr val="211D1D"/>
              </a:solidFill>
              <a:ln w="9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42" name="任意多边形: 形状 941"/>
              <p:cNvSpPr/>
              <p:nvPr>
                <p:custDataLst>
                  <p:tags r:id="rId104"/>
                </p:custDataLst>
              </p:nvPr>
            </p:nvSpPr>
            <p:spPr>
              <a:xfrm>
                <a:off x="8356384" y="4033360"/>
                <a:ext cx="45924" cy="21125"/>
              </a:xfrm>
              <a:custGeom>
                <a:avLst/>
                <a:gdLst>
                  <a:gd name="connsiteX0" fmla="*/ 45924 w 45924"/>
                  <a:gd name="connsiteY0" fmla="*/ 17451 h 21125"/>
                  <a:gd name="connsiteX1" fmla="*/ 13777 w 45924"/>
                  <a:gd name="connsiteY1" fmla="*/ 0 h 21125"/>
                  <a:gd name="connsiteX2" fmla="*/ 0 w 45924"/>
                  <a:gd name="connsiteY2" fmla="*/ 1837 h 21125"/>
                  <a:gd name="connsiteX3" fmla="*/ 33066 w 45924"/>
                  <a:gd name="connsiteY3" fmla="*/ 21125 h 2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924" h="21125">
                    <a:moveTo>
                      <a:pt x="45924" y="17451"/>
                    </a:moveTo>
                    <a:lnTo>
                      <a:pt x="13777" y="0"/>
                    </a:lnTo>
                    <a:lnTo>
                      <a:pt x="0" y="1837"/>
                    </a:lnTo>
                    <a:lnTo>
                      <a:pt x="33066" y="21125"/>
                    </a:lnTo>
                    <a:close/>
                  </a:path>
                </a:pathLst>
              </a:custGeom>
              <a:solidFill>
                <a:srgbClr val="000000"/>
              </a:solidFill>
              <a:ln w="9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43" name="任意多边形: 形状 942"/>
              <p:cNvSpPr/>
              <p:nvPr>
                <p:custDataLst>
                  <p:tags r:id="rId105"/>
                </p:custDataLst>
              </p:nvPr>
            </p:nvSpPr>
            <p:spPr>
              <a:xfrm>
                <a:off x="8146971" y="4025070"/>
                <a:ext cx="87255" cy="50540"/>
              </a:xfrm>
              <a:custGeom>
                <a:avLst/>
                <a:gdLst>
                  <a:gd name="connsiteX0" fmla="*/ 0 w 87255"/>
                  <a:gd name="connsiteY0" fmla="*/ 24823 h 50540"/>
                  <a:gd name="connsiteX1" fmla="*/ 78071 w 87255"/>
                  <a:gd name="connsiteY1" fmla="*/ 1861 h 50540"/>
                  <a:gd name="connsiteX2" fmla="*/ 87256 w 87255"/>
                  <a:gd name="connsiteY2" fmla="*/ 25742 h 50540"/>
                  <a:gd name="connsiteX3" fmla="*/ 14696 w 87255"/>
                  <a:gd name="connsiteY3" fmla="*/ 50541 h 50540"/>
                  <a:gd name="connsiteX4" fmla="*/ 0 w 87255"/>
                  <a:gd name="connsiteY4" fmla="*/ 24823 h 50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255" h="50540">
                    <a:moveTo>
                      <a:pt x="0" y="24823"/>
                    </a:moveTo>
                    <a:cubicBezTo>
                      <a:pt x="3674" y="20231"/>
                      <a:pt x="57864" y="-7324"/>
                      <a:pt x="78071" y="1861"/>
                    </a:cubicBezTo>
                    <a:cubicBezTo>
                      <a:pt x="80826" y="9209"/>
                      <a:pt x="87256" y="25742"/>
                      <a:pt x="87256" y="25742"/>
                    </a:cubicBezTo>
                    <a:cubicBezTo>
                      <a:pt x="87256" y="25742"/>
                      <a:pt x="30310" y="32171"/>
                      <a:pt x="14696" y="50541"/>
                    </a:cubicBezTo>
                    <a:lnTo>
                      <a:pt x="0" y="24823"/>
                    </a:lnTo>
                    <a:close/>
                  </a:path>
                </a:pathLst>
              </a:custGeom>
              <a:solidFill>
                <a:srgbClr val="FFC200"/>
              </a:solidFill>
              <a:ln w="9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44" name="任意多边形: 形状 943"/>
              <p:cNvSpPr/>
              <p:nvPr>
                <p:custDataLst>
                  <p:tags r:id="rId106"/>
                </p:custDataLst>
              </p:nvPr>
            </p:nvSpPr>
            <p:spPr>
              <a:xfrm>
                <a:off x="8153400" y="4033360"/>
                <a:ext cx="78989" cy="34902"/>
              </a:xfrm>
              <a:custGeom>
                <a:avLst/>
                <a:gdLst>
                  <a:gd name="connsiteX0" fmla="*/ 3674 w 78989"/>
                  <a:gd name="connsiteY0" fmla="*/ 34902 h 34902"/>
                  <a:gd name="connsiteX1" fmla="*/ 78989 w 78989"/>
                  <a:gd name="connsiteY1" fmla="*/ 11022 h 34902"/>
                  <a:gd name="connsiteX2" fmla="*/ 74397 w 78989"/>
                  <a:gd name="connsiteY2" fmla="*/ 0 h 34902"/>
                  <a:gd name="connsiteX3" fmla="*/ 0 w 78989"/>
                  <a:gd name="connsiteY3" fmla="*/ 26636 h 34902"/>
                  <a:gd name="connsiteX4" fmla="*/ 3674 w 78989"/>
                  <a:gd name="connsiteY4" fmla="*/ 34902 h 34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989" h="34902">
                    <a:moveTo>
                      <a:pt x="3674" y="34902"/>
                    </a:moveTo>
                    <a:cubicBezTo>
                      <a:pt x="6429" y="33065"/>
                      <a:pt x="43169" y="10103"/>
                      <a:pt x="78989" y="11022"/>
                    </a:cubicBezTo>
                    <a:cubicBezTo>
                      <a:pt x="75316" y="2755"/>
                      <a:pt x="74397" y="0"/>
                      <a:pt x="74397" y="0"/>
                    </a:cubicBezTo>
                    <a:cubicBezTo>
                      <a:pt x="74397" y="0"/>
                      <a:pt x="24799" y="4592"/>
                      <a:pt x="0" y="26636"/>
                    </a:cubicBezTo>
                    <a:cubicBezTo>
                      <a:pt x="918" y="31228"/>
                      <a:pt x="3674" y="34902"/>
                      <a:pt x="3674" y="34902"/>
                    </a:cubicBezTo>
                    <a:close/>
                  </a:path>
                </a:pathLst>
              </a:custGeom>
              <a:solidFill>
                <a:srgbClr val="88AAD2"/>
              </a:solidFill>
              <a:ln w="9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45" name="任意多边形: 形状 944"/>
              <p:cNvSpPr/>
              <p:nvPr>
                <p:custDataLst>
                  <p:tags r:id="rId107"/>
                </p:custDataLst>
              </p:nvPr>
            </p:nvSpPr>
            <p:spPr>
              <a:xfrm>
                <a:off x="8087858" y="4138986"/>
                <a:ext cx="174841" cy="41414"/>
              </a:xfrm>
              <a:custGeom>
                <a:avLst/>
                <a:gdLst>
                  <a:gd name="connsiteX0" fmla="*/ 15944 w 174841"/>
                  <a:gd name="connsiteY0" fmla="*/ 25718 h 41414"/>
                  <a:gd name="connsiteX1" fmla="*/ 171167 w 174841"/>
                  <a:gd name="connsiteY1" fmla="*/ 0 h 41414"/>
                  <a:gd name="connsiteX2" fmla="*/ 174841 w 174841"/>
                  <a:gd name="connsiteY2" fmla="*/ 13777 h 41414"/>
                  <a:gd name="connsiteX3" fmla="*/ 8596 w 174841"/>
                  <a:gd name="connsiteY3" fmla="*/ 41332 h 41414"/>
                  <a:gd name="connsiteX4" fmla="*/ 15944 w 174841"/>
                  <a:gd name="connsiteY4" fmla="*/ 25718 h 41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841" h="41414">
                    <a:moveTo>
                      <a:pt x="15944" y="25718"/>
                    </a:moveTo>
                    <a:cubicBezTo>
                      <a:pt x="26047" y="29391"/>
                      <a:pt x="154635" y="12859"/>
                      <a:pt x="171167" y="0"/>
                    </a:cubicBezTo>
                    <a:lnTo>
                      <a:pt x="174841" y="13777"/>
                    </a:lnTo>
                    <a:cubicBezTo>
                      <a:pt x="174841" y="13777"/>
                      <a:pt x="121569" y="43169"/>
                      <a:pt x="8596" y="41332"/>
                    </a:cubicBezTo>
                    <a:cubicBezTo>
                      <a:pt x="-14366" y="40413"/>
                      <a:pt x="15944" y="25718"/>
                      <a:pt x="15944" y="25718"/>
                    </a:cubicBezTo>
                    <a:close/>
                  </a:path>
                </a:pathLst>
              </a:custGeom>
              <a:solidFill>
                <a:srgbClr val="211D1D"/>
              </a:solidFill>
              <a:ln w="9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46" name="任意多边形: 形状 945"/>
              <p:cNvSpPr/>
              <p:nvPr>
                <p:custDataLst>
                  <p:tags r:id="rId108"/>
                </p:custDataLst>
              </p:nvPr>
            </p:nvSpPr>
            <p:spPr>
              <a:xfrm>
                <a:off x="7000705" y="4148170"/>
                <a:ext cx="133179" cy="50516"/>
              </a:xfrm>
              <a:custGeom>
                <a:avLst/>
                <a:gdLst>
                  <a:gd name="connsiteX0" fmla="*/ 133180 w 133179"/>
                  <a:gd name="connsiteY0" fmla="*/ 50517 h 50516"/>
                  <a:gd name="connsiteX1" fmla="*/ 0 w 133179"/>
                  <a:gd name="connsiteY1" fmla="*/ 32147 h 50516"/>
                  <a:gd name="connsiteX2" fmla="*/ 6429 w 133179"/>
                  <a:gd name="connsiteY2" fmla="*/ 7348 h 50516"/>
                  <a:gd name="connsiteX3" fmla="*/ 64294 w 133179"/>
                  <a:gd name="connsiteY3" fmla="*/ 0 h 50516"/>
                  <a:gd name="connsiteX4" fmla="*/ 129506 w 133179"/>
                  <a:gd name="connsiteY4" fmla="*/ 20207 h 50516"/>
                  <a:gd name="connsiteX5" fmla="*/ 133180 w 133179"/>
                  <a:gd name="connsiteY5" fmla="*/ 50517 h 50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3179" h="50516">
                    <a:moveTo>
                      <a:pt x="133180" y="50517"/>
                    </a:moveTo>
                    <a:cubicBezTo>
                      <a:pt x="112973" y="43169"/>
                      <a:pt x="11022" y="32147"/>
                      <a:pt x="0" y="32147"/>
                    </a:cubicBezTo>
                    <a:cubicBezTo>
                      <a:pt x="4592" y="16533"/>
                      <a:pt x="6429" y="7348"/>
                      <a:pt x="6429" y="7348"/>
                    </a:cubicBezTo>
                    <a:cubicBezTo>
                      <a:pt x="6429" y="7348"/>
                      <a:pt x="57864" y="0"/>
                      <a:pt x="64294" y="0"/>
                    </a:cubicBezTo>
                    <a:cubicBezTo>
                      <a:pt x="70723" y="0"/>
                      <a:pt x="129506" y="20207"/>
                      <a:pt x="129506" y="20207"/>
                    </a:cubicBezTo>
                    <a:lnTo>
                      <a:pt x="133180" y="50517"/>
                    </a:lnTo>
                    <a:close/>
                  </a:path>
                </a:pathLst>
              </a:custGeom>
              <a:solidFill>
                <a:srgbClr val="000000"/>
              </a:solidFill>
              <a:ln w="9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47" name="任意多边形: 形状 946"/>
              <p:cNvSpPr/>
              <p:nvPr>
                <p:custDataLst>
                  <p:tags r:id="rId109"/>
                </p:custDataLst>
              </p:nvPr>
            </p:nvSpPr>
            <p:spPr>
              <a:xfrm>
                <a:off x="7111456" y="3992947"/>
                <a:ext cx="149178" cy="228702"/>
              </a:xfrm>
              <a:custGeom>
                <a:avLst/>
                <a:gdLst>
                  <a:gd name="connsiteX0" fmla="*/ 120706 w 149178"/>
                  <a:gd name="connsiteY0" fmla="*/ 195637 h 228702"/>
                  <a:gd name="connsiteX1" fmla="*/ 45390 w 149178"/>
                  <a:gd name="connsiteY1" fmla="*/ 157060 h 228702"/>
                  <a:gd name="connsiteX2" fmla="*/ 149179 w 149178"/>
                  <a:gd name="connsiteY2" fmla="*/ 9185 h 228702"/>
                  <a:gd name="connsiteX3" fmla="*/ 130809 w 149178"/>
                  <a:gd name="connsiteY3" fmla="*/ 0 h 228702"/>
                  <a:gd name="connsiteX4" fmla="*/ 73863 w 149178"/>
                  <a:gd name="connsiteY4" fmla="*/ 45924 h 228702"/>
                  <a:gd name="connsiteX5" fmla="*/ 385 w 149178"/>
                  <a:gd name="connsiteY5" fmla="*/ 170838 h 228702"/>
                  <a:gd name="connsiteX6" fmla="*/ 2222 w 149178"/>
                  <a:gd name="connsiteY6" fmla="*/ 199311 h 228702"/>
                  <a:gd name="connsiteX7" fmla="*/ 119788 w 149178"/>
                  <a:gd name="connsiteY7" fmla="*/ 228702 h 228702"/>
                  <a:gd name="connsiteX8" fmla="*/ 120706 w 149178"/>
                  <a:gd name="connsiteY8" fmla="*/ 195637 h 228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9178" h="228702">
                    <a:moveTo>
                      <a:pt x="120706" y="195637"/>
                    </a:moveTo>
                    <a:cubicBezTo>
                      <a:pt x="106010" y="195637"/>
                      <a:pt x="39879" y="191963"/>
                      <a:pt x="45390" y="157060"/>
                    </a:cubicBezTo>
                    <a:cubicBezTo>
                      <a:pt x="50901" y="122158"/>
                      <a:pt x="129891" y="9185"/>
                      <a:pt x="149179" y="9185"/>
                    </a:cubicBezTo>
                    <a:lnTo>
                      <a:pt x="130809" y="0"/>
                    </a:lnTo>
                    <a:cubicBezTo>
                      <a:pt x="130809" y="0"/>
                      <a:pt x="97744" y="18370"/>
                      <a:pt x="73863" y="45924"/>
                    </a:cubicBezTo>
                    <a:cubicBezTo>
                      <a:pt x="49983" y="73479"/>
                      <a:pt x="-5126" y="160734"/>
                      <a:pt x="385" y="170838"/>
                    </a:cubicBezTo>
                    <a:cubicBezTo>
                      <a:pt x="5896" y="180941"/>
                      <a:pt x="2222" y="199311"/>
                      <a:pt x="2222" y="199311"/>
                    </a:cubicBezTo>
                    <a:lnTo>
                      <a:pt x="119788" y="228702"/>
                    </a:lnTo>
                    <a:lnTo>
                      <a:pt x="120706" y="195637"/>
                    </a:lnTo>
                    <a:close/>
                  </a:path>
                </a:pathLst>
              </a:custGeom>
              <a:solidFill>
                <a:srgbClr val="211D1D"/>
              </a:solidFill>
              <a:ln w="9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948" name="图形 799"/>
              <p:cNvGrpSpPr/>
              <p:nvPr/>
            </p:nvGrpSpPr>
            <p:grpSpPr>
              <a:xfrm>
                <a:off x="7046066" y="3987886"/>
                <a:ext cx="137122" cy="192115"/>
                <a:chOff x="7046066" y="3987886"/>
                <a:chExt cx="137122" cy="192115"/>
              </a:xfrm>
            </p:grpSpPr>
            <p:grpSp>
              <p:nvGrpSpPr>
                <p:cNvPr id="949" name="图形 799"/>
                <p:cNvGrpSpPr/>
                <p:nvPr/>
              </p:nvGrpSpPr>
              <p:grpSpPr>
                <a:xfrm>
                  <a:off x="7046066" y="3987886"/>
                  <a:ext cx="137122" cy="191667"/>
                  <a:chOff x="7046066" y="3987886"/>
                  <a:chExt cx="137122" cy="191667"/>
                </a:xfrm>
              </p:grpSpPr>
              <p:sp>
                <p:nvSpPr>
                  <p:cNvPr id="950" name="任意多边形: 形状 949"/>
                  <p:cNvSpPr/>
                  <p:nvPr>
                    <p:custDataLst>
                      <p:tags r:id="rId110"/>
                    </p:custDataLst>
                  </p:nvPr>
                </p:nvSpPr>
                <p:spPr>
                  <a:xfrm>
                    <a:off x="7047842" y="3988728"/>
                    <a:ext cx="135346" cy="190296"/>
                  </a:xfrm>
                  <a:custGeom>
                    <a:avLst/>
                    <a:gdLst>
                      <a:gd name="connsiteX0" fmla="*/ 78695 w 135346"/>
                      <a:gd name="connsiteY0" fmla="*/ 180567 h 190296"/>
                      <a:gd name="connsiteX1" fmla="*/ 33689 w 135346"/>
                      <a:gd name="connsiteY1" fmla="*/ 185160 h 190296"/>
                      <a:gd name="connsiteX2" fmla="*/ 30934 w 135346"/>
                      <a:gd name="connsiteY2" fmla="*/ 184241 h 190296"/>
                      <a:gd name="connsiteX3" fmla="*/ 624 w 135346"/>
                      <a:gd name="connsiteY3" fmla="*/ 150257 h 190296"/>
                      <a:gd name="connsiteX4" fmla="*/ 56651 w 135346"/>
                      <a:gd name="connsiteY4" fmla="*/ 9730 h 190296"/>
                      <a:gd name="connsiteX5" fmla="*/ 101657 w 135346"/>
                      <a:gd name="connsiteY5" fmla="*/ 5137 h 190296"/>
                      <a:gd name="connsiteX6" fmla="*/ 104413 w 135346"/>
                      <a:gd name="connsiteY6" fmla="*/ 6056 h 190296"/>
                      <a:gd name="connsiteX7" fmla="*/ 134722 w 135346"/>
                      <a:gd name="connsiteY7" fmla="*/ 40040 h 190296"/>
                      <a:gd name="connsiteX8" fmla="*/ 78695 w 135346"/>
                      <a:gd name="connsiteY8" fmla="*/ 180567 h 1902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35346" h="190296">
                        <a:moveTo>
                          <a:pt x="78695" y="180567"/>
                        </a:moveTo>
                        <a:cubicBezTo>
                          <a:pt x="74103" y="191589"/>
                          <a:pt x="53896" y="193426"/>
                          <a:pt x="33689" y="185160"/>
                        </a:cubicBezTo>
                        <a:lnTo>
                          <a:pt x="30934" y="184241"/>
                        </a:lnTo>
                        <a:cubicBezTo>
                          <a:pt x="9809" y="175975"/>
                          <a:pt x="-3050" y="160361"/>
                          <a:pt x="624" y="150257"/>
                        </a:cubicBezTo>
                        <a:lnTo>
                          <a:pt x="56651" y="9730"/>
                        </a:lnTo>
                        <a:cubicBezTo>
                          <a:pt x="61244" y="-1292"/>
                          <a:pt x="81451" y="-3129"/>
                          <a:pt x="101657" y="5137"/>
                        </a:cubicBezTo>
                        <a:lnTo>
                          <a:pt x="104413" y="6056"/>
                        </a:lnTo>
                        <a:cubicBezTo>
                          <a:pt x="125538" y="14322"/>
                          <a:pt x="138397" y="29936"/>
                          <a:pt x="134722" y="40040"/>
                        </a:cubicBezTo>
                        <a:lnTo>
                          <a:pt x="78695" y="180567"/>
                        </a:lnTo>
                        <a:close/>
                      </a:path>
                    </a:pathLst>
                  </a:custGeom>
                  <a:solidFill>
                    <a:srgbClr val="88AAD2"/>
                  </a:solidFill>
                  <a:ln w="918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1" name="任意多边形: 形状 950"/>
                  <p:cNvSpPr/>
                  <p:nvPr>
                    <p:custDataLst>
                      <p:tags r:id="rId111"/>
                    </p:custDataLst>
                  </p:nvPr>
                </p:nvSpPr>
                <p:spPr>
                  <a:xfrm>
                    <a:off x="7046066" y="4135156"/>
                    <a:ext cx="79884" cy="44398"/>
                  </a:xfrm>
                  <a:custGeom>
                    <a:avLst/>
                    <a:gdLst>
                      <a:gd name="connsiteX0" fmla="*/ 79552 w 79884"/>
                      <a:gd name="connsiteY0" fmla="*/ 36895 h 44398"/>
                      <a:gd name="connsiteX1" fmla="*/ 33628 w 79884"/>
                      <a:gd name="connsiteY1" fmla="*/ 38732 h 44398"/>
                      <a:gd name="connsiteX2" fmla="*/ 563 w 79884"/>
                      <a:gd name="connsiteY2" fmla="*/ 7503 h 44398"/>
                      <a:gd name="connsiteX3" fmla="*/ 46487 w 79884"/>
                      <a:gd name="connsiteY3" fmla="*/ 5666 h 44398"/>
                      <a:gd name="connsiteX4" fmla="*/ 79552 w 79884"/>
                      <a:gd name="connsiteY4" fmla="*/ 36895 h 44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9884" h="44398">
                        <a:moveTo>
                          <a:pt x="79552" y="36895"/>
                        </a:moveTo>
                        <a:cubicBezTo>
                          <a:pt x="75878" y="46080"/>
                          <a:pt x="55672" y="46998"/>
                          <a:pt x="33628" y="38732"/>
                        </a:cubicBezTo>
                        <a:cubicBezTo>
                          <a:pt x="11585" y="30465"/>
                          <a:pt x="-3111" y="16688"/>
                          <a:pt x="563" y="7503"/>
                        </a:cubicBezTo>
                        <a:cubicBezTo>
                          <a:pt x="4236" y="-1681"/>
                          <a:pt x="24443" y="-2600"/>
                          <a:pt x="46487" y="5666"/>
                        </a:cubicBezTo>
                        <a:cubicBezTo>
                          <a:pt x="67612" y="13014"/>
                          <a:pt x="82307" y="27710"/>
                          <a:pt x="79552" y="36895"/>
                        </a:cubicBezTo>
                        <a:close/>
                      </a:path>
                    </a:pathLst>
                  </a:custGeom>
                  <a:solidFill>
                    <a:srgbClr val="5E7BB0"/>
                  </a:solidFill>
                  <a:ln w="918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2" name="任意多边形: 形状 951"/>
                  <p:cNvSpPr/>
                  <p:nvPr>
                    <p:custDataLst>
                      <p:tags r:id="rId112"/>
                    </p:custDataLst>
                  </p:nvPr>
                </p:nvSpPr>
                <p:spPr>
                  <a:xfrm>
                    <a:off x="7047777" y="3987886"/>
                    <a:ext cx="85189" cy="167631"/>
                  </a:xfrm>
                  <a:custGeom>
                    <a:avLst/>
                    <a:gdLst>
                      <a:gd name="connsiteX0" fmla="*/ 56716 w 85189"/>
                      <a:gd name="connsiteY0" fmla="*/ 9653 h 167631"/>
                      <a:gd name="connsiteX1" fmla="*/ 689 w 85189"/>
                      <a:gd name="connsiteY1" fmla="*/ 150181 h 167631"/>
                      <a:gd name="connsiteX2" fmla="*/ 6200 w 85189"/>
                      <a:gd name="connsiteY2" fmla="*/ 167632 h 167631"/>
                      <a:gd name="connsiteX3" fmla="*/ 14466 w 85189"/>
                      <a:gd name="connsiteY3" fmla="*/ 164876 h 167631"/>
                      <a:gd name="connsiteX4" fmla="*/ 85189 w 85189"/>
                      <a:gd name="connsiteY4" fmla="*/ 468 h 167631"/>
                      <a:gd name="connsiteX5" fmla="*/ 56716 w 85189"/>
                      <a:gd name="connsiteY5" fmla="*/ 9653 h 1676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5189" h="167631">
                        <a:moveTo>
                          <a:pt x="56716" y="9653"/>
                        </a:moveTo>
                        <a:lnTo>
                          <a:pt x="689" y="150181"/>
                        </a:lnTo>
                        <a:cubicBezTo>
                          <a:pt x="-1148" y="155692"/>
                          <a:pt x="689" y="162121"/>
                          <a:pt x="6200" y="167632"/>
                        </a:cubicBezTo>
                        <a:lnTo>
                          <a:pt x="14466" y="164876"/>
                        </a:lnTo>
                        <a:lnTo>
                          <a:pt x="85189" y="468"/>
                        </a:lnTo>
                        <a:cubicBezTo>
                          <a:pt x="71412" y="-1369"/>
                          <a:pt x="59472" y="2305"/>
                          <a:pt x="56716" y="9653"/>
                        </a:cubicBezTo>
                        <a:close/>
                      </a:path>
                    </a:pathLst>
                  </a:custGeom>
                  <a:solidFill>
                    <a:srgbClr val="5E7BB0"/>
                  </a:solidFill>
                  <a:ln w="918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953" name="图形 799"/>
                <p:cNvGrpSpPr/>
                <p:nvPr/>
              </p:nvGrpSpPr>
              <p:grpSpPr>
                <a:xfrm>
                  <a:off x="7068060" y="4151338"/>
                  <a:ext cx="32759" cy="28663"/>
                  <a:chOff x="7068060" y="4151338"/>
                  <a:chExt cx="32759" cy="28663"/>
                </a:xfrm>
              </p:grpSpPr>
              <p:sp>
                <p:nvSpPr>
                  <p:cNvPr id="954" name="任意多边形: 形状 953"/>
                  <p:cNvSpPr/>
                  <p:nvPr>
                    <p:custDataLst>
                      <p:tags r:id="rId113"/>
                    </p:custDataLst>
                  </p:nvPr>
                </p:nvSpPr>
                <p:spPr>
                  <a:xfrm>
                    <a:off x="7068060" y="4151338"/>
                    <a:ext cx="32759" cy="26405"/>
                  </a:xfrm>
                  <a:custGeom>
                    <a:avLst/>
                    <a:gdLst>
                      <a:gd name="connsiteX0" fmla="*/ 2449 w 32759"/>
                      <a:gd name="connsiteY0" fmla="*/ 506 h 26405"/>
                      <a:gd name="connsiteX1" fmla="*/ 32759 w 32759"/>
                      <a:gd name="connsiteY1" fmla="*/ 11528 h 26405"/>
                      <a:gd name="connsiteX2" fmla="*/ 29085 w 32759"/>
                      <a:gd name="connsiteY2" fmla="*/ 18876 h 26405"/>
                      <a:gd name="connsiteX3" fmla="*/ 18063 w 32759"/>
                      <a:gd name="connsiteY3" fmla="*/ 26223 h 26405"/>
                      <a:gd name="connsiteX4" fmla="*/ 4286 w 32759"/>
                      <a:gd name="connsiteY4" fmla="*/ 22550 h 26405"/>
                      <a:gd name="connsiteX5" fmla="*/ 2449 w 32759"/>
                      <a:gd name="connsiteY5" fmla="*/ 9691 h 26405"/>
                      <a:gd name="connsiteX6" fmla="*/ 2449 w 32759"/>
                      <a:gd name="connsiteY6" fmla="*/ 506 h 264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759" h="26405">
                        <a:moveTo>
                          <a:pt x="2449" y="506"/>
                        </a:moveTo>
                        <a:cubicBezTo>
                          <a:pt x="12553" y="-2250"/>
                          <a:pt x="32759" y="6935"/>
                          <a:pt x="32759" y="11528"/>
                        </a:cubicBezTo>
                        <a:cubicBezTo>
                          <a:pt x="32759" y="16120"/>
                          <a:pt x="30922" y="17957"/>
                          <a:pt x="29085" y="18876"/>
                        </a:cubicBezTo>
                        <a:cubicBezTo>
                          <a:pt x="27248" y="18876"/>
                          <a:pt x="18982" y="23468"/>
                          <a:pt x="18063" y="26223"/>
                        </a:cubicBezTo>
                        <a:cubicBezTo>
                          <a:pt x="13471" y="27142"/>
                          <a:pt x="5205" y="24387"/>
                          <a:pt x="4286" y="22550"/>
                        </a:cubicBezTo>
                        <a:cubicBezTo>
                          <a:pt x="3368" y="20713"/>
                          <a:pt x="4286" y="12446"/>
                          <a:pt x="2449" y="9691"/>
                        </a:cubicBezTo>
                        <a:cubicBezTo>
                          <a:pt x="-3062" y="6017"/>
                          <a:pt x="2449" y="506"/>
                          <a:pt x="2449" y="506"/>
                        </a:cubicBezTo>
                        <a:close/>
                      </a:path>
                    </a:pathLst>
                  </a:custGeom>
                  <a:solidFill>
                    <a:srgbClr val="88AAD2"/>
                  </a:solidFill>
                  <a:ln w="918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5" name="任意多边形: 形状 954"/>
                  <p:cNvSpPr/>
                  <p:nvPr>
                    <p:custDataLst>
                      <p:tags r:id="rId114"/>
                    </p:custDataLst>
                  </p:nvPr>
                </p:nvSpPr>
                <p:spPr>
                  <a:xfrm>
                    <a:off x="7071250" y="4172366"/>
                    <a:ext cx="13214" cy="7636"/>
                  </a:xfrm>
                  <a:custGeom>
                    <a:avLst/>
                    <a:gdLst>
                      <a:gd name="connsiteX0" fmla="*/ 13037 w 13214"/>
                      <a:gd name="connsiteY0" fmla="*/ 6114 h 7636"/>
                      <a:gd name="connsiteX1" fmla="*/ 5689 w 13214"/>
                      <a:gd name="connsiteY1" fmla="*/ 7033 h 7636"/>
                      <a:gd name="connsiteX2" fmla="*/ 178 w 13214"/>
                      <a:gd name="connsiteY2" fmla="*/ 1522 h 7636"/>
                      <a:gd name="connsiteX3" fmla="*/ 7526 w 13214"/>
                      <a:gd name="connsiteY3" fmla="*/ 603 h 7636"/>
                      <a:gd name="connsiteX4" fmla="*/ 13037 w 13214"/>
                      <a:gd name="connsiteY4" fmla="*/ 6114 h 76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214" h="7636">
                        <a:moveTo>
                          <a:pt x="13037" y="6114"/>
                        </a:moveTo>
                        <a:cubicBezTo>
                          <a:pt x="12118" y="7951"/>
                          <a:pt x="9363" y="7951"/>
                          <a:pt x="5689" y="7033"/>
                        </a:cubicBezTo>
                        <a:cubicBezTo>
                          <a:pt x="2015" y="6114"/>
                          <a:pt x="-740" y="3359"/>
                          <a:pt x="178" y="1522"/>
                        </a:cubicBezTo>
                        <a:cubicBezTo>
                          <a:pt x="1096" y="-315"/>
                          <a:pt x="3852" y="-315"/>
                          <a:pt x="7526" y="603"/>
                        </a:cubicBezTo>
                        <a:cubicBezTo>
                          <a:pt x="11200" y="2440"/>
                          <a:pt x="13955" y="4277"/>
                          <a:pt x="13037" y="6114"/>
                        </a:cubicBezTo>
                        <a:close/>
                      </a:path>
                    </a:pathLst>
                  </a:custGeom>
                  <a:solidFill>
                    <a:srgbClr val="5E7BB0"/>
                  </a:solidFill>
                  <a:ln w="918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956" name="任意多边形: 形状 955"/>
              <p:cNvSpPr/>
              <p:nvPr>
                <p:custDataLst>
                  <p:tags r:id="rId115"/>
                </p:custDataLst>
              </p:nvPr>
            </p:nvSpPr>
            <p:spPr>
              <a:xfrm>
                <a:off x="8081759" y="4124290"/>
                <a:ext cx="176348" cy="124913"/>
              </a:xfrm>
              <a:custGeom>
                <a:avLst/>
                <a:gdLst>
                  <a:gd name="connsiteX0" fmla="*/ 176349 w 176348"/>
                  <a:gd name="connsiteY0" fmla="*/ 0 h 124913"/>
                  <a:gd name="connsiteX1" fmla="*/ 112973 w 176348"/>
                  <a:gd name="connsiteY1" fmla="*/ 119403 h 124913"/>
                  <a:gd name="connsiteX2" fmla="*/ 0 w 176348"/>
                  <a:gd name="connsiteY2" fmla="*/ 124914 h 124913"/>
                  <a:gd name="connsiteX3" fmla="*/ 10103 w 176348"/>
                  <a:gd name="connsiteY3" fmla="*/ 49598 h 124913"/>
                  <a:gd name="connsiteX4" fmla="*/ 22043 w 176348"/>
                  <a:gd name="connsiteY4" fmla="*/ 5511 h 124913"/>
                  <a:gd name="connsiteX5" fmla="*/ 176349 w 176348"/>
                  <a:gd name="connsiteY5" fmla="*/ 0 h 124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348" h="124913">
                    <a:moveTo>
                      <a:pt x="176349" y="0"/>
                    </a:moveTo>
                    <a:lnTo>
                      <a:pt x="112973" y="119403"/>
                    </a:lnTo>
                    <a:lnTo>
                      <a:pt x="0" y="124914"/>
                    </a:lnTo>
                    <a:cubicBezTo>
                      <a:pt x="0" y="124914"/>
                      <a:pt x="1837" y="69805"/>
                      <a:pt x="10103" y="49598"/>
                    </a:cubicBezTo>
                    <a:cubicBezTo>
                      <a:pt x="17451" y="29391"/>
                      <a:pt x="22043" y="5511"/>
                      <a:pt x="22043" y="5511"/>
                    </a:cubicBezTo>
                    <a:lnTo>
                      <a:pt x="17634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957" name="图形 799"/>
              <p:cNvGrpSpPr/>
              <p:nvPr/>
            </p:nvGrpSpPr>
            <p:grpSpPr>
              <a:xfrm>
                <a:off x="6557996" y="3963556"/>
                <a:ext cx="1897725" cy="634068"/>
                <a:chOff x="6557996" y="3963556"/>
                <a:chExt cx="1897725" cy="634068"/>
              </a:xfrm>
            </p:grpSpPr>
            <p:sp>
              <p:nvSpPr>
                <p:cNvPr id="958" name="任意多边形: 形状 957"/>
                <p:cNvSpPr/>
                <p:nvPr>
                  <p:custDataLst>
                    <p:tags r:id="rId116"/>
                  </p:custDataLst>
                </p:nvPr>
              </p:nvSpPr>
              <p:spPr>
                <a:xfrm>
                  <a:off x="6557996" y="3963556"/>
                  <a:ext cx="1813183" cy="634068"/>
                </a:xfrm>
                <a:custGeom>
                  <a:avLst/>
                  <a:gdLst>
                    <a:gd name="connsiteX0" fmla="*/ 0 w 1813183"/>
                    <a:gd name="connsiteY0" fmla="*/ 620894 h 634068"/>
                    <a:gd name="connsiteX1" fmla="*/ 14696 w 1813183"/>
                    <a:gd name="connsiteY1" fmla="*/ 605280 h 634068"/>
                    <a:gd name="connsiteX2" fmla="*/ 230539 w 1813183"/>
                    <a:gd name="connsiteY2" fmla="*/ 461997 h 634068"/>
                    <a:gd name="connsiteX3" fmla="*/ 333409 w 1813183"/>
                    <a:gd name="connsiteY3" fmla="*/ 262686 h 634068"/>
                    <a:gd name="connsiteX4" fmla="*/ 509758 w 1813183"/>
                    <a:gd name="connsiteY4" fmla="*/ 16533 h 634068"/>
                    <a:gd name="connsiteX5" fmla="*/ 610791 w 1813183"/>
                    <a:gd name="connsiteY5" fmla="*/ 0 h 634068"/>
                    <a:gd name="connsiteX6" fmla="*/ 773362 w 1813183"/>
                    <a:gd name="connsiteY6" fmla="*/ 43169 h 634068"/>
                    <a:gd name="connsiteX7" fmla="*/ 882661 w 1813183"/>
                    <a:gd name="connsiteY7" fmla="*/ 83582 h 634068"/>
                    <a:gd name="connsiteX8" fmla="*/ 893683 w 1813183"/>
                    <a:gd name="connsiteY8" fmla="*/ 82663 h 634068"/>
                    <a:gd name="connsiteX9" fmla="*/ 1042477 w 1813183"/>
                    <a:gd name="connsiteY9" fmla="*/ 42250 h 634068"/>
                    <a:gd name="connsiteX10" fmla="*/ 1129733 w 1813183"/>
                    <a:gd name="connsiteY10" fmla="*/ 13777 h 634068"/>
                    <a:gd name="connsiteX11" fmla="*/ 1165554 w 1813183"/>
                    <a:gd name="connsiteY11" fmla="*/ 11940 h 634068"/>
                    <a:gd name="connsiteX12" fmla="*/ 1416300 w 1813183"/>
                    <a:gd name="connsiteY12" fmla="*/ 79908 h 634068"/>
                    <a:gd name="connsiteX13" fmla="*/ 1593567 w 1813183"/>
                    <a:gd name="connsiteY13" fmla="*/ 145120 h 634068"/>
                    <a:gd name="connsiteX14" fmla="*/ 1599996 w 1813183"/>
                    <a:gd name="connsiteY14" fmla="*/ 145120 h 634068"/>
                    <a:gd name="connsiteX15" fmla="*/ 1709296 w 1813183"/>
                    <a:gd name="connsiteY15" fmla="*/ 119403 h 634068"/>
                    <a:gd name="connsiteX16" fmla="*/ 1796551 w 1813183"/>
                    <a:gd name="connsiteY16" fmla="*/ 90930 h 634068"/>
                    <a:gd name="connsiteX17" fmla="*/ 1796551 w 1813183"/>
                    <a:gd name="connsiteY17" fmla="*/ 90930 h 634068"/>
                    <a:gd name="connsiteX18" fmla="*/ 1813084 w 1813183"/>
                    <a:gd name="connsiteY18" fmla="*/ 103789 h 634068"/>
                    <a:gd name="connsiteX19" fmla="*/ 1800225 w 1813183"/>
                    <a:gd name="connsiteY19" fmla="*/ 120321 h 634068"/>
                    <a:gd name="connsiteX20" fmla="*/ 1718480 w 1813183"/>
                    <a:gd name="connsiteY20" fmla="*/ 146957 h 634068"/>
                    <a:gd name="connsiteX21" fmla="*/ 1600914 w 1813183"/>
                    <a:gd name="connsiteY21" fmla="*/ 174512 h 634068"/>
                    <a:gd name="connsiteX22" fmla="*/ 1593567 w 1813183"/>
                    <a:gd name="connsiteY22" fmla="*/ 174512 h 634068"/>
                    <a:gd name="connsiteX23" fmla="*/ 1403441 w 1813183"/>
                    <a:gd name="connsiteY23" fmla="*/ 106544 h 634068"/>
                    <a:gd name="connsiteX24" fmla="*/ 1165554 w 1813183"/>
                    <a:gd name="connsiteY24" fmla="*/ 41332 h 634068"/>
                    <a:gd name="connsiteX25" fmla="*/ 1132489 w 1813183"/>
                    <a:gd name="connsiteY25" fmla="*/ 42250 h 634068"/>
                    <a:gd name="connsiteX26" fmla="*/ 1052581 w 1813183"/>
                    <a:gd name="connsiteY26" fmla="*/ 69805 h 634068"/>
                    <a:gd name="connsiteX27" fmla="*/ 899194 w 1813183"/>
                    <a:gd name="connsiteY27" fmla="*/ 111136 h 634068"/>
                    <a:gd name="connsiteX28" fmla="*/ 882661 w 1813183"/>
                    <a:gd name="connsiteY28" fmla="*/ 112055 h 634068"/>
                    <a:gd name="connsiteX29" fmla="*/ 760503 w 1813183"/>
                    <a:gd name="connsiteY29" fmla="*/ 68886 h 634068"/>
                    <a:gd name="connsiteX30" fmla="*/ 610791 w 1813183"/>
                    <a:gd name="connsiteY30" fmla="*/ 28473 h 634068"/>
                    <a:gd name="connsiteX31" fmla="*/ 518942 w 1813183"/>
                    <a:gd name="connsiteY31" fmla="*/ 44087 h 634068"/>
                    <a:gd name="connsiteX32" fmla="*/ 360964 w 1813183"/>
                    <a:gd name="connsiteY32" fmla="*/ 270952 h 634068"/>
                    <a:gd name="connsiteX33" fmla="*/ 253501 w 1813183"/>
                    <a:gd name="connsiteY33" fmla="*/ 478529 h 634068"/>
                    <a:gd name="connsiteX34" fmla="*/ 14696 w 1813183"/>
                    <a:gd name="connsiteY34" fmla="*/ 633753 h 634068"/>
                    <a:gd name="connsiteX35" fmla="*/ 14696 w 1813183"/>
                    <a:gd name="connsiteY35" fmla="*/ 633753 h 634068"/>
                    <a:gd name="connsiteX36" fmla="*/ 0 w 1813183"/>
                    <a:gd name="connsiteY36" fmla="*/ 620894 h 6340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1813183" h="634068">
                      <a:moveTo>
                        <a:pt x="0" y="620894"/>
                      </a:moveTo>
                      <a:cubicBezTo>
                        <a:pt x="0" y="612628"/>
                        <a:pt x="6429" y="606198"/>
                        <a:pt x="14696" y="605280"/>
                      </a:cubicBezTo>
                      <a:cubicBezTo>
                        <a:pt x="101033" y="602524"/>
                        <a:pt x="174512" y="538231"/>
                        <a:pt x="230539" y="461997"/>
                      </a:cubicBezTo>
                      <a:cubicBezTo>
                        <a:pt x="285648" y="385762"/>
                        <a:pt x="321469" y="300344"/>
                        <a:pt x="333409" y="262686"/>
                      </a:cubicBezTo>
                      <a:cubicBezTo>
                        <a:pt x="394947" y="69805"/>
                        <a:pt x="475774" y="27554"/>
                        <a:pt x="509758" y="16533"/>
                      </a:cubicBezTo>
                      <a:cubicBezTo>
                        <a:pt x="546497" y="4592"/>
                        <a:pt x="579562" y="0"/>
                        <a:pt x="610791" y="0"/>
                      </a:cubicBezTo>
                      <a:cubicBezTo>
                        <a:pt x="676003" y="0"/>
                        <a:pt x="729275" y="22044"/>
                        <a:pt x="773362" y="43169"/>
                      </a:cubicBezTo>
                      <a:cubicBezTo>
                        <a:pt x="817449" y="64294"/>
                        <a:pt x="853270" y="83582"/>
                        <a:pt x="882661" y="83582"/>
                      </a:cubicBezTo>
                      <a:cubicBezTo>
                        <a:pt x="886335" y="83582"/>
                        <a:pt x="890009" y="83582"/>
                        <a:pt x="893683" y="82663"/>
                      </a:cubicBezTo>
                      <a:cubicBezTo>
                        <a:pt x="949711" y="73479"/>
                        <a:pt x="1001146" y="56946"/>
                        <a:pt x="1042477" y="42250"/>
                      </a:cubicBezTo>
                      <a:cubicBezTo>
                        <a:pt x="1083809" y="27554"/>
                        <a:pt x="1111363" y="15614"/>
                        <a:pt x="1129733" y="13777"/>
                      </a:cubicBezTo>
                      <a:cubicBezTo>
                        <a:pt x="1141674" y="12859"/>
                        <a:pt x="1153614" y="11940"/>
                        <a:pt x="1165554" y="11940"/>
                      </a:cubicBezTo>
                      <a:cubicBezTo>
                        <a:pt x="1267505" y="11940"/>
                        <a:pt x="1347413" y="46843"/>
                        <a:pt x="1416300" y="79908"/>
                      </a:cubicBezTo>
                      <a:cubicBezTo>
                        <a:pt x="1484267" y="113892"/>
                        <a:pt x="1541213" y="145120"/>
                        <a:pt x="1593567" y="145120"/>
                      </a:cubicBezTo>
                      <a:cubicBezTo>
                        <a:pt x="1595404" y="145120"/>
                        <a:pt x="1597241" y="145120"/>
                        <a:pt x="1599996" y="145120"/>
                      </a:cubicBezTo>
                      <a:cubicBezTo>
                        <a:pt x="1633061" y="143283"/>
                        <a:pt x="1673475" y="132262"/>
                        <a:pt x="1709296" y="119403"/>
                      </a:cubicBezTo>
                      <a:cubicBezTo>
                        <a:pt x="1746035" y="107462"/>
                        <a:pt x="1776345" y="94604"/>
                        <a:pt x="1796551" y="90930"/>
                      </a:cubicBezTo>
                      <a:lnTo>
                        <a:pt x="1796551" y="90930"/>
                      </a:lnTo>
                      <a:cubicBezTo>
                        <a:pt x="1804817" y="90011"/>
                        <a:pt x="1812165" y="95522"/>
                        <a:pt x="1813084" y="103789"/>
                      </a:cubicBezTo>
                      <a:cubicBezTo>
                        <a:pt x="1814002" y="112055"/>
                        <a:pt x="1808492" y="119403"/>
                        <a:pt x="1800225" y="120321"/>
                      </a:cubicBezTo>
                      <a:cubicBezTo>
                        <a:pt x="1788285" y="122158"/>
                        <a:pt x="1755220" y="134098"/>
                        <a:pt x="1718480" y="146957"/>
                      </a:cubicBezTo>
                      <a:cubicBezTo>
                        <a:pt x="1681741" y="159816"/>
                        <a:pt x="1639491" y="172675"/>
                        <a:pt x="1600914" y="174512"/>
                      </a:cubicBezTo>
                      <a:cubicBezTo>
                        <a:pt x="1598159" y="174512"/>
                        <a:pt x="1596322" y="174512"/>
                        <a:pt x="1593567" y="174512"/>
                      </a:cubicBezTo>
                      <a:cubicBezTo>
                        <a:pt x="1530191" y="174512"/>
                        <a:pt x="1471409" y="139609"/>
                        <a:pt x="1403441" y="106544"/>
                      </a:cubicBezTo>
                      <a:cubicBezTo>
                        <a:pt x="1336392" y="73479"/>
                        <a:pt x="1260158" y="41332"/>
                        <a:pt x="1165554" y="41332"/>
                      </a:cubicBezTo>
                      <a:cubicBezTo>
                        <a:pt x="1154532" y="41332"/>
                        <a:pt x="1143510" y="41332"/>
                        <a:pt x="1132489" y="42250"/>
                      </a:cubicBezTo>
                      <a:cubicBezTo>
                        <a:pt x="1125141" y="42250"/>
                        <a:pt x="1092994" y="55109"/>
                        <a:pt x="1052581" y="69805"/>
                      </a:cubicBezTo>
                      <a:cubicBezTo>
                        <a:pt x="1011249" y="84500"/>
                        <a:pt x="957977" y="101952"/>
                        <a:pt x="899194" y="111136"/>
                      </a:cubicBezTo>
                      <a:cubicBezTo>
                        <a:pt x="893683" y="112055"/>
                        <a:pt x="888172" y="112055"/>
                        <a:pt x="882661" y="112055"/>
                      </a:cubicBezTo>
                      <a:cubicBezTo>
                        <a:pt x="841330" y="112055"/>
                        <a:pt x="803672" y="89093"/>
                        <a:pt x="760503" y="68886"/>
                      </a:cubicBezTo>
                      <a:cubicBezTo>
                        <a:pt x="717335" y="48680"/>
                        <a:pt x="669574" y="28473"/>
                        <a:pt x="610791" y="28473"/>
                      </a:cubicBezTo>
                      <a:cubicBezTo>
                        <a:pt x="583236" y="28473"/>
                        <a:pt x="552926" y="33065"/>
                        <a:pt x="518942" y="44087"/>
                      </a:cubicBezTo>
                      <a:cubicBezTo>
                        <a:pt x="494144" y="52353"/>
                        <a:pt x="422502" y="83582"/>
                        <a:pt x="360964" y="270952"/>
                      </a:cubicBezTo>
                      <a:cubicBezTo>
                        <a:pt x="348105" y="311366"/>
                        <a:pt x="311366" y="399540"/>
                        <a:pt x="253501" y="478529"/>
                      </a:cubicBezTo>
                      <a:cubicBezTo>
                        <a:pt x="195637" y="557519"/>
                        <a:pt x="116647" y="630079"/>
                        <a:pt x="14696" y="633753"/>
                      </a:cubicBezTo>
                      <a:cubicBezTo>
                        <a:pt x="14696" y="633753"/>
                        <a:pt x="14696" y="633753"/>
                        <a:pt x="14696" y="633753"/>
                      </a:cubicBezTo>
                      <a:cubicBezTo>
                        <a:pt x="7348" y="635590"/>
                        <a:pt x="0" y="629160"/>
                        <a:pt x="0" y="620894"/>
                      </a:cubicBezTo>
                      <a:close/>
                    </a:path>
                  </a:pathLst>
                </a:custGeom>
                <a:solidFill>
                  <a:srgbClr val="D1AC71"/>
                </a:solidFill>
                <a:ln w="91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959" name="图形 799"/>
                <p:cNvGrpSpPr/>
                <p:nvPr/>
              </p:nvGrpSpPr>
              <p:grpSpPr>
                <a:xfrm>
                  <a:off x="8357303" y="4029987"/>
                  <a:ext cx="98418" cy="51373"/>
                  <a:chOff x="8357303" y="4029987"/>
                  <a:chExt cx="98418" cy="51373"/>
                </a:xfrm>
              </p:grpSpPr>
              <p:grpSp>
                <p:nvGrpSpPr>
                  <p:cNvPr id="960" name="图形 799"/>
                  <p:cNvGrpSpPr/>
                  <p:nvPr/>
                </p:nvGrpSpPr>
                <p:grpSpPr>
                  <a:xfrm>
                    <a:off x="8357303" y="4032353"/>
                    <a:ext cx="98418" cy="49007"/>
                    <a:chOff x="8357303" y="4032353"/>
                    <a:chExt cx="98418" cy="49007"/>
                  </a:xfrm>
                  <a:solidFill>
                    <a:srgbClr val="000000"/>
                  </a:solidFill>
                </p:grpSpPr>
                <p:sp>
                  <p:nvSpPr>
                    <p:cNvPr id="961" name="任意多边形: 形状 960"/>
                    <p:cNvSpPr/>
                    <p:nvPr>
                      <p:custDataLst>
                        <p:tags r:id="rId117"/>
                      </p:custDataLst>
                    </p:nvPr>
                  </p:nvSpPr>
                  <p:spPr>
                    <a:xfrm>
                      <a:off x="8430641" y="4032353"/>
                      <a:ext cx="25080" cy="43435"/>
                    </a:xfrm>
                    <a:custGeom>
                      <a:avLst/>
                      <a:gdLst>
                        <a:gd name="connsiteX0" fmla="*/ 24940 w 25080"/>
                        <a:gd name="connsiteY0" fmla="*/ 38665 h 43435"/>
                        <a:gd name="connsiteX1" fmla="*/ 16673 w 25080"/>
                        <a:gd name="connsiteY1" fmla="*/ 43257 h 43435"/>
                        <a:gd name="connsiteX2" fmla="*/ 14836 w 25080"/>
                        <a:gd name="connsiteY2" fmla="*/ 43257 h 43435"/>
                        <a:gd name="connsiteX3" fmla="*/ 4733 w 25080"/>
                        <a:gd name="connsiteY3" fmla="*/ 37747 h 43435"/>
                        <a:gd name="connsiteX4" fmla="*/ 141 w 25080"/>
                        <a:gd name="connsiteY4" fmla="*/ 9274 h 43435"/>
                        <a:gd name="connsiteX5" fmla="*/ 8407 w 25080"/>
                        <a:gd name="connsiteY5" fmla="*/ 89 h 43435"/>
                        <a:gd name="connsiteX6" fmla="*/ 10244 w 25080"/>
                        <a:gd name="connsiteY6" fmla="*/ 89 h 43435"/>
                        <a:gd name="connsiteX7" fmla="*/ 21266 w 25080"/>
                        <a:gd name="connsiteY7" fmla="*/ 9274 h 43435"/>
                        <a:gd name="connsiteX8" fmla="*/ 24940 w 25080"/>
                        <a:gd name="connsiteY8" fmla="*/ 38665 h 4343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25080" h="43435">
                          <a:moveTo>
                            <a:pt x="24940" y="38665"/>
                          </a:moveTo>
                          <a:cubicBezTo>
                            <a:pt x="25858" y="42339"/>
                            <a:pt x="22184" y="42339"/>
                            <a:pt x="16673" y="43257"/>
                          </a:cubicBezTo>
                          <a:lnTo>
                            <a:pt x="14836" y="43257"/>
                          </a:lnTo>
                          <a:cubicBezTo>
                            <a:pt x="9326" y="44176"/>
                            <a:pt x="4733" y="41420"/>
                            <a:pt x="4733" y="37747"/>
                          </a:cubicBezTo>
                          <a:lnTo>
                            <a:pt x="141" y="9274"/>
                          </a:lnTo>
                          <a:cubicBezTo>
                            <a:pt x="-778" y="5600"/>
                            <a:pt x="2896" y="1007"/>
                            <a:pt x="8407" y="89"/>
                          </a:cubicBezTo>
                          <a:lnTo>
                            <a:pt x="10244" y="89"/>
                          </a:lnTo>
                          <a:cubicBezTo>
                            <a:pt x="15755" y="-830"/>
                            <a:pt x="20347" y="5600"/>
                            <a:pt x="21266" y="9274"/>
                          </a:cubicBezTo>
                          <a:lnTo>
                            <a:pt x="24940" y="38665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18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62" name="任意多边形: 形状 961"/>
                    <p:cNvSpPr/>
                    <p:nvPr>
                      <p:custDataLst>
                        <p:tags r:id="rId118"/>
                      </p:custDataLst>
                    </p:nvPr>
                  </p:nvSpPr>
                  <p:spPr>
                    <a:xfrm>
                      <a:off x="8357303" y="4053328"/>
                      <a:ext cx="16532" cy="28032"/>
                    </a:xfrm>
                    <a:custGeom>
                      <a:avLst/>
                      <a:gdLst>
                        <a:gd name="connsiteX0" fmla="*/ 16533 w 16532"/>
                        <a:gd name="connsiteY0" fmla="*/ 22282 h 28032"/>
                        <a:gd name="connsiteX1" fmla="*/ 11022 w 16532"/>
                        <a:gd name="connsiteY1" fmla="*/ 27793 h 28032"/>
                        <a:gd name="connsiteX2" fmla="*/ 10103 w 16532"/>
                        <a:gd name="connsiteY2" fmla="*/ 27793 h 28032"/>
                        <a:gd name="connsiteX3" fmla="*/ 2755 w 16532"/>
                        <a:gd name="connsiteY3" fmla="*/ 24120 h 28032"/>
                        <a:gd name="connsiteX4" fmla="*/ 0 w 16532"/>
                        <a:gd name="connsiteY4" fmla="*/ 5750 h 28032"/>
                        <a:gd name="connsiteX5" fmla="*/ 5511 w 16532"/>
                        <a:gd name="connsiteY5" fmla="*/ 239 h 28032"/>
                        <a:gd name="connsiteX6" fmla="*/ 6429 w 16532"/>
                        <a:gd name="connsiteY6" fmla="*/ 239 h 28032"/>
                        <a:gd name="connsiteX7" fmla="*/ 13777 w 16532"/>
                        <a:gd name="connsiteY7" fmla="*/ 3913 h 28032"/>
                        <a:gd name="connsiteX8" fmla="*/ 16533 w 16532"/>
                        <a:gd name="connsiteY8" fmla="*/ 22282 h 2803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6532" h="28032">
                          <a:moveTo>
                            <a:pt x="16533" y="22282"/>
                          </a:moveTo>
                          <a:cubicBezTo>
                            <a:pt x="16533" y="25038"/>
                            <a:pt x="14695" y="27793"/>
                            <a:pt x="11022" y="27793"/>
                          </a:cubicBezTo>
                          <a:lnTo>
                            <a:pt x="10103" y="27793"/>
                          </a:lnTo>
                          <a:cubicBezTo>
                            <a:pt x="6429" y="28712"/>
                            <a:pt x="3674" y="26875"/>
                            <a:pt x="2755" y="24120"/>
                          </a:cubicBezTo>
                          <a:lnTo>
                            <a:pt x="0" y="5750"/>
                          </a:lnTo>
                          <a:cubicBezTo>
                            <a:pt x="0" y="2994"/>
                            <a:pt x="1837" y="239"/>
                            <a:pt x="5511" y="239"/>
                          </a:cubicBezTo>
                          <a:lnTo>
                            <a:pt x="6429" y="239"/>
                          </a:lnTo>
                          <a:cubicBezTo>
                            <a:pt x="10103" y="-680"/>
                            <a:pt x="12858" y="1157"/>
                            <a:pt x="13777" y="3913"/>
                          </a:cubicBezTo>
                          <a:lnTo>
                            <a:pt x="16533" y="22282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18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63" name="任意多边形: 形状 962"/>
                    <p:cNvSpPr/>
                    <p:nvPr>
                      <p:custDataLst>
                        <p:tags r:id="rId119"/>
                      </p:custDataLst>
                    </p:nvPr>
                  </p:nvSpPr>
                  <p:spPr>
                    <a:xfrm>
                      <a:off x="8410575" y="4037953"/>
                      <a:ext cx="30516" cy="34094"/>
                    </a:xfrm>
                    <a:custGeom>
                      <a:avLst/>
                      <a:gdLst>
                        <a:gd name="connsiteX0" fmla="*/ 21125 w 30516"/>
                        <a:gd name="connsiteY0" fmla="*/ 0 h 34094"/>
                        <a:gd name="connsiteX1" fmla="*/ 0 w 30516"/>
                        <a:gd name="connsiteY1" fmla="*/ 10103 h 34094"/>
                        <a:gd name="connsiteX2" fmla="*/ 3674 w 30516"/>
                        <a:gd name="connsiteY2" fmla="*/ 29391 h 34094"/>
                        <a:gd name="connsiteX3" fmla="*/ 30310 w 30516"/>
                        <a:gd name="connsiteY3" fmla="*/ 33065 h 34094"/>
                        <a:gd name="connsiteX4" fmla="*/ 21125 w 30516"/>
                        <a:gd name="connsiteY4" fmla="*/ 0 h 3409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0516" h="34094">
                          <a:moveTo>
                            <a:pt x="21125" y="0"/>
                          </a:moveTo>
                          <a:cubicBezTo>
                            <a:pt x="16533" y="918"/>
                            <a:pt x="4592" y="4592"/>
                            <a:pt x="0" y="10103"/>
                          </a:cubicBezTo>
                          <a:cubicBezTo>
                            <a:pt x="2755" y="24799"/>
                            <a:pt x="3674" y="29391"/>
                            <a:pt x="3674" y="29391"/>
                          </a:cubicBezTo>
                          <a:cubicBezTo>
                            <a:pt x="3674" y="29391"/>
                            <a:pt x="-3674" y="36739"/>
                            <a:pt x="30310" y="33065"/>
                          </a:cubicBezTo>
                          <a:cubicBezTo>
                            <a:pt x="32147" y="33065"/>
                            <a:pt x="21125" y="0"/>
                            <a:pt x="21125" y="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18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64" name="任意多边形: 形状 963"/>
                    <p:cNvSpPr/>
                    <p:nvPr>
                      <p:custDataLst>
                        <p:tags r:id="rId120"/>
                      </p:custDataLst>
                    </p:nvPr>
                  </p:nvSpPr>
                  <p:spPr>
                    <a:xfrm>
                      <a:off x="8365569" y="4045300"/>
                      <a:ext cx="60620" cy="33065"/>
                    </a:xfrm>
                    <a:custGeom>
                      <a:avLst/>
                      <a:gdLst>
                        <a:gd name="connsiteX0" fmla="*/ 57865 w 60620"/>
                        <a:gd name="connsiteY0" fmla="*/ 22962 h 33065"/>
                        <a:gd name="connsiteX1" fmla="*/ 1837 w 60620"/>
                        <a:gd name="connsiteY1" fmla="*/ 33065 h 33065"/>
                        <a:gd name="connsiteX2" fmla="*/ 0 w 60620"/>
                        <a:gd name="connsiteY2" fmla="*/ 10103 h 33065"/>
                        <a:gd name="connsiteX3" fmla="*/ 60620 w 60620"/>
                        <a:gd name="connsiteY3" fmla="*/ 0 h 330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0620" h="33065">
                          <a:moveTo>
                            <a:pt x="57865" y="22962"/>
                          </a:moveTo>
                          <a:lnTo>
                            <a:pt x="1837" y="33065"/>
                          </a:lnTo>
                          <a:lnTo>
                            <a:pt x="0" y="10103"/>
                          </a:lnTo>
                          <a:lnTo>
                            <a:pt x="6062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18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965" name="任意多边形: 形状 964"/>
                  <p:cNvSpPr/>
                  <p:nvPr>
                    <p:custDataLst>
                      <p:tags r:id="rId121"/>
                    </p:custDataLst>
                  </p:nvPr>
                </p:nvSpPr>
                <p:spPr>
                  <a:xfrm>
                    <a:off x="8357303" y="4029987"/>
                    <a:ext cx="94603" cy="34601"/>
                  </a:xfrm>
                  <a:custGeom>
                    <a:avLst/>
                    <a:gdLst>
                      <a:gd name="connsiteX0" fmla="*/ 82663 w 94603"/>
                      <a:gd name="connsiteY0" fmla="*/ 2455 h 34601"/>
                      <a:gd name="connsiteX1" fmla="*/ 80826 w 94603"/>
                      <a:gd name="connsiteY1" fmla="*/ 2455 h 34601"/>
                      <a:gd name="connsiteX2" fmla="*/ 73479 w 94603"/>
                      <a:gd name="connsiteY2" fmla="*/ 7966 h 34601"/>
                      <a:gd name="connsiteX3" fmla="*/ 54190 w 94603"/>
                      <a:gd name="connsiteY3" fmla="*/ 17151 h 34601"/>
                      <a:gd name="connsiteX4" fmla="*/ 12858 w 94603"/>
                      <a:gd name="connsiteY4" fmla="*/ 24498 h 34601"/>
                      <a:gd name="connsiteX5" fmla="*/ 6429 w 94603"/>
                      <a:gd name="connsiteY5" fmla="*/ 21743 h 34601"/>
                      <a:gd name="connsiteX6" fmla="*/ 5511 w 94603"/>
                      <a:gd name="connsiteY6" fmla="*/ 21743 h 34601"/>
                      <a:gd name="connsiteX7" fmla="*/ 0 w 94603"/>
                      <a:gd name="connsiteY7" fmla="*/ 27254 h 34601"/>
                      <a:gd name="connsiteX8" fmla="*/ 918 w 94603"/>
                      <a:gd name="connsiteY8" fmla="*/ 34602 h 34601"/>
                      <a:gd name="connsiteX9" fmla="*/ 94604 w 94603"/>
                      <a:gd name="connsiteY9" fmla="*/ 18069 h 34601"/>
                      <a:gd name="connsiteX10" fmla="*/ 90929 w 94603"/>
                      <a:gd name="connsiteY10" fmla="*/ 618 h 34601"/>
                      <a:gd name="connsiteX11" fmla="*/ 82663 w 94603"/>
                      <a:gd name="connsiteY11" fmla="*/ 2455 h 34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94603" h="34601">
                        <a:moveTo>
                          <a:pt x="82663" y="2455"/>
                        </a:moveTo>
                        <a:lnTo>
                          <a:pt x="80826" y="2455"/>
                        </a:lnTo>
                        <a:cubicBezTo>
                          <a:pt x="77152" y="3373"/>
                          <a:pt x="74397" y="5210"/>
                          <a:pt x="73479" y="7966"/>
                        </a:cubicBezTo>
                        <a:cubicBezTo>
                          <a:pt x="67967" y="8884"/>
                          <a:pt x="58783" y="12558"/>
                          <a:pt x="54190" y="17151"/>
                        </a:cubicBezTo>
                        <a:lnTo>
                          <a:pt x="12858" y="24498"/>
                        </a:lnTo>
                        <a:cubicBezTo>
                          <a:pt x="11940" y="22661"/>
                          <a:pt x="9185" y="21743"/>
                          <a:pt x="6429" y="21743"/>
                        </a:cubicBezTo>
                        <a:lnTo>
                          <a:pt x="5511" y="21743"/>
                        </a:lnTo>
                        <a:cubicBezTo>
                          <a:pt x="1837" y="22661"/>
                          <a:pt x="0" y="24498"/>
                          <a:pt x="0" y="27254"/>
                        </a:cubicBezTo>
                        <a:lnTo>
                          <a:pt x="918" y="34602"/>
                        </a:lnTo>
                        <a:lnTo>
                          <a:pt x="94604" y="18069"/>
                        </a:lnTo>
                        <a:lnTo>
                          <a:pt x="90929" y="618"/>
                        </a:lnTo>
                        <a:cubicBezTo>
                          <a:pt x="90929" y="-1219"/>
                          <a:pt x="88174" y="1536"/>
                          <a:pt x="82663" y="2455"/>
                        </a:cubicBezTo>
                        <a:close/>
                      </a:path>
                    </a:pathLst>
                  </a:custGeom>
                  <a:solidFill>
                    <a:srgbClr val="211D1D"/>
                  </a:solidFill>
                  <a:ln w="918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966" name="图形 799"/>
                <p:cNvGrpSpPr/>
                <p:nvPr/>
              </p:nvGrpSpPr>
              <p:grpSpPr>
                <a:xfrm>
                  <a:off x="8054448" y="3994205"/>
                  <a:ext cx="242888" cy="151812"/>
                  <a:chOff x="8054448" y="3994205"/>
                  <a:chExt cx="242888" cy="151812"/>
                </a:xfrm>
              </p:grpSpPr>
              <p:sp>
                <p:nvSpPr>
                  <p:cNvPr id="967" name="任意多边形: 形状 966"/>
                  <p:cNvSpPr/>
                  <p:nvPr>
                    <p:custDataLst>
                      <p:tags r:id="rId122"/>
                    </p:custDataLst>
                  </p:nvPr>
                </p:nvSpPr>
                <p:spPr>
                  <a:xfrm>
                    <a:off x="8221980" y="4066426"/>
                    <a:ext cx="75356" cy="63557"/>
                  </a:xfrm>
                  <a:custGeom>
                    <a:avLst/>
                    <a:gdLst>
                      <a:gd name="connsiteX0" fmla="*/ 11328 w 75356"/>
                      <a:gd name="connsiteY0" fmla="*/ 11940 h 63557"/>
                      <a:gd name="connsiteX1" fmla="*/ 33371 w 75356"/>
                      <a:gd name="connsiteY1" fmla="*/ 7348 h 63557"/>
                      <a:gd name="connsiteX2" fmla="*/ 49904 w 75356"/>
                      <a:gd name="connsiteY2" fmla="*/ 2755 h 63557"/>
                      <a:gd name="connsiteX3" fmla="*/ 56333 w 75356"/>
                      <a:gd name="connsiteY3" fmla="*/ 5511 h 63557"/>
                      <a:gd name="connsiteX4" fmla="*/ 41638 w 75356"/>
                      <a:gd name="connsiteY4" fmla="*/ 18370 h 63557"/>
                      <a:gd name="connsiteX5" fmla="*/ 57252 w 75356"/>
                      <a:gd name="connsiteY5" fmla="*/ 31228 h 63557"/>
                      <a:gd name="connsiteX6" fmla="*/ 74703 w 75356"/>
                      <a:gd name="connsiteY6" fmla="*/ 34902 h 63557"/>
                      <a:gd name="connsiteX7" fmla="*/ 41638 w 75356"/>
                      <a:gd name="connsiteY7" fmla="*/ 63375 h 63557"/>
                      <a:gd name="connsiteX8" fmla="*/ 14083 w 75356"/>
                      <a:gd name="connsiteY8" fmla="*/ 59701 h 63557"/>
                      <a:gd name="connsiteX9" fmla="*/ 4899 w 75356"/>
                      <a:gd name="connsiteY9" fmla="*/ 60620 h 63557"/>
                      <a:gd name="connsiteX10" fmla="*/ 4899 w 75356"/>
                      <a:gd name="connsiteY10" fmla="*/ 10103 h 63557"/>
                      <a:gd name="connsiteX11" fmla="*/ 11328 w 75356"/>
                      <a:gd name="connsiteY11" fmla="*/ 11940 h 635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75356" h="63557">
                        <a:moveTo>
                          <a:pt x="11328" y="11940"/>
                        </a:moveTo>
                        <a:cubicBezTo>
                          <a:pt x="17758" y="11940"/>
                          <a:pt x="28779" y="8266"/>
                          <a:pt x="33371" y="7348"/>
                        </a:cubicBezTo>
                        <a:cubicBezTo>
                          <a:pt x="37964" y="6429"/>
                          <a:pt x="46230" y="5511"/>
                          <a:pt x="49904" y="2755"/>
                        </a:cubicBezTo>
                        <a:cubicBezTo>
                          <a:pt x="53578" y="0"/>
                          <a:pt x="58170" y="-2755"/>
                          <a:pt x="56333" y="5511"/>
                        </a:cubicBezTo>
                        <a:cubicBezTo>
                          <a:pt x="53578" y="13777"/>
                          <a:pt x="41638" y="18370"/>
                          <a:pt x="41638" y="18370"/>
                        </a:cubicBezTo>
                        <a:cubicBezTo>
                          <a:pt x="41638" y="18370"/>
                          <a:pt x="47149" y="26636"/>
                          <a:pt x="57252" y="31228"/>
                        </a:cubicBezTo>
                        <a:cubicBezTo>
                          <a:pt x="65518" y="34902"/>
                          <a:pt x="69192" y="34902"/>
                          <a:pt x="74703" y="34902"/>
                        </a:cubicBezTo>
                        <a:cubicBezTo>
                          <a:pt x="78377" y="34902"/>
                          <a:pt x="66437" y="60620"/>
                          <a:pt x="41638" y="63375"/>
                        </a:cubicBezTo>
                        <a:cubicBezTo>
                          <a:pt x="35208" y="64294"/>
                          <a:pt x="22350" y="61538"/>
                          <a:pt x="14083" y="59701"/>
                        </a:cubicBezTo>
                        <a:cubicBezTo>
                          <a:pt x="10409" y="58783"/>
                          <a:pt x="7654" y="61538"/>
                          <a:pt x="4899" y="60620"/>
                        </a:cubicBezTo>
                        <a:cubicBezTo>
                          <a:pt x="-6123" y="57864"/>
                          <a:pt x="4899" y="10103"/>
                          <a:pt x="4899" y="10103"/>
                        </a:cubicBezTo>
                        <a:lnTo>
                          <a:pt x="11328" y="11940"/>
                        </a:lnTo>
                        <a:close/>
                      </a:path>
                    </a:pathLst>
                  </a:custGeom>
                  <a:solidFill>
                    <a:srgbClr val="293023"/>
                  </a:solidFill>
                  <a:ln w="918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968" name="图形 799"/>
                  <p:cNvGrpSpPr/>
                  <p:nvPr/>
                </p:nvGrpSpPr>
                <p:grpSpPr>
                  <a:xfrm>
                    <a:off x="8054448" y="3994205"/>
                    <a:ext cx="181615" cy="151812"/>
                    <a:chOff x="8054448" y="3994205"/>
                    <a:chExt cx="181615" cy="151812"/>
                  </a:xfrm>
                </p:grpSpPr>
                <p:sp>
                  <p:nvSpPr>
                    <p:cNvPr id="969" name="任意多边形: 形状 968"/>
                    <p:cNvSpPr/>
                    <p:nvPr>
                      <p:custDataLst>
                        <p:tags r:id="rId123"/>
                      </p:custDataLst>
                    </p:nvPr>
                  </p:nvSpPr>
                  <p:spPr>
                    <a:xfrm>
                      <a:off x="8054448" y="3994205"/>
                      <a:ext cx="181615" cy="151812"/>
                    </a:xfrm>
                    <a:custGeom>
                      <a:avLst/>
                      <a:gdLst>
                        <a:gd name="connsiteX0" fmla="*/ 15370 w 181615"/>
                        <a:gd name="connsiteY0" fmla="*/ 2416 h 151812"/>
                        <a:gd name="connsiteX1" fmla="*/ 20881 w 181615"/>
                        <a:gd name="connsiteY1" fmla="*/ 85998 h 151812"/>
                        <a:gd name="connsiteX2" fmla="*/ 72316 w 181615"/>
                        <a:gd name="connsiteY2" fmla="*/ 142944 h 151812"/>
                        <a:gd name="connsiteX3" fmla="*/ 181616 w 181615"/>
                        <a:gd name="connsiteY3" fmla="*/ 142025 h 151812"/>
                        <a:gd name="connsiteX4" fmla="*/ 173349 w 181615"/>
                        <a:gd name="connsiteY4" fmla="*/ 81406 h 151812"/>
                        <a:gd name="connsiteX5" fmla="*/ 116404 w 181615"/>
                        <a:gd name="connsiteY5" fmla="*/ 74058 h 151812"/>
                        <a:gd name="connsiteX6" fmla="*/ 57621 w 181615"/>
                        <a:gd name="connsiteY6" fmla="*/ 14356 h 151812"/>
                        <a:gd name="connsiteX7" fmla="*/ 15370 w 181615"/>
                        <a:gd name="connsiteY7" fmla="*/ 2416 h 1518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81615" h="151812">
                          <a:moveTo>
                            <a:pt x="15370" y="2416"/>
                          </a:moveTo>
                          <a:cubicBezTo>
                            <a:pt x="6185" y="8846"/>
                            <a:pt x="-16777" y="27215"/>
                            <a:pt x="20881" y="85998"/>
                          </a:cubicBezTo>
                          <a:cubicBezTo>
                            <a:pt x="20881" y="85998"/>
                            <a:pt x="42006" y="124574"/>
                            <a:pt x="72316" y="142944"/>
                          </a:cubicBezTo>
                          <a:cubicBezTo>
                            <a:pt x="101708" y="155803"/>
                            <a:pt x="139366" y="153966"/>
                            <a:pt x="181616" y="142025"/>
                          </a:cubicBezTo>
                          <a:cubicBezTo>
                            <a:pt x="172431" y="121819"/>
                            <a:pt x="170594" y="98857"/>
                            <a:pt x="173349" y="81406"/>
                          </a:cubicBezTo>
                          <a:cubicBezTo>
                            <a:pt x="144876" y="78650"/>
                            <a:pt x="131099" y="81406"/>
                            <a:pt x="116404" y="74058"/>
                          </a:cubicBezTo>
                          <a:cubicBezTo>
                            <a:pt x="102626" y="66710"/>
                            <a:pt x="93442" y="43748"/>
                            <a:pt x="57621" y="14356"/>
                          </a:cubicBezTo>
                          <a:cubicBezTo>
                            <a:pt x="41088" y="-1258"/>
                            <a:pt x="20881" y="-2176"/>
                            <a:pt x="15370" y="2416"/>
                          </a:cubicBezTo>
                          <a:close/>
                        </a:path>
                      </a:pathLst>
                    </a:custGeom>
                    <a:solidFill>
                      <a:srgbClr val="ED8C2B"/>
                    </a:solidFill>
                    <a:ln w="918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970" name="图形 799"/>
                    <p:cNvGrpSpPr/>
                    <p:nvPr/>
                  </p:nvGrpSpPr>
                  <p:grpSpPr>
                    <a:xfrm>
                      <a:off x="8075154" y="4026931"/>
                      <a:ext cx="76409" cy="79907"/>
                      <a:chOff x="8075154" y="4026931"/>
                      <a:chExt cx="76409" cy="79907"/>
                    </a:xfrm>
                  </p:grpSpPr>
                  <p:sp>
                    <p:nvSpPr>
                      <p:cNvPr id="971" name="任意多边形: 形状 970"/>
                      <p:cNvSpPr/>
                      <p:nvPr>
                        <p:custDataLst>
                          <p:tags r:id="rId124"/>
                        </p:custDataLst>
                      </p:nvPr>
                    </p:nvSpPr>
                    <p:spPr>
                      <a:xfrm>
                        <a:off x="8075154" y="4026931"/>
                        <a:ext cx="76409" cy="79907"/>
                      </a:xfrm>
                      <a:custGeom>
                        <a:avLst/>
                        <a:gdLst>
                          <a:gd name="connsiteX0" fmla="*/ 19464 w 76409"/>
                          <a:gd name="connsiteY0" fmla="*/ 79908 h 79907"/>
                          <a:gd name="connsiteX1" fmla="*/ 42425 w 76409"/>
                          <a:gd name="connsiteY1" fmla="*/ 42250 h 79907"/>
                          <a:gd name="connsiteX2" fmla="*/ 76409 w 76409"/>
                          <a:gd name="connsiteY2" fmla="*/ 21125 h 79907"/>
                          <a:gd name="connsiteX3" fmla="*/ 58040 w 76409"/>
                          <a:gd name="connsiteY3" fmla="*/ 0 h 79907"/>
                          <a:gd name="connsiteX4" fmla="*/ 25893 w 76409"/>
                          <a:gd name="connsiteY4" fmla="*/ 19288 h 79907"/>
                          <a:gd name="connsiteX5" fmla="*/ 176 w 76409"/>
                          <a:gd name="connsiteY5" fmla="*/ 53272 h 79907"/>
                          <a:gd name="connsiteX6" fmla="*/ 19464 w 76409"/>
                          <a:gd name="connsiteY6" fmla="*/ 79908 h 7990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76409" h="79907">
                            <a:moveTo>
                              <a:pt x="19464" y="79908"/>
                            </a:moveTo>
                            <a:cubicBezTo>
                              <a:pt x="26812" y="67049"/>
                              <a:pt x="31404" y="54190"/>
                              <a:pt x="42425" y="42250"/>
                            </a:cubicBezTo>
                            <a:cubicBezTo>
                              <a:pt x="55284" y="27554"/>
                              <a:pt x="67225" y="23880"/>
                              <a:pt x="76409" y="21125"/>
                            </a:cubicBezTo>
                            <a:cubicBezTo>
                              <a:pt x="68143" y="10103"/>
                              <a:pt x="58040" y="0"/>
                              <a:pt x="58040" y="0"/>
                            </a:cubicBezTo>
                            <a:cubicBezTo>
                              <a:pt x="58040" y="0"/>
                              <a:pt x="40589" y="5511"/>
                              <a:pt x="25893" y="19288"/>
                            </a:cubicBezTo>
                            <a:cubicBezTo>
                              <a:pt x="11197" y="33065"/>
                              <a:pt x="-1662" y="51435"/>
                              <a:pt x="176" y="53272"/>
                            </a:cubicBezTo>
                            <a:cubicBezTo>
                              <a:pt x="9360" y="68886"/>
                              <a:pt x="19464" y="79908"/>
                              <a:pt x="19464" y="79908"/>
                            </a:cubicBezTo>
                            <a:close/>
                          </a:path>
                        </a:pathLst>
                      </a:custGeom>
                      <a:solidFill>
                        <a:srgbClr val="FFC200"/>
                      </a:solidFill>
                      <a:ln w="918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972" name="任意多边形: 形状 971"/>
                      <p:cNvSpPr/>
                      <p:nvPr>
                        <p:custDataLst>
                          <p:tags r:id="rId125"/>
                        </p:custDataLst>
                      </p:nvPr>
                    </p:nvSpPr>
                    <p:spPr>
                      <a:xfrm>
                        <a:off x="8081759" y="4033360"/>
                        <a:ext cx="64293" cy="66130"/>
                      </a:xfrm>
                      <a:custGeom>
                        <a:avLst/>
                        <a:gdLst>
                          <a:gd name="connsiteX0" fmla="*/ 64294 w 64293"/>
                          <a:gd name="connsiteY0" fmla="*/ 7348 h 66130"/>
                          <a:gd name="connsiteX1" fmla="*/ 31228 w 64293"/>
                          <a:gd name="connsiteY1" fmla="*/ 27554 h 66130"/>
                          <a:gd name="connsiteX2" fmla="*/ 5511 w 64293"/>
                          <a:gd name="connsiteY2" fmla="*/ 66131 h 66130"/>
                          <a:gd name="connsiteX3" fmla="*/ 0 w 64293"/>
                          <a:gd name="connsiteY3" fmla="*/ 57864 h 66130"/>
                          <a:gd name="connsiteX4" fmla="*/ 26636 w 64293"/>
                          <a:gd name="connsiteY4" fmla="*/ 18370 h 66130"/>
                          <a:gd name="connsiteX5" fmla="*/ 57864 w 64293"/>
                          <a:gd name="connsiteY5" fmla="*/ 0 h 66130"/>
                          <a:gd name="connsiteX6" fmla="*/ 64294 w 64293"/>
                          <a:gd name="connsiteY6" fmla="*/ 7348 h 6613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64293" h="66130">
                            <a:moveTo>
                              <a:pt x="64294" y="7348"/>
                            </a:moveTo>
                            <a:cubicBezTo>
                              <a:pt x="60620" y="8266"/>
                              <a:pt x="48679" y="10103"/>
                              <a:pt x="31228" y="27554"/>
                            </a:cubicBezTo>
                            <a:cubicBezTo>
                              <a:pt x="19288" y="40413"/>
                              <a:pt x="7348" y="59701"/>
                              <a:pt x="5511" y="66131"/>
                            </a:cubicBezTo>
                            <a:cubicBezTo>
                              <a:pt x="0" y="58783"/>
                              <a:pt x="0" y="57864"/>
                              <a:pt x="0" y="57864"/>
                            </a:cubicBezTo>
                            <a:cubicBezTo>
                              <a:pt x="0" y="57864"/>
                              <a:pt x="8266" y="35821"/>
                              <a:pt x="26636" y="18370"/>
                            </a:cubicBezTo>
                            <a:cubicBezTo>
                              <a:pt x="35820" y="10103"/>
                              <a:pt x="49598" y="2755"/>
                              <a:pt x="57864" y="0"/>
                            </a:cubicBezTo>
                            <a:cubicBezTo>
                              <a:pt x="61538" y="2755"/>
                              <a:pt x="64294" y="7348"/>
                              <a:pt x="64294" y="7348"/>
                            </a:cubicBezTo>
                            <a:close/>
                          </a:path>
                        </a:pathLst>
                      </a:custGeom>
                      <a:solidFill>
                        <a:srgbClr val="88AAD2"/>
                      </a:solidFill>
                      <a:ln w="918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973" name="图形 799"/>
                    <p:cNvGrpSpPr/>
                    <p:nvPr/>
                  </p:nvGrpSpPr>
                  <p:grpSpPr>
                    <a:xfrm>
                      <a:off x="8192600" y="4073773"/>
                      <a:ext cx="33360" cy="69804"/>
                      <a:chOff x="8192600" y="4073773"/>
                      <a:chExt cx="33360" cy="69804"/>
                    </a:xfrm>
                  </p:grpSpPr>
                  <p:sp>
                    <p:nvSpPr>
                      <p:cNvPr id="974" name="任意多边形: 形状 973"/>
                      <p:cNvSpPr/>
                      <p:nvPr>
                        <p:custDataLst>
                          <p:tags r:id="rId126"/>
                        </p:custDataLst>
                      </p:nvPr>
                    </p:nvSpPr>
                    <p:spPr>
                      <a:xfrm>
                        <a:off x="8192600" y="4073773"/>
                        <a:ext cx="33360" cy="69804"/>
                      </a:xfrm>
                      <a:custGeom>
                        <a:avLst/>
                        <a:gdLst>
                          <a:gd name="connsiteX0" fmla="*/ 33361 w 33360"/>
                          <a:gd name="connsiteY0" fmla="*/ 65212 h 69804"/>
                          <a:gd name="connsiteX1" fmla="*/ 23257 w 33360"/>
                          <a:gd name="connsiteY1" fmla="*/ 33065 h 69804"/>
                          <a:gd name="connsiteX2" fmla="*/ 28768 w 33360"/>
                          <a:gd name="connsiteY2" fmla="*/ 919 h 69804"/>
                          <a:gd name="connsiteX3" fmla="*/ 5806 w 33360"/>
                          <a:gd name="connsiteY3" fmla="*/ 0 h 69804"/>
                          <a:gd name="connsiteX4" fmla="*/ 295 w 33360"/>
                          <a:gd name="connsiteY4" fmla="*/ 34902 h 69804"/>
                          <a:gd name="connsiteX5" fmla="*/ 6724 w 33360"/>
                          <a:gd name="connsiteY5" fmla="*/ 69805 h 69804"/>
                          <a:gd name="connsiteX6" fmla="*/ 33361 w 33360"/>
                          <a:gd name="connsiteY6" fmla="*/ 65212 h 6980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33360" h="69804">
                            <a:moveTo>
                              <a:pt x="33361" y="65212"/>
                            </a:moveTo>
                            <a:cubicBezTo>
                              <a:pt x="30605" y="62457"/>
                              <a:pt x="24176" y="46843"/>
                              <a:pt x="23257" y="33065"/>
                            </a:cubicBezTo>
                            <a:cubicBezTo>
                              <a:pt x="23257" y="11022"/>
                              <a:pt x="28768" y="6429"/>
                              <a:pt x="28768" y="919"/>
                            </a:cubicBezTo>
                            <a:cubicBezTo>
                              <a:pt x="17746" y="0"/>
                              <a:pt x="5806" y="0"/>
                              <a:pt x="5806" y="0"/>
                            </a:cubicBezTo>
                            <a:cubicBezTo>
                              <a:pt x="5806" y="0"/>
                              <a:pt x="-1542" y="15614"/>
                              <a:pt x="295" y="34902"/>
                            </a:cubicBezTo>
                            <a:cubicBezTo>
                              <a:pt x="295" y="54191"/>
                              <a:pt x="3969" y="69805"/>
                              <a:pt x="6724" y="69805"/>
                            </a:cubicBezTo>
                            <a:cubicBezTo>
                              <a:pt x="20502" y="67968"/>
                              <a:pt x="33361" y="65212"/>
                              <a:pt x="33361" y="65212"/>
                            </a:cubicBezTo>
                            <a:close/>
                          </a:path>
                        </a:pathLst>
                      </a:custGeom>
                      <a:solidFill>
                        <a:srgbClr val="FFC200"/>
                      </a:solidFill>
                      <a:ln w="918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975" name="任意多边形: 形状 974"/>
                      <p:cNvSpPr/>
                      <p:nvPr>
                        <p:custDataLst>
                          <p:tags r:id="rId127"/>
                        </p:custDataLst>
                      </p:nvPr>
                    </p:nvSpPr>
                    <p:spPr>
                      <a:xfrm>
                        <a:off x="8199098" y="4074435"/>
                        <a:ext cx="18596" cy="68224"/>
                      </a:xfrm>
                      <a:custGeom>
                        <a:avLst/>
                        <a:gdLst>
                          <a:gd name="connsiteX0" fmla="*/ 7574 w 18596"/>
                          <a:gd name="connsiteY0" fmla="*/ 68225 h 68224"/>
                          <a:gd name="connsiteX1" fmla="*/ 5737 w 18596"/>
                          <a:gd name="connsiteY1" fmla="*/ 257 h 68224"/>
                          <a:gd name="connsiteX2" fmla="*/ 14922 w 18596"/>
                          <a:gd name="connsiteY2" fmla="*/ 1176 h 68224"/>
                          <a:gd name="connsiteX3" fmla="*/ 18596 w 18596"/>
                          <a:gd name="connsiteY3" fmla="*/ 66388 h 68224"/>
                          <a:gd name="connsiteX4" fmla="*/ 7574 w 18596"/>
                          <a:gd name="connsiteY4" fmla="*/ 68225 h 682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8596" h="68224">
                            <a:moveTo>
                              <a:pt x="7574" y="68225"/>
                            </a:moveTo>
                            <a:cubicBezTo>
                              <a:pt x="-692" y="52611"/>
                              <a:pt x="-3448" y="23219"/>
                              <a:pt x="5737" y="257"/>
                            </a:cubicBezTo>
                            <a:cubicBezTo>
                              <a:pt x="15841" y="-661"/>
                              <a:pt x="14922" y="1176"/>
                              <a:pt x="14922" y="1176"/>
                            </a:cubicBezTo>
                            <a:cubicBezTo>
                              <a:pt x="14922" y="1176"/>
                              <a:pt x="2063" y="36996"/>
                              <a:pt x="18596" y="66388"/>
                            </a:cubicBezTo>
                            <a:cubicBezTo>
                              <a:pt x="10329" y="66388"/>
                              <a:pt x="7574" y="68225"/>
                              <a:pt x="7574" y="68225"/>
                            </a:cubicBezTo>
                            <a:close/>
                          </a:path>
                        </a:pathLst>
                      </a:custGeom>
                      <a:solidFill>
                        <a:srgbClr val="88AAD2"/>
                      </a:solidFill>
                      <a:ln w="918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</p:grpSp>
          <p:sp>
            <p:nvSpPr>
              <p:cNvPr id="976" name="任意多边形: 形状 975"/>
              <p:cNvSpPr/>
              <p:nvPr>
                <p:custDataLst>
                  <p:tags r:id="rId128"/>
                </p:custDataLst>
              </p:nvPr>
            </p:nvSpPr>
            <p:spPr>
              <a:xfrm>
                <a:off x="7849382" y="3989273"/>
                <a:ext cx="71884" cy="74397"/>
              </a:xfrm>
              <a:custGeom>
                <a:avLst/>
                <a:gdLst>
                  <a:gd name="connsiteX0" fmla="*/ 67049 w 71884"/>
                  <a:gd name="connsiteY0" fmla="*/ 17451 h 74397"/>
                  <a:gd name="connsiteX1" fmla="*/ 65212 w 71884"/>
                  <a:gd name="connsiteY1" fmla="*/ 17451 h 74397"/>
                  <a:gd name="connsiteX2" fmla="*/ 62457 w 71884"/>
                  <a:gd name="connsiteY2" fmla="*/ 11940 h 74397"/>
                  <a:gd name="connsiteX3" fmla="*/ 54190 w 71884"/>
                  <a:gd name="connsiteY3" fmla="*/ 11022 h 74397"/>
                  <a:gd name="connsiteX4" fmla="*/ 54190 w 71884"/>
                  <a:gd name="connsiteY4" fmla="*/ 11022 h 74397"/>
                  <a:gd name="connsiteX5" fmla="*/ 48680 w 71884"/>
                  <a:gd name="connsiteY5" fmla="*/ 3674 h 74397"/>
                  <a:gd name="connsiteX6" fmla="*/ 40413 w 71884"/>
                  <a:gd name="connsiteY6" fmla="*/ 3674 h 74397"/>
                  <a:gd name="connsiteX7" fmla="*/ 33984 w 71884"/>
                  <a:gd name="connsiteY7" fmla="*/ 0 h 74397"/>
                  <a:gd name="connsiteX8" fmla="*/ 26636 w 71884"/>
                  <a:gd name="connsiteY8" fmla="*/ 2755 h 74397"/>
                  <a:gd name="connsiteX9" fmla="*/ 18370 w 71884"/>
                  <a:gd name="connsiteY9" fmla="*/ 12859 h 74397"/>
                  <a:gd name="connsiteX10" fmla="*/ 0 w 71884"/>
                  <a:gd name="connsiteY10" fmla="*/ 38576 h 74397"/>
                  <a:gd name="connsiteX11" fmla="*/ 28473 w 71884"/>
                  <a:gd name="connsiteY11" fmla="*/ 74397 h 74397"/>
                  <a:gd name="connsiteX12" fmla="*/ 42250 w 71884"/>
                  <a:gd name="connsiteY12" fmla="*/ 59701 h 74397"/>
                  <a:gd name="connsiteX13" fmla="*/ 66131 w 71884"/>
                  <a:gd name="connsiteY13" fmla="*/ 28473 h 74397"/>
                  <a:gd name="connsiteX14" fmla="*/ 71642 w 71884"/>
                  <a:gd name="connsiteY14" fmla="*/ 21125 h 74397"/>
                  <a:gd name="connsiteX15" fmla="*/ 67049 w 71884"/>
                  <a:gd name="connsiteY15" fmla="*/ 17451 h 74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884" h="74397">
                    <a:moveTo>
                      <a:pt x="67049" y="17451"/>
                    </a:moveTo>
                    <a:cubicBezTo>
                      <a:pt x="66131" y="17451"/>
                      <a:pt x="66131" y="17451"/>
                      <a:pt x="65212" y="17451"/>
                    </a:cubicBezTo>
                    <a:cubicBezTo>
                      <a:pt x="65212" y="15614"/>
                      <a:pt x="65212" y="13777"/>
                      <a:pt x="62457" y="11940"/>
                    </a:cubicBezTo>
                    <a:cubicBezTo>
                      <a:pt x="57865" y="9185"/>
                      <a:pt x="55109" y="10103"/>
                      <a:pt x="54190" y="11022"/>
                    </a:cubicBezTo>
                    <a:cubicBezTo>
                      <a:pt x="54190" y="11022"/>
                      <a:pt x="54190" y="11022"/>
                      <a:pt x="54190" y="11022"/>
                    </a:cubicBezTo>
                    <a:cubicBezTo>
                      <a:pt x="54190" y="9185"/>
                      <a:pt x="54190" y="5511"/>
                      <a:pt x="48680" y="3674"/>
                    </a:cubicBezTo>
                    <a:cubicBezTo>
                      <a:pt x="45006" y="2755"/>
                      <a:pt x="40413" y="3674"/>
                      <a:pt x="40413" y="3674"/>
                    </a:cubicBezTo>
                    <a:cubicBezTo>
                      <a:pt x="40413" y="3674"/>
                      <a:pt x="41332" y="919"/>
                      <a:pt x="33984" y="0"/>
                    </a:cubicBezTo>
                    <a:cubicBezTo>
                      <a:pt x="32147" y="0"/>
                      <a:pt x="29392" y="919"/>
                      <a:pt x="26636" y="2755"/>
                    </a:cubicBezTo>
                    <a:cubicBezTo>
                      <a:pt x="22044" y="4592"/>
                      <a:pt x="19288" y="9185"/>
                      <a:pt x="18370" y="12859"/>
                    </a:cubicBezTo>
                    <a:cubicBezTo>
                      <a:pt x="15614" y="19288"/>
                      <a:pt x="8266" y="33065"/>
                      <a:pt x="0" y="38576"/>
                    </a:cubicBezTo>
                    <a:lnTo>
                      <a:pt x="28473" y="74397"/>
                    </a:lnTo>
                    <a:cubicBezTo>
                      <a:pt x="28473" y="74397"/>
                      <a:pt x="33065" y="67049"/>
                      <a:pt x="42250" y="59701"/>
                    </a:cubicBezTo>
                    <a:cubicBezTo>
                      <a:pt x="50517" y="52353"/>
                      <a:pt x="64294" y="37658"/>
                      <a:pt x="66131" y="28473"/>
                    </a:cubicBezTo>
                    <a:cubicBezTo>
                      <a:pt x="68886" y="23881"/>
                      <a:pt x="71642" y="21125"/>
                      <a:pt x="71642" y="21125"/>
                    </a:cubicBezTo>
                    <a:cubicBezTo>
                      <a:pt x="71642" y="21125"/>
                      <a:pt x="73479" y="17451"/>
                      <a:pt x="67049" y="17451"/>
                    </a:cubicBezTo>
                    <a:close/>
                  </a:path>
                </a:pathLst>
              </a:custGeom>
              <a:solidFill>
                <a:srgbClr val="293023"/>
              </a:solidFill>
              <a:ln w="9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977" name="图形 799"/>
              <p:cNvGrpSpPr/>
              <p:nvPr/>
            </p:nvGrpSpPr>
            <p:grpSpPr>
              <a:xfrm>
                <a:off x="7670274" y="4004880"/>
                <a:ext cx="223195" cy="107469"/>
                <a:chOff x="7670274" y="4004880"/>
                <a:chExt cx="223195" cy="107469"/>
              </a:xfrm>
            </p:grpSpPr>
            <p:sp>
              <p:nvSpPr>
                <p:cNvPr id="978" name="任意多边形: 形状 977"/>
                <p:cNvSpPr/>
                <p:nvPr>
                  <p:custDataLst>
                    <p:tags r:id="rId129"/>
                  </p:custDataLst>
                </p:nvPr>
              </p:nvSpPr>
              <p:spPr>
                <a:xfrm>
                  <a:off x="7670274" y="4004880"/>
                  <a:ext cx="223195" cy="107469"/>
                </a:xfrm>
                <a:custGeom>
                  <a:avLst/>
                  <a:gdLst>
                    <a:gd name="connsiteX0" fmla="*/ 6433 w 223195"/>
                    <a:gd name="connsiteY0" fmla="*/ 13785 h 107469"/>
                    <a:gd name="connsiteX1" fmla="*/ 48684 w 223195"/>
                    <a:gd name="connsiteY1" fmla="*/ 91856 h 107469"/>
                    <a:gd name="connsiteX2" fmla="*/ 123999 w 223195"/>
                    <a:gd name="connsiteY2" fmla="*/ 107470 h 107469"/>
                    <a:gd name="connsiteX3" fmla="*/ 223195 w 223195"/>
                    <a:gd name="connsiteY3" fmla="*/ 49606 h 107469"/>
                    <a:gd name="connsiteX4" fmla="*/ 187374 w 223195"/>
                    <a:gd name="connsiteY4" fmla="*/ 3681 h 107469"/>
                    <a:gd name="connsiteX5" fmla="*/ 131347 w 223195"/>
                    <a:gd name="connsiteY5" fmla="*/ 26643 h 107469"/>
                    <a:gd name="connsiteX6" fmla="*/ 52357 w 223195"/>
                    <a:gd name="connsiteY6" fmla="*/ 1844 h 107469"/>
                    <a:gd name="connsiteX7" fmla="*/ 6433 w 223195"/>
                    <a:gd name="connsiteY7" fmla="*/ 13785 h 1074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3195" h="107469">
                      <a:moveTo>
                        <a:pt x="6433" y="13785"/>
                      </a:moveTo>
                      <a:cubicBezTo>
                        <a:pt x="1841" y="23888"/>
                        <a:pt x="-18366" y="69812"/>
                        <a:pt x="48684" y="91856"/>
                      </a:cubicBezTo>
                      <a:cubicBezTo>
                        <a:pt x="48684" y="91856"/>
                        <a:pt x="89097" y="106551"/>
                        <a:pt x="123999" y="107470"/>
                      </a:cubicBezTo>
                      <a:cubicBezTo>
                        <a:pt x="155227" y="104714"/>
                        <a:pt x="189211" y="84508"/>
                        <a:pt x="223195" y="49606"/>
                      </a:cubicBezTo>
                      <a:cubicBezTo>
                        <a:pt x="222277" y="18377"/>
                        <a:pt x="201151" y="6437"/>
                        <a:pt x="187374" y="3681"/>
                      </a:cubicBezTo>
                      <a:cubicBezTo>
                        <a:pt x="166249" y="11948"/>
                        <a:pt x="146961" y="26643"/>
                        <a:pt x="131347" y="26643"/>
                      </a:cubicBezTo>
                      <a:cubicBezTo>
                        <a:pt x="115733" y="26643"/>
                        <a:pt x="97363" y="10111"/>
                        <a:pt x="52357" y="1844"/>
                      </a:cubicBezTo>
                      <a:cubicBezTo>
                        <a:pt x="29395" y="-4585"/>
                        <a:pt x="9189" y="7355"/>
                        <a:pt x="6433" y="13785"/>
                      </a:cubicBezTo>
                      <a:close/>
                    </a:path>
                  </a:pathLst>
                </a:custGeom>
                <a:solidFill>
                  <a:srgbClr val="ED8C2B"/>
                </a:solidFill>
                <a:ln w="91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979" name="图形 799"/>
                <p:cNvGrpSpPr/>
                <p:nvPr/>
              </p:nvGrpSpPr>
              <p:grpSpPr>
                <a:xfrm>
                  <a:off x="7826420" y="4012235"/>
                  <a:ext cx="61538" cy="62456"/>
                  <a:chOff x="7826420" y="4012235"/>
                  <a:chExt cx="61538" cy="62456"/>
                </a:xfrm>
              </p:grpSpPr>
              <p:sp>
                <p:nvSpPr>
                  <p:cNvPr id="980" name="任意多边形: 形状 979"/>
                  <p:cNvSpPr/>
                  <p:nvPr>
                    <p:custDataLst>
                      <p:tags r:id="rId130"/>
                    </p:custDataLst>
                  </p:nvPr>
                </p:nvSpPr>
                <p:spPr>
                  <a:xfrm>
                    <a:off x="7826420" y="4012235"/>
                    <a:ext cx="61538" cy="62456"/>
                  </a:xfrm>
                  <a:custGeom>
                    <a:avLst/>
                    <a:gdLst>
                      <a:gd name="connsiteX0" fmla="*/ 0 w 61538"/>
                      <a:gd name="connsiteY0" fmla="*/ 11022 h 62456"/>
                      <a:gd name="connsiteX1" fmla="*/ 28473 w 61538"/>
                      <a:gd name="connsiteY1" fmla="*/ 27554 h 62456"/>
                      <a:gd name="connsiteX2" fmla="*/ 45924 w 61538"/>
                      <a:gd name="connsiteY2" fmla="*/ 62457 h 62456"/>
                      <a:gd name="connsiteX3" fmla="*/ 61538 w 61538"/>
                      <a:gd name="connsiteY3" fmla="*/ 46843 h 62456"/>
                      <a:gd name="connsiteX4" fmla="*/ 46843 w 61538"/>
                      <a:gd name="connsiteY4" fmla="*/ 13777 h 62456"/>
                      <a:gd name="connsiteX5" fmla="*/ 22044 w 61538"/>
                      <a:gd name="connsiteY5" fmla="*/ 0 h 62456"/>
                      <a:gd name="connsiteX6" fmla="*/ 0 w 61538"/>
                      <a:gd name="connsiteY6" fmla="*/ 11022 h 624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1538" h="62456">
                        <a:moveTo>
                          <a:pt x="0" y="11022"/>
                        </a:moveTo>
                        <a:cubicBezTo>
                          <a:pt x="6429" y="12859"/>
                          <a:pt x="18370" y="12859"/>
                          <a:pt x="28473" y="27554"/>
                        </a:cubicBezTo>
                        <a:cubicBezTo>
                          <a:pt x="45924" y="49598"/>
                          <a:pt x="42250" y="56027"/>
                          <a:pt x="45924" y="62457"/>
                        </a:cubicBezTo>
                        <a:cubicBezTo>
                          <a:pt x="55109" y="53272"/>
                          <a:pt x="61538" y="46843"/>
                          <a:pt x="61538" y="46843"/>
                        </a:cubicBezTo>
                        <a:cubicBezTo>
                          <a:pt x="61538" y="46843"/>
                          <a:pt x="56946" y="25718"/>
                          <a:pt x="46843" y="13777"/>
                        </a:cubicBezTo>
                        <a:cubicBezTo>
                          <a:pt x="37658" y="2755"/>
                          <a:pt x="24799" y="0"/>
                          <a:pt x="22044" y="0"/>
                        </a:cubicBezTo>
                        <a:cubicBezTo>
                          <a:pt x="11940" y="4592"/>
                          <a:pt x="0" y="11022"/>
                          <a:pt x="0" y="11022"/>
                        </a:cubicBezTo>
                        <a:close/>
                      </a:path>
                    </a:pathLst>
                  </a:custGeom>
                  <a:solidFill>
                    <a:srgbClr val="FFC200"/>
                  </a:solidFill>
                  <a:ln w="918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1" name="任意多边形: 形状 980"/>
                  <p:cNvSpPr/>
                  <p:nvPr>
                    <p:custDataLst>
                      <p:tags r:id="rId131"/>
                    </p:custDataLst>
                  </p:nvPr>
                </p:nvSpPr>
                <p:spPr>
                  <a:xfrm>
                    <a:off x="7832850" y="4015909"/>
                    <a:ext cx="51435" cy="52398"/>
                  </a:xfrm>
                  <a:custGeom>
                    <a:avLst/>
                    <a:gdLst>
                      <a:gd name="connsiteX0" fmla="*/ 8266 w 51435"/>
                      <a:gd name="connsiteY0" fmla="*/ 0 h 52398"/>
                      <a:gd name="connsiteX1" fmla="*/ 51435 w 51435"/>
                      <a:gd name="connsiteY1" fmla="*/ 46843 h 52398"/>
                      <a:gd name="connsiteX2" fmla="*/ 45006 w 51435"/>
                      <a:gd name="connsiteY2" fmla="*/ 52354 h 52398"/>
                      <a:gd name="connsiteX3" fmla="*/ 0 w 51435"/>
                      <a:gd name="connsiteY3" fmla="*/ 4592 h 52398"/>
                      <a:gd name="connsiteX4" fmla="*/ 8266 w 51435"/>
                      <a:gd name="connsiteY4" fmla="*/ 0 h 52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1435" h="52398">
                        <a:moveTo>
                          <a:pt x="8266" y="0"/>
                        </a:moveTo>
                        <a:cubicBezTo>
                          <a:pt x="33065" y="5511"/>
                          <a:pt x="44087" y="24799"/>
                          <a:pt x="51435" y="46843"/>
                        </a:cubicBezTo>
                        <a:cubicBezTo>
                          <a:pt x="45006" y="53272"/>
                          <a:pt x="45006" y="52354"/>
                          <a:pt x="45006" y="52354"/>
                        </a:cubicBezTo>
                        <a:cubicBezTo>
                          <a:pt x="45006" y="52354"/>
                          <a:pt x="35821" y="11022"/>
                          <a:pt x="0" y="4592"/>
                        </a:cubicBezTo>
                        <a:cubicBezTo>
                          <a:pt x="6429" y="919"/>
                          <a:pt x="8266" y="0"/>
                          <a:pt x="8266" y="0"/>
                        </a:cubicBezTo>
                        <a:close/>
                      </a:path>
                    </a:pathLst>
                  </a:custGeom>
                  <a:solidFill>
                    <a:srgbClr val="88AAD2"/>
                  </a:solidFill>
                  <a:ln w="918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982" name="图形 799"/>
                <p:cNvGrpSpPr/>
                <p:nvPr/>
              </p:nvGrpSpPr>
              <p:grpSpPr>
                <a:xfrm>
                  <a:off x="7738618" y="4018664"/>
                  <a:ext cx="50144" cy="90048"/>
                  <a:chOff x="7738618" y="4018664"/>
                  <a:chExt cx="50144" cy="90048"/>
                </a:xfrm>
              </p:grpSpPr>
              <p:sp>
                <p:nvSpPr>
                  <p:cNvPr id="983" name="任意多边形: 形状 982"/>
                  <p:cNvSpPr/>
                  <p:nvPr>
                    <p:custDataLst>
                      <p:tags r:id="rId132"/>
                    </p:custDataLst>
                  </p:nvPr>
                </p:nvSpPr>
                <p:spPr>
                  <a:xfrm>
                    <a:off x="7738618" y="4018664"/>
                    <a:ext cx="50144" cy="90048"/>
                  </a:xfrm>
                  <a:custGeom>
                    <a:avLst/>
                    <a:gdLst>
                      <a:gd name="connsiteX0" fmla="*/ 29019 w 50144"/>
                      <a:gd name="connsiteY0" fmla="*/ 90011 h 90048"/>
                      <a:gd name="connsiteX1" fmla="*/ 29938 w 50144"/>
                      <a:gd name="connsiteY1" fmla="*/ 44087 h 90048"/>
                      <a:gd name="connsiteX2" fmla="*/ 50144 w 50144"/>
                      <a:gd name="connsiteY2" fmla="*/ 9185 h 90048"/>
                      <a:gd name="connsiteX3" fmla="*/ 26264 w 50144"/>
                      <a:gd name="connsiteY3" fmla="*/ 0 h 90048"/>
                      <a:gd name="connsiteX4" fmla="*/ 6057 w 50144"/>
                      <a:gd name="connsiteY4" fmla="*/ 27554 h 90048"/>
                      <a:gd name="connsiteX5" fmla="*/ 1465 w 50144"/>
                      <a:gd name="connsiteY5" fmla="*/ 83582 h 90048"/>
                      <a:gd name="connsiteX6" fmla="*/ 29019 w 50144"/>
                      <a:gd name="connsiteY6" fmla="*/ 90011 h 900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0144" h="90048">
                        <a:moveTo>
                          <a:pt x="29019" y="90011"/>
                        </a:moveTo>
                        <a:cubicBezTo>
                          <a:pt x="29938" y="75316"/>
                          <a:pt x="26264" y="60620"/>
                          <a:pt x="29938" y="44087"/>
                        </a:cubicBezTo>
                        <a:cubicBezTo>
                          <a:pt x="34530" y="24799"/>
                          <a:pt x="43715" y="16533"/>
                          <a:pt x="50144" y="9185"/>
                        </a:cubicBezTo>
                        <a:cubicBezTo>
                          <a:pt x="38204" y="3674"/>
                          <a:pt x="26264" y="0"/>
                          <a:pt x="26264" y="0"/>
                        </a:cubicBezTo>
                        <a:cubicBezTo>
                          <a:pt x="26264" y="0"/>
                          <a:pt x="13405" y="2755"/>
                          <a:pt x="6057" y="27554"/>
                        </a:cubicBezTo>
                        <a:cubicBezTo>
                          <a:pt x="-373" y="46843"/>
                          <a:pt x="-1291" y="82663"/>
                          <a:pt x="1465" y="83582"/>
                        </a:cubicBezTo>
                        <a:cubicBezTo>
                          <a:pt x="17079" y="90930"/>
                          <a:pt x="29019" y="90011"/>
                          <a:pt x="29019" y="90011"/>
                        </a:cubicBezTo>
                        <a:close/>
                      </a:path>
                    </a:pathLst>
                  </a:custGeom>
                  <a:solidFill>
                    <a:srgbClr val="FFC200"/>
                  </a:solidFill>
                  <a:ln w="918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4" name="任意多边形: 形状 983"/>
                  <p:cNvSpPr/>
                  <p:nvPr>
                    <p:custDataLst>
                      <p:tags r:id="rId133"/>
                    </p:custDataLst>
                  </p:nvPr>
                </p:nvSpPr>
                <p:spPr>
                  <a:xfrm>
                    <a:off x="7745557" y="4021420"/>
                    <a:ext cx="35857" cy="87255"/>
                  </a:xfrm>
                  <a:custGeom>
                    <a:avLst/>
                    <a:gdLst>
                      <a:gd name="connsiteX0" fmla="*/ 35857 w 35857"/>
                      <a:gd name="connsiteY0" fmla="*/ 3674 h 87255"/>
                      <a:gd name="connsiteX1" fmla="*/ 16569 w 35857"/>
                      <a:gd name="connsiteY1" fmla="*/ 36739 h 87255"/>
                      <a:gd name="connsiteX2" fmla="*/ 15651 w 35857"/>
                      <a:gd name="connsiteY2" fmla="*/ 87256 h 87255"/>
                      <a:gd name="connsiteX3" fmla="*/ 37 w 35857"/>
                      <a:gd name="connsiteY3" fmla="*/ 83582 h 87255"/>
                      <a:gd name="connsiteX4" fmla="*/ 6466 w 35857"/>
                      <a:gd name="connsiteY4" fmla="*/ 29391 h 87255"/>
                      <a:gd name="connsiteX5" fmla="*/ 25754 w 35857"/>
                      <a:gd name="connsiteY5" fmla="*/ 0 h 87255"/>
                      <a:gd name="connsiteX6" fmla="*/ 35857 w 35857"/>
                      <a:gd name="connsiteY6" fmla="*/ 3674 h 872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5857" h="87255">
                        <a:moveTo>
                          <a:pt x="35857" y="3674"/>
                        </a:moveTo>
                        <a:cubicBezTo>
                          <a:pt x="33102" y="6429"/>
                          <a:pt x="23917" y="13777"/>
                          <a:pt x="16569" y="36739"/>
                        </a:cubicBezTo>
                        <a:cubicBezTo>
                          <a:pt x="11977" y="54190"/>
                          <a:pt x="15651" y="83582"/>
                          <a:pt x="15651" y="87256"/>
                        </a:cubicBezTo>
                        <a:cubicBezTo>
                          <a:pt x="7384" y="86337"/>
                          <a:pt x="37" y="83582"/>
                          <a:pt x="37" y="83582"/>
                        </a:cubicBezTo>
                        <a:cubicBezTo>
                          <a:pt x="37" y="83582"/>
                          <a:pt x="-882" y="53272"/>
                          <a:pt x="6466" y="29391"/>
                        </a:cubicBezTo>
                        <a:cubicBezTo>
                          <a:pt x="10140" y="17451"/>
                          <a:pt x="19325" y="6429"/>
                          <a:pt x="25754" y="0"/>
                        </a:cubicBezTo>
                        <a:cubicBezTo>
                          <a:pt x="31265" y="919"/>
                          <a:pt x="35857" y="3674"/>
                          <a:pt x="35857" y="3674"/>
                        </a:cubicBezTo>
                        <a:close/>
                      </a:path>
                    </a:pathLst>
                  </a:custGeom>
                  <a:solidFill>
                    <a:srgbClr val="88AAD2"/>
                  </a:solidFill>
                  <a:ln w="918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985" name="图形 799"/>
              <p:cNvGrpSpPr/>
              <p:nvPr/>
            </p:nvGrpSpPr>
            <p:grpSpPr>
              <a:xfrm>
                <a:off x="7247339" y="4019583"/>
                <a:ext cx="200666" cy="133390"/>
                <a:chOff x="7247339" y="4019583"/>
                <a:chExt cx="200666" cy="133390"/>
              </a:xfrm>
            </p:grpSpPr>
            <p:sp>
              <p:nvSpPr>
                <p:cNvPr id="986" name="任意多边形: 形状 985"/>
                <p:cNvSpPr/>
                <p:nvPr>
                  <p:custDataLst>
                    <p:tags r:id="rId134"/>
                  </p:custDataLst>
                </p:nvPr>
              </p:nvSpPr>
              <p:spPr>
                <a:xfrm>
                  <a:off x="7380956" y="4026931"/>
                  <a:ext cx="67049" cy="67967"/>
                </a:xfrm>
                <a:custGeom>
                  <a:avLst/>
                  <a:gdLst>
                    <a:gd name="connsiteX0" fmla="*/ 62457 w 67049"/>
                    <a:gd name="connsiteY0" fmla="*/ 14696 h 67967"/>
                    <a:gd name="connsiteX1" fmla="*/ 61538 w 67049"/>
                    <a:gd name="connsiteY1" fmla="*/ 14696 h 67967"/>
                    <a:gd name="connsiteX2" fmla="*/ 59701 w 67049"/>
                    <a:gd name="connsiteY2" fmla="*/ 10103 h 67967"/>
                    <a:gd name="connsiteX3" fmla="*/ 52354 w 67049"/>
                    <a:gd name="connsiteY3" fmla="*/ 9185 h 67967"/>
                    <a:gd name="connsiteX4" fmla="*/ 52354 w 67049"/>
                    <a:gd name="connsiteY4" fmla="*/ 9185 h 67967"/>
                    <a:gd name="connsiteX5" fmla="*/ 47761 w 67049"/>
                    <a:gd name="connsiteY5" fmla="*/ 2755 h 67967"/>
                    <a:gd name="connsiteX6" fmla="*/ 40413 w 67049"/>
                    <a:gd name="connsiteY6" fmla="*/ 2755 h 67967"/>
                    <a:gd name="connsiteX7" fmla="*/ 34902 w 67049"/>
                    <a:gd name="connsiteY7" fmla="*/ 0 h 67967"/>
                    <a:gd name="connsiteX8" fmla="*/ 28473 w 67049"/>
                    <a:gd name="connsiteY8" fmla="*/ 1837 h 67967"/>
                    <a:gd name="connsiteX9" fmla="*/ 18370 w 67049"/>
                    <a:gd name="connsiteY9" fmla="*/ 11940 h 67967"/>
                    <a:gd name="connsiteX10" fmla="*/ 0 w 67049"/>
                    <a:gd name="connsiteY10" fmla="*/ 44087 h 67967"/>
                    <a:gd name="connsiteX11" fmla="*/ 22962 w 67049"/>
                    <a:gd name="connsiteY11" fmla="*/ 67968 h 67967"/>
                    <a:gd name="connsiteX12" fmla="*/ 39495 w 67049"/>
                    <a:gd name="connsiteY12" fmla="*/ 52353 h 67967"/>
                    <a:gd name="connsiteX13" fmla="*/ 61538 w 67049"/>
                    <a:gd name="connsiteY13" fmla="*/ 26636 h 67967"/>
                    <a:gd name="connsiteX14" fmla="*/ 67049 w 67049"/>
                    <a:gd name="connsiteY14" fmla="*/ 21125 h 67967"/>
                    <a:gd name="connsiteX15" fmla="*/ 62457 w 67049"/>
                    <a:gd name="connsiteY15" fmla="*/ 14696 h 679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7049" h="67967">
                      <a:moveTo>
                        <a:pt x="62457" y="14696"/>
                      </a:moveTo>
                      <a:cubicBezTo>
                        <a:pt x="61538" y="14696"/>
                        <a:pt x="61538" y="14696"/>
                        <a:pt x="61538" y="14696"/>
                      </a:cubicBezTo>
                      <a:cubicBezTo>
                        <a:pt x="61538" y="13777"/>
                        <a:pt x="61538" y="11940"/>
                        <a:pt x="59701" y="10103"/>
                      </a:cubicBezTo>
                      <a:cubicBezTo>
                        <a:pt x="56027" y="7348"/>
                        <a:pt x="53272" y="8266"/>
                        <a:pt x="52354" y="9185"/>
                      </a:cubicBezTo>
                      <a:cubicBezTo>
                        <a:pt x="52354" y="9185"/>
                        <a:pt x="52354" y="9185"/>
                        <a:pt x="52354" y="9185"/>
                      </a:cubicBezTo>
                      <a:cubicBezTo>
                        <a:pt x="52354" y="8266"/>
                        <a:pt x="52354" y="4592"/>
                        <a:pt x="47761" y="2755"/>
                      </a:cubicBezTo>
                      <a:cubicBezTo>
                        <a:pt x="45006" y="1837"/>
                        <a:pt x="40413" y="2755"/>
                        <a:pt x="40413" y="2755"/>
                      </a:cubicBezTo>
                      <a:cubicBezTo>
                        <a:pt x="40413" y="2755"/>
                        <a:pt x="41332" y="0"/>
                        <a:pt x="34902" y="0"/>
                      </a:cubicBezTo>
                      <a:cubicBezTo>
                        <a:pt x="33065" y="0"/>
                        <a:pt x="31228" y="918"/>
                        <a:pt x="28473" y="1837"/>
                      </a:cubicBezTo>
                      <a:cubicBezTo>
                        <a:pt x="24799" y="3674"/>
                        <a:pt x="20207" y="9185"/>
                        <a:pt x="18370" y="11940"/>
                      </a:cubicBezTo>
                      <a:cubicBezTo>
                        <a:pt x="15614" y="17451"/>
                        <a:pt x="8266" y="26636"/>
                        <a:pt x="0" y="44087"/>
                      </a:cubicBezTo>
                      <a:lnTo>
                        <a:pt x="22962" y="67968"/>
                      </a:lnTo>
                      <a:cubicBezTo>
                        <a:pt x="22962" y="67968"/>
                        <a:pt x="31228" y="58783"/>
                        <a:pt x="39495" y="52353"/>
                      </a:cubicBezTo>
                      <a:cubicBezTo>
                        <a:pt x="47761" y="46843"/>
                        <a:pt x="59701" y="33984"/>
                        <a:pt x="61538" y="26636"/>
                      </a:cubicBezTo>
                      <a:cubicBezTo>
                        <a:pt x="64294" y="22962"/>
                        <a:pt x="67049" y="21125"/>
                        <a:pt x="67049" y="21125"/>
                      </a:cubicBezTo>
                      <a:cubicBezTo>
                        <a:pt x="67049" y="21125"/>
                        <a:pt x="67049" y="14696"/>
                        <a:pt x="62457" y="14696"/>
                      </a:cubicBezTo>
                      <a:close/>
                    </a:path>
                  </a:pathLst>
                </a:custGeom>
                <a:solidFill>
                  <a:srgbClr val="293023"/>
                </a:solidFill>
                <a:ln w="91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87" name="任意多边形: 形状 986"/>
                <p:cNvSpPr/>
                <p:nvPr>
                  <p:custDataLst>
                    <p:tags r:id="rId135"/>
                  </p:custDataLst>
                </p:nvPr>
              </p:nvSpPr>
              <p:spPr>
                <a:xfrm>
                  <a:off x="7247339" y="4019583"/>
                  <a:ext cx="163009" cy="133390"/>
                </a:xfrm>
                <a:custGeom>
                  <a:avLst/>
                  <a:gdLst>
                    <a:gd name="connsiteX0" fmla="*/ 28911 w 163009"/>
                    <a:gd name="connsiteY0" fmla="*/ 0 h 133390"/>
                    <a:gd name="connsiteX1" fmla="*/ 85857 w 163009"/>
                    <a:gd name="connsiteY1" fmla="*/ 60620 h 133390"/>
                    <a:gd name="connsiteX2" fmla="*/ 134536 w 163009"/>
                    <a:gd name="connsiteY2" fmla="*/ 39495 h 133390"/>
                    <a:gd name="connsiteX3" fmla="*/ 163009 w 163009"/>
                    <a:gd name="connsiteY3" fmla="*/ 79908 h 133390"/>
                    <a:gd name="connsiteX4" fmla="*/ 86775 w 163009"/>
                    <a:gd name="connsiteY4" fmla="*/ 133180 h 133390"/>
                    <a:gd name="connsiteX5" fmla="*/ 438 w 163009"/>
                    <a:gd name="connsiteY5" fmla="*/ 86337 h 133390"/>
                    <a:gd name="connsiteX6" fmla="*/ 28911 w 163009"/>
                    <a:gd name="connsiteY6" fmla="*/ 0 h 133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3009" h="133390">
                      <a:moveTo>
                        <a:pt x="28911" y="0"/>
                      </a:moveTo>
                      <a:cubicBezTo>
                        <a:pt x="46362" y="2755"/>
                        <a:pt x="70242" y="50517"/>
                        <a:pt x="85857" y="60620"/>
                      </a:cubicBezTo>
                      <a:lnTo>
                        <a:pt x="134536" y="39495"/>
                      </a:lnTo>
                      <a:cubicBezTo>
                        <a:pt x="134536" y="39495"/>
                        <a:pt x="161172" y="48680"/>
                        <a:pt x="163009" y="79908"/>
                      </a:cubicBezTo>
                      <a:cubicBezTo>
                        <a:pt x="163009" y="88174"/>
                        <a:pt x="104226" y="131343"/>
                        <a:pt x="86775" y="133180"/>
                      </a:cubicBezTo>
                      <a:cubicBezTo>
                        <a:pt x="62895" y="135935"/>
                        <a:pt x="2275" y="111136"/>
                        <a:pt x="438" y="86337"/>
                      </a:cubicBezTo>
                      <a:cubicBezTo>
                        <a:pt x="-4155" y="31228"/>
                        <a:pt x="28911" y="0"/>
                        <a:pt x="28911" y="0"/>
                      </a:cubicBezTo>
                      <a:close/>
                    </a:path>
                  </a:pathLst>
                </a:custGeom>
                <a:solidFill>
                  <a:srgbClr val="CF690C"/>
                </a:solidFill>
                <a:ln w="91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988" name="图形 799"/>
                <p:cNvGrpSpPr/>
                <p:nvPr/>
              </p:nvGrpSpPr>
              <p:grpSpPr>
                <a:xfrm>
                  <a:off x="7256043" y="4047137"/>
                  <a:ext cx="64293" cy="90980"/>
                  <a:chOff x="7256043" y="4047137"/>
                  <a:chExt cx="64293" cy="90980"/>
                </a:xfrm>
              </p:grpSpPr>
              <p:sp>
                <p:nvSpPr>
                  <p:cNvPr id="989" name="任意多边形: 形状 988"/>
                  <p:cNvSpPr/>
                  <p:nvPr>
                    <p:custDataLst>
                      <p:tags r:id="rId136"/>
                    </p:custDataLst>
                  </p:nvPr>
                </p:nvSpPr>
                <p:spPr>
                  <a:xfrm>
                    <a:off x="7256043" y="4047137"/>
                    <a:ext cx="64293" cy="90980"/>
                  </a:xfrm>
                  <a:custGeom>
                    <a:avLst/>
                    <a:gdLst>
                      <a:gd name="connsiteX0" fmla="*/ 22962 w 64293"/>
                      <a:gd name="connsiteY0" fmla="*/ 90930 h 90980"/>
                      <a:gd name="connsiteX1" fmla="*/ 64294 w 64293"/>
                      <a:gd name="connsiteY1" fmla="*/ 20207 h 90980"/>
                      <a:gd name="connsiteX2" fmla="*/ 49598 w 64293"/>
                      <a:gd name="connsiteY2" fmla="*/ 0 h 90980"/>
                      <a:gd name="connsiteX3" fmla="*/ 0 w 64293"/>
                      <a:gd name="connsiteY3" fmla="*/ 74397 h 90980"/>
                      <a:gd name="connsiteX4" fmla="*/ 22962 w 64293"/>
                      <a:gd name="connsiteY4" fmla="*/ 90930 h 909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4293" h="90980">
                        <a:moveTo>
                          <a:pt x="22962" y="90930"/>
                        </a:moveTo>
                        <a:cubicBezTo>
                          <a:pt x="29392" y="79908"/>
                          <a:pt x="39495" y="28473"/>
                          <a:pt x="64294" y="20207"/>
                        </a:cubicBezTo>
                        <a:cubicBezTo>
                          <a:pt x="56027" y="3674"/>
                          <a:pt x="49598" y="0"/>
                          <a:pt x="49598" y="0"/>
                        </a:cubicBezTo>
                        <a:cubicBezTo>
                          <a:pt x="49598" y="0"/>
                          <a:pt x="17451" y="8266"/>
                          <a:pt x="0" y="74397"/>
                        </a:cubicBezTo>
                        <a:cubicBezTo>
                          <a:pt x="13777" y="92767"/>
                          <a:pt x="22962" y="90930"/>
                          <a:pt x="22962" y="90930"/>
                        </a:cubicBezTo>
                        <a:close/>
                      </a:path>
                    </a:pathLst>
                  </a:custGeom>
                  <a:solidFill>
                    <a:srgbClr val="FFC200"/>
                  </a:solidFill>
                  <a:ln w="918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0" name="任意多边形: 形状 989"/>
                  <p:cNvSpPr/>
                  <p:nvPr>
                    <p:custDataLst>
                      <p:tags r:id="rId137"/>
                    </p:custDataLst>
                  </p:nvPr>
                </p:nvSpPr>
                <p:spPr>
                  <a:xfrm>
                    <a:off x="7261554" y="4051730"/>
                    <a:ext cx="54190" cy="83581"/>
                  </a:xfrm>
                  <a:custGeom>
                    <a:avLst/>
                    <a:gdLst>
                      <a:gd name="connsiteX0" fmla="*/ 9185 w 54190"/>
                      <a:gd name="connsiteY0" fmla="*/ 83582 h 83581"/>
                      <a:gd name="connsiteX1" fmla="*/ 54190 w 54190"/>
                      <a:gd name="connsiteY1" fmla="*/ 9185 h 83581"/>
                      <a:gd name="connsiteX2" fmla="*/ 46843 w 54190"/>
                      <a:gd name="connsiteY2" fmla="*/ 0 h 83581"/>
                      <a:gd name="connsiteX3" fmla="*/ 0 w 54190"/>
                      <a:gd name="connsiteY3" fmla="*/ 76234 h 83581"/>
                      <a:gd name="connsiteX4" fmla="*/ 9185 w 54190"/>
                      <a:gd name="connsiteY4" fmla="*/ 83582 h 835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4190" h="83581">
                        <a:moveTo>
                          <a:pt x="9185" y="83582"/>
                        </a:moveTo>
                        <a:cubicBezTo>
                          <a:pt x="18370" y="51435"/>
                          <a:pt x="35821" y="13777"/>
                          <a:pt x="54190" y="9185"/>
                        </a:cubicBezTo>
                        <a:cubicBezTo>
                          <a:pt x="50517" y="2755"/>
                          <a:pt x="46843" y="0"/>
                          <a:pt x="46843" y="0"/>
                        </a:cubicBezTo>
                        <a:cubicBezTo>
                          <a:pt x="46843" y="0"/>
                          <a:pt x="21125" y="11022"/>
                          <a:pt x="0" y="76234"/>
                        </a:cubicBezTo>
                        <a:cubicBezTo>
                          <a:pt x="5511" y="80826"/>
                          <a:pt x="9185" y="83582"/>
                          <a:pt x="9185" y="83582"/>
                        </a:cubicBezTo>
                        <a:close/>
                      </a:path>
                    </a:pathLst>
                  </a:custGeom>
                  <a:solidFill>
                    <a:srgbClr val="88AAD2"/>
                  </a:solidFill>
                  <a:ln w="918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991" name="图形 799"/>
                <p:cNvGrpSpPr/>
                <p:nvPr/>
              </p:nvGrpSpPr>
              <p:grpSpPr>
                <a:xfrm>
                  <a:off x="7352483" y="4064589"/>
                  <a:ext cx="50516" cy="62456"/>
                  <a:chOff x="7352483" y="4064589"/>
                  <a:chExt cx="50516" cy="62456"/>
                </a:xfrm>
              </p:grpSpPr>
              <p:sp>
                <p:nvSpPr>
                  <p:cNvPr id="992" name="任意多边形: 形状 991"/>
                  <p:cNvSpPr/>
                  <p:nvPr>
                    <p:custDataLst>
                      <p:tags r:id="rId138"/>
                    </p:custDataLst>
                  </p:nvPr>
                </p:nvSpPr>
                <p:spPr>
                  <a:xfrm>
                    <a:off x="7352483" y="4064589"/>
                    <a:ext cx="50516" cy="62456"/>
                  </a:xfrm>
                  <a:custGeom>
                    <a:avLst/>
                    <a:gdLst>
                      <a:gd name="connsiteX0" fmla="*/ 17451 w 50516"/>
                      <a:gd name="connsiteY0" fmla="*/ 0 h 62456"/>
                      <a:gd name="connsiteX1" fmla="*/ 50517 w 50516"/>
                      <a:gd name="connsiteY1" fmla="*/ 43169 h 62456"/>
                      <a:gd name="connsiteX2" fmla="*/ 28473 w 50516"/>
                      <a:gd name="connsiteY2" fmla="*/ 62457 h 62456"/>
                      <a:gd name="connsiteX3" fmla="*/ 0 w 50516"/>
                      <a:gd name="connsiteY3" fmla="*/ 7348 h 62456"/>
                      <a:gd name="connsiteX4" fmla="*/ 17451 w 50516"/>
                      <a:gd name="connsiteY4" fmla="*/ 0 h 624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0516" h="62456">
                        <a:moveTo>
                          <a:pt x="17451" y="0"/>
                        </a:moveTo>
                        <a:cubicBezTo>
                          <a:pt x="18370" y="0"/>
                          <a:pt x="42250" y="17451"/>
                          <a:pt x="50517" y="43169"/>
                        </a:cubicBezTo>
                        <a:cubicBezTo>
                          <a:pt x="43169" y="52353"/>
                          <a:pt x="28473" y="62457"/>
                          <a:pt x="28473" y="62457"/>
                        </a:cubicBezTo>
                        <a:cubicBezTo>
                          <a:pt x="28473" y="62457"/>
                          <a:pt x="16533" y="13777"/>
                          <a:pt x="0" y="7348"/>
                        </a:cubicBezTo>
                        <a:cubicBezTo>
                          <a:pt x="11022" y="3674"/>
                          <a:pt x="16533" y="0"/>
                          <a:pt x="17451" y="0"/>
                        </a:cubicBezTo>
                        <a:close/>
                      </a:path>
                    </a:pathLst>
                  </a:custGeom>
                  <a:solidFill>
                    <a:srgbClr val="FFC200"/>
                  </a:solidFill>
                  <a:ln w="918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3" name="任意多边形: 形状 992"/>
                  <p:cNvSpPr/>
                  <p:nvPr>
                    <p:custDataLst>
                      <p:tags r:id="rId139"/>
                    </p:custDataLst>
                  </p:nvPr>
                </p:nvSpPr>
                <p:spPr>
                  <a:xfrm>
                    <a:off x="7358913" y="4066425"/>
                    <a:ext cx="38576" cy="55108"/>
                  </a:xfrm>
                  <a:custGeom>
                    <a:avLst/>
                    <a:gdLst>
                      <a:gd name="connsiteX0" fmla="*/ 6429 w 38576"/>
                      <a:gd name="connsiteY0" fmla="*/ 0 h 55108"/>
                      <a:gd name="connsiteX1" fmla="*/ 38576 w 38576"/>
                      <a:gd name="connsiteY1" fmla="*/ 47761 h 55108"/>
                      <a:gd name="connsiteX2" fmla="*/ 30310 w 38576"/>
                      <a:gd name="connsiteY2" fmla="*/ 55109 h 55108"/>
                      <a:gd name="connsiteX3" fmla="*/ 0 w 38576"/>
                      <a:gd name="connsiteY3" fmla="*/ 4592 h 55108"/>
                      <a:gd name="connsiteX4" fmla="*/ 6429 w 38576"/>
                      <a:gd name="connsiteY4" fmla="*/ 0 h 551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576" h="55108">
                        <a:moveTo>
                          <a:pt x="6429" y="0"/>
                        </a:moveTo>
                        <a:cubicBezTo>
                          <a:pt x="7348" y="0"/>
                          <a:pt x="32147" y="20207"/>
                          <a:pt x="38576" y="47761"/>
                        </a:cubicBezTo>
                        <a:cubicBezTo>
                          <a:pt x="35821" y="50517"/>
                          <a:pt x="30310" y="55109"/>
                          <a:pt x="30310" y="55109"/>
                        </a:cubicBezTo>
                        <a:cubicBezTo>
                          <a:pt x="30310" y="55109"/>
                          <a:pt x="16533" y="11022"/>
                          <a:pt x="0" y="4592"/>
                        </a:cubicBezTo>
                        <a:cubicBezTo>
                          <a:pt x="1837" y="1837"/>
                          <a:pt x="5511" y="919"/>
                          <a:pt x="6429" y="0"/>
                        </a:cubicBezTo>
                        <a:close/>
                      </a:path>
                    </a:pathLst>
                  </a:custGeom>
                  <a:solidFill>
                    <a:srgbClr val="88AAD2"/>
                  </a:solidFill>
                  <a:ln w="918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994" name="任意多边形: 形状 993"/>
              <p:cNvSpPr/>
              <p:nvPr>
                <p:custDataLst>
                  <p:tags r:id="rId140"/>
                </p:custDataLst>
              </p:nvPr>
            </p:nvSpPr>
            <p:spPr>
              <a:xfrm>
                <a:off x="7676708" y="4147252"/>
                <a:ext cx="160734" cy="64732"/>
              </a:xfrm>
              <a:custGeom>
                <a:avLst/>
                <a:gdLst>
                  <a:gd name="connsiteX0" fmla="*/ 21125 w 160734"/>
                  <a:gd name="connsiteY0" fmla="*/ 30310 h 64732"/>
                  <a:gd name="connsiteX1" fmla="*/ 154305 w 160734"/>
                  <a:gd name="connsiteY1" fmla="*/ 0 h 64732"/>
                  <a:gd name="connsiteX2" fmla="*/ 160734 w 160734"/>
                  <a:gd name="connsiteY2" fmla="*/ 22962 h 64732"/>
                  <a:gd name="connsiteX3" fmla="*/ 5511 w 160734"/>
                  <a:gd name="connsiteY3" fmla="*/ 62457 h 64732"/>
                  <a:gd name="connsiteX4" fmla="*/ 0 w 160734"/>
                  <a:gd name="connsiteY4" fmla="*/ 42250 h 64732"/>
                  <a:gd name="connsiteX5" fmla="*/ 21125 w 160734"/>
                  <a:gd name="connsiteY5" fmla="*/ 30310 h 64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0734" h="64732">
                    <a:moveTo>
                      <a:pt x="21125" y="30310"/>
                    </a:moveTo>
                    <a:cubicBezTo>
                      <a:pt x="40413" y="27554"/>
                      <a:pt x="126750" y="33984"/>
                      <a:pt x="154305" y="0"/>
                    </a:cubicBezTo>
                    <a:cubicBezTo>
                      <a:pt x="159816" y="18370"/>
                      <a:pt x="160734" y="22962"/>
                      <a:pt x="160734" y="22962"/>
                    </a:cubicBezTo>
                    <a:cubicBezTo>
                      <a:pt x="160734" y="22962"/>
                      <a:pt x="11940" y="76234"/>
                      <a:pt x="5511" y="62457"/>
                    </a:cubicBezTo>
                    <a:cubicBezTo>
                      <a:pt x="0" y="49598"/>
                      <a:pt x="0" y="42250"/>
                      <a:pt x="0" y="42250"/>
                    </a:cubicBezTo>
                    <a:lnTo>
                      <a:pt x="21125" y="30310"/>
                    </a:lnTo>
                    <a:close/>
                  </a:path>
                </a:pathLst>
              </a:custGeom>
              <a:solidFill>
                <a:srgbClr val="211D1D"/>
              </a:solidFill>
              <a:ln w="9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995" name="图形 799"/>
            <p:cNvSpPr/>
            <p:nvPr>
              <p:custDataLst>
                <p:tags r:id="rId141"/>
              </p:custDataLst>
            </p:nvPr>
          </p:nvSpPr>
          <p:spPr>
            <a:xfrm>
              <a:off x="13392" y="4231"/>
              <a:ext cx="380" cy="696"/>
            </a:xfrm>
            <a:custGeom>
              <a:avLst/>
              <a:gdLst>
                <a:gd name="connsiteX0" fmla="*/ 109326 w 241303"/>
                <a:gd name="connsiteY0" fmla="*/ 0 h 441969"/>
                <a:gd name="connsiteX1" fmla="*/ 27 w 241303"/>
                <a:gd name="connsiteY1" fmla="*/ 115729 h 441969"/>
                <a:gd name="connsiteX2" fmla="*/ 76261 w 241303"/>
                <a:gd name="connsiteY2" fmla="*/ 359127 h 441969"/>
                <a:gd name="connsiteX3" fmla="*/ 180049 w 241303"/>
                <a:gd name="connsiteY3" fmla="*/ 439953 h 441969"/>
                <a:gd name="connsiteX4" fmla="*/ 239751 w 241303"/>
                <a:gd name="connsiteY4" fmla="*/ 403214 h 441969"/>
                <a:gd name="connsiteX5" fmla="*/ 202093 w 241303"/>
                <a:gd name="connsiteY5" fmla="*/ 135017 h 441969"/>
                <a:gd name="connsiteX6" fmla="*/ 109326 w 241303"/>
                <a:gd name="connsiteY6" fmla="*/ 0 h 44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1303" h="441969">
                  <a:moveTo>
                    <a:pt x="109326" y="0"/>
                  </a:moveTo>
                  <a:cubicBezTo>
                    <a:pt x="90956" y="918"/>
                    <a:pt x="-1810" y="12859"/>
                    <a:pt x="27" y="115729"/>
                  </a:cubicBezTo>
                  <a:cubicBezTo>
                    <a:pt x="2782" y="231457"/>
                    <a:pt x="34929" y="306773"/>
                    <a:pt x="76261" y="359127"/>
                  </a:cubicBezTo>
                  <a:cubicBezTo>
                    <a:pt x="108408" y="399540"/>
                    <a:pt x="146065" y="427094"/>
                    <a:pt x="180049" y="439953"/>
                  </a:cubicBezTo>
                  <a:cubicBezTo>
                    <a:pt x="207604" y="450056"/>
                    <a:pt x="235158" y="419746"/>
                    <a:pt x="239751" y="403214"/>
                  </a:cubicBezTo>
                  <a:cubicBezTo>
                    <a:pt x="244343" y="387599"/>
                    <a:pt x="240669" y="193800"/>
                    <a:pt x="202093" y="135017"/>
                  </a:cubicBezTo>
                  <a:cubicBezTo>
                    <a:pt x="164435" y="76234"/>
                    <a:pt x="109326" y="0"/>
                    <a:pt x="109326" y="0"/>
                  </a:cubicBezTo>
                  <a:close/>
                </a:path>
              </a:pathLst>
            </a:custGeom>
            <a:solidFill>
              <a:srgbClr val="C4995B"/>
            </a:solidFill>
            <a:ln w="91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6" name="图形 799"/>
            <p:cNvSpPr/>
            <p:nvPr>
              <p:custDataLst>
                <p:tags r:id="rId142"/>
              </p:custDataLst>
            </p:nvPr>
          </p:nvSpPr>
          <p:spPr>
            <a:xfrm>
              <a:off x="13419" y="4273"/>
              <a:ext cx="308" cy="628"/>
            </a:xfrm>
            <a:custGeom>
              <a:avLst/>
              <a:gdLst>
                <a:gd name="connsiteX0" fmla="*/ 154309 w 195664"/>
                <a:gd name="connsiteY0" fmla="*/ 398621 h 398675"/>
                <a:gd name="connsiteX1" fmla="*/ 21129 w 195664"/>
                <a:gd name="connsiteY1" fmla="*/ 234213 h 398675"/>
                <a:gd name="connsiteX2" fmla="*/ 36743 w 195664"/>
                <a:gd name="connsiteY2" fmla="*/ 0 h 398675"/>
                <a:gd name="connsiteX3" fmla="*/ 195641 w 195664"/>
                <a:gd name="connsiteY3" fmla="*/ 293914 h 398675"/>
                <a:gd name="connsiteX4" fmla="*/ 154309 w 195664"/>
                <a:gd name="connsiteY4" fmla="*/ 398621 h 39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664" h="398675">
                  <a:moveTo>
                    <a:pt x="154309" y="398621"/>
                  </a:moveTo>
                  <a:cubicBezTo>
                    <a:pt x="145124" y="395866"/>
                    <a:pt x="43173" y="325143"/>
                    <a:pt x="21129" y="234213"/>
                  </a:cubicBezTo>
                  <a:cubicBezTo>
                    <a:pt x="-914" y="143283"/>
                    <a:pt x="-18366" y="17451"/>
                    <a:pt x="36743" y="0"/>
                  </a:cubicBezTo>
                  <a:cubicBezTo>
                    <a:pt x="90934" y="6429"/>
                    <a:pt x="197478" y="232376"/>
                    <a:pt x="195641" y="293914"/>
                  </a:cubicBezTo>
                  <a:cubicBezTo>
                    <a:pt x="192885" y="355453"/>
                    <a:pt x="161657" y="400458"/>
                    <a:pt x="154309" y="398621"/>
                  </a:cubicBezTo>
                  <a:close/>
                </a:path>
              </a:pathLst>
            </a:custGeom>
            <a:solidFill>
              <a:srgbClr val="D6B992"/>
            </a:solidFill>
            <a:ln w="91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7" name="图形 799"/>
            <p:cNvSpPr/>
            <p:nvPr>
              <p:custDataLst>
                <p:tags r:id="rId143"/>
              </p:custDataLst>
            </p:nvPr>
          </p:nvSpPr>
          <p:spPr>
            <a:xfrm>
              <a:off x="13432" y="4276"/>
              <a:ext cx="308" cy="618"/>
            </a:xfrm>
            <a:custGeom>
              <a:avLst/>
              <a:gdLst>
                <a:gd name="connsiteX0" fmla="*/ 150635 w 195664"/>
                <a:gd name="connsiteY0" fmla="*/ 392192 h 392208"/>
                <a:gd name="connsiteX1" fmla="*/ 21129 w 195664"/>
                <a:gd name="connsiteY1" fmla="*/ 234213 h 392208"/>
                <a:gd name="connsiteX2" fmla="*/ 36744 w 195664"/>
                <a:gd name="connsiteY2" fmla="*/ 0 h 392208"/>
                <a:gd name="connsiteX3" fmla="*/ 195641 w 195664"/>
                <a:gd name="connsiteY3" fmla="*/ 293914 h 392208"/>
                <a:gd name="connsiteX4" fmla="*/ 150635 w 195664"/>
                <a:gd name="connsiteY4" fmla="*/ 392192 h 39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664" h="392208">
                  <a:moveTo>
                    <a:pt x="150635" y="392192"/>
                  </a:moveTo>
                  <a:cubicBezTo>
                    <a:pt x="128592" y="391273"/>
                    <a:pt x="43172" y="326061"/>
                    <a:pt x="21129" y="234213"/>
                  </a:cubicBezTo>
                  <a:cubicBezTo>
                    <a:pt x="-915" y="143283"/>
                    <a:pt x="-18365" y="17451"/>
                    <a:pt x="36744" y="0"/>
                  </a:cubicBezTo>
                  <a:cubicBezTo>
                    <a:pt x="90934" y="6429"/>
                    <a:pt x="197478" y="232376"/>
                    <a:pt x="195641" y="293914"/>
                  </a:cubicBezTo>
                  <a:cubicBezTo>
                    <a:pt x="191967" y="356371"/>
                    <a:pt x="157983" y="393110"/>
                    <a:pt x="150635" y="392192"/>
                  </a:cubicBezTo>
                  <a:close/>
                </a:path>
              </a:pathLst>
            </a:custGeom>
            <a:solidFill>
              <a:srgbClr val="C4995B"/>
            </a:solidFill>
            <a:ln w="91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8" name="图形 799"/>
            <p:cNvSpPr/>
            <p:nvPr>
              <p:custDataLst>
                <p:tags r:id="rId144"/>
              </p:custDataLst>
            </p:nvPr>
          </p:nvSpPr>
          <p:spPr>
            <a:xfrm>
              <a:off x="13439" y="4266"/>
              <a:ext cx="308" cy="628"/>
            </a:xfrm>
            <a:custGeom>
              <a:avLst/>
              <a:gdLst>
                <a:gd name="connsiteX0" fmla="*/ 154309 w 195664"/>
                <a:gd name="connsiteY0" fmla="*/ 398621 h 398741"/>
                <a:gd name="connsiteX1" fmla="*/ 21129 w 195664"/>
                <a:gd name="connsiteY1" fmla="*/ 234213 h 398741"/>
                <a:gd name="connsiteX2" fmla="*/ 36744 w 195664"/>
                <a:gd name="connsiteY2" fmla="*/ 0 h 398741"/>
                <a:gd name="connsiteX3" fmla="*/ 195641 w 195664"/>
                <a:gd name="connsiteY3" fmla="*/ 293914 h 398741"/>
                <a:gd name="connsiteX4" fmla="*/ 154309 w 195664"/>
                <a:gd name="connsiteY4" fmla="*/ 398621 h 39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664" h="398741">
                  <a:moveTo>
                    <a:pt x="154309" y="398621"/>
                  </a:moveTo>
                  <a:cubicBezTo>
                    <a:pt x="145124" y="395866"/>
                    <a:pt x="43172" y="325143"/>
                    <a:pt x="21129" y="234213"/>
                  </a:cubicBezTo>
                  <a:cubicBezTo>
                    <a:pt x="-915" y="143283"/>
                    <a:pt x="-18365" y="17451"/>
                    <a:pt x="36744" y="0"/>
                  </a:cubicBezTo>
                  <a:cubicBezTo>
                    <a:pt x="90934" y="6429"/>
                    <a:pt x="197478" y="232376"/>
                    <a:pt x="195641" y="293914"/>
                  </a:cubicBezTo>
                  <a:cubicBezTo>
                    <a:pt x="192885" y="356371"/>
                    <a:pt x="161657" y="401377"/>
                    <a:pt x="154309" y="398621"/>
                  </a:cubicBezTo>
                  <a:close/>
                </a:path>
              </a:pathLst>
            </a:custGeom>
            <a:solidFill>
              <a:srgbClr val="D6B992"/>
            </a:solidFill>
            <a:ln w="91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9" name="图形 799"/>
            <p:cNvSpPr/>
            <p:nvPr>
              <p:custDataLst>
                <p:tags r:id="rId145"/>
              </p:custDataLst>
            </p:nvPr>
          </p:nvSpPr>
          <p:spPr>
            <a:xfrm>
              <a:off x="13447" y="4269"/>
              <a:ext cx="308" cy="628"/>
            </a:xfrm>
            <a:custGeom>
              <a:avLst/>
              <a:gdLst>
                <a:gd name="connsiteX0" fmla="*/ 154309 w 195664"/>
                <a:gd name="connsiteY0" fmla="*/ 398621 h 398676"/>
                <a:gd name="connsiteX1" fmla="*/ 21129 w 195664"/>
                <a:gd name="connsiteY1" fmla="*/ 234213 h 398676"/>
                <a:gd name="connsiteX2" fmla="*/ 36743 w 195664"/>
                <a:gd name="connsiteY2" fmla="*/ 0 h 398676"/>
                <a:gd name="connsiteX3" fmla="*/ 195641 w 195664"/>
                <a:gd name="connsiteY3" fmla="*/ 293914 h 398676"/>
                <a:gd name="connsiteX4" fmla="*/ 154309 w 195664"/>
                <a:gd name="connsiteY4" fmla="*/ 398621 h 398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664" h="398676">
                  <a:moveTo>
                    <a:pt x="154309" y="398621"/>
                  </a:moveTo>
                  <a:cubicBezTo>
                    <a:pt x="145124" y="395866"/>
                    <a:pt x="43173" y="325143"/>
                    <a:pt x="21129" y="234213"/>
                  </a:cubicBezTo>
                  <a:cubicBezTo>
                    <a:pt x="-914" y="143283"/>
                    <a:pt x="-18366" y="17451"/>
                    <a:pt x="36743" y="0"/>
                  </a:cubicBezTo>
                  <a:cubicBezTo>
                    <a:pt x="90934" y="6429"/>
                    <a:pt x="197478" y="232376"/>
                    <a:pt x="195641" y="293914"/>
                  </a:cubicBezTo>
                  <a:cubicBezTo>
                    <a:pt x="191967" y="356371"/>
                    <a:pt x="161657" y="400458"/>
                    <a:pt x="154309" y="398621"/>
                  </a:cubicBezTo>
                  <a:close/>
                </a:path>
              </a:pathLst>
            </a:custGeom>
            <a:solidFill>
              <a:srgbClr val="C4995B"/>
            </a:solidFill>
            <a:ln w="91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1000" name="图形 799"/>
            <p:cNvGrpSpPr/>
            <p:nvPr/>
          </p:nvGrpSpPr>
          <p:grpSpPr>
            <a:xfrm>
              <a:off x="13452" y="4317"/>
              <a:ext cx="244" cy="520"/>
              <a:chOff x="8542138" y="2741048"/>
              <a:chExt cx="155032" cy="330371"/>
            </a:xfrm>
          </p:grpSpPr>
          <p:sp>
            <p:nvSpPr>
              <p:cNvPr id="1001" name="任意多边形: 形状 1000"/>
              <p:cNvSpPr/>
              <p:nvPr>
                <p:custDataLst>
                  <p:tags r:id="rId146"/>
                </p:custDataLst>
              </p:nvPr>
            </p:nvSpPr>
            <p:spPr>
              <a:xfrm>
                <a:off x="8542138" y="2741048"/>
                <a:ext cx="155032" cy="330371"/>
              </a:xfrm>
              <a:custGeom>
                <a:avLst/>
                <a:gdLst>
                  <a:gd name="connsiteX0" fmla="*/ 112753 w 155032"/>
                  <a:gd name="connsiteY0" fmla="*/ 327906 h 330371"/>
                  <a:gd name="connsiteX1" fmla="*/ 17231 w 155032"/>
                  <a:gd name="connsiteY1" fmla="*/ 182786 h 330371"/>
                  <a:gd name="connsiteX2" fmla="*/ 20905 w 155032"/>
                  <a:gd name="connsiteY2" fmla="*/ 926 h 330371"/>
                  <a:gd name="connsiteX3" fmla="*/ 155003 w 155032"/>
                  <a:gd name="connsiteY3" fmla="*/ 271879 h 330371"/>
                  <a:gd name="connsiteX4" fmla="*/ 112753 w 155032"/>
                  <a:gd name="connsiteY4" fmla="*/ 327906 h 330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032" h="330371">
                    <a:moveTo>
                      <a:pt x="112753" y="327906"/>
                    </a:moveTo>
                    <a:cubicBezTo>
                      <a:pt x="105405" y="325151"/>
                      <a:pt x="34682" y="259938"/>
                      <a:pt x="17231" y="182786"/>
                    </a:cubicBezTo>
                    <a:cubicBezTo>
                      <a:pt x="-220" y="106552"/>
                      <a:pt x="-12160" y="11030"/>
                      <a:pt x="20905" y="926"/>
                    </a:cubicBezTo>
                    <a:cubicBezTo>
                      <a:pt x="94383" y="-16525"/>
                      <a:pt x="154085" y="217688"/>
                      <a:pt x="155003" y="271879"/>
                    </a:cubicBezTo>
                    <a:cubicBezTo>
                      <a:pt x="155922" y="325151"/>
                      <a:pt x="134797" y="336172"/>
                      <a:pt x="112753" y="327906"/>
                    </a:cubicBezTo>
                    <a:close/>
                  </a:path>
                </a:pathLst>
              </a:custGeom>
              <a:solidFill>
                <a:srgbClr val="D6B992"/>
              </a:solidFill>
              <a:ln w="9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02" name="任意多边形: 形状 1001"/>
              <p:cNvSpPr/>
              <p:nvPr>
                <p:custDataLst>
                  <p:tags r:id="rId147"/>
                </p:custDataLst>
              </p:nvPr>
            </p:nvSpPr>
            <p:spPr>
              <a:xfrm>
                <a:off x="8545391" y="2744533"/>
                <a:ext cx="141646" cy="324738"/>
              </a:xfrm>
              <a:custGeom>
                <a:avLst/>
                <a:gdLst>
                  <a:gd name="connsiteX0" fmla="*/ 115929 w 141646"/>
                  <a:gd name="connsiteY0" fmla="*/ 324422 h 324738"/>
                  <a:gd name="connsiteX1" fmla="*/ 18570 w 141646"/>
                  <a:gd name="connsiteY1" fmla="*/ 182057 h 324738"/>
                  <a:gd name="connsiteX2" fmla="*/ 23163 w 141646"/>
                  <a:gd name="connsiteY2" fmla="*/ 197 h 324738"/>
                  <a:gd name="connsiteX3" fmla="*/ 141647 w 141646"/>
                  <a:gd name="connsiteY3" fmla="*/ 268394 h 324738"/>
                  <a:gd name="connsiteX4" fmla="*/ 115929 w 141646"/>
                  <a:gd name="connsiteY4" fmla="*/ 324422 h 32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646" h="324738">
                    <a:moveTo>
                      <a:pt x="115929" y="324422"/>
                    </a:moveTo>
                    <a:cubicBezTo>
                      <a:pt x="90212" y="317074"/>
                      <a:pt x="36021" y="260128"/>
                      <a:pt x="18570" y="182057"/>
                    </a:cubicBezTo>
                    <a:cubicBezTo>
                      <a:pt x="1119" y="105823"/>
                      <a:pt x="-14495" y="-5314"/>
                      <a:pt x="23163" y="197"/>
                    </a:cubicBezTo>
                    <a:cubicBezTo>
                      <a:pt x="58983" y="9382"/>
                      <a:pt x="140729" y="214204"/>
                      <a:pt x="141647" y="268394"/>
                    </a:cubicBezTo>
                    <a:cubicBezTo>
                      <a:pt x="141647" y="321666"/>
                      <a:pt x="121441" y="326258"/>
                      <a:pt x="115929" y="324422"/>
                    </a:cubicBezTo>
                    <a:close/>
                  </a:path>
                </a:pathLst>
              </a:custGeom>
              <a:solidFill>
                <a:srgbClr val="C4995B"/>
              </a:solidFill>
              <a:ln w="9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03" name="任意多边形: 形状 1002"/>
              <p:cNvSpPr/>
              <p:nvPr>
                <p:custDataLst>
                  <p:tags r:id="rId148"/>
                </p:custDataLst>
              </p:nvPr>
            </p:nvSpPr>
            <p:spPr>
              <a:xfrm>
                <a:off x="8550130" y="2742893"/>
                <a:ext cx="140582" cy="312459"/>
              </a:xfrm>
              <a:custGeom>
                <a:avLst/>
                <a:gdLst>
                  <a:gd name="connsiteX0" fmla="*/ 104761 w 140582"/>
                  <a:gd name="connsiteY0" fmla="*/ 311365 h 312459"/>
                  <a:gd name="connsiteX1" fmla="*/ 16587 w 140582"/>
                  <a:gd name="connsiteY1" fmla="*/ 179104 h 312459"/>
                  <a:gd name="connsiteX2" fmla="*/ 22098 w 140582"/>
                  <a:gd name="connsiteY2" fmla="*/ 0 h 312459"/>
                  <a:gd name="connsiteX3" fmla="*/ 140582 w 140582"/>
                  <a:gd name="connsiteY3" fmla="*/ 265441 h 312459"/>
                  <a:gd name="connsiteX4" fmla="*/ 104761 w 140582"/>
                  <a:gd name="connsiteY4" fmla="*/ 311365 h 312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582" h="312459">
                    <a:moveTo>
                      <a:pt x="104761" y="311365"/>
                    </a:moveTo>
                    <a:cubicBezTo>
                      <a:pt x="88229" y="307692"/>
                      <a:pt x="34957" y="257175"/>
                      <a:pt x="16587" y="179104"/>
                    </a:cubicBezTo>
                    <a:cubicBezTo>
                      <a:pt x="-864" y="101952"/>
                      <a:pt x="-11885" y="10103"/>
                      <a:pt x="22098" y="0"/>
                    </a:cubicBezTo>
                    <a:cubicBezTo>
                      <a:pt x="68022" y="1837"/>
                      <a:pt x="139664" y="211251"/>
                      <a:pt x="140582" y="265441"/>
                    </a:cubicBezTo>
                    <a:cubicBezTo>
                      <a:pt x="140582" y="318713"/>
                      <a:pt x="110273" y="313202"/>
                      <a:pt x="104761" y="311365"/>
                    </a:cubicBezTo>
                    <a:close/>
                  </a:path>
                </a:pathLst>
              </a:custGeom>
              <a:solidFill>
                <a:srgbClr val="D6B992"/>
              </a:solidFill>
              <a:ln w="9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04" name="任意多边形: 形状 1003"/>
              <p:cNvSpPr/>
              <p:nvPr>
                <p:custDataLst>
                  <p:tags r:id="rId149"/>
                </p:custDataLst>
              </p:nvPr>
            </p:nvSpPr>
            <p:spPr>
              <a:xfrm>
                <a:off x="8553375" y="2752739"/>
                <a:ext cx="137353" cy="294615"/>
              </a:xfrm>
              <a:custGeom>
                <a:avLst/>
                <a:gdLst>
                  <a:gd name="connsiteX0" fmla="*/ 93250 w 137353"/>
                  <a:gd name="connsiteY0" fmla="*/ 288661 h 294615"/>
                  <a:gd name="connsiteX1" fmla="*/ 16098 w 137353"/>
                  <a:gd name="connsiteY1" fmla="*/ 172013 h 294615"/>
                  <a:gd name="connsiteX2" fmla="*/ 22527 w 137353"/>
                  <a:gd name="connsiteY2" fmla="*/ 257 h 294615"/>
                  <a:gd name="connsiteX3" fmla="*/ 137337 w 137353"/>
                  <a:gd name="connsiteY3" fmla="*/ 256514 h 294615"/>
                  <a:gd name="connsiteX4" fmla="*/ 93250 w 137353"/>
                  <a:gd name="connsiteY4" fmla="*/ 288661 h 29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353" h="294615">
                    <a:moveTo>
                      <a:pt x="93250" y="288661"/>
                    </a:moveTo>
                    <a:cubicBezTo>
                      <a:pt x="86821" y="284068"/>
                      <a:pt x="34467" y="250084"/>
                      <a:pt x="16098" y="172013"/>
                    </a:cubicBezTo>
                    <a:cubicBezTo>
                      <a:pt x="-1353" y="94861"/>
                      <a:pt x="-11457" y="10361"/>
                      <a:pt x="22527" y="257"/>
                    </a:cubicBezTo>
                    <a:cubicBezTo>
                      <a:pt x="62022" y="-7091"/>
                      <a:pt x="138256" y="144459"/>
                      <a:pt x="137337" y="256514"/>
                    </a:cubicBezTo>
                    <a:cubicBezTo>
                      <a:pt x="138256" y="310704"/>
                      <a:pt x="98761" y="292335"/>
                      <a:pt x="93250" y="288661"/>
                    </a:cubicBezTo>
                    <a:close/>
                  </a:path>
                </a:pathLst>
              </a:custGeom>
              <a:solidFill>
                <a:srgbClr val="C4995B"/>
              </a:solidFill>
              <a:ln w="9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1005" name="图形 799"/>
            <p:cNvGrpSpPr/>
            <p:nvPr/>
          </p:nvGrpSpPr>
          <p:grpSpPr>
            <a:xfrm>
              <a:off x="13477" y="4360"/>
              <a:ext cx="190" cy="418"/>
              <a:chOff x="8558174" y="2768900"/>
              <a:chExt cx="120598" cy="265687"/>
            </a:xfrm>
          </p:grpSpPr>
          <p:sp>
            <p:nvSpPr>
              <p:cNvPr id="1006" name="任意多边形: 形状 1005"/>
              <p:cNvSpPr/>
              <p:nvPr>
                <p:custDataLst>
                  <p:tags r:id="rId150"/>
                </p:custDataLst>
              </p:nvPr>
            </p:nvSpPr>
            <p:spPr>
              <a:xfrm>
                <a:off x="8558174" y="2768900"/>
                <a:ext cx="120598" cy="265687"/>
              </a:xfrm>
              <a:custGeom>
                <a:avLst/>
                <a:gdLst>
                  <a:gd name="connsiteX0" fmla="*/ 84777 w 120598"/>
                  <a:gd name="connsiteY0" fmla="*/ 264233 h 265687"/>
                  <a:gd name="connsiteX1" fmla="*/ 16810 w 120598"/>
                  <a:gd name="connsiteY1" fmla="*/ 149423 h 265687"/>
                  <a:gd name="connsiteX2" fmla="*/ 13136 w 120598"/>
                  <a:gd name="connsiteY2" fmla="*/ 628 h 265687"/>
                  <a:gd name="connsiteX3" fmla="*/ 120598 w 120598"/>
                  <a:gd name="connsiteY3" fmla="*/ 216472 h 265687"/>
                  <a:gd name="connsiteX4" fmla="*/ 84777 w 120598"/>
                  <a:gd name="connsiteY4" fmla="*/ 264233 h 265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598" h="265687">
                    <a:moveTo>
                      <a:pt x="84777" y="264233"/>
                    </a:moveTo>
                    <a:cubicBezTo>
                      <a:pt x="79267" y="262396"/>
                      <a:pt x="29668" y="207287"/>
                      <a:pt x="16810" y="149423"/>
                    </a:cubicBezTo>
                    <a:cubicBezTo>
                      <a:pt x="3951" y="92477"/>
                      <a:pt x="-11663" y="7976"/>
                      <a:pt x="13136" y="628"/>
                    </a:cubicBezTo>
                    <a:cubicBezTo>
                      <a:pt x="68245" y="-12230"/>
                      <a:pt x="119680" y="176059"/>
                      <a:pt x="120598" y="216472"/>
                    </a:cubicBezTo>
                    <a:cubicBezTo>
                      <a:pt x="120598" y="255966"/>
                      <a:pt x="101310" y="270662"/>
                      <a:pt x="84777" y="264233"/>
                    </a:cubicBezTo>
                    <a:close/>
                  </a:path>
                </a:pathLst>
              </a:custGeom>
              <a:solidFill>
                <a:srgbClr val="D6B992"/>
              </a:solidFill>
              <a:ln w="9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07" name="任意多边形: 形状 1006"/>
              <p:cNvSpPr/>
              <p:nvPr>
                <p:custDataLst>
                  <p:tags r:id="rId151"/>
                </p:custDataLst>
              </p:nvPr>
            </p:nvSpPr>
            <p:spPr>
              <a:xfrm>
                <a:off x="8562849" y="2775849"/>
                <a:ext cx="110444" cy="251011"/>
              </a:xfrm>
              <a:custGeom>
                <a:avLst/>
                <a:gdLst>
                  <a:gd name="connsiteX0" fmla="*/ 88368 w 110444"/>
                  <a:gd name="connsiteY0" fmla="*/ 250855 h 251011"/>
                  <a:gd name="connsiteX1" fmla="*/ 14890 w 110444"/>
                  <a:gd name="connsiteY1" fmla="*/ 144311 h 251011"/>
                  <a:gd name="connsiteX2" fmla="*/ 16727 w 110444"/>
                  <a:gd name="connsiteY2" fmla="*/ 109 h 251011"/>
                  <a:gd name="connsiteX3" fmla="*/ 110412 w 110444"/>
                  <a:gd name="connsiteY3" fmla="*/ 209523 h 251011"/>
                  <a:gd name="connsiteX4" fmla="*/ 88368 w 110444"/>
                  <a:gd name="connsiteY4" fmla="*/ 250855 h 251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444" h="251011">
                    <a:moveTo>
                      <a:pt x="88368" y="250855"/>
                    </a:moveTo>
                    <a:cubicBezTo>
                      <a:pt x="69080" y="245344"/>
                      <a:pt x="28667" y="202175"/>
                      <a:pt x="14890" y="144311"/>
                    </a:cubicBezTo>
                    <a:cubicBezTo>
                      <a:pt x="2031" y="86446"/>
                      <a:pt x="-11746" y="-3565"/>
                      <a:pt x="16727" y="109"/>
                    </a:cubicBezTo>
                    <a:cubicBezTo>
                      <a:pt x="73672" y="1946"/>
                      <a:pt x="110412" y="169110"/>
                      <a:pt x="110412" y="209523"/>
                    </a:cubicBezTo>
                    <a:cubicBezTo>
                      <a:pt x="111330" y="249936"/>
                      <a:pt x="92961" y="251773"/>
                      <a:pt x="88368" y="250855"/>
                    </a:cubicBezTo>
                    <a:close/>
                  </a:path>
                </a:pathLst>
              </a:custGeom>
              <a:solidFill>
                <a:srgbClr val="C4995B"/>
              </a:solidFill>
              <a:ln w="9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08" name="任意多边形: 形状 1007"/>
              <p:cNvSpPr/>
              <p:nvPr>
                <p:custDataLst>
                  <p:tags r:id="rId152"/>
                </p:custDataLst>
              </p:nvPr>
            </p:nvSpPr>
            <p:spPr>
              <a:xfrm>
                <a:off x="8568158" y="2783306"/>
                <a:ext cx="104211" cy="233547"/>
              </a:xfrm>
              <a:custGeom>
                <a:avLst/>
                <a:gdLst>
                  <a:gd name="connsiteX0" fmla="*/ 78467 w 104211"/>
                  <a:gd name="connsiteY0" fmla="*/ 233294 h 233547"/>
                  <a:gd name="connsiteX1" fmla="*/ 12336 w 104211"/>
                  <a:gd name="connsiteY1" fmla="*/ 134098 h 233547"/>
                  <a:gd name="connsiteX2" fmla="*/ 16011 w 104211"/>
                  <a:gd name="connsiteY2" fmla="*/ 0 h 233547"/>
                  <a:gd name="connsiteX3" fmla="*/ 104185 w 104211"/>
                  <a:gd name="connsiteY3" fmla="*/ 198392 h 233547"/>
                  <a:gd name="connsiteX4" fmla="*/ 78467 w 104211"/>
                  <a:gd name="connsiteY4" fmla="*/ 233294 h 233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211" h="233547">
                    <a:moveTo>
                      <a:pt x="78467" y="233294"/>
                    </a:moveTo>
                    <a:cubicBezTo>
                      <a:pt x="66527" y="230539"/>
                      <a:pt x="26114" y="192881"/>
                      <a:pt x="12336" y="134098"/>
                    </a:cubicBezTo>
                    <a:cubicBezTo>
                      <a:pt x="-523" y="76234"/>
                      <a:pt x="-8789" y="7348"/>
                      <a:pt x="16011" y="0"/>
                    </a:cubicBezTo>
                    <a:cubicBezTo>
                      <a:pt x="50913" y="1837"/>
                      <a:pt x="104185" y="157979"/>
                      <a:pt x="104185" y="198392"/>
                    </a:cubicBezTo>
                    <a:cubicBezTo>
                      <a:pt x="105103" y="238805"/>
                      <a:pt x="82141" y="233294"/>
                      <a:pt x="78467" y="233294"/>
                    </a:cubicBezTo>
                    <a:close/>
                  </a:path>
                </a:pathLst>
              </a:custGeom>
              <a:solidFill>
                <a:srgbClr val="D6B992"/>
              </a:solidFill>
              <a:ln w="9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09" name="任意多边形: 形状 1008"/>
              <p:cNvSpPr/>
              <p:nvPr>
                <p:custDataLst>
                  <p:tags r:id="rId153"/>
                </p:custDataLst>
              </p:nvPr>
            </p:nvSpPr>
            <p:spPr>
              <a:xfrm>
                <a:off x="8570487" y="2796019"/>
                <a:ext cx="92788" cy="215342"/>
              </a:xfrm>
              <a:custGeom>
                <a:avLst/>
                <a:gdLst>
                  <a:gd name="connsiteX0" fmla="*/ 69709 w 92788"/>
                  <a:gd name="connsiteY0" fmla="*/ 210478 h 215342"/>
                  <a:gd name="connsiteX1" fmla="*/ 11844 w 92788"/>
                  <a:gd name="connsiteY1" fmla="*/ 123222 h 215342"/>
                  <a:gd name="connsiteX2" fmla="*/ 16437 w 92788"/>
                  <a:gd name="connsiteY2" fmla="*/ 146 h 215342"/>
                  <a:gd name="connsiteX3" fmla="*/ 92671 w 92788"/>
                  <a:gd name="connsiteY3" fmla="*/ 187516 h 215342"/>
                  <a:gd name="connsiteX4" fmla="*/ 69709 w 92788"/>
                  <a:gd name="connsiteY4" fmla="*/ 210478 h 215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788" h="215342">
                    <a:moveTo>
                      <a:pt x="69709" y="210478"/>
                    </a:moveTo>
                    <a:cubicBezTo>
                      <a:pt x="65116" y="206804"/>
                      <a:pt x="25622" y="181087"/>
                      <a:pt x="11844" y="123222"/>
                    </a:cubicBezTo>
                    <a:cubicBezTo>
                      <a:pt x="-1015" y="65358"/>
                      <a:pt x="-8362" y="7494"/>
                      <a:pt x="16437" y="146"/>
                    </a:cubicBezTo>
                    <a:cubicBezTo>
                      <a:pt x="45828" y="-5365"/>
                      <a:pt x="91752" y="147103"/>
                      <a:pt x="92671" y="187516"/>
                    </a:cubicBezTo>
                    <a:cubicBezTo>
                      <a:pt x="94508" y="227929"/>
                      <a:pt x="74301" y="213234"/>
                      <a:pt x="69709" y="210478"/>
                    </a:cubicBezTo>
                    <a:close/>
                  </a:path>
                </a:pathLst>
              </a:custGeom>
              <a:solidFill>
                <a:srgbClr val="C4995B"/>
              </a:solidFill>
              <a:ln w="9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1010" name="图形 799"/>
            <p:cNvGrpSpPr/>
            <p:nvPr/>
          </p:nvGrpSpPr>
          <p:grpSpPr>
            <a:xfrm>
              <a:off x="13504" y="4427"/>
              <a:ext cx="121" cy="287"/>
              <a:chOff x="8575353" y="2811392"/>
              <a:chExt cx="76782" cy="182087"/>
            </a:xfrm>
          </p:grpSpPr>
          <p:sp>
            <p:nvSpPr>
              <p:cNvPr id="1011" name="任意多边形: 形状 1010"/>
              <p:cNvSpPr/>
              <p:nvPr>
                <p:custDataLst>
                  <p:tags r:id="rId154"/>
                </p:custDataLst>
              </p:nvPr>
            </p:nvSpPr>
            <p:spPr>
              <a:xfrm>
                <a:off x="8575353" y="2811392"/>
                <a:ext cx="76782" cy="182087"/>
              </a:xfrm>
              <a:custGeom>
                <a:avLst/>
                <a:gdLst>
                  <a:gd name="connsiteX0" fmla="*/ 54739 w 76782"/>
                  <a:gd name="connsiteY0" fmla="*/ 178572 h 182087"/>
                  <a:gd name="connsiteX1" fmla="*/ 15244 w 76782"/>
                  <a:gd name="connsiteY1" fmla="*/ 103257 h 182087"/>
                  <a:gd name="connsiteX2" fmla="*/ 6059 w 76782"/>
                  <a:gd name="connsiteY2" fmla="*/ 387 h 182087"/>
                  <a:gd name="connsiteX3" fmla="*/ 76783 w 76782"/>
                  <a:gd name="connsiteY3" fmla="*/ 142751 h 182087"/>
                  <a:gd name="connsiteX4" fmla="*/ 54739 w 76782"/>
                  <a:gd name="connsiteY4" fmla="*/ 178572 h 182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782" h="182087">
                    <a:moveTo>
                      <a:pt x="54739" y="178572"/>
                    </a:moveTo>
                    <a:cubicBezTo>
                      <a:pt x="51984" y="177654"/>
                      <a:pt x="27185" y="157447"/>
                      <a:pt x="15244" y="103257"/>
                    </a:cubicBezTo>
                    <a:cubicBezTo>
                      <a:pt x="6978" y="69273"/>
                      <a:pt x="-8636" y="4979"/>
                      <a:pt x="6059" y="387"/>
                    </a:cubicBezTo>
                    <a:cubicBezTo>
                      <a:pt x="31777" y="-7880"/>
                      <a:pt x="76783" y="118871"/>
                      <a:pt x="76783" y="142751"/>
                    </a:cubicBezTo>
                    <a:cubicBezTo>
                      <a:pt x="76783" y="166632"/>
                      <a:pt x="72190" y="191431"/>
                      <a:pt x="54739" y="178572"/>
                    </a:cubicBezTo>
                    <a:close/>
                  </a:path>
                </a:pathLst>
              </a:custGeom>
              <a:solidFill>
                <a:srgbClr val="D6B992"/>
              </a:solidFill>
              <a:ln w="9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12" name="任意多边形: 形状 1011"/>
              <p:cNvSpPr/>
              <p:nvPr>
                <p:custDataLst>
                  <p:tags r:id="rId155"/>
                </p:custDataLst>
              </p:nvPr>
            </p:nvSpPr>
            <p:spPr>
              <a:xfrm>
                <a:off x="8577568" y="2816294"/>
                <a:ext cx="69056" cy="166322"/>
              </a:xfrm>
              <a:custGeom>
                <a:avLst/>
                <a:gdLst>
                  <a:gd name="connsiteX0" fmla="*/ 57117 w 69056"/>
                  <a:gd name="connsiteY0" fmla="*/ 166323 h 166322"/>
                  <a:gd name="connsiteX1" fmla="*/ 13948 w 69056"/>
                  <a:gd name="connsiteY1" fmla="*/ 102947 h 166322"/>
                  <a:gd name="connsiteX2" fmla="*/ 7518 w 69056"/>
                  <a:gd name="connsiteY2" fmla="*/ 77 h 166322"/>
                  <a:gd name="connsiteX3" fmla="*/ 69057 w 69056"/>
                  <a:gd name="connsiteY3" fmla="*/ 141523 h 166322"/>
                  <a:gd name="connsiteX4" fmla="*/ 57117 w 69056"/>
                  <a:gd name="connsiteY4" fmla="*/ 166323 h 166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056" h="166322">
                    <a:moveTo>
                      <a:pt x="57117" y="166323"/>
                    </a:moveTo>
                    <a:cubicBezTo>
                      <a:pt x="46095" y="162649"/>
                      <a:pt x="21296" y="137850"/>
                      <a:pt x="13948" y="102947"/>
                    </a:cubicBezTo>
                    <a:cubicBezTo>
                      <a:pt x="5681" y="68963"/>
                      <a:pt x="-9014" y="-2678"/>
                      <a:pt x="7518" y="77"/>
                    </a:cubicBezTo>
                    <a:cubicBezTo>
                      <a:pt x="24051" y="4670"/>
                      <a:pt x="68138" y="117643"/>
                      <a:pt x="69057" y="141523"/>
                    </a:cubicBezTo>
                    <a:cubicBezTo>
                      <a:pt x="69057" y="164486"/>
                      <a:pt x="59872" y="166323"/>
                      <a:pt x="57117" y="166323"/>
                    </a:cubicBezTo>
                    <a:close/>
                  </a:path>
                </a:pathLst>
              </a:custGeom>
              <a:solidFill>
                <a:srgbClr val="C4995B"/>
              </a:solidFill>
              <a:ln w="9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13" name="任意多边形: 形状 1012"/>
              <p:cNvSpPr/>
              <p:nvPr>
                <p:custDataLst>
                  <p:tags r:id="rId156"/>
                </p:custDataLst>
              </p:nvPr>
            </p:nvSpPr>
            <p:spPr>
              <a:xfrm>
                <a:off x="8578679" y="2835363"/>
                <a:ext cx="59726" cy="135016"/>
              </a:xfrm>
              <a:custGeom>
                <a:avLst/>
                <a:gdLst>
                  <a:gd name="connsiteX0" fmla="*/ 45903 w 59726"/>
                  <a:gd name="connsiteY0" fmla="*/ 134395 h 135016"/>
                  <a:gd name="connsiteX1" fmla="*/ 14674 w 59726"/>
                  <a:gd name="connsiteY1" fmla="*/ 75612 h 135016"/>
                  <a:gd name="connsiteX2" fmla="*/ 5490 w 59726"/>
                  <a:gd name="connsiteY2" fmla="*/ 296 h 135016"/>
                  <a:gd name="connsiteX3" fmla="*/ 59680 w 59726"/>
                  <a:gd name="connsiteY3" fmla="*/ 116025 h 135016"/>
                  <a:gd name="connsiteX4" fmla="*/ 45903 w 59726"/>
                  <a:gd name="connsiteY4" fmla="*/ 134395 h 135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26" h="135016">
                    <a:moveTo>
                      <a:pt x="45903" y="134395"/>
                    </a:moveTo>
                    <a:cubicBezTo>
                      <a:pt x="39473" y="132558"/>
                      <a:pt x="22022" y="106840"/>
                      <a:pt x="14674" y="75612"/>
                    </a:cubicBezTo>
                    <a:cubicBezTo>
                      <a:pt x="7326" y="44383"/>
                      <a:pt x="-8288" y="4889"/>
                      <a:pt x="5490" y="296"/>
                    </a:cubicBezTo>
                    <a:cubicBezTo>
                      <a:pt x="14674" y="-6133"/>
                      <a:pt x="59680" y="93981"/>
                      <a:pt x="59680" y="116025"/>
                    </a:cubicBezTo>
                    <a:cubicBezTo>
                      <a:pt x="60599" y="138069"/>
                      <a:pt x="47740" y="135313"/>
                      <a:pt x="45903" y="134395"/>
                    </a:cubicBezTo>
                    <a:close/>
                  </a:path>
                </a:pathLst>
              </a:custGeom>
              <a:solidFill>
                <a:srgbClr val="D6B992"/>
              </a:solidFill>
              <a:ln w="9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14" name="任意多边形: 形状 1013"/>
              <p:cNvSpPr/>
              <p:nvPr>
                <p:custDataLst>
                  <p:tags r:id="rId157"/>
                </p:custDataLst>
              </p:nvPr>
            </p:nvSpPr>
            <p:spPr>
              <a:xfrm>
                <a:off x="8584500" y="2843574"/>
                <a:ext cx="47482" cy="116272"/>
              </a:xfrm>
              <a:custGeom>
                <a:avLst/>
                <a:gdLst>
                  <a:gd name="connsiteX0" fmla="*/ 35488 w 47482"/>
                  <a:gd name="connsiteY0" fmla="*/ 114244 h 116272"/>
                  <a:gd name="connsiteX1" fmla="*/ 13445 w 47482"/>
                  <a:gd name="connsiteY1" fmla="*/ 66483 h 116272"/>
                  <a:gd name="connsiteX2" fmla="*/ 2423 w 47482"/>
                  <a:gd name="connsiteY2" fmla="*/ 352 h 116272"/>
                  <a:gd name="connsiteX3" fmla="*/ 47428 w 47482"/>
                  <a:gd name="connsiteY3" fmla="*/ 100467 h 116272"/>
                  <a:gd name="connsiteX4" fmla="*/ 35488 w 47482"/>
                  <a:gd name="connsiteY4" fmla="*/ 114244 h 116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482" h="116272">
                    <a:moveTo>
                      <a:pt x="35488" y="114244"/>
                    </a:moveTo>
                    <a:cubicBezTo>
                      <a:pt x="32733" y="112407"/>
                      <a:pt x="20793" y="96793"/>
                      <a:pt x="13445" y="66483"/>
                    </a:cubicBezTo>
                    <a:cubicBezTo>
                      <a:pt x="6097" y="37091"/>
                      <a:pt x="-4925" y="-4240"/>
                      <a:pt x="2423" y="352"/>
                    </a:cubicBezTo>
                    <a:cubicBezTo>
                      <a:pt x="7934" y="352"/>
                      <a:pt x="46510" y="79341"/>
                      <a:pt x="47428" y="100467"/>
                    </a:cubicBezTo>
                    <a:cubicBezTo>
                      <a:pt x="48347" y="121592"/>
                      <a:pt x="37325" y="116081"/>
                      <a:pt x="35488" y="114244"/>
                    </a:cubicBezTo>
                    <a:close/>
                  </a:path>
                </a:pathLst>
              </a:custGeom>
              <a:solidFill>
                <a:srgbClr val="C4995B"/>
              </a:solidFill>
              <a:ln w="9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1015" name="图形 799"/>
            <p:cNvSpPr/>
            <p:nvPr>
              <p:custDataLst>
                <p:tags r:id="rId158"/>
              </p:custDataLst>
            </p:nvPr>
          </p:nvSpPr>
          <p:spPr>
            <a:xfrm>
              <a:off x="13466" y="4231"/>
              <a:ext cx="368" cy="670"/>
            </a:xfrm>
            <a:custGeom>
              <a:avLst/>
              <a:gdLst>
                <a:gd name="connsiteX0" fmla="*/ 136854 w 233771"/>
                <a:gd name="connsiteY0" fmla="*/ 420057 h 425252"/>
                <a:gd name="connsiteX1" fmla="*/ 177267 w 233771"/>
                <a:gd name="connsiteY1" fmla="*/ 423731 h 425252"/>
                <a:gd name="connsiteX2" fmla="*/ 233295 w 233771"/>
                <a:gd name="connsiteY2" fmla="*/ 375051 h 425252"/>
                <a:gd name="connsiteX3" fmla="*/ 88175 w 233771"/>
                <a:gd name="connsiteY3" fmla="*/ 14088 h 425252"/>
                <a:gd name="connsiteX4" fmla="*/ 0 w 233771"/>
                <a:gd name="connsiteY4" fmla="*/ 26028 h 425252"/>
                <a:gd name="connsiteX5" fmla="*/ 143284 w 233771"/>
                <a:gd name="connsiteY5" fmla="*/ 240035 h 425252"/>
                <a:gd name="connsiteX6" fmla="*/ 136854 w 233771"/>
                <a:gd name="connsiteY6" fmla="*/ 420057 h 425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3771" h="425252">
                  <a:moveTo>
                    <a:pt x="136854" y="420057"/>
                  </a:moveTo>
                  <a:cubicBezTo>
                    <a:pt x="155224" y="423731"/>
                    <a:pt x="172675" y="427405"/>
                    <a:pt x="177267" y="423731"/>
                  </a:cubicBezTo>
                  <a:cubicBezTo>
                    <a:pt x="198392" y="410872"/>
                    <a:pt x="234213" y="386073"/>
                    <a:pt x="233295" y="375051"/>
                  </a:cubicBezTo>
                  <a:cubicBezTo>
                    <a:pt x="233295" y="361274"/>
                    <a:pt x="249827" y="148186"/>
                    <a:pt x="88175" y="14088"/>
                  </a:cubicBezTo>
                  <a:cubicBezTo>
                    <a:pt x="88175" y="14088"/>
                    <a:pt x="34902" y="-24488"/>
                    <a:pt x="0" y="26028"/>
                  </a:cubicBezTo>
                  <a:cubicBezTo>
                    <a:pt x="0" y="26028"/>
                    <a:pt x="86338" y="39805"/>
                    <a:pt x="143284" y="240035"/>
                  </a:cubicBezTo>
                  <a:cubicBezTo>
                    <a:pt x="186452" y="393421"/>
                    <a:pt x="136854" y="420057"/>
                    <a:pt x="136854" y="420057"/>
                  </a:cubicBezTo>
                  <a:close/>
                </a:path>
              </a:pathLst>
            </a:custGeom>
            <a:solidFill>
              <a:srgbClr val="D6B992"/>
            </a:solidFill>
            <a:ln w="91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7" name="图形 799"/>
            <p:cNvSpPr/>
            <p:nvPr>
              <p:custDataLst>
                <p:tags r:id="rId159"/>
              </p:custDataLst>
            </p:nvPr>
          </p:nvSpPr>
          <p:spPr>
            <a:xfrm>
              <a:off x="13478" y="4240"/>
              <a:ext cx="353" cy="672"/>
            </a:xfrm>
            <a:custGeom>
              <a:avLst/>
              <a:gdLst>
                <a:gd name="connsiteX0" fmla="*/ 133180 w 224270"/>
                <a:gd name="connsiteY0" fmla="*/ 417865 h 426696"/>
                <a:gd name="connsiteX1" fmla="*/ 223192 w 224270"/>
                <a:gd name="connsiteY1" fmla="*/ 375614 h 426696"/>
                <a:gd name="connsiteX2" fmla="*/ 90012 w 224270"/>
                <a:gd name="connsiteY2" fmla="*/ 4548 h 426696"/>
                <a:gd name="connsiteX3" fmla="*/ 0 w 224270"/>
                <a:gd name="connsiteY3" fmla="*/ 15570 h 426696"/>
                <a:gd name="connsiteX4" fmla="*/ 146039 w 224270"/>
                <a:gd name="connsiteY4" fmla="*/ 254375 h 426696"/>
                <a:gd name="connsiteX5" fmla="*/ 133180 w 224270"/>
                <a:gd name="connsiteY5" fmla="*/ 417865 h 426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270" h="426696">
                  <a:moveTo>
                    <a:pt x="133180" y="417865"/>
                  </a:moveTo>
                  <a:cubicBezTo>
                    <a:pt x="182778" y="449093"/>
                    <a:pt x="223192" y="388473"/>
                    <a:pt x="223192" y="375614"/>
                  </a:cubicBezTo>
                  <a:cubicBezTo>
                    <a:pt x="223192" y="361837"/>
                    <a:pt x="245235" y="145994"/>
                    <a:pt x="90012" y="4548"/>
                  </a:cubicBezTo>
                  <a:cubicBezTo>
                    <a:pt x="90012" y="4548"/>
                    <a:pt x="8267" y="-11066"/>
                    <a:pt x="0" y="15570"/>
                  </a:cubicBezTo>
                  <a:cubicBezTo>
                    <a:pt x="0" y="15570"/>
                    <a:pt x="104707" y="56901"/>
                    <a:pt x="146039" y="254375"/>
                  </a:cubicBezTo>
                  <a:cubicBezTo>
                    <a:pt x="178186" y="405006"/>
                    <a:pt x="133180" y="417865"/>
                    <a:pt x="133180" y="417865"/>
                  </a:cubicBezTo>
                  <a:close/>
                </a:path>
              </a:pathLst>
            </a:custGeom>
            <a:solidFill>
              <a:srgbClr val="C4995B"/>
            </a:solidFill>
            <a:ln w="91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8" name="图形 799"/>
            <p:cNvSpPr/>
            <p:nvPr>
              <p:custDataLst>
                <p:tags r:id="rId160"/>
              </p:custDataLst>
            </p:nvPr>
          </p:nvSpPr>
          <p:spPr>
            <a:xfrm>
              <a:off x="13484" y="4231"/>
              <a:ext cx="344" cy="687"/>
            </a:xfrm>
            <a:custGeom>
              <a:avLst/>
              <a:gdLst>
                <a:gd name="connsiteX0" fmla="*/ 137772 w 218272"/>
                <a:gd name="connsiteY0" fmla="*/ 433626 h 435950"/>
                <a:gd name="connsiteX1" fmla="*/ 214925 w 218272"/>
                <a:gd name="connsiteY1" fmla="*/ 389539 h 435950"/>
                <a:gd name="connsiteX2" fmla="*/ 81745 w 218272"/>
                <a:gd name="connsiteY2" fmla="*/ 12961 h 435950"/>
                <a:gd name="connsiteX3" fmla="*/ 0 w 218272"/>
                <a:gd name="connsiteY3" fmla="*/ 19390 h 435950"/>
                <a:gd name="connsiteX4" fmla="*/ 147875 w 218272"/>
                <a:gd name="connsiteY4" fmla="*/ 253603 h 435950"/>
                <a:gd name="connsiteX5" fmla="*/ 137772 w 218272"/>
                <a:gd name="connsiteY5" fmla="*/ 433626 h 43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8272" h="435950">
                  <a:moveTo>
                    <a:pt x="137772" y="433626"/>
                  </a:moveTo>
                  <a:cubicBezTo>
                    <a:pt x="170837" y="446485"/>
                    <a:pt x="213088" y="402398"/>
                    <a:pt x="214925" y="389539"/>
                  </a:cubicBezTo>
                  <a:cubicBezTo>
                    <a:pt x="220436" y="361066"/>
                    <a:pt x="236968" y="155326"/>
                    <a:pt x="81745" y="12961"/>
                  </a:cubicBezTo>
                  <a:cubicBezTo>
                    <a:pt x="81745" y="12961"/>
                    <a:pt x="43169" y="-20104"/>
                    <a:pt x="0" y="19390"/>
                  </a:cubicBezTo>
                  <a:cubicBezTo>
                    <a:pt x="0" y="19390"/>
                    <a:pt x="104707" y="50619"/>
                    <a:pt x="147875" y="253603"/>
                  </a:cubicBezTo>
                  <a:cubicBezTo>
                    <a:pt x="179104" y="396887"/>
                    <a:pt x="137772" y="433626"/>
                    <a:pt x="137772" y="433626"/>
                  </a:cubicBezTo>
                  <a:close/>
                </a:path>
              </a:pathLst>
            </a:custGeom>
            <a:solidFill>
              <a:srgbClr val="D6B992"/>
            </a:solidFill>
            <a:ln w="91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9" name="图形 799"/>
            <p:cNvSpPr/>
            <p:nvPr>
              <p:custDataLst>
                <p:tags r:id="rId161"/>
              </p:custDataLst>
            </p:nvPr>
          </p:nvSpPr>
          <p:spPr>
            <a:xfrm>
              <a:off x="13479" y="4219"/>
              <a:ext cx="375" cy="702"/>
            </a:xfrm>
            <a:custGeom>
              <a:avLst/>
              <a:gdLst>
                <a:gd name="connsiteX0" fmla="*/ 138691 w 237911"/>
                <a:gd name="connsiteY0" fmla="*/ 443058 h 445912"/>
                <a:gd name="connsiteX1" fmla="*/ 230539 w 237911"/>
                <a:gd name="connsiteY1" fmla="*/ 393460 h 445912"/>
                <a:gd name="connsiteX2" fmla="*/ 81745 w 237911"/>
                <a:gd name="connsiteY2" fmla="*/ 9534 h 445912"/>
                <a:gd name="connsiteX3" fmla="*/ 0 w 237911"/>
                <a:gd name="connsiteY3" fmla="*/ 20556 h 445912"/>
                <a:gd name="connsiteX4" fmla="*/ 160734 w 237911"/>
                <a:gd name="connsiteY4" fmla="*/ 258443 h 445912"/>
                <a:gd name="connsiteX5" fmla="*/ 138691 w 237911"/>
                <a:gd name="connsiteY5" fmla="*/ 443058 h 445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7911" h="445912">
                  <a:moveTo>
                    <a:pt x="138691" y="443058"/>
                  </a:moveTo>
                  <a:cubicBezTo>
                    <a:pt x="172675" y="455917"/>
                    <a:pt x="223191" y="422851"/>
                    <a:pt x="230539" y="393460"/>
                  </a:cubicBezTo>
                  <a:cubicBezTo>
                    <a:pt x="247990" y="322737"/>
                    <a:pt x="247071" y="99546"/>
                    <a:pt x="81745" y="9534"/>
                  </a:cubicBezTo>
                  <a:cubicBezTo>
                    <a:pt x="81745" y="9534"/>
                    <a:pt x="43169" y="-18020"/>
                    <a:pt x="0" y="20556"/>
                  </a:cubicBezTo>
                  <a:cubicBezTo>
                    <a:pt x="0" y="20556"/>
                    <a:pt x="117566" y="54540"/>
                    <a:pt x="160734" y="258443"/>
                  </a:cubicBezTo>
                  <a:cubicBezTo>
                    <a:pt x="191962" y="401726"/>
                    <a:pt x="138691" y="443058"/>
                    <a:pt x="138691" y="443058"/>
                  </a:cubicBezTo>
                  <a:close/>
                </a:path>
              </a:pathLst>
            </a:custGeom>
            <a:solidFill>
              <a:srgbClr val="C4995B"/>
            </a:solidFill>
            <a:ln w="91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0" name="图形 799"/>
            <p:cNvSpPr/>
            <p:nvPr>
              <p:custDataLst>
                <p:tags r:id="rId162"/>
              </p:custDataLst>
            </p:nvPr>
          </p:nvSpPr>
          <p:spPr>
            <a:xfrm>
              <a:off x="13698" y="4369"/>
              <a:ext cx="149" cy="554"/>
            </a:xfrm>
            <a:custGeom>
              <a:avLst/>
              <a:gdLst>
                <a:gd name="connsiteX0" fmla="*/ 0 w 94429"/>
                <a:gd name="connsiteY0" fmla="*/ 349942 h 351549"/>
                <a:gd name="connsiteX1" fmla="*/ 77153 w 94429"/>
                <a:gd name="connsiteY1" fmla="*/ 320550 h 351549"/>
                <a:gd name="connsiteX2" fmla="*/ 31229 w 94429"/>
                <a:gd name="connsiteY2" fmla="*/ 0 h 351549"/>
                <a:gd name="connsiteX3" fmla="*/ 1837 w 94429"/>
                <a:gd name="connsiteY3" fmla="*/ 28473 h 351549"/>
                <a:gd name="connsiteX4" fmla="*/ 27554 w 94429"/>
                <a:gd name="connsiteY4" fmla="*/ 138691 h 351549"/>
                <a:gd name="connsiteX5" fmla="*/ 0 w 94429"/>
                <a:gd name="connsiteY5" fmla="*/ 349942 h 351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429" h="351549">
                  <a:moveTo>
                    <a:pt x="0" y="349942"/>
                  </a:moveTo>
                  <a:cubicBezTo>
                    <a:pt x="25717" y="358208"/>
                    <a:pt x="71641" y="332491"/>
                    <a:pt x="77153" y="320550"/>
                  </a:cubicBezTo>
                  <a:cubicBezTo>
                    <a:pt x="106544" y="259012"/>
                    <a:pt x="102870" y="8266"/>
                    <a:pt x="31229" y="0"/>
                  </a:cubicBezTo>
                  <a:cubicBezTo>
                    <a:pt x="31229" y="0"/>
                    <a:pt x="19288" y="3674"/>
                    <a:pt x="1837" y="28473"/>
                  </a:cubicBezTo>
                  <a:cubicBezTo>
                    <a:pt x="1837" y="28473"/>
                    <a:pt x="-3674" y="28473"/>
                    <a:pt x="27554" y="138691"/>
                  </a:cubicBezTo>
                  <a:cubicBezTo>
                    <a:pt x="73479" y="295751"/>
                    <a:pt x="0" y="349942"/>
                    <a:pt x="0" y="349942"/>
                  </a:cubicBezTo>
                  <a:close/>
                </a:path>
              </a:pathLst>
            </a:custGeom>
            <a:solidFill>
              <a:srgbClr val="D1AC71"/>
            </a:solidFill>
            <a:ln w="91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1" name="任意多边形: 形状 1020"/>
            <p:cNvSpPr/>
            <p:nvPr>
              <p:custDataLst>
                <p:tags r:id="rId163"/>
              </p:custDataLst>
            </p:nvPr>
          </p:nvSpPr>
          <p:spPr>
            <a:xfrm>
              <a:off x="5347" y="3469"/>
              <a:ext cx="8445" cy="3779"/>
            </a:xfrm>
            <a:custGeom>
              <a:avLst/>
              <a:gdLst>
                <a:gd name="connsiteX0" fmla="*/ 3079980 w 5362408"/>
                <a:gd name="connsiteY0" fmla="*/ 2399379 h 2399378"/>
                <a:gd name="connsiteX1" fmla="*/ 2742897 w 5362408"/>
                <a:gd name="connsiteY1" fmla="*/ 2361721 h 2399378"/>
                <a:gd name="connsiteX2" fmla="*/ 2739223 w 5362408"/>
                <a:gd name="connsiteY2" fmla="*/ 2360802 h 2399378"/>
                <a:gd name="connsiteX3" fmla="*/ 1731648 w 5362408"/>
                <a:gd name="connsiteY3" fmla="*/ 2238644 h 2399378"/>
                <a:gd name="connsiteX4" fmla="*/ 1255875 w 5362408"/>
                <a:gd name="connsiteY4" fmla="*/ 2259769 h 2399378"/>
                <a:gd name="connsiteX5" fmla="*/ 672638 w 5362408"/>
                <a:gd name="connsiteY5" fmla="*/ 2200986 h 2399378"/>
                <a:gd name="connsiteX6" fmla="*/ 40723 w 5362408"/>
                <a:gd name="connsiteY6" fmla="*/ 1389967 h 2399378"/>
                <a:gd name="connsiteX7" fmla="*/ 438425 w 5362408"/>
                <a:gd name="connsiteY7" fmla="*/ 94907 h 2399378"/>
                <a:gd name="connsiteX8" fmla="*/ 1849214 w 5362408"/>
                <a:gd name="connsiteY8" fmla="*/ 18673 h 2399378"/>
                <a:gd name="connsiteX9" fmla="*/ 2726364 w 5362408"/>
                <a:gd name="connsiteY9" fmla="*/ 45309 h 2399378"/>
                <a:gd name="connsiteX10" fmla="*/ 2920164 w 5362408"/>
                <a:gd name="connsiteY10" fmla="*/ 48983 h 2399378"/>
                <a:gd name="connsiteX11" fmla="*/ 3606271 w 5362408"/>
                <a:gd name="connsiteY11" fmla="*/ 18673 h 2399378"/>
                <a:gd name="connsiteX12" fmla="*/ 4225328 w 5362408"/>
                <a:gd name="connsiteY12" fmla="*/ 17754 h 2399378"/>
                <a:gd name="connsiteX13" fmla="*/ 4392491 w 5362408"/>
                <a:gd name="connsiteY13" fmla="*/ 27858 h 2399378"/>
                <a:gd name="connsiteX14" fmla="*/ 5050124 w 5362408"/>
                <a:gd name="connsiteY14" fmla="*/ 171141 h 2399378"/>
                <a:gd name="connsiteX15" fmla="*/ 5362408 w 5362408"/>
                <a:gd name="connsiteY15" fmla="*/ 587213 h 2399378"/>
                <a:gd name="connsiteX16" fmla="*/ 5298115 w 5362408"/>
                <a:gd name="connsiteY16" fmla="*/ 593643 h 2399378"/>
                <a:gd name="connsiteX17" fmla="*/ 5037266 w 5362408"/>
                <a:gd name="connsiteY17" fmla="*/ 195940 h 2399378"/>
                <a:gd name="connsiteX18" fmla="*/ 4392491 w 5362408"/>
                <a:gd name="connsiteY18" fmla="*/ 55412 h 2399378"/>
                <a:gd name="connsiteX19" fmla="*/ 4223491 w 5362408"/>
                <a:gd name="connsiteY19" fmla="*/ 45309 h 2399378"/>
                <a:gd name="connsiteX20" fmla="*/ 3609026 w 5362408"/>
                <a:gd name="connsiteY20" fmla="*/ 47146 h 2399378"/>
                <a:gd name="connsiteX21" fmla="*/ 2921083 w 5362408"/>
                <a:gd name="connsiteY21" fmla="*/ 78374 h 2399378"/>
                <a:gd name="connsiteX22" fmla="*/ 2725446 w 5362408"/>
                <a:gd name="connsiteY22" fmla="*/ 74700 h 2399378"/>
                <a:gd name="connsiteX23" fmla="*/ 1848296 w 5362408"/>
                <a:gd name="connsiteY23" fmla="*/ 48064 h 2399378"/>
                <a:gd name="connsiteX24" fmla="*/ 454040 w 5362408"/>
                <a:gd name="connsiteY24" fmla="*/ 117869 h 2399378"/>
                <a:gd name="connsiteX25" fmla="*/ 68277 w 5362408"/>
                <a:gd name="connsiteY25" fmla="*/ 1382619 h 2399378"/>
                <a:gd name="connsiteX26" fmla="*/ 685497 w 5362408"/>
                <a:gd name="connsiteY26" fmla="*/ 2175269 h 2399378"/>
                <a:gd name="connsiteX27" fmla="*/ 1254956 w 5362408"/>
                <a:gd name="connsiteY27" fmla="*/ 2231296 h 2399378"/>
                <a:gd name="connsiteX28" fmla="*/ 1733485 w 5362408"/>
                <a:gd name="connsiteY28" fmla="*/ 2210171 h 2399378"/>
                <a:gd name="connsiteX29" fmla="*/ 2746571 w 5362408"/>
                <a:gd name="connsiteY29" fmla="*/ 2333248 h 2399378"/>
                <a:gd name="connsiteX30" fmla="*/ 2750245 w 5362408"/>
                <a:gd name="connsiteY30" fmla="*/ 2334166 h 2399378"/>
                <a:gd name="connsiteX31" fmla="*/ 3111209 w 5362408"/>
                <a:gd name="connsiteY31" fmla="*/ 2370906 h 2399378"/>
                <a:gd name="connsiteX32" fmla="*/ 3180095 w 5362408"/>
                <a:gd name="connsiteY32" fmla="*/ 2366313 h 2399378"/>
                <a:gd name="connsiteX33" fmla="*/ 3184687 w 5362408"/>
                <a:gd name="connsiteY33" fmla="*/ 2395704 h 2399378"/>
                <a:gd name="connsiteX34" fmla="*/ 3112127 w 5362408"/>
                <a:gd name="connsiteY34" fmla="*/ 2398460 h 2399378"/>
                <a:gd name="connsiteX35" fmla="*/ 3079980 w 5362408"/>
                <a:gd name="connsiteY35" fmla="*/ 2399379 h 2399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362408" h="2399378">
                  <a:moveTo>
                    <a:pt x="3079980" y="2399379"/>
                  </a:moveTo>
                  <a:cubicBezTo>
                    <a:pt x="2910979" y="2399379"/>
                    <a:pt x="2786066" y="2371824"/>
                    <a:pt x="2742897" y="2361721"/>
                  </a:cubicBezTo>
                  <a:lnTo>
                    <a:pt x="2739223" y="2360802"/>
                  </a:lnTo>
                  <a:cubicBezTo>
                    <a:pt x="2478374" y="2302938"/>
                    <a:pt x="1896057" y="2239563"/>
                    <a:pt x="1731648" y="2238644"/>
                  </a:cubicBezTo>
                  <a:cubicBezTo>
                    <a:pt x="1535093" y="2236807"/>
                    <a:pt x="1379870" y="2249666"/>
                    <a:pt x="1255875" y="2259769"/>
                  </a:cubicBezTo>
                  <a:cubicBezTo>
                    <a:pt x="1022580" y="2278139"/>
                    <a:pt x="869194" y="2290079"/>
                    <a:pt x="672638" y="2200986"/>
                  </a:cubicBezTo>
                  <a:cubicBezTo>
                    <a:pt x="204213" y="1986980"/>
                    <a:pt x="55418" y="1450586"/>
                    <a:pt x="40723" y="1389967"/>
                  </a:cubicBezTo>
                  <a:cubicBezTo>
                    <a:pt x="-84191" y="895823"/>
                    <a:pt x="86647" y="340142"/>
                    <a:pt x="438425" y="94907"/>
                  </a:cubicBezTo>
                  <a:cubicBezTo>
                    <a:pt x="593649" y="-13474"/>
                    <a:pt x="723155" y="-13474"/>
                    <a:pt x="1849214" y="18673"/>
                  </a:cubicBezTo>
                  <a:cubicBezTo>
                    <a:pt x="2353461" y="33369"/>
                    <a:pt x="2595940" y="41635"/>
                    <a:pt x="2726364" y="45309"/>
                  </a:cubicBezTo>
                  <a:cubicBezTo>
                    <a:pt x="2861381" y="49901"/>
                    <a:pt x="2869648" y="49901"/>
                    <a:pt x="2920164" y="48983"/>
                  </a:cubicBezTo>
                  <a:cubicBezTo>
                    <a:pt x="3233367" y="43472"/>
                    <a:pt x="3440944" y="29695"/>
                    <a:pt x="3606271" y="18673"/>
                  </a:cubicBezTo>
                  <a:cubicBezTo>
                    <a:pt x="3834054" y="3059"/>
                    <a:pt x="3984685" y="-7045"/>
                    <a:pt x="4225328" y="17754"/>
                  </a:cubicBezTo>
                  <a:cubicBezTo>
                    <a:pt x="4277681" y="23265"/>
                    <a:pt x="4333708" y="25102"/>
                    <a:pt x="4392491" y="27858"/>
                  </a:cubicBezTo>
                  <a:cubicBezTo>
                    <a:pt x="4594558" y="37043"/>
                    <a:pt x="4823259" y="46227"/>
                    <a:pt x="5050124" y="171141"/>
                  </a:cubicBezTo>
                  <a:cubicBezTo>
                    <a:pt x="5181467" y="243701"/>
                    <a:pt x="5334854" y="494447"/>
                    <a:pt x="5362408" y="587213"/>
                  </a:cubicBezTo>
                  <a:lnTo>
                    <a:pt x="5298115" y="593643"/>
                  </a:lnTo>
                  <a:cubicBezTo>
                    <a:pt x="5272397" y="507305"/>
                    <a:pt x="5160342" y="262989"/>
                    <a:pt x="5037266" y="195940"/>
                  </a:cubicBezTo>
                  <a:cubicBezTo>
                    <a:pt x="4816830" y="73782"/>
                    <a:pt x="4590883" y="63679"/>
                    <a:pt x="4392491" y="55412"/>
                  </a:cubicBezTo>
                  <a:cubicBezTo>
                    <a:pt x="4332790" y="52657"/>
                    <a:pt x="4276763" y="50820"/>
                    <a:pt x="4223491" y="45309"/>
                  </a:cubicBezTo>
                  <a:cubicBezTo>
                    <a:pt x="3985604" y="21428"/>
                    <a:pt x="3835891" y="31532"/>
                    <a:pt x="3609026" y="47146"/>
                  </a:cubicBezTo>
                  <a:cubicBezTo>
                    <a:pt x="3442781" y="58168"/>
                    <a:pt x="3235204" y="71945"/>
                    <a:pt x="2921083" y="78374"/>
                  </a:cubicBezTo>
                  <a:cubicBezTo>
                    <a:pt x="2869648" y="79293"/>
                    <a:pt x="2861381" y="79293"/>
                    <a:pt x="2725446" y="74700"/>
                  </a:cubicBezTo>
                  <a:cubicBezTo>
                    <a:pt x="2595022" y="70108"/>
                    <a:pt x="2352542" y="62760"/>
                    <a:pt x="1848296" y="48064"/>
                  </a:cubicBezTo>
                  <a:cubicBezTo>
                    <a:pt x="688253" y="13162"/>
                    <a:pt x="597323" y="17754"/>
                    <a:pt x="454040" y="117869"/>
                  </a:cubicBezTo>
                  <a:cubicBezTo>
                    <a:pt x="111446" y="355756"/>
                    <a:pt x="-54799" y="900416"/>
                    <a:pt x="68277" y="1382619"/>
                  </a:cubicBezTo>
                  <a:cubicBezTo>
                    <a:pt x="82973" y="1441402"/>
                    <a:pt x="228093" y="1966773"/>
                    <a:pt x="685497" y="2175269"/>
                  </a:cubicBezTo>
                  <a:cubicBezTo>
                    <a:pt x="875623" y="2261606"/>
                    <a:pt x="1026254" y="2249666"/>
                    <a:pt x="1254956" y="2231296"/>
                  </a:cubicBezTo>
                  <a:cubicBezTo>
                    <a:pt x="1379870" y="2221193"/>
                    <a:pt x="1535093" y="2209253"/>
                    <a:pt x="1733485" y="2210171"/>
                  </a:cubicBezTo>
                  <a:cubicBezTo>
                    <a:pt x="1898812" y="2211090"/>
                    <a:pt x="2483885" y="2274465"/>
                    <a:pt x="2746571" y="2333248"/>
                  </a:cubicBezTo>
                  <a:lnTo>
                    <a:pt x="2750245" y="2334166"/>
                  </a:lnTo>
                  <a:cubicBezTo>
                    <a:pt x="2794332" y="2344269"/>
                    <a:pt x="2930268" y="2374579"/>
                    <a:pt x="3111209" y="2370906"/>
                  </a:cubicBezTo>
                  <a:cubicBezTo>
                    <a:pt x="3141519" y="2369987"/>
                    <a:pt x="3149785" y="2369068"/>
                    <a:pt x="3180095" y="2366313"/>
                  </a:cubicBezTo>
                  <a:lnTo>
                    <a:pt x="3184687" y="2395704"/>
                  </a:lnTo>
                  <a:cubicBezTo>
                    <a:pt x="3154377" y="2398460"/>
                    <a:pt x="3142437" y="2397541"/>
                    <a:pt x="3112127" y="2398460"/>
                  </a:cubicBezTo>
                  <a:cubicBezTo>
                    <a:pt x="3100187" y="2398460"/>
                    <a:pt x="3090083" y="2399379"/>
                    <a:pt x="3079980" y="2399379"/>
                  </a:cubicBezTo>
                  <a:close/>
                </a:path>
              </a:pathLst>
            </a:custGeom>
            <a:solidFill>
              <a:srgbClr val="D1AC71"/>
            </a:solidFill>
            <a:ln w="91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" name="文本框 1"/>
            <p:cNvSpPr txBox="1"/>
            <p:nvPr>
              <p:custDataLst>
                <p:tags r:id="rId164"/>
              </p:custDataLst>
            </p:nvPr>
          </p:nvSpPr>
          <p:spPr>
            <a:xfrm>
              <a:off x="5988" y="3683"/>
              <a:ext cx="6699" cy="246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indent="457200" fontAlgn="auto">
                <a:lnSpc>
                  <a:spcPct val="100000"/>
                </a:lnSpc>
              </a:pPr>
              <a:r>
                <a:rPr lang="zh-CN" altLang="en-US" sz="1400" spc="200">
                  <a:solidFill>
                    <a:schemeClr val="tx1"/>
                  </a:solidFill>
                  <a:uFillTx/>
                  <a:latin typeface="汉仪铁线黑-65简" panose="00020600040101010101" charset="-122"/>
                  <a:ea typeface="汉仪铁线黑-65简" panose="00020600040101010101" charset="-122"/>
                </a:rPr>
                <a:t>1. 创始人/首席执行官（CEO）：胡禹成</a:t>
              </a:r>
              <a:endParaRPr lang="zh-CN" altLang="en-US" sz="1400" spc="200">
                <a:solidFill>
                  <a:schemeClr val="tx1"/>
                </a:solidFill>
                <a:uFillTx/>
                <a:latin typeface="汉仪铁线黑-65简" panose="00020600040101010101" charset="-122"/>
                <a:ea typeface="汉仪铁线黑-65简" panose="00020600040101010101" charset="-122"/>
              </a:endParaRPr>
            </a:p>
            <a:p>
              <a:pPr indent="457200" fontAlgn="auto">
                <a:lnSpc>
                  <a:spcPct val="100000"/>
                </a:lnSpc>
              </a:pPr>
              <a:r>
                <a:rPr lang="zh-CN" altLang="en-US" sz="1400" spc="200">
                  <a:solidFill>
                    <a:schemeClr val="tx1"/>
                  </a:solidFill>
                  <a:uFillTx/>
                  <a:latin typeface="汉仪铁线黑-65简" panose="00020600040101010101" charset="-122"/>
                  <a:ea typeface="汉仪铁线黑-65简" panose="00020600040101010101" charset="-122"/>
                </a:rPr>
                <a:t> 角色定位： 制定公司整体战略，领导和管理团队，对公司整体业务负责。</a:t>
              </a:r>
              <a:endParaRPr lang="zh-CN" altLang="en-US" sz="1400" spc="200">
                <a:solidFill>
                  <a:schemeClr val="tx1"/>
                </a:solidFill>
                <a:uFillTx/>
                <a:latin typeface="汉仪铁线黑-65简" panose="00020600040101010101" charset="-122"/>
                <a:ea typeface="汉仪铁线黑-65简" panose="00020600040101010101" charset="-122"/>
              </a:endParaRPr>
            </a:p>
            <a:p>
              <a:pPr indent="457200" fontAlgn="auto">
                <a:lnSpc>
                  <a:spcPct val="100000"/>
                </a:lnSpc>
              </a:pPr>
              <a:r>
                <a:rPr lang="zh-CN" altLang="en-US" sz="1400" spc="200">
                  <a:solidFill>
                    <a:schemeClr val="tx1"/>
                  </a:solidFill>
                  <a:uFillTx/>
                  <a:latin typeface="汉仪铁线黑-65简" panose="00020600040101010101" charset="-122"/>
                  <a:ea typeface="汉仪铁线黑-65简" panose="00020600040101010101" charset="-122"/>
                </a:rPr>
                <a:t> 分工： 确保公司目标的达成，协调各部门合作，与外部合作伙伴建立战略伙伴关系。</a:t>
              </a:r>
              <a:endParaRPr lang="zh-CN" altLang="en-US" sz="1400" spc="200">
                <a:solidFill>
                  <a:schemeClr val="tx1"/>
                </a:solidFill>
                <a:uFillTx/>
                <a:latin typeface="汉仪铁线黑-65简" panose="00020600040101010101" charset="-122"/>
                <a:ea typeface="汉仪铁线黑-65简" panose="00020600040101010101" charset="-122"/>
              </a:endParaRPr>
            </a:p>
            <a:p>
              <a:pPr indent="457200" fontAlgn="auto">
                <a:lnSpc>
                  <a:spcPct val="100000"/>
                </a:lnSpc>
              </a:pPr>
              <a:r>
                <a:rPr lang="zh-CN" altLang="en-US" sz="1400" spc="200">
                  <a:solidFill>
                    <a:schemeClr val="tx1"/>
                  </a:solidFill>
                  <a:uFillTx/>
                  <a:latin typeface="汉仪铁线黑-65简" panose="00020600040101010101" charset="-122"/>
                  <a:ea typeface="汉仪铁线黑-65简" panose="00020600040101010101" charset="-122"/>
                </a:rPr>
                <a:t>2. 首席技术官（CTO）：徐昊博</a:t>
              </a:r>
              <a:endParaRPr lang="zh-CN" altLang="en-US" sz="1400" spc="200">
                <a:solidFill>
                  <a:schemeClr val="tx1"/>
                </a:solidFill>
                <a:uFillTx/>
                <a:latin typeface="汉仪铁线黑-65简" panose="00020600040101010101" charset="-122"/>
                <a:ea typeface="汉仪铁线黑-65简" panose="00020600040101010101" charset="-122"/>
              </a:endParaRPr>
            </a:p>
            <a:p>
              <a:pPr indent="457200" fontAlgn="auto">
                <a:lnSpc>
                  <a:spcPct val="100000"/>
                </a:lnSpc>
              </a:pPr>
              <a:r>
                <a:rPr lang="zh-CN" altLang="en-US" sz="1400" spc="200">
                  <a:solidFill>
                    <a:schemeClr val="tx1"/>
                  </a:solidFill>
                  <a:uFillTx/>
                  <a:latin typeface="汉仪铁线黑-65简" panose="00020600040101010101" charset="-122"/>
                  <a:ea typeface="汉仪铁线黑-65简" panose="00020600040101010101" charset="-122"/>
                </a:rPr>
                <a:t> 角色定位： 负责技术方面的决策和管理。</a:t>
              </a:r>
              <a:endParaRPr lang="zh-CN" altLang="en-US" sz="1400" spc="200">
                <a:solidFill>
                  <a:schemeClr val="tx1"/>
                </a:solidFill>
                <a:uFillTx/>
                <a:latin typeface="汉仪铁线黑-65简" panose="00020600040101010101" charset="-122"/>
                <a:ea typeface="汉仪铁线黑-65简" panose="00020600040101010101" charset="-122"/>
              </a:endParaRPr>
            </a:p>
            <a:p>
              <a:pPr indent="457200" fontAlgn="auto">
                <a:lnSpc>
                  <a:spcPct val="100000"/>
                </a:lnSpc>
              </a:pPr>
              <a:r>
                <a:rPr lang="zh-CN" altLang="en-US" sz="1400" spc="200">
                  <a:solidFill>
                    <a:schemeClr val="tx1"/>
                  </a:solidFill>
                  <a:uFillTx/>
                  <a:latin typeface="汉仪铁线黑-65简" panose="00020600040101010101" charset="-122"/>
                  <a:ea typeface="汉仪铁线黑-65简" panose="00020600040101010101" charset="-122"/>
                </a:rPr>
                <a:t> 分工： 确保技术平台的顺利运行，领导技术团队进行创新，不断提升平台的性能和安全性。</a:t>
              </a:r>
              <a:endParaRPr lang="zh-CN" altLang="en-US" sz="1400" spc="200">
                <a:solidFill>
                  <a:schemeClr val="tx1"/>
                </a:solidFill>
                <a:uFillTx/>
                <a:latin typeface="汉仪铁线黑-65简" panose="00020600040101010101" charset="-122"/>
                <a:ea typeface="汉仪铁线黑-65简" panose="00020600040101010101" charset="-122"/>
              </a:endParaRPr>
            </a:p>
            <a:p>
              <a:pPr indent="457200" fontAlgn="auto">
                <a:lnSpc>
                  <a:spcPct val="100000"/>
                </a:lnSpc>
              </a:pPr>
              <a:r>
                <a:rPr lang="zh-CN" altLang="en-US" sz="1400" spc="200">
                  <a:solidFill>
                    <a:schemeClr val="tx1"/>
                  </a:solidFill>
                  <a:uFillTx/>
                  <a:latin typeface="汉仪铁线黑-65简" panose="00020600040101010101" charset="-122"/>
                  <a:ea typeface="汉仪铁线黑-65简" panose="00020600040101010101" charset="-122"/>
                </a:rPr>
                <a:t>3. 首席营销官（CMO）：史明儒</a:t>
              </a:r>
              <a:endParaRPr lang="zh-CN" altLang="en-US" sz="1400" spc="200">
                <a:solidFill>
                  <a:schemeClr val="tx1"/>
                </a:solidFill>
                <a:uFillTx/>
                <a:latin typeface="汉仪铁线黑-65简" panose="00020600040101010101" charset="-122"/>
                <a:ea typeface="汉仪铁线黑-65简" panose="00020600040101010101" charset="-122"/>
              </a:endParaRPr>
            </a:p>
            <a:p>
              <a:pPr indent="457200" fontAlgn="auto">
                <a:lnSpc>
                  <a:spcPct val="100000"/>
                </a:lnSpc>
              </a:pPr>
              <a:r>
                <a:rPr lang="zh-CN" altLang="en-US" sz="1400" spc="200">
                  <a:solidFill>
                    <a:schemeClr val="tx1"/>
                  </a:solidFill>
                  <a:uFillTx/>
                  <a:latin typeface="汉仪铁线黑-65简" panose="00020600040101010101" charset="-122"/>
                  <a:ea typeface="汉仪铁线黑-65简" panose="00020600040101010101" charset="-122"/>
                </a:rPr>
                <a:t> 角色定位： 负责整体市场策略和品牌推广。</a:t>
              </a:r>
              <a:endParaRPr lang="zh-CN" altLang="en-US" sz="1400" spc="200">
                <a:solidFill>
                  <a:schemeClr val="tx1"/>
                </a:solidFill>
                <a:uFillTx/>
                <a:latin typeface="汉仪铁线黑-65简" panose="00020600040101010101" charset="-122"/>
                <a:ea typeface="汉仪铁线黑-65简" panose="00020600040101010101" charset="-122"/>
              </a:endParaRPr>
            </a:p>
            <a:p>
              <a:pPr indent="457200" fontAlgn="auto">
                <a:lnSpc>
                  <a:spcPct val="100000"/>
                </a:lnSpc>
              </a:pPr>
              <a:r>
                <a:rPr lang="zh-CN" altLang="en-US" sz="1400" spc="200">
                  <a:solidFill>
                    <a:schemeClr val="tx1"/>
                  </a:solidFill>
                  <a:uFillTx/>
                  <a:latin typeface="汉仪铁线黑-65简" panose="00020600040101010101" charset="-122"/>
                  <a:ea typeface="汉仪铁线黑-65简" panose="00020600040101010101" charset="-122"/>
                </a:rPr>
                <a:t> 分工： 制定并执行全面的市场营销计划，包括传统和数字媒体营销，提高品牌知名度和吸引潜在客户。</a:t>
              </a:r>
              <a:endParaRPr lang="zh-CN" altLang="en-US" sz="1400" spc="200">
                <a:solidFill>
                  <a:schemeClr val="tx1"/>
                </a:solidFill>
                <a:uFillTx/>
                <a:latin typeface="汉仪铁线黑-65简" panose="00020600040101010101" charset="-122"/>
                <a:ea typeface="汉仪铁线黑-65简" panose="00020600040101010101" charset="-122"/>
              </a:endParaRPr>
            </a:p>
            <a:p>
              <a:pPr indent="457200" fontAlgn="auto">
                <a:lnSpc>
                  <a:spcPct val="100000"/>
                </a:lnSpc>
              </a:pPr>
              <a:r>
                <a:rPr lang="zh-CN" altLang="en-US" sz="1400" spc="200">
                  <a:solidFill>
                    <a:schemeClr val="tx1"/>
                  </a:solidFill>
                  <a:uFillTx/>
                  <a:latin typeface="汉仪铁线黑-65简" panose="00020600040101010101" charset="-122"/>
                  <a:ea typeface="汉仪铁线黑-65简" panose="00020600040101010101" charset="-122"/>
                </a:rPr>
                <a:t>4. 首席营养师：庄楠</a:t>
              </a:r>
              <a:endParaRPr lang="zh-CN" altLang="en-US" sz="1400" spc="200">
                <a:solidFill>
                  <a:schemeClr val="tx1"/>
                </a:solidFill>
                <a:uFillTx/>
                <a:latin typeface="汉仪铁线黑-65简" panose="00020600040101010101" charset="-122"/>
                <a:ea typeface="汉仪铁线黑-65简" panose="00020600040101010101" charset="-122"/>
              </a:endParaRPr>
            </a:p>
            <a:p>
              <a:pPr indent="457200" fontAlgn="auto">
                <a:lnSpc>
                  <a:spcPct val="100000"/>
                </a:lnSpc>
              </a:pPr>
              <a:r>
                <a:rPr lang="zh-CN" altLang="en-US" sz="1400" spc="200">
                  <a:solidFill>
                    <a:schemeClr val="tx1"/>
                  </a:solidFill>
                  <a:uFillTx/>
                  <a:latin typeface="汉仪铁线黑-65简" panose="00020600040101010101" charset="-122"/>
                  <a:ea typeface="汉仪铁线黑-65简" panose="00020600040101010101" charset="-122"/>
                </a:rPr>
                <a:t> 角色定位： 负责饮食和营养方面的专业指导。</a:t>
              </a:r>
              <a:endParaRPr lang="zh-CN" altLang="en-US" sz="1400" spc="200">
                <a:solidFill>
                  <a:schemeClr val="tx1"/>
                </a:solidFill>
                <a:uFillTx/>
                <a:latin typeface="汉仪铁线黑-65简" panose="00020600040101010101" charset="-122"/>
                <a:ea typeface="汉仪铁线黑-65简" panose="00020600040101010101" charset="-122"/>
              </a:endParaRPr>
            </a:p>
            <a:p>
              <a:pPr indent="457200" fontAlgn="auto">
                <a:lnSpc>
                  <a:spcPct val="100000"/>
                </a:lnSpc>
              </a:pPr>
              <a:r>
                <a:rPr lang="zh-CN" altLang="en-US" sz="1400" spc="200">
                  <a:solidFill>
                    <a:schemeClr val="tx1"/>
                  </a:solidFill>
                  <a:uFillTx/>
                  <a:latin typeface="汉仪铁线黑-65简" panose="00020600040101010101" charset="-122"/>
                  <a:ea typeface="汉仪铁线黑-65简" panose="00020600040101010101" charset="-122"/>
                </a:rPr>
                <a:t> 分工： 与健康专业人士、营养师等专业人才合作，确保提供的饮食方案符合科学标准，为用户提供专业的健康建议。</a:t>
              </a:r>
              <a:endParaRPr lang="zh-CN" altLang="en-US" sz="1400" spc="200">
                <a:solidFill>
                  <a:schemeClr val="tx1"/>
                </a:solidFill>
                <a:uFillTx/>
                <a:latin typeface="汉仪铁线黑-65简" panose="00020600040101010101" charset="-122"/>
                <a:ea typeface="汉仪铁线黑-65简" panose="00020600040101010101" charset="-122"/>
              </a:endParaRPr>
            </a:p>
            <a:p>
              <a:pPr indent="457200" fontAlgn="auto">
                <a:lnSpc>
                  <a:spcPct val="100000"/>
                </a:lnSpc>
              </a:pPr>
              <a:r>
                <a:rPr lang="zh-CN" altLang="en-US" sz="1400" spc="200">
                  <a:solidFill>
                    <a:schemeClr val="tx1"/>
                  </a:solidFill>
                  <a:uFillTx/>
                  <a:latin typeface="汉仪铁线黑-65简" panose="00020600040101010101" charset="-122"/>
                  <a:ea typeface="汉仪铁线黑-65简" panose="00020600040101010101" charset="-122"/>
                </a:rPr>
                <a:t>5. 首席运营官（COO）：张凯璇</a:t>
              </a:r>
              <a:endParaRPr lang="zh-CN" altLang="en-US" sz="1400" spc="200">
                <a:solidFill>
                  <a:schemeClr val="tx1"/>
                </a:solidFill>
                <a:uFillTx/>
                <a:latin typeface="汉仪铁线黑-65简" panose="00020600040101010101" charset="-122"/>
                <a:ea typeface="汉仪铁线黑-65简" panose="00020600040101010101" charset="-122"/>
              </a:endParaRPr>
            </a:p>
            <a:p>
              <a:pPr indent="457200" fontAlgn="auto">
                <a:lnSpc>
                  <a:spcPct val="100000"/>
                </a:lnSpc>
              </a:pPr>
              <a:r>
                <a:rPr lang="zh-CN" altLang="en-US" sz="1400" spc="200">
                  <a:solidFill>
                    <a:schemeClr val="tx1"/>
                  </a:solidFill>
                  <a:uFillTx/>
                  <a:latin typeface="汉仪铁线黑-65简" panose="00020600040101010101" charset="-122"/>
                  <a:ea typeface="汉仪铁线黑-65简" panose="00020600040101010101" charset="-122"/>
                </a:rPr>
                <a:t>角色定位： 负责公司的日常运营和战略执行。</a:t>
              </a:r>
              <a:endParaRPr lang="zh-CN" altLang="en-US" sz="1400" spc="200">
                <a:solidFill>
                  <a:schemeClr val="tx1"/>
                </a:solidFill>
                <a:uFillTx/>
                <a:latin typeface="汉仪铁线黑-65简" panose="00020600040101010101" charset="-122"/>
                <a:ea typeface="汉仪铁线黑-65简" panose="00020600040101010101" charset="-122"/>
              </a:endParaRPr>
            </a:p>
            <a:p>
              <a:pPr indent="457200" fontAlgn="auto">
                <a:lnSpc>
                  <a:spcPct val="100000"/>
                </a:lnSpc>
              </a:pPr>
              <a:r>
                <a:rPr lang="zh-CN" altLang="en-US" sz="1400" spc="200">
                  <a:solidFill>
                    <a:schemeClr val="tx1"/>
                  </a:solidFill>
                  <a:uFillTx/>
                  <a:latin typeface="汉仪铁线黑-65简" panose="00020600040101010101" charset="-122"/>
                  <a:ea typeface="汉仪铁线黑-65简" panose="00020600040101010101" charset="-122"/>
                </a:rPr>
                <a:t>分工： 管理供应链、物流和客户服务团队，确保公司各项业务顺畅运作，解决运营中的问题。</a:t>
              </a:r>
              <a:endParaRPr lang="zh-CN" altLang="en-US" sz="1400" spc="200">
                <a:solidFill>
                  <a:schemeClr val="tx1"/>
                </a:solidFill>
                <a:uFillTx/>
                <a:latin typeface="汉仪铁线黑-65简" panose="00020600040101010101" charset="-122"/>
                <a:ea typeface="汉仪铁线黑-65简" panose="00020600040101010101" charset="-122"/>
              </a:endParaRPr>
            </a:p>
            <a:p>
              <a:pPr indent="457200" fontAlgn="auto">
                <a:lnSpc>
                  <a:spcPct val="100000"/>
                </a:lnSpc>
              </a:pPr>
              <a:r>
                <a:rPr lang="zh-CN" altLang="en-US" sz="1400" spc="200">
                  <a:solidFill>
                    <a:schemeClr val="tx1"/>
                  </a:solidFill>
                  <a:uFillTx/>
                  <a:latin typeface="汉仪铁线黑-65简" panose="00020600040101010101" charset="-122"/>
                  <a:ea typeface="汉仪铁线黑-65简" panose="00020600040101010101" charset="-122"/>
                </a:rPr>
                <a:t>6. 数据科学家：谢榛</a:t>
              </a:r>
              <a:endParaRPr lang="zh-CN" altLang="en-US" sz="1400" spc="200">
                <a:solidFill>
                  <a:schemeClr val="tx1"/>
                </a:solidFill>
                <a:uFillTx/>
                <a:latin typeface="汉仪铁线黑-65简" panose="00020600040101010101" charset="-122"/>
                <a:ea typeface="汉仪铁线黑-65简" panose="00020600040101010101" charset="-122"/>
              </a:endParaRPr>
            </a:p>
            <a:p>
              <a:pPr indent="457200" fontAlgn="auto">
                <a:lnSpc>
                  <a:spcPct val="100000"/>
                </a:lnSpc>
              </a:pPr>
              <a:r>
                <a:rPr lang="zh-CN" altLang="en-US" sz="1400" spc="200">
                  <a:solidFill>
                    <a:schemeClr val="tx1"/>
                  </a:solidFill>
                  <a:uFillTx/>
                  <a:latin typeface="汉仪铁线黑-65简" panose="00020600040101010101" charset="-122"/>
                  <a:ea typeface="汉仪铁线黑-65简" panose="00020600040101010101" charset="-122"/>
                </a:rPr>
                <a:t> 角色定位： 负责数据分析和挖掘用户行为。</a:t>
              </a:r>
              <a:endParaRPr lang="zh-CN" altLang="en-US" sz="1400" spc="200">
                <a:solidFill>
                  <a:schemeClr val="tx1"/>
                </a:solidFill>
                <a:uFillTx/>
                <a:latin typeface="汉仪铁线黑-65简" panose="00020600040101010101" charset="-122"/>
                <a:ea typeface="汉仪铁线黑-65简" panose="00020600040101010101" charset="-122"/>
              </a:endParaRPr>
            </a:p>
            <a:p>
              <a:pPr indent="457200" fontAlgn="auto">
                <a:lnSpc>
                  <a:spcPct val="100000"/>
                </a:lnSpc>
              </a:pPr>
              <a:r>
                <a:rPr lang="zh-CN" altLang="en-US" sz="1400" spc="200">
                  <a:solidFill>
                    <a:schemeClr val="tx1"/>
                  </a:solidFill>
                  <a:uFillTx/>
                  <a:latin typeface="汉仪铁线黑-65简" panose="00020600040101010101" charset="-122"/>
                  <a:ea typeface="汉仪铁线黑-65简" panose="00020600040101010101" charset="-122"/>
                </a:rPr>
                <a:t> 分工： 通过大数据分析，提取有关用户行为的有用信息，为个性化</a:t>
              </a:r>
              <a:endParaRPr lang="zh-CN" altLang="en-US" sz="1400" spc="200">
                <a:solidFill>
                  <a:schemeClr val="tx1"/>
                </a:solidFill>
                <a:uFillTx/>
                <a:latin typeface="汉仪铁线黑-65简" panose="00020600040101010101" charset="-122"/>
                <a:ea typeface="汉仪铁线黑-65简" panose="00020600040101010101" charset="-122"/>
              </a:endParaRPr>
            </a:p>
            <a:p>
              <a:pPr indent="457200" fontAlgn="auto">
                <a:lnSpc>
                  <a:spcPct val="100000"/>
                </a:lnSpc>
              </a:pPr>
              <a:r>
                <a:rPr lang="zh-CN" altLang="en-US" sz="1400" spc="200">
                  <a:solidFill>
                    <a:schemeClr val="tx1"/>
                  </a:solidFill>
                  <a:uFillTx/>
                  <a:latin typeface="汉仪铁线黑-65简" panose="00020600040101010101" charset="-122"/>
                  <a:ea typeface="汉仪铁线黑-65简" panose="00020600040101010101" charset="-122"/>
                </a:rPr>
                <a:t>服务和用户体验提供数据支持。</a:t>
              </a:r>
              <a:endParaRPr lang="zh-CN" altLang="en-US" sz="1400" spc="200">
                <a:solidFill>
                  <a:schemeClr val="tx1"/>
                </a:solidFill>
                <a:uFillTx/>
                <a:latin typeface="汉仪铁线黑-65简" panose="00020600040101010101" charset="-122"/>
                <a:ea typeface="汉仪铁线黑-65简" panose="00020600040101010101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rot="10800000" flipH="1">
            <a:off x="1" y="2545634"/>
            <a:ext cx="5824390" cy="4312365"/>
            <a:chOff x="0" y="0"/>
            <a:chExt cx="4661091" cy="3451061"/>
          </a:xfrm>
        </p:grpSpPr>
        <p:sp>
          <p:nvSpPr>
            <p:cNvPr id="8" name="Freeform 6"/>
            <p:cNvSpPr/>
            <p:nvPr/>
          </p:nvSpPr>
          <p:spPr bwMode="auto">
            <a:xfrm>
              <a:off x="0" y="0"/>
              <a:ext cx="4661091" cy="3034597"/>
            </a:xfrm>
            <a:custGeom>
              <a:avLst/>
              <a:gdLst>
                <a:gd name="T0" fmla="*/ 1156 w 3399"/>
                <a:gd name="T1" fmla="*/ 1224 h 2212"/>
                <a:gd name="T2" fmla="*/ 0 w 3399"/>
                <a:gd name="T3" fmla="*/ 2169 h 2212"/>
                <a:gd name="T4" fmla="*/ 0 w 3399"/>
                <a:gd name="T5" fmla="*/ 0 h 2212"/>
                <a:gd name="T6" fmla="*/ 3399 w 3399"/>
                <a:gd name="T7" fmla="*/ 0 h 2212"/>
                <a:gd name="T8" fmla="*/ 2507 w 3399"/>
                <a:gd name="T9" fmla="*/ 817 h 2212"/>
                <a:gd name="T10" fmla="*/ 1156 w 3399"/>
                <a:gd name="T11" fmla="*/ 1224 h 2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99" h="2212">
                  <a:moveTo>
                    <a:pt x="1156" y="1224"/>
                  </a:moveTo>
                  <a:cubicBezTo>
                    <a:pt x="904" y="1614"/>
                    <a:pt x="679" y="2212"/>
                    <a:pt x="0" y="216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399" y="0"/>
                    <a:pt x="3399" y="0"/>
                    <a:pt x="3399" y="0"/>
                  </a:cubicBezTo>
                  <a:cubicBezTo>
                    <a:pt x="3399" y="433"/>
                    <a:pt x="3025" y="807"/>
                    <a:pt x="2507" y="817"/>
                  </a:cubicBezTo>
                  <a:cubicBezTo>
                    <a:pt x="2031" y="826"/>
                    <a:pt x="1547" y="622"/>
                    <a:pt x="1156" y="12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0" y="0"/>
              <a:ext cx="4407512" cy="3451061"/>
            </a:xfrm>
            <a:custGeom>
              <a:avLst/>
              <a:gdLst>
                <a:gd name="T0" fmla="*/ 3035 w 3037"/>
                <a:gd name="T1" fmla="*/ 0 h 2516"/>
                <a:gd name="T2" fmla="*/ 3027 w 3037"/>
                <a:gd name="T3" fmla="*/ 141 h 2516"/>
                <a:gd name="T4" fmla="*/ 2780 w 3037"/>
                <a:gd name="T5" fmla="*/ 690 h 2516"/>
                <a:gd name="T6" fmla="*/ 2164 w 3037"/>
                <a:gd name="T7" fmla="*/ 997 h 2516"/>
                <a:gd name="T8" fmla="*/ 1973 w 3037"/>
                <a:gd name="T9" fmla="*/ 988 h 2516"/>
                <a:gd name="T10" fmla="*/ 1878 w 3037"/>
                <a:gd name="T11" fmla="*/ 974 h 2516"/>
                <a:gd name="T12" fmla="*/ 620 w 3037"/>
                <a:gd name="T13" fmla="*/ 1527 h 2516"/>
                <a:gd name="T14" fmla="*/ 577 w 3037"/>
                <a:gd name="T15" fmla="*/ 1700 h 2516"/>
                <a:gd name="T16" fmla="*/ 0 w 3037"/>
                <a:gd name="T17" fmla="*/ 2516 h 2516"/>
                <a:gd name="T18" fmla="*/ 0 w 3037"/>
                <a:gd name="T19" fmla="*/ 2480 h 2516"/>
                <a:gd name="T20" fmla="*/ 543 w 3037"/>
                <a:gd name="T21" fmla="*/ 1691 h 2516"/>
                <a:gd name="T22" fmla="*/ 586 w 3037"/>
                <a:gd name="T23" fmla="*/ 1517 h 2516"/>
                <a:gd name="T24" fmla="*/ 1884 w 3037"/>
                <a:gd name="T25" fmla="*/ 939 h 2516"/>
                <a:gd name="T26" fmla="*/ 1978 w 3037"/>
                <a:gd name="T27" fmla="*/ 953 h 2516"/>
                <a:gd name="T28" fmla="*/ 2162 w 3037"/>
                <a:gd name="T29" fmla="*/ 962 h 2516"/>
                <a:gd name="T30" fmla="*/ 2754 w 3037"/>
                <a:gd name="T31" fmla="*/ 667 h 2516"/>
                <a:gd name="T32" fmla="*/ 2992 w 3037"/>
                <a:gd name="T33" fmla="*/ 135 h 2516"/>
                <a:gd name="T34" fmla="*/ 3000 w 3037"/>
                <a:gd name="T35" fmla="*/ 0 h 2516"/>
                <a:gd name="T36" fmla="*/ 3035 w 3037"/>
                <a:gd name="T37" fmla="*/ 0 h 2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37" h="2516">
                  <a:moveTo>
                    <a:pt x="3035" y="0"/>
                  </a:moveTo>
                  <a:cubicBezTo>
                    <a:pt x="3037" y="43"/>
                    <a:pt x="3035" y="90"/>
                    <a:pt x="3027" y="141"/>
                  </a:cubicBezTo>
                  <a:cubicBezTo>
                    <a:pt x="3003" y="315"/>
                    <a:pt x="2922" y="523"/>
                    <a:pt x="2780" y="690"/>
                  </a:cubicBezTo>
                  <a:cubicBezTo>
                    <a:pt x="2638" y="857"/>
                    <a:pt x="2434" y="985"/>
                    <a:pt x="2164" y="997"/>
                  </a:cubicBezTo>
                  <a:cubicBezTo>
                    <a:pt x="2104" y="1000"/>
                    <a:pt x="2040" y="997"/>
                    <a:pt x="1973" y="988"/>
                  </a:cubicBezTo>
                  <a:cubicBezTo>
                    <a:pt x="1939" y="983"/>
                    <a:pt x="1909" y="979"/>
                    <a:pt x="1878" y="974"/>
                  </a:cubicBezTo>
                  <a:cubicBezTo>
                    <a:pt x="1335" y="894"/>
                    <a:pt x="811" y="818"/>
                    <a:pt x="620" y="1527"/>
                  </a:cubicBezTo>
                  <a:cubicBezTo>
                    <a:pt x="606" y="1579"/>
                    <a:pt x="592" y="1638"/>
                    <a:pt x="577" y="1700"/>
                  </a:cubicBezTo>
                  <a:cubicBezTo>
                    <a:pt x="495" y="2056"/>
                    <a:pt x="389" y="2516"/>
                    <a:pt x="0" y="2516"/>
                  </a:cubicBezTo>
                  <a:cubicBezTo>
                    <a:pt x="0" y="2480"/>
                    <a:pt x="0" y="2480"/>
                    <a:pt x="0" y="2480"/>
                  </a:cubicBezTo>
                  <a:cubicBezTo>
                    <a:pt x="361" y="2480"/>
                    <a:pt x="463" y="2036"/>
                    <a:pt x="543" y="1691"/>
                  </a:cubicBezTo>
                  <a:cubicBezTo>
                    <a:pt x="558" y="1629"/>
                    <a:pt x="571" y="1570"/>
                    <a:pt x="586" y="1517"/>
                  </a:cubicBezTo>
                  <a:cubicBezTo>
                    <a:pt x="786" y="779"/>
                    <a:pt x="1324" y="857"/>
                    <a:pt x="1884" y="939"/>
                  </a:cubicBezTo>
                  <a:cubicBezTo>
                    <a:pt x="1916" y="944"/>
                    <a:pt x="1949" y="948"/>
                    <a:pt x="1978" y="953"/>
                  </a:cubicBezTo>
                  <a:cubicBezTo>
                    <a:pt x="2043" y="962"/>
                    <a:pt x="2105" y="965"/>
                    <a:pt x="2162" y="962"/>
                  </a:cubicBezTo>
                  <a:cubicBezTo>
                    <a:pt x="2422" y="950"/>
                    <a:pt x="2617" y="828"/>
                    <a:pt x="2754" y="667"/>
                  </a:cubicBezTo>
                  <a:cubicBezTo>
                    <a:pt x="2890" y="505"/>
                    <a:pt x="2969" y="304"/>
                    <a:pt x="2992" y="135"/>
                  </a:cubicBezTo>
                  <a:cubicBezTo>
                    <a:pt x="2999" y="87"/>
                    <a:pt x="3001" y="41"/>
                    <a:pt x="3000" y="0"/>
                  </a:cubicBezTo>
                  <a:lnTo>
                    <a:pt x="30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10"/>
            <p:cNvSpPr>
              <a:spLocks noEditPoints="1"/>
            </p:cNvSpPr>
            <p:nvPr/>
          </p:nvSpPr>
          <p:spPr bwMode="auto">
            <a:xfrm>
              <a:off x="264546" y="241633"/>
              <a:ext cx="711511" cy="712360"/>
            </a:xfrm>
            <a:custGeom>
              <a:avLst/>
              <a:gdLst>
                <a:gd name="T0" fmla="*/ 38 w 776"/>
                <a:gd name="T1" fmla="*/ 76 h 776"/>
                <a:gd name="T2" fmla="*/ 38 w 776"/>
                <a:gd name="T3" fmla="*/ 0 h 776"/>
                <a:gd name="T4" fmla="*/ 76 w 776"/>
                <a:gd name="T5" fmla="*/ 738 h 776"/>
                <a:gd name="T6" fmla="*/ 0 w 776"/>
                <a:gd name="T7" fmla="*/ 738 h 776"/>
                <a:gd name="T8" fmla="*/ 76 w 776"/>
                <a:gd name="T9" fmla="*/ 738 h 776"/>
                <a:gd name="T10" fmla="*/ 563 w 776"/>
                <a:gd name="T11" fmla="*/ 251 h 776"/>
                <a:gd name="T12" fmla="*/ 563 w 776"/>
                <a:gd name="T13" fmla="*/ 175 h 776"/>
                <a:gd name="T14" fmla="*/ 426 w 776"/>
                <a:gd name="T15" fmla="*/ 388 h 776"/>
                <a:gd name="T16" fmla="*/ 350 w 776"/>
                <a:gd name="T17" fmla="*/ 388 h 776"/>
                <a:gd name="T18" fmla="*/ 426 w 776"/>
                <a:gd name="T19" fmla="*/ 388 h 776"/>
                <a:gd name="T20" fmla="*/ 213 w 776"/>
                <a:gd name="T21" fmla="*/ 601 h 776"/>
                <a:gd name="T22" fmla="*/ 213 w 776"/>
                <a:gd name="T23" fmla="*/ 525 h 776"/>
                <a:gd name="T24" fmla="*/ 776 w 776"/>
                <a:gd name="T25" fmla="*/ 38 h 776"/>
                <a:gd name="T26" fmla="*/ 700 w 776"/>
                <a:gd name="T27" fmla="*/ 38 h 776"/>
                <a:gd name="T28" fmla="*/ 776 w 776"/>
                <a:gd name="T29" fmla="*/ 38 h 776"/>
                <a:gd name="T30" fmla="*/ 388 w 776"/>
                <a:gd name="T31" fmla="*/ 251 h 776"/>
                <a:gd name="T32" fmla="*/ 388 w 776"/>
                <a:gd name="T33" fmla="*/ 175 h 776"/>
                <a:gd name="T34" fmla="*/ 251 w 776"/>
                <a:gd name="T35" fmla="*/ 388 h 776"/>
                <a:gd name="T36" fmla="*/ 175 w 776"/>
                <a:gd name="T37" fmla="*/ 388 h 776"/>
                <a:gd name="T38" fmla="*/ 251 w 776"/>
                <a:gd name="T39" fmla="*/ 388 h 776"/>
                <a:gd name="T40" fmla="*/ 213 w 776"/>
                <a:gd name="T41" fmla="*/ 251 h 776"/>
                <a:gd name="T42" fmla="*/ 213 w 776"/>
                <a:gd name="T43" fmla="*/ 175 h 776"/>
                <a:gd name="T44" fmla="*/ 76 w 776"/>
                <a:gd name="T45" fmla="*/ 563 h 776"/>
                <a:gd name="T46" fmla="*/ 0 w 776"/>
                <a:gd name="T47" fmla="*/ 563 h 776"/>
                <a:gd name="T48" fmla="*/ 76 w 776"/>
                <a:gd name="T49" fmla="*/ 563 h 776"/>
                <a:gd name="T50" fmla="*/ 38 w 776"/>
                <a:gd name="T51" fmla="*/ 426 h 776"/>
                <a:gd name="T52" fmla="*/ 38 w 776"/>
                <a:gd name="T53" fmla="*/ 350 h 776"/>
                <a:gd name="T54" fmla="*/ 0 w 776"/>
                <a:gd name="T55" fmla="*/ 213 h 776"/>
                <a:gd name="T56" fmla="*/ 76 w 776"/>
                <a:gd name="T57" fmla="*/ 213 h 776"/>
                <a:gd name="T58" fmla="*/ 0 w 776"/>
                <a:gd name="T59" fmla="*/ 213 h 776"/>
                <a:gd name="T60" fmla="*/ 563 w 776"/>
                <a:gd name="T61" fmla="*/ 76 h 776"/>
                <a:gd name="T62" fmla="*/ 563 w 776"/>
                <a:gd name="T63" fmla="*/ 0 h 776"/>
                <a:gd name="T64" fmla="*/ 426 w 776"/>
                <a:gd name="T65" fmla="*/ 38 h 776"/>
                <a:gd name="T66" fmla="*/ 350 w 776"/>
                <a:gd name="T67" fmla="*/ 38 h 776"/>
                <a:gd name="T68" fmla="*/ 426 w 776"/>
                <a:gd name="T69" fmla="*/ 38 h 776"/>
                <a:gd name="T70" fmla="*/ 251 w 776"/>
                <a:gd name="T71" fmla="*/ 38 h 776"/>
                <a:gd name="T72" fmla="*/ 175 w 776"/>
                <a:gd name="T73" fmla="*/ 38 h 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76" h="776">
                  <a:moveTo>
                    <a:pt x="76" y="38"/>
                  </a:moveTo>
                  <a:cubicBezTo>
                    <a:pt x="76" y="59"/>
                    <a:pt x="59" y="76"/>
                    <a:pt x="38" y="76"/>
                  </a:cubicBezTo>
                  <a:cubicBezTo>
                    <a:pt x="17" y="76"/>
                    <a:pt x="0" y="59"/>
                    <a:pt x="0" y="38"/>
                  </a:cubicBezTo>
                  <a:cubicBezTo>
                    <a:pt x="0" y="17"/>
                    <a:pt x="17" y="0"/>
                    <a:pt x="38" y="0"/>
                  </a:cubicBezTo>
                  <a:cubicBezTo>
                    <a:pt x="59" y="0"/>
                    <a:pt x="76" y="17"/>
                    <a:pt x="76" y="38"/>
                  </a:cubicBezTo>
                  <a:close/>
                  <a:moveTo>
                    <a:pt x="76" y="738"/>
                  </a:moveTo>
                  <a:cubicBezTo>
                    <a:pt x="76" y="759"/>
                    <a:pt x="59" y="776"/>
                    <a:pt x="38" y="776"/>
                  </a:cubicBezTo>
                  <a:cubicBezTo>
                    <a:pt x="17" y="776"/>
                    <a:pt x="0" y="759"/>
                    <a:pt x="0" y="738"/>
                  </a:cubicBezTo>
                  <a:cubicBezTo>
                    <a:pt x="0" y="717"/>
                    <a:pt x="17" y="700"/>
                    <a:pt x="38" y="700"/>
                  </a:cubicBezTo>
                  <a:cubicBezTo>
                    <a:pt x="59" y="700"/>
                    <a:pt x="76" y="717"/>
                    <a:pt x="76" y="738"/>
                  </a:cubicBezTo>
                  <a:close/>
                  <a:moveTo>
                    <a:pt x="601" y="213"/>
                  </a:moveTo>
                  <a:cubicBezTo>
                    <a:pt x="601" y="234"/>
                    <a:pt x="584" y="251"/>
                    <a:pt x="563" y="251"/>
                  </a:cubicBezTo>
                  <a:cubicBezTo>
                    <a:pt x="542" y="251"/>
                    <a:pt x="525" y="234"/>
                    <a:pt x="525" y="213"/>
                  </a:cubicBezTo>
                  <a:cubicBezTo>
                    <a:pt x="525" y="192"/>
                    <a:pt x="542" y="175"/>
                    <a:pt x="563" y="175"/>
                  </a:cubicBezTo>
                  <a:cubicBezTo>
                    <a:pt x="584" y="175"/>
                    <a:pt x="601" y="192"/>
                    <a:pt x="601" y="213"/>
                  </a:cubicBezTo>
                  <a:close/>
                  <a:moveTo>
                    <a:pt x="426" y="388"/>
                  </a:moveTo>
                  <a:cubicBezTo>
                    <a:pt x="426" y="409"/>
                    <a:pt x="409" y="426"/>
                    <a:pt x="388" y="426"/>
                  </a:cubicBezTo>
                  <a:cubicBezTo>
                    <a:pt x="367" y="426"/>
                    <a:pt x="350" y="409"/>
                    <a:pt x="350" y="388"/>
                  </a:cubicBezTo>
                  <a:cubicBezTo>
                    <a:pt x="350" y="367"/>
                    <a:pt x="367" y="350"/>
                    <a:pt x="388" y="350"/>
                  </a:cubicBezTo>
                  <a:cubicBezTo>
                    <a:pt x="409" y="350"/>
                    <a:pt x="426" y="367"/>
                    <a:pt x="426" y="388"/>
                  </a:cubicBezTo>
                  <a:close/>
                  <a:moveTo>
                    <a:pt x="251" y="563"/>
                  </a:moveTo>
                  <a:cubicBezTo>
                    <a:pt x="251" y="584"/>
                    <a:pt x="234" y="601"/>
                    <a:pt x="213" y="601"/>
                  </a:cubicBezTo>
                  <a:cubicBezTo>
                    <a:pt x="192" y="601"/>
                    <a:pt x="175" y="584"/>
                    <a:pt x="175" y="563"/>
                  </a:cubicBezTo>
                  <a:cubicBezTo>
                    <a:pt x="175" y="542"/>
                    <a:pt x="192" y="525"/>
                    <a:pt x="213" y="525"/>
                  </a:cubicBezTo>
                  <a:cubicBezTo>
                    <a:pt x="234" y="525"/>
                    <a:pt x="251" y="542"/>
                    <a:pt x="251" y="563"/>
                  </a:cubicBezTo>
                  <a:close/>
                  <a:moveTo>
                    <a:pt x="776" y="38"/>
                  </a:moveTo>
                  <a:cubicBezTo>
                    <a:pt x="776" y="59"/>
                    <a:pt x="759" y="76"/>
                    <a:pt x="738" y="76"/>
                  </a:cubicBezTo>
                  <a:cubicBezTo>
                    <a:pt x="717" y="76"/>
                    <a:pt x="700" y="59"/>
                    <a:pt x="700" y="38"/>
                  </a:cubicBezTo>
                  <a:cubicBezTo>
                    <a:pt x="700" y="17"/>
                    <a:pt x="717" y="0"/>
                    <a:pt x="738" y="0"/>
                  </a:cubicBezTo>
                  <a:cubicBezTo>
                    <a:pt x="759" y="0"/>
                    <a:pt x="776" y="17"/>
                    <a:pt x="776" y="38"/>
                  </a:cubicBezTo>
                  <a:close/>
                  <a:moveTo>
                    <a:pt x="426" y="213"/>
                  </a:moveTo>
                  <a:cubicBezTo>
                    <a:pt x="426" y="234"/>
                    <a:pt x="409" y="251"/>
                    <a:pt x="388" y="251"/>
                  </a:cubicBezTo>
                  <a:cubicBezTo>
                    <a:pt x="367" y="251"/>
                    <a:pt x="350" y="234"/>
                    <a:pt x="350" y="213"/>
                  </a:cubicBezTo>
                  <a:cubicBezTo>
                    <a:pt x="350" y="192"/>
                    <a:pt x="367" y="175"/>
                    <a:pt x="388" y="175"/>
                  </a:cubicBezTo>
                  <a:cubicBezTo>
                    <a:pt x="409" y="175"/>
                    <a:pt x="426" y="192"/>
                    <a:pt x="426" y="213"/>
                  </a:cubicBezTo>
                  <a:close/>
                  <a:moveTo>
                    <a:pt x="251" y="388"/>
                  </a:moveTo>
                  <a:cubicBezTo>
                    <a:pt x="251" y="409"/>
                    <a:pt x="234" y="426"/>
                    <a:pt x="213" y="426"/>
                  </a:cubicBezTo>
                  <a:cubicBezTo>
                    <a:pt x="192" y="426"/>
                    <a:pt x="175" y="409"/>
                    <a:pt x="175" y="388"/>
                  </a:cubicBezTo>
                  <a:cubicBezTo>
                    <a:pt x="175" y="367"/>
                    <a:pt x="192" y="350"/>
                    <a:pt x="213" y="350"/>
                  </a:cubicBezTo>
                  <a:cubicBezTo>
                    <a:pt x="234" y="350"/>
                    <a:pt x="251" y="367"/>
                    <a:pt x="251" y="388"/>
                  </a:cubicBezTo>
                  <a:close/>
                  <a:moveTo>
                    <a:pt x="251" y="213"/>
                  </a:moveTo>
                  <a:cubicBezTo>
                    <a:pt x="251" y="234"/>
                    <a:pt x="234" y="251"/>
                    <a:pt x="213" y="251"/>
                  </a:cubicBezTo>
                  <a:cubicBezTo>
                    <a:pt x="192" y="251"/>
                    <a:pt x="175" y="234"/>
                    <a:pt x="175" y="213"/>
                  </a:cubicBezTo>
                  <a:cubicBezTo>
                    <a:pt x="175" y="192"/>
                    <a:pt x="192" y="175"/>
                    <a:pt x="213" y="175"/>
                  </a:cubicBezTo>
                  <a:cubicBezTo>
                    <a:pt x="234" y="175"/>
                    <a:pt x="251" y="192"/>
                    <a:pt x="251" y="213"/>
                  </a:cubicBezTo>
                  <a:close/>
                  <a:moveTo>
                    <a:pt x="76" y="563"/>
                  </a:moveTo>
                  <a:cubicBezTo>
                    <a:pt x="76" y="584"/>
                    <a:pt x="59" y="601"/>
                    <a:pt x="38" y="601"/>
                  </a:cubicBezTo>
                  <a:cubicBezTo>
                    <a:pt x="17" y="601"/>
                    <a:pt x="0" y="584"/>
                    <a:pt x="0" y="563"/>
                  </a:cubicBezTo>
                  <a:cubicBezTo>
                    <a:pt x="0" y="542"/>
                    <a:pt x="17" y="525"/>
                    <a:pt x="38" y="525"/>
                  </a:cubicBezTo>
                  <a:cubicBezTo>
                    <a:pt x="59" y="525"/>
                    <a:pt x="76" y="542"/>
                    <a:pt x="76" y="563"/>
                  </a:cubicBezTo>
                  <a:close/>
                  <a:moveTo>
                    <a:pt x="76" y="388"/>
                  </a:moveTo>
                  <a:cubicBezTo>
                    <a:pt x="76" y="409"/>
                    <a:pt x="59" y="426"/>
                    <a:pt x="38" y="426"/>
                  </a:cubicBezTo>
                  <a:cubicBezTo>
                    <a:pt x="17" y="426"/>
                    <a:pt x="0" y="409"/>
                    <a:pt x="0" y="388"/>
                  </a:cubicBezTo>
                  <a:cubicBezTo>
                    <a:pt x="0" y="367"/>
                    <a:pt x="17" y="350"/>
                    <a:pt x="38" y="350"/>
                  </a:cubicBezTo>
                  <a:cubicBezTo>
                    <a:pt x="59" y="350"/>
                    <a:pt x="76" y="367"/>
                    <a:pt x="76" y="388"/>
                  </a:cubicBezTo>
                  <a:close/>
                  <a:moveTo>
                    <a:pt x="0" y="213"/>
                  </a:moveTo>
                  <a:cubicBezTo>
                    <a:pt x="0" y="192"/>
                    <a:pt x="17" y="175"/>
                    <a:pt x="38" y="175"/>
                  </a:cubicBezTo>
                  <a:cubicBezTo>
                    <a:pt x="59" y="175"/>
                    <a:pt x="76" y="192"/>
                    <a:pt x="76" y="213"/>
                  </a:cubicBezTo>
                  <a:cubicBezTo>
                    <a:pt x="76" y="234"/>
                    <a:pt x="59" y="251"/>
                    <a:pt x="38" y="251"/>
                  </a:cubicBezTo>
                  <a:cubicBezTo>
                    <a:pt x="17" y="251"/>
                    <a:pt x="0" y="234"/>
                    <a:pt x="0" y="213"/>
                  </a:cubicBezTo>
                  <a:close/>
                  <a:moveTo>
                    <a:pt x="601" y="38"/>
                  </a:moveTo>
                  <a:cubicBezTo>
                    <a:pt x="601" y="59"/>
                    <a:pt x="584" y="76"/>
                    <a:pt x="563" y="76"/>
                  </a:cubicBezTo>
                  <a:cubicBezTo>
                    <a:pt x="542" y="76"/>
                    <a:pt x="525" y="59"/>
                    <a:pt x="525" y="38"/>
                  </a:cubicBezTo>
                  <a:cubicBezTo>
                    <a:pt x="525" y="17"/>
                    <a:pt x="542" y="0"/>
                    <a:pt x="563" y="0"/>
                  </a:cubicBezTo>
                  <a:cubicBezTo>
                    <a:pt x="584" y="0"/>
                    <a:pt x="601" y="17"/>
                    <a:pt x="601" y="38"/>
                  </a:cubicBezTo>
                  <a:close/>
                  <a:moveTo>
                    <a:pt x="426" y="38"/>
                  </a:moveTo>
                  <a:cubicBezTo>
                    <a:pt x="426" y="59"/>
                    <a:pt x="409" y="76"/>
                    <a:pt x="388" y="76"/>
                  </a:cubicBezTo>
                  <a:cubicBezTo>
                    <a:pt x="367" y="76"/>
                    <a:pt x="350" y="59"/>
                    <a:pt x="350" y="38"/>
                  </a:cubicBezTo>
                  <a:cubicBezTo>
                    <a:pt x="350" y="17"/>
                    <a:pt x="367" y="0"/>
                    <a:pt x="388" y="0"/>
                  </a:cubicBezTo>
                  <a:cubicBezTo>
                    <a:pt x="409" y="0"/>
                    <a:pt x="426" y="17"/>
                    <a:pt x="426" y="38"/>
                  </a:cubicBezTo>
                  <a:close/>
                  <a:moveTo>
                    <a:pt x="213" y="0"/>
                  </a:moveTo>
                  <a:cubicBezTo>
                    <a:pt x="234" y="0"/>
                    <a:pt x="251" y="17"/>
                    <a:pt x="251" y="38"/>
                  </a:cubicBezTo>
                  <a:cubicBezTo>
                    <a:pt x="251" y="59"/>
                    <a:pt x="234" y="76"/>
                    <a:pt x="213" y="76"/>
                  </a:cubicBezTo>
                  <a:cubicBezTo>
                    <a:pt x="192" y="76"/>
                    <a:pt x="175" y="59"/>
                    <a:pt x="175" y="38"/>
                  </a:cubicBezTo>
                  <a:cubicBezTo>
                    <a:pt x="175" y="17"/>
                    <a:pt x="192" y="0"/>
                    <a:pt x="213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14"/>
            <p:cNvSpPr/>
            <p:nvPr/>
          </p:nvSpPr>
          <p:spPr bwMode="auto">
            <a:xfrm>
              <a:off x="2763115" y="488223"/>
              <a:ext cx="123962" cy="125659"/>
            </a:xfrm>
            <a:custGeom>
              <a:avLst/>
              <a:gdLst>
                <a:gd name="T0" fmla="*/ 90 w 146"/>
                <a:gd name="T1" fmla="*/ 52 h 148"/>
                <a:gd name="T2" fmla="*/ 34 w 146"/>
                <a:gd name="T3" fmla="*/ 0 h 148"/>
                <a:gd name="T4" fmla="*/ 0 w 146"/>
                <a:gd name="T5" fmla="*/ 148 h 148"/>
                <a:gd name="T6" fmla="*/ 146 w 146"/>
                <a:gd name="T7" fmla="*/ 103 h 148"/>
                <a:gd name="T8" fmla="*/ 90 w 146"/>
                <a:gd name="T9" fmla="*/ 5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48">
                  <a:moveTo>
                    <a:pt x="90" y="52"/>
                  </a:moveTo>
                  <a:lnTo>
                    <a:pt x="34" y="0"/>
                  </a:lnTo>
                  <a:lnTo>
                    <a:pt x="0" y="148"/>
                  </a:lnTo>
                  <a:lnTo>
                    <a:pt x="146" y="103"/>
                  </a:lnTo>
                  <a:lnTo>
                    <a:pt x="90" y="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15"/>
            <p:cNvSpPr>
              <a:spLocks noEditPoints="1"/>
            </p:cNvSpPr>
            <p:nvPr/>
          </p:nvSpPr>
          <p:spPr bwMode="auto">
            <a:xfrm>
              <a:off x="3707125" y="333502"/>
              <a:ext cx="197830" cy="198678"/>
            </a:xfrm>
            <a:custGeom>
              <a:avLst/>
              <a:gdLst>
                <a:gd name="T0" fmla="*/ 108 w 216"/>
                <a:gd name="T1" fmla="*/ 35 h 216"/>
                <a:gd name="T2" fmla="*/ 57 w 216"/>
                <a:gd name="T3" fmla="*/ 56 h 216"/>
                <a:gd name="T4" fmla="*/ 57 w 216"/>
                <a:gd name="T5" fmla="*/ 56 h 216"/>
                <a:gd name="T6" fmla="*/ 36 w 216"/>
                <a:gd name="T7" fmla="*/ 108 h 216"/>
                <a:gd name="T8" fmla="*/ 57 w 216"/>
                <a:gd name="T9" fmla="*/ 160 h 216"/>
                <a:gd name="T10" fmla="*/ 108 w 216"/>
                <a:gd name="T11" fmla="*/ 181 h 216"/>
                <a:gd name="T12" fmla="*/ 160 w 216"/>
                <a:gd name="T13" fmla="*/ 160 h 216"/>
                <a:gd name="T14" fmla="*/ 181 w 216"/>
                <a:gd name="T15" fmla="*/ 108 h 216"/>
                <a:gd name="T16" fmla="*/ 160 w 216"/>
                <a:gd name="T17" fmla="*/ 56 h 216"/>
                <a:gd name="T18" fmla="*/ 108 w 216"/>
                <a:gd name="T19" fmla="*/ 35 h 216"/>
                <a:gd name="T20" fmla="*/ 32 w 216"/>
                <a:gd name="T21" fmla="*/ 31 h 216"/>
                <a:gd name="T22" fmla="*/ 108 w 216"/>
                <a:gd name="T23" fmla="*/ 0 h 216"/>
                <a:gd name="T24" fmla="*/ 185 w 216"/>
                <a:gd name="T25" fmla="*/ 31 h 216"/>
                <a:gd name="T26" fmla="*/ 185 w 216"/>
                <a:gd name="T27" fmla="*/ 32 h 216"/>
                <a:gd name="T28" fmla="*/ 216 w 216"/>
                <a:gd name="T29" fmla="*/ 108 h 216"/>
                <a:gd name="T30" fmla="*/ 185 w 216"/>
                <a:gd name="T31" fmla="*/ 184 h 216"/>
                <a:gd name="T32" fmla="*/ 108 w 216"/>
                <a:gd name="T33" fmla="*/ 216 h 216"/>
                <a:gd name="T34" fmla="*/ 32 w 216"/>
                <a:gd name="T35" fmla="*/ 184 h 216"/>
                <a:gd name="T36" fmla="*/ 32 w 216"/>
                <a:gd name="T37" fmla="*/ 184 h 216"/>
                <a:gd name="T38" fmla="*/ 0 w 216"/>
                <a:gd name="T39" fmla="*/ 108 h 216"/>
                <a:gd name="T40" fmla="*/ 32 w 216"/>
                <a:gd name="T41" fmla="*/ 32 h 216"/>
                <a:gd name="T42" fmla="*/ 32 w 216"/>
                <a:gd name="T43" fmla="*/ 3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6" h="216">
                  <a:moveTo>
                    <a:pt x="108" y="35"/>
                  </a:moveTo>
                  <a:cubicBezTo>
                    <a:pt x="88" y="35"/>
                    <a:pt x="70" y="43"/>
                    <a:pt x="57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43" y="70"/>
                    <a:pt x="36" y="88"/>
                    <a:pt x="36" y="108"/>
                  </a:cubicBezTo>
                  <a:cubicBezTo>
                    <a:pt x="36" y="128"/>
                    <a:pt x="43" y="146"/>
                    <a:pt x="57" y="160"/>
                  </a:cubicBezTo>
                  <a:cubicBezTo>
                    <a:pt x="70" y="173"/>
                    <a:pt x="88" y="181"/>
                    <a:pt x="108" y="181"/>
                  </a:cubicBezTo>
                  <a:cubicBezTo>
                    <a:pt x="129" y="181"/>
                    <a:pt x="147" y="173"/>
                    <a:pt x="160" y="160"/>
                  </a:cubicBezTo>
                  <a:cubicBezTo>
                    <a:pt x="173" y="146"/>
                    <a:pt x="181" y="128"/>
                    <a:pt x="181" y="108"/>
                  </a:cubicBezTo>
                  <a:cubicBezTo>
                    <a:pt x="181" y="88"/>
                    <a:pt x="173" y="70"/>
                    <a:pt x="160" y="56"/>
                  </a:cubicBezTo>
                  <a:cubicBezTo>
                    <a:pt x="147" y="43"/>
                    <a:pt x="129" y="35"/>
                    <a:pt x="108" y="35"/>
                  </a:cubicBezTo>
                  <a:close/>
                  <a:moveTo>
                    <a:pt x="32" y="31"/>
                  </a:moveTo>
                  <a:cubicBezTo>
                    <a:pt x="52" y="12"/>
                    <a:pt x="78" y="0"/>
                    <a:pt x="108" y="0"/>
                  </a:cubicBezTo>
                  <a:cubicBezTo>
                    <a:pt x="138" y="0"/>
                    <a:pt x="165" y="12"/>
                    <a:pt x="185" y="31"/>
                  </a:cubicBezTo>
                  <a:cubicBezTo>
                    <a:pt x="185" y="32"/>
                    <a:pt x="185" y="32"/>
                    <a:pt x="185" y="32"/>
                  </a:cubicBezTo>
                  <a:cubicBezTo>
                    <a:pt x="205" y="51"/>
                    <a:pt x="216" y="78"/>
                    <a:pt x="216" y="108"/>
                  </a:cubicBezTo>
                  <a:cubicBezTo>
                    <a:pt x="216" y="138"/>
                    <a:pt x="205" y="165"/>
                    <a:pt x="185" y="184"/>
                  </a:cubicBezTo>
                  <a:cubicBezTo>
                    <a:pt x="165" y="204"/>
                    <a:pt x="138" y="216"/>
                    <a:pt x="108" y="216"/>
                  </a:cubicBezTo>
                  <a:cubicBezTo>
                    <a:pt x="78" y="216"/>
                    <a:pt x="52" y="204"/>
                    <a:pt x="32" y="184"/>
                  </a:cubicBezTo>
                  <a:cubicBezTo>
                    <a:pt x="32" y="184"/>
                    <a:pt x="32" y="184"/>
                    <a:pt x="32" y="184"/>
                  </a:cubicBezTo>
                  <a:cubicBezTo>
                    <a:pt x="12" y="165"/>
                    <a:pt x="0" y="138"/>
                    <a:pt x="0" y="108"/>
                  </a:cubicBezTo>
                  <a:cubicBezTo>
                    <a:pt x="0" y="78"/>
                    <a:pt x="12" y="51"/>
                    <a:pt x="32" y="32"/>
                  </a:cubicBezTo>
                  <a:lnTo>
                    <a:pt x="32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264546" y="2337177"/>
              <a:ext cx="175570" cy="1755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02842"/>
            <a:ext cx="5661491" cy="381543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412992" y="2756342"/>
            <a:ext cx="44500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/>
              <a:t>感谢老师的</a:t>
            </a:r>
            <a:r>
              <a:rPr lang="zh-CN" altLang="en-US" sz="4800" b="1" dirty="0" smtClean="0"/>
              <a:t>指导</a:t>
            </a:r>
            <a:endParaRPr lang="zh-CN" altLang="en-US" sz="4800" b="1" dirty="0" smtClean="0"/>
          </a:p>
        </p:txBody>
      </p:sp>
      <p:grpSp>
        <p:nvGrpSpPr>
          <p:cNvPr id="26" name="组合 25"/>
          <p:cNvGrpSpPr/>
          <p:nvPr/>
        </p:nvGrpSpPr>
        <p:grpSpPr>
          <a:xfrm rot="10800000">
            <a:off x="7498253" y="-186682"/>
            <a:ext cx="4877951" cy="3650148"/>
            <a:chOff x="-100187" y="4881369"/>
            <a:chExt cx="2786237" cy="2084928"/>
          </a:xfrm>
        </p:grpSpPr>
        <p:sp>
          <p:nvSpPr>
            <p:cNvPr id="27" name="矩形 5"/>
            <p:cNvSpPr/>
            <p:nvPr/>
          </p:nvSpPr>
          <p:spPr>
            <a:xfrm>
              <a:off x="-1" y="4881369"/>
              <a:ext cx="2686051" cy="1976631"/>
            </a:xfrm>
            <a:custGeom>
              <a:avLst/>
              <a:gdLst>
                <a:gd name="connsiteX0" fmla="*/ 0 w 3036072"/>
                <a:gd name="connsiteY0" fmla="*/ 0 h 1976631"/>
                <a:gd name="connsiteX1" fmla="*/ 3036072 w 3036072"/>
                <a:gd name="connsiteY1" fmla="*/ 0 h 1976631"/>
                <a:gd name="connsiteX2" fmla="*/ 3036072 w 3036072"/>
                <a:gd name="connsiteY2" fmla="*/ 1976631 h 1976631"/>
                <a:gd name="connsiteX3" fmla="*/ 0 w 3036072"/>
                <a:gd name="connsiteY3" fmla="*/ 1976631 h 1976631"/>
                <a:gd name="connsiteX4" fmla="*/ 0 w 3036072"/>
                <a:gd name="connsiteY4" fmla="*/ 0 h 1976631"/>
                <a:gd name="connsiteX0-1" fmla="*/ 0 w 3036072"/>
                <a:gd name="connsiteY0-2" fmla="*/ 0 h 1976631"/>
                <a:gd name="connsiteX1-3" fmla="*/ 1369197 w 3036072"/>
                <a:gd name="connsiteY1-4" fmla="*/ 895350 h 1976631"/>
                <a:gd name="connsiteX2-5" fmla="*/ 3036072 w 3036072"/>
                <a:gd name="connsiteY2-6" fmla="*/ 1976631 h 1976631"/>
                <a:gd name="connsiteX3-7" fmla="*/ 0 w 3036072"/>
                <a:gd name="connsiteY3-8" fmla="*/ 1976631 h 1976631"/>
                <a:gd name="connsiteX4-9" fmla="*/ 0 w 3036072"/>
                <a:gd name="connsiteY4-10" fmla="*/ 0 h 1976631"/>
                <a:gd name="connsiteX0-11" fmla="*/ 0 w 3036072"/>
                <a:gd name="connsiteY0-12" fmla="*/ 0 h 1976631"/>
                <a:gd name="connsiteX1-13" fmla="*/ 1369197 w 3036072"/>
                <a:gd name="connsiteY1-14" fmla="*/ 895350 h 1976631"/>
                <a:gd name="connsiteX2-15" fmla="*/ 3036072 w 3036072"/>
                <a:gd name="connsiteY2-16" fmla="*/ 1976631 h 1976631"/>
                <a:gd name="connsiteX3-17" fmla="*/ 0 w 3036072"/>
                <a:gd name="connsiteY3-18" fmla="*/ 1976631 h 1976631"/>
                <a:gd name="connsiteX4-19" fmla="*/ 0 w 3036072"/>
                <a:gd name="connsiteY4-20" fmla="*/ 0 h 1976631"/>
                <a:gd name="connsiteX0-21" fmla="*/ 0 w 3036072"/>
                <a:gd name="connsiteY0-22" fmla="*/ 0 h 1976631"/>
                <a:gd name="connsiteX1-23" fmla="*/ 1369197 w 3036072"/>
                <a:gd name="connsiteY1-24" fmla="*/ 895350 h 1976631"/>
                <a:gd name="connsiteX2-25" fmla="*/ 3036072 w 3036072"/>
                <a:gd name="connsiteY2-26" fmla="*/ 1976631 h 1976631"/>
                <a:gd name="connsiteX3-27" fmla="*/ 0 w 3036072"/>
                <a:gd name="connsiteY3-28" fmla="*/ 1976631 h 1976631"/>
                <a:gd name="connsiteX4-29" fmla="*/ 0 w 3036072"/>
                <a:gd name="connsiteY4-30" fmla="*/ 0 h 1976631"/>
                <a:gd name="connsiteX0-31" fmla="*/ 0 w 3036072"/>
                <a:gd name="connsiteY0-32" fmla="*/ 0 h 1976631"/>
                <a:gd name="connsiteX1-33" fmla="*/ 1369197 w 3036072"/>
                <a:gd name="connsiteY1-34" fmla="*/ 895350 h 1976631"/>
                <a:gd name="connsiteX2-35" fmla="*/ 3036072 w 3036072"/>
                <a:gd name="connsiteY2-36" fmla="*/ 1976631 h 1976631"/>
                <a:gd name="connsiteX3-37" fmla="*/ 0 w 3036072"/>
                <a:gd name="connsiteY3-38" fmla="*/ 1976631 h 1976631"/>
                <a:gd name="connsiteX4-39" fmla="*/ 0 w 3036072"/>
                <a:gd name="connsiteY4-40" fmla="*/ 0 h 1976631"/>
                <a:gd name="connsiteX0-41" fmla="*/ 0 w 3036072"/>
                <a:gd name="connsiteY0-42" fmla="*/ 0 h 1976631"/>
                <a:gd name="connsiteX1-43" fmla="*/ 1369197 w 3036072"/>
                <a:gd name="connsiteY1-44" fmla="*/ 895350 h 1976631"/>
                <a:gd name="connsiteX2-45" fmla="*/ 3036072 w 3036072"/>
                <a:gd name="connsiteY2-46" fmla="*/ 1976631 h 1976631"/>
                <a:gd name="connsiteX3-47" fmla="*/ 0 w 3036072"/>
                <a:gd name="connsiteY3-48" fmla="*/ 1976631 h 1976631"/>
                <a:gd name="connsiteX4-49" fmla="*/ 0 w 3036072"/>
                <a:gd name="connsiteY4-50" fmla="*/ 0 h 1976631"/>
                <a:gd name="connsiteX0-51" fmla="*/ 0 w 3036072"/>
                <a:gd name="connsiteY0-52" fmla="*/ 0 h 1976631"/>
                <a:gd name="connsiteX1-53" fmla="*/ 1369197 w 3036072"/>
                <a:gd name="connsiteY1-54" fmla="*/ 895350 h 1976631"/>
                <a:gd name="connsiteX2-55" fmla="*/ 3036072 w 3036072"/>
                <a:gd name="connsiteY2-56" fmla="*/ 1976631 h 1976631"/>
                <a:gd name="connsiteX3-57" fmla="*/ 0 w 3036072"/>
                <a:gd name="connsiteY3-58" fmla="*/ 1976631 h 1976631"/>
                <a:gd name="connsiteX4-59" fmla="*/ 0 w 3036072"/>
                <a:gd name="connsiteY4-60" fmla="*/ 0 h 1976631"/>
                <a:gd name="connsiteX0-61" fmla="*/ 0 w 3036072"/>
                <a:gd name="connsiteY0-62" fmla="*/ 0 h 1976631"/>
                <a:gd name="connsiteX1-63" fmla="*/ 1569222 w 3036072"/>
                <a:gd name="connsiteY1-64" fmla="*/ 1038225 h 1976631"/>
                <a:gd name="connsiteX2-65" fmla="*/ 3036072 w 3036072"/>
                <a:gd name="connsiteY2-66" fmla="*/ 1976631 h 1976631"/>
                <a:gd name="connsiteX3-67" fmla="*/ 0 w 3036072"/>
                <a:gd name="connsiteY3-68" fmla="*/ 1976631 h 1976631"/>
                <a:gd name="connsiteX4-69" fmla="*/ 0 w 3036072"/>
                <a:gd name="connsiteY4-70" fmla="*/ 0 h 1976631"/>
                <a:gd name="connsiteX0-71" fmla="*/ 0 w 3036072"/>
                <a:gd name="connsiteY0-72" fmla="*/ 0 h 1976631"/>
                <a:gd name="connsiteX1-73" fmla="*/ 1235847 w 3036072"/>
                <a:gd name="connsiteY1-74" fmla="*/ 1219200 h 1976631"/>
                <a:gd name="connsiteX2-75" fmla="*/ 3036072 w 3036072"/>
                <a:gd name="connsiteY2-76" fmla="*/ 1976631 h 1976631"/>
                <a:gd name="connsiteX3-77" fmla="*/ 0 w 3036072"/>
                <a:gd name="connsiteY3-78" fmla="*/ 1976631 h 1976631"/>
                <a:gd name="connsiteX4-79" fmla="*/ 0 w 3036072"/>
                <a:gd name="connsiteY4-80" fmla="*/ 0 h 1976631"/>
                <a:gd name="connsiteX0-81" fmla="*/ 0 w 3036072"/>
                <a:gd name="connsiteY0-82" fmla="*/ 0 h 1976631"/>
                <a:gd name="connsiteX1-83" fmla="*/ 1235847 w 3036072"/>
                <a:gd name="connsiteY1-84" fmla="*/ 1219200 h 1976631"/>
                <a:gd name="connsiteX2-85" fmla="*/ 3036072 w 3036072"/>
                <a:gd name="connsiteY2-86" fmla="*/ 1976631 h 1976631"/>
                <a:gd name="connsiteX3-87" fmla="*/ 0 w 3036072"/>
                <a:gd name="connsiteY3-88" fmla="*/ 1976631 h 1976631"/>
                <a:gd name="connsiteX4-89" fmla="*/ 0 w 3036072"/>
                <a:gd name="connsiteY4-90" fmla="*/ 0 h 197663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036072" h="1976631">
                  <a:moveTo>
                    <a:pt x="0" y="0"/>
                  </a:moveTo>
                  <a:cubicBezTo>
                    <a:pt x="725554" y="107950"/>
                    <a:pt x="246048" y="1349375"/>
                    <a:pt x="1235847" y="1219200"/>
                  </a:cubicBezTo>
                  <a:cubicBezTo>
                    <a:pt x="1924822" y="1112902"/>
                    <a:pt x="2918597" y="1235204"/>
                    <a:pt x="3036072" y="1976631"/>
                  </a:cubicBezTo>
                  <a:lnTo>
                    <a:pt x="0" y="19766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1840168" y="6516910"/>
              <a:ext cx="216081" cy="160318"/>
            </a:xfrm>
            <a:custGeom>
              <a:avLst/>
              <a:gdLst>
                <a:gd name="T0" fmla="*/ 361 w 373"/>
                <a:gd name="T1" fmla="*/ 31 h 277"/>
                <a:gd name="T2" fmla="*/ 369 w 373"/>
                <a:gd name="T3" fmla="*/ 54 h 277"/>
                <a:gd name="T4" fmla="*/ 345 w 373"/>
                <a:gd name="T5" fmla="*/ 63 h 277"/>
                <a:gd name="T6" fmla="*/ 317 w 373"/>
                <a:gd name="T7" fmla="*/ 49 h 277"/>
                <a:gd name="T8" fmla="*/ 278 w 373"/>
                <a:gd name="T9" fmla="*/ 49 h 277"/>
                <a:gd name="T10" fmla="*/ 207 w 373"/>
                <a:gd name="T11" fmla="*/ 49 h 277"/>
                <a:gd name="T12" fmla="*/ 167 w 373"/>
                <a:gd name="T13" fmla="*/ 49 h 277"/>
                <a:gd name="T14" fmla="*/ 96 w 373"/>
                <a:gd name="T15" fmla="*/ 49 h 277"/>
                <a:gd name="T16" fmla="*/ 76 w 373"/>
                <a:gd name="T17" fmla="*/ 40 h 277"/>
                <a:gd name="T18" fmla="*/ 56 w 373"/>
                <a:gd name="T19" fmla="*/ 49 h 277"/>
                <a:gd name="T20" fmla="*/ 29 w 373"/>
                <a:gd name="T21" fmla="*/ 63 h 277"/>
                <a:gd name="T22" fmla="*/ 5 w 373"/>
                <a:gd name="T23" fmla="*/ 54 h 277"/>
                <a:gd name="T24" fmla="*/ 13 w 373"/>
                <a:gd name="T25" fmla="*/ 31 h 277"/>
                <a:gd name="T26" fmla="*/ 41 w 373"/>
                <a:gd name="T27" fmla="*/ 17 h 277"/>
                <a:gd name="T28" fmla="*/ 76 w 373"/>
                <a:gd name="T29" fmla="*/ 5 h 277"/>
                <a:gd name="T30" fmla="*/ 111 w 373"/>
                <a:gd name="T31" fmla="*/ 17 h 277"/>
                <a:gd name="T32" fmla="*/ 152 w 373"/>
                <a:gd name="T33" fmla="*/ 17 h 277"/>
                <a:gd name="T34" fmla="*/ 222 w 373"/>
                <a:gd name="T35" fmla="*/ 17 h 277"/>
                <a:gd name="T36" fmla="*/ 263 w 373"/>
                <a:gd name="T37" fmla="*/ 17 h 277"/>
                <a:gd name="T38" fmla="*/ 333 w 373"/>
                <a:gd name="T39" fmla="*/ 17 h 277"/>
                <a:gd name="T40" fmla="*/ 361 w 373"/>
                <a:gd name="T41" fmla="*/ 31 h 277"/>
                <a:gd name="T42" fmla="*/ 361 w 373"/>
                <a:gd name="T43" fmla="*/ 241 h 277"/>
                <a:gd name="T44" fmla="*/ 369 w 373"/>
                <a:gd name="T45" fmla="*/ 265 h 277"/>
                <a:gd name="T46" fmla="*/ 345 w 373"/>
                <a:gd name="T47" fmla="*/ 272 h 277"/>
                <a:gd name="T48" fmla="*/ 317 w 373"/>
                <a:gd name="T49" fmla="*/ 259 h 277"/>
                <a:gd name="T50" fmla="*/ 278 w 373"/>
                <a:gd name="T51" fmla="*/ 259 h 277"/>
                <a:gd name="T52" fmla="*/ 207 w 373"/>
                <a:gd name="T53" fmla="*/ 259 h 277"/>
                <a:gd name="T54" fmla="*/ 167 w 373"/>
                <a:gd name="T55" fmla="*/ 259 h 277"/>
                <a:gd name="T56" fmla="*/ 96 w 373"/>
                <a:gd name="T57" fmla="*/ 259 h 277"/>
                <a:gd name="T58" fmla="*/ 56 w 373"/>
                <a:gd name="T59" fmla="*/ 259 h 277"/>
                <a:gd name="T60" fmla="*/ 29 w 373"/>
                <a:gd name="T61" fmla="*/ 272 h 277"/>
                <a:gd name="T62" fmla="*/ 5 w 373"/>
                <a:gd name="T63" fmla="*/ 265 h 277"/>
                <a:gd name="T64" fmla="*/ 13 w 373"/>
                <a:gd name="T65" fmla="*/ 241 h 277"/>
                <a:gd name="T66" fmla="*/ 41 w 373"/>
                <a:gd name="T67" fmla="*/ 227 h 277"/>
                <a:gd name="T68" fmla="*/ 111 w 373"/>
                <a:gd name="T69" fmla="*/ 227 h 277"/>
                <a:gd name="T70" fmla="*/ 152 w 373"/>
                <a:gd name="T71" fmla="*/ 227 h 277"/>
                <a:gd name="T72" fmla="*/ 222 w 373"/>
                <a:gd name="T73" fmla="*/ 227 h 277"/>
                <a:gd name="T74" fmla="*/ 263 w 373"/>
                <a:gd name="T75" fmla="*/ 227 h 277"/>
                <a:gd name="T76" fmla="*/ 333 w 373"/>
                <a:gd name="T77" fmla="*/ 227 h 277"/>
                <a:gd name="T78" fmla="*/ 361 w 373"/>
                <a:gd name="T79" fmla="*/ 241 h 277"/>
                <a:gd name="T80" fmla="*/ 361 w 373"/>
                <a:gd name="T81" fmla="*/ 136 h 277"/>
                <a:gd name="T82" fmla="*/ 369 w 373"/>
                <a:gd name="T83" fmla="*/ 159 h 277"/>
                <a:gd name="T84" fmla="*/ 345 w 373"/>
                <a:gd name="T85" fmla="*/ 168 h 277"/>
                <a:gd name="T86" fmla="*/ 317 w 373"/>
                <a:gd name="T87" fmla="*/ 154 h 277"/>
                <a:gd name="T88" fmla="*/ 278 w 373"/>
                <a:gd name="T89" fmla="*/ 154 h 277"/>
                <a:gd name="T90" fmla="*/ 207 w 373"/>
                <a:gd name="T91" fmla="*/ 154 h 277"/>
                <a:gd name="T92" fmla="*/ 167 w 373"/>
                <a:gd name="T93" fmla="*/ 154 h 277"/>
                <a:gd name="T94" fmla="*/ 96 w 373"/>
                <a:gd name="T95" fmla="*/ 154 h 277"/>
                <a:gd name="T96" fmla="*/ 56 w 373"/>
                <a:gd name="T97" fmla="*/ 154 h 277"/>
                <a:gd name="T98" fmla="*/ 29 w 373"/>
                <a:gd name="T99" fmla="*/ 168 h 277"/>
                <a:gd name="T100" fmla="*/ 5 w 373"/>
                <a:gd name="T101" fmla="*/ 159 h 277"/>
                <a:gd name="T102" fmla="*/ 13 w 373"/>
                <a:gd name="T103" fmla="*/ 136 h 277"/>
                <a:gd name="T104" fmla="*/ 41 w 373"/>
                <a:gd name="T105" fmla="*/ 122 h 277"/>
                <a:gd name="T106" fmla="*/ 111 w 373"/>
                <a:gd name="T107" fmla="*/ 122 h 277"/>
                <a:gd name="T108" fmla="*/ 152 w 373"/>
                <a:gd name="T109" fmla="*/ 122 h 277"/>
                <a:gd name="T110" fmla="*/ 222 w 373"/>
                <a:gd name="T111" fmla="*/ 122 h 277"/>
                <a:gd name="T112" fmla="*/ 263 w 373"/>
                <a:gd name="T113" fmla="*/ 122 h 277"/>
                <a:gd name="T114" fmla="*/ 333 w 373"/>
                <a:gd name="T115" fmla="*/ 122 h 277"/>
                <a:gd name="T116" fmla="*/ 361 w 373"/>
                <a:gd name="T117" fmla="*/ 136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3" h="277">
                  <a:moveTo>
                    <a:pt x="361" y="31"/>
                  </a:moveTo>
                  <a:cubicBezTo>
                    <a:pt x="370" y="35"/>
                    <a:pt x="373" y="46"/>
                    <a:pt x="369" y="54"/>
                  </a:cubicBezTo>
                  <a:cubicBezTo>
                    <a:pt x="364" y="63"/>
                    <a:pt x="354" y="66"/>
                    <a:pt x="345" y="63"/>
                  </a:cubicBezTo>
                  <a:cubicBezTo>
                    <a:pt x="317" y="49"/>
                    <a:pt x="317" y="49"/>
                    <a:pt x="317" y="49"/>
                  </a:cubicBezTo>
                  <a:cubicBezTo>
                    <a:pt x="297" y="39"/>
                    <a:pt x="297" y="39"/>
                    <a:pt x="278" y="49"/>
                  </a:cubicBezTo>
                  <a:cubicBezTo>
                    <a:pt x="242" y="66"/>
                    <a:pt x="242" y="66"/>
                    <a:pt x="207" y="49"/>
                  </a:cubicBezTo>
                  <a:cubicBezTo>
                    <a:pt x="187" y="39"/>
                    <a:pt x="187" y="39"/>
                    <a:pt x="167" y="49"/>
                  </a:cubicBezTo>
                  <a:cubicBezTo>
                    <a:pt x="132" y="66"/>
                    <a:pt x="131" y="66"/>
                    <a:pt x="96" y="49"/>
                  </a:cubicBezTo>
                  <a:cubicBezTo>
                    <a:pt x="85" y="43"/>
                    <a:pt x="79" y="40"/>
                    <a:pt x="76" y="40"/>
                  </a:cubicBezTo>
                  <a:cubicBezTo>
                    <a:pt x="73" y="40"/>
                    <a:pt x="67" y="43"/>
                    <a:pt x="56" y="49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19" y="66"/>
                    <a:pt x="9" y="63"/>
                    <a:pt x="5" y="54"/>
                  </a:cubicBezTo>
                  <a:cubicBezTo>
                    <a:pt x="0" y="46"/>
                    <a:pt x="4" y="35"/>
                    <a:pt x="13" y="31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57" y="9"/>
                    <a:pt x="65" y="5"/>
                    <a:pt x="76" y="5"/>
                  </a:cubicBezTo>
                  <a:cubicBezTo>
                    <a:pt x="87" y="5"/>
                    <a:pt x="95" y="9"/>
                    <a:pt x="111" y="17"/>
                  </a:cubicBezTo>
                  <a:cubicBezTo>
                    <a:pt x="131" y="27"/>
                    <a:pt x="132" y="27"/>
                    <a:pt x="152" y="17"/>
                  </a:cubicBezTo>
                  <a:cubicBezTo>
                    <a:pt x="187" y="0"/>
                    <a:pt x="187" y="0"/>
                    <a:pt x="222" y="17"/>
                  </a:cubicBezTo>
                  <a:cubicBezTo>
                    <a:pt x="242" y="27"/>
                    <a:pt x="242" y="27"/>
                    <a:pt x="263" y="17"/>
                  </a:cubicBezTo>
                  <a:cubicBezTo>
                    <a:pt x="297" y="0"/>
                    <a:pt x="297" y="0"/>
                    <a:pt x="333" y="17"/>
                  </a:cubicBezTo>
                  <a:lnTo>
                    <a:pt x="361" y="31"/>
                  </a:lnTo>
                  <a:close/>
                  <a:moveTo>
                    <a:pt x="361" y="241"/>
                  </a:moveTo>
                  <a:cubicBezTo>
                    <a:pt x="370" y="245"/>
                    <a:pt x="373" y="256"/>
                    <a:pt x="369" y="265"/>
                  </a:cubicBezTo>
                  <a:cubicBezTo>
                    <a:pt x="364" y="273"/>
                    <a:pt x="354" y="277"/>
                    <a:pt x="345" y="272"/>
                  </a:cubicBezTo>
                  <a:cubicBezTo>
                    <a:pt x="317" y="259"/>
                    <a:pt x="317" y="259"/>
                    <a:pt x="317" y="259"/>
                  </a:cubicBezTo>
                  <a:cubicBezTo>
                    <a:pt x="297" y="249"/>
                    <a:pt x="297" y="249"/>
                    <a:pt x="278" y="259"/>
                  </a:cubicBezTo>
                  <a:cubicBezTo>
                    <a:pt x="242" y="276"/>
                    <a:pt x="242" y="276"/>
                    <a:pt x="207" y="259"/>
                  </a:cubicBezTo>
                  <a:cubicBezTo>
                    <a:pt x="187" y="249"/>
                    <a:pt x="187" y="249"/>
                    <a:pt x="167" y="259"/>
                  </a:cubicBezTo>
                  <a:cubicBezTo>
                    <a:pt x="132" y="276"/>
                    <a:pt x="131" y="276"/>
                    <a:pt x="96" y="259"/>
                  </a:cubicBezTo>
                  <a:cubicBezTo>
                    <a:pt x="76" y="249"/>
                    <a:pt x="76" y="249"/>
                    <a:pt x="56" y="259"/>
                  </a:cubicBezTo>
                  <a:cubicBezTo>
                    <a:pt x="29" y="272"/>
                    <a:pt x="29" y="272"/>
                    <a:pt x="29" y="272"/>
                  </a:cubicBezTo>
                  <a:cubicBezTo>
                    <a:pt x="19" y="277"/>
                    <a:pt x="9" y="273"/>
                    <a:pt x="5" y="265"/>
                  </a:cubicBezTo>
                  <a:cubicBezTo>
                    <a:pt x="0" y="256"/>
                    <a:pt x="4" y="245"/>
                    <a:pt x="13" y="241"/>
                  </a:cubicBezTo>
                  <a:cubicBezTo>
                    <a:pt x="41" y="227"/>
                    <a:pt x="41" y="227"/>
                    <a:pt x="41" y="227"/>
                  </a:cubicBezTo>
                  <a:cubicBezTo>
                    <a:pt x="76" y="209"/>
                    <a:pt x="76" y="209"/>
                    <a:pt x="111" y="227"/>
                  </a:cubicBezTo>
                  <a:cubicBezTo>
                    <a:pt x="131" y="237"/>
                    <a:pt x="132" y="237"/>
                    <a:pt x="152" y="227"/>
                  </a:cubicBezTo>
                  <a:cubicBezTo>
                    <a:pt x="187" y="209"/>
                    <a:pt x="187" y="209"/>
                    <a:pt x="222" y="227"/>
                  </a:cubicBezTo>
                  <a:cubicBezTo>
                    <a:pt x="242" y="237"/>
                    <a:pt x="242" y="237"/>
                    <a:pt x="263" y="227"/>
                  </a:cubicBezTo>
                  <a:cubicBezTo>
                    <a:pt x="297" y="209"/>
                    <a:pt x="297" y="209"/>
                    <a:pt x="333" y="227"/>
                  </a:cubicBezTo>
                  <a:lnTo>
                    <a:pt x="361" y="241"/>
                  </a:lnTo>
                  <a:close/>
                  <a:moveTo>
                    <a:pt x="361" y="136"/>
                  </a:moveTo>
                  <a:cubicBezTo>
                    <a:pt x="370" y="140"/>
                    <a:pt x="373" y="151"/>
                    <a:pt x="369" y="159"/>
                  </a:cubicBezTo>
                  <a:cubicBezTo>
                    <a:pt x="364" y="168"/>
                    <a:pt x="354" y="172"/>
                    <a:pt x="345" y="168"/>
                  </a:cubicBezTo>
                  <a:cubicBezTo>
                    <a:pt x="317" y="154"/>
                    <a:pt x="317" y="154"/>
                    <a:pt x="317" y="154"/>
                  </a:cubicBezTo>
                  <a:cubicBezTo>
                    <a:pt x="297" y="144"/>
                    <a:pt x="297" y="144"/>
                    <a:pt x="278" y="154"/>
                  </a:cubicBezTo>
                  <a:cubicBezTo>
                    <a:pt x="242" y="171"/>
                    <a:pt x="242" y="171"/>
                    <a:pt x="207" y="154"/>
                  </a:cubicBezTo>
                  <a:cubicBezTo>
                    <a:pt x="187" y="144"/>
                    <a:pt x="187" y="144"/>
                    <a:pt x="167" y="154"/>
                  </a:cubicBezTo>
                  <a:cubicBezTo>
                    <a:pt x="131" y="171"/>
                    <a:pt x="131" y="171"/>
                    <a:pt x="96" y="154"/>
                  </a:cubicBezTo>
                  <a:cubicBezTo>
                    <a:pt x="76" y="144"/>
                    <a:pt x="76" y="144"/>
                    <a:pt x="56" y="154"/>
                  </a:cubicBezTo>
                  <a:cubicBezTo>
                    <a:pt x="29" y="168"/>
                    <a:pt x="29" y="168"/>
                    <a:pt x="29" y="168"/>
                  </a:cubicBezTo>
                  <a:cubicBezTo>
                    <a:pt x="19" y="172"/>
                    <a:pt x="9" y="168"/>
                    <a:pt x="5" y="159"/>
                  </a:cubicBezTo>
                  <a:cubicBezTo>
                    <a:pt x="0" y="151"/>
                    <a:pt x="4" y="140"/>
                    <a:pt x="13" y="136"/>
                  </a:cubicBezTo>
                  <a:cubicBezTo>
                    <a:pt x="41" y="122"/>
                    <a:pt x="41" y="122"/>
                    <a:pt x="41" y="122"/>
                  </a:cubicBezTo>
                  <a:cubicBezTo>
                    <a:pt x="76" y="104"/>
                    <a:pt x="76" y="104"/>
                    <a:pt x="111" y="122"/>
                  </a:cubicBezTo>
                  <a:cubicBezTo>
                    <a:pt x="131" y="132"/>
                    <a:pt x="132" y="132"/>
                    <a:pt x="152" y="122"/>
                  </a:cubicBezTo>
                  <a:cubicBezTo>
                    <a:pt x="187" y="104"/>
                    <a:pt x="187" y="104"/>
                    <a:pt x="222" y="122"/>
                  </a:cubicBezTo>
                  <a:cubicBezTo>
                    <a:pt x="242" y="132"/>
                    <a:pt x="242" y="132"/>
                    <a:pt x="263" y="122"/>
                  </a:cubicBezTo>
                  <a:cubicBezTo>
                    <a:pt x="297" y="104"/>
                    <a:pt x="297" y="104"/>
                    <a:pt x="333" y="122"/>
                  </a:cubicBezTo>
                  <a:lnTo>
                    <a:pt x="361" y="1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20"/>
            <p:cNvSpPr>
              <a:spLocks noEditPoints="1"/>
            </p:cNvSpPr>
            <p:nvPr/>
          </p:nvSpPr>
          <p:spPr bwMode="auto">
            <a:xfrm>
              <a:off x="-92151" y="6500761"/>
              <a:ext cx="465024" cy="465536"/>
            </a:xfrm>
            <a:custGeom>
              <a:avLst/>
              <a:gdLst>
                <a:gd name="T0" fmla="*/ 794 w 839"/>
                <a:gd name="T1" fmla="*/ 277 h 839"/>
                <a:gd name="T2" fmla="*/ 562 w 839"/>
                <a:gd name="T3" fmla="*/ 45 h 839"/>
                <a:gd name="T4" fmla="*/ 193 w 839"/>
                <a:gd name="T5" fmla="*/ 67 h 839"/>
                <a:gd name="T6" fmla="*/ 67 w 839"/>
                <a:gd name="T7" fmla="*/ 193 h 839"/>
                <a:gd name="T8" fmla="*/ 67 w 839"/>
                <a:gd name="T9" fmla="*/ 193 h 839"/>
                <a:gd name="T10" fmla="*/ 45 w 839"/>
                <a:gd name="T11" fmla="*/ 561 h 839"/>
                <a:gd name="T12" fmla="*/ 278 w 839"/>
                <a:gd name="T13" fmla="*/ 794 h 839"/>
                <a:gd name="T14" fmla="*/ 647 w 839"/>
                <a:gd name="T15" fmla="*/ 773 h 839"/>
                <a:gd name="T16" fmla="*/ 772 w 839"/>
                <a:gd name="T17" fmla="*/ 646 h 839"/>
                <a:gd name="T18" fmla="*/ 772 w 839"/>
                <a:gd name="T19" fmla="*/ 646 h 839"/>
                <a:gd name="T20" fmla="*/ 617 w 839"/>
                <a:gd name="T21" fmla="*/ 276 h 839"/>
                <a:gd name="T22" fmla="*/ 613 w 839"/>
                <a:gd name="T23" fmla="*/ 277 h 839"/>
                <a:gd name="T24" fmla="*/ 608 w 839"/>
                <a:gd name="T25" fmla="*/ 277 h 839"/>
                <a:gd name="T26" fmla="*/ 604 w 839"/>
                <a:gd name="T27" fmla="*/ 277 h 839"/>
                <a:gd name="T28" fmla="*/ 599 w 839"/>
                <a:gd name="T29" fmla="*/ 276 h 839"/>
                <a:gd name="T30" fmla="*/ 595 w 839"/>
                <a:gd name="T31" fmla="*/ 276 h 839"/>
                <a:gd name="T32" fmla="*/ 597 w 839"/>
                <a:gd name="T33" fmla="*/ 188 h 839"/>
                <a:gd name="T34" fmla="*/ 601 w 839"/>
                <a:gd name="T35" fmla="*/ 187 h 839"/>
                <a:gd name="T36" fmla="*/ 606 w 839"/>
                <a:gd name="T37" fmla="*/ 187 h 839"/>
                <a:gd name="T38" fmla="*/ 611 w 839"/>
                <a:gd name="T39" fmla="*/ 187 h 839"/>
                <a:gd name="T40" fmla="*/ 615 w 839"/>
                <a:gd name="T41" fmla="*/ 187 h 839"/>
                <a:gd name="T42" fmla="*/ 652 w 839"/>
                <a:gd name="T43" fmla="*/ 232 h 839"/>
                <a:gd name="T44" fmla="*/ 418 w 839"/>
                <a:gd name="T45" fmla="*/ 465 h 839"/>
                <a:gd name="T46" fmla="*/ 414 w 839"/>
                <a:gd name="T47" fmla="*/ 464 h 839"/>
                <a:gd name="T48" fmla="*/ 409 w 839"/>
                <a:gd name="T49" fmla="*/ 463 h 839"/>
                <a:gd name="T50" fmla="*/ 405 w 839"/>
                <a:gd name="T51" fmla="*/ 462 h 839"/>
                <a:gd name="T52" fmla="*/ 401 w 839"/>
                <a:gd name="T53" fmla="*/ 460 h 839"/>
                <a:gd name="T54" fmla="*/ 397 w 839"/>
                <a:gd name="T55" fmla="*/ 459 h 839"/>
                <a:gd name="T56" fmla="*/ 397 w 839"/>
                <a:gd name="T57" fmla="*/ 380 h 839"/>
                <a:gd name="T58" fmla="*/ 401 w 839"/>
                <a:gd name="T59" fmla="*/ 378 h 839"/>
                <a:gd name="T60" fmla="*/ 405 w 839"/>
                <a:gd name="T61" fmla="*/ 377 h 839"/>
                <a:gd name="T62" fmla="*/ 410 w 839"/>
                <a:gd name="T63" fmla="*/ 375 h 839"/>
                <a:gd name="T64" fmla="*/ 414 w 839"/>
                <a:gd name="T65" fmla="*/ 374 h 839"/>
                <a:gd name="T66" fmla="*/ 418 w 839"/>
                <a:gd name="T67" fmla="*/ 374 h 839"/>
                <a:gd name="T68" fmla="*/ 278 w 839"/>
                <a:gd name="T69" fmla="*/ 607 h 839"/>
                <a:gd name="T70" fmla="*/ 241 w 839"/>
                <a:gd name="T71" fmla="*/ 651 h 839"/>
                <a:gd name="T72" fmla="*/ 236 w 839"/>
                <a:gd name="T73" fmla="*/ 652 h 839"/>
                <a:gd name="T74" fmla="*/ 231 w 839"/>
                <a:gd name="T75" fmla="*/ 652 h 839"/>
                <a:gd name="T76" fmla="*/ 227 w 839"/>
                <a:gd name="T77" fmla="*/ 652 h 839"/>
                <a:gd name="T78" fmla="*/ 222 w 839"/>
                <a:gd name="T79" fmla="*/ 651 h 839"/>
                <a:gd name="T80" fmla="*/ 222 w 839"/>
                <a:gd name="T81" fmla="*/ 563 h 839"/>
                <a:gd name="T82" fmla="*/ 225 w 839"/>
                <a:gd name="T83" fmla="*/ 562 h 839"/>
                <a:gd name="T84" fmla="*/ 230 w 839"/>
                <a:gd name="T85" fmla="*/ 561 h 839"/>
                <a:gd name="T86" fmla="*/ 235 w 839"/>
                <a:gd name="T87" fmla="*/ 561 h 839"/>
                <a:gd name="T88" fmla="*/ 240 w 839"/>
                <a:gd name="T89" fmla="*/ 562 h 839"/>
                <a:gd name="T90" fmla="*/ 465 w 839"/>
                <a:gd name="T91" fmla="*/ 232 h 839"/>
                <a:gd name="T92" fmla="*/ 465 w 839"/>
                <a:gd name="T93" fmla="*/ 232 h 839"/>
                <a:gd name="T94" fmla="*/ 233 w 839"/>
                <a:gd name="T95" fmla="*/ 374 h 839"/>
                <a:gd name="T96" fmla="*/ 187 w 839"/>
                <a:gd name="T97" fmla="*/ 232 h 839"/>
                <a:gd name="T98" fmla="*/ 45 w 839"/>
                <a:gd name="T99" fmla="*/ 465 h 839"/>
                <a:gd name="T100" fmla="*/ 465 w 839"/>
                <a:gd name="T101" fmla="*/ 45 h 839"/>
                <a:gd name="T102" fmla="*/ 420 w 839"/>
                <a:gd name="T103" fmla="*/ 0 h 839"/>
                <a:gd name="T104" fmla="*/ 420 w 839"/>
                <a:gd name="T105" fmla="*/ 561 h 839"/>
                <a:gd name="T106" fmla="*/ 562 w 839"/>
                <a:gd name="T107" fmla="*/ 419 h 839"/>
                <a:gd name="T108" fmla="*/ 562 w 839"/>
                <a:gd name="T109" fmla="*/ 419 h 839"/>
                <a:gd name="T110" fmla="*/ 607 w 839"/>
                <a:gd name="T111" fmla="*/ 652 h 839"/>
                <a:gd name="T112" fmla="*/ 839 w 839"/>
                <a:gd name="T113" fmla="*/ 419 h 839"/>
                <a:gd name="T114" fmla="*/ 420 w 839"/>
                <a:gd name="T115" fmla="*/ 749 h 839"/>
                <a:gd name="T116" fmla="*/ 420 w 839"/>
                <a:gd name="T117" fmla="*/ 839 h 839"/>
                <a:gd name="T118" fmla="*/ 374 w 839"/>
                <a:gd name="T119" fmla="*/ 794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39" h="839">
                  <a:moveTo>
                    <a:pt x="813" y="273"/>
                  </a:moveTo>
                  <a:cubicBezTo>
                    <a:pt x="803" y="244"/>
                    <a:pt x="789" y="218"/>
                    <a:pt x="772" y="193"/>
                  </a:cubicBezTo>
                  <a:cubicBezTo>
                    <a:pt x="759" y="200"/>
                    <a:pt x="749" y="215"/>
                    <a:pt x="749" y="232"/>
                  </a:cubicBezTo>
                  <a:cubicBezTo>
                    <a:pt x="749" y="257"/>
                    <a:pt x="769" y="277"/>
                    <a:pt x="794" y="277"/>
                  </a:cubicBezTo>
                  <a:cubicBezTo>
                    <a:pt x="801" y="277"/>
                    <a:pt x="807" y="276"/>
                    <a:pt x="813" y="273"/>
                  </a:cubicBezTo>
                  <a:close/>
                  <a:moveTo>
                    <a:pt x="647" y="67"/>
                  </a:moveTo>
                  <a:cubicBezTo>
                    <a:pt x="621" y="50"/>
                    <a:pt x="595" y="36"/>
                    <a:pt x="566" y="26"/>
                  </a:cubicBezTo>
                  <a:cubicBezTo>
                    <a:pt x="563" y="32"/>
                    <a:pt x="562" y="38"/>
                    <a:pt x="562" y="45"/>
                  </a:cubicBezTo>
                  <a:cubicBezTo>
                    <a:pt x="562" y="70"/>
                    <a:pt x="582" y="90"/>
                    <a:pt x="607" y="90"/>
                  </a:cubicBezTo>
                  <a:cubicBezTo>
                    <a:pt x="624" y="90"/>
                    <a:pt x="639" y="80"/>
                    <a:pt x="647" y="67"/>
                  </a:cubicBezTo>
                  <a:close/>
                  <a:moveTo>
                    <a:pt x="274" y="26"/>
                  </a:moveTo>
                  <a:cubicBezTo>
                    <a:pt x="245" y="36"/>
                    <a:pt x="218" y="50"/>
                    <a:pt x="193" y="67"/>
                  </a:cubicBezTo>
                  <a:cubicBezTo>
                    <a:pt x="200" y="80"/>
                    <a:pt x="215" y="90"/>
                    <a:pt x="233" y="90"/>
                  </a:cubicBezTo>
                  <a:cubicBezTo>
                    <a:pt x="257" y="90"/>
                    <a:pt x="278" y="70"/>
                    <a:pt x="278" y="45"/>
                  </a:cubicBezTo>
                  <a:cubicBezTo>
                    <a:pt x="278" y="38"/>
                    <a:pt x="276" y="32"/>
                    <a:pt x="274" y="26"/>
                  </a:cubicBezTo>
                  <a:close/>
                  <a:moveTo>
                    <a:pt x="67" y="193"/>
                  </a:moveTo>
                  <a:cubicBezTo>
                    <a:pt x="51" y="218"/>
                    <a:pt x="37" y="244"/>
                    <a:pt x="26" y="273"/>
                  </a:cubicBezTo>
                  <a:cubicBezTo>
                    <a:pt x="32" y="276"/>
                    <a:pt x="38" y="277"/>
                    <a:pt x="45" y="277"/>
                  </a:cubicBezTo>
                  <a:cubicBezTo>
                    <a:pt x="70" y="277"/>
                    <a:pt x="91" y="257"/>
                    <a:pt x="91" y="232"/>
                  </a:cubicBezTo>
                  <a:cubicBezTo>
                    <a:pt x="91" y="215"/>
                    <a:pt x="81" y="200"/>
                    <a:pt x="67" y="193"/>
                  </a:cubicBezTo>
                  <a:close/>
                  <a:moveTo>
                    <a:pt x="26" y="566"/>
                  </a:moveTo>
                  <a:cubicBezTo>
                    <a:pt x="37" y="594"/>
                    <a:pt x="51" y="621"/>
                    <a:pt x="67" y="646"/>
                  </a:cubicBezTo>
                  <a:cubicBezTo>
                    <a:pt x="81" y="639"/>
                    <a:pt x="91" y="624"/>
                    <a:pt x="91" y="607"/>
                  </a:cubicBezTo>
                  <a:cubicBezTo>
                    <a:pt x="91" y="582"/>
                    <a:pt x="70" y="561"/>
                    <a:pt x="45" y="561"/>
                  </a:cubicBezTo>
                  <a:cubicBezTo>
                    <a:pt x="38" y="561"/>
                    <a:pt x="32" y="563"/>
                    <a:pt x="26" y="566"/>
                  </a:cubicBezTo>
                  <a:close/>
                  <a:moveTo>
                    <a:pt x="193" y="773"/>
                  </a:moveTo>
                  <a:cubicBezTo>
                    <a:pt x="218" y="788"/>
                    <a:pt x="245" y="802"/>
                    <a:pt x="274" y="813"/>
                  </a:cubicBezTo>
                  <a:cubicBezTo>
                    <a:pt x="276" y="807"/>
                    <a:pt x="278" y="801"/>
                    <a:pt x="278" y="794"/>
                  </a:cubicBezTo>
                  <a:cubicBezTo>
                    <a:pt x="278" y="769"/>
                    <a:pt x="257" y="749"/>
                    <a:pt x="233" y="749"/>
                  </a:cubicBezTo>
                  <a:cubicBezTo>
                    <a:pt x="215" y="749"/>
                    <a:pt x="200" y="758"/>
                    <a:pt x="193" y="773"/>
                  </a:cubicBezTo>
                  <a:close/>
                  <a:moveTo>
                    <a:pt x="566" y="813"/>
                  </a:moveTo>
                  <a:cubicBezTo>
                    <a:pt x="595" y="802"/>
                    <a:pt x="621" y="788"/>
                    <a:pt x="647" y="773"/>
                  </a:cubicBezTo>
                  <a:cubicBezTo>
                    <a:pt x="639" y="758"/>
                    <a:pt x="624" y="749"/>
                    <a:pt x="607" y="749"/>
                  </a:cubicBezTo>
                  <a:cubicBezTo>
                    <a:pt x="582" y="749"/>
                    <a:pt x="562" y="769"/>
                    <a:pt x="562" y="794"/>
                  </a:cubicBezTo>
                  <a:cubicBezTo>
                    <a:pt x="562" y="801"/>
                    <a:pt x="563" y="807"/>
                    <a:pt x="566" y="813"/>
                  </a:cubicBezTo>
                  <a:close/>
                  <a:moveTo>
                    <a:pt x="772" y="646"/>
                  </a:moveTo>
                  <a:cubicBezTo>
                    <a:pt x="789" y="621"/>
                    <a:pt x="803" y="594"/>
                    <a:pt x="813" y="566"/>
                  </a:cubicBezTo>
                  <a:cubicBezTo>
                    <a:pt x="807" y="563"/>
                    <a:pt x="801" y="561"/>
                    <a:pt x="794" y="561"/>
                  </a:cubicBezTo>
                  <a:cubicBezTo>
                    <a:pt x="769" y="561"/>
                    <a:pt x="749" y="582"/>
                    <a:pt x="749" y="607"/>
                  </a:cubicBezTo>
                  <a:cubicBezTo>
                    <a:pt x="749" y="624"/>
                    <a:pt x="759" y="639"/>
                    <a:pt x="772" y="646"/>
                  </a:cubicBezTo>
                  <a:close/>
                  <a:moveTo>
                    <a:pt x="652" y="232"/>
                  </a:moveTo>
                  <a:cubicBezTo>
                    <a:pt x="652" y="251"/>
                    <a:pt x="639" y="269"/>
                    <a:pt x="621" y="275"/>
                  </a:cubicBezTo>
                  <a:cubicBezTo>
                    <a:pt x="620" y="276"/>
                    <a:pt x="620" y="276"/>
                    <a:pt x="618" y="276"/>
                  </a:cubicBezTo>
                  <a:cubicBezTo>
                    <a:pt x="618" y="276"/>
                    <a:pt x="617" y="276"/>
                    <a:pt x="617" y="276"/>
                  </a:cubicBezTo>
                  <a:cubicBezTo>
                    <a:pt x="617" y="276"/>
                    <a:pt x="617" y="276"/>
                    <a:pt x="616" y="276"/>
                  </a:cubicBezTo>
                  <a:cubicBezTo>
                    <a:pt x="615" y="276"/>
                    <a:pt x="615" y="276"/>
                    <a:pt x="615" y="276"/>
                  </a:cubicBezTo>
                  <a:cubicBezTo>
                    <a:pt x="614" y="277"/>
                    <a:pt x="614" y="277"/>
                    <a:pt x="614" y="277"/>
                  </a:cubicBezTo>
                  <a:cubicBezTo>
                    <a:pt x="613" y="277"/>
                    <a:pt x="613" y="277"/>
                    <a:pt x="613" y="277"/>
                  </a:cubicBezTo>
                  <a:cubicBezTo>
                    <a:pt x="612" y="277"/>
                    <a:pt x="612" y="277"/>
                    <a:pt x="611" y="277"/>
                  </a:cubicBezTo>
                  <a:cubicBezTo>
                    <a:pt x="611" y="277"/>
                    <a:pt x="611" y="277"/>
                    <a:pt x="611" y="277"/>
                  </a:cubicBezTo>
                  <a:cubicBezTo>
                    <a:pt x="610" y="277"/>
                    <a:pt x="610" y="277"/>
                    <a:pt x="609" y="277"/>
                  </a:cubicBezTo>
                  <a:cubicBezTo>
                    <a:pt x="608" y="277"/>
                    <a:pt x="608" y="277"/>
                    <a:pt x="608" y="277"/>
                  </a:cubicBezTo>
                  <a:cubicBezTo>
                    <a:pt x="608" y="277"/>
                    <a:pt x="608" y="277"/>
                    <a:pt x="607" y="277"/>
                  </a:cubicBezTo>
                  <a:cubicBezTo>
                    <a:pt x="606" y="277"/>
                    <a:pt x="606" y="277"/>
                    <a:pt x="606" y="277"/>
                  </a:cubicBezTo>
                  <a:cubicBezTo>
                    <a:pt x="605" y="277"/>
                    <a:pt x="605" y="277"/>
                    <a:pt x="605" y="277"/>
                  </a:cubicBezTo>
                  <a:cubicBezTo>
                    <a:pt x="604" y="277"/>
                    <a:pt x="604" y="277"/>
                    <a:pt x="604" y="277"/>
                  </a:cubicBezTo>
                  <a:cubicBezTo>
                    <a:pt x="603" y="277"/>
                    <a:pt x="603" y="277"/>
                    <a:pt x="602" y="277"/>
                  </a:cubicBezTo>
                  <a:cubicBezTo>
                    <a:pt x="601" y="277"/>
                    <a:pt x="601" y="277"/>
                    <a:pt x="601" y="277"/>
                  </a:cubicBezTo>
                  <a:cubicBezTo>
                    <a:pt x="601" y="277"/>
                    <a:pt x="601" y="277"/>
                    <a:pt x="600" y="277"/>
                  </a:cubicBezTo>
                  <a:cubicBezTo>
                    <a:pt x="600" y="277"/>
                    <a:pt x="599" y="277"/>
                    <a:pt x="599" y="276"/>
                  </a:cubicBezTo>
                  <a:cubicBezTo>
                    <a:pt x="598" y="276"/>
                    <a:pt x="598" y="276"/>
                    <a:pt x="598" y="276"/>
                  </a:cubicBezTo>
                  <a:cubicBezTo>
                    <a:pt x="597" y="276"/>
                    <a:pt x="597" y="276"/>
                    <a:pt x="597" y="276"/>
                  </a:cubicBezTo>
                  <a:cubicBezTo>
                    <a:pt x="596" y="276"/>
                    <a:pt x="596" y="276"/>
                    <a:pt x="595" y="276"/>
                  </a:cubicBezTo>
                  <a:cubicBezTo>
                    <a:pt x="595" y="276"/>
                    <a:pt x="595" y="276"/>
                    <a:pt x="595" y="276"/>
                  </a:cubicBezTo>
                  <a:cubicBezTo>
                    <a:pt x="575" y="270"/>
                    <a:pt x="562" y="252"/>
                    <a:pt x="562" y="232"/>
                  </a:cubicBezTo>
                  <a:cubicBezTo>
                    <a:pt x="562" y="212"/>
                    <a:pt x="575" y="194"/>
                    <a:pt x="595" y="189"/>
                  </a:cubicBezTo>
                  <a:cubicBezTo>
                    <a:pt x="595" y="189"/>
                    <a:pt x="595" y="188"/>
                    <a:pt x="595" y="188"/>
                  </a:cubicBezTo>
                  <a:cubicBezTo>
                    <a:pt x="596" y="188"/>
                    <a:pt x="596" y="188"/>
                    <a:pt x="597" y="188"/>
                  </a:cubicBezTo>
                  <a:cubicBezTo>
                    <a:pt x="598" y="188"/>
                    <a:pt x="598" y="188"/>
                    <a:pt x="598" y="188"/>
                  </a:cubicBezTo>
                  <a:cubicBezTo>
                    <a:pt x="598" y="188"/>
                    <a:pt x="598" y="187"/>
                    <a:pt x="599" y="187"/>
                  </a:cubicBezTo>
                  <a:cubicBezTo>
                    <a:pt x="600" y="187"/>
                    <a:pt x="600" y="187"/>
                    <a:pt x="600" y="187"/>
                  </a:cubicBezTo>
                  <a:cubicBezTo>
                    <a:pt x="601" y="187"/>
                    <a:pt x="601" y="187"/>
                    <a:pt x="601" y="187"/>
                  </a:cubicBezTo>
                  <a:cubicBezTo>
                    <a:pt x="602" y="187"/>
                    <a:pt x="602" y="187"/>
                    <a:pt x="602" y="187"/>
                  </a:cubicBezTo>
                  <a:cubicBezTo>
                    <a:pt x="603" y="187"/>
                    <a:pt x="603" y="187"/>
                    <a:pt x="604" y="187"/>
                  </a:cubicBezTo>
                  <a:cubicBezTo>
                    <a:pt x="605" y="187"/>
                    <a:pt x="605" y="187"/>
                    <a:pt x="605" y="187"/>
                  </a:cubicBezTo>
                  <a:cubicBezTo>
                    <a:pt x="605" y="187"/>
                    <a:pt x="605" y="187"/>
                    <a:pt x="606" y="187"/>
                  </a:cubicBezTo>
                  <a:cubicBezTo>
                    <a:pt x="607" y="187"/>
                    <a:pt x="607" y="187"/>
                    <a:pt x="607" y="187"/>
                  </a:cubicBezTo>
                  <a:cubicBezTo>
                    <a:pt x="608" y="187"/>
                    <a:pt x="608" y="187"/>
                    <a:pt x="608" y="187"/>
                  </a:cubicBezTo>
                  <a:cubicBezTo>
                    <a:pt x="608" y="187"/>
                    <a:pt x="609" y="187"/>
                    <a:pt x="609" y="187"/>
                  </a:cubicBezTo>
                  <a:cubicBezTo>
                    <a:pt x="610" y="187"/>
                    <a:pt x="610" y="187"/>
                    <a:pt x="611" y="187"/>
                  </a:cubicBezTo>
                  <a:cubicBezTo>
                    <a:pt x="611" y="187"/>
                    <a:pt x="611" y="187"/>
                    <a:pt x="611" y="187"/>
                  </a:cubicBezTo>
                  <a:cubicBezTo>
                    <a:pt x="612" y="187"/>
                    <a:pt x="612" y="187"/>
                    <a:pt x="613" y="187"/>
                  </a:cubicBezTo>
                  <a:cubicBezTo>
                    <a:pt x="614" y="187"/>
                    <a:pt x="614" y="187"/>
                    <a:pt x="614" y="187"/>
                  </a:cubicBezTo>
                  <a:cubicBezTo>
                    <a:pt x="614" y="187"/>
                    <a:pt x="614" y="187"/>
                    <a:pt x="615" y="187"/>
                  </a:cubicBezTo>
                  <a:cubicBezTo>
                    <a:pt x="616" y="188"/>
                    <a:pt x="616" y="188"/>
                    <a:pt x="616" y="188"/>
                  </a:cubicBezTo>
                  <a:cubicBezTo>
                    <a:pt x="617" y="188"/>
                    <a:pt x="617" y="188"/>
                    <a:pt x="617" y="188"/>
                  </a:cubicBezTo>
                  <a:cubicBezTo>
                    <a:pt x="618" y="188"/>
                    <a:pt x="618" y="188"/>
                    <a:pt x="618" y="188"/>
                  </a:cubicBezTo>
                  <a:cubicBezTo>
                    <a:pt x="638" y="193"/>
                    <a:pt x="652" y="212"/>
                    <a:pt x="652" y="232"/>
                  </a:cubicBezTo>
                  <a:close/>
                  <a:moveTo>
                    <a:pt x="465" y="419"/>
                  </a:moveTo>
                  <a:cubicBezTo>
                    <a:pt x="465" y="440"/>
                    <a:pt x="450" y="459"/>
                    <a:pt x="430" y="463"/>
                  </a:cubicBezTo>
                  <a:cubicBezTo>
                    <a:pt x="427" y="464"/>
                    <a:pt x="423" y="465"/>
                    <a:pt x="420" y="465"/>
                  </a:cubicBezTo>
                  <a:cubicBezTo>
                    <a:pt x="419" y="465"/>
                    <a:pt x="419" y="465"/>
                    <a:pt x="418" y="465"/>
                  </a:cubicBezTo>
                  <a:cubicBezTo>
                    <a:pt x="418" y="465"/>
                    <a:pt x="418" y="465"/>
                    <a:pt x="418" y="465"/>
                  </a:cubicBezTo>
                  <a:cubicBezTo>
                    <a:pt x="417" y="465"/>
                    <a:pt x="417" y="465"/>
                    <a:pt x="416" y="465"/>
                  </a:cubicBezTo>
                  <a:cubicBezTo>
                    <a:pt x="416" y="465"/>
                    <a:pt x="415" y="465"/>
                    <a:pt x="415" y="464"/>
                  </a:cubicBezTo>
                  <a:cubicBezTo>
                    <a:pt x="415" y="464"/>
                    <a:pt x="415" y="464"/>
                    <a:pt x="414" y="464"/>
                  </a:cubicBezTo>
                  <a:cubicBezTo>
                    <a:pt x="413" y="464"/>
                    <a:pt x="413" y="464"/>
                    <a:pt x="413" y="464"/>
                  </a:cubicBezTo>
                  <a:cubicBezTo>
                    <a:pt x="412" y="464"/>
                    <a:pt x="412" y="464"/>
                    <a:pt x="412" y="464"/>
                  </a:cubicBezTo>
                  <a:cubicBezTo>
                    <a:pt x="411" y="464"/>
                    <a:pt x="411" y="464"/>
                    <a:pt x="411" y="464"/>
                  </a:cubicBezTo>
                  <a:cubicBezTo>
                    <a:pt x="410" y="463"/>
                    <a:pt x="410" y="463"/>
                    <a:pt x="409" y="463"/>
                  </a:cubicBezTo>
                  <a:cubicBezTo>
                    <a:pt x="409" y="463"/>
                    <a:pt x="409" y="463"/>
                    <a:pt x="408" y="463"/>
                  </a:cubicBezTo>
                  <a:cubicBezTo>
                    <a:pt x="408" y="463"/>
                    <a:pt x="408" y="463"/>
                    <a:pt x="408" y="463"/>
                  </a:cubicBezTo>
                  <a:cubicBezTo>
                    <a:pt x="407" y="462"/>
                    <a:pt x="407" y="462"/>
                    <a:pt x="406" y="462"/>
                  </a:cubicBezTo>
                  <a:cubicBezTo>
                    <a:pt x="405" y="462"/>
                    <a:pt x="405" y="462"/>
                    <a:pt x="405" y="462"/>
                  </a:cubicBezTo>
                  <a:cubicBezTo>
                    <a:pt x="405" y="462"/>
                    <a:pt x="405" y="462"/>
                    <a:pt x="404" y="462"/>
                  </a:cubicBezTo>
                  <a:cubicBezTo>
                    <a:pt x="404" y="462"/>
                    <a:pt x="404" y="462"/>
                    <a:pt x="403" y="462"/>
                  </a:cubicBezTo>
                  <a:cubicBezTo>
                    <a:pt x="403" y="461"/>
                    <a:pt x="402" y="461"/>
                    <a:pt x="402" y="461"/>
                  </a:cubicBezTo>
                  <a:cubicBezTo>
                    <a:pt x="402" y="461"/>
                    <a:pt x="402" y="461"/>
                    <a:pt x="401" y="460"/>
                  </a:cubicBezTo>
                  <a:cubicBezTo>
                    <a:pt x="401" y="460"/>
                    <a:pt x="401" y="460"/>
                    <a:pt x="400" y="460"/>
                  </a:cubicBezTo>
                  <a:cubicBezTo>
                    <a:pt x="399" y="459"/>
                    <a:pt x="399" y="459"/>
                    <a:pt x="399" y="459"/>
                  </a:cubicBezTo>
                  <a:cubicBezTo>
                    <a:pt x="399" y="459"/>
                    <a:pt x="399" y="459"/>
                    <a:pt x="399" y="459"/>
                  </a:cubicBezTo>
                  <a:cubicBezTo>
                    <a:pt x="398" y="459"/>
                    <a:pt x="398" y="459"/>
                    <a:pt x="397" y="459"/>
                  </a:cubicBezTo>
                  <a:cubicBezTo>
                    <a:pt x="396" y="458"/>
                    <a:pt x="396" y="458"/>
                    <a:pt x="396" y="458"/>
                  </a:cubicBezTo>
                  <a:cubicBezTo>
                    <a:pt x="383" y="450"/>
                    <a:pt x="374" y="435"/>
                    <a:pt x="374" y="419"/>
                  </a:cubicBezTo>
                  <a:cubicBezTo>
                    <a:pt x="374" y="403"/>
                    <a:pt x="383" y="389"/>
                    <a:pt x="396" y="380"/>
                  </a:cubicBezTo>
                  <a:cubicBezTo>
                    <a:pt x="397" y="380"/>
                    <a:pt x="397" y="380"/>
                    <a:pt x="397" y="380"/>
                  </a:cubicBezTo>
                  <a:cubicBezTo>
                    <a:pt x="398" y="380"/>
                    <a:pt x="398" y="380"/>
                    <a:pt x="399" y="380"/>
                  </a:cubicBezTo>
                  <a:cubicBezTo>
                    <a:pt x="399" y="380"/>
                    <a:pt x="399" y="380"/>
                    <a:pt x="399" y="379"/>
                  </a:cubicBezTo>
                  <a:cubicBezTo>
                    <a:pt x="400" y="379"/>
                    <a:pt x="400" y="379"/>
                    <a:pt x="400" y="379"/>
                  </a:cubicBezTo>
                  <a:cubicBezTo>
                    <a:pt x="401" y="378"/>
                    <a:pt x="401" y="378"/>
                    <a:pt x="401" y="378"/>
                  </a:cubicBezTo>
                  <a:cubicBezTo>
                    <a:pt x="402" y="378"/>
                    <a:pt x="402" y="378"/>
                    <a:pt x="402" y="377"/>
                  </a:cubicBezTo>
                  <a:cubicBezTo>
                    <a:pt x="403" y="377"/>
                    <a:pt x="403" y="377"/>
                    <a:pt x="403" y="377"/>
                  </a:cubicBezTo>
                  <a:cubicBezTo>
                    <a:pt x="404" y="377"/>
                    <a:pt x="404" y="377"/>
                    <a:pt x="404" y="377"/>
                  </a:cubicBezTo>
                  <a:cubicBezTo>
                    <a:pt x="405" y="377"/>
                    <a:pt x="405" y="377"/>
                    <a:pt x="405" y="377"/>
                  </a:cubicBezTo>
                  <a:cubicBezTo>
                    <a:pt x="405" y="377"/>
                    <a:pt x="406" y="377"/>
                    <a:pt x="406" y="376"/>
                  </a:cubicBezTo>
                  <a:cubicBezTo>
                    <a:pt x="407" y="376"/>
                    <a:pt x="407" y="376"/>
                    <a:pt x="408" y="376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09" y="376"/>
                    <a:pt x="409" y="375"/>
                    <a:pt x="410" y="375"/>
                  </a:cubicBezTo>
                  <a:cubicBezTo>
                    <a:pt x="410" y="375"/>
                    <a:pt x="410" y="375"/>
                    <a:pt x="411" y="375"/>
                  </a:cubicBezTo>
                  <a:cubicBezTo>
                    <a:pt x="412" y="375"/>
                    <a:pt x="412" y="375"/>
                    <a:pt x="412" y="375"/>
                  </a:cubicBezTo>
                  <a:cubicBezTo>
                    <a:pt x="412" y="375"/>
                    <a:pt x="412" y="375"/>
                    <a:pt x="413" y="374"/>
                  </a:cubicBezTo>
                  <a:cubicBezTo>
                    <a:pt x="414" y="374"/>
                    <a:pt x="414" y="374"/>
                    <a:pt x="414" y="374"/>
                  </a:cubicBezTo>
                  <a:cubicBezTo>
                    <a:pt x="415" y="374"/>
                    <a:pt x="415" y="374"/>
                    <a:pt x="415" y="374"/>
                  </a:cubicBezTo>
                  <a:cubicBezTo>
                    <a:pt x="416" y="374"/>
                    <a:pt x="416" y="374"/>
                    <a:pt x="416" y="374"/>
                  </a:cubicBezTo>
                  <a:cubicBezTo>
                    <a:pt x="417" y="374"/>
                    <a:pt x="417" y="374"/>
                    <a:pt x="418" y="374"/>
                  </a:cubicBezTo>
                  <a:cubicBezTo>
                    <a:pt x="418" y="374"/>
                    <a:pt x="418" y="374"/>
                    <a:pt x="418" y="374"/>
                  </a:cubicBezTo>
                  <a:cubicBezTo>
                    <a:pt x="419" y="374"/>
                    <a:pt x="419" y="374"/>
                    <a:pt x="420" y="374"/>
                  </a:cubicBezTo>
                  <a:cubicBezTo>
                    <a:pt x="423" y="374"/>
                    <a:pt x="427" y="374"/>
                    <a:pt x="430" y="375"/>
                  </a:cubicBezTo>
                  <a:cubicBezTo>
                    <a:pt x="450" y="380"/>
                    <a:pt x="465" y="399"/>
                    <a:pt x="465" y="419"/>
                  </a:cubicBezTo>
                  <a:close/>
                  <a:moveTo>
                    <a:pt x="278" y="607"/>
                  </a:moveTo>
                  <a:cubicBezTo>
                    <a:pt x="278" y="627"/>
                    <a:pt x="264" y="646"/>
                    <a:pt x="244" y="650"/>
                  </a:cubicBezTo>
                  <a:cubicBezTo>
                    <a:pt x="243" y="651"/>
                    <a:pt x="243" y="651"/>
                    <a:pt x="243" y="651"/>
                  </a:cubicBezTo>
                  <a:cubicBezTo>
                    <a:pt x="242" y="651"/>
                    <a:pt x="242" y="651"/>
                    <a:pt x="242" y="651"/>
                  </a:cubicBezTo>
                  <a:cubicBezTo>
                    <a:pt x="241" y="651"/>
                    <a:pt x="241" y="651"/>
                    <a:pt x="241" y="651"/>
                  </a:cubicBezTo>
                  <a:cubicBezTo>
                    <a:pt x="240" y="651"/>
                    <a:pt x="240" y="651"/>
                    <a:pt x="240" y="651"/>
                  </a:cubicBezTo>
                  <a:cubicBezTo>
                    <a:pt x="239" y="652"/>
                    <a:pt x="239" y="652"/>
                    <a:pt x="238" y="652"/>
                  </a:cubicBezTo>
                  <a:cubicBezTo>
                    <a:pt x="238" y="652"/>
                    <a:pt x="238" y="652"/>
                    <a:pt x="238" y="652"/>
                  </a:cubicBezTo>
                  <a:cubicBezTo>
                    <a:pt x="237" y="652"/>
                    <a:pt x="237" y="652"/>
                    <a:pt x="236" y="652"/>
                  </a:cubicBezTo>
                  <a:cubicBezTo>
                    <a:pt x="235" y="652"/>
                    <a:pt x="235" y="652"/>
                    <a:pt x="235" y="652"/>
                  </a:cubicBezTo>
                  <a:cubicBezTo>
                    <a:pt x="234" y="652"/>
                    <a:pt x="234" y="652"/>
                    <a:pt x="234" y="652"/>
                  </a:cubicBezTo>
                  <a:cubicBezTo>
                    <a:pt x="233" y="652"/>
                    <a:pt x="233" y="652"/>
                    <a:pt x="233" y="652"/>
                  </a:cubicBezTo>
                  <a:cubicBezTo>
                    <a:pt x="232" y="652"/>
                    <a:pt x="232" y="652"/>
                    <a:pt x="231" y="652"/>
                  </a:cubicBezTo>
                  <a:cubicBezTo>
                    <a:pt x="231" y="652"/>
                    <a:pt x="231" y="652"/>
                    <a:pt x="230" y="652"/>
                  </a:cubicBezTo>
                  <a:cubicBezTo>
                    <a:pt x="229" y="652"/>
                    <a:pt x="229" y="652"/>
                    <a:pt x="229" y="652"/>
                  </a:cubicBezTo>
                  <a:cubicBezTo>
                    <a:pt x="228" y="652"/>
                    <a:pt x="228" y="652"/>
                    <a:pt x="228" y="652"/>
                  </a:cubicBezTo>
                  <a:cubicBezTo>
                    <a:pt x="227" y="652"/>
                    <a:pt x="227" y="652"/>
                    <a:pt x="227" y="652"/>
                  </a:cubicBezTo>
                  <a:cubicBezTo>
                    <a:pt x="226" y="652"/>
                    <a:pt x="226" y="652"/>
                    <a:pt x="225" y="651"/>
                  </a:cubicBezTo>
                  <a:cubicBezTo>
                    <a:pt x="225" y="651"/>
                    <a:pt x="225" y="651"/>
                    <a:pt x="225" y="651"/>
                  </a:cubicBezTo>
                  <a:cubicBezTo>
                    <a:pt x="224" y="651"/>
                    <a:pt x="224" y="651"/>
                    <a:pt x="224" y="651"/>
                  </a:cubicBezTo>
                  <a:cubicBezTo>
                    <a:pt x="223" y="651"/>
                    <a:pt x="223" y="651"/>
                    <a:pt x="222" y="651"/>
                  </a:cubicBezTo>
                  <a:cubicBezTo>
                    <a:pt x="222" y="650"/>
                    <a:pt x="222" y="650"/>
                    <a:pt x="222" y="650"/>
                  </a:cubicBezTo>
                  <a:cubicBezTo>
                    <a:pt x="201" y="646"/>
                    <a:pt x="187" y="627"/>
                    <a:pt x="187" y="607"/>
                  </a:cubicBezTo>
                  <a:cubicBezTo>
                    <a:pt x="187" y="587"/>
                    <a:pt x="200" y="570"/>
                    <a:pt x="218" y="564"/>
                  </a:cubicBezTo>
                  <a:cubicBezTo>
                    <a:pt x="219" y="564"/>
                    <a:pt x="220" y="563"/>
                    <a:pt x="222" y="563"/>
                  </a:cubicBezTo>
                  <a:cubicBezTo>
                    <a:pt x="222" y="563"/>
                    <a:pt x="222" y="563"/>
                    <a:pt x="222" y="563"/>
                  </a:cubicBezTo>
                  <a:cubicBezTo>
                    <a:pt x="223" y="563"/>
                    <a:pt x="223" y="563"/>
                    <a:pt x="224" y="562"/>
                  </a:cubicBezTo>
                  <a:cubicBezTo>
                    <a:pt x="225" y="562"/>
                    <a:pt x="225" y="562"/>
                    <a:pt x="225" y="562"/>
                  </a:cubicBezTo>
                  <a:cubicBezTo>
                    <a:pt x="225" y="562"/>
                    <a:pt x="225" y="562"/>
                    <a:pt x="225" y="562"/>
                  </a:cubicBezTo>
                  <a:cubicBezTo>
                    <a:pt x="226" y="562"/>
                    <a:pt x="226" y="562"/>
                    <a:pt x="227" y="562"/>
                  </a:cubicBezTo>
                  <a:cubicBezTo>
                    <a:pt x="228" y="562"/>
                    <a:pt x="228" y="562"/>
                    <a:pt x="228" y="562"/>
                  </a:cubicBezTo>
                  <a:cubicBezTo>
                    <a:pt x="228" y="561"/>
                    <a:pt x="228" y="561"/>
                    <a:pt x="229" y="561"/>
                  </a:cubicBezTo>
                  <a:cubicBezTo>
                    <a:pt x="230" y="561"/>
                    <a:pt x="230" y="561"/>
                    <a:pt x="230" y="561"/>
                  </a:cubicBezTo>
                  <a:cubicBezTo>
                    <a:pt x="231" y="561"/>
                    <a:pt x="231" y="561"/>
                    <a:pt x="231" y="561"/>
                  </a:cubicBezTo>
                  <a:cubicBezTo>
                    <a:pt x="232" y="561"/>
                    <a:pt x="232" y="561"/>
                    <a:pt x="233" y="561"/>
                  </a:cubicBezTo>
                  <a:cubicBezTo>
                    <a:pt x="234" y="561"/>
                    <a:pt x="234" y="561"/>
                    <a:pt x="234" y="561"/>
                  </a:cubicBezTo>
                  <a:cubicBezTo>
                    <a:pt x="234" y="561"/>
                    <a:pt x="234" y="561"/>
                    <a:pt x="235" y="561"/>
                  </a:cubicBezTo>
                  <a:cubicBezTo>
                    <a:pt x="236" y="561"/>
                    <a:pt x="236" y="561"/>
                    <a:pt x="236" y="561"/>
                  </a:cubicBezTo>
                  <a:cubicBezTo>
                    <a:pt x="237" y="561"/>
                    <a:pt x="237" y="561"/>
                    <a:pt x="238" y="562"/>
                  </a:cubicBezTo>
                  <a:cubicBezTo>
                    <a:pt x="238" y="562"/>
                    <a:pt x="238" y="562"/>
                    <a:pt x="238" y="562"/>
                  </a:cubicBezTo>
                  <a:cubicBezTo>
                    <a:pt x="239" y="562"/>
                    <a:pt x="239" y="562"/>
                    <a:pt x="240" y="562"/>
                  </a:cubicBezTo>
                  <a:cubicBezTo>
                    <a:pt x="241" y="562"/>
                    <a:pt x="241" y="562"/>
                    <a:pt x="241" y="562"/>
                  </a:cubicBezTo>
                  <a:cubicBezTo>
                    <a:pt x="241" y="562"/>
                    <a:pt x="241" y="562"/>
                    <a:pt x="242" y="562"/>
                  </a:cubicBezTo>
                  <a:cubicBezTo>
                    <a:pt x="263" y="567"/>
                    <a:pt x="278" y="585"/>
                    <a:pt x="278" y="607"/>
                  </a:cubicBezTo>
                  <a:close/>
                  <a:moveTo>
                    <a:pt x="465" y="232"/>
                  </a:moveTo>
                  <a:cubicBezTo>
                    <a:pt x="465" y="257"/>
                    <a:pt x="445" y="277"/>
                    <a:pt x="420" y="277"/>
                  </a:cubicBezTo>
                  <a:cubicBezTo>
                    <a:pt x="395" y="277"/>
                    <a:pt x="374" y="257"/>
                    <a:pt x="374" y="232"/>
                  </a:cubicBezTo>
                  <a:cubicBezTo>
                    <a:pt x="374" y="207"/>
                    <a:pt x="395" y="187"/>
                    <a:pt x="420" y="187"/>
                  </a:cubicBezTo>
                  <a:cubicBezTo>
                    <a:pt x="445" y="187"/>
                    <a:pt x="465" y="207"/>
                    <a:pt x="465" y="232"/>
                  </a:cubicBezTo>
                  <a:close/>
                  <a:moveTo>
                    <a:pt x="278" y="419"/>
                  </a:moveTo>
                  <a:cubicBezTo>
                    <a:pt x="278" y="444"/>
                    <a:pt x="257" y="465"/>
                    <a:pt x="233" y="465"/>
                  </a:cubicBezTo>
                  <a:cubicBezTo>
                    <a:pt x="208" y="465"/>
                    <a:pt x="187" y="444"/>
                    <a:pt x="187" y="419"/>
                  </a:cubicBezTo>
                  <a:cubicBezTo>
                    <a:pt x="187" y="394"/>
                    <a:pt x="208" y="374"/>
                    <a:pt x="233" y="374"/>
                  </a:cubicBezTo>
                  <a:cubicBezTo>
                    <a:pt x="257" y="374"/>
                    <a:pt x="278" y="394"/>
                    <a:pt x="278" y="419"/>
                  </a:cubicBezTo>
                  <a:close/>
                  <a:moveTo>
                    <a:pt x="278" y="232"/>
                  </a:moveTo>
                  <a:cubicBezTo>
                    <a:pt x="278" y="257"/>
                    <a:pt x="257" y="277"/>
                    <a:pt x="233" y="277"/>
                  </a:cubicBezTo>
                  <a:cubicBezTo>
                    <a:pt x="208" y="277"/>
                    <a:pt x="187" y="257"/>
                    <a:pt x="187" y="232"/>
                  </a:cubicBezTo>
                  <a:cubicBezTo>
                    <a:pt x="187" y="207"/>
                    <a:pt x="208" y="187"/>
                    <a:pt x="233" y="187"/>
                  </a:cubicBezTo>
                  <a:cubicBezTo>
                    <a:pt x="257" y="187"/>
                    <a:pt x="278" y="207"/>
                    <a:pt x="278" y="232"/>
                  </a:cubicBezTo>
                  <a:close/>
                  <a:moveTo>
                    <a:pt x="91" y="419"/>
                  </a:moveTo>
                  <a:cubicBezTo>
                    <a:pt x="91" y="444"/>
                    <a:pt x="70" y="465"/>
                    <a:pt x="45" y="465"/>
                  </a:cubicBezTo>
                  <a:cubicBezTo>
                    <a:pt x="20" y="465"/>
                    <a:pt x="0" y="444"/>
                    <a:pt x="0" y="419"/>
                  </a:cubicBezTo>
                  <a:cubicBezTo>
                    <a:pt x="0" y="394"/>
                    <a:pt x="20" y="374"/>
                    <a:pt x="45" y="374"/>
                  </a:cubicBezTo>
                  <a:cubicBezTo>
                    <a:pt x="70" y="374"/>
                    <a:pt x="91" y="394"/>
                    <a:pt x="91" y="419"/>
                  </a:cubicBezTo>
                  <a:close/>
                  <a:moveTo>
                    <a:pt x="465" y="45"/>
                  </a:moveTo>
                  <a:cubicBezTo>
                    <a:pt x="465" y="70"/>
                    <a:pt x="445" y="90"/>
                    <a:pt x="420" y="90"/>
                  </a:cubicBezTo>
                  <a:cubicBezTo>
                    <a:pt x="395" y="90"/>
                    <a:pt x="374" y="70"/>
                    <a:pt x="374" y="45"/>
                  </a:cubicBezTo>
                  <a:cubicBezTo>
                    <a:pt x="374" y="20"/>
                    <a:pt x="394" y="0"/>
                    <a:pt x="418" y="0"/>
                  </a:cubicBezTo>
                  <a:cubicBezTo>
                    <a:pt x="419" y="0"/>
                    <a:pt x="419" y="0"/>
                    <a:pt x="420" y="0"/>
                  </a:cubicBezTo>
                  <a:cubicBezTo>
                    <a:pt x="421" y="0"/>
                    <a:pt x="421" y="0"/>
                    <a:pt x="421" y="0"/>
                  </a:cubicBezTo>
                  <a:cubicBezTo>
                    <a:pt x="446" y="0"/>
                    <a:pt x="465" y="20"/>
                    <a:pt x="465" y="45"/>
                  </a:cubicBezTo>
                  <a:close/>
                  <a:moveTo>
                    <a:pt x="374" y="607"/>
                  </a:moveTo>
                  <a:cubicBezTo>
                    <a:pt x="374" y="582"/>
                    <a:pt x="395" y="561"/>
                    <a:pt x="420" y="561"/>
                  </a:cubicBezTo>
                  <a:cubicBezTo>
                    <a:pt x="445" y="561"/>
                    <a:pt x="465" y="582"/>
                    <a:pt x="465" y="607"/>
                  </a:cubicBezTo>
                  <a:cubicBezTo>
                    <a:pt x="465" y="632"/>
                    <a:pt x="445" y="652"/>
                    <a:pt x="420" y="652"/>
                  </a:cubicBezTo>
                  <a:cubicBezTo>
                    <a:pt x="395" y="652"/>
                    <a:pt x="374" y="632"/>
                    <a:pt x="374" y="607"/>
                  </a:cubicBezTo>
                  <a:close/>
                  <a:moveTo>
                    <a:pt x="562" y="419"/>
                  </a:moveTo>
                  <a:cubicBezTo>
                    <a:pt x="562" y="394"/>
                    <a:pt x="582" y="374"/>
                    <a:pt x="607" y="374"/>
                  </a:cubicBezTo>
                  <a:cubicBezTo>
                    <a:pt x="632" y="374"/>
                    <a:pt x="652" y="394"/>
                    <a:pt x="652" y="419"/>
                  </a:cubicBezTo>
                  <a:cubicBezTo>
                    <a:pt x="652" y="444"/>
                    <a:pt x="632" y="465"/>
                    <a:pt x="607" y="465"/>
                  </a:cubicBezTo>
                  <a:cubicBezTo>
                    <a:pt x="582" y="465"/>
                    <a:pt x="562" y="444"/>
                    <a:pt x="562" y="419"/>
                  </a:cubicBezTo>
                  <a:close/>
                  <a:moveTo>
                    <a:pt x="562" y="607"/>
                  </a:moveTo>
                  <a:cubicBezTo>
                    <a:pt x="562" y="582"/>
                    <a:pt x="582" y="561"/>
                    <a:pt x="607" y="561"/>
                  </a:cubicBezTo>
                  <a:cubicBezTo>
                    <a:pt x="632" y="561"/>
                    <a:pt x="652" y="582"/>
                    <a:pt x="652" y="607"/>
                  </a:cubicBezTo>
                  <a:cubicBezTo>
                    <a:pt x="652" y="632"/>
                    <a:pt x="632" y="652"/>
                    <a:pt x="607" y="652"/>
                  </a:cubicBezTo>
                  <a:cubicBezTo>
                    <a:pt x="582" y="652"/>
                    <a:pt x="562" y="632"/>
                    <a:pt x="562" y="607"/>
                  </a:cubicBezTo>
                  <a:close/>
                  <a:moveTo>
                    <a:pt x="749" y="419"/>
                  </a:moveTo>
                  <a:cubicBezTo>
                    <a:pt x="749" y="394"/>
                    <a:pt x="769" y="374"/>
                    <a:pt x="794" y="374"/>
                  </a:cubicBezTo>
                  <a:cubicBezTo>
                    <a:pt x="820" y="374"/>
                    <a:pt x="839" y="394"/>
                    <a:pt x="839" y="419"/>
                  </a:cubicBezTo>
                  <a:cubicBezTo>
                    <a:pt x="839" y="444"/>
                    <a:pt x="820" y="465"/>
                    <a:pt x="794" y="465"/>
                  </a:cubicBezTo>
                  <a:cubicBezTo>
                    <a:pt x="769" y="465"/>
                    <a:pt x="749" y="444"/>
                    <a:pt x="749" y="419"/>
                  </a:cubicBezTo>
                  <a:close/>
                  <a:moveTo>
                    <a:pt x="374" y="794"/>
                  </a:moveTo>
                  <a:cubicBezTo>
                    <a:pt x="374" y="769"/>
                    <a:pt x="395" y="749"/>
                    <a:pt x="420" y="749"/>
                  </a:cubicBezTo>
                  <a:cubicBezTo>
                    <a:pt x="445" y="749"/>
                    <a:pt x="465" y="769"/>
                    <a:pt x="465" y="794"/>
                  </a:cubicBezTo>
                  <a:cubicBezTo>
                    <a:pt x="465" y="818"/>
                    <a:pt x="446" y="839"/>
                    <a:pt x="421" y="839"/>
                  </a:cubicBezTo>
                  <a:cubicBezTo>
                    <a:pt x="421" y="839"/>
                    <a:pt x="421" y="839"/>
                    <a:pt x="421" y="839"/>
                  </a:cubicBezTo>
                  <a:cubicBezTo>
                    <a:pt x="420" y="839"/>
                    <a:pt x="420" y="839"/>
                    <a:pt x="420" y="839"/>
                  </a:cubicBezTo>
                  <a:cubicBezTo>
                    <a:pt x="420" y="839"/>
                    <a:pt x="420" y="839"/>
                    <a:pt x="420" y="839"/>
                  </a:cubicBezTo>
                  <a:cubicBezTo>
                    <a:pt x="419" y="839"/>
                    <a:pt x="419" y="839"/>
                    <a:pt x="418" y="839"/>
                  </a:cubicBezTo>
                  <a:cubicBezTo>
                    <a:pt x="418" y="839"/>
                    <a:pt x="418" y="839"/>
                    <a:pt x="418" y="839"/>
                  </a:cubicBezTo>
                  <a:cubicBezTo>
                    <a:pt x="394" y="839"/>
                    <a:pt x="374" y="818"/>
                    <a:pt x="374" y="7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19"/>
            <p:cNvSpPr>
              <a:spLocks noEditPoints="1"/>
            </p:cNvSpPr>
            <p:nvPr/>
          </p:nvSpPr>
          <p:spPr bwMode="auto">
            <a:xfrm>
              <a:off x="-100187" y="5405625"/>
              <a:ext cx="210431" cy="210431"/>
            </a:xfrm>
            <a:custGeom>
              <a:avLst/>
              <a:gdLst>
                <a:gd name="T0" fmla="*/ 108 w 215"/>
                <a:gd name="T1" fmla="*/ 35 h 215"/>
                <a:gd name="T2" fmla="*/ 56 w 215"/>
                <a:gd name="T3" fmla="*/ 57 h 215"/>
                <a:gd name="T4" fmla="*/ 56 w 215"/>
                <a:gd name="T5" fmla="*/ 57 h 215"/>
                <a:gd name="T6" fmla="*/ 35 w 215"/>
                <a:gd name="T7" fmla="*/ 108 h 215"/>
                <a:gd name="T8" fmla="*/ 56 w 215"/>
                <a:gd name="T9" fmla="*/ 159 h 215"/>
                <a:gd name="T10" fmla="*/ 108 w 215"/>
                <a:gd name="T11" fmla="*/ 181 h 215"/>
                <a:gd name="T12" fmla="*/ 158 w 215"/>
                <a:gd name="T13" fmla="*/ 159 h 215"/>
                <a:gd name="T14" fmla="*/ 180 w 215"/>
                <a:gd name="T15" fmla="*/ 108 h 215"/>
                <a:gd name="T16" fmla="*/ 158 w 215"/>
                <a:gd name="T17" fmla="*/ 57 h 215"/>
                <a:gd name="T18" fmla="*/ 108 w 215"/>
                <a:gd name="T19" fmla="*/ 35 h 215"/>
                <a:gd name="T20" fmla="*/ 31 w 215"/>
                <a:gd name="T21" fmla="*/ 32 h 215"/>
                <a:gd name="T22" fmla="*/ 108 w 215"/>
                <a:gd name="T23" fmla="*/ 0 h 215"/>
                <a:gd name="T24" fmla="*/ 184 w 215"/>
                <a:gd name="T25" fmla="*/ 32 h 215"/>
                <a:gd name="T26" fmla="*/ 184 w 215"/>
                <a:gd name="T27" fmla="*/ 32 h 215"/>
                <a:gd name="T28" fmla="*/ 215 w 215"/>
                <a:gd name="T29" fmla="*/ 108 h 215"/>
                <a:gd name="T30" fmla="*/ 184 w 215"/>
                <a:gd name="T31" fmla="*/ 184 h 215"/>
                <a:gd name="T32" fmla="*/ 108 w 215"/>
                <a:gd name="T33" fmla="*/ 215 h 215"/>
                <a:gd name="T34" fmla="*/ 31 w 215"/>
                <a:gd name="T35" fmla="*/ 184 h 215"/>
                <a:gd name="T36" fmla="*/ 31 w 215"/>
                <a:gd name="T37" fmla="*/ 184 h 215"/>
                <a:gd name="T38" fmla="*/ 0 w 215"/>
                <a:gd name="T39" fmla="*/ 108 h 215"/>
                <a:gd name="T40" fmla="*/ 31 w 215"/>
                <a:gd name="T41" fmla="*/ 32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" h="215">
                  <a:moveTo>
                    <a:pt x="108" y="35"/>
                  </a:moveTo>
                  <a:cubicBezTo>
                    <a:pt x="87" y="35"/>
                    <a:pt x="70" y="43"/>
                    <a:pt x="56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43" y="70"/>
                    <a:pt x="35" y="88"/>
                    <a:pt x="35" y="108"/>
                  </a:cubicBezTo>
                  <a:cubicBezTo>
                    <a:pt x="35" y="128"/>
                    <a:pt x="43" y="146"/>
                    <a:pt x="56" y="159"/>
                  </a:cubicBezTo>
                  <a:cubicBezTo>
                    <a:pt x="70" y="172"/>
                    <a:pt x="87" y="181"/>
                    <a:pt x="108" y="181"/>
                  </a:cubicBezTo>
                  <a:cubicBezTo>
                    <a:pt x="127" y="181"/>
                    <a:pt x="146" y="172"/>
                    <a:pt x="158" y="159"/>
                  </a:cubicBezTo>
                  <a:cubicBezTo>
                    <a:pt x="172" y="146"/>
                    <a:pt x="180" y="128"/>
                    <a:pt x="180" y="108"/>
                  </a:cubicBezTo>
                  <a:cubicBezTo>
                    <a:pt x="180" y="88"/>
                    <a:pt x="172" y="70"/>
                    <a:pt x="158" y="57"/>
                  </a:cubicBezTo>
                  <a:cubicBezTo>
                    <a:pt x="146" y="43"/>
                    <a:pt x="127" y="35"/>
                    <a:pt x="108" y="35"/>
                  </a:cubicBezTo>
                  <a:close/>
                  <a:moveTo>
                    <a:pt x="31" y="32"/>
                  </a:moveTo>
                  <a:cubicBezTo>
                    <a:pt x="51" y="12"/>
                    <a:pt x="78" y="0"/>
                    <a:pt x="108" y="0"/>
                  </a:cubicBezTo>
                  <a:cubicBezTo>
                    <a:pt x="137" y="0"/>
                    <a:pt x="165" y="12"/>
                    <a:pt x="184" y="32"/>
                  </a:cubicBezTo>
                  <a:cubicBezTo>
                    <a:pt x="184" y="32"/>
                    <a:pt x="184" y="32"/>
                    <a:pt x="184" y="32"/>
                  </a:cubicBezTo>
                  <a:cubicBezTo>
                    <a:pt x="203" y="51"/>
                    <a:pt x="215" y="78"/>
                    <a:pt x="215" y="108"/>
                  </a:cubicBezTo>
                  <a:cubicBezTo>
                    <a:pt x="215" y="138"/>
                    <a:pt x="203" y="165"/>
                    <a:pt x="184" y="184"/>
                  </a:cubicBezTo>
                  <a:cubicBezTo>
                    <a:pt x="165" y="204"/>
                    <a:pt x="137" y="215"/>
                    <a:pt x="108" y="215"/>
                  </a:cubicBezTo>
                  <a:cubicBezTo>
                    <a:pt x="78" y="215"/>
                    <a:pt x="51" y="204"/>
                    <a:pt x="31" y="184"/>
                  </a:cubicBezTo>
                  <a:cubicBezTo>
                    <a:pt x="31" y="184"/>
                    <a:pt x="31" y="184"/>
                    <a:pt x="31" y="184"/>
                  </a:cubicBezTo>
                  <a:cubicBezTo>
                    <a:pt x="12" y="165"/>
                    <a:pt x="0" y="137"/>
                    <a:pt x="0" y="108"/>
                  </a:cubicBezTo>
                  <a:cubicBezTo>
                    <a:pt x="0" y="78"/>
                    <a:pt x="12" y="51"/>
                    <a:pt x="31" y="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102" name="图片 101"/>
          <p:cNvPicPr/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72770" y="218440"/>
            <a:ext cx="1466215" cy="8743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20"/>
          <p:cNvSpPr>
            <a:spLocks noEditPoints="1"/>
          </p:cNvSpPr>
          <p:nvPr/>
        </p:nvSpPr>
        <p:spPr bwMode="auto">
          <a:xfrm>
            <a:off x="1629572" y="4642087"/>
            <a:ext cx="1648560" cy="1650380"/>
          </a:xfrm>
          <a:custGeom>
            <a:avLst/>
            <a:gdLst>
              <a:gd name="T0" fmla="*/ 794 w 839"/>
              <a:gd name="T1" fmla="*/ 277 h 839"/>
              <a:gd name="T2" fmla="*/ 562 w 839"/>
              <a:gd name="T3" fmla="*/ 45 h 839"/>
              <a:gd name="T4" fmla="*/ 193 w 839"/>
              <a:gd name="T5" fmla="*/ 67 h 839"/>
              <a:gd name="T6" fmla="*/ 67 w 839"/>
              <a:gd name="T7" fmla="*/ 193 h 839"/>
              <a:gd name="T8" fmla="*/ 67 w 839"/>
              <a:gd name="T9" fmla="*/ 193 h 839"/>
              <a:gd name="T10" fmla="*/ 45 w 839"/>
              <a:gd name="T11" fmla="*/ 561 h 839"/>
              <a:gd name="T12" fmla="*/ 278 w 839"/>
              <a:gd name="T13" fmla="*/ 794 h 839"/>
              <a:gd name="T14" fmla="*/ 647 w 839"/>
              <a:gd name="T15" fmla="*/ 773 h 839"/>
              <a:gd name="T16" fmla="*/ 772 w 839"/>
              <a:gd name="T17" fmla="*/ 646 h 839"/>
              <a:gd name="T18" fmla="*/ 772 w 839"/>
              <a:gd name="T19" fmla="*/ 646 h 839"/>
              <a:gd name="T20" fmla="*/ 617 w 839"/>
              <a:gd name="T21" fmla="*/ 276 h 839"/>
              <a:gd name="T22" fmla="*/ 613 w 839"/>
              <a:gd name="T23" fmla="*/ 277 h 839"/>
              <a:gd name="T24" fmla="*/ 608 w 839"/>
              <a:gd name="T25" fmla="*/ 277 h 839"/>
              <a:gd name="T26" fmla="*/ 604 w 839"/>
              <a:gd name="T27" fmla="*/ 277 h 839"/>
              <a:gd name="T28" fmla="*/ 599 w 839"/>
              <a:gd name="T29" fmla="*/ 276 h 839"/>
              <a:gd name="T30" fmla="*/ 595 w 839"/>
              <a:gd name="T31" fmla="*/ 276 h 839"/>
              <a:gd name="T32" fmla="*/ 597 w 839"/>
              <a:gd name="T33" fmla="*/ 188 h 839"/>
              <a:gd name="T34" fmla="*/ 601 w 839"/>
              <a:gd name="T35" fmla="*/ 187 h 839"/>
              <a:gd name="T36" fmla="*/ 606 w 839"/>
              <a:gd name="T37" fmla="*/ 187 h 839"/>
              <a:gd name="T38" fmla="*/ 611 w 839"/>
              <a:gd name="T39" fmla="*/ 187 h 839"/>
              <a:gd name="T40" fmla="*/ 615 w 839"/>
              <a:gd name="T41" fmla="*/ 187 h 839"/>
              <a:gd name="T42" fmla="*/ 652 w 839"/>
              <a:gd name="T43" fmla="*/ 232 h 839"/>
              <a:gd name="T44" fmla="*/ 418 w 839"/>
              <a:gd name="T45" fmla="*/ 465 h 839"/>
              <a:gd name="T46" fmla="*/ 414 w 839"/>
              <a:gd name="T47" fmla="*/ 464 h 839"/>
              <a:gd name="T48" fmla="*/ 409 w 839"/>
              <a:gd name="T49" fmla="*/ 463 h 839"/>
              <a:gd name="T50" fmla="*/ 405 w 839"/>
              <a:gd name="T51" fmla="*/ 462 h 839"/>
              <a:gd name="T52" fmla="*/ 401 w 839"/>
              <a:gd name="T53" fmla="*/ 460 h 839"/>
              <a:gd name="T54" fmla="*/ 397 w 839"/>
              <a:gd name="T55" fmla="*/ 459 h 839"/>
              <a:gd name="T56" fmla="*/ 397 w 839"/>
              <a:gd name="T57" fmla="*/ 380 h 839"/>
              <a:gd name="T58" fmla="*/ 401 w 839"/>
              <a:gd name="T59" fmla="*/ 378 h 839"/>
              <a:gd name="T60" fmla="*/ 405 w 839"/>
              <a:gd name="T61" fmla="*/ 377 h 839"/>
              <a:gd name="T62" fmla="*/ 410 w 839"/>
              <a:gd name="T63" fmla="*/ 375 h 839"/>
              <a:gd name="T64" fmla="*/ 414 w 839"/>
              <a:gd name="T65" fmla="*/ 374 h 839"/>
              <a:gd name="T66" fmla="*/ 418 w 839"/>
              <a:gd name="T67" fmla="*/ 374 h 839"/>
              <a:gd name="T68" fmla="*/ 278 w 839"/>
              <a:gd name="T69" fmla="*/ 607 h 839"/>
              <a:gd name="T70" fmla="*/ 241 w 839"/>
              <a:gd name="T71" fmla="*/ 651 h 839"/>
              <a:gd name="T72" fmla="*/ 236 w 839"/>
              <a:gd name="T73" fmla="*/ 652 h 839"/>
              <a:gd name="T74" fmla="*/ 231 w 839"/>
              <a:gd name="T75" fmla="*/ 652 h 839"/>
              <a:gd name="T76" fmla="*/ 227 w 839"/>
              <a:gd name="T77" fmla="*/ 652 h 839"/>
              <a:gd name="T78" fmla="*/ 222 w 839"/>
              <a:gd name="T79" fmla="*/ 651 h 839"/>
              <a:gd name="T80" fmla="*/ 222 w 839"/>
              <a:gd name="T81" fmla="*/ 563 h 839"/>
              <a:gd name="T82" fmla="*/ 225 w 839"/>
              <a:gd name="T83" fmla="*/ 562 h 839"/>
              <a:gd name="T84" fmla="*/ 230 w 839"/>
              <a:gd name="T85" fmla="*/ 561 h 839"/>
              <a:gd name="T86" fmla="*/ 235 w 839"/>
              <a:gd name="T87" fmla="*/ 561 h 839"/>
              <a:gd name="T88" fmla="*/ 240 w 839"/>
              <a:gd name="T89" fmla="*/ 562 h 839"/>
              <a:gd name="T90" fmla="*/ 465 w 839"/>
              <a:gd name="T91" fmla="*/ 232 h 839"/>
              <a:gd name="T92" fmla="*/ 465 w 839"/>
              <a:gd name="T93" fmla="*/ 232 h 839"/>
              <a:gd name="T94" fmla="*/ 233 w 839"/>
              <a:gd name="T95" fmla="*/ 374 h 839"/>
              <a:gd name="T96" fmla="*/ 187 w 839"/>
              <a:gd name="T97" fmla="*/ 232 h 839"/>
              <a:gd name="T98" fmla="*/ 45 w 839"/>
              <a:gd name="T99" fmla="*/ 465 h 839"/>
              <a:gd name="T100" fmla="*/ 465 w 839"/>
              <a:gd name="T101" fmla="*/ 45 h 839"/>
              <a:gd name="T102" fmla="*/ 420 w 839"/>
              <a:gd name="T103" fmla="*/ 0 h 839"/>
              <a:gd name="T104" fmla="*/ 420 w 839"/>
              <a:gd name="T105" fmla="*/ 561 h 839"/>
              <a:gd name="T106" fmla="*/ 562 w 839"/>
              <a:gd name="T107" fmla="*/ 419 h 839"/>
              <a:gd name="T108" fmla="*/ 562 w 839"/>
              <a:gd name="T109" fmla="*/ 419 h 839"/>
              <a:gd name="T110" fmla="*/ 607 w 839"/>
              <a:gd name="T111" fmla="*/ 652 h 839"/>
              <a:gd name="T112" fmla="*/ 839 w 839"/>
              <a:gd name="T113" fmla="*/ 419 h 839"/>
              <a:gd name="T114" fmla="*/ 420 w 839"/>
              <a:gd name="T115" fmla="*/ 749 h 839"/>
              <a:gd name="T116" fmla="*/ 420 w 839"/>
              <a:gd name="T117" fmla="*/ 839 h 839"/>
              <a:gd name="T118" fmla="*/ 374 w 839"/>
              <a:gd name="T119" fmla="*/ 794 h 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39" h="839">
                <a:moveTo>
                  <a:pt x="813" y="273"/>
                </a:moveTo>
                <a:cubicBezTo>
                  <a:pt x="803" y="244"/>
                  <a:pt x="789" y="218"/>
                  <a:pt x="772" y="193"/>
                </a:cubicBezTo>
                <a:cubicBezTo>
                  <a:pt x="759" y="200"/>
                  <a:pt x="749" y="215"/>
                  <a:pt x="749" y="232"/>
                </a:cubicBezTo>
                <a:cubicBezTo>
                  <a:pt x="749" y="257"/>
                  <a:pt x="769" y="277"/>
                  <a:pt x="794" y="277"/>
                </a:cubicBezTo>
                <a:cubicBezTo>
                  <a:pt x="801" y="277"/>
                  <a:pt x="807" y="276"/>
                  <a:pt x="813" y="273"/>
                </a:cubicBezTo>
                <a:close/>
                <a:moveTo>
                  <a:pt x="647" y="67"/>
                </a:moveTo>
                <a:cubicBezTo>
                  <a:pt x="621" y="50"/>
                  <a:pt x="595" y="36"/>
                  <a:pt x="566" y="26"/>
                </a:cubicBezTo>
                <a:cubicBezTo>
                  <a:pt x="563" y="32"/>
                  <a:pt x="562" y="38"/>
                  <a:pt x="562" y="45"/>
                </a:cubicBezTo>
                <a:cubicBezTo>
                  <a:pt x="562" y="70"/>
                  <a:pt x="582" y="90"/>
                  <a:pt x="607" y="90"/>
                </a:cubicBezTo>
                <a:cubicBezTo>
                  <a:pt x="624" y="90"/>
                  <a:pt x="639" y="80"/>
                  <a:pt x="647" y="67"/>
                </a:cubicBezTo>
                <a:close/>
                <a:moveTo>
                  <a:pt x="274" y="26"/>
                </a:moveTo>
                <a:cubicBezTo>
                  <a:pt x="245" y="36"/>
                  <a:pt x="218" y="50"/>
                  <a:pt x="193" y="67"/>
                </a:cubicBezTo>
                <a:cubicBezTo>
                  <a:pt x="200" y="80"/>
                  <a:pt x="215" y="90"/>
                  <a:pt x="233" y="90"/>
                </a:cubicBezTo>
                <a:cubicBezTo>
                  <a:pt x="257" y="90"/>
                  <a:pt x="278" y="70"/>
                  <a:pt x="278" y="45"/>
                </a:cubicBezTo>
                <a:cubicBezTo>
                  <a:pt x="278" y="38"/>
                  <a:pt x="276" y="32"/>
                  <a:pt x="274" y="26"/>
                </a:cubicBezTo>
                <a:close/>
                <a:moveTo>
                  <a:pt x="67" y="193"/>
                </a:moveTo>
                <a:cubicBezTo>
                  <a:pt x="51" y="218"/>
                  <a:pt x="37" y="244"/>
                  <a:pt x="26" y="273"/>
                </a:cubicBezTo>
                <a:cubicBezTo>
                  <a:pt x="32" y="276"/>
                  <a:pt x="38" y="277"/>
                  <a:pt x="45" y="277"/>
                </a:cubicBezTo>
                <a:cubicBezTo>
                  <a:pt x="70" y="277"/>
                  <a:pt x="91" y="257"/>
                  <a:pt x="91" y="232"/>
                </a:cubicBezTo>
                <a:cubicBezTo>
                  <a:pt x="91" y="215"/>
                  <a:pt x="81" y="200"/>
                  <a:pt x="67" y="193"/>
                </a:cubicBezTo>
                <a:close/>
                <a:moveTo>
                  <a:pt x="26" y="566"/>
                </a:moveTo>
                <a:cubicBezTo>
                  <a:pt x="37" y="594"/>
                  <a:pt x="51" y="621"/>
                  <a:pt x="67" y="646"/>
                </a:cubicBezTo>
                <a:cubicBezTo>
                  <a:pt x="81" y="639"/>
                  <a:pt x="91" y="624"/>
                  <a:pt x="91" y="607"/>
                </a:cubicBezTo>
                <a:cubicBezTo>
                  <a:pt x="91" y="582"/>
                  <a:pt x="70" y="561"/>
                  <a:pt x="45" y="561"/>
                </a:cubicBezTo>
                <a:cubicBezTo>
                  <a:pt x="38" y="561"/>
                  <a:pt x="32" y="563"/>
                  <a:pt x="26" y="566"/>
                </a:cubicBezTo>
                <a:close/>
                <a:moveTo>
                  <a:pt x="193" y="773"/>
                </a:moveTo>
                <a:cubicBezTo>
                  <a:pt x="218" y="788"/>
                  <a:pt x="245" y="802"/>
                  <a:pt x="274" y="813"/>
                </a:cubicBezTo>
                <a:cubicBezTo>
                  <a:pt x="276" y="807"/>
                  <a:pt x="278" y="801"/>
                  <a:pt x="278" y="794"/>
                </a:cubicBezTo>
                <a:cubicBezTo>
                  <a:pt x="278" y="769"/>
                  <a:pt x="257" y="749"/>
                  <a:pt x="233" y="749"/>
                </a:cubicBezTo>
                <a:cubicBezTo>
                  <a:pt x="215" y="749"/>
                  <a:pt x="200" y="758"/>
                  <a:pt x="193" y="773"/>
                </a:cubicBezTo>
                <a:close/>
                <a:moveTo>
                  <a:pt x="566" y="813"/>
                </a:moveTo>
                <a:cubicBezTo>
                  <a:pt x="595" y="802"/>
                  <a:pt x="621" y="788"/>
                  <a:pt x="647" y="773"/>
                </a:cubicBezTo>
                <a:cubicBezTo>
                  <a:pt x="639" y="758"/>
                  <a:pt x="624" y="749"/>
                  <a:pt x="607" y="749"/>
                </a:cubicBezTo>
                <a:cubicBezTo>
                  <a:pt x="582" y="749"/>
                  <a:pt x="562" y="769"/>
                  <a:pt x="562" y="794"/>
                </a:cubicBezTo>
                <a:cubicBezTo>
                  <a:pt x="562" y="801"/>
                  <a:pt x="563" y="807"/>
                  <a:pt x="566" y="813"/>
                </a:cubicBezTo>
                <a:close/>
                <a:moveTo>
                  <a:pt x="772" y="646"/>
                </a:moveTo>
                <a:cubicBezTo>
                  <a:pt x="789" y="621"/>
                  <a:pt x="803" y="594"/>
                  <a:pt x="813" y="566"/>
                </a:cubicBezTo>
                <a:cubicBezTo>
                  <a:pt x="807" y="563"/>
                  <a:pt x="801" y="561"/>
                  <a:pt x="794" y="561"/>
                </a:cubicBezTo>
                <a:cubicBezTo>
                  <a:pt x="769" y="561"/>
                  <a:pt x="749" y="582"/>
                  <a:pt x="749" y="607"/>
                </a:cubicBezTo>
                <a:cubicBezTo>
                  <a:pt x="749" y="624"/>
                  <a:pt x="759" y="639"/>
                  <a:pt x="772" y="646"/>
                </a:cubicBezTo>
                <a:close/>
                <a:moveTo>
                  <a:pt x="652" y="232"/>
                </a:moveTo>
                <a:cubicBezTo>
                  <a:pt x="652" y="251"/>
                  <a:pt x="639" y="269"/>
                  <a:pt x="621" y="275"/>
                </a:cubicBezTo>
                <a:cubicBezTo>
                  <a:pt x="620" y="276"/>
                  <a:pt x="620" y="276"/>
                  <a:pt x="618" y="276"/>
                </a:cubicBezTo>
                <a:cubicBezTo>
                  <a:pt x="618" y="276"/>
                  <a:pt x="617" y="276"/>
                  <a:pt x="617" y="276"/>
                </a:cubicBezTo>
                <a:cubicBezTo>
                  <a:pt x="617" y="276"/>
                  <a:pt x="617" y="276"/>
                  <a:pt x="616" y="276"/>
                </a:cubicBezTo>
                <a:cubicBezTo>
                  <a:pt x="615" y="276"/>
                  <a:pt x="615" y="276"/>
                  <a:pt x="615" y="276"/>
                </a:cubicBezTo>
                <a:cubicBezTo>
                  <a:pt x="614" y="277"/>
                  <a:pt x="614" y="277"/>
                  <a:pt x="614" y="277"/>
                </a:cubicBezTo>
                <a:cubicBezTo>
                  <a:pt x="613" y="277"/>
                  <a:pt x="613" y="277"/>
                  <a:pt x="613" y="277"/>
                </a:cubicBezTo>
                <a:cubicBezTo>
                  <a:pt x="612" y="277"/>
                  <a:pt x="612" y="277"/>
                  <a:pt x="611" y="277"/>
                </a:cubicBezTo>
                <a:cubicBezTo>
                  <a:pt x="611" y="277"/>
                  <a:pt x="611" y="277"/>
                  <a:pt x="611" y="277"/>
                </a:cubicBezTo>
                <a:cubicBezTo>
                  <a:pt x="610" y="277"/>
                  <a:pt x="610" y="277"/>
                  <a:pt x="609" y="277"/>
                </a:cubicBezTo>
                <a:cubicBezTo>
                  <a:pt x="608" y="277"/>
                  <a:pt x="608" y="277"/>
                  <a:pt x="608" y="277"/>
                </a:cubicBezTo>
                <a:cubicBezTo>
                  <a:pt x="608" y="277"/>
                  <a:pt x="608" y="277"/>
                  <a:pt x="607" y="277"/>
                </a:cubicBezTo>
                <a:cubicBezTo>
                  <a:pt x="606" y="277"/>
                  <a:pt x="606" y="277"/>
                  <a:pt x="606" y="277"/>
                </a:cubicBezTo>
                <a:cubicBezTo>
                  <a:pt x="605" y="277"/>
                  <a:pt x="605" y="277"/>
                  <a:pt x="605" y="277"/>
                </a:cubicBezTo>
                <a:cubicBezTo>
                  <a:pt x="604" y="277"/>
                  <a:pt x="604" y="277"/>
                  <a:pt x="604" y="277"/>
                </a:cubicBezTo>
                <a:cubicBezTo>
                  <a:pt x="603" y="277"/>
                  <a:pt x="603" y="277"/>
                  <a:pt x="602" y="277"/>
                </a:cubicBezTo>
                <a:cubicBezTo>
                  <a:pt x="601" y="277"/>
                  <a:pt x="601" y="277"/>
                  <a:pt x="601" y="277"/>
                </a:cubicBezTo>
                <a:cubicBezTo>
                  <a:pt x="601" y="277"/>
                  <a:pt x="601" y="277"/>
                  <a:pt x="600" y="277"/>
                </a:cubicBezTo>
                <a:cubicBezTo>
                  <a:pt x="600" y="277"/>
                  <a:pt x="599" y="277"/>
                  <a:pt x="599" y="276"/>
                </a:cubicBezTo>
                <a:cubicBezTo>
                  <a:pt x="598" y="276"/>
                  <a:pt x="598" y="276"/>
                  <a:pt x="598" y="276"/>
                </a:cubicBezTo>
                <a:cubicBezTo>
                  <a:pt x="597" y="276"/>
                  <a:pt x="597" y="276"/>
                  <a:pt x="597" y="276"/>
                </a:cubicBezTo>
                <a:cubicBezTo>
                  <a:pt x="596" y="276"/>
                  <a:pt x="596" y="276"/>
                  <a:pt x="595" y="276"/>
                </a:cubicBezTo>
                <a:cubicBezTo>
                  <a:pt x="595" y="276"/>
                  <a:pt x="595" y="276"/>
                  <a:pt x="595" y="276"/>
                </a:cubicBezTo>
                <a:cubicBezTo>
                  <a:pt x="575" y="270"/>
                  <a:pt x="562" y="252"/>
                  <a:pt x="562" y="232"/>
                </a:cubicBezTo>
                <a:cubicBezTo>
                  <a:pt x="562" y="212"/>
                  <a:pt x="575" y="194"/>
                  <a:pt x="595" y="189"/>
                </a:cubicBezTo>
                <a:cubicBezTo>
                  <a:pt x="595" y="189"/>
                  <a:pt x="595" y="188"/>
                  <a:pt x="595" y="188"/>
                </a:cubicBezTo>
                <a:cubicBezTo>
                  <a:pt x="596" y="188"/>
                  <a:pt x="596" y="188"/>
                  <a:pt x="597" y="188"/>
                </a:cubicBezTo>
                <a:cubicBezTo>
                  <a:pt x="598" y="188"/>
                  <a:pt x="598" y="188"/>
                  <a:pt x="598" y="188"/>
                </a:cubicBezTo>
                <a:cubicBezTo>
                  <a:pt x="598" y="188"/>
                  <a:pt x="598" y="187"/>
                  <a:pt x="599" y="187"/>
                </a:cubicBezTo>
                <a:cubicBezTo>
                  <a:pt x="600" y="187"/>
                  <a:pt x="600" y="187"/>
                  <a:pt x="600" y="187"/>
                </a:cubicBezTo>
                <a:cubicBezTo>
                  <a:pt x="601" y="187"/>
                  <a:pt x="601" y="187"/>
                  <a:pt x="601" y="187"/>
                </a:cubicBezTo>
                <a:cubicBezTo>
                  <a:pt x="602" y="187"/>
                  <a:pt x="602" y="187"/>
                  <a:pt x="602" y="187"/>
                </a:cubicBezTo>
                <a:cubicBezTo>
                  <a:pt x="603" y="187"/>
                  <a:pt x="603" y="187"/>
                  <a:pt x="604" y="187"/>
                </a:cubicBezTo>
                <a:cubicBezTo>
                  <a:pt x="605" y="187"/>
                  <a:pt x="605" y="187"/>
                  <a:pt x="605" y="187"/>
                </a:cubicBezTo>
                <a:cubicBezTo>
                  <a:pt x="605" y="187"/>
                  <a:pt x="605" y="187"/>
                  <a:pt x="606" y="187"/>
                </a:cubicBezTo>
                <a:cubicBezTo>
                  <a:pt x="607" y="187"/>
                  <a:pt x="607" y="187"/>
                  <a:pt x="607" y="187"/>
                </a:cubicBezTo>
                <a:cubicBezTo>
                  <a:pt x="608" y="187"/>
                  <a:pt x="608" y="187"/>
                  <a:pt x="608" y="187"/>
                </a:cubicBezTo>
                <a:cubicBezTo>
                  <a:pt x="608" y="187"/>
                  <a:pt x="609" y="187"/>
                  <a:pt x="609" y="187"/>
                </a:cubicBezTo>
                <a:cubicBezTo>
                  <a:pt x="610" y="187"/>
                  <a:pt x="610" y="187"/>
                  <a:pt x="611" y="187"/>
                </a:cubicBezTo>
                <a:cubicBezTo>
                  <a:pt x="611" y="187"/>
                  <a:pt x="611" y="187"/>
                  <a:pt x="611" y="187"/>
                </a:cubicBezTo>
                <a:cubicBezTo>
                  <a:pt x="612" y="187"/>
                  <a:pt x="612" y="187"/>
                  <a:pt x="613" y="187"/>
                </a:cubicBezTo>
                <a:cubicBezTo>
                  <a:pt x="614" y="187"/>
                  <a:pt x="614" y="187"/>
                  <a:pt x="614" y="187"/>
                </a:cubicBezTo>
                <a:cubicBezTo>
                  <a:pt x="614" y="187"/>
                  <a:pt x="614" y="187"/>
                  <a:pt x="615" y="187"/>
                </a:cubicBezTo>
                <a:cubicBezTo>
                  <a:pt x="616" y="188"/>
                  <a:pt x="616" y="188"/>
                  <a:pt x="616" y="188"/>
                </a:cubicBezTo>
                <a:cubicBezTo>
                  <a:pt x="617" y="188"/>
                  <a:pt x="617" y="188"/>
                  <a:pt x="617" y="188"/>
                </a:cubicBezTo>
                <a:cubicBezTo>
                  <a:pt x="618" y="188"/>
                  <a:pt x="618" y="188"/>
                  <a:pt x="618" y="188"/>
                </a:cubicBezTo>
                <a:cubicBezTo>
                  <a:pt x="638" y="193"/>
                  <a:pt x="652" y="212"/>
                  <a:pt x="652" y="232"/>
                </a:cubicBezTo>
                <a:close/>
                <a:moveTo>
                  <a:pt x="465" y="419"/>
                </a:moveTo>
                <a:cubicBezTo>
                  <a:pt x="465" y="440"/>
                  <a:pt x="450" y="459"/>
                  <a:pt x="430" y="463"/>
                </a:cubicBezTo>
                <a:cubicBezTo>
                  <a:pt x="427" y="464"/>
                  <a:pt x="423" y="465"/>
                  <a:pt x="420" y="465"/>
                </a:cubicBezTo>
                <a:cubicBezTo>
                  <a:pt x="419" y="465"/>
                  <a:pt x="419" y="465"/>
                  <a:pt x="418" y="465"/>
                </a:cubicBezTo>
                <a:cubicBezTo>
                  <a:pt x="418" y="465"/>
                  <a:pt x="418" y="465"/>
                  <a:pt x="418" y="465"/>
                </a:cubicBezTo>
                <a:cubicBezTo>
                  <a:pt x="417" y="465"/>
                  <a:pt x="417" y="465"/>
                  <a:pt x="416" y="465"/>
                </a:cubicBezTo>
                <a:cubicBezTo>
                  <a:pt x="416" y="465"/>
                  <a:pt x="415" y="465"/>
                  <a:pt x="415" y="464"/>
                </a:cubicBezTo>
                <a:cubicBezTo>
                  <a:pt x="415" y="464"/>
                  <a:pt x="415" y="464"/>
                  <a:pt x="414" y="464"/>
                </a:cubicBezTo>
                <a:cubicBezTo>
                  <a:pt x="413" y="464"/>
                  <a:pt x="413" y="464"/>
                  <a:pt x="413" y="464"/>
                </a:cubicBezTo>
                <a:cubicBezTo>
                  <a:pt x="412" y="464"/>
                  <a:pt x="412" y="464"/>
                  <a:pt x="412" y="464"/>
                </a:cubicBezTo>
                <a:cubicBezTo>
                  <a:pt x="411" y="464"/>
                  <a:pt x="411" y="464"/>
                  <a:pt x="411" y="464"/>
                </a:cubicBezTo>
                <a:cubicBezTo>
                  <a:pt x="410" y="463"/>
                  <a:pt x="410" y="463"/>
                  <a:pt x="409" y="463"/>
                </a:cubicBezTo>
                <a:cubicBezTo>
                  <a:pt x="409" y="463"/>
                  <a:pt x="409" y="463"/>
                  <a:pt x="408" y="463"/>
                </a:cubicBezTo>
                <a:cubicBezTo>
                  <a:pt x="408" y="463"/>
                  <a:pt x="408" y="463"/>
                  <a:pt x="408" y="463"/>
                </a:cubicBezTo>
                <a:cubicBezTo>
                  <a:pt x="407" y="462"/>
                  <a:pt x="407" y="462"/>
                  <a:pt x="406" y="462"/>
                </a:cubicBezTo>
                <a:cubicBezTo>
                  <a:pt x="405" y="462"/>
                  <a:pt x="405" y="462"/>
                  <a:pt x="405" y="462"/>
                </a:cubicBezTo>
                <a:cubicBezTo>
                  <a:pt x="405" y="462"/>
                  <a:pt x="405" y="462"/>
                  <a:pt x="404" y="462"/>
                </a:cubicBezTo>
                <a:cubicBezTo>
                  <a:pt x="404" y="462"/>
                  <a:pt x="404" y="462"/>
                  <a:pt x="403" y="462"/>
                </a:cubicBezTo>
                <a:cubicBezTo>
                  <a:pt x="403" y="461"/>
                  <a:pt x="402" y="461"/>
                  <a:pt x="402" y="461"/>
                </a:cubicBezTo>
                <a:cubicBezTo>
                  <a:pt x="402" y="461"/>
                  <a:pt x="402" y="461"/>
                  <a:pt x="401" y="460"/>
                </a:cubicBezTo>
                <a:cubicBezTo>
                  <a:pt x="401" y="460"/>
                  <a:pt x="401" y="460"/>
                  <a:pt x="400" y="460"/>
                </a:cubicBezTo>
                <a:cubicBezTo>
                  <a:pt x="399" y="459"/>
                  <a:pt x="399" y="459"/>
                  <a:pt x="399" y="459"/>
                </a:cubicBezTo>
                <a:cubicBezTo>
                  <a:pt x="399" y="459"/>
                  <a:pt x="399" y="459"/>
                  <a:pt x="399" y="459"/>
                </a:cubicBezTo>
                <a:cubicBezTo>
                  <a:pt x="398" y="459"/>
                  <a:pt x="398" y="459"/>
                  <a:pt x="397" y="459"/>
                </a:cubicBezTo>
                <a:cubicBezTo>
                  <a:pt x="396" y="458"/>
                  <a:pt x="396" y="458"/>
                  <a:pt x="396" y="458"/>
                </a:cubicBezTo>
                <a:cubicBezTo>
                  <a:pt x="383" y="450"/>
                  <a:pt x="374" y="435"/>
                  <a:pt x="374" y="419"/>
                </a:cubicBezTo>
                <a:cubicBezTo>
                  <a:pt x="374" y="403"/>
                  <a:pt x="383" y="389"/>
                  <a:pt x="396" y="380"/>
                </a:cubicBezTo>
                <a:cubicBezTo>
                  <a:pt x="397" y="380"/>
                  <a:pt x="397" y="380"/>
                  <a:pt x="397" y="380"/>
                </a:cubicBezTo>
                <a:cubicBezTo>
                  <a:pt x="398" y="380"/>
                  <a:pt x="398" y="380"/>
                  <a:pt x="399" y="380"/>
                </a:cubicBezTo>
                <a:cubicBezTo>
                  <a:pt x="399" y="380"/>
                  <a:pt x="399" y="380"/>
                  <a:pt x="399" y="379"/>
                </a:cubicBezTo>
                <a:cubicBezTo>
                  <a:pt x="400" y="379"/>
                  <a:pt x="400" y="379"/>
                  <a:pt x="400" y="379"/>
                </a:cubicBezTo>
                <a:cubicBezTo>
                  <a:pt x="401" y="378"/>
                  <a:pt x="401" y="378"/>
                  <a:pt x="401" y="378"/>
                </a:cubicBezTo>
                <a:cubicBezTo>
                  <a:pt x="402" y="378"/>
                  <a:pt x="402" y="378"/>
                  <a:pt x="402" y="377"/>
                </a:cubicBezTo>
                <a:cubicBezTo>
                  <a:pt x="403" y="377"/>
                  <a:pt x="403" y="377"/>
                  <a:pt x="403" y="377"/>
                </a:cubicBezTo>
                <a:cubicBezTo>
                  <a:pt x="404" y="377"/>
                  <a:pt x="404" y="377"/>
                  <a:pt x="404" y="377"/>
                </a:cubicBezTo>
                <a:cubicBezTo>
                  <a:pt x="405" y="377"/>
                  <a:pt x="405" y="377"/>
                  <a:pt x="405" y="377"/>
                </a:cubicBezTo>
                <a:cubicBezTo>
                  <a:pt x="405" y="377"/>
                  <a:pt x="406" y="377"/>
                  <a:pt x="406" y="376"/>
                </a:cubicBezTo>
                <a:cubicBezTo>
                  <a:pt x="407" y="376"/>
                  <a:pt x="407" y="376"/>
                  <a:pt x="408" y="376"/>
                </a:cubicBezTo>
                <a:cubicBezTo>
                  <a:pt x="408" y="376"/>
                  <a:pt x="408" y="376"/>
                  <a:pt x="408" y="376"/>
                </a:cubicBezTo>
                <a:cubicBezTo>
                  <a:pt x="409" y="376"/>
                  <a:pt x="409" y="375"/>
                  <a:pt x="410" y="375"/>
                </a:cubicBezTo>
                <a:cubicBezTo>
                  <a:pt x="410" y="375"/>
                  <a:pt x="410" y="375"/>
                  <a:pt x="411" y="375"/>
                </a:cubicBezTo>
                <a:cubicBezTo>
                  <a:pt x="412" y="375"/>
                  <a:pt x="412" y="375"/>
                  <a:pt x="412" y="375"/>
                </a:cubicBezTo>
                <a:cubicBezTo>
                  <a:pt x="412" y="375"/>
                  <a:pt x="412" y="375"/>
                  <a:pt x="413" y="374"/>
                </a:cubicBezTo>
                <a:cubicBezTo>
                  <a:pt x="414" y="374"/>
                  <a:pt x="414" y="374"/>
                  <a:pt x="414" y="374"/>
                </a:cubicBezTo>
                <a:cubicBezTo>
                  <a:pt x="415" y="374"/>
                  <a:pt x="415" y="374"/>
                  <a:pt x="415" y="374"/>
                </a:cubicBezTo>
                <a:cubicBezTo>
                  <a:pt x="416" y="374"/>
                  <a:pt x="416" y="374"/>
                  <a:pt x="416" y="374"/>
                </a:cubicBezTo>
                <a:cubicBezTo>
                  <a:pt x="417" y="374"/>
                  <a:pt x="417" y="374"/>
                  <a:pt x="418" y="374"/>
                </a:cubicBezTo>
                <a:cubicBezTo>
                  <a:pt x="418" y="374"/>
                  <a:pt x="418" y="374"/>
                  <a:pt x="418" y="374"/>
                </a:cubicBezTo>
                <a:cubicBezTo>
                  <a:pt x="419" y="374"/>
                  <a:pt x="419" y="374"/>
                  <a:pt x="420" y="374"/>
                </a:cubicBezTo>
                <a:cubicBezTo>
                  <a:pt x="423" y="374"/>
                  <a:pt x="427" y="374"/>
                  <a:pt x="430" y="375"/>
                </a:cubicBezTo>
                <a:cubicBezTo>
                  <a:pt x="450" y="380"/>
                  <a:pt x="465" y="399"/>
                  <a:pt x="465" y="419"/>
                </a:cubicBezTo>
                <a:close/>
                <a:moveTo>
                  <a:pt x="278" y="607"/>
                </a:moveTo>
                <a:cubicBezTo>
                  <a:pt x="278" y="627"/>
                  <a:pt x="264" y="646"/>
                  <a:pt x="244" y="650"/>
                </a:cubicBezTo>
                <a:cubicBezTo>
                  <a:pt x="243" y="651"/>
                  <a:pt x="243" y="651"/>
                  <a:pt x="243" y="651"/>
                </a:cubicBezTo>
                <a:cubicBezTo>
                  <a:pt x="242" y="651"/>
                  <a:pt x="242" y="651"/>
                  <a:pt x="242" y="651"/>
                </a:cubicBezTo>
                <a:cubicBezTo>
                  <a:pt x="241" y="651"/>
                  <a:pt x="241" y="651"/>
                  <a:pt x="241" y="651"/>
                </a:cubicBezTo>
                <a:cubicBezTo>
                  <a:pt x="240" y="651"/>
                  <a:pt x="240" y="651"/>
                  <a:pt x="240" y="651"/>
                </a:cubicBezTo>
                <a:cubicBezTo>
                  <a:pt x="239" y="652"/>
                  <a:pt x="239" y="652"/>
                  <a:pt x="238" y="652"/>
                </a:cubicBezTo>
                <a:cubicBezTo>
                  <a:pt x="238" y="652"/>
                  <a:pt x="238" y="652"/>
                  <a:pt x="238" y="652"/>
                </a:cubicBezTo>
                <a:cubicBezTo>
                  <a:pt x="237" y="652"/>
                  <a:pt x="237" y="652"/>
                  <a:pt x="236" y="652"/>
                </a:cubicBezTo>
                <a:cubicBezTo>
                  <a:pt x="235" y="652"/>
                  <a:pt x="235" y="652"/>
                  <a:pt x="235" y="652"/>
                </a:cubicBezTo>
                <a:cubicBezTo>
                  <a:pt x="234" y="652"/>
                  <a:pt x="234" y="652"/>
                  <a:pt x="234" y="652"/>
                </a:cubicBezTo>
                <a:cubicBezTo>
                  <a:pt x="233" y="652"/>
                  <a:pt x="233" y="652"/>
                  <a:pt x="233" y="652"/>
                </a:cubicBezTo>
                <a:cubicBezTo>
                  <a:pt x="232" y="652"/>
                  <a:pt x="232" y="652"/>
                  <a:pt x="231" y="652"/>
                </a:cubicBezTo>
                <a:cubicBezTo>
                  <a:pt x="231" y="652"/>
                  <a:pt x="231" y="652"/>
                  <a:pt x="230" y="652"/>
                </a:cubicBezTo>
                <a:cubicBezTo>
                  <a:pt x="229" y="652"/>
                  <a:pt x="229" y="652"/>
                  <a:pt x="229" y="652"/>
                </a:cubicBezTo>
                <a:cubicBezTo>
                  <a:pt x="228" y="652"/>
                  <a:pt x="228" y="652"/>
                  <a:pt x="228" y="652"/>
                </a:cubicBezTo>
                <a:cubicBezTo>
                  <a:pt x="227" y="652"/>
                  <a:pt x="227" y="652"/>
                  <a:pt x="227" y="652"/>
                </a:cubicBezTo>
                <a:cubicBezTo>
                  <a:pt x="226" y="652"/>
                  <a:pt x="226" y="652"/>
                  <a:pt x="225" y="651"/>
                </a:cubicBezTo>
                <a:cubicBezTo>
                  <a:pt x="225" y="651"/>
                  <a:pt x="225" y="651"/>
                  <a:pt x="225" y="651"/>
                </a:cubicBezTo>
                <a:cubicBezTo>
                  <a:pt x="224" y="651"/>
                  <a:pt x="224" y="651"/>
                  <a:pt x="224" y="651"/>
                </a:cubicBezTo>
                <a:cubicBezTo>
                  <a:pt x="223" y="651"/>
                  <a:pt x="223" y="651"/>
                  <a:pt x="222" y="651"/>
                </a:cubicBezTo>
                <a:cubicBezTo>
                  <a:pt x="222" y="650"/>
                  <a:pt x="222" y="650"/>
                  <a:pt x="222" y="650"/>
                </a:cubicBezTo>
                <a:cubicBezTo>
                  <a:pt x="201" y="646"/>
                  <a:pt x="187" y="627"/>
                  <a:pt x="187" y="607"/>
                </a:cubicBezTo>
                <a:cubicBezTo>
                  <a:pt x="187" y="587"/>
                  <a:pt x="200" y="570"/>
                  <a:pt x="218" y="564"/>
                </a:cubicBezTo>
                <a:cubicBezTo>
                  <a:pt x="219" y="564"/>
                  <a:pt x="220" y="563"/>
                  <a:pt x="222" y="563"/>
                </a:cubicBezTo>
                <a:cubicBezTo>
                  <a:pt x="222" y="563"/>
                  <a:pt x="222" y="563"/>
                  <a:pt x="222" y="563"/>
                </a:cubicBezTo>
                <a:cubicBezTo>
                  <a:pt x="223" y="563"/>
                  <a:pt x="223" y="563"/>
                  <a:pt x="224" y="562"/>
                </a:cubicBezTo>
                <a:cubicBezTo>
                  <a:pt x="225" y="562"/>
                  <a:pt x="225" y="562"/>
                  <a:pt x="225" y="562"/>
                </a:cubicBezTo>
                <a:cubicBezTo>
                  <a:pt x="225" y="562"/>
                  <a:pt x="225" y="562"/>
                  <a:pt x="225" y="562"/>
                </a:cubicBezTo>
                <a:cubicBezTo>
                  <a:pt x="226" y="562"/>
                  <a:pt x="226" y="562"/>
                  <a:pt x="227" y="562"/>
                </a:cubicBezTo>
                <a:cubicBezTo>
                  <a:pt x="228" y="562"/>
                  <a:pt x="228" y="562"/>
                  <a:pt x="228" y="562"/>
                </a:cubicBezTo>
                <a:cubicBezTo>
                  <a:pt x="228" y="561"/>
                  <a:pt x="228" y="561"/>
                  <a:pt x="229" y="561"/>
                </a:cubicBezTo>
                <a:cubicBezTo>
                  <a:pt x="230" y="561"/>
                  <a:pt x="230" y="561"/>
                  <a:pt x="230" y="561"/>
                </a:cubicBezTo>
                <a:cubicBezTo>
                  <a:pt x="231" y="561"/>
                  <a:pt x="231" y="561"/>
                  <a:pt x="231" y="561"/>
                </a:cubicBezTo>
                <a:cubicBezTo>
                  <a:pt x="232" y="561"/>
                  <a:pt x="232" y="561"/>
                  <a:pt x="233" y="561"/>
                </a:cubicBezTo>
                <a:cubicBezTo>
                  <a:pt x="234" y="561"/>
                  <a:pt x="234" y="561"/>
                  <a:pt x="234" y="561"/>
                </a:cubicBezTo>
                <a:cubicBezTo>
                  <a:pt x="234" y="561"/>
                  <a:pt x="234" y="561"/>
                  <a:pt x="235" y="561"/>
                </a:cubicBezTo>
                <a:cubicBezTo>
                  <a:pt x="236" y="561"/>
                  <a:pt x="236" y="561"/>
                  <a:pt x="236" y="561"/>
                </a:cubicBezTo>
                <a:cubicBezTo>
                  <a:pt x="237" y="561"/>
                  <a:pt x="237" y="561"/>
                  <a:pt x="238" y="562"/>
                </a:cubicBezTo>
                <a:cubicBezTo>
                  <a:pt x="238" y="562"/>
                  <a:pt x="238" y="562"/>
                  <a:pt x="238" y="562"/>
                </a:cubicBezTo>
                <a:cubicBezTo>
                  <a:pt x="239" y="562"/>
                  <a:pt x="239" y="562"/>
                  <a:pt x="240" y="562"/>
                </a:cubicBezTo>
                <a:cubicBezTo>
                  <a:pt x="241" y="562"/>
                  <a:pt x="241" y="562"/>
                  <a:pt x="241" y="562"/>
                </a:cubicBezTo>
                <a:cubicBezTo>
                  <a:pt x="241" y="562"/>
                  <a:pt x="241" y="562"/>
                  <a:pt x="242" y="562"/>
                </a:cubicBezTo>
                <a:cubicBezTo>
                  <a:pt x="263" y="567"/>
                  <a:pt x="278" y="585"/>
                  <a:pt x="278" y="607"/>
                </a:cubicBezTo>
                <a:close/>
                <a:moveTo>
                  <a:pt x="465" y="232"/>
                </a:moveTo>
                <a:cubicBezTo>
                  <a:pt x="465" y="257"/>
                  <a:pt x="445" y="277"/>
                  <a:pt x="420" y="277"/>
                </a:cubicBezTo>
                <a:cubicBezTo>
                  <a:pt x="395" y="277"/>
                  <a:pt x="374" y="257"/>
                  <a:pt x="374" y="232"/>
                </a:cubicBezTo>
                <a:cubicBezTo>
                  <a:pt x="374" y="207"/>
                  <a:pt x="395" y="187"/>
                  <a:pt x="420" y="187"/>
                </a:cubicBezTo>
                <a:cubicBezTo>
                  <a:pt x="445" y="187"/>
                  <a:pt x="465" y="207"/>
                  <a:pt x="465" y="232"/>
                </a:cubicBezTo>
                <a:close/>
                <a:moveTo>
                  <a:pt x="278" y="419"/>
                </a:moveTo>
                <a:cubicBezTo>
                  <a:pt x="278" y="444"/>
                  <a:pt x="257" y="465"/>
                  <a:pt x="233" y="465"/>
                </a:cubicBezTo>
                <a:cubicBezTo>
                  <a:pt x="208" y="465"/>
                  <a:pt x="187" y="444"/>
                  <a:pt x="187" y="419"/>
                </a:cubicBezTo>
                <a:cubicBezTo>
                  <a:pt x="187" y="394"/>
                  <a:pt x="208" y="374"/>
                  <a:pt x="233" y="374"/>
                </a:cubicBezTo>
                <a:cubicBezTo>
                  <a:pt x="257" y="374"/>
                  <a:pt x="278" y="394"/>
                  <a:pt x="278" y="419"/>
                </a:cubicBezTo>
                <a:close/>
                <a:moveTo>
                  <a:pt x="278" y="232"/>
                </a:moveTo>
                <a:cubicBezTo>
                  <a:pt x="278" y="257"/>
                  <a:pt x="257" y="277"/>
                  <a:pt x="233" y="277"/>
                </a:cubicBezTo>
                <a:cubicBezTo>
                  <a:pt x="208" y="277"/>
                  <a:pt x="187" y="257"/>
                  <a:pt x="187" y="232"/>
                </a:cubicBezTo>
                <a:cubicBezTo>
                  <a:pt x="187" y="207"/>
                  <a:pt x="208" y="187"/>
                  <a:pt x="233" y="187"/>
                </a:cubicBezTo>
                <a:cubicBezTo>
                  <a:pt x="257" y="187"/>
                  <a:pt x="278" y="207"/>
                  <a:pt x="278" y="232"/>
                </a:cubicBezTo>
                <a:close/>
                <a:moveTo>
                  <a:pt x="91" y="419"/>
                </a:moveTo>
                <a:cubicBezTo>
                  <a:pt x="91" y="444"/>
                  <a:pt x="70" y="465"/>
                  <a:pt x="45" y="465"/>
                </a:cubicBezTo>
                <a:cubicBezTo>
                  <a:pt x="20" y="465"/>
                  <a:pt x="0" y="444"/>
                  <a:pt x="0" y="419"/>
                </a:cubicBezTo>
                <a:cubicBezTo>
                  <a:pt x="0" y="394"/>
                  <a:pt x="20" y="374"/>
                  <a:pt x="45" y="374"/>
                </a:cubicBezTo>
                <a:cubicBezTo>
                  <a:pt x="70" y="374"/>
                  <a:pt x="91" y="394"/>
                  <a:pt x="91" y="419"/>
                </a:cubicBezTo>
                <a:close/>
                <a:moveTo>
                  <a:pt x="465" y="45"/>
                </a:moveTo>
                <a:cubicBezTo>
                  <a:pt x="465" y="70"/>
                  <a:pt x="445" y="90"/>
                  <a:pt x="420" y="90"/>
                </a:cubicBezTo>
                <a:cubicBezTo>
                  <a:pt x="395" y="90"/>
                  <a:pt x="374" y="70"/>
                  <a:pt x="374" y="45"/>
                </a:cubicBezTo>
                <a:cubicBezTo>
                  <a:pt x="374" y="20"/>
                  <a:pt x="394" y="0"/>
                  <a:pt x="418" y="0"/>
                </a:cubicBezTo>
                <a:cubicBezTo>
                  <a:pt x="419" y="0"/>
                  <a:pt x="419" y="0"/>
                  <a:pt x="420" y="0"/>
                </a:cubicBezTo>
                <a:cubicBezTo>
                  <a:pt x="421" y="0"/>
                  <a:pt x="421" y="0"/>
                  <a:pt x="421" y="0"/>
                </a:cubicBezTo>
                <a:cubicBezTo>
                  <a:pt x="446" y="0"/>
                  <a:pt x="465" y="20"/>
                  <a:pt x="465" y="45"/>
                </a:cubicBezTo>
                <a:close/>
                <a:moveTo>
                  <a:pt x="374" y="607"/>
                </a:moveTo>
                <a:cubicBezTo>
                  <a:pt x="374" y="582"/>
                  <a:pt x="395" y="561"/>
                  <a:pt x="420" y="561"/>
                </a:cubicBezTo>
                <a:cubicBezTo>
                  <a:pt x="445" y="561"/>
                  <a:pt x="465" y="582"/>
                  <a:pt x="465" y="607"/>
                </a:cubicBezTo>
                <a:cubicBezTo>
                  <a:pt x="465" y="632"/>
                  <a:pt x="445" y="652"/>
                  <a:pt x="420" y="652"/>
                </a:cubicBezTo>
                <a:cubicBezTo>
                  <a:pt x="395" y="652"/>
                  <a:pt x="374" y="632"/>
                  <a:pt x="374" y="607"/>
                </a:cubicBezTo>
                <a:close/>
                <a:moveTo>
                  <a:pt x="562" y="419"/>
                </a:moveTo>
                <a:cubicBezTo>
                  <a:pt x="562" y="394"/>
                  <a:pt x="582" y="374"/>
                  <a:pt x="607" y="374"/>
                </a:cubicBezTo>
                <a:cubicBezTo>
                  <a:pt x="632" y="374"/>
                  <a:pt x="652" y="394"/>
                  <a:pt x="652" y="419"/>
                </a:cubicBezTo>
                <a:cubicBezTo>
                  <a:pt x="652" y="444"/>
                  <a:pt x="632" y="465"/>
                  <a:pt x="607" y="465"/>
                </a:cubicBezTo>
                <a:cubicBezTo>
                  <a:pt x="582" y="465"/>
                  <a:pt x="562" y="444"/>
                  <a:pt x="562" y="419"/>
                </a:cubicBezTo>
                <a:close/>
                <a:moveTo>
                  <a:pt x="562" y="607"/>
                </a:moveTo>
                <a:cubicBezTo>
                  <a:pt x="562" y="582"/>
                  <a:pt x="582" y="561"/>
                  <a:pt x="607" y="561"/>
                </a:cubicBezTo>
                <a:cubicBezTo>
                  <a:pt x="632" y="561"/>
                  <a:pt x="652" y="582"/>
                  <a:pt x="652" y="607"/>
                </a:cubicBezTo>
                <a:cubicBezTo>
                  <a:pt x="652" y="632"/>
                  <a:pt x="632" y="652"/>
                  <a:pt x="607" y="652"/>
                </a:cubicBezTo>
                <a:cubicBezTo>
                  <a:pt x="582" y="652"/>
                  <a:pt x="562" y="632"/>
                  <a:pt x="562" y="607"/>
                </a:cubicBezTo>
                <a:close/>
                <a:moveTo>
                  <a:pt x="749" y="419"/>
                </a:moveTo>
                <a:cubicBezTo>
                  <a:pt x="749" y="394"/>
                  <a:pt x="769" y="374"/>
                  <a:pt x="794" y="374"/>
                </a:cubicBezTo>
                <a:cubicBezTo>
                  <a:pt x="820" y="374"/>
                  <a:pt x="839" y="394"/>
                  <a:pt x="839" y="419"/>
                </a:cubicBezTo>
                <a:cubicBezTo>
                  <a:pt x="839" y="444"/>
                  <a:pt x="820" y="465"/>
                  <a:pt x="794" y="465"/>
                </a:cubicBezTo>
                <a:cubicBezTo>
                  <a:pt x="769" y="465"/>
                  <a:pt x="749" y="444"/>
                  <a:pt x="749" y="419"/>
                </a:cubicBezTo>
                <a:close/>
                <a:moveTo>
                  <a:pt x="374" y="794"/>
                </a:moveTo>
                <a:cubicBezTo>
                  <a:pt x="374" y="769"/>
                  <a:pt x="395" y="749"/>
                  <a:pt x="420" y="749"/>
                </a:cubicBezTo>
                <a:cubicBezTo>
                  <a:pt x="445" y="749"/>
                  <a:pt x="465" y="769"/>
                  <a:pt x="465" y="794"/>
                </a:cubicBezTo>
                <a:cubicBezTo>
                  <a:pt x="465" y="818"/>
                  <a:pt x="446" y="839"/>
                  <a:pt x="421" y="839"/>
                </a:cubicBezTo>
                <a:cubicBezTo>
                  <a:pt x="421" y="839"/>
                  <a:pt x="421" y="839"/>
                  <a:pt x="421" y="839"/>
                </a:cubicBezTo>
                <a:cubicBezTo>
                  <a:pt x="420" y="839"/>
                  <a:pt x="420" y="839"/>
                  <a:pt x="420" y="839"/>
                </a:cubicBezTo>
                <a:cubicBezTo>
                  <a:pt x="420" y="839"/>
                  <a:pt x="420" y="839"/>
                  <a:pt x="420" y="839"/>
                </a:cubicBezTo>
                <a:cubicBezTo>
                  <a:pt x="419" y="839"/>
                  <a:pt x="419" y="839"/>
                  <a:pt x="418" y="839"/>
                </a:cubicBezTo>
                <a:cubicBezTo>
                  <a:pt x="418" y="839"/>
                  <a:pt x="418" y="839"/>
                  <a:pt x="418" y="839"/>
                </a:cubicBezTo>
                <a:cubicBezTo>
                  <a:pt x="394" y="839"/>
                  <a:pt x="374" y="818"/>
                  <a:pt x="374" y="7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88197" y="1400567"/>
            <a:ext cx="2113079" cy="14126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目 录</a:t>
            </a:r>
            <a:endParaRPr lang="zh-CN" altLang="en-US" sz="66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10857" y="2628447"/>
            <a:ext cx="2977892" cy="594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CONTNETS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135996" y="2247900"/>
            <a:ext cx="655889" cy="671697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7" tIns="60913" rIns="121827" bIns="60913" anchor="ctr"/>
          <a:lstStyle/>
          <a:p>
            <a:pPr algn="ctr">
              <a:defRPr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000091" y="2247625"/>
            <a:ext cx="3962885" cy="671697"/>
            <a:chOff x="6339097" y="1573726"/>
            <a:chExt cx="3744416" cy="511504"/>
          </a:xfrm>
          <a:solidFill>
            <a:schemeClr val="accent1"/>
          </a:solidFill>
        </p:grpSpPr>
        <p:sp>
          <p:nvSpPr>
            <p:cNvPr id="13" name="圆角矩形 12"/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2613" tIns="81307" rIns="162613" bIns="81307" anchor="ctr"/>
            <a:lstStyle/>
            <a:p>
              <a:pPr algn="ctr">
                <a:defRPr/>
              </a:pPr>
              <a:endParaRPr lang="zh-CN" altLang="en-US" sz="4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896718" y="1614014"/>
              <a:ext cx="2653076" cy="436170"/>
            </a:xfrm>
            <a:prstGeom prst="rect">
              <a:avLst/>
            </a:prstGeom>
            <a:grpFill/>
          </p:spPr>
          <p:txBody>
            <a:bodyPr wrap="square" lIns="162613" tIns="81307" rIns="162613" bIns="81307">
              <a:spAutoFit/>
            </a:bodyPr>
            <a:lstStyle/>
            <a:p>
              <a:pPr algn="ctr">
                <a:defRPr/>
              </a:pPr>
              <a:r>
                <a:rPr lang="zh-CN" altLang="zh-CN" sz="2665" b="1" kern="1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商务</a:t>
              </a:r>
              <a:r>
                <a:rPr lang="zh-CN" altLang="zh-CN" sz="2665" b="1" kern="1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目标</a:t>
              </a:r>
              <a:endParaRPr lang="zh-CN" altLang="zh-CN" sz="2665" b="1" kern="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5" name="圆角矩形 14"/>
          <p:cNvSpPr/>
          <p:nvPr/>
        </p:nvSpPr>
        <p:spPr>
          <a:xfrm>
            <a:off x="5135996" y="3180171"/>
            <a:ext cx="655889" cy="67169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7" tIns="60913" rIns="121827" bIns="60913" anchor="ctr"/>
          <a:lstStyle/>
          <a:p>
            <a:pPr algn="ctr">
              <a:defRPr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976222" y="3179896"/>
            <a:ext cx="3962885" cy="671697"/>
            <a:chOff x="6315199" y="2410178"/>
            <a:chExt cx="3744416" cy="511504"/>
          </a:xfrm>
          <a:solidFill>
            <a:schemeClr val="accent2"/>
          </a:solidFill>
        </p:grpSpPr>
        <p:sp>
          <p:nvSpPr>
            <p:cNvPr id="17" name="圆角矩形 16"/>
            <p:cNvSpPr/>
            <p:nvPr/>
          </p:nvSpPr>
          <p:spPr>
            <a:xfrm>
              <a:off x="6315199" y="2410178"/>
              <a:ext cx="3744416" cy="511504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2613" tIns="81307" rIns="162613" bIns="81307" anchor="ctr"/>
            <a:lstStyle/>
            <a:p>
              <a:pPr algn="ctr">
                <a:defRPr/>
              </a:pPr>
              <a:endParaRPr lang="zh-CN" altLang="en-US" sz="4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429198" y="2450313"/>
              <a:ext cx="3507560" cy="436170"/>
            </a:xfrm>
            <a:prstGeom prst="rect">
              <a:avLst/>
            </a:prstGeom>
            <a:grpFill/>
          </p:spPr>
          <p:txBody>
            <a:bodyPr wrap="square" lIns="162613" tIns="81307" rIns="162613" bIns="81307">
              <a:spAutoFit/>
            </a:bodyPr>
            <a:lstStyle/>
            <a:p>
              <a:pPr algn="ctr">
                <a:defRPr/>
              </a:pPr>
              <a:r>
                <a:rPr lang="zh-CN" altLang="zh-CN" sz="2665" b="1" kern="1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主要业务模式</a:t>
              </a:r>
              <a:r>
                <a:rPr lang="zh-CN" altLang="zh-CN" sz="2665" b="1" kern="1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规划</a:t>
              </a:r>
              <a:endParaRPr lang="zh-CN" altLang="zh-CN" sz="2665" b="1" kern="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9" name="圆角矩形 18"/>
          <p:cNvSpPr/>
          <p:nvPr/>
        </p:nvSpPr>
        <p:spPr>
          <a:xfrm>
            <a:off x="5135996" y="4098572"/>
            <a:ext cx="655889" cy="671697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7" tIns="60913" rIns="121827" bIns="60913" anchor="ctr"/>
          <a:lstStyle/>
          <a:p>
            <a:pPr algn="ctr">
              <a:defRPr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6000091" y="4098292"/>
            <a:ext cx="3962885" cy="671697"/>
            <a:chOff x="6339097" y="3296031"/>
            <a:chExt cx="3744416" cy="511504"/>
          </a:xfrm>
          <a:solidFill>
            <a:schemeClr val="accent3"/>
          </a:solidFill>
        </p:grpSpPr>
        <p:sp>
          <p:nvSpPr>
            <p:cNvPr id="21" name="圆角矩形 20"/>
            <p:cNvSpPr/>
            <p:nvPr/>
          </p:nvSpPr>
          <p:spPr>
            <a:xfrm>
              <a:off x="6339097" y="3296031"/>
              <a:ext cx="3744416" cy="511504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2613" tIns="81307" rIns="162613" bIns="81307" anchor="ctr"/>
            <a:lstStyle/>
            <a:p>
              <a:pPr algn="ctr">
                <a:defRPr/>
              </a:pPr>
              <a:endParaRPr lang="zh-CN" altLang="en-US" sz="4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898538" y="3336319"/>
              <a:ext cx="2736305" cy="436170"/>
            </a:xfrm>
            <a:prstGeom prst="rect">
              <a:avLst/>
            </a:prstGeom>
            <a:grpFill/>
          </p:spPr>
          <p:txBody>
            <a:bodyPr wrap="square" lIns="162613" tIns="81307" rIns="162613" bIns="81307">
              <a:spAutoFit/>
            </a:bodyPr>
            <a:lstStyle/>
            <a:p>
              <a:pPr algn="ctr">
                <a:defRPr/>
              </a:pPr>
              <a:r>
                <a:rPr lang="zh-CN" altLang="en-US" sz="2665" b="1" kern="1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团队</a:t>
              </a:r>
              <a:r>
                <a:rPr lang="zh-CN" altLang="en-US" sz="2665" b="1" kern="1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结构</a:t>
              </a:r>
              <a:endParaRPr lang="zh-CN" altLang="en-US" sz="2665" b="1" kern="1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 rot="10800000">
            <a:off x="9155929" y="4610100"/>
            <a:ext cx="3036071" cy="2247900"/>
            <a:chOff x="0" y="0"/>
            <a:chExt cx="4661091" cy="3451061"/>
          </a:xfrm>
        </p:grpSpPr>
        <p:sp>
          <p:nvSpPr>
            <p:cNvPr id="40" name="Freeform 6"/>
            <p:cNvSpPr/>
            <p:nvPr/>
          </p:nvSpPr>
          <p:spPr bwMode="auto">
            <a:xfrm>
              <a:off x="0" y="0"/>
              <a:ext cx="4661091" cy="3034597"/>
            </a:xfrm>
            <a:custGeom>
              <a:avLst/>
              <a:gdLst>
                <a:gd name="T0" fmla="*/ 1156 w 3399"/>
                <a:gd name="T1" fmla="*/ 1224 h 2212"/>
                <a:gd name="T2" fmla="*/ 0 w 3399"/>
                <a:gd name="T3" fmla="*/ 2169 h 2212"/>
                <a:gd name="T4" fmla="*/ 0 w 3399"/>
                <a:gd name="T5" fmla="*/ 0 h 2212"/>
                <a:gd name="T6" fmla="*/ 3399 w 3399"/>
                <a:gd name="T7" fmla="*/ 0 h 2212"/>
                <a:gd name="T8" fmla="*/ 2507 w 3399"/>
                <a:gd name="T9" fmla="*/ 817 h 2212"/>
                <a:gd name="T10" fmla="*/ 1156 w 3399"/>
                <a:gd name="T11" fmla="*/ 1224 h 2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99" h="2212">
                  <a:moveTo>
                    <a:pt x="1156" y="1224"/>
                  </a:moveTo>
                  <a:cubicBezTo>
                    <a:pt x="904" y="1614"/>
                    <a:pt x="679" y="2212"/>
                    <a:pt x="0" y="216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399" y="0"/>
                    <a:pt x="3399" y="0"/>
                    <a:pt x="3399" y="0"/>
                  </a:cubicBezTo>
                  <a:cubicBezTo>
                    <a:pt x="3399" y="433"/>
                    <a:pt x="3025" y="807"/>
                    <a:pt x="2507" y="817"/>
                  </a:cubicBezTo>
                  <a:cubicBezTo>
                    <a:pt x="2031" y="826"/>
                    <a:pt x="1547" y="622"/>
                    <a:pt x="1156" y="12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8"/>
            <p:cNvSpPr/>
            <p:nvPr/>
          </p:nvSpPr>
          <p:spPr bwMode="auto">
            <a:xfrm>
              <a:off x="0" y="0"/>
              <a:ext cx="4407512" cy="3451061"/>
            </a:xfrm>
            <a:custGeom>
              <a:avLst/>
              <a:gdLst>
                <a:gd name="T0" fmla="*/ 3035 w 3037"/>
                <a:gd name="T1" fmla="*/ 0 h 2516"/>
                <a:gd name="T2" fmla="*/ 3027 w 3037"/>
                <a:gd name="T3" fmla="*/ 141 h 2516"/>
                <a:gd name="T4" fmla="*/ 2780 w 3037"/>
                <a:gd name="T5" fmla="*/ 690 h 2516"/>
                <a:gd name="T6" fmla="*/ 2164 w 3037"/>
                <a:gd name="T7" fmla="*/ 997 h 2516"/>
                <a:gd name="T8" fmla="*/ 1973 w 3037"/>
                <a:gd name="T9" fmla="*/ 988 h 2516"/>
                <a:gd name="T10" fmla="*/ 1878 w 3037"/>
                <a:gd name="T11" fmla="*/ 974 h 2516"/>
                <a:gd name="T12" fmla="*/ 620 w 3037"/>
                <a:gd name="T13" fmla="*/ 1527 h 2516"/>
                <a:gd name="T14" fmla="*/ 577 w 3037"/>
                <a:gd name="T15" fmla="*/ 1700 h 2516"/>
                <a:gd name="T16" fmla="*/ 0 w 3037"/>
                <a:gd name="T17" fmla="*/ 2516 h 2516"/>
                <a:gd name="T18" fmla="*/ 0 w 3037"/>
                <a:gd name="T19" fmla="*/ 2480 h 2516"/>
                <a:gd name="T20" fmla="*/ 543 w 3037"/>
                <a:gd name="T21" fmla="*/ 1691 h 2516"/>
                <a:gd name="T22" fmla="*/ 586 w 3037"/>
                <a:gd name="T23" fmla="*/ 1517 h 2516"/>
                <a:gd name="T24" fmla="*/ 1884 w 3037"/>
                <a:gd name="T25" fmla="*/ 939 h 2516"/>
                <a:gd name="T26" fmla="*/ 1978 w 3037"/>
                <a:gd name="T27" fmla="*/ 953 h 2516"/>
                <a:gd name="T28" fmla="*/ 2162 w 3037"/>
                <a:gd name="T29" fmla="*/ 962 h 2516"/>
                <a:gd name="T30" fmla="*/ 2754 w 3037"/>
                <a:gd name="T31" fmla="*/ 667 h 2516"/>
                <a:gd name="T32" fmla="*/ 2992 w 3037"/>
                <a:gd name="T33" fmla="*/ 135 h 2516"/>
                <a:gd name="T34" fmla="*/ 3000 w 3037"/>
                <a:gd name="T35" fmla="*/ 0 h 2516"/>
                <a:gd name="T36" fmla="*/ 3035 w 3037"/>
                <a:gd name="T37" fmla="*/ 0 h 2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37" h="2516">
                  <a:moveTo>
                    <a:pt x="3035" y="0"/>
                  </a:moveTo>
                  <a:cubicBezTo>
                    <a:pt x="3037" y="43"/>
                    <a:pt x="3035" y="90"/>
                    <a:pt x="3027" y="141"/>
                  </a:cubicBezTo>
                  <a:cubicBezTo>
                    <a:pt x="3003" y="315"/>
                    <a:pt x="2922" y="523"/>
                    <a:pt x="2780" y="690"/>
                  </a:cubicBezTo>
                  <a:cubicBezTo>
                    <a:pt x="2638" y="857"/>
                    <a:pt x="2434" y="985"/>
                    <a:pt x="2164" y="997"/>
                  </a:cubicBezTo>
                  <a:cubicBezTo>
                    <a:pt x="2104" y="1000"/>
                    <a:pt x="2040" y="997"/>
                    <a:pt x="1973" y="988"/>
                  </a:cubicBezTo>
                  <a:cubicBezTo>
                    <a:pt x="1939" y="983"/>
                    <a:pt x="1909" y="979"/>
                    <a:pt x="1878" y="974"/>
                  </a:cubicBezTo>
                  <a:cubicBezTo>
                    <a:pt x="1335" y="894"/>
                    <a:pt x="811" y="818"/>
                    <a:pt x="620" y="1527"/>
                  </a:cubicBezTo>
                  <a:cubicBezTo>
                    <a:pt x="606" y="1579"/>
                    <a:pt x="592" y="1638"/>
                    <a:pt x="577" y="1700"/>
                  </a:cubicBezTo>
                  <a:cubicBezTo>
                    <a:pt x="495" y="2056"/>
                    <a:pt x="389" y="2516"/>
                    <a:pt x="0" y="2516"/>
                  </a:cubicBezTo>
                  <a:cubicBezTo>
                    <a:pt x="0" y="2480"/>
                    <a:pt x="0" y="2480"/>
                    <a:pt x="0" y="2480"/>
                  </a:cubicBezTo>
                  <a:cubicBezTo>
                    <a:pt x="361" y="2480"/>
                    <a:pt x="463" y="2036"/>
                    <a:pt x="543" y="1691"/>
                  </a:cubicBezTo>
                  <a:cubicBezTo>
                    <a:pt x="558" y="1629"/>
                    <a:pt x="571" y="1570"/>
                    <a:pt x="586" y="1517"/>
                  </a:cubicBezTo>
                  <a:cubicBezTo>
                    <a:pt x="786" y="779"/>
                    <a:pt x="1324" y="857"/>
                    <a:pt x="1884" y="939"/>
                  </a:cubicBezTo>
                  <a:cubicBezTo>
                    <a:pt x="1916" y="944"/>
                    <a:pt x="1949" y="948"/>
                    <a:pt x="1978" y="953"/>
                  </a:cubicBezTo>
                  <a:cubicBezTo>
                    <a:pt x="2043" y="962"/>
                    <a:pt x="2105" y="965"/>
                    <a:pt x="2162" y="962"/>
                  </a:cubicBezTo>
                  <a:cubicBezTo>
                    <a:pt x="2422" y="950"/>
                    <a:pt x="2617" y="828"/>
                    <a:pt x="2754" y="667"/>
                  </a:cubicBezTo>
                  <a:cubicBezTo>
                    <a:pt x="2890" y="505"/>
                    <a:pt x="2969" y="304"/>
                    <a:pt x="2992" y="135"/>
                  </a:cubicBezTo>
                  <a:cubicBezTo>
                    <a:pt x="2999" y="87"/>
                    <a:pt x="3001" y="41"/>
                    <a:pt x="3000" y="0"/>
                  </a:cubicBezTo>
                  <a:lnTo>
                    <a:pt x="30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10"/>
            <p:cNvSpPr>
              <a:spLocks noEditPoints="1"/>
            </p:cNvSpPr>
            <p:nvPr/>
          </p:nvSpPr>
          <p:spPr bwMode="auto">
            <a:xfrm>
              <a:off x="279335" y="279335"/>
              <a:ext cx="1064014" cy="1065284"/>
            </a:xfrm>
            <a:custGeom>
              <a:avLst/>
              <a:gdLst>
                <a:gd name="T0" fmla="*/ 38 w 776"/>
                <a:gd name="T1" fmla="*/ 76 h 776"/>
                <a:gd name="T2" fmla="*/ 38 w 776"/>
                <a:gd name="T3" fmla="*/ 0 h 776"/>
                <a:gd name="T4" fmla="*/ 76 w 776"/>
                <a:gd name="T5" fmla="*/ 738 h 776"/>
                <a:gd name="T6" fmla="*/ 0 w 776"/>
                <a:gd name="T7" fmla="*/ 738 h 776"/>
                <a:gd name="T8" fmla="*/ 76 w 776"/>
                <a:gd name="T9" fmla="*/ 738 h 776"/>
                <a:gd name="T10" fmla="*/ 563 w 776"/>
                <a:gd name="T11" fmla="*/ 251 h 776"/>
                <a:gd name="T12" fmla="*/ 563 w 776"/>
                <a:gd name="T13" fmla="*/ 175 h 776"/>
                <a:gd name="T14" fmla="*/ 426 w 776"/>
                <a:gd name="T15" fmla="*/ 388 h 776"/>
                <a:gd name="T16" fmla="*/ 350 w 776"/>
                <a:gd name="T17" fmla="*/ 388 h 776"/>
                <a:gd name="T18" fmla="*/ 426 w 776"/>
                <a:gd name="T19" fmla="*/ 388 h 776"/>
                <a:gd name="T20" fmla="*/ 213 w 776"/>
                <a:gd name="T21" fmla="*/ 601 h 776"/>
                <a:gd name="T22" fmla="*/ 213 w 776"/>
                <a:gd name="T23" fmla="*/ 525 h 776"/>
                <a:gd name="T24" fmla="*/ 776 w 776"/>
                <a:gd name="T25" fmla="*/ 38 h 776"/>
                <a:gd name="T26" fmla="*/ 700 w 776"/>
                <a:gd name="T27" fmla="*/ 38 h 776"/>
                <a:gd name="T28" fmla="*/ 776 w 776"/>
                <a:gd name="T29" fmla="*/ 38 h 776"/>
                <a:gd name="T30" fmla="*/ 388 w 776"/>
                <a:gd name="T31" fmla="*/ 251 h 776"/>
                <a:gd name="T32" fmla="*/ 388 w 776"/>
                <a:gd name="T33" fmla="*/ 175 h 776"/>
                <a:gd name="T34" fmla="*/ 251 w 776"/>
                <a:gd name="T35" fmla="*/ 388 h 776"/>
                <a:gd name="T36" fmla="*/ 175 w 776"/>
                <a:gd name="T37" fmla="*/ 388 h 776"/>
                <a:gd name="T38" fmla="*/ 251 w 776"/>
                <a:gd name="T39" fmla="*/ 388 h 776"/>
                <a:gd name="T40" fmla="*/ 213 w 776"/>
                <a:gd name="T41" fmla="*/ 251 h 776"/>
                <a:gd name="T42" fmla="*/ 213 w 776"/>
                <a:gd name="T43" fmla="*/ 175 h 776"/>
                <a:gd name="T44" fmla="*/ 76 w 776"/>
                <a:gd name="T45" fmla="*/ 563 h 776"/>
                <a:gd name="T46" fmla="*/ 0 w 776"/>
                <a:gd name="T47" fmla="*/ 563 h 776"/>
                <a:gd name="T48" fmla="*/ 76 w 776"/>
                <a:gd name="T49" fmla="*/ 563 h 776"/>
                <a:gd name="T50" fmla="*/ 38 w 776"/>
                <a:gd name="T51" fmla="*/ 426 h 776"/>
                <a:gd name="T52" fmla="*/ 38 w 776"/>
                <a:gd name="T53" fmla="*/ 350 h 776"/>
                <a:gd name="T54" fmla="*/ 0 w 776"/>
                <a:gd name="T55" fmla="*/ 213 h 776"/>
                <a:gd name="T56" fmla="*/ 76 w 776"/>
                <a:gd name="T57" fmla="*/ 213 h 776"/>
                <a:gd name="T58" fmla="*/ 0 w 776"/>
                <a:gd name="T59" fmla="*/ 213 h 776"/>
                <a:gd name="T60" fmla="*/ 563 w 776"/>
                <a:gd name="T61" fmla="*/ 76 h 776"/>
                <a:gd name="T62" fmla="*/ 563 w 776"/>
                <a:gd name="T63" fmla="*/ 0 h 776"/>
                <a:gd name="T64" fmla="*/ 426 w 776"/>
                <a:gd name="T65" fmla="*/ 38 h 776"/>
                <a:gd name="T66" fmla="*/ 350 w 776"/>
                <a:gd name="T67" fmla="*/ 38 h 776"/>
                <a:gd name="T68" fmla="*/ 426 w 776"/>
                <a:gd name="T69" fmla="*/ 38 h 776"/>
                <a:gd name="T70" fmla="*/ 251 w 776"/>
                <a:gd name="T71" fmla="*/ 38 h 776"/>
                <a:gd name="T72" fmla="*/ 175 w 776"/>
                <a:gd name="T73" fmla="*/ 38 h 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76" h="776">
                  <a:moveTo>
                    <a:pt x="76" y="38"/>
                  </a:moveTo>
                  <a:cubicBezTo>
                    <a:pt x="76" y="59"/>
                    <a:pt x="59" y="76"/>
                    <a:pt x="38" y="76"/>
                  </a:cubicBezTo>
                  <a:cubicBezTo>
                    <a:pt x="17" y="76"/>
                    <a:pt x="0" y="59"/>
                    <a:pt x="0" y="38"/>
                  </a:cubicBezTo>
                  <a:cubicBezTo>
                    <a:pt x="0" y="17"/>
                    <a:pt x="17" y="0"/>
                    <a:pt x="38" y="0"/>
                  </a:cubicBezTo>
                  <a:cubicBezTo>
                    <a:pt x="59" y="0"/>
                    <a:pt x="76" y="17"/>
                    <a:pt x="76" y="38"/>
                  </a:cubicBezTo>
                  <a:close/>
                  <a:moveTo>
                    <a:pt x="76" y="738"/>
                  </a:moveTo>
                  <a:cubicBezTo>
                    <a:pt x="76" y="759"/>
                    <a:pt x="59" y="776"/>
                    <a:pt x="38" y="776"/>
                  </a:cubicBezTo>
                  <a:cubicBezTo>
                    <a:pt x="17" y="776"/>
                    <a:pt x="0" y="759"/>
                    <a:pt x="0" y="738"/>
                  </a:cubicBezTo>
                  <a:cubicBezTo>
                    <a:pt x="0" y="717"/>
                    <a:pt x="17" y="700"/>
                    <a:pt x="38" y="700"/>
                  </a:cubicBezTo>
                  <a:cubicBezTo>
                    <a:pt x="59" y="700"/>
                    <a:pt x="76" y="717"/>
                    <a:pt x="76" y="738"/>
                  </a:cubicBezTo>
                  <a:close/>
                  <a:moveTo>
                    <a:pt x="601" y="213"/>
                  </a:moveTo>
                  <a:cubicBezTo>
                    <a:pt x="601" y="234"/>
                    <a:pt x="584" y="251"/>
                    <a:pt x="563" y="251"/>
                  </a:cubicBezTo>
                  <a:cubicBezTo>
                    <a:pt x="542" y="251"/>
                    <a:pt x="525" y="234"/>
                    <a:pt x="525" y="213"/>
                  </a:cubicBezTo>
                  <a:cubicBezTo>
                    <a:pt x="525" y="192"/>
                    <a:pt x="542" y="175"/>
                    <a:pt x="563" y="175"/>
                  </a:cubicBezTo>
                  <a:cubicBezTo>
                    <a:pt x="584" y="175"/>
                    <a:pt x="601" y="192"/>
                    <a:pt x="601" y="213"/>
                  </a:cubicBezTo>
                  <a:close/>
                  <a:moveTo>
                    <a:pt x="426" y="388"/>
                  </a:moveTo>
                  <a:cubicBezTo>
                    <a:pt x="426" y="409"/>
                    <a:pt x="409" y="426"/>
                    <a:pt x="388" y="426"/>
                  </a:cubicBezTo>
                  <a:cubicBezTo>
                    <a:pt x="367" y="426"/>
                    <a:pt x="350" y="409"/>
                    <a:pt x="350" y="388"/>
                  </a:cubicBezTo>
                  <a:cubicBezTo>
                    <a:pt x="350" y="367"/>
                    <a:pt x="367" y="350"/>
                    <a:pt x="388" y="350"/>
                  </a:cubicBezTo>
                  <a:cubicBezTo>
                    <a:pt x="409" y="350"/>
                    <a:pt x="426" y="367"/>
                    <a:pt x="426" y="388"/>
                  </a:cubicBezTo>
                  <a:close/>
                  <a:moveTo>
                    <a:pt x="251" y="563"/>
                  </a:moveTo>
                  <a:cubicBezTo>
                    <a:pt x="251" y="584"/>
                    <a:pt x="234" y="601"/>
                    <a:pt x="213" y="601"/>
                  </a:cubicBezTo>
                  <a:cubicBezTo>
                    <a:pt x="192" y="601"/>
                    <a:pt x="175" y="584"/>
                    <a:pt x="175" y="563"/>
                  </a:cubicBezTo>
                  <a:cubicBezTo>
                    <a:pt x="175" y="542"/>
                    <a:pt x="192" y="525"/>
                    <a:pt x="213" y="525"/>
                  </a:cubicBezTo>
                  <a:cubicBezTo>
                    <a:pt x="234" y="525"/>
                    <a:pt x="251" y="542"/>
                    <a:pt x="251" y="563"/>
                  </a:cubicBezTo>
                  <a:close/>
                  <a:moveTo>
                    <a:pt x="776" y="38"/>
                  </a:moveTo>
                  <a:cubicBezTo>
                    <a:pt x="776" y="59"/>
                    <a:pt x="759" y="76"/>
                    <a:pt x="738" y="76"/>
                  </a:cubicBezTo>
                  <a:cubicBezTo>
                    <a:pt x="717" y="76"/>
                    <a:pt x="700" y="59"/>
                    <a:pt x="700" y="38"/>
                  </a:cubicBezTo>
                  <a:cubicBezTo>
                    <a:pt x="700" y="17"/>
                    <a:pt x="717" y="0"/>
                    <a:pt x="738" y="0"/>
                  </a:cubicBezTo>
                  <a:cubicBezTo>
                    <a:pt x="759" y="0"/>
                    <a:pt x="776" y="17"/>
                    <a:pt x="776" y="38"/>
                  </a:cubicBezTo>
                  <a:close/>
                  <a:moveTo>
                    <a:pt x="426" y="213"/>
                  </a:moveTo>
                  <a:cubicBezTo>
                    <a:pt x="426" y="234"/>
                    <a:pt x="409" y="251"/>
                    <a:pt x="388" y="251"/>
                  </a:cubicBezTo>
                  <a:cubicBezTo>
                    <a:pt x="367" y="251"/>
                    <a:pt x="350" y="234"/>
                    <a:pt x="350" y="213"/>
                  </a:cubicBezTo>
                  <a:cubicBezTo>
                    <a:pt x="350" y="192"/>
                    <a:pt x="367" y="175"/>
                    <a:pt x="388" y="175"/>
                  </a:cubicBezTo>
                  <a:cubicBezTo>
                    <a:pt x="409" y="175"/>
                    <a:pt x="426" y="192"/>
                    <a:pt x="426" y="213"/>
                  </a:cubicBezTo>
                  <a:close/>
                  <a:moveTo>
                    <a:pt x="251" y="388"/>
                  </a:moveTo>
                  <a:cubicBezTo>
                    <a:pt x="251" y="409"/>
                    <a:pt x="234" y="426"/>
                    <a:pt x="213" y="426"/>
                  </a:cubicBezTo>
                  <a:cubicBezTo>
                    <a:pt x="192" y="426"/>
                    <a:pt x="175" y="409"/>
                    <a:pt x="175" y="388"/>
                  </a:cubicBezTo>
                  <a:cubicBezTo>
                    <a:pt x="175" y="367"/>
                    <a:pt x="192" y="350"/>
                    <a:pt x="213" y="350"/>
                  </a:cubicBezTo>
                  <a:cubicBezTo>
                    <a:pt x="234" y="350"/>
                    <a:pt x="251" y="367"/>
                    <a:pt x="251" y="388"/>
                  </a:cubicBezTo>
                  <a:close/>
                  <a:moveTo>
                    <a:pt x="251" y="213"/>
                  </a:moveTo>
                  <a:cubicBezTo>
                    <a:pt x="251" y="234"/>
                    <a:pt x="234" y="251"/>
                    <a:pt x="213" y="251"/>
                  </a:cubicBezTo>
                  <a:cubicBezTo>
                    <a:pt x="192" y="251"/>
                    <a:pt x="175" y="234"/>
                    <a:pt x="175" y="213"/>
                  </a:cubicBezTo>
                  <a:cubicBezTo>
                    <a:pt x="175" y="192"/>
                    <a:pt x="192" y="175"/>
                    <a:pt x="213" y="175"/>
                  </a:cubicBezTo>
                  <a:cubicBezTo>
                    <a:pt x="234" y="175"/>
                    <a:pt x="251" y="192"/>
                    <a:pt x="251" y="213"/>
                  </a:cubicBezTo>
                  <a:close/>
                  <a:moveTo>
                    <a:pt x="76" y="563"/>
                  </a:moveTo>
                  <a:cubicBezTo>
                    <a:pt x="76" y="584"/>
                    <a:pt x="59" y="601"/>
                    <a:pt x="38" y="601"/>
                  </a:cubicBezTo>
                  <a:cubicBezTo>
                    <a:pt x="17" y="601"/>
                    <a:pt x="0" y="584"/>
                    <a:pt x="0" y="563"/>
                  </a:cubicBezTo>
                  <a:cubicBezTo>
                    <a:pt x="0" y="542"/>
                    <a:pt x="17" y="525"/>
                    <a:pt x="38" y="525"/>
                  </a:cubicBezTo>
                  <a:cubicBezTo>
                    <a:pt x="59" y="525"/>
                    <a:pt x="76" y="542"/>
                    <a:pt x="76" y="563"/>
                  </a:cubicBezTo>
                  <a:close/>
                  <a:moveTo>
                    <a:pt x="76" y="388"/>
                  </a:moveTo>
                  <a:cubicBezTo>
                    <a:pt x="76" y="409"/>
                    <a:pt x="59" y="426"/>
                    <a:pt x="38" y="426"/>
                  </a:cubicBezTo>
                  <a:cubicBezTo>
                    <a:pt x="17" y="426"/>
                    <a:pt x="0" y="409"/>
                    <a:pt x="0" y="388"/>
                  </a:cubicBezTo>
                  <a:cubicBezTo>
                    <a:pt x="0" y="367"/>
                    <a:pt x="17" y="350"/>
                    <a:pt x="38" y="350"/>
                  </a:cubicBezTo>
                  <a:cubicBezTo>
                    <a:pt x="59" y="350"/>
                    <a:pt x="76" y="367"/>
                    <a:pt x="76" y="388"/>
                  </a:cubicBezTo>
                  <a:close/>
                  <a:moveTo>
                    <a:pt x="0" y="213"/>
                  </a:moveTo>
                  <a:cubicBezTo>
                    <a:pt x="0" y="192"/>
                    <a:pt x="17" y="175"/>
                    <a:pt x="38" y="175"/>
                  </a:cubicBezTo>
                  <a:cubicBezTo>
                    <a:pt x="59" y="175"/>
                    <a:pt x="76" y="192"/>
                    <a:pt x="76" y="213"/>
                  </a:cubicBezTo>
                  <a:cubicBezTo>
                    <a:pt x="76" y="234"/>
                    <a:pt x="59" y="251"/>
                    <a:pt x="38" y="251"/>
                  </a:cubicBezTo>
                  <a:cubicBezTo>
                    <a:pt x="17" y="251"/>
                    <a:pt x="0" y="234"/>
                    <a:pt x="0" y="213"/>
                  </a:cubicBezTo>
                  <a:close/>
                  <a:moveTo>
                    <a:pt x="601" y="38"/>
                  </a:moveTo>
                  <a:cubicBezTo>
                    <a:pt x="601" y="59"/>
                    <a:pt x="584" y="76"/>
                    <a:pt x="563" y="76"/>
                  </a:cubicBezTo>
                  <a:cubicBezTo>
                    <a:pt x="542" y="76"/>
                    <a:pt x="525" y="59"/>
                    <a:pt x="525" y="38"/>
                  </a:cubicBezTo>
                  <a:cubicBezTo>
                    <a:pt x="525" y="17"/>
                    <a:pt x="542" y="0"/>
                    <a:pt x="563" y="0"/>
                  </a:cubicBezTo>
                  <a:cubicBezTo>
                    <a:pt x="584" y="0"/>
                    <a:pt x="601" y="17"/>
                    <a:pt x="601" y="38"/>
                  </a:cubicBezTo>
                  <a:close/>
                  <a:moveTo>
                    <a:pt x="426" y="38"/>
                  </a:moveTo>
                  <a:cubicBezTo>
                    <a:pt x="426" y="59"/>
                    <a:pt x="409" y="76"/>
                    <a:pt x="388" y="76"/>
                  </a:cubicBezTo>
                  <a:cubicBezTo>
                    <a:pt x="367" y="76"/>
                    <a:pt x="350" y="59"/>
                    <a:pt x="350" y="38"/>
                  </a:cubicBezTo>
                  <a:cubicBezTo>
                    <a:pt x="350" y="17"/>
                    <a:pt x="367" y="0"/>
                    <a:pt x="388" y="0"/>
                  </a:cubicBezTo>
                  <a:cubicBezTo>
                    <a:pt x="409" y="0"/>
                    <a:pt x="426" y="17"/>
                    <a:pt x="426" y="38"/>
                  </a:cubicBezTo>
                  <a:close/>
                  <a:moveTo>
                    <a:pt x="213" y="0"/>
                  </a:moveTo>
                  <a:cubicBezTo>
                    <a:pt x="234" y="0"/>
                    <a:pt x="251" y="17"/>
                    <a:pt x="251" y="38"/>
                  </a:cubicBezTo>
                  <a:cubicBezTo>
                    <a:pt x="251" y="59"/>
                    <a:pt x="234" y="76"/>
                    <a:pt x="213" y="76"/>
                  </a:cubicBezTo>
                  <a:cubicBezTo>
                    <a:pt x="192" y="76"/>
                    <a:pt x="175" y="59"/>
                    <a:pt x="175" y="38"/>
                  </a:cubicBezTo>
                  <a:cubicBezTo>
                    <a:pt x="175" y="17"/>
                    <a:pt x="192" y="0"/>
                    <a:pt x="213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14"/>
            <p:cNvSpPr/>
            <p:nvPr/>
          </p:nvSpPr>
          <p:spPr bwMode="auto">
            <a:xfrm>
              <a:off x="2732407" y="457094"/>
              <a:ext cx="185377" cy="187916"/>
            </a:xfrm>
            <a:custGeom>
              <a:avLst/>
              <a:gdLst>
                <a:gd name="T0" fmla="*/ 90 w 146"/>
                <a:gd name="T1" fmla="*/ 52 h 148"/>
                <a:gd name="T2" fmla="*/ 34 w 146"/>
                <a:gd name="T3" fmla="*/ 0 h 148"/>
                <a:gd name="T4" fmla="*/ 0 w 146"/>
                <a:gd name="T5" fmla="*/ 148 h 148"/>
                <a:gd name="T6" fmla="*/ 146 w 146"/>
                <a:gd name="T7" fmla="*/ 103 h 148"/>
                <a:gd name="T8" fmla="*/ 90 w 146"/>
                <a:gd name="T9" fmla="*/ 5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48">
                  <a:moveTo>
                    <a:pt x="90" y="52"/>
                  </a:moveTo>
                  <a:lnTo>
                    <a:pt x="34" y="0"/>
                  </a:lnTo>
                  <a:lnTo>
                    <a:pt x="0" y="148"/>
                  </a:lnTo>
                  <a:lnTo>
                    <a:pt x="146" y="103"/>
                  </a:lnTo>
                  <a:lnTo>
                    <a:pt x="90" y="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15"/>
            <p:cNvSpPr>
              <a:spLocks noEditPoints="1"/>
            </p:cNvSpPr>
            <p:nvPr/>
          </p:nvSpPr>
          <p:spPr bwMode="auto">
            <a:xfrm>
              <a:off x="3658119" y="284285"/>
              <a:ext cx="295842" cy="297111"/>
            </a:xfrm>
            <a:custGeom>
              <a:avLst/>
              <a:gdLst>
                <a:gd name="T0" fmla="*/ 108 w 216"/>
                <a:gd name="T1" fmla="*/ 35 h 216"/>
                <a:gd name="T2" fmla="*/ 57 w 216"/>
                <a:gd name="T3" fmla="*/ 56 h 216"/>
                <a:gd name="T4" fmla="*/ 57 w 216"/>
                <a:gd name="T5" fmla="*/ 56 h 216"/>
                <a:gd name="T6" fmla="*/ 36 w 216"/>
                <a:gd name="T7" fmla="*/ 108 h 216"/>
                <a:gd name="T8" fmla="*/ 57 w 216"/>
                <a:gd name="T9" fmla="*/ 160 h 216"/>
                <a:gd name="T10" fmla="*/ 108 w 216"/>
                <a:gd name="T11" fmla="*/ 181 h 216"/>
                <a:gd name="T12" fmla="*/ 160 w 216"/>
                <a:gd name="T13" fmla="*/ 160 h 216"/>
                <a:gd name="T14" fmla="*/ 181 w 216"/>
                <a:gd name="T15" fmla="*/ 108 h 216"/>
                <a:gd name="T16" fmla="*/ 160 w 216"/>
                <a:gd name="T17" fmla="*/ 56 h 216"/>
                <a:gd name="T18" fmla="*/ 108 w 216"/>
                <a:gd name="T19" fmla="*/ 35 h 216"/>
                <a:gd name="T20" fmla="*/ 32 w 216"/>
                <a:gd name="T21" fmla="*/ 31 h 216"/>
                <a:gd name="T22" fmla="*/ 108 w 216"/>
                <a:gd name="T23" fmla="*/ 0 h 216"/>
                <a:gd name="T24" fmla="*/ 185 w 216"/>
                <a:gd name="T25" fmla="*/ 31 h 216"/>
                <a:gd name="T26" fmla="*/ 185 w 216"/>
                <a:gd name="T27" fmla="*/ 32 h 216"/>
                <a:gd name="T28" fmla="*/ 216 w 216"/>
                <a:gd name="T29" fmla="*/ 108 h 216"/>
                <a:gd name="T30" fmla="*/ 185 w 216"/>
                <a:gd name="T31" fmla="*/ 184 h 216"/>
                <a:gd name="T32" fmla="*/ 108 w 216"/>
                <a:gd name="T33" fmla="*/ 216 h 216"/>
                <a:gd name="T34" fmla="*/ 32 w 216"/>
                <a:gd name="T35" fmla="*/ 184 h 216"/>
                <a:gd name="T36" fmla="*/ 32 w 216"/>
                <a:gd name="T37" fmla="*/ 184 h 216"/>
                <a:gd name="T38" fmla="*/ 0 w 216"/>
                <a:gd name="T39" fmla="*/ 108 h 216"/>
                <a:gd name="T40" fmla="*/ 32 w 216"/>
                <a:gd name="T41" fmla="*/ 32 h 216"/>
                <a:gd name="T42" fmla="*/ 32 w 216"/>
                <a:gd name="T43" fmla="*/ 3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6" h="216">
                  <a:moveTo>
                    <a:pt x="108" y="35"/>
                  </a:moveTo>
                  <a:cubicBezTo>
                    <a:pt x="88" y="35"/>
                    <a:pt x="70" y="43"/>
                    <a:pt x="57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43" y="70"/>
                    <a:pt x="36" y="88"/>
                    <a:pt x="36" y="108"/>
                  </a:cubicBezTo>
                  <a:cubicBezTo>
                    <a:pt x="36" y="128"/>
                    <a:pt x="43" y="146"/>
                    <a:pt x="57" y="160"/>
                  </a:cubicBezTo>
                  <a:cubicBezTo>
                    <a:pt x="70" y="173"/>
                    <a:pt x="88" y="181"/>
                    <a:pt x="108" y="181"/>
                  </a:cubicBezTo>
                  <a:cubicBezTo>
                    <a:pt x="129" y="181"/>
                    <a:pt x="147" y="173"/>
                    <a:pt x="160" y="160"/>
                  </a:cubicBezTo>
                  <a:cubicBezTo>
                    <a:pt x="173" y="146"/>
                    <a:pt x="181" y="128"/>
                    <a:pt x="181" y="108"/>
                  </a:cubicBezTo>
                  <a:cubicBezTo>
                    <a:pt x="181" y="88"/>
                    <a:pt x="173" y="70"/>
                    <a:pt x="160" y="56"/>
                  </a:cubicBezTo>
                  <a:cubicBezTo>
                    <a:pt x="147" y="43"/>
                    <a:pt x="129" y="35"/>
                    <a:pt x="108" y="35"/>
                  </a:cubicBezTo>
                  <a:close/>
                  <a:moveTo>
                    <a:pt x="32" y="31"/>
                  </a:moveTo>
                  <a:cubicBezTo>
                    <a:pt x="52" y="12"/>
                    <a:pt x="78" y="0"/>
                    <a:pt x="108" y="0"/>
                  </a:cubicBezTo>
                  <a:cubicBezTo>
                    <a:pt x="138" y="0"/>
                    <a:pt x="165" y="12"/>
                    <a:pt x="185" y="31"/>
                  </a:cubicBezTo>
                  <a:cubicBezTo>
                    <a:pt x="185" y="32"/>
                    <a:pt x="185" y="32"/>
                    <a:pt x="185" y="32"/>
                  </a:cubicBezTo>
                  <a:cubicBezTo>
                    <a:pt x="205" y="51"/>
                    <a:pt x="216" y="78"/>
                    <a:pt x="216" y="108"/>
                  </a:cubicBezTo>
                  <a:cubicBezTo>
                    <a:pt x="216" y="138"/>
                    <a:pt x="205" y="165"/>
                    <a:pt x="185" y="184"/>
                  </a:cubicBezTo>
                  <a:cubicBezTo>
                    <a:pt x="165" y="204"/>
                    <a:pt x="138" y="216"/>
                    <a:pt x="108" y="216"/>
                  </a:cubicBezTo>
                  <a:cubicBezTo>
                    <a:pt x="78" y="216"/>
                    <a:pt x="52" y="204"/>
                    <a:pt x="32" y="184"/>
                  </a:cubicBezTo>
                  <a:cubicBezTo>
                    <a:pt x="32" y="184"/>
                    <a:pt x="32" y="184"/>
                    <a:pt x="32" y="184"/>
                  </a:cubicBezTo>
                  <a:cubicBezTo>
                    <a:pt x="12" y="165"/>
                    <a:pt x="0" y="138"/>
                    <a:pt x="0" y="108"/>
                  </a:cubicBezTo>
                  <a:cubicBezTo>
                    <a:pt x="0" y="78"/>
                    <a:pt x="12" y="51"/>
                    <a:pt x="32" y="32"/>
                  </a:cubicBezTo>
                  <a:lnTo>
                    <a:pt x="32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221055" y="2293685"/>
              <a:ext cx="262552" cy="2625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0" y="0"/>
            <a:ext cx="3036071" cy="2247900"/>
            <a:chOff x="0" y="0"/>
            <a:chExt cx="4661091" cy="3451061"/>
          </a:xfrm>
        </p:grpSpPr>
        <p:sp>
          <p:nvSpPr>
            <p:cNvPr id="48" name="Freeform 6"/>
            <p:cNvSpPr/>
            <p:nvPr/>
          </p:nvSpPr>
          <p:spPr bwMode="auto">
            <a:xfrm>
              <a:off x="0" y="0"/>
              <a:ext cx="4661091" cy="3034597"/>
            </a:xfrm>
            <a:custGeom>
              <a:avLst/>
              <a:gdLst>
                <a:gd name="T0" fmla="*/ 1156 w 3399"/>
                <a:gd name="T1" fmla="*/ 1224 h 2212"/>
                <a:gd name="T2" fmla="*/ 0 w 3399"/>
                <a:gd name="T3" fmla="*/ 2169 h 2212"/>
                <a:gd name="T4" fmla="*/ 0 w 3399"/>
                <a:gd name="T5" fmla="*/ 0 h 2212"/>
                <a:gd name="T6" fmla="*/ 3399 w 3399"/>
                <a:gd name="T7" fmla="*/ 0 h 2212"/>
                <a:gd name="T8" fmla="*/ 2507 w 3399"/>
                <a:gd name="T9" fmla="*/ 817 h 2212"/>
                <a:gd name="T10" fmla="*/ 1156 w 3399"/>
                <a:gd name="T11" fmla="*/ 1224 h 2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99" h="2212">
                  <a:moveTo>
                    <a:pt x="1156" y="1224"/>
                  </a:moveTo>
                  <a:cubicBezTo>
                    <a:pt x="904" y="1614"/>
                    <a:pt x="679" y="2212"/>
                    <a:pt x="0" y="216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399" y="0"/>
                    <a:pt x="3399" y="0"/>
                    <a:pt x="3399" y="0"/>
                  </a:cubicBezTo>
                  <a:cubicBezTo>
                    <a:pt x="3399" y="433"/>
                    <a:pt x="3025" y="807"/>
                    <a:pt x="2507" y="817"/>
                  </a:cubicBezTo>
                  <a:cubicBezTo>
                    <a:pt x="2031" y="826"/>
                    <a:pt x="1547" y="622"/>
                    <a:pt x="1156" y="1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8"/>
            <p:cNvSpPr/>
            <p:nvPr/>
          </p:nvSpPr>
          <p:spPr bwMode="auto">
            <a:xfrm>
              <a:off x="0" y="0"/>
              <a:ext cx="4407512" cy="3451061"/>
            </a:xfrm>
            <a:custGeom>
              <a:avLst/>
              <a:gdLst>
                <a:gd name="T0" fmla="*/ 3035 w 3037"/>
                <a:gd name="T1" fmla="*/ 0 h 2516"/>
                <a:gd name="T2" fmla="*/ 3027 w 3037"/>
                <a:gd name="T3" fmla="*/ 141 h 2516"/>
                <a:gd name="T4" fmla="*/ 2780 w 3037"/>
                <a:gd name="T5" fmla="*/ 690 h 2516"/>
                <a:gd name="T6" fmla="*/ 2164 w 3037"/>
                <a:gd name="T7" fmla="*/ 997 h 2516"/>
                <a:gd name="T8" fmla="*/ 1973 w 3037"/>
                <a:gd name="T9" fmla="*/ 988 h 2516"/>
                <a:gd name="T10" fmla="*/ 1878 w 3037"/>
                <a:gd name="T11" fmla="*/ 974 h 2516"/>
                <a:gd name="T12" fmla="*/ 620 w 3037"/>
                <a:gd name="T13" fmla="*/ 1527 h 2516"/>
                <a:gd name="T14" fmla="*/ 577 w 3037"/>
                <a:gd name="T15" fmla="*/ 1700 h 2516"/>
                <a:gd name="T16" fmla="*/ 0 w 3037"/>
                <a:gd name="T17" fmla="*/ 2516 h 2516"/>
                <a:gd name="T18" fmla="*/ 0 w 3037"/>
                <a:gd name="T19" fmla="*/ 2480 h 2516"/>
                <a:gd name="T20" fmla="*/ 543 w 3037"/>
                <a:gd name="T21" fmla="*/ 1691 h 2516"/>
                <a:gd name="T22" fmla="*/ 586 w 3037"/>
                <a:gd name="T23" fmla="*/ 1517 h 2516"/>
                <a:gd name="T24" fmla="*/ 1884 w 3037"/>
                <a:gd name="T25" fmla="*/ 939 h 2516"/>
                <a:gd name="T26" fmla="*/ 1978 w 3037"/>
                <a:gd name="T27" fmla="*/ 953 h 2516"/>
                <a:gd name="T28" fmla="*/ 2162 w 3037"/>
                <a:gd name="T29" fmla="*/ 962 h 2516"/>
                <a:gd name="T30" fmla="*/ 2754 w 3037"/>
                <a:gd name="T31" fmla="*/ 667 h 2516"/>
                <a:gd name="T32" fmla="*/ 2992 w 3037"/>
                <a:gd name="T33" fmla="*/ 135 h 2516"/>
                <a:gd name="T34" fmla="*/ 3000 w 3037"/>
                <a:gd name="T35" fmla="*/ 0 h 2516"/>
                <a:gd name="T36" fmla="*/ 3035 w 3037"/>
                <a:gd name="T37" fmla="*/ 0 h 2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37" h="2516">
                  <a:moveTo>
                    <a:pt x="3035" y="0"/>
                  </a:moveTo>
                  <a:cubicBezTo>
                    <a:pt x="3037" y="43"/>
                    <a:pt x="3035" y="90"/>
                    <a:pt x="3027" y="141"/>
                  </a:cubicBezTo>
                  <a:cubicBezTo>
                    <a:pt x="3003" y="315"/>
                    <a:pt x="2922" y="523"/>
                    <a:pt x="2780" y="690"/>
                  </a:cubicBezTo>
                  <a:cubicBezTo>
                    <a:pt x="2638" y="857"/>
                    <a:pt x="2434" y="985"/>
                    <a:pt x="2164" y="997"/>
                  </a:cubicBezTo>
                  <a:cubicBezTo>
                    <a:pt x="2104" y="1000"/>
                    <a:pt x="2040" y="997"/>
                    <a:pt x="1973" y="988"/>
                  </a:cubicBezTo>
                  <a:cubicBezTo>
                    <a:pt x="1939" y="983"/>
                    <a:pt x="1909" y="979"/>
                    <a:pt x="1878" y="974"/>
                  </a:cubicBezTo>
                  <a:cubicBezTo>
                    <a:pt x="1335" y="894"/>
                    <a:pt x="811" y="818"/>
                    <a:pt x="620" y="1527"/>
                  </a:cubicBezTo>
                  <a:cubicBezTo>
                    <a:pt x="606" y="1579"/>
                    <a:pt x="592" y="1638"/>
                    <a:pt x="577" y="1700"/>
                  </a:cubicBezTo>
                  <a:cubicBezTo>
                    <a:pt x="495" y="2056"/>
                    <a:pt x="389" y="2516"/>
                    <a:pt x="0" y="2516"/>
                  </a:cubicBezTo>
                  <a:cubicBezTo>
                    <a:pt x="0" y="2480"/>
                    <a:pt x="0" y="2480"/>
                    <a:pt x="0" y="2480"/>
                  </a:cubicBezTo>
                  <a:cubicBezTo>
                    <a:pt x="361" y="2480"/>
                    <a:pt x="463" y="2036"/>
                    <a:pt x="543" y="1691"/>
                  </a:cubicBezTo>
                  <a:cubicBezTo>
                    <a:pt x="558" y="1629"/>
                    <a:pt x="571" y="1570"/>
                    <a:pt x="586" y="1517"/>
                  </a:cubicBezTo>
                  <a:cubicBezTo>
                    <a:pt x="786" y="779"/>
                    <a:pt x="1324" y="857"/>
                    <a:pt x="1884" y="939"/>
                  </a:cubicBezTo>
                  <a:cubicBezTo>
                    <a:pt x="1916" y="944"/>
                    <a:pt x="1949" y="948"/>
                    <a:pt x="1978" y="953"/>
                  </a:cubicBezTo>
                  <a:cubicBezTo>
                    <a:pt x="2043" y="962"/>
                    <a:pt x="2105" y="965"/>
                    <a:pt x="2162" y="962"/>
                  </a:cubicBezTo>
                  <a:cubicBezTo>
                    <a:pt x="2422" y="950"/>
                    <a:pt x="2617" y="828"/>
                    <a:pt x="2754" y="667"/>
                  </a:cubicBezTo>
                  <a:cubicBezTo>
                    <a:pt x="2890" y="505"/>
                    <a:pt x="2969" y="304"/>
                    <a:pt x="2992" y="135"/>
                  </a:cubicBezTo>
                  <a:cubicBezTo>
                    <a:pt x="2999" y="87"/>
                    <a:pt x="3001" y="41"/>
                    <a:pt x="3000" y="0"/>
                  </a:cubicBezTo>
                  <a:lnTo>
                    <a:pt x="30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10"/>
            <p:cNvSpPr>
              <a:spLocks noEditPoints="1"/>
            </p:cNvSpPr>
            <p:nvPr/>
          </p:nvSpPr>
          <p:spPr bwMode="auto">
            <a:xfrm>
              <a:off x="279335" y="279335"/>
              <a:ext cx="1064014" cy="1065284"/>
            </a:xfrm>
            <a:custGeom>
              <a:avLst/>
              <a:gdLst>
                <a:gd name="T0" fmla="*/ 38 w 776"/>
                <a:gd name="T1" fmla="*/ 76 h 776"/>
                <a:gd name="T2" fmla="*/ 38 w 776"/>
                <a:gd name="T3" fmla="*/ 0 h 776"/>
                <a:gd name="T4" fmla="*/ 76 w 776"/>
                <a:gd name="T5" fmla="*/ 738 h 776"/>
                <a:gd name="T6" fmla="*/ 0 w 776"/>
                <a:gd name="T7" fmla="*/ 738 h 776"/>
                <a:gd name="T8" fmla="*/ 76 w 776"/>
                <a:gd name="T9" fmla="*/ 738 h 776"/>
                <a:gd name="T10" fmla="*/ 563 w 776"/>
                <a:gd name="T11" fmla="*/ 251 h 776"/>
                <a:gd name="T12" fmla="*/ 563 w 776"/>
                <a:gd name="T13" fmla="*/ 175 h 776"/>
                <a:gd name="T14" fmla="*/ 426 w 776"/>
                <a:gd name="T15" fmla="*/ 388 h 776"/>
                <a:gd name="T16" fmla="*/ 350 w 776"/>
                <a:gd name="T17" fmla="*/ 388 h 776"/>
                <a:gd name="T18" fmla="*/ 426 w 776"/>
                <a:gd name="T19" fmla="*/ 388 h 776"/>
                <a:gd name="T20" fmla="*/ 213 w 776"/>
                <a:gd name="T21" fmla="*/ 601 h 776"/>
                <a:gd name="T22" fmla="*/ 213 w 776"/>
                <a:gd name="T23" fmla="*/ 525 h 776"/>
                <a:gd name="T24" fmla="*/ 776 w 776"/>
                <a:gd name="T25" fmla="*/ 38 h 776"/>
                <a:gd name="T26" fmla="*/ 700 w 776"/>
                <a:gd name="T27" fmla="*/ 38 h 776"/>
                <a:gd name="T28" fmla="*/ 776 w 776"/>
                <a:gd name="T29" fmla="*/ 38 h 776"/>
                <a:gd name="T30" fmla="*/ 388 w 776"/>
                <a:gd name="T31" fmla="*/ 251 h 776"/>
                <a:gd name="T32" fmla="*/ 388 w 776"/>
                <a:gd name="T33" fmla="*/ 175 h 776"/>
                <a:gd name="T34" fmla="*/ 251 w 776"/>
                <a:gd name="T35" fmla="*/ 388 h 776"/>
                <a:gd name="T36" fmla="*/ 175 w 776"/>
                <a:gd name="T37" fmla="*/ 388 h 776"/>
                <a:gd name="T38" fmla="*/ 251 w 776"/>
                <a:gd name="T39" fmla="*/ 388 h 776"/>
                <a:gd name="T40" fmla="*/ 213 w 776"/>
                <a:gd name="T41" fmla="*/ 251 h 776"/>
                <a:gd name="T42" fmla="*/ 213 w 776"/>
                <a:gd name="T43" fmla="*/ 175 h 776"/>
                <a:gd name="T44" fmla="*/ 76 w 776"/>
                <a:gd name="T45" fmla="*/ 563 h 776"/>
                <a:gd name="T46" fmla="*/ 0 w 776"/>
                <a:gd name="T47" fmla="*/ 563 h 776"/>
                <a:gd name="T48" fmla="*/ 76 w 776"/>
                <a:gd name="T49" fmla="*/ 563 h 776"/>
                <a:gd name="T50" fmla="*/ 38 w 776"/>
                <a:gd name="T51" fmla="*/ 426 h 776"/>
                <a:gd name="T52" fmla="*/ 38 w 776"/>
                <a:gd name="T53" fmla="*/ 350 h 776"/>
                <a:gd name="T54" fmla="*/ 0 w 776"/>
                <a:gd name="T55" fmla="*/ 213 h 776"/>
                <a:gd name="T56" fmla="*/ 76 w 776"/>
                <a:gd name="T57" fmla="*/ 213 h 776"/>
                <a:gd name="T58" fmla="*/ 0 w 776"/>
                <a:gd name="T59" fmla="*/ 213 h 776"/>
                <a:gd name="T60" fmla="*/ 563 w 776"/>
                <a:gd name="T61" fmla="*/ 76 h 776"/>
                <a:gd name="T62" fmla="*/ 563 w 776"/>
                <a:gd name="T63" fmla="*/ 0 h 776"/>
                <a:gd name="T64" fmla="*/ 426 w 776"/>
                <a:gd name="T65" fmla="*/ 38 h 776"/>
                <a:gd name="T66" fmla="*/ 350 w 776"/>
                <a:gd name="T67" fmla="*/ 38 h 776"/>
                <a:gd name="T68" fmla="*/ 426 w 776"/>
                <a:gd name="T69" fmla="*/ 38 h 776"/>
                <a:gd name="T70" fmla="*/ 251 w 776"/>
                <a:gd name="T71" fmla="*/ 38 h 776"/>
                <a:gd name="T72" fmla="*/ 175 w 776"/>
                <a:gd name="T73" fmla="*/ 38 h 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76" h="776">
                  <a:moveTo>
                    <a:pt x="76" y="38"/>
                  </a:moveTo>
                  <a:cubicBezTo>
                    <a:pt x="76" y="59"/>
                    <a:pt x="59" y="76"/>
                    <a:pt x="38" y="76"/>
                  </a:cubicBezTo>
                  <a:cubicBezTo>
                    <a:pt x="17" y="76"/>
                    <a:pt x="0" y="59"/>
                    <a:pt x="0" y="38"/>
                  </a:cubicBezTo>
                  <a:cubicBezTo>
                    <a:pt x="0" y="17"/>
                    <a:pt x="17" y="0"/>
                    <a:pt x="38" y="0"/>
                  </a:cubicBezTo>
                  <a:cubicBezTo>
                    <a:pt x="59" y="0"/>
                    <a:pt x="76" y="17"/>
                    <a:pt x="76" y="38"/>
                  </a:cubicBezTo>
                  <a:close/>
                  <a:moveTo>
                    <a:pt x="76" y="738"/>
                  </a:moveTo>
                  <a:cubicBezTo>
                    <a:pt x="76" y="759"/>
                    <a:pt x="59" y="776"/>
                    <a:pt x="38" y="776"/>
                  </a:cubicBezTo>
                  <a:cubicBezTo>
                    <a:pt x="17" y="776"/>
                    <a:pt x="0" y="759"/>
                    <a:pt x="0" y="738"/>
                  </a:cubicBezTo>
                  <a:cubicBezTo>
                    <a:pt x="0" y="717"/>
                    <a:pt x="17" y="700"/>
                    <a:pt x="38" y="700"/>
                  </a:cubicBezTo>
                  <a:cubicBezTo>
                    <a:pt x="59" y="700"/>
                    <a:pt x="76" y="717"/>
                    <a:pt x="76" y="738"/>
                  </a:cubicBezTo>
                  <a:close/>
                  <a:moveTo>
                    <a:pt x="601" y="213"/>
                  </a:moveTo>
                  <a:cubicBezTo>
                    <a:pt x="601" y="234"/>
                    <a:pt x="584" y="251"/>
                    <a:pt x="563" y="251"/>
                  </a:cubicBezTo>
                  <a:cubicBezTo>
                    <a:pt x="542" y="251"/>
                    <a:pt x="525" y="234"/>
                    <a:pt x="525" y="213"/>
                  </a:cubicBezTo>
                  <a:cubicBezTo>
                    <a:pt x="525" y="192"/>
                    <a:pt x="542" y="175"/>
                    <a:pt x="563" y="175"/>
                  </a:cubicBezTo>
                  <a:cubicBezTo>
                    <a:pt x="584" y="175"/>
                    <a:pt x="601" y="192"/>
                    <a:pt x="601" y="213"/>
                  </a:cubicBezTo>
                  <a:close/>
                  <a:moveTo>
                    <a:pt x="426" y="388"/>
                  </a:moveTo>
                  <a:cubicBezTo>
                    <a:pt x="426" y="409"/>
                    <a:pt x="409" y="426"/>
                    <a:pt x="388" y="426"/>
                  </a:cubicBezTo>
                  <a:cubicBezTo>
                    <a:pt x="367" y="426"/>
                    <a:pt x="350" y="409"/>
                    <a:pt x="350" y="388"/>
                  </a:cubicBezTo>
                  <a:cubicBezTo>
                    <a:pt x="350" y="367"/>
                    <a:pt x="367" y="350"/>
                    <a:pt x="388" y="350"/>
                  </a:cubicBezTo>
                  <a:cubicBezTo>
                    <a:pt x="409" y="350"/>
                    <a:pt x="426" y="367"/>
                    <a:pt x="426" y="388"/>
                  </a:cubicBezTo>
                  <a:close/>
                  <a:moveTo>
                    <a:pt x="251" y="563"/>
                  </a:moveTo>
                  <a:cubicBezTo>
                    <a:pt x="251" y="584"/>
                    <a:pt x="234" y="601"/>
                    <a:pt x="213" y="601"/>
                  </a:cubicBezTo>
                  <a:cubicBezTo>
                    <a:pt x="192" y="601"/>
                    <a:pt x="175" y="584"/>
                    <a:pt x="175" y="563"/>
                  </a:cubicBezTo>
                  <a:cubicBezTo>
                    <a:pt x="175" y="542"/>
                    <a:pt x="192" y="525"/>
                    <a:pt x="213" y="525"/>
                  </a:cubicBezTo>
                  <a:cubicBezTo>
                    <a:pt x="234" y="525"/>
                    <a:pt x="251" y="542"/>
                    <a:pt x="251" y="563"/>
                  </a:cubicBezTo>
                  <a:close/>
                  <a:moveTo>
                    <a:pt x="776" y="38"/>
                  </a:moveTo>
                  <a:cubicBezTo>
                    <a:pt x="776" y="59"/>
                    <a:pt x="759" y="76"/>
                    <a:pt x="738" y="76"/>
                  </a:cubicBezTo>
                  <a:cubicBezTo>
                    <a:pt x="717" y="76"/>
                    <a:pt x="700" y="59"/>
                    <a:pt x="700" y="38"/>
                  </a:cubicBezTo>
                  <a:cubicBezTo>
                    <a:pt x="700" y="17"/>
                    <a:pt x="717" y="0"/>
                    <a:pt x="738" y="0"/>
                  </a:cubicBezTo>
                  <a:cubicBezTo>
                    <a:pt x="759" y="0"/>
                    <a:pt x="776" y="17"/>
                    <a:pt x="776" y="38"/>
                  </a:cubicBezTo>
                  <a:close/>
                  <a:moveTo>
                    <a:pt x="426" y="213"/>
                  </a:moveTo>
                  <a:cubicBezTo>
                    <a:pt x="426" y="234"/>
                    <a:pt x="409" y="251"/>
                    <a:pt x="388" y="251"/>
                  </a:cubicBezTo>
                  <a:cubicBezTo>
                    <a:pt x="367" y="251"/>
                    <a:pt x="350" y="234"/>
                    <a:pt x="350" y="213"/>
                  </a:cubicBezTo>
                  <a:cubicBezTo>
                    <a:pt x="350" y="192"/>
                    <a:pt x="367" y="175"/>
                    <a:pt x="388" y="175"/>
                  </a:cubicBezTo>
                  <a:cubicBezTo>
                    <a:pt x="409" y="175"/>
                    <a:pt x="426" y="192"/>
                    <a:pt x="426" y="213"/>
                  </a:cubicBezTo>
                  <a:close/>
                  <a:moveTo>
                    <a:pt x="251" y="388"/>
                  </a:moveTo>
                  <a:cubicBezTo>
                    <a:pt x="251" y="409"/>
                    <a:pt x="234" y="426"/>
                    <a:pt x="213" y="426"/>
                  </a:cubicBezTo>
                  <a:cubicBezTo>
                    <a:pt x="192" y="426"/>
                    <a:pt x="175" y="409"/>
                    <a:pt x="175" y="388"/>
                  </a:cubicBezTo>
                  <a:cubicBezTo>
                    <a:pt x="175" y="367"/>
                    <a:pt x="192" y="350"/>
                    <a:pt x="213" y="350"/>
                  </a:cubicBezTo>
                  <a:cubicBezTo>
                    <a:pt x="234" y="350"/>
                    <a:pt x="251" y="367"/>
                    <a:pt x="251" y="388"/>
                  </a:cubicBezTo>
                  <a:close/>
                  <a:moveTo>
                    <a:pt x="251" y="213"/>
                  </a:moveTo>
                  <a:cubicBezTo>
                    <a:pt x="251" y="234"/>
                    <a:pt x="234" y="251"/>
                    <a:pt x="213" y="251"/>
                  </a:cubicBezTo>
                  <a:cubicBezTo>
                    <a:pt x="192" y="251"/>
                    <a:pt x="175" y="234"/>
                    <a:pt x="175" y="213"/>
                  </a:cubicBezTo>
                  <a:cubicBezTo>
                    <a:pt x="175" y="192"/>
                    <a:pt x="192" y="175"/>
                    <a:pt x="213" y="175"/>
                  </a:cubicBezTo>
                  <a:cubicBezTo>
                    <a:pt x="234" y="175"/>
                    <a:pt x="251" y="192"/>
                    <a:pt x="251" y="213"/>
                  </a:cubicBezTo>
                  <a:close/>
                  <a:moveTo>
                    <a:pt x="76" y="563"/>
                  </a:moveTo>
                  <a:cubicBezTo>
                    <a:pt x="76" y="584"/>
                    <a:pt x="59" y="601"/>
                    <a:pt x="38" y="601"/>
                  </a:cubicBezTo>
                  <a:cubicBezTo>
                    <a:pt x="17" y="601"/>
                    <a:pt x="0" y="584"/>
                    <a:pt x="0" y="563"/>
                  </a:cubicBezTo>
                  <a:cubicBezTo>
                    <a:pt x="0" y="542"/>
                    <a:pt x="17" y="525"/>
                    <a:pt x="38" y="525"/>
                  </a:cubicBezTo>
                  <a:cubicBezTo>
                    <a:pt x="59" y="525"/>
                    <a:pt x="76" y="542"/>
                    <a:pt x="76" y="563"/>
                  </a:cubicBezTo>
                  <a:close/>
                  <a:moveTo>
                    <a:pt x="76" y="388"/>
                  </a:moveTo>
                  <a:cubicBezTo>
                    <a:pt x="76" y="409"/>
                    <a:pt x="59" y="426"/>
                    <a:pt x="38" y="426"/>
                  </a:cubicBezTo>
                  <a:cubicBezTo>
                    <a:pt x="17" y="426"/>
                    <a:pt x="0" y="409"/>
                    <a:pt x="0" y="388"/>
                  </a:cubicBezTo>
                  <a:cubicBezTo>
                    <a:pt x="0" y="367"/>
                    <a:pt x="17" y="350"/>
                    <a:pt x="38" y="350"/>
                  </a:cubicBezTo>
                  <a:cubicBezTo>
                    <a:pt x="59" y="350"/>
                    <a:pt x="76" y="367"/>
                    <a:pt x="76" y="388"/>
                  </a:cubicBezTo>
                  <a:close/>
                  <a:moveTo>
                    <a:pt x="0" y="213"/>
                  </a:moveTo>
                  <a:cubicBezTo>
                    <a:pt x="0" y="192"/>
                    <a:pt x="17" y="175"/>
                    <a:pt x="38" y="175"/>
                  </a:cubicBezTo>
                  <a:cubicBezTo>
                    <a:pt x="59" y="175"/>
                    <a:pt x="76" y="192"/>
                    <a:pt x="76" y="213"/>
                  </a:cubicBezTo>
                  <a:cubicBezTo>
                    <a:pt x="76" y="234"/>
                    <a:pt x="59" y="251"/>
                    <a:pt x="38" y="251"/>
                  </a:cubicBezTo>
                  <a:cubicBezTo>
                    <a:pt x="17" y="251"/>
                    <a:pt x="0" y="234"/>
                    <a:pt x="0" y="213"/>
                  </a:cubicBezTo>
                  <a:close/>
                  <a:moveTo>
                    <a:pt x="601" y="38"/>
                  </a:moveTo>
                  <a:cubicBezTo>
                    <a:pt x="601" y="59"/>
                    <a:pt x="584" y="76"/>
                    <a:pt x="563" y="76"/>
                  </a:cubicBezTo>
                  <a:cubicBezTo>
                    <a:pt x="542" y="76"/>
                    <a:pt x="525" y="59"/>
                    <a:pt x="525" y="38"/>
                  </a:cubicBezTo>
                  <a:cubicBezTo>
                    <a:pt x="525" y="17"/>
                    <a:pt x="542" y="0"/>
                    <a:pt x="563" y="0"/>
                  </a:cubicBezTo>
                  <a:cubicBezTo>
                    <a:pt x="584" y="0"/>
                    <a:pt x="601" y="17"/>
                    <a:pt x="601" y="38"/>
                  </a:cubicBezTo>
                  <a:close/>
                  <a:moveTo>
                    <a:pt x="426" y="38"/>
                  </a:moveTo>
                  <a:cubicBezTo>
                    <a:pt x="426" y="59"/>
                    <a:pt x="409" y="76"/>
                    <a:pt x="388" y="76"/>
                  </a:cubicBezTo>
                  <a:cubicBezTo>
                    <a:pt x="367" y="76"/>
                    <a:pt x="350" y="59"/>
                    <a:pt x="350" y="38"/>
                  </a:cubicBezTo>
                  <a:cubicBezTo>
                    <a:pt x="350" y="17"/>
                    <a:pt x="367" y="0"/>
                    <a:pt x="388" y="0"/>
                  </a:cubicBezTo>
                  <a:cubicBezTo>
                    <a:pt x="409" y="0"/>
                    <a:pt x="426" y="17"/>
                    <a:pt x="426" y="38"/>
                  </a:cubicBezTo>
                  <a:close/>
                  <a:moveTo>
                    <a:pt x="213" y="0"/>
                  </a:moveTo>
                  <a:cubicBezTo>
                    <a:pt x="234" y="0"/>
                    <a:pt x="251" y="17"/>
                    <a:pt x="251" y="38"/>
                  </a:cubicBezTo>
                  <a:cubicBezTo>
                    <a:pt x="251" y="59"/>
                    <a:pt x="234" y="76"/>
                    <a:pt x="213" y="76"/>
                  </a:cubicBezTo>
                  <a:cubicBezTo>
                    <a:pt x="192" y="76"/>
                    <a:pt x="175" y="59"/>
                    <a:pt x="175" y="38"/>
                  </a:cubicBezTo>
                  <a:cubicBezTo>
                    <a:pt x="175" y="17"/>
                    <a:pt x="192" y="0"/>
                    <a:pt x="213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14"/>
            <p:cNvSpPr/>
            <p:nvPr/>
          </p:nvSpPr>
          <p:spPr bwMode="auto">
            <a:xfrm>
              <a:off x="2732407" y="457094"/>
              <a:ext cx="185377" cy="187916"/>
            </a:xfrm>
            <a:custGeom>
              <a:avLst/>
              <a:gdLst>
                <a:gd name="T0" fmla="*/ 90 w 146"/>
                <a:gd name="T1" fmla="*/ 52 h 148"/>
                <a:gd name="T2" fmla="*/ 34 w 146"/>
                <a:gd name="T3" fmla="*/ 0 h 148"/>
                <a:gd name="T4" fmla="*/ 0 w 146"/>
                <a:gd name="T5" fmla="*/ 148 h 148"/>
                <a:gd name="T6" fmla="*/ 146 w 146"/>
                <a:gd name="T7" fmla="*/ 103 h 148"/>
                <a:gd name="T8" fmla="*/ 90 w 146"/>
                <a:gd name="T9" fmla="*/ 5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48">
                  <a:moveTo>
                    <a:pt x="90" y="52"/>
                  </a:moveTo>
                  <a:lnTo>
                    <a:pt x="34" y="0"/>
                  </a:lnTo>
                  <a:lnTo>
                    <a:pt x="0" y="148"/>
                  </a:lnTo>
                  <a:lnTo>
                    <a:pt x="146" y="103"/>
                  </a:lnTo>
                  <a:lnTo>
                    <a:pt x="90" y="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15"/>
            <p:cNvSpPr>
              <a:spLocks noEditPoints="1"/>
            </p:cNvSpPr>
            <p:nvPr/>
          </p:nvSpPr>
          <p:spPr bwMode="auto">
            <a:xfrm>
              <a:off x="3658119" y="284285"/>
              <a:ext cx="295842" cy="297111"/>
            </a:xfrm>
            <a:custGeom>
              <a:avLst/>
              <a:gdLst>
                <a:gd name="T0" fmla="*/ 108 w 216"/>
                <a:gd name="T1" fmla="*/ 35 h 216"/>
                <a:gd name="T2" fmla="*/ 57 w 216"/>
                <a:gd name="T3" fmla="*/ 56 h 216"/>
                <a:gd name="T4" fmla="*/ 57 w 216"/>
                <a:gd name="T5" fmla="*/ 56 h 216"/>
                <a:gd name="T6" fmla="*/ 36 w 216"/>
                <a:gd name="T7" fmla="*/ 108 h 216"/>
                <a:gd name="T8" fmla="*/ 57 w 216"/>
                <a:gd name="T9" fmla="*/ 160 h 216"/>
                <a:gd name="T10" fmla="*/ 108 w 216"/>
                <a:gd name="T11" fmla="*/ 181 h 216"/>
                <a:gd name="T12" fmla="*/ 160 w 216"/>
                <a:gd name="T13" fmla="*/ 160 h 216"/>
                <a:gd name="T14" fmla="*/ 181 w 216"/>
                <a:gd name="T15" fmla="*/ 108 h 216"/>
                <a:gd name="T16" fmla="*/ 160 w 216"/>
                <a:gd name="T17" fmla="*/ 56 h 216"/>
                <a:gd name="T18" fmla="*/ 108 w 216"/>
                <a:gd name="T19" fmla="*/ 35 h 216"/>
                <a:gd name="T20" fmla="*/ 32 w 216"/>
                <a:gd name="T21" fmla="*/ 31 h 216"/>
                <a:gd name="T22" fmla="*/ 108 w 216"/>
                <a:gd name="T23" fmla="*/ 0 h 216"/>
                <a:gd name="T24" fmla="*/ 185 w 216"/>
                <a:gd name="T25" fmla="*/ 31 h 216"/>
                <a:gd name="T26" fmla="*/ 185 w 216"/>
                <a:gd name="T27" fmla="*/ 32 h 216"/>
                <a:gd name="T28" fmla="*/ 216 w 216"/>
                <a:gd name="T29" fmla="*/ 108 h 216"/>
                <a:gd name="T30" fmla="*/ 185 w 216"/>
                <a:gd name="T31" fmla="*/ 184 h 216"/>
                <a:gd name="T32" fmla="*/ 108 w 216"/>
                <a:gd name="T33" fmla="*/ 216 h 216"/>
                <a:gd name="T34" fmla="*/ 32 w 216"/>
                <a:gd name="T35" fmla="*/ 184 h 216"/>
                <a:gd name="T36" fmla="*/ 32 w 216"/>
                <a:gd name="T37" fmla="*/ 184 h 216"/>
                <a:gd name="T38" fmla="*/ 0 w 216"/>
                <a:gd name="T39" fmla="*/ 108 h 216"/>
                <a:gd name="T40" fmla="*/ 32 w 216"/>
                <a:gd name="T41" fmla="*/ 32 h 216"/>
                <a:gd name="T42" fmla="*/ 32 w 216"/>
                <a:gd name="T43" fmla="*/ 3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6" h="216">
                  <a:moveTo>
                    <a:pt x="108" y="35"/>
                  </a:moveTo>
                  <a:cubicBezTo>
                    <a:pt x="88" y="35"/>
                    <a:pt x="70" y="43"/>
                    <a:pt x="57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43" y="70"/>
                    <a:pt x="36" y="88"/>
                    <a:pt x="36" y="108"/>
                  </a:cubicBezTo>
                  <a:cubicBezTo>
                    <a:pt x="36" y="128"/>
                    <a:pt x="43" y="146"/>
                    <a:pt x="57" y="160"/>
                  </a:cubicBezTo>
                  <a:cubicBezTo>
                    <a:pt x="70" y="173"/>
                    <a:pt x="88" y="181"/>
                    <a:pt x="108" y="181"/>
                  </a:cubicBezTo>
                  <a:cubicBezTo>
                    <a:pt x="129" y="181"/>
                    <a:pt x="147" y="173"/>
                    <a:pt x="160" y="160"/>
                  </a:cubicBezTo>
                  <a:cubicBezTo>
                    <a:pt x="173" y="146"/>
                    <a:pt x="181" y="128"/>
                    <a:pt x="181" y="108"/>
                  </a:cubicBezTo>
                  <a:cubicBezTo>
                    <a:pt x="181" y="88"/>
                    <a:pt x="173" y="70"/>
                    <a:pt x="160" y="56"/>
                  </a:cubicBezTo>
                  <a:cubicBezTo>
                    <a:pt x="147" y="43"/>
                    <a:pt x="129" y="35"/>
                    <a:pt x="108" y="35"/>
                  </a:cubicBezTo>
                  <a:close/>
                  <a:moveTo>
                    <a:pt x="32" y="31"/>
                  </a:moveTo>
                  <a:cubicBezTo>
                    <a:pt x="52" y="12"/>
                    <a:pt x="78" y="0"/>
                    <a:pt x="108" y="0"/>
                  </a:cubicBezTo>
                  <a:cubicBezTo>
                    <a:pt x="138" y="0"/>
                    <a:pt x="165" y="12"/>
                    <a:pt x="185" y="31"/>
                  </a:cubicBezTo>
                  <a:cubicBezTo>
                    <a:pt x="185" y="32"/>
                    <a:pt x="185" y="32"/>
                    <a:pt x="185" y="32"/>
                  </a:cubicBezTo>
                  <a:cubicBezTo>
                    <a:pt x="205" y="51"/>
                    <a:pt x="216" y="78"/>
                    <a:pt x="216" y="108"/>
                  </a:cubicBezTo>
                  <a:cubicBezTo>
                    <a:pt x="216" y="138"/>
                    <a:pt x="205" y="165"/>
                    <a:pt x="185" y="184"/>
                  </a:cubicBezTo>
                  <a:cubicBezTo>
                    <a:pt x="165" y="204"/>
                    <a:pt x="138" y="216"/>
                    <a:pt x="108" y="216"/>
                  </a:cubicBezTo>
                  <a:cubicBezTo>
                    <a:pt x="78" y="216"/>
                    <a:pt x="52" y="204"/>
                    <a:pt x="32" y="184"/>
                  </a:cubicBezTo>
                  <a:cubicBezTo>
                    <a:pt x="32" y="184"/>
                    <a:pt x="32" y="184"/>
                    <a:pt x="32" y="184"/>
                  </a:cubicBezTo>
                  <a:cubicBezTo>
                    <a:pt x="12" y="165"/>
                    <a:pt x="0" y="138"/>
                    <a:pt x="0" y="108"/>
                  </a:cubicBezTo>
                  <a:cubicBezTo>
                    <a:pt x="0" y="78"/>
                    <a:pt x="12" y="51"/>
                    <a:pt x="32" y="32"/>
                  </a:cubicBezTo>
                  <a:lnTo>
                    <a:pt x="32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221055" y="2293685"/>
              <a:ext cx="262552" cy="2625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6" name="图片 35"/>
          <p:cNvPicPr>
            <a:picLocks noChangeAspect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7317" y="4060723"/>
            <a:ext cx="4401401" cy="22683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9" grpId="0"/>
      <p:bldP spid="10" grpId="0"/>
      <p:bldP spid="11" grpId="0" bldLvl="0" animBg="1"/>
      <p:bldP spid="11" grpId="1" bldLvl="0" animBg="1"/>
      <p:bldP spid="15" grpId="0" bldLvl="0" animBg="1"/>
      <p:bldP spid="15" grpId="1" bldLvl="0" animBg="1"/>
      <p:bldP spid="19" grpId="0" bldLvl="0" animBg="1"/>
      <p:bldP spid="19" grpId="1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4223473" y="1083097"/>
            <a:ext cx="3558988" cy="4508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CN" sz="287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01</a:t>
            </a:r>
            <a:endParaRPr lang="zh-CN" altLang="en-US" sz="287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22012" y="3168397"/>
            <a:ext cx="4093288" cy="1014730"/>
          </a:xfrm>
          <a:prstGeom prst="rect">
            <a:avLst/>
          </a:prstGeom>
          <a:solidFill>
            <a:srgbClr val="ECED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商务</a:t>
            </a:r>
            <a:r>
              <a:rPr lang="zh-CN" alt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目标</a:t>
            </a:r>
            <a:endParaRPr lang="zh-CN" altLang="en-US" sz="6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92152" y="4881369"/>
            <a:ext cx="2778202" cy="2084928"/>
            <a:chOff x="-92152" y="4881369"/>
            <a:chExt cx="2778202" cy="2084928"/>
          </a:xfrm>
        </p:grpSpPr>
        <p:sp>
          <p:nvSpPr>
            <p:cNvPr id="6" name="矩形 5"/>
            <p:cNvSpPr/>
            <p:nvPr/>
          </p:nvSpPr>
          <p:spPr>
            <a:xfrm>
              <a:off x="-1" y="4881369"/>
              <a:ext cx="2686051" cy="1976631"/>
            </a:xfrm>
            <a:custGeom>
              <a:avLst/>
              <a:gdLst>
                <a:gd name="connsiteX0" fmla="*/ 0 w 3036072"/>
                <a:gd name="connsiteY0" fmla="*/ 0 h 1976631"/>
                <a:gd name="connsiteX1" fmla="*/ 3036072 w 3036072"/>
                <a:gd name="connsiteY1" fmla="*/ 0 h 1976631"/>
                <a:gd name="connsiteX2" fmla="*/ 3036072 w 3036072"/>
                <a:gd name="connsiteY2" fmla="*/ 1976631 h 1976631"/>
                <a:gd name="connsiteX3" fmla="*/ 0 w 3036072"/>
                <a:gd name="connsiteY3" fmla="*/ 1976631 h 1976631"/>
                <a:gd name="connsiteX4" fmla="*/ 0 w 3036072"/>
                <a:gd name="connsiteY4" fmla="*/ 0 h 1976631"/>
                <a:gd name="connsiteX0-1" fmla="*/ 0 w 3036072"/>
                <a:gd name="connsiteY0-2" fmla="*/ 0 h 1976631"/>
                <a:gd name="connsiteX1-3" fmla="*/ 1369197 w 3036072"/>
                <a:gd name="connsiteY1-4" fmla="*/ 895350 h 1976631"/>
                <a:gd name="connsiteX2-5" fmla="*/ 3036072 w 3036072"/>
                <a:gd name="connsiteY2-6" fmla="*/ 1976631 h 1976631"/>
                <a:gd name="connsiteX3-7" fmla="*/ 0 w 3036072"/>
                <a:gd name="connsiteY3-8" fmla="*/ 1976631 h 1976631"/>
                <a:gd name="connsiteX4-9" fmla="*/ 0 w 3036072"/>
                <a:gd name="connsiteY4-10" fmla="*/ 0 h 1976631"/>
                <a:gd name="connsiteX0-11" fmla="*/ 0 w 3036072"/>
                <a:gd name="connsiteY0-12" fmla="*/ 0 h 1976631"/>
                <a:gd name="connsiteX1-13" fmla="*/ 1369197 w 3036072"/>
                <a:gd name="connsiteY1-14" fmla="*/ 895350 h 1976631"/>
                <a:gd name="connsiteX2-15" fmla="*/ 3036072 w 3036072"/>
                <a:gd name="connsiteY2-16" fmla="*/ 1976631 h 1976631"/>
                <a:gd name="connsiteX3-17" fmla="*/ 0 w 3036072"/>
                <a:gd name="connsiteY3-18" fmla="*/ 1976631 h 1976631"/>
                <a:gd name="connsiteX4-19" fmla="*/ 0 w 3036072"/>
                <a:gd name="connsiteY4-20" fmla="*/ 0 h 1976631"/>
                <a:gd name="connsiteX0-21" fmla="*/ 0 w 3036072"/>
                <a:gd name="connsiteY0-22" fmla="*/ 0 h 1976631"/>
                <a:gd name="connsiteX1-23" fmla="*/ 1369197 w 3036072"/>
                <a:gd name="connsiteY1-24" fmla="*/ 895350 h 1976631"/>
                <a:gd name="connsiteX2-25" fmla="*/ 3036072 w 3036072"/>
                <a:gd name="connsiteY2-26" fmla="*/ 1976631 h 1976631"/>
                <a:gd name="connsiteX3-27" fmla="*/ 0 w 3036072"/>
                <a:gd name="connsiteY3-28" fmla="*/ 1976631 h 1976631"/>
                <a:gd name="connsiteX4-29" fmla="*/ 0 w 3036072"/>
                <a:gd name="connsiteY4-30" fmla="*/ 0 h 1976631"/>
                <a:gd name="connsiteX0-31" fmla="*/ 0 w 3036072"/>
                <a:gd name="connsiteY0-32" fmla="*/ 0 h 1976631"/>
                <a:gd name="connsiteX1-33" fmla="*/ 1369197 w 3036072"/>
                <a:gd name="connsiteY1-34" fmla="*/ 895350 h 1976631"/>
                <a:gd name="connsiteX2-35" fmla="*/ 3036072 w 3036072"/>
                <a:gd name="connsiteY2-36" fmla="*/ 1976631 h 1976631"/>
                <a:gd name="connsiteX3-37" fmla="*/ 0 w 3036072"/>
                <a:gd name="connsiteY3-38" fmla="*/ 1976631 h 1976631"/>
                <a:gd name="connsiteX4-39" fmla="*/ 0 w 3036072"/>
                <a:gd name="connsiteY4-40" fmla="*/ 0 h 1976631"/>
                <a:gd name="connsiteX0-41" fmla="*/ 0 w 3036072"/>
                <a:gd name="connsiteY0-42" fmla="*/ 0 h 1976631"/>
                <a:gd name="connsiteX1-43" fmla="*/ 1369197 w 3036072"/>
                <a:gd name="connsiteY1-44" fmla="*/ 895350 h 1976631"/>
                <a:gd name="connsiteX2-45" fmla="*/ 3036072 w 3036072"/>
                <a:gd name="connsiteY2-46" fmla="*/ 1976631 h 1976631"/>
                <a:gd name="connsiteX3-47" fmla="*/ 0 w 3036072"/>
                <a:gd name="connsiteY3-48" fmla="*/ 1976631 h 1976631"/>
                <a:gd name="connsiteX4-49" fmla="*/ 0 w 3036072"/>
                <a:gd name="connsiteY4-50" fmla="*/ 0 h 1976631"/>
                <a:gd name="connsiteX0-51" fmla="*/ 0 w 3036072"/>
                <a:gd name="connsiteY0-52" fmla="*/ 0 h 1976631"/>
                <a:gd name="connsiteX1-53" fmla="*/ 1369197 w 3036072"/>
                <a:gd name="connsiteY1-54" fmla="*/ 895350 h 1976631"/>
                <a:gd name="connsiteX2-55" fmla="*/ 3036072 w 3036072"/>
                <a:gd name="connsiteY2-56" fmla="*/ 1976631 h 1976631"/>
                <a:gd name="connsiteX3-57" fmla="*/ 0 w 3036072"/>
                <a:gd name="connsiteY3-58" fmla="*/ 1976631 h 1976631"/>
                <a:gd name="connsiteX4-59" fmla="*/ 0 w 3036072"/>
                <a:gd name="connsiteY4-60" fmla="*/ 0 h 1976631"/>
                <a:gd name="connsiteX0-61" fmla="*/ 0 w 3036072"/>
                <a:gd name="connsiteY0-62" fmla="*/ 0 h 1976631"/>
                <a:gd name="connsiteX1-63" fmla="*/ 1569222 w 3036072"/>
                <a:gd name="connsiteY1-64" fmla="*/ 1038225 h 1976631"/>
                <a:gd name="connsiteX2-65" fmla="*/ 3036072 w 3036072"/>
                <a:gd name="connsiteY2-66" fmla="*/ 1976631 h 1976631"/>
                <a:gd name="connsiteX3-67" fmla="*/ 0 w 3036072"/>
                <a:gd name="connsiteY3-68" fmla="*/ 1976631 h 1976631"/>
                <a:gd name="connsiteX4-69" fmla="*/ 0 w 3036072"/>
                <a:gd name="connsiteY4-70" fmla="*/ 0 h 1976631"/>
                <a:gd name="connsiteX0-71" fmla="*/ 0 w 3036072"/>
                <a:gd name="connsiteY0-72" fmla="*/ 0 h 1976631"/>
                <a:gd name="connsiteX1-73" fmla="*/ 1235847 w 3036072"/>
                <a:gd name="connsiteY1-74" fmla="*/ 1219200 h 1976631"/>
                <a:gd name="connsiteX2-75" fmla="*/ 3036072 w 3036072"/>
                <a:gd name="connsiteY2-76" fmla="*/ 1976631 h 1976631"/>
                <a:gd name="connsiteX3-77" fmla="*/ 0 w 3036072"/>
                <a:gd name="connsiteY3-78" fmla="*/ 1976631 h 1976631"/>
                <a:gd name="connsiteX4-79" fmla="*/ 0 w 3036072"/>
                <a:gd name="connsiteY4-80" fmla="*/ 0 h 1976631"/>
                <a:gd name="connsiteX0-81" fmla="*/ 0 w 3036072"/>
                <a:gd name="connsiteY0-82" fmla="*/ 0 h 1976631"/>
                <a:gd name="connsiteX1-83" fmla="*/ 1235847 w 3036072"/>
                <a:gd name="connsiteY1-84" fmla="*/ 1219200 h 1976631"/>
                <a:gd name="connsiteX2-85" fmla="*/ 3036072 w 3036072"/>
                <a:gd name="connsiteY2-86" fmla="*/ 1976631 h 1976631"/>
                <a:gd name="connsiteX3-87" fmla="*/ 0 w 3036072"/>
                <a:gd name="connsiteY3-88" fmla="*/ 1976631 h 1976631"/>
                <a:gd name="connsiteX4-89" fmla="*/ 0 w 3036072"/>
                <a:gd name="connsiteY4-90" fmla="*/ 0 h 197663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036072" h="1976631">
                  <a:moveTo>
                    <a:pt x="0" y="0"/>
                  </a:moveTo>
                  <a:cubicBezTo>
                    <a:pt x="725554" y="107950"/>
                    <a:pt x="246048" y="1349375"/>
                    <a:pt x="1235847" y="1219200"/>
                  </a:cubicBezTo>
                  <a:cubicBezTo>
                    <a:pt x="1924822" y="1112902"/>
                    <a:pt x="2918597" y="1235204"/>
                    <a:pt x="3036072" y="1976631"/>
                  </a:cubicBezTo>
                  <a:lnTo>
                    <a:pt x="0" y="19766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Freeform 12"/>
            <p:cNvSpPr>
              <a:spLocks noEditPoints="1"/>
            </p:cNvSpPr>
            <p:nvPr/>
          </p:nvSpPr>
          <p:spPr bwMode="auto">
            <a:xfrm>
              <a:off x="1840168" y="6463263"/>
              <a:ext cx="288387" cy="213964"/>
            </a:xfrm>
            <a:custGeom>
              <a:avLst/>
              <a:gdLst>
                <a:gd name="T0" fmla="*/ 361 w 373"/>
                <a:gd name="T1" fmla="*/ 31 h 277"/>
                <a:gd name="T2" fmla="*/ 369 w 373"/>
                <a:gd name="T3" fmla="*/ 54 h 277"/>
                <a:gd name="T4" fmla="*/ 345 w 373"/>
                <a:gd name="T5" fmla="*/ 63 h 277"/>
                <a:gd name="T6" fmla="*/ 317 w 373"/>
                <a:gd name="T7" fmla="*/ 49 h 277"/>
                <a:gd name="T8" fmla="*/ 278 w 373"/>
                <a:gd name="T9" fmla="*/ 49 h 277"/>
                <a:gd name="T10" fmla="*/ 207 w 373"/>
                <a:gd name="T11" fmla="*/ 49 h 277"/>
                <a:gd name="T12" fmla="*/ 167 w 373"/>
                <a:gd name="T13" fmla="*/ 49 h 277"/>
                <a:gd name="T14" fmla="*/ 96 w 373"/>
                <a:gd name="T15" fmla="*/ 49 h 277"/>
                <a:gd name="T16" fmla="*/ 76 w 373"/>
                <a:gd name="T17" fmla="*/ 40 h 277"/>
                <a:gd name="T18" fmla="*/ 56 w 373"/>
                <a:gd name="T19" fmla="*/ 49 h 277"/>
                <a:gd name="T20" fmla="*/ 29 w 373"/>
                <a:gd name="T21" fmla="*/ 63 h 277"/>
                <a:gd name="T22" fmla="*/ 5 w 373"/>
                <a:gd name="T23" fmla="*/ 54 h 277"/>
                <a:gd name="T24" fmla="*/ 13 w 373"/>
                <a:gd name="T25" fmla="*/ 31 h 277"/>
                <a:gd name="T26" fmla="*/ 41 w 373"/>
                <a:gd name="T27" fmla="*/ 17 h 277"/>
                <a:gd name="T28" fmla="*/ 76 w 373"/>
                <a:gd name="T29" fmla="*/ 5 h 277"/>
                <a:gd name="T30" fmla="*/ 111 w 373"/>
                <a:gd name="T31" fmla="*/ 17 h 277"/>
                <a:gd name="T32" fmla="*/ 152 w 373"/>
                <a:gd name="T33" fmla="*/ 17 h 277"/>
                <a:gd name="T34" fmla="*/ 222 w 373"/>
                <a:gd name="T35" fmla="*/ 17 h 277"/>
                <a:gd name="T36" fmla="*/ 263 w 373"/>
                <a:gd name="T37" fmla="*/ 17 h 277"/>
                <a:gd name="T38" fmla="*/ 333 w 373"/>
                <a:gd name="T39" fmla="*/ 17 h 277"/>
                <a:gd name="T40" fmla="*/ 361 w 373"/>
                <a:gd name="T41" fmla="*/ 31 h 277"/>
                <a:gd name="T42" fmla="*/ 361 w 373"/>
                <a:gd name="T43" fmla="*/ 241 h 277"/>
                <a:gd name="T44" fmla="*/ 369 w 373"/>
                <a:gd name="T45" fmla="*/ 265 h 277"/>
                <a:gd name="T46" fmla="*/ 345 w 373"/>
                <a:gd name="T47" fmla="*/ 272 h 277"/>
                <a:gd name="T48" fmla="*/ 317 w 373"/>
                <a:gd name="T49" fmla="*/ 259 h 277"/>
                <a:gd name="T50" fmla="*/ 278 w 373"/>
                <a:gd name="T51" fmla="*/ 259 h 277"/>
                <a:gd name="T52" fmla="*/ 207 w 373"/>
                <a:gd name="T53" fmla="*/ 259 h 277"/>
                <a:gd name="T54" fmla="*/ 167 w 373"/>
                <a:gd name="T55" fmla="*/ 259 h 277"/>
                <a:gd name="T56" fmla="*/ 96 w 373"/>
                <a:gd name="T57" fmla="*/ 259 h 277"/>
                <a:gd name="T58" fmla="*/ 56 w 373"/>
                <a:gd name="T59" fmla="*/ 259 h 277"/>
                <a:gd name="T60" fmla="*/ 29 w 373"/>
                <a:gd name="T61" fmla="*/ 272 h 277"/>
                <a:gd name="T62" fmla="*/ 5 w 373"/>
                <a:gd name="T63" fmla="*/ 265 h 277"/>
                <a:gd name="T64" fmla="*/ 13 w 373"/>
                <a:gd name="T65" fmla="*/ 241 h 277"/>
                <a:gd name="T66" fmla="*/ 41 w 373"/>
                <a:gd name="T67" fmla="*/ 227 h 277"/>
                <a:gd name="T68" fmla="*/ 111 w 373"/>
                <a:gd name="T69" fmla="*/ 227 h 277"/>
                <a:gd name="T70" fmla="*/ 152 w 373"/>
                <a:gd name="T71" fmla="*/ 227 h 277"/>
                <a:gd name="T72" fmla="*/ 222 w 373"/>
                <a:gd name="T73" fmla="*/ 227 h 277"/>
                <a:gd name="T74" fmla="*/ 263 w 373"/>
                <a:gd name="T75" fmla="*/ 227 h 277"/>
                <a:gd name="T76" fmla="*/ 333 w 373"/>
                <a:gd name="T77" fmla="*/ 227 h 277"/>
                <a:gd name="T78" fmla="*/ 361 w 373"/>
                <a:gd name="T79" fmla="*/ 241 h 277"/>
                <a:gd name="T80" fmla="*/ 361 w 373"/>
                <a:gd name="T81" fmla="*/ 136 h 277"/>
                <a:gd name="T82" fmla="*/ 369 w 373"/>
                <a:gd name="T83" fmla="*/ 159 h 277"/>
                <a:gd name="T84" fmla="*/ 345 w 373"/>
                <a:gd name="T85" fmla="*/ 168 h 277"/>
                <a:gd name="T86" fmla="*/ 317 w 373"/>
                <a:gd name="T87" fmla="*/ 154 h 277"/>
                <a:gd name="T88" fmla="*/ 278 w 373"/>
                <a:gd name="T89" fmla="*/ 154 h 277"/>
                <a:gd name="T90" fmla="*/ 207 w 373"/>
                <a:gd name="T91" fmla="*/ 154 h 277"/>
                <a:gd name="T92" fmla="*/ 167 w 373"/>
                <a:gd name="T93" fmla="*/ 154 h 277"/>
                <a:gd name="T94" fmla="*/ 96 w 373"/>
                <a:gd name="T95" fmla="*/ 154 h 277"/>
                <a:gd name="T96" fmla="*/ 56 w 373"/>
                <a:gd name="T97" fmla="*/ 154 h 277"/>
                <a:gd name="T98" fmla="*/ 29 w 373"/>
                <a:gd name="T99" fmla="*/ 168 h 277"/>
                <a:gd name="T100" fmla="*/ 5 w 373"/>
                <a:gd name="T101" fmla="*/ 159 h 277"/>
                <a:gd name="T102" fmla="*/ 13 w 373"/>
                <a:gd name="T103" fmla="*/ 136 h 277"/>
                <a:gd name="T104" fmla="*/ 41 w 373"/>
                <a:gd name="T105" fmla="*/ 122 h 277"/>
                <a:gd name="T106" fmla="*/ 111 w 373"/>
                <a:gd name="T107" fmla="*/ 122 h 277"/>
                <a:gd name="T108" fmla="*/ 152 w 373"/>
                <a:gd name="T109" fmla="*/ 122 h 277"/>
                <a:gd name="T110" fmla="*/ 222 w 373"/>
                <a:gd name="T111" fmla="*/ 122 h 277"/>
                <a:gd name="T112" fmla="*/ 263 w 373"/>
                <a:gd name="T113" fmla="*/ 122 h 277"/>
                <a:gd name="T114" fmla="*/ 333 w 373"/>
                <a:gd name="T115" fmla="*/ 122 h 277"/>
                <a:gd name="T116" fmla="*/ 361 w 373"/>
                <a:gd name="T117" fmla="*/ 136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3" h="277">
                  <a:moveTo>
                    <a:pt x="361" y="31"/>
                  </a:moveTo>
                  <a:cubicBezTo>
                    <a:pt x="370" y="35"/>
                    <a:pt x="373" y="46"/>
                    <a:pt x="369" y="54"/>
                  </a:cubicBezTo>
                  <a:cubicBezTo>
                    <a:pt x="364" y="63"/>
                    <a:pt x="354" y="66"/>
                    <a:pt x="345" y="63"/>
                  </a:cubicBezTo>
                  <a:cubicBezTo>
                    <a:pt x="317" y="49"/>
                    <a:pt x="317" y="49"/>
                    <a:pt x="317" y="49"/>
                  </a:cubicBezTo>
                  <a:cubicBezTo>
                    <a:pt x="297" y="39"/>
                    <a:pt x="297" y="39"/>
                    <a:pt x="278" y="49"/>
                  </a:cubicBezTo>
                  <a:cubicBezTo>
                    <a:pt x="242" y="66"/>
                    <a:pt x="242" y="66"/>
                    <a:pt x="207" y="49"/>
                  </a:cubicBezTo>
                  <a:cubicBezTo>
                    <a:pt x="187" y="39"/>
                    <a:pt x="187" y="39"/>
                    <a:pt x="167" y="49"/>
                  </a:cubicBezTo>
                  <a:cubicBezTo>
                    <a:pt x="132" y="66"/>
                    <a:pt x="131" y="66"/>
                    <a:pt x="96" y="49"/>
                  </a:cubicBezTo>
                  <a:cubicBezTo>
                    <a:pt x="85" y="43"/>
                    <a:pt x="79" y="40"/>
                    <a:pt x="76" y="40"/>
                  </a:cubicBezTo>
                  <a:cubicBezTo>
                    <a:pt x="73" y="40"/>
                    <a:pt x="67" y="43"/>
                    <a:pt x="56" y="49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19" y="66"/>
                    <a:pt x="9" y="63"/>
                    <a:pt x="5" y="54"/>
                  </a:cubicBezTo>
                  <a:cubicBezTo>
                    <a:pt x="0" y="46"/>
                    <a:pt x="4" y="35"/>
                    <a:pt x="13" y="31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57" y="9"/>
                    <a:pt x="65" y="5"/>
                    <a:pt x="76" y="5"/>
                  </a:cubicBezTo>
                  <a:cubicBezTo>
                    <a:pt x="87" y="5"/>
                    <a:pt x="95" y="9"/>
                    <a:pt x="111" y="17"/>
                  </a:cubicBezTo>
                  <a:cubicBezTo>
                    <a:pt x="131" y="27"/>
                    <a:pt x="132" y="27"/>
                    <a:pt x="152" y="17"/>
                  </a:cubicBezTo>
                  <a:cubicBezTo>
                    <a:pt x="187" y="0"/>
                    <a:pt x="187" y="0"/>
                    <a:pt x="222" y="17"/>
                  </a:cubicBezTo>
                  <a:cubicBezTo>
                    <a:pt x="242" y="27"/>
                    <a:pt x="242" y="27"/>
                    <a:pt x="263" y="17"/>
                  </a:cubicBezTo>
                  <a:cubicBezTo>
                    <a:pt x="297" y="0"/>
                    <a:pt x="297" y="0"/>
                    <a:pt x="333" y="17"/>
                  </a:cubicBezTo>
                  <a:lnTo>
                    <a:pt x="361" y="31"/>
                  </a:lnTo>
                  <a:close/>
                  <a:moveTo>
                    <a:pt x="361" y="241"/>
                  </a:moveTo>
                  <a:cubicBezTo>
                    <a:pt x="370" y="245"/>
                    <a:pt x="373" y="256"/>
                    <a:pt x="369" y="265"/>
                  </a:cubicBezTo>
                  <a:cubicBezTo>
                    <a:pt x="364" y="273"/>
                    <a:pt x="354" y="277"/>
                    <a:pt x="345" y="272"/>
                  </a:cubicBezTo>
                  <a:cubicBezTo>
                    <a:pt x="317" y="259"/>
                    <a:pt x="317" y="259"/>
                    <a:pt x="317" y="259"/>
                  </a:cubicBezTo>
                  <a:cubicBezTo>
                    <a:pt x="297" y="249"/>
                    <a:pt x="297" y="249"/>
                    <a:pt x="278" y="259"/>
                  </a:cubicBezTo>
                  <a:cubicBezTo>
                    <a:pt x="242" y="276"/>
                    <a:pt x="242" y="276"/>
                    <a:pt x="207" y="259"/>
                  </a:cubicBezTo>
                  <a:cubicBezTo>
                    <a:pt x="187" y="249"/>
                    <a:pt x="187" y="249"/>
                    <a:pt x="167" y="259"/>
                  </a:cubicBezTo>
                  <a:cubicBezTo>
                    <a:pt x="132" y="276"/>
                    <a:pt x="131" y="276"/>
                    <a:pt x="96" y="259"/>
                  </a:cubicBezTo>
                  <a:cubicBezTo>
                    <a:pt x="76" y="249"/>
                    <a:pt x="76" y="249"/>
                    <a:pt x="56" y="259"/>
                  </a:cubicBezTo>
                  <a:cubicBezTo>
                    <a:pt x="29" y="272"/>
                    <a:pt x="29" y="272"/>
                    <a:pt x="29" y="272"/>
                  </a:cubicBezTo>
                  <a:cubicBezTo>
                    <a:pt x="19" y="277"/>
                    <a:pt x="9" y="273"/>
                    <a:pt x="5" y="265"/>
                  </a:cubicBezTo>
                  <a:cubicBezTo>
                    <a:pt x="0" y="256"/>
                    <a:pt x="4" y="245"/>
                    <a:pt x="13" y="241"/>
                  </a:cubicBezTo>
                  <a:cubicBezTo>
                    <a:pt x="41" y="227"/>
                    <a:pt x="41" y="227"/>
                    <a:pt x="41" y="227"/>
                  </a:cubicBezTo>
                  <a:cubicBezTo>
                    <a:pt x="76" y="209"/>
                    <a:pt x="76" y="209"/>
                    <a:pt x="111" y="227"/>
                  </a:cubicBezTo>
                  <a:cubicBezTo>
                    <a:pt x="131" y="237"/>
                    <a:pt x="132" y="237"/>
                    <a:pt x="152" y="227"/>
                  </a:cubicBezTo>
                  <a:cubicBezTo>
                    <a:pt x="187" y="209"/>
                    <a:pt x="187" y="209"/>
                    <a:pt x="222" y="227"/>
                  </a:cubicBezTo>
                  <a:cubicBezTo>
                    <a:pt x="242" y="237"/>
                    <a:pt x="242" y="237"/>
                    <a:pt x="263" y="227"/>
                  </a:cubicBezTo>
                  <a:cubicBezTo>
                    <a:pt x="297" y="209"/>
                    <a:pt x="297" y="209"/>
                    <a:pt x="333" y="227"/>
                  </a:cubicBezTo>
                  <a:lnTo>
                    <a:pt x="361" y="241"/>
                  </a:lnTo>
                  <a:close/>
                  <a:moveTo>
                    <a:pt x="361" y="136"/>
                  </a:moveTo>
                  <a:cubicBezTo>
                    <a:pt x="370" y="140"/>
                    <a:pt x="373" y="151"/>
                    <a:pt x="369" y="159"/>
                  </a:cubicBezTo>
                  <a:cubicBezTo>
                    <a:pt x="364" y="168"/>
                    <a:pt x="354" y="172"/>
                    <a:pt x="345" y="168"/>
                  </a:cubicBezTo>
                  <a:cubicBezTo>
                    <a:pt x="317" y="154"/>
                    <a:pt x="317" y="154"/>
                    <a:pt x="317" y="154"/>
                  </a:cubicBezTo>
                  <a:cubicBezTo>
                    <a:pt x="297" y="144"/>
                    <a:pt x="297" y="144"/>
                    <a:pt x="278" y="154"/>
                  </a:cubicBezTo>
                  <a:cubicBezTo>
                    <a:pt x="242" y="171"/>
                    <a:pt x="242" y="171"/>
                    <a:pt x="207" y="154"/>
                  </a:cubicBezTo>
                  <a:cubicBezTo>
                    <a:pt x="187" y="144"/>
                    <a:pt x="187" y="144"/>
                    <a:pt x="167" y="154"/>
                  </a:cubicBezTo>
                  <a:cubicBezTo>
                    <a:pt x="131" y="171"/>
                    <a:pt x="131" y="171"/>
                    <a:pt x="96" y="154"/>
                  </a:cubicBezTo>
                  <a:cubicBezTo>
                    <a:pt x="76" y="144"/>
                    <a:pt x="76" y="144"/>
                    <a:pt x="56" y="154"/>
                  </a:cubicBezTo>
                  <a:cubicBezTo>
                    <a:pt x="29" y="168"/>
                    <a:pt x="29" y="168"/>
                    <a:pt x="29" y="168"/>
                  </a:cubicBezTo>
                  <a:cubicBezTo>
                    <a:pt x="19" y="172"/>
                    <a:pt x="9" y="168"/>
                    <a:pt x="5" y="159"/>
                  </a:cubicBezTo>
                  <a:cubicBezTo>
                    <a:pt x="0" y="151"/>
                    <a:pt x="4" y="140"/>
                    <a:pt x="13" y="136"/>
                  </a:cubicBezTo>
                  <a:cubicBezTo>
                    <a:pt x="41" y="122"/>
                    <a:pt x="41" y="122"/>
                    <a:pt x="41" y="122"/>
                  </a:cubicBezTo>
                  <a:cubicBezTo>
                    <a:pt x="76" y="104"/>
                    <a:pt x="76" y="104"/>
                    <a:pt x="111" y="122"/>
                  </a:cubicBezTo>
                  <a:cubicBezTo>
                    <a:pt x="131" y="132"/>
                    <a:pt x="132" y="132"/>
                    <a:pt x="152" y="122"/>
                  </a:cubicBezTo>
                  <a:cubicBezTo>
                    <a:pt x="187" y="104"/>
                    <a:pt x="187" y="104"/>
                    <a:pt x="222" y="122"/>
                  </a:cubicBezTo>
                  <a:cubicBezTo>
                    <a:pt x="242" y="132"/>
                    <a:pt x="242" y="132"/>
                    <a:pt x="263" y="122"/>
                  </a:cubicBezTo>
                  <a:cubicBezTo>
                    <a:pt x="297" y="104"/>
                    <a:pt x="297" y="104"/>
                    <a:pt x="333" y="122"/>
                  </a:cubicBezTo>
                  <a:lnTo>
                    <a:pt x="361" y="1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20"/>
            <p:cNvSpPr>
              <a:spLocks noEditPoints="1"/>
            </p:cNvSpPr>
            <p:nvPr/>
          </p:nvSpPr>
          <p:spPr bwMode="auto">
            <a:xfrm>
              <a:off x="-92152" y="6344981"/>
              <a:ext cx="620631" cy="621316"/>
            </a:xfrm>
            <a:custGeom>
              <a:avLst/>
              <a:gdLst>
                <a:gd name="T0" fmla="*/ 794 w 839"/>
                <a:gd name="T1" fmla="*/ 277 h 839"/>
                <a:gd name="T2" fmla="*/ 562 w 839"/>
                <a:gd name="T3" fmla="*/ 45 h 839"/>
                <a:gd name="T4" fmla="*/ 193 w 839"/>
                <a:gd name="T5" fmla="*/ 67 h 839"/>
                <a:gd name="T6" fmla="*/ 67 w 839"/>
                <a:gd name="T7" fmla="*/ 193 h 839"/>
                <a:gd name="T8" fmla="*/ 67 w 839"/>
                <a:gd name="T9" fmla="*/ 193 h 839"/>
                <a:gd name="T10" fmla="*/ 45 w 839"/>
                <a:gd name="T11" fmla="*/ 561 h 839"/>
                <a:gd name="T12" fmla="*/ 278 w 839"/>
                <a:gd name="T13" fmla="*/ 794 h 839"/>
                <a:gd name="T14" fmla="*/ 647 w 839"/>
                <a:gd name="T15" fmla="*/ 773 h 839"/>
                <a:gd name="T16" fmla="*/ 772 w 839"/>
                <a:gd name="T17" fmla="*/ 646 h 839"/>
                <a:gd name="T18" fmla="*/ 772 w 839"/>
                <a:gd name="T19" fmla="*/ 646 h 839"/>
                <a:gd name="T20" fmla="*/ 617 w 839"/>
                <a:gd name="T21" fmla="*/ 276 h 839"/>
                <a:gd name="T22" fmla="*/ 613 w 839"/>
                <a:gd name="T23" fmla="*/ 277 h 839"/>
                <a:gd name="T24" fmla="*/ 608 w 839"/>
                <a:gd name="T25" fmla="*/ 277 h 839"/>
                <a:gd name="T26" fmla="*/ 604 w 839"/>
                <a:gd name="T27" fmla="*/ 277 h 839"/>
                <a:gd name="T28" fmla="*/ 599 w 839"/>
                <a:gd name="T29" fmla="*/ 276 h 839"/>
                <a:gd name="T30" fmla="*/ 595 w 839"/>
                <a:gd name="T31" fmla="*/ 276 h 839"/>
                <a:gd name="T32" fmla="*/ 597 w 839"/>
                <a:gd name="T33" fmla="*/ 188 h 839"/>
                <a:gd name="T34" fmla="*/ 601 w 839"/>
                <a:gd name="T35" fmla="*/ 187 h 839"/>
                <a:gd name="T36" fmla="*/ 606 w 839"/>
                <a:gd name="T37" fmla="*/ 187 h 839"/>
                <a:gd name="T38" fmla="*/ 611 w 839"/>
                <a:gd name="T39" fmla="*/ 187 h 839"/>
                <a:gd name="T40" fmla="*/ 615 w 839"/>
                <a:gd name="T41" fmla="*/ 187 h 839"/>
                <a:gd name="T42" fmla="*/ 652 w 839"/>
                <a:gd name="T43" fmla="*/ 232 h 839"/>
                <a:gd name="T44" fmla="*/ 418 w 839"/>
                <a:gd name="T45" fmla="*/ 465 h 839"/>
                <a:gd name="T46" fmla="*/ 414 w 839"/>
                <a:gd name="T47" fmla="*/ 464 h 839"/>
                <a:gd name="T48" fmla="*/ 409 w 839"/>
                <a:gd name="T49" fmla="*/ 463 h 839"/>
                <a:gd name="T50" fmla="*/ 405 w 839"/>
                <a:gd name="T51" fmla="*/ 462 h 839"/>
                <a:gd name="T52" fmla="*/ 401 w 839"/>
                <a:gd name="T53" fmla="*/ 460 h 839"/>
                <a:gd name="T54" fmla="*/ 397 w 839"/>
                <a:gd name="T55" fmla="*/ 459 h 839"/>
                <a:gd name="T56" fmla="*/ 397 w 839"/>
                <a:gd name="T57" fmla="*/ 380 h 839"/>
                <a:gd name="T58" fmla="*/ 401 w 839"/>
                <a:gd name="T59" fmla="*/ 378 h 839"/>
                <a:gd name="T60" fmla="*/ 405 w 839"/>
                <a:gd name="T61" fmla="*/ 377 h 839"/>
                <a:gd name="T62" fmla="*/ 410 w 839"/>
                <a:gd name="T63" fmla="*/ 375 h 839"/>
                <a:gd name="T64" fmla="*/ 414 w 839"/>
                <a:gd name="T65" fmla="*/ 374 h 839"/>
                <a:gd name="T66" fmla="*/ 418 w 839"/>
                <a:gd name="T67" fmla="*/ 374 h 839"/>
                <a:gd name="T68" fmla="*/ 278 w 839"/>
                <a:gd name="T69" fmla="*/ 607 h 839"/>
                <a:gd name="T70" fmla="*/ 241 w 839"/>
                <a:gd name="T71" fmla="*/ 651 h 839"/>
                <a:gd name="T72" fmla="*/ 236 w 839"/>
                <a:gd name="T73" fmla="*/ 652 h 839"/>
                <a:gd name="T74" fmla="*/ 231 w 839"/>
                <a:gd name="T75" fmla="*/ 652 h 839"/>
                <a:gd name="T76" fmla="*/ 227 w 839"/>
                <a:gd name="T77" fmla="*/ 652 h 839"/>
                <a:gd name="T78" fmla="*/ 222 w 839"/>
                <a:gd name="T79" fmla="*/ 651 h 839"/>
                <a:gd name="T80" fmla="*/ 222 w 839"/>
                <a:gd name="T81" fmla="*/ 563 h 839"/>
                <a:gd name="T82" fmla="*/ 225 w 839"/>
                <a:gd name="T83" fmla="*/ 562 h 839"/>
                <a:gd name="T84" fmla="*/ 230 w 839"/>
                <a:gd name="T85" fmla="*/ 561 h 839"/>
                <a:gd name="T86" fmla="*/ 235 w 839"/>
                <a:gd name="T87" fmla="*/ 561 h 839"/>
                <a:gd name="T88" fmla="*/ 240 w 839"/>
                <a:gd name="T89" fmla="*/ 562 h 839"/>
                <a:gd name="T90" fmla="*/ 465 w 839"/>
                <a:gd name="T91" fmla="*/ 232 h 839"/>
                <a:gd name="T92" fmla="*/ 465 w 839"/>
                <a:gd name="T93" fmla="*/ 232 h 839"/>
                <a:gd name="T94" fmla="*/ 233 w 839"/>
                <a:gd name="T95" fmla="*/ 374 h 839"/>
                <a:gd name="T96" fmla="*/ 187 w 839"/>
                <a:gd name="T97" fmla="*/ 232 h 839"/>
                <a:gd name="T98" fmla="*/ 45 w 839"/>
                <a:gd name="T99" fmla="*/ 465 h 839"/>
                <a:gd name="T100" fmla="*/ 465 w 839"/>
                <a:gd name="T101" fmla="*/ 45 h 839"/>
                <a:gd name="T102" fmla="*/ 420 w 839"/>
                <a:gd name="T103" fmla="*/ 0 h 839"/>
                <a:gd name="T104" fmla="*/ 420 w 839"/>
                <a:gd name="T105" fmla="*/ 561 h 839"/>
                <a:gd name="T106" fmla="*/ 562 w 839"/>
                <a:gd name="T107" fmla="*/ 419 h 839"/>
                <a:gd name="T108" fmla="*/ 562 w 839"/>
                <a:gd name="T109" fmla="*/ 419 h 839"/>
                <a:gd name="T110" fmla="*/ 607 w 839"/>
                <a:gd name="T111" fmla="*/ 652 h 839"/>
                <a:gd name="T112" fmla="*/ 839 w 839"/>
                <a:gd name="T113" fmla="*/ 419 h 839"/>
                <a:gd name="T114" fmla="*/ 420 w 839"/>
                <a:gd name="T115" fmla="*/ 749 h 839"/>
                <a:gd name="T116" fmla="*/ 420 w 839"/>
                <a:gd name="T117" fmla="*/ 839 h 839"/>
                <a:gd name="T118" fmla="*/ 374 w 839"/>
                <a:gd name="T119" fmla="*/ 794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39" h="839">
                  <a:moveTo>
                    <a:pt x="813" y="273"/>
                  </a:moveTo>
                  <a:cubicBezTo>
                    <a:pt x="803" y="244"/>
                    <a:pt x="789" y="218"/>
                    <a:pt x="772" y="193"/>
                  </a:cubicBezTo>
                  <a:cubicBezTo>
                    <a:pt x="759" y="200"/>
                    <a:pt x="749" y="215"/>
                    <a:pt x="749" y="232"/>
                  </a:cubicBezTo>
                  <a:cubicBezTo>
                    <a:pt x="749" y="257"/>
                    <a:pt x="769" y="277"/>
                    <a:pt x="794" y="277"/>
                  </a:cubicBezTo>
                  <a:cubicBezTo>
                    <a:pt x="801" y="277"/>
                    <a:pt x="807" y="276"/>
                    <a:pt x="813" y="273"/>
                  </a:cubicBezTo>
                  <a:close/>
                  <a:moveTo>
                    <a:pt x="647" y="67"/>
                  </a:moveTo>
                  <a:cubicBezTo>
                    <a:pt x="621" y="50"/>
                    <a:pt x="595" y="36"/>
                    <a:pt x="566" y="26"/>
                  </a:cubicBezTo>
                  <a:cubicBezTo>
                    <a:pt x="563" y="32"/>
                    <a:pt x="562" y="38"/>
                    <a:pt x="562" y="45"/>
                  </a:cubicBezTo>
                  <a:cubicBezTo>
                    <a:pt x="562" y="70"/>
                    <a:pt x="582" y="90"/>
                    <a:pt x="607" y="90"/>
                  </a:cubicBezTo>
                  <a:cubicBezTo>
                    <a:pt x="624" y="90"/>
                    <a:pt x="639" y="80"/>
                    <a:pt x="647" y="67"/>
                  </a:cubicBezTo>
                  <a:close/>
                  <a:moveTo>
                    <a:pt x="274" y="26"/>
                  </a:moveTo>
                  <a:cubicBezTo>
                    <a:pt x="245" y="36"/>
                    <a:pt x="218" y="50"/>
                    <a:pt x="193" y="67"/>
                  </a:cubicBezTo>
                  <a:cubicBezTo>
                    <a:pt x="200" y="80"/>
                    <a:pt x="215" y="90"/>
                    <a:pt x="233" y="90"/>
                  </a:cubicBezTo>
                  <a:cubicBezTo>
                    <a:pt x="257" y="90"/>
                    <a:pt x="278" y="70"/>
                    <a:pt x="278" y="45"/>
                  </a:cubicBezTo>
                  <a:cubicBezTo>
                    <a:pt x="278" y="38"/>
                    <a:pt x="276" y="32"/>
                    <a:pt x="274" y="26"/>
                  </a:cubicBezTo>
                  <a:close/>
                  <a:moveTo>
                    <a:pt x="67" y="193"/>
                  </a:moveTo>
                  <a:cubicBezTo>
                    <a:pt x="51" y="218"/>
                    <a:pt x="37" y="244"/>
                    <a:pt x="26" y="273"/>
                  </a:cubicBezTo>
                  <a:cubicBezTo>
                    <a:pt x="32" y="276"/>
                    <a:pt x="38" y="277"/>
                    <a:pt x="45" y="277"/>
                  </a:cubicBezTo>
                  <a:cubicBezTo>
                    <a:pt x="70" y="277"/>
                    <a:pt x="91" y="257"/>
                    <a:pt x="91" y="232"/>
                  </a:cubicBezTo>
                  <a:cubicBezTo>
                    <a:pt x="91" y="215"/>
                    <a:pt x="81" y="200"/>
                    <a:pt x="67" y="193"/>
                  </a:cubicBezTo>
                  <a:close/>
                  <a:moveTo>
                    <a:pt x="26" y="566"/>
                  </a:moveTo>
                  <a:cubicBezTo>
                    <a:pt x="37" y="594"/>
                    <a:pt x="51" y="621"/>
                    <a:pt x="67" y="646"/>
                  </a:cubicBezTo>
                  <a:cubicBezTo>
                    <a:pt x="81" y="639"/>
                    <a:pt x="91" y="624"/>
                    <a:pt x="91" y="607"/>
                  </a:cubicBezTo>
                  <a:cubicBezTo>
                    <a:pt x="91" y="582"/>
                    <a:pt x="70" y="561"/>
                    <a:pt x="45" y="561"/>
                  </a:cubicBezTo>
                  <a:cubicBezTo>
                    <a:pt x="38" y="561"/>
                    <a:pt x="32" y="563"/>
                    <a:pt x="26" y="566"/>
                  </a:cubicBezTo>
                  <a:close/>
                  <a:moveTo>
                    <a:pt x="193" y="773"/>
                  </a:moveTo>
                  <a:cubicBezTo>
                    <a:pt x="218" y="788"/>
                    <a:pt x="245" y="802"/>
                    <a:pt x="274" y="813"/>
                  </a:cubicBezTo>
                  <a:cubicBezTo>
                    <a:pt x="276" y="807"/>
                    <a:pt x="278" y="801"/>
                    <a:pt x="278" y="794"/>
                  </a:cubicBezTo>
                  <a:cubicBezTo>
                    <a:pt x="278" y="769"/>
                    <a:pt x="257" y="749"/>
                    <a:pt x="233" y="749"/>
                  </a:cubicBezTo>
                  <a:cubicBezTo>
                    <a:pt x="215" y="749"/>
                    <a:pt x="200" y="758"/>
                    <a:pt x="193" y="773"/>
                  </a:cubicBezTo>
                  <a:close/>
                  <a:moveTo>
                    <a:pt x="566" y="813"/>
                  </a:moveTo>
                  <a:cubicBezTo>
                    <a:pt x="595" y="802"/>
                    <a:pt x="621" y="788"/>
                    <a:pt x="647" y="773"/>
                  </a:cubicBezTo>
                  <a:cubicBezTo>
                    <a:pt x="639" y="758"/>
                    <a:pt x="624" y="749"/>
                    <a:pt x="607" y="749"/>
                  </a:cubicBezTo>
                  <a:cubicBezTo>
                    <a:pt x="582" y="749"/>
                    <a:pt x="562" y="769"/>
                    <a:pt x="562" y="794"/>
                  </a:cubicBezTo>
                  <a:cubicBezTo>
                    <a:pt x="562" y="801"/>
                    <a:pt x="563" y="807"/>
                    <a:pt x="566" y="813"/>
                  </a:cubicBezTo>
                  <a:close/>
                  <a:moveTo>
                    <a:pt x="772" y="646"/>
                  </a:moveTo>
                  <a:cubicBezTo>
                    <a:pt x="789" y="621"/>
                    <a:pt x="803" y="594"/>
                    <a:pt x="813" y="566"/>
                  </a:cubicBezTo>
                  <a:cubicBezTo>
                    <a:pt x="807" y="563"/>
                    <a:pt x="801" y="561"/>
                    <a:pt x="794" y="561"/>
                  </a:cubicBezTo>
                  <a:cubicBezTo>
                    <a:pt x="769" y="561"/>
                    <a:pt x="749" y="582"/>
                    <a:pt x="749" y="607"/>
                  </a:cubicBezTo>
                  <a:cubicBezTo>
                    <a:pt x="749" y="624"/>
                    <a:pt x="759" y="639"/>
                    <a:pt x="772" y="646"/>
                  </a:cubicBezTo>
                  <a:close/>
                  <a:moveTo>
                    <a:pt x="652" y="232"/>
                  </a:moveTo>
                  <a:cubicBezTo>
                    <a:pt x="652" y="251"/>
                    <a:pt x="639" y="269"/>
                    <a:pt x="621" y="275"/>
                  </a:cubicBezTo>
                  <a:cubicBezTo>
                    <a:pt x="620" y="276"/>
                    <a:pt x="620" y="276"/>
                    <a:pt x="618" y="276"/>
                  </a:cubicBezTo>
                  <a:cubicBezTo>
                    <a:pt x="618" y="276"/>
                    <a:pt x="617" y="276"/>
                    <a:pt x="617" y="276"/>
                  </a:cubicBezTo>
                  <a:cubicBezTo>
                    <a:pt x="617" y="276"/>
                    <a:pt x="617" y="276"/>
                    <a:pt x="616" y="276"/>
                  </a:cubicBezTo>
                  <a:cubicBezTo>
                    <a:pt x="615" y="276"/>
                    <a:pt x="615" y="276"/>
                    <a:pt x="615" y="276"/>
                  </a:cubicBezTo>
                  <a:cubicBezTo>
                    <a:pt x="614" y="277"/>
                    <a:pt x="614" y="277"/>
                    <a:pt x="614" y="277"/>
                  </a:cubicBezTo>
                  <a:cubicBezTo>
                    <a:pt x="613" y="277"/>
                    <a:pt x="613" y="277"/>
                    <a:pt x="613" y="277"/>
                  </a:cubicBezTo>
                  <a:cubicBezTo>
                    <a:pt x="612" y="277"/>
                    <a:pt x="612" y="277"/>
                    <a:pt x="611" y="277"/>
                  </a:cubicBezTo>
                  <a:cubicBezTo>
                    <a:pt x="611" y="277"/>
                    <a:pt x="611" y="277"/>
                    <a:pt x="611" y="277"/>
                  </a:cubicBezTo>
                  <a:cubicBezTo>
                    <a:pt x="610" y="277"/>
                    <a:pt x="610" y="277"/>
                    <a:pt x="609" y="277"/>
                  </a:cubicBezTo>
                  <a:cubicBezTo>
                    <a:pt x="608" y="277"/>
                    <a:pt x="608" y="277"/>
                    <a:pt x="608" y="277"/>
                  </a:cubicBezTo>
                  <a:cubicBezTo>
                    <a:pt x="608" y="277"/>
                    <a:pt x="608" y="277"/>
                    <a:pt x="607" y="277"/>
                  </a:cubicBezTo>
                  <a:cubicBezTo>
                    <a:pt x="606" y="277"/>
                    <a:pt x="606" y="277"/>
                    <a:pt x="606" y="277"/>
                  </a:cubicBezTo>
                  <a:cubicBezTo>
                    <a:pt x="605" y="277"/>
                    <a:pt x="605" y="277"/>
                    <a:pt x="605" y="277"/>
                  </a:cubicBezTo>
                  <a:cubicBezTo>
                    <a:pt x="604" y="277"/>
                    <a:pt x="604" y="277"/>
                    <a:pt x="604" y="277"/>
                  </a:cubicBezTo>
                  <a:cubicBezTo>
                    <a:pt x="603" y="277"/>
                    <a:pt x="603" y="277"/>
                    <a:pt x="602" y="277"/>
                  </a:cubicBezTo>
                  <a:cubicBezTo>
                    <a:pt x="601" y="277"/>
                    <a:pt x="601" y="277"/>
                    <a:pt x="601" y="277"/>
                  </a:cubicBezTo>
                  <a:cubicBezTo>
                    <a:pt x="601" y="277"/>
                    <a:pt x="601" y="277"/>
                    <a:pt x="600" y="277"/>
                  </a:cubicBezTo>
                  <a:cubicBezTo>
                    <a:pt x="600" y="277"/>
                    <a:pt x="599" y="277"/>
                    <a:pt x="599" y="276"/>
                  </a:cubicBezTo>
                  <a:cubicBezTo>
                    <a:pt x="598" y="276"/>
                    <a:pt x="598" y="276"/>
                    <a:pt x="598" y="276"/>
                  </a:cubicBezTo>
                  <a:cubicBezTo>
                    <a:pt x="597" y="276"/>
                    <a:pt x="597" y="276"/>
                    <a:pt x="597" y="276"/>
                  </a:cubicBezTo>
                  <a:cubicBezTo>
                    <a:pt x="596" y="276"/>
                    <a:pt x="596" y="276"/>
                    <a:pt x="595" y="276"/>
                  </a:cubicBezTo>
                  <a:cubicBezTo>
                    <a:pt x="595" y="276"/>
                    <a:pt x="595" y="276"/>
                    <a:pt x="595" y="276"/>
                  </a:cubicBezTo>
                  <a:cubicBezTo>
                    <a:pt x="575" y="270"/>
                    <a:pt x="562" y="252"/>
                    <a:pt x="562" y="232"/>
                  </a:cubicBezTo>
                  <a:cubicBezTo>
                    <a:pt x="562" y="212"/>
                    <a:pt x="575" y="194"/>
                    <a:pt x="595" y="189"/>
                  </a:cubicBezTo>
                  <a:cubicBezTo>
                    <a:pt x="595" y="189"/>
                    <a:pt x="595" y="188"/>
                    <a:pt x="595" y="188"/>
                  </a:cubicBezTo>
                  <a:cubicBezTo>
                    <a:pt x="596" y="188"/>
                    <a:pt x="596" y="188"/>
                    <a:pt x="597" y="188"/>
                  </a:cubicBezTo>
                  <a:cubicBezTo>
                    <a:pt x="598" y="188"/>
                    <a:pt x="598" y="188"/>
                    <a:pt x="598" y="188"/>
                  </a:cubicBezTo>
                  <a:cubicBezTo>
                    <a:pt x="598" y="188"/>
                    <a:pt x="598" y="187"/>
                    <a:pt x="599" y="187"/>
                  </a:cubicBezTo>
                  <a:cubicBezTo>
                    <a:pt x="600" y="187"/>
                    <a:pt x="600" y="187"/>
                    <a:pt x="600" y="187"/>
                  </a:cubicBezTo>
                  <a:cubicBezTo>
                    <a:pt x="601" y="187"/>
                    <a:pt x="601" y="187"/>
                    <a:pt x="601" y="187"/>
                  </a:cubicBezTo>
                  <a:cubicBezTo>
                    <a:pt x="602" y="187"/>
                    <a:pt x="602" y="187"/>
                    <a:pt x="602" y="187"/>
                  </a:cubicBezTo>
                  <a:cubicBezTo>
                    <a:pt x="603" y="187"/>
                    <a:pt x="603" y="187"/>
                    <a:pt x="604" y="187"/>
                  </a:cubicBezTo>
                  <a:cubicBezTo>
                    <a:pt x="605" y="187"/>
                    <a:pt x="605" y="187"/>
                    <a:pt x="605" y="187"/>
                  </a:cubicBezTo>
                  <a:cubicBezTo>
                    <a:pt x="605" y="187"/>
                    <a:pt x="605" y="187"/>
                    <a:pt x="606" y="187"/>
                  </a:cubicBezTo>
                  <a:cubicBezTo>
                    <a:pt x="607" y="187"/>
                    <a:pt x="607" y="187"/>
                    <a:pt x="607" y="187"/>
                  </a:cubicBezTo>
                  <a:cubicBezTo>
                    <a:pt x="608" y="187"/>
                    <a:pt x="608" y="187"/>
                    <a:pt x="608" y="187"/>
                  </a:cubicBezTo>
                  <a:cubicBezTo>
                    <a:pt x="608" y="187"/>
                    <a:pt x="609" y="187"/>
                    <a:pt x="609" y="187"/>
                  </a:cubicBezTo>
                  <a:cubicBezTo>
                    <a:pt x="610" y="187"/>
                    <a:pt x="610" y="187"/>
                    <a:pt x="611" y="187"/>
                  </a:cubicBezTo>
                  <a:cubicBezTo>
                    <a:pt x="611" y="187"/>
                    <a:pt x="611" y="187"/>
                    <a:pt x="611" y="187"/>
                  </a:cubicBezTo>
                  <a:cubicBezTo>
                    <a:pt x="612" y="187"/>
                    <a:pt x="612" y="187"/>
                    <a:pt x="613" y="187"/>
                  </a:cubicBezTo>
                  <a:cubicBezTo>
                    <a:pt x="614" y="187"/>
                    <a:pt x="614" y="187"/>
                    <a:pt x="614" y="187"/>
                  </a:cubicBezTo>
                  <a:cubicBezTo>
                    <a:pt x="614" y="187"/>
                    <a:pt x="614" y="187"/>
                    <a:pt x="615" y="187"/>
                  </a:cubicBezTo>
                  <a:cubicBezTo>
                    <a:pt x="616" y="188"/>
                    <a:pt x="616" y="188"/>
                    <a:pt x="616" y="188"/>
                  </a:cubicBezTo>
                  <a:cubicBezTo>
                    <a:pt x="617" y="188"/>
                    <a:pt x="617" y="188"/>
                    <a:pt x="617" y="188"/>
                  </a:cubicBezTo>
                  <a:cubicBezTo>
                    <a:pt x="618" y="188"/>
                    <a:pt x="618" y="188"/>
                    <a:pt x="618" y="188"/>
                  </a:cubicBezTo>
                  <a:cubicBezTo>
                    <a:pt x="638" y="193"/>
                    <a:pt x="652" y="212"/>
                    <a:pt x="652" y="232"/>
                  </a:cubicBezTo>
                  <a:close/>
                  <a:moveTo>
                    <a:pt x="465" y="419"/>
                  </a:moveTo>
                  <a:cubicBezTo>
                    <a:pt x="465" y="440"/>
                    <a:pt x="450" y="459"/>
                    <a:pt x="430" y="463"/>
                  </a:cubicBezTo>
                  <a:cubicBezTo>
                    <a:pt x="427" y="464"/>
                    <a:pt x="423" y="465"/>
                    <a:pt x="420" y="465"/>
                  </a:cubicBezTo>
                  <a:cubicBezTo>
                    <a:pt x="419" y="465"/>
                    <a:pt x="419" y="465"/>
                    <a:pt x="418" y="465"/>
                  </a:cubicBezTo>
                  <a:cubicBezTo>
                    <a:pt x="418" y="465"/>
                    <a:pt x="418" y="465"/>
                    <a:pt x="418" y="465"/>
                  </a:cubicBezTo>
                  <a:cubicBezTo>
                    <a:pt x="417" y="465"/>
                    <a:pt x="417" y="465"/>
                    <a:pt x="416" y="465"/>
                  </a:cubicBezTo>
                  <a:cubicBezTo>
                    <a:pt x="416" y="465"/>
                    <a:pt x="415" y="465"/>
                    <a:pt x="415" y="464"/>
                  </a:cubicBezTo>
                  <a:cubicBezTo>
                    <a:pt x="415" y="464"/>
                    <a:pt x="415" y="464"/>
                    <a:pt x="414" y="464"/>
                  </a:cubicBezTo>
                  <a:cubicBezTo>
                    <a:pt x="413" y="464"/>
                    <a:pt x="413" y="464"/>
                    <a:pt x="413" y="464"/>
                  </a:cubicBezTo>
                  <a:cubicBezTo>
                    <a:pt x="412" y="464"/>
                    <a:pt x="412" y="464"/>
                    <a:pt x="412" y="464"/>
                  </a:cubicBezTo>
                  <a:cubicBezTo>
                    <a:pt x="411" y="464"/>
                    <a:pt x="411" y="464"/>
                    <a:pt x="411" y="464"/>
                  </a:cubicBezTo>
                  <a:cubicBezTo>
                    <a:pt x="410" y="463"/>
                    <a:pt x="410" y="463"/>
                    <a:pt x="409" y="463"/>
                  </a:cubicBezTo>
                  <a:cubicBezTo>
                    <a:pt x="409" y="463"/>
                    <a:pt x="409" y="463"/>
                    <a:pt x="408" y="463"/>
                  </a:cubicBezTo>
                  <a:cubicBezTo>
                    <a:pt x="408" y="463"/>
                    <a:pt x="408" y="463"/>
                    <a:pt x="408" y="463"/>
                  </a:cubicBezTo>
                  <a:cubicBezTo>
                    <a:pt x="407" y="462"/>
                    <a:pt x="407" y="462"/>
                    <a:pt x="406" y="462"/>
                  </a:cubicBezTo>
                  <a:cubicBezTo>
                    <a:pt x="405" y="462"/>
                    <a:pt x="405" y="462"/>
                    <a:pt x="405" y="462"/>
                  </a:cubicBezTo>
                  <a:cubicBezTo>
                    <a:pt x="405" y="462"/>
                    <a:pt x="405" y="462"/>
                    <a:pt x="404" y="462"/>
                  </a:cubicBezTo>
                  <a:cubicBezTo>
                    <a:pt x="404" y="462"/>
                    <a:pt x="404" y="462"/>
                    <a:pt x="403" y="462"/>
                  </a:cubicBezTo>
                  <a:cubicBezTo>
                    <a:pt x="403" y="461"/>
                    <a:pt x="402" y="461"/>
                    <a:pt x="402" y="461"/>
                  </a:cubicBezTo>
                  <a:cubicBezTo>
                    <a:pt x="402" y="461"/>
                    <a:pt x="402" y="461"/>
                    <a:pt x="401" y="460"/>
                  </a:cubicBezTo>
                  <a:cubicBezTo>
                    <a:pt x="401" y="460"/>
                    <a:pt x="401" y="460"/>
                    <a:pt x="400" y="460"/>
                  </a:cubicBezTo>
                  <a:cubicBezTo>
                    <a:pt x="399" y="459"/>
                    <a:pt x="399" y="459"/>
                    <a:pt x="399" y="459"/>
                  </a:cubicBezTo>
                  <a:cubicBezTo>
                    <a:pt x="399" y="459"/>
                    <a:pt x="399" y="459"/>
                    <a:pt x="399" y="459"/>
                  </a:cubicBezTo>
                  <a:cubicBezTo>
                    <a:pt x="398" y="459"/>
                    <a:pt x="398" y="459"/>
                    <a:pt x="397" y="459"/>
                  </a:cubicBezTo>
                  <a:cubicBezTo>
                    <a:pt x="396" y="458"/>
                    <a:pt x="396" y="458"/>
                    <a:pt x="396" y="458"/>
                  </a:cubicBezTo>
                  <a:cubicBezTo>
                    <a:pt x="383" y="450"/>
                    <a:pt x="374" y="435"/>
                    <a:pt x="374" y="419"/>
                  </a:cubicBezTo>
                  <a:cubicBezTo>
                    <a:pt x="374" y="403"/>
                    <a:pt x="383" y="389"/>
                    <a:pt x="396" y="380"/>
                  </a:cubicBezTo>
                  <a:cubicBezTo>
                    <a:pt x="397" y="380"/>
                    <a:pt x="397" y="380"/>
                    <a:pt x="397" y="380"/>
                  </a:cubicBezTo>
                  <a:cubicBezTo>
                    <a:pt x="398" y="380"/>
                    <a:pt x="398" y="380"/>
                    <a:pt x="399" y="380"/>
                  </a:cubicBezTo>
                  <a:cubicBezTo>
                    <a:pt x="399" y="380"/>
                    <a:pt x="399" y="380"/>
                    <a:pt x="399" y="379"/>
                  </a:cubicBezTo>
                  <a:cubicBezTo>
                    <a:pt x="400" y="379"/>
                    <a:pt x="400" y="379"/>
                    <a:pt x="400" y="379"/>
                  </a:cubicBezTo>
                  <a:cubicBezTo>
                    <a:pt x="401" y="378"/>
                    <a:pt x="401" y="378"/>
                    <a:pt x="401" y="378"/>
                  </a:cubicBezTo>
                  <a:cubicBezTo>
                    <a:pt x="402" y="378"/>
                    <a:pt x="402" y="378"/>
                    <a:pt x="402" y="377"/>
                  </a:cubicBezTo>
                  <a:cubicBezTo>
                    <a:pt x="403" y="377"/>
                    <a:pt x="403" y="377"/>
                    <a:pt x="403" y="377"/>
                  </a:cubicBezTo>
                  <a:cubicBezTo>
                    <a:pt x="404" y="377"/>
                    <a:pt x="404" y="377"/>
                    <a:pt x="404" y="377"/>
                  </a:cubicBezTo>
                  <a:cubicBezTo>
                    <a:pt x="405" y="377"/>
                    <a:pt x="405" y="377"/>
                    <a:pt x="405" y="377"/>
                  </a:cubicBezTo>
                  <a:cubicBezTo>
                    <a:pt x="405" y="377"/>
                    <a:pt x="406" y="377"/>
                    <a:pt x="406" y="376"/>
                  </a:cubicBezTo>
                  <a:cubicBezTo>
                    <a:pt x="407" y="376"/>
                    <a:pt x="407" y="376"/>
                    <a:pt x="408" y="376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09" y="376"/>
                    <a:pt x="409" y="375"/>
                    <a:pt x="410" y="375"/>
                  </a:cubicBezTo>
                  <a:cubicBezTo>
                    <a:pt x="410" y="375"/>
                    <a:pt x="410" y="375"/>
                    <a:pt x="411" y="375"/>
                  </a:cubicBezTo>
                  <a:cubicBezTo>
                    <a:pt x="412" y="375"/>
                    <a:pt x="412" y="375"/>
                    <a:pt x="412" y="375"/>
                  </a:cubicBezTo>
                  <a:cubicBezTo>
                    <a:pt x="412" y="375"/>
                    <a:pt x="412" y="375"/>
                    <a:pt x="413" y="374"/>
                  </a:cubicBezTo>
                  <a:cubicBezTo>
                    <a:pt x="414" y="374"/>
                    <a:pt x="414" y="374"/>
                    <a:pt x="414" y="374"/>
                  </a:cubicBezTo>
                  <a:cubicBezTo>
                    <a:pt x="415" y="374"/>
                    <a:pt x="415" y="374"/>
                    <a:pt x="415" y="374"/>
                  </a:cubicBezTo>
                  <a:cubicBezTo>
                    <a:pt x="416" y="374"/>
                    <a:pt x="416" y="374"/>
                    <a:pt x="416" y="374"/>
                  </a:cubicBezTo>
                  <a:cubicBezTo>
                    <a:pt x="417" y="374"/>
                    <a:pt x="417" y="374"/>
                    <a:pt x="418" y="374"/>
                  </a:cubicBezTo>
                  <a:cubicBezTo>
                    <a:pt x="418" y="374"/>
                    <a:pt x="418" y="374"/>
                    <a:pt x="418" y="374"/>
                  </a:cubicBezTo>
                  <a:cubicBezTo>
                    <a:pt x="419" y="374"/>
                    <a:pt x="419" y="374"/>
                    <a:pt x="420" y="374"/>
                  </a:cubicBezTo>
                  <a:cubicBezTo>
                    <a:pt x="423" y="374"/>
                    <a:pt x="427" y="374"/>
                    <a:pt x="430" y="375"/>
                  </a:cubicBezTo>
                  <a:cubicBezTo>
                    <a:pt x="450" y="380"/>
                    <a:pt x="465" y="399"/>
                    <a:pt x="465" y="419"/>
                  </a:cubicBezTo>
                  <a:close/>
                  <a:moveTo>
                    <a:pt x="278" y="607"/>
                  </a:moveTo>
                  <a:cubicBezTo>
                    <a:pt x="278" y="627"/>
                    <a:pt x="264" y="646"/>
                    <a:pt x="244" y="650"/>
                  </a:cubicBezTo>
                  <a:cubicBezTo>
                    <a:pt x="243" y="651"/>
                    <a:pt x="243" y="651"/>
                    <a:pt x="243" y="651"/>
                  </a:cubicBezTo>
                  <a:cubicBezTo>
                    <a:pt x="242" y="651"/>
                    <a:pt x="242" y="651"/>
                    <a:pt x="242" y="651"/>
                  </a:cubicBezTo>
                  <a:cubicBezTo>
                    <a:pt x="241" y="651"/>
                    <a:pt x="241" y="651"/>
                    <a:pt x="241" y="651"/>
                  </a:cubicBezTo>
                  <a:cubicBezTo>
                    <a:pt x="240" y="651"/>
                    <a:pt x="240" y="651"/>
                    <a:pt x="240" y="651"/>
                  </a:cubicBezTo>
                  <a:cubicBezTo>
                    <a:pt x="239" y="652"/>
                    <a:pt x="239" y="652"/>
                    <a:pt x="238" y="652"/>
                  </a:cubicBezTo>
                  <a:cubicBezTo>
                    <a:pt x="238" y="652"/>
                    <a:pt x="238" y="652"/>
                    <a:pt x="238" y="652"/>
                  </a:cubicBezTo>
                  <a:cubicBezTo>
                    <a:pt x="237" y="652"/>
                    <a:pt x="237" y="652"/>
                    <a:pt x="236" y="652"/>
                  </a:cubicBezTo>
                  <a:cubicBezTo>
                    <a:pt x="235" y="652"/>
                    <a:pt x="235" y="652"/>
                    <a:pt x="235" y="652"/>
                  </a:cubicBezTo>
                  <a:cubicBezTo>
                    <a:pt x="234" y="652"/>
                    <a:pt x="234" y="652"/>
                    <a:pt x="234" y="652"/>
                  </a:cubicBezTo>
                  <a:cubicBezTo>
                    <a:pt x="233" y="652"/>
                    <a:pt x="233" y="652"/>
                    <a:pt x="233" y="652"/>
                  </a:cubicBezTo>
                  <a:cubicBezTo>
                    <a:pt x="232" y="652"/>
                    <a:pt x="232" y="652"/>
                    <a:pt x="231" y="652"/>
                  </a:cubicBezTo>
                  <a:cubicBezTo>
                    <a:pt x="231" y="652"/>
                    <a:pt x="231" y="652"/>
                    <a:pt x="230" y="652"/>
                  </a:cubicBezTo>
                  <a:cubicBezTo>
                    <a:pt x="229" y="652"/>
                    <a:pt x="229" y="652"/>
                    <a:pt x="229" y="652"/>
                  </a:cubicBezTo>
                  <a:cubicBezTo>
                    <a:pt x="228" y="652"/>
                    <a:pt x="228" y="652"/>
                    <a:pt x="228" y="652"/>
                  </a:cubicBezTo>
                  <a:cubicBezTo>
                    <a:pt x="227" y="652"/>
                    <a:pt x="227" y="652"/>
                    <a:pt x="227" y="652"/>
                  </a:cubicBezTo>
                  <a:cubicBezTo>
                    <a:pt x="226" y="652"/>
                    <a:pt x="226" y="652"/>
                    <a:pt x="225" y="651"/>
                  </a:cubicBezTo>
                  <a:cubicBezTo>
                    <a:pt x="225" y="651"/>
                    <a:pt x="225" y="651"/>
                    <a:pt x="225" y="651"/>
                  </a:cubicBezTo>
                  <a:cubicBezTo>
                    <a:pt x="224" y="651"/>
                    <a:pt x="224" y="651"/>
                    <a:pt x="224" y="651"/>
                  </a:cubicBezTo>
                  <a:cubicBezTo>
                    <a:pt x="223" y="651"/>
                    <a:pt x="223" y="651"/>
                    <a:pt x="222" y="651"/>
                  </a:cubicBezTo>
                  <a:cubicBezTo>
                    <a:pt x="222" y="650"/>
                    <a:pt x="222" y="650"/>
                    <a:pt x="222" y="650"/>
                  </a:cubicBezTo>
                  <a:cubicBezTo>
                    <a:pt x="201" y="646"/>
                    <a:pt x="187" y="627"/>
                    <a:pt x="187" y="607"/>
                  </a:cubicBezTo>
                  <a:cubicBezTo>
                    <a:pt x="187" y="587"/>
                    <a:pt x="200" y="570"/>
                    <a:pt x="218" y="564"/>
                  </a:cubicBezTo>
                  <a:cubicBezTo>
                    <a:pt x="219" y="564"/>
                    <a:pt x="220" y="563"/>
                    <a:pt x="222" y="563"/>
                  </a:cubicBezTo>
                  <a:cubicBezTo>
                    <a:pt x="222" y="563"/>
                    <a:pt x="222" y="563"/>
                    <a:pt x="222" y="563"/>
                  </a:cubicBezTo>
                  <a:cubicBezTo>
                    <a:pt x="223" y="563"/>
                    <a:pt x="223" y="563"/>
                    <a:pt x="224" y="562"/>
                  </a:cubicBezTo>
                  <a:cubicBezTo>
                    <a:pt x="225" y="562"/>
                    <a:pt x="225" y="562"/>
                    <a:pt x="225" y="562"/>
                  </a:cubicBezTo>
                  <a:cubicBezTo>
                    <a:pt x="225" y="562"/>
                    <a:pt x="225" y="562"/>
                    <a:pt x="225" y="562"/>
                  </a:cubicBezTo>
                  <a:cubicBezTo>
                    <a:pt x="226" y="562"/>
                    <a:pt x="226" y="562"/>
                    <a:pt x="227" y="562"/>
                  </a:cubicBezTo>
                  <a:cubicBezTo>
                    <a:pt x="228" y="562"/>
                    <a:pt x="228" y="562"/>
                    <a:pt x="228" y="562"/>
                  </a:cubicBezTo>
                  <a:cubicBezTo>
                    <a:pt x="228" y="561"/>
                    <a:pt x="228" y="561"/>
                    <a:pt x="229" y="561"/>
                  </a:cubicBezTo>
                  <a:cubicBezTo>
                    <a:pt x="230" y="561"/>
                    <a:pt x="230" y="561"/>
                    <a:pt x="230" y="561"/>
                  </a:cubicBezTo>
                  <a:cubicBezTo>
                    <a:pt x="231" y="561"/>
                    <a:pt x="231" y="561"/>
                    <a:pt x="231" y="561"/>
                  </a:cubicBezTo>
                  <a:cubicBezTo>
                    <a:pt x="232" y="561"/>
                    <a:pt x="232" y="561"/>
                    <a:pt x="233" y="561"/>
                  </a:cubicBezTo>
                  <a:cubicBezTo>
                    <a:pt x="234" y="561"/>
                    <a:pt x="234" y="561"/>
                    <a:pt x="234" y="561"/>
                  </a:cubicBezTo>
                  <a:cubicBezTo>
                    <a:pt x="234" y="561"/>
                    <a:pt x="234" y="561"/>
                    <a:pt x="235" y="561"/>
                  </a:cubicBezTo>
                  <a:cubicBezTo>
                    <a:pt x="236" y="561"/>
                    <a:pt x="236" y="561"/>
                    <a:pt x="236" y="561"/>
                  </a:cubicBezTo>
                  <a:cubicBezTo>
                    <a:pt x="237" y="561"/>
                    <a:pt x="237" y="561"/>
                    <a:pt x="238" y="562"/>
                  </a:cubicBezTo>
                  <a:cubicBezTo>
                    <a:pt x="238" y="562"/>
                    <a:pt x="238" y="562"/>
                    <a:pt x="238" y="562"/>
                  </a:cubicBezTo>
                  <a:cubicBezTo>
                    <a:pt x="239" y="562"/>
                    <a:pt x="239" y="562"/>
                    <a:pt x="240" y="562"/>
                  </a:cubicBezTo>
                  <a:cubicBezTo>
                    <a:pt x="241" y="562"/>
                    <a:pt x="241" y="562"/>
                    <a:pt x="241" y="562"/>
                  </a:cubicBezTo>
                  <a:cubicBezTo>
                    <a:pt x="241" y="562"/>
                    <a:pt x="241" y="562"/>
                    <a:pt x="242" y="562"/>
                  </a:cubicBezTo>
                  <a:cubicBezTo>
                    <a:pt x="263" y="567"/>
                    <a:pt x="278" y="585"/>
                    <a:pt x="278" y="607"/>
                  </a:cubicBezTo>
                  <a:close/>
                  <a:moveTo>
                    <a:pt x="465" y="232"/>
                  </a:moveTo>
                  <a:cubicBezTo>
                    <a:pt x="465" y="257"/>
                    <a:pt x="445" y="277"/>
                    <a:pt x="420" y="277"/>
                  </a:cubicBezTo>
                  <a:cubicBezTo>
                    <a:pt x="395" y="277"/>
                    <a:pt x="374" y="257"/>
                    <a:pt x="374" y="232"/>
                  </a:cubicBezTo>
                  <a:cubicBezTo>
                    <a:pt x="374" y="207"/>
                    <a:pt x="395" y="187"/>
                    <a:pt x="420" y="187"/>
                  </a:cubicBezTo>
                  <a:cubicBezTo>
                    <a:pt x="445" y="187"/>
                    <a:pt x="465" y="207"/>
                    <a:pt x="465" y="232"/>
                  </a:cubicBezTo>
                  <a:close/>
                  <a:moveTo>
                    <a:pt x="278" y="419"/>
                  </a:moveTo>
                  <a:cubicBezTo>
                    <a:pt x="278" y="444"/>
                    <a:pt x="257" y="465"/>
                    <a:pt x="233" y="465"/>
                  </a:cubicBezTo>
                  <a:cubicBezTo>
                    <a:pt x="208" y="465"/>
                    <a:pt x="187" y="444"/>
                    <a:pt x="187" y="419"/>
                  </a:cubicBezTo>
                  <a:cubicBezTo>
                    <a:pt x="187" y="394"/>
                    <a:pt x="208" y="374"/>
                    <a:pt x="233" y="374"/>
                  </a:cubicBezTo>
                  <a:cubicBezTo>
                    <a:pt x="257" y="374"/>
                    <a:pt x="278" y="394"/>
                    <a:pt x="278" y="419"/>
                  </a:cubicBezTo>
                  <a:close/>
                  <a:moveTo>
                    <a:pt x="278" y="232"/>
                  </a:moveTo>
                  <a:cubicBezTo>
                    <a:pt x="278" y="257"/>
                    <a:pt x="257" y="277"/>
                    <a:pt x="233" y="277"/>
                  </a:cubicBezTo>
                  <a:cubicBezTo>
                    <a:pt x="208" y="277"/>
                    <a:pt x="187" y="257"/>
                    <a:pt x="187" y="232"/>
                  </a:cubicBezTo>
                  <a:cubicBezTo>
                    <a:pt x="187" y="207"/>
                    <a:pt x="208" y="187"/>
                    <a:pt x="233" y="187"/>
                  </a:cubicBezTo>
                  <a:cubicBezTo>
                    <a:pt x="257" y="187"/>
                    <a:pt x="278" y="207"/>
                    <a:pt x="278" y="232"/>
                  </a:cubicBezTo>
                  <a:close/>
                  <a:moveTo>
                    <a:pt x="91" y="419"/>
                  </a:moveTo>
                  <a:cubicBezTo>
                    <a:pt x="91" y="444"/>
                    <a:pt x="70" y="465"/>
                    <a:pt x="45" y="465"/>
                  </a:cubicBezTo>
                  <a:cubicBezTo>
                    <a:pt x="20" y="465"/>
                    <a:pt x="0" y="444"/>
                    <a:pt x="0" y="419"/>
                  </a:cubicBezTo>
                  <a:cubicBezTo>
                    <a:pt x="0" y="394"/>
                    <a:pt x="20" y="374"/>
                    <a:pt x="45" y="374"/>
                  </a:cubicBezTo>
                  <a:cubicBezTo>
                    <a:pt x="70" y="374"/>
                    <a:pt x="91" y="394"/>
                    <a:pt x="91" y="419"/>
                  </a:cubicBezTo>
                  <a:close/>
                  <a:moveTo>
                    <a:pt x="465" y="45"/>
                  </a:moveTo>
                  <a:cubicBezTo>
                    <a:pt x="465" y="70"/>
                    <a:pt x="445" y="90"/>
                    <a:pt x="420" y="90"/>
                  </a:cubicBezTo>
                  <a:cubicBezTo>
                    <a:pt x="395" y="90"/>
                    <a:pt x="374" y="70"/>
                    <a:pt x="374" y="45"/>
                  </a:cubicBezTo>
                  <a:cubicBezTo>
                    <a:pt x="374" y="20"/>
                    <a:pt x="394" y="0"/>
                    <a:pt x="418" y="0"/>
                  </a:cubicBezTo>
                  <a:cubicBezTo>
                    <a:pt x="419" y="0"/>
                    <a:pt x="419" y="0"/>
                    <a:pt x="420" y="0"/>
                  </a:cubicBezTo>
                  <a:cubicBezTo>
                    <a:pt x="421" y="0"/>
                    <a:pt x="421" y="0"/>
                    <a:pt x="421" y="0"/>
                  </a:cubicBezTo>
                  <a:cubicBezTo>
                    <a:pt x="446" y="0"/>
                    <a:pt x="465" y="20"/>
                    <a:pt x="465" y="45"/>
                  </a:cubicBezTo>
                  <a:close/>
                  <a:moveTo>
                    <a:pt x="374" y="607"/>
                  </a:moveTo>
                  <a:cubicBezTo>
                    <a:pt x="374" y="582"/>
                    <a:pt x="395" y="561"/>
                    <a:pt x="420" y="561"/>
                  </a:cubicBezTo>
                  <a:cubicBezTo>
                    <a:pt x="445" y="561"/>
                    <a:pt x="465" y="582"/>
                    <a:pt x="465" y="607"/>
                  </a:cubicBezTo>
                  <a:cubicBezTo>
                    <a:pt x="465" y="632"/>
                    <a:pt x="445" y="652"/>
                    <a:pt x="420" y="652"/>
                  </a:cubicBezTo>
                  <a:cubicBezTo>
                    <a:pt x="395" y="652"/>
                    <a:pt x="374" y="632"/>
                    <a:pt x="374" y="607"/>
                  </a:cubicBezTo>
                  <a:close/>
                  <a:moveTo>
                    <a:pt x="562" y="419"/>
                  </a:moveTo>
                  <a:cubicBezTo>
                    <a:pt x="562" y="394"/>
                    <a:pt x="582" y="374"/>
                    <a:pt x="607" y="374"/>
                  </a:cubicBezTo>
                  <a:cubicBezTo>
                    <a:pt x="632" y="374"/>
                    <a:pt x="652" y="394"/>
                    <a:pt x="652" y="419"/>
                  </a:cubicBezTo>
                  <a:cubicBezTo>
                    <a:pt x="652" y="444"/>
                    <a:pt x="632" y="465"/>
                    <a:pt x="607" y="465"/>
                  </a:cubicBezTo>
                  <a:cubicBezTo>
                    <a:pt x="582" y="465"/>
                    <a:pt x="562" y="444"/>
                    <a:pt x="562" y="419"/>
                  </a:cubicBezTo>
                  <a:close/>
                  <a:moveTo>
                    <a:pt x="562" y="607"/>
                  </a:moveTo>
                  <a:cubicBezTo>
                    <a:pt x="562" y="582"/>
                    <a:pt x="582" y="561"/>
                    <a:pt x="607" y="561"/>
                  </a:cubicBezTo>
                  <a:cubicBezTo>
                    <a:pt x="632" y="561"/>
                    <a:pt x="652" y="582"/>
                    <a:pt x="652" y="607"/>
                  </a:cubicBezTo>
                  <a:cubicBezTo>
                    <a:pt x="652" y="632"/>
                    <a:pt x="632" y="652"/>
                    <a:pt x="607" y="652"/>
                  </a:cubicBezTo>
                  <a:cubicBezTo>
                    <a:pt x="582" y="652"/>
                    <a:pt x="562" y="632"/>
                    <a:pt x="562" y="607"/>
                  </a:cubicBezTo>
                  <a:close/>
                  <a:moveTo>
                    <a:pt x="749" y="419"/>
                  </a:moveTo>
                  <a:cubicBezTo>
                    <a:pt x="749" y="394"/>
                    <a:pt x="769" y="374"/>
                    <a:pt x="794" y="374"/>
                  </a:cubicBezTo>
                  <a:cubicBezTo>
                    <a:pt x="820" y="374"/>
                    <a:pt x="839" y="394"/>
                    <a:pt x="839" y="419"/>
                  </a:cubicBezTo>
                  <a:cubicBezTo>
                    <a:pt x="839" y="444"/>
                    <a:pt x="820" y="465"/>
                    <a:pt x="794" y="465"/>
                  </a:cubicBezTo>
                  <a:cubicBezTo>
                    <a:pt x="769" y="465"/>
                    <a:pt x="749" y="444"/>
                    <a:pt x="749" y="419"/>
                  </a:cubicBezTo>
                  <a:close/>
                  <a:moveTo>
                    <a:pt x="374" y="794"/>
                  </a:moveTo>
                  <a:cubicBezTo>
                    <a:pt x="374" y="769"/>
                    <a:pt x="395" y="749"/>
                    <a:pt x="420" y="749"/>
                  </a:cubicBezTo>
                  <a:cubicBezTo>
                    <a:pt x="445" y="749"/>
                    <a:pt x="465" y="769"/>
                    <a:pt x="465" y="794"/>
                  </a:cubicBezTo>
                  <a:cubicBezTo>
                    <a:pt x="465" y="818"/>
                    <a:pt x="446" y="839"/>
                    <a:pt x="421" y="839"/>
                  </a:cubicBezTo>
                  <a:cubicBezTo>
                    <a:pt x="421" y="839"/>
                    <a:pt x="421" y="839"/>
                    <a:pt x="421" y="839"/>
                  </a:cubicBezTo>
                  <a:cubicBezTo>
                    <a:pt x="420" y="839"/>
                    <a:pt x="420" y="839"/>
                    <a:pt x="420" y="839"/>
                  </a:cubicBezTo>
                  <a:cubicBezTo>
                    <a:pt x="420" y="839"/>
                    <a:pt x="420" y="839"/>
                    <a:pt x="420" y="839"/>
                  </a:cubicBezTo>
                  <a:cubicBezTo>
                    <a:pt x="419" y="839"/>
                    <a:pt x="419" y="839"/>
                    <a:pt x="418" y="839"/>
                  </a:cubicBezTo>
                  <a:cubicBezTo>
                    <a:pt x="418" y="839"/>
                    <a:pt x="418" y="839"/>
                    <a:pt x="418" y="839"/>
                  </a:cubicBezTo>
                  <a:cubicBezTo>
                    <a:pt x="394" y="839"/>
                    <a:pt x="374" y="818"/>
                    <a:pt x="374" y="7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19"/>
            <p:cNvSpPr>
              <a:spLocks noEditPoints="1"/>
            </p:cNvSpPr>
            <p:nvPr/>
          </p:nvSpPr>
          <p:spPr bwMode="auto">
            <a:xfrm>
              <a:off x="143987" y="5248951"/>
              <a:ext cx="280846" cy="280846"/>
            </a:xfrm>
            <a:custGeom>
              <a:avLst/>
              <a:gdLst>
                <a:gd name="T0" fmla="*/ 108 w 215"/>
                <a:gd name="T1" fmla="*/ 35 h 215"/>
                <a:gd name="T2" fmla="*/ 56 w 215"/>
                <a:gd name="T3" fmla="*/ 57 h 215"/>
                <a:gd name="T4" fmla="*/ 56 w 215"/>
                <a:gd name="T5" fmla="*/ 57 h 215"/>
                <a:gd name="T6" fmla="*/ 35 w 215"/>
                <a:gd name="T7" fmla="*/ 108 h 215"/>
                <a:gd name="T8" fmla="*/ 56 w 215"/>
                <a:gd name="T9" fmla="*/ 159 h 215"/>
                <a:gd name="T10" fmla="*/ 108 w 215"/>
                <a:gd name="T11" fmla="*/ 181 h 215"/>
                <a:gd name="T12" fmla="*/ 158 w 215"/>
                <a:gd name="T13" fmla="*/ 159 h 215"/>
                <a:gd name="T14" fmla="*/ 180 w 215"/>
                <a:gd name="T15" fmla="*/ 108 h 215"/>
                <a:gd name="T16" fmla="*/ 158 w 215"/>
                <a:gd name="T17" fmla="*/ 57 h 215"/>
                <a:gd name="T18" fmla="*/ 108 w 215"/>
                <a:gd name="T19" fmla="*/ 35 h 215"/>
                <a:gd name="T20" fmla="*/ 31 w 215"/>
                <a:gd name="T21" fmla="*/ 32 h 215"/>
                <a:gd name="T22" fmla="*/ 108 w 215"/>
                <a:gd name="T23" fmla="*/ 0 h 215"/>
                <a:gd name="T24" fmla="*/ 184 w 215"/>
                <a:gd name="T25" fmla="*/ 32 h 215"/>
                <a:gd name="T26" fmla="*/ 184 w 215"/>
                <a:gd name="T27" fmla="*/ 32 h 215"/>
                <a:gd name="T28" fmla="*/ 215 w 215"/>
                <a:gd name="T29" fmla="*/ 108 h 215"/>
                <a:gd name="T30" fmla="*/ 184 w 215"/>
                <a:gd name="T31" fmla="*/ 184 h 215"/>
                <a:gd name="T32" fmla="*/ 108 w 215"/>
                <a:gd name="T33" fmla="*/ 215 h 215"/>
                <a:gd name="T34" fmla="*/ 31 w 215"/>
                <a:gd name="T35" fmla="*/ 184 h 215"/>
                <a:gd name="T36" fmla="*/ 31 w 215"/>
                <a:gd name="T37" fmla="*/ 184 h 215"/>
                <a:gd name="T38" fmla="*/ 0 w 215"/>
                <a:gd name="T39" fmla="*/ 108 h 215"/>
                <a:gd name="T40" fmla="*/ 31 w 215"/>
                <a:gd name="T41" fmla="*/ 32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" h="215">
                  <a:moveTo>
                    <a:pt x="108" y="35"/>
                  </a:moveTo>
                  <a:cubicBezTo>
                    <a:pt x="87" y="35"/>
                    <a:pt x="70" y="43"/>
                    <a:pt x="56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43" y="70"/>
                    <a:pt x="35" y="88"/>
                    <a:pt x="35" y="108"/>
                  </a:cubicBezTo>
                  <a:cubicBezTo>
                    <a:pt x="35" y="128"/>
                    <a:pt x="43" y="146"/>
                    <a:pt x="56" y="159"/>
                  </a:cubicBezTo>
                  <a:cubicBezTo>
                    <a:pt x="70" y="172"/>
                    <a:pt x="87" y="181"/>
                    <a:pt x="108" y="181"/>
                  </a:cubicBezTo>
                  <a:cubicBezTo>
                    <a:pt x="127" y="181"/>
                    <a:pt x="146" y="172"/>
                    <a:pt x="158" y="159"/>
                  </a:cubicBezTo>
                  <a:cubicBezTo>
                    <a:pt x="172" y="146"/>
                    <a:pt x="180" y="128"/>
                    <a:pt x="180" y="108"/>
                  </a:cubicBezTo>
                  <a:cubicBezTo>
                    <a:pt x="180" y="88"/>
                    <a:pt x="172" y="70"/>
                    <a:pt x="158" y="57"/>
                  </a:cubicBezTo>
                  <a:cubicBezTo>
                    <a:pt x="146" y="43"/>
                    <a:pt x="127" y="35"/>
                    <a:pt x="108" y="35"/>
                  </a:cubicBezTo>
                  <a:close/>
                  <a:moveTo>
                    <a:pt x="31" y="32"/>
                  </a:moveTo>
                  <a:cubicBezTo>
                    <a:pt x="51" y="12"/>
                    <a:pt x="78" y="0"/>
                    <a:pt x="108" y="0"/>
                  </a:cubicBezTo>
                  <a:cubicBezTo>
                    <a:pt x="137" y="0"/>
                    <a:pt x="165" y="12"/>
                    <a:pt x="184" y="32"/>
                  </a:cubicBezTo>
                  <a:cubicBezTo>
                    <a:pt x="184" y="32"/>
                    <a:pt x="184" y="32"/>
                    <a:pt x="184" y="32"/>
                  </a:cubicBezTo>
                  <a:cubicBezTo>
                    <a:pt x="203" y="51"/>
                    <a:pt x="215" y="78"/>
                    <a:pt x="215" y="108"/>
                  </a:cubicBezTo>
                  <a:cubicBezTo>
                    <a:pt x="215" y="138"/>
                    <a:pt x="203" y="165"/>
                    <a:pt x="184" y="184"/>
                  </a:cubicBezTo>
                  <a:cubicBezTo>
                    <a:pt x="165" y="204"/>
                    <a:pt x="137" y="215"/>
                    <a:pt x="108" y="215"/>
                  </a:cubicBezTo>
                  <a:cubicBezTo>
                    <a:pt x="78" y="215"/>
                    <a:pt x="51" y="204"/>
                    <a:pt x="31" y="184"/>
                  </a:cubicBezTo>
                  <a:cubicBezTo>
                    <a:pt x="31" y="184"/>
                    <a:pt x="31" y="184"/>
                    <a:pt x="31" y="184"/>
                  </a:cubicBezTo>
                  <a:cubicBezTo>
                    <a:pt x="12" y="165"/>
                    <a:pt x="0" y="137"/>
                    <a:pt x="0" y="108"/>
                  </a:cubicBezTo>
                  <a:cubicBezTo>
                    <a:pt x="0" y="78"/>
                    <a:pt x="12" y="51"/>
                    <a:pt x="31" y="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 rot="10800000">
            <a:off x="9534232" y="-109579"/>
            <a:ext cx="2778202" cy="2084928"/>
            <a:chOff x="-92152" y="4881369"/>
            <a:chExt cx="2778202" cy="2084928"/>
          </a:xfrm>
        </p:grpSpPr>
        <p:sp>
          <p:nvSpPr>
            <p:cNvPr id="13" name="矩形 5"/>
            <p:cNvSpPr/>
            <p:nvPr/>
          </p:nvSpPr>
          <p:spPr>
            <a:xfrm>
              <a:off x="-1" y="4881369"/>
              <a:ext cx="2686051" cy="1976631"/>
            </a:xfrm>
            <a:custGeom>
              <a:avLst/>
              <a:gdLst>
                <a:gd name="connsiteX0" fmla="*/ 0 w 3036072"/>
                <a:gd name="connsiteY0" fmla="*/ 0 h 1976631"/>
                <a:gd name="connsiteX1" fmla="*/ 3036072 w 3036072"/>
                <a:gd name="connsiteY1" fmla="*/ 0 h 1976631"/>
                <a:gd name="connsiteX2" fmla="*/ 3036072 w 3036072"/>
                <a:gd name="connsiteY2" fmla="*/ 1976631 h 1976631"/>
                <a:gd name="connsiteX3" fmla="*/ 0 w 3036072"/>
                <a:gd name="connsiteY3" fmla="*/ 1976631 h 1976631"/>
                <a:gd name="connsiteX4" fmla="*/ 0 w 3036072"/>
                <a:gd name="connsiteY4" fmla="*/ 0 h 1976631"/>
                <a:gd name="connsiteX0-1" fmla="*/ 0 w 3036072"/>
                <a:gd name="connsiteY0-2" fmla="*/ 0 h 1976631"/>
                <a:gd name="connsiteX1-3" fmla="*/ 1369197 w 3036072"/>
                <a:gd name="connsiteY1-4" fmla="*/ 895350 h 1976631"/>
                <a:gd name="connsiteX2-5" fmla="*/ 3036072 w 3036072"/>
                <a:gd name="connsiteY2-6" fmla="*/ 1976631 h 1976631"/>
                <a:gd name="connsiteX3-7" fmla="*/ 0 w 3036072"/>
                <a:gd name="connsiteY3-8" fmla="*/ 1976631 h 1976631"/>
                <a:gd name="connsiteX4-9" fmla="*/ 0 w 3036072"/>
                <a:gd name="connsiteY4-10" fmla="*/ 0 h 1976631"/>
                <a:gd name="connsiteX0-11" fmla="*/ 0 w 3036072"/>
                <a:gd name="connsiteY0-12" fmla="*/ 0 h 1976631"/>
                <a:gd name="connsiteX1-13" fmla="*/ 1369197 w 3036072"/>
                <a:gd name="connsiteY1-14" fmla="*/ 895350 h 1976631"/>
                <a:gd name="connsiteX2-15" fmla="*/ 3036072 w 3036072"/>
                <a:gd name="connsiteY2-16" fmla="*/ 1976631 h 1976631"/>
                <a:gd name="connsiteX3-17" fmla="*/ 0 w 3036072"/>
                <a:gd name="connsiteY3-18" fmla="*/ 1976631 h 1976631"/>
                <a:gd name="connsiteX4-19" fmla="*/ 0 w 3036072"/>
                <a:gd name="connsiteY4-20" fmla="*/ 0 h 1976631"/>
                <a:gd name="connsiteX0-21" fmla="*/ 0 w 3036072"/>
                <a:gd name="connsiteY0-22" fmla="*/ 0 h 1976631"/>
                <a:gd name="connsiteX1-23" fmla="*/ 1369197 w 3036072"/>
                <a:gd name="connsiteY1-24" fmla="*/ 895350 h 1976631"/>
                <a:gd name="connsiteX2-25" fmla="*/ 3036072 w 3036072"/>
                <a:gd name="connsiteY2-26" fmla="*/ 1976631 h 1976631"/>
                <a:gd name="connsiteX3-27" fmla="*/ 0 w 3036072"/>
                <a:gd name="connsiteY3-28" fmla="*/ 1976631 h 1976631"/>
                <a:gd name="connsiteX4-29" fmla="*/ 0 w 3036072"/>
                <a:gd name="connsiteY4-30" fmla="*/ 0 h 1976631"/>
                <a:gd name="connsiteX0-31" fmla="*/ 0 w 3036072"/>
                <a:gd name="connsiteY0-32" fmla="*/ 0 h 1976631"/>
                <a:gd name="connsiteX1-33" fmla="*/ 1369197 w 3036072"/>
                <a:gd name="connsiteY1-34" fmla="*/ 895350 h 1976631"/>
                <a:gd name="connsiteX2-35" fmla="*/ 3036072 w 3036072"/>
                <a:gd name="connsiteY2-36" fmla="*/ 1976631 h 1976631"/>
                <a:gd name="connsiteX3-37" fmla="*/ 0 w 3036072"/>
                <a:gd name="connsiteY3-38" fmla="*/ 1976631 h 1976631"/>
                <a:gd name="connsiteX4-39" fmla="*/ 0 w 3036072"/>
                <a:gd name="connsiteY4-40" fmla="*/ 0 h 1976631"/>
                <a:gd name="connsiteX0-41" fmla="*/ 0 w 3036072"/>
                <a:gd name="connsiteY0-42" fmla="*/ 0 h 1976631"/>
                <a:gd name="connsiteX1-43" fmla="*/ 1369197 w 3036072"/>
                <a:gd name="connsiteY1-44" fmla="*/ 895350 h 1976631"/>
                <a:gd name="connsiteX2-45" fmla="*/ 3036072 w 3036072"/>
                <a:gd name="connsiteY2-46" fmla="*/ 1976631 h 1976631"/>
                <a:gd name="connsiteX3-47" fmla="*/ 0 w 3036072"/>
                <a:gd name="connsiteY3-48" fmla="*/ 1976631 h 1976631"/>
                <a:gd name="connsiteX4-49" fmla="*/ 0 w 3036072"/>
                <a:gd name="connsiteY4-50" fmla="*/ 0 h 1976631"/>
                <a:gd name="connsiteX0-51" fmla="*/ 0 w 3036072"/>
                <a:gd name="connsiteY0-52" fmla="*/ 0 h 1976631"/>
                <a:gd name="connsiteX1-53" fmla="*/ 1369197 w 3036072"/>
                <a:gd name="connsiteY1-54" fmla="*/ 895350 h 1976631"/>
                <a:gd name="connsiteX2-55" fmla="*/ 3036072 w 3036072"/>
                <a:gd name="connsiteY2-56" fmla="*/ 1976631 h 1976631"/>
                <a:gd name="connsiteX3-57" fmla="*/ 0 w 3036072"/>
                <a:gd name="connsiteY3-58" fmla="*/ 1976631 h 1976631"/>
                <a:gd name="connsiteX4-59" fmla="*/ 0 w 3036072"/>
                <a:gd name="connsiteY4-60" fmla="*/ 0 h 1976631"/>
                <a:gd name="connsiteX0-61" fmla="*/ 0 w 3036072"/>
                <a:gd name="connsiteY0-62" fmla="*/ 0 h 1976631"/>
                <a:gd name="connsiteX1-63" fmla="*/ 1569222 w 3036072"/>
                <a:gd name="connsiteY1-64" fmla="*/ 1038225 h 1976631"/>
                <a:gd name="connsiteX2-65" fmla="*/ 3036072 w 3036072"/>
                <a:gd name="connsiteY2-66" fmla="*/ 1976631 h 1976631"/>
                <a:gd name="connsiteX3-67" fmla="*/ 0 w 3036072"/>
                <a:gd name="connsiteY3-68" fmla="*/ 1976631 h 1976631"/>
                <a:gd name="connsiteX4-69" fmla="*/ 0 w 3036072"/>
                <a:gd name="connsiteY4-70" fmla="*/ 0 h 1976631"/>
                <a:gd name="connsiteX0-71" fmla="*/ 0 w 3036072"/>
                <a:gd name="connsiteY0-72" fmla="*/ 0 h 1976631"/>
                <a:gd name="connsiteX1-73" fmla="*/ 1235847 w 3036072"/>
                <a:gd name="connsiteY1-74" fmla="*/ 1219200 h 1976631"/>
                <a:gd name="connsiteX2-75" fmla="*/ 3036072 w 3036072"/>
                <a:gd name="connsiteY2-76" fmla="*/ 1976631 h 1976631"/>
                <a:gd name="connsiteX3-77" fmla="*/ 0 w 3036072"/>
                <a:gd name="connsiteY3-78" fmla="*/ 1976631 h 1976631"/>
                <a:gd name="connsiteX4-79" fmla="*/ 0 w 3036072"/>
                <a:gd name="connsiteY4-80" fmla="*/ 0 h 1976631"/>
                <a:gd name="connsiteX0-81" fmla="*/ 0 w 3036072"/>
                <a:gd name="connsiteY0-82" fmla="*/ 0 h 1976631"/>
                <a:gd name="connsiteX1-83" fmla="*/ 1235847 w 3036072"/>
                <a:gd name="connsiteY1-84" fmla="*/ 1219200 h 1976631"/>
                <a:gd name="connsiteX2-85" fmla="*/ 3036072 w 3036072"/>
                <a:gd name="connsiteY2-86" fmla="*/ 1976631 h 1976631"/>
                <a:gd name="connsiteX3-87" fmla="*/ 0 w 3036072"/>
                <a:gd name="connsiteY3-88" fmla="*/ 1976631 h 1976631"/>
                <a:gd name="connsiteX4-89" fmla="*/ 0 w 3036072"/>
                <a:gd name="connsiteY4-90" fmla="*/ 0 h 197663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036072" h="1976631">
                  <a:moveTo>
                    <a:pt x="0" y="0"/>
                  </a:moveTo>
                  <a:cubicBezTo>
                    <a:pt x="725554" y="107950"/>
                    <a:pt x="246048" y="1349375"/>
                    <a:pt x="1235847" y="1219200"/>
                  </a:cubicBezTo>
                  <a:cubicBezTo>
                    <a:pt x="1924822" y="1112902"/>
                    <a:pt x="2918597" y="1235204"/>
                    <a:pt x="3036072" y="1976631"/>
                  </a:cubicBezTo>
                  <a:lnTo>
                    <a:pt x="0" y="19766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1840168" y="6463263"/>
              <a:ext cx="288387" cy="213964"/>
            </a:xfrm>
            <a:custGeom>
              <a:avLst/>
              <a:gdLst>
                <a:gd name="T0" fmla="*/ 361 w 373"/>
                <a:gd name="T1" fmla="*/ 31 h 277"/>
                <a:gd name="T2" fmla="*/ 369 w 373"/>
                <a:gd name="T3" fmla="*/ 54 h 277"/>
                <a:gd name="T4" fmla="*/ 345 w 373"/>
                <a:gd name="T5" fmla="*/ 63 h 277"/>
                <a:gd name="T6" fmla="*/ 317 w 373"/>
                <a:gd name="T7" fmla="*/ 49 h 277"/>
                <a:gd name="T8" fmla="*/ 278 w 373"/>
                <a:gd name="T9" fmla="*/ 49 h 277"/>
                <a:gd name="T10" fmla="*/ 207 w 373"/>
                <a:gd name="T11" fmla="*/ 49 h 277"/>
                <a:gd name="T12" fmla="*/ 167 w 373"/>
                <a:gd name="T13" fmla="*/ 49 h 277"/>
                <a:gd name="T14" fmla="*/ 96 w 373"/>
                <a:gd name="T15" fmla="*/ 49 h 277"/>
                <a:gd name="T16" fmla="*/ 76 w 373"/>
                <a:gd name="T17" fmla="*/ 40 h 277"/>
                <a:gd name="T18" fmla="*/ 56 w 373"/>
                <a:gd name="T19" fmla="*/ 49 h 277"/>
                <a:gd name="T20" fmla="*/ 29 w 373"/>
                <a:gd name="T21" fmla="*/ 63 h 277"/>
                <a:gd name="T22" fmla="*/ 5 w 373"/>
                <a:gd name="T23" fmla="*/ 54 h 277"/>
                <a:gd name="T24" fmla="*/ 13 w 373"/>
                <a:gd name="T25" fmla="*/ 31 h 277"/>
                <a:gd name="T26" fmla="*/ 41 w 373"/>
                <a:gd name="T27" fmla="*/ 17 h 277"/>
                <a:gd name="T28" fmla="*/ 76 w 373"/>
                <a:gd name="T29" fmla="*/ 5 h 277"/>
                <a:gd name="T30" fmla="*/ 111 w 373"/>
                <a:gd name="T31" fmla="*/ 17 h 277"/>
                <a:gd name="T32" fmla="*/ 152 w 373"/>
                <a:gd name="T33" fmla="*/ 17 h 277"/>
                <a:gd name="T34" fmla="*/ 222 w 373"/>
                <a:gd name="T35" fmla="*/ 17 h 277"/>
                <a:gd name="T36" fmla="*/ 263 w 373"/>
                <a:gd name="T37" fmla="*/ 17 h 277"/>
                <a:gd name="T38" fmla="*/ 333 w 373"/>
                <a:gd name="T39" fmla="*/ 17 h 277"/>
                <a:gd name="T40" fmla="*/ 361 w 373"/>
                <a:gd name="T41" fmla="*/ 31 h 277"/>
                <a:gd name="T42" fmla="*/ 361 w 373"/>
                <a:gd name="T43" fmla="*/ 241 h 277"/>
                <a:gd name="T44" fmla="*/ 369 w 373"/>
                <a:gd name="T45" fmla="*/ 265 h 277"/>
                <a:gd name="T46" fmla="*/ 345 w 373"/>
                <a:gd name="T47" fmla="*/ 272 h 277"/>
                <a:gd name="T48" fmla="*/ 317 w 373"/>
                <a:gd name="T49" fmla="*/ 259 h 277"/>
                <a:gd name="T50" fmla="*/ 278 w 373"/>
                <a:gd name="T51" fmla="*/ 259 h 277"/>
                <a:gd name="T52" fmla="*/ 207 w 373"/>
                <a:gd name="T53" fmla="*/ 259 h 277"/>
                <a:gd name="T54" fmla="*/ 167 w 373"/>
                <a:gd name="T55" fmla="*/ 259 h 277"/>
                <a:gd name="T56" fmla="*/ 96 w 373"/>
                <a:gd name="T57" fmla="*/ 259 h 277"/>
                <a:gd name="T58" fmla="*/ 56 w 373"/>
                <a:gd name="T59" fmla="*/ 259 h 277"/>
                <a:gd name="T60" fmla="*/ 29 w 373"/>
                <a:gd name="T61" fmla="*/ 272 h 277"/>
                <a:gd name="T62" fmla="*/ 5 w 373"/>
                <a:gd name="T63" fmla="*/ 265 h 277"/>
                <a:gd name="T64" fmla="*/ 13 w 373"/>
                <a:gd name="T65" fmla="*/ 241 h 277"/>
                <a:gd name="T66" fmla="*/ 41 w 373"/>
                <a:gd name="T67" fmla="*/ 227 h 277"/>
                <a:gd name="T68" fmla="*/ 111 w 373"/>
                <a:gd name="T69" fmla="*/ 227 h 277"/>
                <a:gd name="T70" fmla="*/ 152 w 373"/>
                <a:gd name="T71" fmla="*/ 227 h 277"/>
                <a:gd name="T72" fmla="*/ 222 w 373"/>
                <a:gd name="T73" fmla="*/ 227 h 277"/>
                <a:gd name="T74" fmla="*/ 263 w 373"/>
                <a:gd name="T75" fmla="*/ 227 h 277"/>
                <a:gd name="T76" fmla="*/ 333 w 373"/>
                <a:gd name="T77" fmla="*/ 227 h 277"/>
                <a:gd name="T78" fmla="*/ 361 w 373"/>
                <a:gd name="T79" fmla="*/ 241 h 277"/>
                <a:gd name="T80" fmla="*/ 361 w 373"/>
                <a:gd name="T81" fmla="*/ 136 h 277"/>
                <a:gd name="T82" fmla="*/ 369 w 373"/>
                <a:gd name="T83" fmla="*/ 159 h 277"/>
                <a:gd name="T84" fmla="*/ 345 w 373"/>
                <a:gd name="T85" fmla="*/ 168 h 277"/>
                <a:gd name="T86" fmla="*/ 317 w 373"/>
                <a:gd name="T87" fmla="*/ 154 h 277"/>
                <a:gd name="T88" fmla="*/ 278 w 373"/>
                <a:gd name="T89" fmla="*/ 154 h 277"/>
                <a:gd name="T90" fmla="*/ 207 w 373"/>
                <a:gd name="T91" fmla="*/ 154 h 277"/>
                <a:gd name="T92" fmla="*/ 167 w 373"/>
                <a:gd name="T93" fmla="*/ 154 h 277"/>
                <a:gd name="T94" fmla="*/ 96 w 373"/>
                <a:gd name="T95" fmla="*/ 154 h 277"/>
                <a:gd name="T96" fmla="*/ 56 w 373"/>
                <a:gd name="T97" fmla="*/ 154 h 277"/>
                <a:gd name="T98" fmla="*/ 29 w 373"/>
                <a:gd name="T99" fmla="*/ 168 h 277"/>
                <a:gd name="T100" fmla="*/ 5 w 373"/>
                <a:gd name="T101" fmla="*/ 159 h 277"/>
                <a:gd name="T102" fmla="*/ 13 w 373"/>
                <a:gd name="T103" fmla="*/ 136 h 277"/>
                <a:gd name="T104" fmla="*/ 41 w 373"/>
                <a:gd name="T105" fmla="*/ 122 h 277"/>
                <a:gd name="T106" fmla="*/ 111 w 373"/>
                <a:gd name="T107" fmla="*/ 122 h 277"/>
                <a:gd name="T108" fmla="*/ 152 w 373"/>
                <a:gd name="T109" fmla="*/ 122 h 277"/>
                <a:gd name="T110" fmla="*/ 222 w 373"/>
                <a:gd name="T111" fmla="*/ 122 h 277"/>
                <a:gd name="T112" fmla="*/ 263 w 373"/>
                <a:gd name="T113" fmla="*/ 122 h 277"/>
                <a:gd name="T114" fmla="*/ 333 w 373"/>
                <a:gd name="T115" fmla="*/ 122 h 277"/>
                <a:gd name="T116" fmla="*/ 361 w 373"/>
                <a:gd name="T117" fmla="*/ 136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3" h="277">
                  <a:moveTo>
                    <a:pt x="361" y="31"/>
                  </a:moveTo>
                  <a:cubicBezTo>
                    <a:pt x="370" y="35"/>
                    <a:pt x="373" y="46"/>
                    <a:pt x="369" y="54"/>
                  </a:cubicBezTo>
                  <a:cubicBezTo>
                    <a:pt x="364" y="63"/>
                    <a:pt x="354" y="66"/>
                    <a:pt x="345" y="63"/>
                  </a:cubicBezTo>
                  <a:cubicBezTo>
                    <a:pt x="317" y="49"/>
                    <a:pt x="317" y="49"/>
                    <a:pt x="317" y="49"/>
                  </a:cubicBezTo>
                  <a:cubicBezTo>
                    <a:pt x="297" y="39"/>
                    <a:pt x="297" y="39"/>
                    <a:pt x="278" y="49"/>
                  </a:cubicBezTo>
                  <a:cubicBezTo>
                    <a:pt x="242" y="66"/>
                    <a:pt x="242" y="66"/>
                    <a:pt x="207" y="49"/>
                  </a:cubicBezTo>
                  <a:cubicBezTo>
                    <a:pt x="187" y="39"/>
                    <a:pt x="187" y="39"/>
                    <a:pt x="167" y="49"/>
                  </a:cubicBezTo>
                  <a:cubicBezTo>
                    <a:pt x="132" y="66"/>
                    <a:pt x="131" y="66"/>
                    <a:pt x="96" y="49"/>
                  </a:cubicBezTo>
                  <a:cubicBezTo>
                    <a:pt x="85" y="43"/>
                    <a:pt x="79" y="40"/>
                    <a:pt x="76" y="40"/>
                  </a:cubicBezTo>
                  <a:cubicBezTo>
                    <a:pt x="73" y="40"/>
                    <a:pt x="67" y="43"/>
                    <a:pt x="56" y="49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19" y="66"/>
                    <a:pt x="9" y="63"/>
                    <a:pt x="5" y="54"/>
                  </a:cubicBezTo>
                  <a:cubicBezTo>
                    <a:pt x="0" y="46"/>
                    <a:pt x="4" y="35"/>
                    <a:pt x="13" y="31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57" y="9"/>
                    <a:pt x="65" y="5"/>
                    <a:pt x="76" y="5"/>
                  </a:cubicBezTo>
                  <a:cubicBezTo>
                    <a:pt x="87" y="5"/>
                    <a:pt x="95" y="9"/>
                    <a:pt x="111" y="17"/>
                  </a:cubicBezTo>
                  <a:cubicBezTo>
                    <a:pt x="131" y="27"/>
                    <a:pt x="132" y="27"/>
                    <a:pt x="152" y="17"/>
                  </a:cubicBezTo>
                  <a:cubicBezTo>
                    <a:pt x="187" y="0"/>
                    <a:pt x="187" y="0"/>
                    <a:pt x="222" y="17"/>
                  </a:cubicBezTo>
                  <a:cubicBezTo>
                    <a:pt x="242" y="27"/>
                    <a:pt x="242" y="27"/>
                    <a:pt x="263" y="17"/>
                  </a:cubicBezTo>
                  <a:cubicBezTo>
                    <a:pt x="297" y="0"/>
                    <a:pt x="297" y="0"/>
                    <a:pt x="333" y="17"/>
                  </a:cubicBezTo>
                  <a:lnTo>
                    <a:pt x="361" y="31"/>
                  </a:lnTo>
                  <a:close/>
                  <a:moveTo>
                    <a:pt x="361" y="241"/>
                  </a:moveTo>
                  <a:cubicBezTo>
                    <a:pt x="370" y="245"/>
                    <a:pt x="373" y="256"/>
                    <a:pt x="369" y="265"/>
                  </a:cubicBezTo>
                  <a:cubicBezTo>
                    <a:pt x="364" y="273"/>
                    <a:pt x="354" y="277"/>
                    <a:pt x="345" y="272"/>
                  </a:cubicBezTo>
                  <a:cubicBezTo>
                    <a:pt x="317" y="259"/>
                    <a:pt x="317" y="259"/>
                    <a:pt x="317" y="259"/>
                  </a:cubicBezTo>
                  <a:cubicBezTo>
                    <a:pt x="297" y="249"/>
                    <a:pt x="297" y="249"/>
                    <a:pt x="278" y="259"/>
                  </a:cubicBezTo>
                  <a:cubicBezTo>
                    <a:pt x="242" y="276"/>
                    <a:pt x="242" y="276"/>
                    <a:pt x="207" y="259"/>
                  </a:cubicBezTo>
                  <a:cubicBezTo>
                    <a:pt x="187" y="249"/>
                    <a:pt x="187" y="249"/>
                    <a:pt x="167" y="259"/>
                  </a:cubicBezTo>
                  <a:cubicBezTo>
                    <a:pt x="132" y="276"/>
                    <a:pt x="131" y="276"/>
                    <a:pt x="96" y="259"/>
                  </a:cubicBezTo>
                  <a:cubicBezTo>
                    <a:pt x="76" y="249"/>
                    <a:pt x="76" y="249"/>
                    <a:pt x="56" y="259"/>
                  </a:cubicBezTo>
                  <a:cubicBezTo>
                    <a:pt x="29" y="272"/>
                    <a:pt x="29" y="272"/>
                    <a:pt x="29" y="272"/>
                  </a:cubicBezTo>
                  <a:cubicBezTo>
                    <a:pt x="19" y="277"/>
                    <a:pt x="9" y="273"/>
                    <a:pt x="5" y="265"/>
                  </a:cubicBezTo>
                  <a:cubicBezTo>
                    <a:pt x="0" y="256"/>
                    <a:pt x="4" y="245"/>
                    <a:pt x="13" y="241"/>
                  </a:cubicBezTo>
                  <a:cubicBezTo>
                    <a:pt x="41" y="227"/>
                    <a:pt x="41" y="227"/>
                    <a:pt x="41" y="227"/>
                  </a:cubicBezTo>
                  <a:cubicBezTo>
                    <a:pt x="76" y="209"/>
                    <a:pt x="76" y="209"/>
                    <a:pt x="111" y="227"/>
                  </a:cubicBezTo>
                  <a:cubicBezTo>
                    <a:pt x="131" y="237"/>
                    <a:pt x="132" y="237"/>
                    <a:pt x="152" y="227"/>
                  </a:cubicBezTo>
                  <a:cubicBezTo>
                    <a:pt x="187" y="209"/>
                    <a:pt x="187" y="209"/>
                    <a:pt x="222" y="227"/>
                  </a:cubicBezTo>
                  <a:cubicBezTo>
                    <a:pt x="242" y="237"/>
                    <a:pt x="242" y="237"/>
                    <a:pt x="263" y="227"/>
                  </a:cubicBezTo>
                  <a:cubicBezTo>
                    <a:pt x="297" y="209"/>
                    <a:pt x="297" y="209"/>
                    <a:pt x="333" y="227"/>
                  </a:cubicBezTo>
                  <a:lnTo>
                    <a:pt x="361" y="241"/>
                  </a:lnTo>
                  <a:close/>
                  <a:moveTo>
                    <a:pt x="361" y="136"/>
                  </a:moveTo>
                  <a:cubicBezTo>
                    <a:pt x="370" y="140"/>
                    <a:pt x="373" y="151"/>
                    <a:pt x="369" y="159"/>
                  </a:cubicBezTo>
                  <a:cubicBezTo>
                    <a:pt x="364" y="168"/>
                    <a:pt x="354" y="172"/>
                    <a:pt x="345" y="168"/>
                  </a:cubicBezTo>
                  <a:cubicBezTo>
                    <a:pt x="317" y="154"/>
                    <a:pt x="317" y="154"/>
                    <a:pt x="317" y="154"/>
                  </a:cubicBezTo>
                  <a:cubicBezTo>
                    <a:pt x="297" y="144"/>
                    <a:pt x="297" y="144"/>
                    <a:pt x="278" y="154"/>
                  </a:cubicBezTo>
                  <a:cubicBezTo>
                    <a:pt x="242" y="171"/>
                    <a:pt x="242" y="171"/>
                    <a:pt x="207" y="154"/>
                  </a:cubicBezTo>
                  <a:cubicBezTo>
                    <a:pt x="187" y="144"/>
                    <a:pt x="187" y="144"/>
                    <a:pt x="167" y="154"/>
                  </a:cubicBezTo>
                  <a:cubicBezTo>
                    <a:pt x="131" y="171"/>
                    <a:pt x="131" y="171"/>
                    <a:pt x="96" y="154"/>
                  </a:cubicBezTo>
                  <a:cubicBezTo>
                    <a:pt x="76" y="144"/>
                    <a:pt x="76" y="144"/>
                    <a:pt x="56" y="154"/>
                  </a:cubicBezTo>
                  <a:cubicBezTo>
                    <a:pt x="29" y="168"/>
                    <a:pt x="29" y="168"/>
                    <a:pt x="29" y="168"/>
                  </a:cubicBezTo>
                  <a:cubicBezTo>
                    <a:pt x="19" y="172"/>
                    <a:pt x="9" y="168"/>
                    <a:pt x="5" y="159"/>
                  </a:cubicBezTo>
                  <a:cubicBezTo>
                    <a:pt x="0" y="151"/>
                    <a:pt x="4" y="140"/>
                    <a:pt x="13" y="136"/>
                  </a:cubicBezTo>
                  <a:cubicBezTo>
                    <a:pt x="41" y="122"/>
                    <a:pt x="41" y="122"/>
                    <a:pt x="41" y="122"/>
                  </a:cubicBezTo>
                  <a:cubicBezTo>
                    <a:pt x="76" y="104"/>
                    <a:pt x="76" y="104"/>
                    <a:pt x="111" y="122"/>
                  </a:cubicBezTo>
                  <a:cubicBezTo>
                    <a:pt x="131" y="132"/>
                    <a:pt x="132" y="132"/>
                    <a:pt x="152" y="122"/>
                  </a:cubicBezTo>
                  <a:cubicBezTo>
                    <a:pt x="187" y="104"/>
                    <a:pt x="187" y="104"/>
                    <a:pt x="222" y="122"/>
                  </a:cubicBezTo>
                  <a:cubicBezTo>
                    <a:pt x="242" y="132"/>
                    <a:pt x="242" y="132"/>
                    <a:pt x="263" y="122"/>
                  </a:cubicBezTo>
                  <a:cubicBezTo>
                    <a:pt x="297" y="104"/>
                    <a:pt x="297" y="104"/>
                    <a:pt x="333" y="122"/>
                  </a:cubicBezTo>
                  <a:lnTo>
                    <a:pt x="361" y="1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20"/>
            <p:cNvSpPr>
              <a:spLocks noEditPoints="1"/>
            </p:cNvSpPr>
            <p:nvPr/>
          </p:nvSpPr>
          <p:spPr bwMode="auto">
            <a:xfrm>
              <a:off x="-92152" y="6344981"/>
              <a:ext cx="620631" cy="621316"/>
            </a:xfrm>
            <a:custGeom>
              <a:avLst/>
              <a:gdLst>
                <a:gd name="T0" fmla="*/ 794 w 839"/>
                <a:gd name="T1" fmla="*/ 277 h 839"/>
                <a:gd name="T2" fmla="*/ 562 w 839"/>
                <a:gd name="T3" fmla="*/ 45 h 839"/>
                <a:gd name="T4" fmla="*/ 193 w 839"/>
                <a:gd name="T5" fmla="*/ 67 h 839"/>
                <a:gd name="T6" fmla="*/ 67 w 839"/>
                <a:gd name="T7" fmla="*/ 193 h 839"/>
                <a:gd name="T8" fmla="*/ 67 w 839"/>
                <a:gd name="T9" fmla="*/ 193 h 839"/>
                <a:gd name="T10" fmla="*/ 45 w 839"/>
                <a:gd name="T11" fmla="*/ 561 h 839"/>
                <a:gd name="T12" fmla="*/ 278 w 839"/>
                <a:gd name="T13" fmla="*/ 794 h 839"/>
                <a:gd name="T14" fmla="*/ 647 w 839"/>
                <a:gd name="T15" fmla="*/ 773 h 839"/>
                <a:gd name="T16" fmla="*/ 772 w 839"/>
                <a:gd name="T17" fmla="*/ 646 h 839"/>
                <a:gd name="T18" fmla="*/ 772 w 839"/>
                <a:gd name="T19" fmla="*/ 646 h 839"/>
                <a:gd name="T20" fmla="*/ 617 w 839"/>
                <a:gd name="T21" fmla="*/ 276 h 839"/>
                <a:gd name="T22" fmla="*/ 613 w 839"/>
                <a:gd name="T23" fmla="*/ 277 h 839"/>
                <a:gd name="T24" fmla="*/ 608 w 839"/>
                <a:gd name="T25" fmla="*/ 277 h 839"/>
                <a:gd name="T26" fmla="*/ 604 w 839"/>
                <a:gd name="T27" fmla="*/ 277 h 839"/>
                <a:gd name="T28" fmla="*/ 599 w 839"/>
                <a:gd name="T29" fmla="*/ 276 h 839"/>
                <a:gd name="T30" fmla="*/ 595 w 839"/>
                <a:gd name="T31" fmla="*/ 276 h 839"/>
                <a:gd name="T32" fmla="*/ 597 w 839"/>
                <a:gd name="T33" fmla="*/ 188 h 839"/>
                <a:gd name="T34" fmla="*/ 601 w 839"/>
                <a:gd name="T35" fmla="*/ 187 h 839"/>
                <a:gd name="T36" fmla="*/ 606 w 839"/>
                <a:gd name="T37" fmla="*/ 187 h 839"/>
                <a:gd name="T38" fmla="*/ 611 w 839"/>
                <a:gd name="T39" fmla="*/ 187 h 839"/>
                <a:gd name="T40" fmla="*/ 615 w 839"/>
                <a:gd name="T41" fmla="*/ 187 h 839"/>
                <a:gd name="T42" fmla="*/ 652 w 839"/>
                <a:gd name="T43" fmla="*/ 232 h 839"/>
                <a:gd name="T44" fmla="*/ 418 w 839"/>
                <a:gd name="T45" fmla="*/ 465 h 839"/>
                <a:gd name="T46" fmla="*/ 414 w 839"/>
                <a:gd name="T47" fmla="*/ 464 h 839"/>
                <a:gd name="T48" fmla="*/ 409 w 839"/>
                <a:gd name="T49" fmla="*/ 463 h 839"/>
                <a:gd name="T50" fmla="*/ 405 w 839"/>
                <a:gd name="T51" fmla="*/ 462 h 839"/>
                <a:gd name="T52" fmla="*/ 401 w 839"/>
                <a:gd name="T53" fmla="*/ 460 h 839"/>
                <a:gd name="T54" fmla="*/ 397 w 839"/>
                <a:gd name="T55" fmla="*/ 459 h 839"/>
                <a:gd name="T56" fmla="*/ 397 w 839"/>
                <a:gd name="T57" fmla="*/ 380 h 839"/>
                <a:gd name="T58" fmla="*/ 401 w 839"/>
                <a:gd name="T59" fmla="*/ 378 h 839"/>
                <a:gd name="T60" fmla="*/ 405 w 839"/>
                <a:gd name="T61" fmla="*/ 377 h 839"/>
                <a:gd name="T62" fmla="*/ 410 w 839"/>
                <a:gd name="T63" fmla="*/ 375 h 839"/>
                <a:gd name="T64" fmla="*/ 414 w 839"/>
                <a:gd name="T65" fmla="*/ 374 h 839"/>
                <a:gd name="T66" fmla="*/ 418 w 839"/>
                <a:gd name="T67" fmla="*/ 374 h 839"/>
                <a:gd name="T68" fmla="*/ 278 w 839"/>
                <a:gd name="T69" fmla="*/ 607 h 839"/>
                <a:gd name="T70" fmla="*/ 241 w 839"/>
                <a:gd name="T71" fmla="*/ 651 h 839"/>
                <a:gd name="T72" fmla="*/ 236 w 839"/>
                <a:gd name="T73" fmla="*/ 652 h 839"/>
                <a:gd name="T74" fmla="*/ 231 w 839"/>
                <a:gd name="T75" fmla="*/ 652 h 839"/>
                <a:gd name="T76" fmla="*/ 227 w 839"/>
                <a:gd name="T77" fmla="*/ 652 h 839"/>
                <a:gd name="T78" fmla="*/ 222 w 839"/>
                <a:gd name="T79" fmla="*/ 651 h 839"/>
                <a:gd name="T80" fmla="*/ 222 w 839"/>
                <a:gd name="T81" fmla="*/ 563 h 839"/>
                <a:gd name="T82" fmla="*/ 225 w 839"/>
                <a:gd name="T83" fmla="*/ 562 h 839"/>
                <a:gd name="T84" fmla="*/ 230 w 839"/>
                <a:gd name="T85" fmla="*/ 561 h 839"/>
                <a:gd name="T86" fmla="*/ 235 w 839"/>
                <a:gd name="T87" fmla="*/ 561 h 839"/>
                <a:gd name="T88" fmla="*/ 240 w 839"/>
                <a:gd name="T89" fmla="*/ 562 h 839"/>
                <a:gd name="T90" fmla="*/ 465 w 839"/>
                <a:gd name="T91" fmla="*/ 232 h 839"/>
                <a:gd name="T92" fmla="*/ 465 w 839"/>
                <a:gd name="T93" fmla="*/ 232 h 839"/>
                <a:gd name="T94" fmla="*/ 233 w 839"/>
                <a:gd name="T95" fmla="*/ 374 h 839"/>
                <a:gd name="T96" fmla="*/ 187 w 839"/>
                <a:gd name="T97" fmla="*/ 232 h 839"/>
                <a:gd name="T98" fmla="*/ 45 w 839"/>
                <a:gd name="T99" fmla="*/ 465 h 839"/>
                <a:gd name="T100" fmla="*/ 465 w 839"/>
                <a:gd name="T101" fmla="*/ 45 h 839"/>
                <a:gd name="T102" fmla="*/ 420 w 839"/>
                <a:gd name="T103" fmla="*/ 0 h 839"/>
                <a:gd name="T104" fmla="*/ 420 w 839"/>
                <a:gd name="T105" fmla="*/ 561 h 839"/>
                <a:gd name="T106" fmla="*/ 562 w 839"/>
                <a:gd name="T107" fmla="*/ 419 h 839"/>
                <a:gd name="T108" fmla="*/ 562 w 839"/>
                <a:gd name="T109" fmla="*/ 419 h 839"/>
                <a:gd name="T110" fmla="*/ 607 w 839"/>
                <a:gd name="T111" fmla="*/ 652 h 839"/>
                <a:gd name="T112" fmla="*/ 839 w 839"/>
                <a:gd name="T113" fmla="*/ 419 h 839"/>
                <a:gd name="T114" fmla="*/ 420 w 839"/>
                <a:gd name="T115" fmla="*/ 749 h 839"/>
                <a:gd name="T116" fmla="*/ 420 w 839"/>
                <a:gd name="T117" fmla="*/ 839 h 839"/>
                <a:gd name="T118" fmla="*/ 374 w 839"/>
                <a:gd name="T119" fmla="*/ 794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39" h="839">
                  <a:moveTo>
                    <a:pt x="813" y="273"/>
                  </a:moveTo>
                  <a:cubicBezTo>
                    <a:pt x="803" y="244"/>
                    <a:pt x="789" y="218"/>
                    <a:pt x="772" y="193"/>
                  </a:cubicBezTo>
                  <a:cubicBezTo>
                    <a:pt x="759" y="200"/>
                    <a:pt x="749" y="215"/>
                    <a:pt x="749" y="232"/>
                  </a:cubicBezTo>
                  <a:cubicBezTo>
                    <a:pt x="749" y="257"/>
                    <a:pt x="769" y="277"/>
                    <a:pt x="794" y="277"/>
                  </a:cubicBezTo>
                  <a:cubicBezTo>
                    <a:pt x="801" y="277"/>
                    <a:pt x="807" y="276"/>
                    <a:pt x="813" y="273"/>
                  </a:cubicBezTo>
                  <a:close/>
                  <a:moveTo>
                    <a:pt x="647" y="67"/>
                  </a:moveTo>
                  <a:cubicBezTo>
                    <a:pt x="621" y="50"/>
                    <a:pt x="595" y="36"/>
                    <a:pt x="566" y="26"/>
                  </a:cubicBezTo>
                  <a:cubicBezTo>
                    <a:pt x="563" y="32"/>
                    <a:pt x="562" y="38"/>
                    <a:pt x="562" y="45"/>
                  </a:cubicBezTo>
                  <a:cubicBezTo>
                    <a:pt x="562" y="70"/>
                    <a:pt x="582" y="90"/>
                    <a:pt x="607" y="90"/>
                  </a:cubicBezTo>
                  <a:cubicBezTo>
                    <a:pt x="624" y="90"/>
                    <a:pt x="639" y="80"/>
                    <a:pt x="647" y="67"/>
                  </a:cubicBezTo>
                  <a:close/>
                  <a:moveTo>
                    <a:pt x="274" y="26"/>
                  </a:moveTo>
                  <a:cubicBezTo>
                    <a:pt x="245" y="36"/>
                    <a:pt x="218" y="50"/>
                    <a:pt x="193" y="67"/>
                  </a:cubicBezTo>
                  <a:cubicBezTo>
                    <a:pt x="200" y="80"/>
                    <a:pt x="215" y="90"/>
                    <a:pt x="233" y="90"/>
                  </a:cubicBezTo>
                  <a:cubicBezTo>
                    <a:pt x="257" y="90"/>
                    <a:pt x="278" y="70"/>
                    <a:pt x="278" y="45"/>
                  </a:cubicBezTo>
                  <a:cubicBezTo>
                    <a:pt x="278" y="38"/>
                    <a:pt x="276" y="32"/>
                    <a:pt x="274" y="26"/>
                  </a:cubicBezTo>
                  <a:close/>
                  <a:moveTo>
                    <a:pt x="67" y="193"/>
                  </a:moveTo>
                  <a:cubicBezTo>
                    <a:pt x="51" y="218"/>
                    <a:pt x="37" y="244"/>
                    <a:pt x="26" y="273"/>
                  </a:cubicBezTo>
                  <a:cubicBezTo>
                    <a:pt x="32" y="276"/>
                    <a:pt x="38" y="277"/>
                    <a:pt x="45" y="277"/>
                  </a:cubicBezTo>
                  <a:cubicBezTo>
                    <a:pt x="70" y="277"/>
                    <a:pt x="91" y="257"/>
                    <a:pt x="91" y="232"/>
                  </a:cubicBezTo>
                  <a:cubicBezTo>
                    <a:pt x="91" y="215"/>
                    <a:pt x="81" y="200"/>
                    <a:pt x="67" y="193"/>
                  </a:cubicBezTo>
                  <a:close/>
                  <a:moveTo>
                    <a:pt x="26" y="566"/>
                  </a:moveTo>
                  <a:cubicBezTo>
                    <a:pt x="37" y="594"/>
                    <a:pt x="51" y="621"/>
                    <a:pt x="67" y="646"/>
                  </a:cubicBezTo>
                  <a:cubicBezTo>
                    <a:pt x="81" y="639"/>
                    <a:pt x="91" y="624"/>
                    <a:pt x="91" y="607"/>
                  </a:cubicBezTo>
                  <a:cubicBezTo>
                    <a:pt x="91" y="582"/>
                    <a:pt x="70" y="561"/>
                    <a:pt x="45" y="561"/>
                  </a:cubicBezTo>
                  <a:cubicBezTo>
                    <a:pt x="38" y="561"/>
                    <a:pt x="32" y="563"/>
                    <a:pt x="26" y="566"/>
                  </a:cubicBezTo>
                  <a:close/>
                  <a:moveTo>
                    <a:pt x="193" y="773"/>
                  </a:moveTo>
                  <a:cubicBezTo>
                    <a:pt x="218" y="788"/>
                    <a:pt x="245" y="802"/>
                    <a:pt x="274" y="813"/>
                  </a:cubicBezTo>
                  <a:cubicBezTo>
                    <a:pt x="276" y="807"/>
                    <a:pt x="278" y="801"/>
                    <a:pt x="278" y="794"/>
                  </a:cubicBezTo>
                  <a:cubicBezTo>
                    <a:pt x="278" y="769"/>
                    <a:pt x="257" y="749"/>
                    <a:pt x="233" y="749"/>
                  </a:cubicBezTo>
                  <a:cubicBezTo>
                    <a:pt x="215" y="749"/>
                    <a:pt x="200" y="758"/>
                    <a:pt x="193" y="773"/>
                  </a:cubicBezTo>
                  <a:close/>
                  <a:moveTo>
                    <a:pt x="566" y="813"/>
                  </a:moveTo>
                  <a:cubicBezTo>
                    <a:pt x="595" y="802"/>
                    <a:pt x="621" y="788"/>
                    <a:pt x="647" y="773"/>
                  </a:cubicBezTo>
                  <a:cubicBezTo>
                    <a:pt x="639" y="758"/>
                    <a:pt x="624" y="749"/>
                    <a:pt x="607" y="749"/>
                  </a:cubicBezTo>
                  <a:cubicBezTo>
                    <a:pt x="582" y="749"/>
                    <a:pt x="562" y="769"/>
                    <a:pt x="562" y="794"/>
                  </a:cubicBezTo>
                  <a:cubicBezTo>
                    <a:pt x="562" y="801"/>
                    <a:pt x="563" y="807"/>
                    <a:pt x="566" y="813"/>
                  </a:cubicBezTo>
                  <a:close/>
                  <a:moveTo>
                    <a:pt x="772" y="646"/>
                  </a:moveTo>
                  <a:cubicBezTo>
                    <a:pt x="789" y="621"/>
                    <a:pt x="803" y="594"/>
                    <a:pt x="813" y="566"/>
                  </a:cubicBezTo>
                  <a:cubicBezTo>
                    <a:pt x="807" y="563"/>
                    <a:pt x="801" y="561"/>
                    <a:pt x="794" y="561"/>
                  </a:cubicBezTo>
                  <a:cubicBezTo>
                    <a:pt x="769" y="561"/>
                    <a:pt x="749" y="582"/>
                    <a:pt x="749" y="607"/>
                  </a:cubicBezTo>
                  <a:cubicBezTo>
                    <a:pt x="749" y="624"/>
                    <a:pt x="759" y="639"/>
                    <a:pt x="772" y="646"/>
                  </a:cubicBezTo>
                  <a:close/>
                  <a:moveTo>
                    <a:pt x="652" y="232"/>
                  </a:moveTo>
                  <a:cubicBezTo>
                    <a:pt x="652" y="251"/>
                    <a:pt x="639" y="269"/>
                    <a:pt x="621" y="275"/>
                  </a:cubicBezTo>
                  <a:cubicBezTo>
                    <a:pt x="620" y="276"/>
                    <a:pt x="620" y="276"/>
                    <a:pt x="618" y="276"/>
                  </a:cubicBezTo>
                  <a:cubicBezTo>
                    <a:pt x="618" y="276"/>
                    <a:pt x="617" y="276"/>
                    <a:pt x="617" y="276"/>
                  </a:cubicBezTo>
                  <a:cubicBezTo>
                    <a:pt x="617" y="276"/>
                    <a:pt x="617" y="276"/>
                    <a:pt x="616" y="276"/>
                  </a:cubicBezTo>
                  <a:cubicBezTo>
                    <a:pt x="615" y="276"/>
                    <a:pt x="615" y="276"/>
                    <a:pt x="615" y="276"/>
                  </a:cubicBezTo>
                  <a:cubicBezTo>
                    <a:pt x="614" y="277"/>
                    <a:pt x="614" y="277"/>
                    <a:pt x="614" y="277"/>
                  </a:cubicBezTo>
                  <a:cubicBezTo>
                    <a:pt x="613" y="277"/>
                    <a:pt x="613" y="277"/>
                    <a:pt x="613" y="277"/>
                  </a:cubicBezTo>
                  <a:cubicBezTo>
                    <a:pt x="612" y="277"/>
                    <a:pt x="612" y="277"/>
                    <a:pt x="611" y="277"/>
                  </a:cubicBezTo>
                  <a:cubicBezTo>
                    <a:pt x="611" y="277"/>
                    <a:pt x="611" y="277"/>
                    <a:pt x="611" y="277"/>
                  </a:cubicBezTo>
                  <a:cubicBezTo>
                    <a:pt x="610" y="277"/>
                    <a:pt x="610" y="277"/>
                    <a:pt x="609" y="277"/>
                  </a:cubicBezTo>
                  <a:cubicBezTo>
                    <a:pt x="608" y="277"/>
                    <a:pt x="608" y="277"/>
                    <a:pt x="608" y="277"/>
                  </a:cubicBezTo>
                  <a:cubicBezTo>
                    <a:pt x="608" y="277"/>
                    <a:pt x="608" y="277"/>
                    <a:pt x="607" y="277"/>
                  </a:cubicBezTo>
                  <a:cubicBezTo>
                    <a:pt x="606" y="277"/>
                    <a:pt x="606" y="277"/>
                    <a:pt x="606" y="277"/>
                  </a:cubicBezTo>
                  <a:cubicBezTo>
                    <a:pt x="605" y="277"/>
                    <a:pt x="605" y="277"/>
                    <a:pt x="605" y="277"/>
                  </a:cubicBezTo>
                  <a:cubicBezTo>
                    <a:pt x="604" y="277"/>
                    <a:pt x="604" y="277"/>
                    <a:pt x="604" y="277"/>
                  </a:cubicBezTo>
                  <a:cubicBezTo>
                    <a:pt x="603" y="277"/>
                    <a:pt x="603" y="277"/>
                    <a:pt x="602" y="277"/>
                  </a:cubicBezTo>
                  <a:cubicBezTo>
                    <a:pt x="601" y="277"/>
                    <a:pt x="601" y="277"/>
                    <a:pt x="601" y="277"/>
                  </a:cubicBezTo>
                  <a:cubicBezTo>
                    <a:pt x="601" y="277"/>
                    <a:pt x="601" y="277"/>
                    <a:pt x="600" y="277"/>
                  </a:cubicBezTo>
                  <a:cubicBezTo>
                    <a:pt x="600" y="277"/>
                    <a:pt x="599" y="277"/>
                    <a:pt x="599" y="276"/>
                  </a:cubicBezTo>
                  <a:cubicBezTo>
                    <a:pt x="598" y="276"/>
                    <a:pt x="598" y="276"/>
                    <a:pt x="598" y="276"/>
                  </a:cubicBezTo>
                  <a:cubicBezTo>
                    <a:pt x="597" y="276"/>
                    <a:pt x="597" y="276"/>
                    <a:pt x="597" y="276"/>
                  </a:cubicBezTo>
                  <a:cubicBezTo>
                    <a:pt x="596" y="276"/>
                    <a:pt x="596" y="276"/>
                    <a:pt x="595" y="276"/>
                  </a:cubicBezTo>
                  <a:cubicBezTo>
                    <a:pt x="595" y="276"/>
                    <a:pt x="595" y="276"/>
                    <a:pt x="595" y="276"/>
                  </a:cubicBezTo>
                  <a:cubicBezTo>
                    <a:pt x="575" y="270"/>
                    <a:pt x="562" y="252"/>
                    <a:pt x="562" y="232"/>
                  </a:cubicBezTo>
                  <a:cubicBezTo>
                    <a:pt x="562" y="212"/>
                    <a:pt x="575" y="194"/>
                    <a:pt x="595" y="189"/>
                  </a:cubicBezTo>
                  <a:cubicBezTo>
                    <a:pt x="595" y="189"/>
                    <a:pt x="595" y="188"/>
                    <a:pt x="595" y="188"/>
                  </a:cubicBezTo>
                  <a:cubicBezTo>
                    <a:pt x="596" y="188"/>
                    <a:pt x="596" y="188"/>
                    <a:pt x="597" y="188"/>
                  </a:cubicBezTo>
                  <a:cubicBezTo>
                    <a:pt x="598" y="188"/>
                    <a:pt x="598" y="188"/>
                    <a:pt x="598" y="188"/>
                  </a:cubicBezTo>
                  <a:cubicBezTo>
                    <a:pt x="598" y="188"/>
                    <a:pt x="598" y="187"/>
                    <a:pt x="599" y="187"/>
                  </a:cubicBezTo>
                  <a:cubicBezTo>
                    <a:pt x="600" y="187"/>
                    <a:pt x="600" y="187"/>
                    <a:pt x="600" y="187"/>
                  </a:cubicBezTo>
                  <a:cubicBezTo>
                    <a:pt x="601" y="187"/>
                    <a:pt x="601" y="187"/>
                    <a:pt x="601" y="187"/>
                  </a:cubicBezTo>
                  <a:cubicBezTo>
                    <a:pt x="602" y="187"/>
                    <a:pt x="602" y="187"/>
                    <a:pt x="602" y="187"/>
                  </a:cubicBezTo>
                  <a:cubicBezTo>
                    <a:pt x="603" y="187"/>
                    <a:pt x="603" y="187"/>
                    <a:pt x="604" y="187"/>
                  </a:cubicBezTo>
                  <a:cubicBezTo>
                    <a:pt x="605" y="187"/>
                    <a:pt x="605" y="187"/>
                    <a:pt x="605" y="187"/>
                  </a:cubicBezTo>
                  <a:cubicBezTo>
                    <a:pt x="605" y="187"/>
                    <a:pt x="605" y="187"/>
                    <a:pt x="606" y="187"/>
                  </a:cubicBezTo>
                  <a:cubicBezTo>
                    <a:pt x="607" y="187"/>
                    <a:pt x="607" y="187"/>
                    <a:pt x="607" y="187"/>
                  </a:cubicBezTo>
                  <a:cubicBezTo>
                    <a:pt x="608" y="187"/>
                    <a:pt x="608" y="187"/>
                    <a:pt x="608" y="187"/>
                  </a:cubicBezTo>
                  <a:cubicBezTo>
                    <a:pt x="608" y="187"/>
                    <a:pt x="609" y="187"/>
                    <a:pt x="609" y="187"/>
                  </a:cubicBezTo>
                  <a:cubicBezTo>
                    <a:pt x="610" y="187"/>
                    <a:pt x="610" y="187"/>
                    <a:pt x="611" y="187"/>
                  </a:cubicBezTo>
                  <a:cubicBezTo>
                    <a:pt x="611" y="187"/>
                    <a:pt x="611" y="187"/>
                    <a:pt x="611" y="187"/>
                  </a:cubicBezTo>
                  <a:cubicBezTo>
                    <a:pt x="612" y="187"/>
                    <a:pt x="612" y="187"/>
                    <a:pt x="613" y="187"/>
                  </a:cubicBezTo>
                  <a:cubicBezTo>
                    <a:pt x="614" y="187"/>
                    <a:pt x="614" y="187"/>
                    <a:pt x="614" y="187"/>
                  </a:cubicBezTo>
                  <a:cubicBezTo>
                    <a:pt x="614" y="187"/>
                    <a:pt x="614" y="187"/>
                    <a:pt x="615" y="187"/>
                  </a:cubicBezTo>
                  <a:cubicBezTo>
                    <a:pt x="616" y="188"/>
                    <a:pt x="616" y="188"/>
                    <a:pt x="616" y="188"/>
                  </a:cubicBezTo>
                  <a:cubicBezTo>
                    <a:pt x="617" y="188"/>
                    <a:pt x="617" y="188"/>
                    <a:pt x="617" y="188"/>
                  </a:cubicBezTo>
                  <a:cubicBezTo>
                    <a:pt x="618" y="188"/>
                    <a:pt x="618" y="188"/>
                    <a:pt x="618" y="188"/>
                  </a:cubicBezTo>
                  <a:cubicBezTo>
                    <a:pt x="638" y="193"/>
                    <a:pt x="652" y="212"/>
                    <a:pt x="652" y="232"/>
                  </a:cubicBezTo>
                  <a:close/>
                  <a:moveTo>
                    <a:pt x="465" y="419"/>
                  </a:moveTo>
                  <a:cubicBezTo>
                    <a:pt x="465" y="440"/>
                    <a:pt x="450" y="459"/>
                    <a:pt x="430" y="463"/>
                  </a:cubicBezTo>
                  <a:cubicBezTo>
                    <a:pt x="427" y="464"/>
                    <a:pt x="423" y="465"/>
                    <a:pt x="420" y="465"/>
                  </a:cubicBezTo>
                  <a:cubicBezTo>
                    <a:pt x="419" y="465"/>
                    <a:pt x="419" y="465"/>
                    <a:pt x="418" y="465"/>
                  </a:cubicBezTo>
                  <a:cubicBezTo>
                    <a:pt x="418" y="465"/>
                    <a:pt x="418" y="465"/>
                    <a:pt x="418" y="465"/>
                  </a:cubicBezTo>
                  <a:cubicBezTo>
                    <a:pt x="417" y="465"/>
                    <a:pt x="417" y="465"/>
                    <a:pt x="416" y="465"/>
                  </a:cubicBezTo>
                  <a:cubicBezTo>
                    <a:pt x="416" y="465"/>
                    <a:pt x="415" y="465"/>
                    <a:pt x="415" y="464"/>
                  </a:cubicBezTo>
                  <a:cubicBezTo>
                    <a:pt x="415" y="464"/>
                    <a:pt x="415" y="464"/>
                    <a:pt x="414" y="464"/>
                  </a:cubicBezTo>
                  <a:cubicBezTo>
                    <a:pt x="413" y="464"/>
                    <a:pt x="413" y="464"/>
                    <a:pt x="413" y="464"/>
                  </a:cubicBezTo>
                  <a:cubicBezTo>
                    <a:pt x="412" y="464"/>
                    <a:pt x="412" y="464"/>
                    <a:pt x="412" y="464"/>
                  </a:cubicBezTo>
                  <a:cubicBezTo>
                    <a:pt x="411" y="464"/>
                    <a:pt x="411" y="464"/>
                    <a:pt x="411" y="464"/>
                  </a:cubicBezTo>
                  <a:cubicBezTo>
                    <a:pt x="410" y="463"/>
                    <a:pt x="410" y="463"/>
                    <a:pt x="409" y="463"/>
                  </a:cubicBezTo>
                  <a:cubicBezTo>
                    <a:pt x="409" y="463"/>
                    <a:pt x="409" y="463"/>
                    <a:pt x="408" y="463"/>
                  </a:cubicBezTo>
                  <a:cubicBezTo>
                    <a:pt x="408" y="463"/>
                    <a:pt x="408" y="463"/>
                    <a:pt x="408" y="463"/>
                  </a:cubicBezTo>
                  <a:cubicBezTo>
                    <a:pt x="407" y="462"/>
                    <a:pt x="407" y="462"/>
                    <a:pt x="406" y="462"/>
                  </a:cubicBezTo>
                  <a:cubicBezTo>
                    <a:pt x="405" y="462"/>
                    <a:pt x="405" y="462"/>
                    <a:pt x="405" y="462"/>
                  </a:cubicBezTo>
                  <a:cubicBezTo>
                    <a:pt x="405" y="462"/>
                    <a:pt x="405" y="462"/>
                    <a:pt x="404" y="462"/>
                  </a:cubicBezTo>
                  <a:cubicBezTo>
                    <a:pt x="404" y="462"/>
                    <a:pt x="404" y="462"/>
                    <a:pt x="403" y="462"/>
                  </a:cubicBezTo>
                  <a:cubicBezTo>
                    <a:pt x="403" y="461"/>
                    <a:pt x="402" y="461"/>
                    <a:pt x="402" y="461"/>
                  </a:cubicBezTo>
                  <a:cubicBezTo>
                    <a:pt x="402" y="461"/>
                    <a:pt x="402" y="461"/>
                    <a:pt x="401" y="460"/>
                  </a:cubicBezTo>
                  <a:cubicBezTo>
                    <a:pt x="401" y="460"/>
                    <a:pt x="401" y="460"/>
                    <a:pt x="400" y="460"/>
                  </a:cubicBezTo>
                  <a:cubicBezTo>
                    <a:pt x="399" y="459"/>
                    <a:pt x="399" y="459"/>
                    <a:pt x="399" y="459"/>
                  </a:cubicBezTo>
                  <a:cubicBezTo>
                    <a:pt x="399" y="459"/>
                    <a:pt x="399" y="459"/>
                    <a:pt x="399" y="459"/>
                  </a:cubicBezTo>
                  <a:cubicBezTo>
                    <a:pt x="398" y="459"/>
                    <a:pt x="398" y="459"/>
                    <a:pt x="397" y="459"/>
                  </a:cubicBezTo>
                  <a:cubicBezTo>
                    <a:pt x="396" y="458"/>
                    <a:pt x="396" y="458"/>
                    <a:pt x="396" y="458"/>
                  </a:cubicBezTo>
                  <a:cubicBezTo>
                    <a:pt x="383" y="450"/>
                    <a:pt x="374" y="435"/>
                    <a:pt x="374" y="419"/>
                  </a:cubicBezTo>
                  <a:cubicBezTo>
                    <a:pt x="374" y="403"/>
                    <a:pt x="383" y="389"/>
                    <a:pt x="396" y="380"/>
                  </a:cubicBezTo>
                  <a:cubicBezTo>
                    <a:pt x="397" y="380"/>
                    <a:pt x="397" y="380"/>
                    <a:pt x="397" y="380"/>
                  </a:cubicBezTo>
                  <a:cubicBezTo>
                    <a:pt x="398" y="380"/>
                    <a:pt x="398" y="380"/>
                    <a:pt x="399" y="380"/>
                  </a:cubicBezTo>
                  <a:cubicBezTo>
                    <a:pt x="399" y="380"/>
                    <a:pt x="399" y="380"/>
                    <a:pt x="399" y="379"/>
                  </a:cubicBezTo>
                  <a:cubicBezTo>
                    <a:pt x="400" y="379"/>
                    <a:pt x="400" y="379"/>
                    <a:pt x="400" y="379"/>
                  </a:cubicBezTo>
                  <a:cubicBezTo>
                    <a:pt x="401" y="378"/>
                    <a:pt x="401" y="378"/>
                    <a:pt x="401" y="378"/>
                  </a:cubicBezTo>
                  <a:cubicBezTo>
                    <a:pt x="402" y="378"/>
                    <a:pt x="402" y="378"/>
                    <a:pt x="402" y="377"/>
                  </a:cubicBezTo>
                  <a:cubicBezTo>
                    <a:pt x="403" y="377"/>
                    <a:pt x="403" y="377"/>
                    <a:pt x="403" y="377"/>
                  </a:cubicBezTo>
                  <a:cubicBezTo>
                    <a:pt x="404" y="377"/>
                    <a:pt x="404" y="377"/>
                    <a:pt x="404" y="377"/>
                  </a:cubicBezTo>
                  <a:cubicBezTo>
                    <a:pt x="405" y="377"/>
                    <a:pt x="405" y="377"/>
                    <a:pt x="405" y="377"/>
                  </a:cubicBezTo>
                  <a:cubicBezTo>
                    <a:pt x="405" y="377"/>
                    <a:pt x="406" y="377"/>
                    <a:pt x="406" y="376"/>
                  </a:cubicBezTo>
                  <a:cubicBezTo>
                    <a:pt x="407" y="376"/>
                    <a:pt x="407" y="376"/>
                    <a:pt x="408" y="376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09" y="376"/>
                    <a:pt x="409" y="375"/>
                    <a:pt x="410" y="375"/>
                  </a:cubicBezTo>
                  <a:cubicBezTo>
                    <a:pt x="410" y="375"/>
                    <a:pt x="410" y="375"/>
                    <a:pt x="411" y="375"/>
                  </a:cubicBezTo>
                  <a:cubicBezTo>
                    <a:pt x="412" y="375"/>
                    <a:pt x="412" y="375"/>
                    <a:pt x="412" y="375"/>
                  </a:cubicBezTo>
                  <a:cubicBezTo>
                    <a:pt x="412" y="375"/>
                    <a:pt x="412" y="375"/>
                    <a:pt x="413" y="374"/>
                  </a:cubicBezTo>
                  <a:cubicBezTo>
                    <a:pt x="414" y="374"/>
                    <a:pt x="414" y="374"/>
                    <a:pt x="414" y="374"/>
                  </a:cubicBezTo>
                  <a:cubicBezTo>
                    <a:pt x="415" y="374"/>
                    <a:pt x="415" y="374"/>
                    <a:pt x="415" y="374"/>
                  </a:cubicBezTo>
                  <a:cubicBezTo>
                    <a:pt x="416" y="374"/>
                    <a:pt x="416" y="374"/>
                    <a:pt x="416" y="374"/>
                  </a:cubicBezTo>
                  <a:cubicBezTo>
                    <a:pt x="417" y="374"/>
                    <a:pt x="417" y="374"/>
                    <a:pt x="418" y="374"/>
                  </a:cubicBezTo>
                  <a:cubicBezTo>
                    <a:pt x="418" y="374"/>
                    <a:pt x="418" y="374"/>
                    <a:pt x="418" y="374"/>
                  </a:cubicBezTo>
                  <a:cubicBezTo>
                    <a:pt x="419" y="374"/>
                    <a:pt x="419" y="374"/>
                    <a:pt x="420" y="374"/>
                  </a:cubicBezTo>
                  <a:cubicBezTo>
                    <a:pt x="423" y="374"/>
                    <a:pt x="427" y="374"/>
                    <a:pt x="430" y="375"/>
                  </a:cubicBezTo>
                  <a:cubicBezTo>
                    <a:pt x="450" y="380"/>
                    <a:pt x="465" y="399"/>
                    <a:pt x="465" y="419"/>
                  </a:cubicBezTo>
                  <a:close/>
                  <a:moveTo>
                    <a:pt x="278" y="607"/>
                  </a:moveTo>
                  <a:cubicBezTo>
                    <a:pt x="278" y="627"/>
                    <a:pt x="264" y="646"/>
                    <a:pt x="244" y="650"/>
                  </a:cubicBezTo>
                  <a:cubicBezTo>
                    <a:pt x="243" y="651"/>
                    <a:pt x="243" y="651"/>
                    <a:pt x="243" y="651"/>
                  </a:cubicBezTo>
                  <a:cubicBezTo>
                    <a:pt x="242" y="651"/>
                    <a:pt x="242" y="651"/>
                    <a:pt x="242" y="651"/>
                  </a:cubicBezTo>
                  <a:cubicBezTo>
                    <a:pt x="241" y="651"/>
                    <a:pt x="241" y="651"/>
                    <a:pt x="241" y="651"/>
                  </a:cubicBezTo>
                  <a:cubicBezTo>
                    <a:pt x="240" y="651"/>
                    <a:pt x="240" y="651"/>
                    <a:pt x="240" y="651"/>
                  </a:cubicBezTo>
                  <a:cubicBezTo>
                    <a:pt x="239" y="652"/>
                    <a:pt x="239" y="652"/>
                    <a:pt x="238" y="652"/>
                  </a:cubicBezTo>
                  <a:cubicBezTo>
                    <a:pt x="238" y="652"/>
                    <a:pt x="238" y="652"/>
                    <a:pt x="238" y="652"/>
                  </a:cubicBezTo>
                  <a:cubicBezTo>
                    <a:pt x="237" y="652"/>
                    <a:pt x="237" y="652"/>
                    <a:pt x="236" y="652"/>
                  </a:cubicBezTo>
                  <a:cubicBezTo>
                    <a:pt x="235" y="652"/>
                    <a:pt x="235" y="652"/>
                    <a:pt x="235" y="652"/>
                  </a:cubicBezTo>
                  <a:cubicBezTo>
                    <a:pt x="234" y="652"/>
                    <a:pt x="234" y="652"/>
                    <a:pt x="234" y="652"/>
                  </a:cubicBezTo>
                  <a:cubicBezTo>
                    <a:pt x="233" y="652"/>
                    <a:pt x="233" y="652"/>
                    <a:pt x="233" y="652"/>
                  </a:cubicBezTo>
                  <a:cubicBezTo>
                    <a:pt x="232" y="652"/>
                    <a:pt x="232" y="652"/>
                    <a:pt x="231" y="652"/>
                  </a:cubicBezTo>
                  <a:cubicBezTo>
                    <a:pt x="231" y="652"/>
                    <a:pt x="231" y="652"/>
                    <a:pt x="230" y="652"/>
                  </a:cubicBezTo>
                  <a:cubicBezTo>
                    <a:pt x="229" y="652"/>
                    <a:pt x="229" y="652"/>
                    <a:pt x="229" y="652"/>
                  </a:cubicBezTo>
                  <a:cubicBezTo>
                    <a:pt x="228" y="652"/>
                    <a:pt x="228" y="652"/>
                    <a:pt x="228" y="652"/>
                  </a:cubicBezTo>
                  <a:cubicBezTo>
                    <a:pt x="227" y="652"/>
                    <a:pt x="227" y="652"/>
                    <a:pt x="227" y="652"/>
                  </a:cubicBezTo>
                  <a:cubicBezTo>
                    <a:pt x="226" y="652"/>
                    <a:pt x="226" y="652"/>
                    <a:pt x="225" y="651"/>
                  </a:cubicBezTo>
                  <a:cubicBezTo>
                    <a:pt x="225" y="651"/>
                    <a:pt x="225" y="651"/>
                    <a:pt x="225" y="651"/>
                  </a:cubicBezTo>
                  <a:cubicBezTo>
                    <a:pt x="224" y="651"/>
                    <a:pt x="224" y="651"/>
                    <a:pt x="224" y="651"/>
                  </a:cubicBezTo>
                  <a:cubicBezTo>
                    <a:pt x="223" y="651"/>
                    <a:pt x="223" y="651"/>
                    <a:pt x="222" y="651"/>
                  </a:cubicBezTo>
                  <a:cubicBezTo>
                    <a:pt x="222" y="650"/>
                    <a:pt x="222" y="650"/>
                    <a:pt x="222" y="650"/>
                  </a:cubicBezTo>
                  <a:cubicBezTo>
                    <a:pt x="201" y="646"/>
                    <a:pt x="187" y="627"/>
                    <a:pt x="187" y="607"/>
                  </a:cubicBezTo>
                  <a:cubicBezTo>
                    <a:pt x="187" y="587"/>
                    <a:pt x="200" y="570"/>
                    <a:pt x="218" y="564"/>
                  </a:cubicBezTo>
                  <a:cubicBezTo>
                    <a:pt x="219" y="564"/>
                    <a:pt x="220" y="563"/>
                    <a:pt x="222" y="563"/>
                  </a:cubicBezTo>
                  <a:cubicBezTo>
                    <a:pt x="222" y="563"/>
                    <a:pt x="222" y="563"/>
                    <a:pt x="222" y="563"/>
                  </a:cubicBezTo>
                  <a:cubicBezTo>
                    <a:pt x="223" y="563"/>
                    <a:pt x="223" y="563"/>
                    <a:pt x="224" y="562"/>
                  </a:cubicBezTo>
                  <a:cubicBezTo>
                    <a:pt x="225" y="562"/>
                    <a:pt x="225" y="562"/>
                    <a:pt x="225" y="562"/>
                  </a:cubicBezTo>
                  <a:cubicBezTo>
                    <a:pt x="225" y="562"/>
                    <a:pt x="225" y="562"/>
                    <a:pt x="225" y="562"/>
                  </a:cubicBezTo>
                  <a:cubicBezTo>
                    <a:pt x="226" y="562"/>
                    <a:pt x="226" y="562"/>
                    <a:pt x="227" y="562"/>
                  </a:cubicBezTo>
                  <a:cubicBezTo>
                    <a:pt x="228" y="562"/>
                    <a:pt x="228" y="562"/>
                    <a:pt x="228" y="562"/>
                  </a:cubicBezTo>
                  <a:cubicBezTo>
                    <a:pt x="228" y="561"/>
                    <a:pt x="228" y="561"/>
                    <a:pt x="229" y="561"/>
                  </a:cubicBezTo>
                  <a:cubicBezTo>
                    <a:pt x="230" y="561"/>
                    <a:pt x="230" y="561"/>
                    <a:pt x="230" y="561"/>
                  </a:cubicBezTo>
                  <a:cubicBezTo>
                    <a:pt x="231" y="561"/>
                    <a:pt x="231" y="561"/>
                    <a:pt x="231" y="561"/>
                  </a:cubicBezTo>
                  <a:cubicBezTo>
                    <a:pt x="232" y="561"/>
                    <a:pt x="232" y="561"/>
                    <a:pt x="233" y="561"/>
                  </a:cubicBezTo>
                  <a:cubicBezTo>
                    <a:pt x="234" y="561"/>
                    <a:pt x="234" y="561"/>
                    <a:pt x="234" y="561"/>
                  </a:cubicBezTo>
                  <a:cubicBezTo>
                    <a:pt x="234" y="561"/>
                    <a:pt x="234" y="561"/>
                    <a:pt x="235" y="561"/>
                  </a:cubicBezTo>
                  <a:cubicBezTo>
                    <a:pt x="236" y="561"/>
                    <a:pt x="236" y="561"/>
                    <a:pt x="236" y="561"/>
                  </a:cubicBezTo>
                  <a:cubicBezTo>
                    <a:pt x="237" y="561"/>
                    <a:pt x="237" y="561"/>
                    <a:pt x="238" y="562"/>
                  </a:cubicBezTo>
                  <a:cubicBezTo>
                    <a:pt x="238" y="562"/>
                    <a:pt x="238" y="562"/>
                    <a:pt x="238" y="562"/>
                  </a:cubicBezTo>
                  <a:cubicBezTo>
                    <a:pt x="239" y="562"/>
                    <a:pt x="239" y="562"/>
                    <a:pt x="240" y="562"/>
                  </a:cubicBezTo>
                  <a:cubicBezTo>
                    <a:pt x="241" y="562"/>
                    <a:pt x="241" y="562"/>
                    <a:pt x="241" y="562"/>
                  </a:cubicBezTo>
                  <a:cubicBezTo>
                    <a:pt x="241" y="562"/>
                    <a:pt x="241" y="562"/>
                    <a:pt x="242" y="562"/>
                  </a:cubicBezTo>
                  <a:cubicBezTo>
                    <a:pt x="263" y="567"/>
                    <a:pt x="278" y="585"/>
                    <a:pt x="278" y="607"/>
                  </a:cubicBezTo>
                  <a:close/>
                  <a:moveTo>
                    <a:pt x="465" y="232"/>
                  </a:moveTo>
                  <a:cubicBezTo>
                    <a:pt x="465" y="257"/>
                    <a:pt x="445" y="277"/>
                    <a:pt x="420" y="277"/>
                  </a:cubicBezTo>
                  <a:cubicBezTo>
                    <a:pt x="395" y="277"/>
                    <a:pt x="374" y="257"/>
                    <a:pt x="374" y="232"/>
                  </a:cubicBezTo>
                  <a:cubicBezTo>
                    <a:pt x="374" y="207"/>
                    <a:pt x="395" y="187"/>
                    <a:pt x="420" y="187"/>
                  </a:cubicBezTo>
                  <a:cubicBezTo>
                    <a:pt x="445" y="187"/>
                    <a:pt x="465" y="207"/>
                    <a:pt x="465" y="232"/>
                  </a:cubicBezTo>
                  <a:close/>
                  <a:moveTo>
                    <a:pt x="278" y="419"/>
                  </a:moveTo>
                  <a:cubicBezTo>
                    <a:pt x="278" y="444"/>
                    <a:pt x="257" y="465"/>
                    <a:pt x="233" y="465"/>
                  </a:cubicBezTo>
                  <a:cubicBezTo>
                    <a:pt x="208" y="465"/>
                    <a:pt x="187" y="444"/>
                    <a:pt x="187" y="419"/>
                  </a:cubicBezTo>
                  <a:cubicBezTo>
                    <a:pt x="187" y="394"/>
                    <a:pt x="208" y="374"/>
                    <a:pt x="233" y="374"/>
                  </a:cubicBezTo>
                  <a:cubicBezTo>
                    <a:pt x="257" y="374"/>
                    <a:pt x="278" y="394"/>
                    <a:pt x="278" y="419"/>
                  </a:cubicBezTo>
                  <a:close/>
                  <a:moveTo>
                    <a:pt x="278" y="232"/>
                  </a:moveTo>
                  <a:cubicBezTo>
                    <a:pt x="278" y="257"/>
                    <a:pt x="257" y="277"/>
                    <a:pt x="233" y="277"/>
                  </a:cubicBezTo>
                  <a:cubicBezTo>
                    <a:pt x="208" y="277"/>
                    <a:pt x="187" y="257"/>
                    <a:pt x="187" y="232"/>
                  </a:cubicBezTo>
                  <a:cubicBezTo>
                    <a:pt x="187" y="207"/>
                    <a:pt x="208" y="187"/>
                    <a:pt x="233" y="187"/>
                  </a:cubicBezTo>
                  <a:cubicBezTo>
                    <a:pt x="257" y="187"/>
                    <a:pt x="278" y="207"/>
                    <a:pt x="278" y="232"/>
                  </a:cubicBezTo>
                  <a:close/>
                  <a:moveTo>
                    <a:pt x="91" y="419"/>
                  </a:moveTo>
                  <a:cubicBezTo>
                    <a:pt x="91" y="444"/>
                    <a:pt x="70" y="465"/>
                    <a:pt x="45" y="465"/>
                  </a:cubicBezTo>
                  <a:cubicBezTo>
                    <a:pt x="20" y="465"/>
                    <a:pt x="0" y="444"/>
                    <a:pt x="0" y="419"/>
                  </a:cubicBezTo>
                  <a:cubicBezTo>
                    <a:pt x="0" y="394"/>
                    <a:pt x="20" y="374"/>
                    <a:pt x="45" y="374"/>
                  </a:cubicBezTo>
                  <a:cubicBezTo>
                    <a:pt x="70" y="374"/>
                    <a:pt x="91" y="394"/>
                    <a:pt x="91" y="419"/>
                  </a:cubicBezTo>
                  <a:close/>
                  <a:moveTo>
                    <a:pt x="465" y="45"/>
                  </a:moveTo>
                  <a:cubicBezTo>
                    <a:pt x="465" y="70"/>
                    <a:pt x="445" y="90"/>
                    <a:pt x="420" y="90"/>
                  </a:cubicBezTo>
                  <a:cubicBezTo>
                    <a:pt x="395" y="90"/>
                    <a:pt x="374" y="70"/>
                    <a:pt x="374" y="45"/>
                  </a:cubicBezTo>
                  <a:cubicBezTo>
                    <a:pt x="374" y="20"/>
                    <a:pt x="394" y="0"/>
                    <a:pt x="418" y="0"/>
                  </a:cubicBezTo>
                  <a:cubicBezTo>
                    <a:pt x="419" y="0"/>
                    <a:pt x="419" y="0"/>
                    <a:pt x="420" y="0"/>
                  </a:cubicBezTo>
                  <a:cubicBezTo>
                    <a:pt x="421" y="0"/>
                    <a:pt x="421" y="0"/>
                    <a:pt x="421" y="0"/>
                  </a:cubicBezTo>
                  <a:cubicBezTo>
                    <a:pt x="446" y="0"/>
                    <a:pt x="465" y="20"/>
                    <a:pt x="465" y="45"/>
                  </a:cubicBezTo>
                  <a:close/>
                  <a:moveTo>
                    <a:pt x="374" y="607"/>
                  </a:moveTo>
                  <a:cubicBezTo>
                    <a:pt x="374" y="582"/>
                    <a:pt x="395" y="561"/>
                    <a:pt x="420" y="561"/>
                  </a:cubicBezTo>
                  <a:cubicBezTo>
                    <a:pt x="445" y="561"/>
                    <a:pt x="465" y="582"/>
                    <a:pt x="465" y="607"/>
                  </a:cubicBezTo>
                  <a:cubicBezTo>
                    <a:pt x="465" y="632"/>
                    <a:pt x="445" y="652"/>
                    <a:pt x="420" y="652"/>
                  </a:cubicBezTo>
                  <a:cubicBezTo>
                    <a:pt x="395" y="652"/>
                    <a:pt x="374" y="632"/>
                    <a:pt x="374" y="607"/>
                  </a:cubicBezTo>
                  <a:close/>
                  <a:moveTo>
                    <a:pt x="562" y="419"/>
                  </a:moveTo>
                  <a:cubicBezTo>
                    <a:pt x="562" y="394"/>
                    <a:pt x="582" y="374"/>
                    <a:pt x="607" y="374"/>
                  </a:cubicBezTo>
                  <a:cubicBezTo>
                    <a:pt x="632" y="374"/>
                    <a:pt x="652" y="394"/>
                    <a:pt x="652" y="419"/>
                  </a:cubicBezTo>
                  <a:cubicBezTo>
                    <a:pt x="652" y="444"/>
                    <a:pt x="632" y="465"/>
                    <a:pt x="607" y="465"/>
                  </a:cubicBezTo>
                  <a:cubicBezTo>
                    <a:pt x="582" y="465"/>
                    <a:pt x="562" y="444"/>
                    <a:pt x="562" y="419"/>
                  </a:cubicBezTo>
                  <a:close/>
                  <a:moveTo>
                    <a:pt x="562" y="607"/>
                  </a:moveTo>
                  <a:cubicBezTo>
                    <a:pt x="562" y="582"/>
                    <a:pt x="582" y="561"/>
                    <a:pt x="607" y="561"/>
                  </a:cubicBezTo>
                  <a:cubicBezTo>
                    <a:pt x="632" y="561"/>
                    <a:pt x="652" y="582"/>
                    <a:pt x="652" y="607"/>
                  </a:cubicBezTo>
                  <a:cubicBezTo>
                    <a:pt x="652" y="632"/>
                    <a:pt x="632" y="652"/>
                    <a:pt x="607" y="652"/>
                  </a:cubicBezTo>
                  <a:cubicBezTo>
                    <a:pt x="582" y="652"/>
                    <a:pt x="562" y="632"/>
                    <a:pt x="562" y="607"/>
                  </a:cubicBezTo>
                  <a:close/>
                  <a:moveTo>
                    <a:pt x="749" y="419"/>
                  </a:moveTo>
                  <a:cubicBezTo>
                    <a:pt x="749" y="394"/>
                    <a:pt x="769" y="374"/>
                    <a:pt x="794" y="374"/>
                  </a:cubicBezTo>
                  <a:cubicBezTo>
                    <a:pt x="820" y="374"/>
                    <a:pt x="839" y="394"/>
                    <a:pt x="839" y="419"/>
                  </a:cubicBezTo>
                  <a:cubicBezTo>
                    <a:pt x="839" y="444"/>
                    <a:pt x="820" y="465"/>
                    <a:pt x="794" y="465"/>
                  </a:cubicBezTo>
                  <a:cubicBezTo>
                    <a:pt x="769" y="465"/>
                    <a:pt x="749" y="444"/>
                    <a:pt x="749" y="419"/>
                  </a:cubicBezTo>
                  <a:close/>
                  <a:moveTo>
                    <a:pt x="374" y="794"/>
                  </a:moveTo>
                  <a:cubicBezTo>
                    <a:pt x="374" y="769"/>
                    <a:pt x="395" y="749"/>
                    <a:pt x="420" y="749"/>
                  </a:cubicBezTo>
                  <a:cubicBezTo>
                    <a:pt x="445" y="749"/>
                    <a:pt x="465" y="769"/>
                    <a:pt x="465" y="794"/>
                  </a:cubicBezTo>
                  <a:cubicBezTo>
                    <a:pt x="465" y="818"/>
                    <a:pt x="446" y="839"/>
                    <a:pt x="421" y="839"/>
                  </a:cubicBezTo>
                  <a:cubicBezTo>
                    <a:pt x="421" y="839"/>
                    <a:pt x="421" y="839"/>
                    <a:pt x="421" y="839"/>
                  </a:cubicBezTo>
                  <a:cubicBezTo>
                    <a:pt x="420" y="839"/>
                    <a:pt x="420" y="839"/>
                    <a:pt x="420" y="839"/>
                  </a:cubicBezTo>
                  <a:cubicBezTo>
                    <a:pt x="420" y="839"/>
                    <a:pt x="420" y="839"/>
                    <a:pt x="420" y="839"/>
                  </a:cubicBezTo>
                  <a:cubicBezTo>
                    <a:pt x="419" y="839"/>
                    <a:pt x="419" y="839"/>
                    <a:pt x="418" y="839"/>
                  </a:cubicBezTo>
                  <a:cubicBezTo>
                    <a:pt x="418" y="839"/>
                    <a:pt x="418" y="839"/>
                    <a:pt x="418" y="839"/>
                  </a:cubicBezTo>
                  <a:cubicBezTo>
                    <a:pt x="394" y="839"/>
                    <a:pt x="374" y="818"/>
                    <a:pt x="374" y="7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19"/>
            <p:cNvSpPr>
              <a:spLocks noEditPoints="1"/>
            </p:cNvSpPr>
            <p:nvPr/>
          </p:nvSpPr>
          <p:spPr bwMode="auto">
            <a:xfrm>
              <a:off x="143987" y="5248951"/>
              <a:ext cx="280846" cy="280846"/>
            </a:xfrm>
            <a:custGeom>
              <a:avLst/>
              <a:gdLst>
                <a:gd name="T0" fmla="*/ 108 w 215"/>
                <a:gd name="T1" fmla="*/ 35 h 215"/>
                <a:gd name="T2" fmla="*/ 56 w 215"/>
                <a:gd name="T3" fmla="*/ 57 h 215"/>
                <a:gd name="T4" fmla="*/ 56 w 215"/>
                <a:gd name="T5" fmla="*/ 57 h 215"/>
                <a:gd name="T6" fmla="*/ 35 w 215"/>
                <a:gd name="T7" fmla="*/ 108 h 215"/>
                <a:gd name="T8" fmla="*/ 56 w 215"/>
                <a:gd name="T9" fmla="*/ 159 h 215"/>
                <a:gd name="T10" fmla="*/ 108 w 215"/>
                <a:gd name="T11" fmla="*/ 181 h 215"/>
                <a:gd name="T12" fmla="*/ 158 w 215"/>
                <a:gd name="T13" fmla="*/ 159 h 215"/>
                <a:gd name="T14" fmla="*/ 180 w 215"/>
                <a:gd name="T15" fmla="*/ 108 h 215"/>
                <a:gd name="T16" fmla="*/ 158 w 215"/>
                <a:gd name="T17" fmla="*/ 57 h 215"/>
                <a:gd name="T18" fmla="*/ 108 w 215"/>
                <a:gd name="T19" fmla="*/ 35 h 215"/>
                <a:gd name="T20" fmla="*/ 31 w 215"/>
                <a:gd name="T21" fmla="*/ 32 h 215"/>
                <a:gd name="T22" fmla="*/ 108 w 215"/>
                <a:gd name="T23" fmla="*/ 0 h 215"/>
                <a:gd name="T24" fmla="*/ 184 w 215"/>
                <a:gd name="T25" fmla="*/ 32 h 215"/>
                <a:gd name="T26" fmla="*/ 184 w 215"/>
                <a:gd name="T27" fmla="*/ 32 h 215"/>
                <a:gd name="T28" fmla="*/ 215 w 215"/>
                <a:gd name="T29" fmla="*/ 108 h 215"/>
                <a:gd name="T30" fmla="*/ 184 w 215"/>
                <a:gd name="T31" fmla="*/ 184 h 215"/>
                <a:gd name="T32" fmla="*/ 108 w 215"/>
                <a:gd name="T33" fmla="*/ 215 h 215"/>
                <a:gd name="T34" fmla="*/ 31 w 215"/>
                <a:gd name="T35" fmla="*/ 184 h 215"/>
                <a:gd name="T36" fmla="*/ 31 w 215"/>
                <a:gd name="T37" fmla="*/ 184 h 215"/>
                <a:gd name="T38" fmla="*/ 0 w 215"/>
                <a:gd name="T39" fmla="*/ 108 h 215"/>
                <a:gd name="T40" fmla="*/ 31 w 215"/>
                <a:gd name="T41" fmla="*/ 32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" h="215">
                  <a:moveTo>
                    <a:pt x="108" y="35"/>
                  </a:moveTo>
                  <a:cubicBezTo>
                    <a:pt x="87" y="35"/>
                    <a:pt x="70" y="43"/>
                    <a:pt x="56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43" y="70"/>
                    <a:pt x="35" y="88"/>
                    <a:pt x="35" y="108"/>
                  </a:cubicBezTo>
                  <a:cubicBezTo>
                    <a:pt x="35" y="128"/>
                    <a:pt x="43" y="146"/>
                    <a:pt x="56" y="159"/>
                  </a:cubicBezTo>
                  <a:cubicBezTo>
                    <a:pt x="70" y="172"/>
                    <a:pt x="87" y="181"/>
                    <a:pt x="108" y="181"/>
                  </a:cubicBezTo>
                  <a:cubicBezTo>
                    <a:pt x="127" y="181"/>
                    <a:pt x="146" y="172"/>
                    <a:pt x="158" y="159"/>
                  </a:cubicBezTo>
                  <a:cubicBezTo>
                    <a:pt x="172" y="146"/>
                    <a:pt x="180" y="128"/>
                    <a:pt x="180" y="108"/>
                  </a:cubicBezTo>
                  <a:cubicBezTo>
                    <a:pt x="180" y="88"/>
                    <a:pt x="172" y="70"/>
                    <a:pt x="158" y="57"/>
                  </a:cubicBezTo>
                  <a:cubicBezTo>
                    <a:pt x="146" y="43"/>
                    <a:pt x="127" y="35"/>
                    <a:pt x="108" y="35"/>
                  </a:cubicBezTo>
                  <a:close/>
                  <a:moveTo>
                    <a:pt x="31" y="32"/>
                  </a:moveTo>
                  <a:cubicBezTo>
                    <a:pt x="51" y="12"/>
                    <a:pt x="78" y="0"/>
                    <a:pt x="108" y="0"/>
                  </a:cubicBezTo>
                  <a:cubicBezTo>
                    <a:pt x="137" y="0"/>
                    <a:pt x="165" y="12"/>
                    <a:pt x="184" y="32"/>
                  </a:cubicBezTo>
                  <a:cubicBezTo>
                    <a:pt x="184" y="32"/>
                    <a:pt x="184" y="32"/>
                    <a:pt x="184" y="32"/>
                  </a:cubicBezTo>
                  <a:cubicBezTo>
                    <a:pt x="203" y="51"/>
                    <a:pt x="215" y="78"/>
                    <a:pt x="215" y="108"/>
                  </a:cubicBezTo>
                  <a:cubicBezTo>
                    <a:pt x="215" y="138"/>
                    <a:pt x="203" y="165"/>
                    <a:pt x="184" y="184"/>
                  </a:cubicBezTo>
                  <a:cubicBezTo>
                    <a:pt x="165" y="204"/>
                    <a:pt x="137" y="215"/>
                    <a:pt x="108" y="215"/>
                  </a:cubicBezTo>
                  <a:cubicBezTo>
                    <a:pt x="78" y="215"/>
                    <a:pt x="51" y="204"/>
                    <a:pt x="31" y="184"/>
                  </a:cubicBezTo>
                  <a:cubicBezTo>
                    <a:pt x="31" y="184"/>
                    <a:pt x="31" y="184"/>
                    <a:pt x="31" y="184"/>
                  </a:cubicBezTo>
                  <a:cubicBezTo>
                    <a:pt x="12" y="165"/>
                    <a:pt x="0" y="137"/>
                    <a:pt x="0" y="108"/>
                  </a:cubicBezTo>
                  <a:cubicBezTo>
                    <a:pt x="0" y="78"/>
                    <a:pt x="12" y="51"/>
                    <a:pt x="31" y="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10" grpId="0" build="p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18"/>
          <p:cNvSpPr txBox="1"/>
          <p:nvPr/>
        </p:nvSpPr>
        <p:spPr>
          <a:xfrm>
            <a:off x="1502720" y="275062"/>
            <a:ext cx="318229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665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商务</a:t>
            </a:r>
            <a:r>
              <a:rPr lang="zh-CN" altLang="en-US" sz="2665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目标</a:t>
            </a:r>
            <a:endParaRPr lang="zh-CN" altLang="en-US" sz="2665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409846" y="462689"/>
            <a:ext cx="983525" cy="209587"/>
            <a:chOff x="3775643" y="-275771"/>
            <a:chExt cx="2148873" cy="457920"/>
          </a:xfrm>
        </p:grpSpPr>
        <p:sp>
          <p:nvSpPr>
            <p:cNvPr id="73" name="圆角矩形 72"/>
            <p:cNvSpPr/>
            <p:nvPr/>
          </p:nvSpPr>
          <p:spPr>
            <a:xfrm>
              <a:off x="3775643" y="-275771"/>
              <a:ext cx="457920" cy="45792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圆角矩形 73"/>
            <p:cNvSpPr/>
            <p:nvPr/>
          </p:nvSpPr>
          <p:spPr>
            <a:xfrm>
              <a:off x="4339294" y="-275771"/>
              <a:ext cx="457920" cy="45792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4902945" y="-275771"/>
              <a:ext cx="457920" cy="45792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圆角矩形 75"/>
            <p:cNvSpPr/>
            <p:nvPr/>
          </p:nvSpPr>
          <p:spPr>
            <a:xfrm>
              <a:off x="5466596" y="-275771"/>
              <a:ext cx="457920" cy="457920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9"/>
          <p:cNvGrpSpPr/>
          <p:nvPr/>
        </p:nvGrpSpPr>
        <p:grpSpPr>
          <a:xfrm>
            <a:off x="1407793" y="1897801"/>
            <a:ext cx="35992" cy="2364352"/>
            <a:chOff x="1331651" y="1597980"/>
            <a:chExt cx="36000" cy="2364481"/>
          </a:xfrm>
          <a:solidFill>
            <a:schemeClr val="accent1"/>
          </a:solidFill>
        </p:grpSpPr>
        <p:cxnSp>
          <p:nvCxnSpPr>
            <p:cNvPr id="20" name="直接连接符 19"/>
            <p:cNvCxnSpPr/>
            <p:nvPr>
              <p:custDataLst>
                <p:tags r:id="rId1"/>
              </p:custDataLst>
            </p:nvPr>
          </p:nvCxnSpPr>
          <p:spPr>
            <a:xfrm>
              <a:off x="1331651" y="1597980"/>
              <a:ext cx="0" cy="2364481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>
              <p:custDataLst>
                <p:tags r:id="rId2"/>
              </p:custDataLst>
            </p:nvPr>
          </p:nvSpPr>
          <p:spPr>
            <a:xfrm>
              <a:off x="1331651" y="1597980"/>
              <a:ext cx="36000" cy="10800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865" dirty="0"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2" name="组合 23"/>
          <p:cNvGrpSpPr/>
          <p:nvPr/>
        </p:nvGrpSpPr>
        <p:grpSpPr>
          <a:xfrm flipV="1">
            <a:off x="3817858" y="3254441"/>
            <a:ext cx="35992" cy="2390197"/>
            <a:chOff x="1331651" y="1572132"/>
            <a:chExt cx="36000" cy="2390327"/>
          </a:xfrm>
          <a:solidFill>
            <a:srgbClr val="008C8A"/>
          </a:solidFill>
        </p:grpSpPr>
        <p:cxnSp>
          <p:nvCxnSpPr>
            <p:cNvPr id="23" name="直接连接符 22"/>
            <p:cNvCxnSpPr/>
            <p:nvPr>
              <p:custDataLst>
                <p:tags r:id="rId3"/>
              </p:custDataLst>
            </p:nvPr>
          </p:nvCxnSpPr>
          <p:spPr>
            <a:xfrm>
              <a:off x="1331651" y="1576008"/>
              <a:ext cx="0" cy="2386451"/>
            </a:xfrm>
            <a:prstGeom prst="lin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>
              <p:custDataLst>
                <p:tags r:id="rId4"/>
              </p:custDataLst>
            </p:nvPr>
          </p:nvSpPr>
          <p:spPr>
            <a:xfrm>
              <a:off x="1331651" y="1572132"/>
              <a:ext cx="36000" cy="108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865" dirty="0"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5" name="组合 28"/>
          <p:cNvGrpSpPr/>
          <p:nvPr/>
        </p:nvGrpSpPr>
        <p:grpSpPr>
          <a:xfrm>
            <a:off x="6227925" y="1897801"/>
            <a:ext cx="35992" cy="2364352"/>
            <a:chOff x="1331651" y="1597980"/>
            <a:chExt cx="36000" cy="2364481"/>
          </a:xfrm>
          <a:solidFill>
            <a:srgbClr val="F29548"/>
          </a:solidFill>
        </p:grpSpPr>
        <p:cxnSp>
          <p:nvCxnSpPr>
            <p:cNvPr id="26" name="直接连接符 25"/>
            <p:cNvCxnSpPr/>
            <p:nvPr>
              <p:custDataLst>
                <p:tags r:id="rId5"/>
              </p:custDataLst>
            </p:nvPr>
          </p:nvCxnSpPr>
          <p:spPr>
            <a:xfrm>
              <a:off x="1331651" y="1597980"/>
              <a:ext cx="0" cy="2364481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>
              <p:custDataLst>
                <p:tags r:id="rId6"/>
              </p:custDataLst>
            </p:nvPr>
          </p:nvSpPr>
          <p:spPr>
            <a:xfrm>
              <a:off x="1331651" y="1597980"/>
              <a:ext cx="36000" cy="1080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865" dirty="0"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8" name="组合 33"/>
          <p:cNvGrpSpPr/>
          <p:nvPr/>
        </p:nvGrpSpPr>
        <p:grpSpPr>
          <a:xfrm flipV="1">
            <a:off x="8637988" y="3254439"/>
            <a:ext cx="35992" cy="2390199"/>
            <a:chOff x="1331651" y="1572132"/>
            <a:chExt cx="36000" cy="2390328"/>
          </a:xfrm>
          <a:solidFill>
            <a:schemeClr val="accent4"/>
          </a:solidFill>
        </p:grpSpPr>
        <p:cxnSp>
          <p:nvCxnSpPr>
            <p:cNvPr id="29" name="直接连接符 28"/>
            <p:cNvCxnSpPr/>
            <p:nvPr>
              <p:custDataLst>
                <p:tags r:id="rId7"/>
              </p:custDataLst>
            </p:nvPr>
          </p:nvCxnSpPr>
          <p:spPr>
            <a:xfrm>
              <a:off x="1331651" y="1576008"/>
              <a:ext cx="0" cy="2386452"/>
            </a:xfrm>
            <a:prstGeom prst="line">
              <a:avLst/>
            </a:prstGeom>
            <a:grpFill/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>
              <p:custDataLst>
                <p:tags r:id="rId8"/>
              </p:custDataLst>
            </p:nvPr>
          </p:nvSpPr>
          <p:spPr>
            <a:xfrm>
              <a:off x="1331651" y="1572132"/>
              <a:ext cx="36000" cy="1080000"/>
            </a:xfrm>
            <a:prstGeom prst="rect">
              <a:avLst/>
            </a:prstGeom>
            <a:grp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865" dirty="0"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1" name="组合 2"/>
          <p:cNvGrpSpPr/>
          <p:nvPr/>
        </p:nvGrpSpPr>
        <p:grpSpPr>
          <a:xfrm>
            <a:off x="1407793" y="3254442"/>
            <a:ext cx="2099408" cy="1017239"/>
            <a:chOff x="1331651" y="2945166"/>
            <a:chExt cx="2099921" cy="1017295"/>
          </a:xfrm>
        </p:grpSpPr>
        <p:sp>
          <p:nvSpPr>
            <p:cNvPr id="32" name="矩形 31"/>
            <p:cNvSpPr/>
            <p:nvPr>
              <p:custDataLst>
                <p:tags r:id="rId9"/>
              </p:custDataLst>
            </p:nvPr>
          </p:nvSpPr>
          <p:spPr>
            <a:xfrm>
              <a:off x="1331651" y="2945166"/>
              <a:ext cx="2099921" cy="1017295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128509" tIns="64255" rIns="128509" bIns="64255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1865" kern="0" dirty="0">
                <a:solidFill>
                  <a:sysClr val="window" lastClr="FFFFFF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33" name="文本框 32"/>
            <p:cNvSpPr txBox="1"/>
            <p:nvPr>
              <p:custDataLst>
                <p:tags r:id="rId10"/>
              </p:custDataLst>
            </p:nvPr>
          </p:nvSpPr>
          <p:spPr>
            <a:xfrm>
              <a:off x="1419945" y="3543679"/>
              <a:ext cx="1923330" cy="3953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128509" tIns="64255" rIns="128509" bIns="64255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ctr">
                <a:lnSpc>
                  <a:spcPct val="130000"/>
                </a:lnSpc>
                <a:defRPr sz="2000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</a:lstStyle>
            <a:p>
              <a:endParaRPr lang="zh-CN" altLang="en-US" sz="1600" dirty="0"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34" name="文本框 33"/>
            <p:cNvSpPr txBox="1"/>
            <p:nvPr>
              <p:custDataLst>
                <p:tags r:id="rId11"/>
              </p:custDataLst>
            </p:nvPr>
          </p:nvSpPr>
          <p:spPr>
            <a:xfrm>
              <a:off x="1843808" y="2945166"/>
              <a:ext cx="1075605" cy="70301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128509" tIns="64255" rIns="128509" bIns="64255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ctr">
                <a:lnSpc>
                  <a:spcPct val="130000"/>
                </a:lnSpc>
                <a:defRPr sz="2000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4000" dirty="0"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Arial" panose="020B0604020202020204" pitchFamily="34" charset="0"/>
                </a:rPr>
                <a:t>1</a:t>
              </a:r>
              <a:endParaRPr lang="zh-CN" altLang="en-US" sz="4000" dirty="0"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5" name="组合 3"/>
          <p:cNvGrpSpPr/>
          <p:nvPr/>
        </p:nvGrpSpPr>
        <p:grpSpPr>
          <a:xfrm>
            <a:off x="3817858" y="3254438"/>
            <a:ext cx="2099408" cy="1017239"/>
            <a:chOff x="3742306" y="2945166"/>
            <a:chExt cx="2099921" cy="1017295"/>
          </a:xfrm>
        </p:grpSpPr>
        <p:sp>
          <p:nvSpPr>
            <p:cNvPr id="36" name="矩形 35"/>
            <p:cNvSpPr/>
            <p:nvPr>
              <p:custDataLst>
                <p:tags r:id="rId12"/>
              </p:custDataLst>
            </p:nvPr>
          </p:nvSpPr>
          <p:spPr>
            <a:xfrm flipV="1">
              <a:off x="3742306" y="2945166"/>
              <a:ext cx="2099921" cy="101729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5" dirty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37" name="文本框 36"/>
            <p:cNvSpPr txBox="1"/>
            <p:nvPr>
              <p:custDataLst>
                <p:tags r:id="rId13"/>
              </p:custDataLst>
            </p:nvPr>
          </p:nvSpPr>
          <p:spPr>
            <a:xfrm>
              <a:off x="3830597" y="3543680"/>
              <a:ext cx="1923330" cy="337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1000"/>
                </a:spcBef>
              </a:pPr>
              <a:endParaRPr lang="zh-CN" altLang="en-US" sz="1600" dirty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38" name="文本框 37"/>
            <p:cNvSpPr txBox="1"/>
            <p:nvPr>
              <p:custDataLst>
                <p:tags r:id="rId14"/>
              </p:custDataLst>
            </p:nvPr>
          </p:nvSpPr>
          <p:spPr>
            <a:xfrm>
              <a:off x="4270418" y="3042091"/>
              <a:ext cx="1075605" cy="707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1000"/>
                </a:spcBef>
              </a:pPr>
              <a:r>
                <a:rPr lang="en-US" altLang="zh-CN" sz="4000" dirty="0">
                  <a:solidFill>
                    <a:schemeClr val="bg1"/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Arial" panose="020B0604020202020204" pitchFamily="34" charset="0"/>
                </a:rPr>
                <a:t>2</a:t>
              </a:r>
              <a:endParaRPr lang="zh-CN" altLang="en-US" sz="4000" dirty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9" name="组合 4"/>
          <p:cNvGrpSpPr/>
          <p:nvPr/>
        </p:nvGrpSpPr>
        <p:grpSpPr>
          <a:xfrm>
            <a:off x="6227924" y="3254442"/>
            <a:ext cx="2099408" cy="1017239"/>
            <a:chOff x="6152961" y="2945166"/>
            <a:chExt cx="2099921" cy="1017295"/>
          </a:xfrm>
        </p:grpSpPr>
        <p:sp>
          <p:nvSpPr>
            <p:cNvPr id="40" name="矩形 39"/>
            <p:cNvSpPr/>
            <p:nvPr>
              <p:custDataLst>
                <p:tags r:id="rId15"/>
              </p:custDataLst>
            </p:nvPr>
          </p:nvSpPr>
          <p:spPr>
            <a:xfrm>
              <a:off x="6152961" y="2945166"/>
              <a:ext cx="2099921" cy="1017295"/>
            </a:xfrm>
            <a:prstGeom prst="rect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128509" tIns="64255" rIns="128509" bIns="64255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1865" kern="0" dirty="0">
                <a:solidFill>
                  <a:sysClr val="window" lastClr="FFFFFF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41" name="文本框 40"/>
            <p:cNvSpPr txBox="1"/>
            <p:nvPr>
              <p:custDataLst>
                <p:tags r:id="rId16"/>
              </p:custDataLst>
            </p:nvPr>
          </p:nvSpPr>
          <p:spPr>
            <a:xfrm>
              <a:off x="6246353" y="3543679"/>
              <a:ext cx="1923330" cy="3953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128509" tIns="64255" rIns="128509" bIns="64255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ctr">
                <a:lnSpc>
                  <a:spcPct val="130000"/>
                </a:lnSpc>
                <a:defRPr sz="2000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</a:lstStyle>
            <a:p>
              <a:endParaRPr lang="zh-CN" altLang="en-US" sz="1600" dirty="0"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42" name="文本框 41"/>
            <p:cNvSpPr txBox="1"/>
            <p:nvPr>
              <p:custDataLst>
                <p:tags r:id="rId17"/>
              </p:custDataLst>
            </p:nvPr>
          </p:nvSpPr>
          <p:spPr>
            <a:xfrm>
              <a:off x="6696874" y="3042093"/>
              <a:ext cx="1075605" cy="70301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128509" tIns="64255" rIns="128509" bIns="64255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ctr">
                <a:lnSpc>
                  <a:spcPct val="130000"/>
                </a:lnSpc>
                <a:defRPr sz="2000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4000" dirty="0"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Arial" panose="020B0604020202020204" pitchFamily="34" charset="0"/>
                </a:rPr>
                <a:t>3</a:t>
              </a:r>
              <a:endParaRPr lang="zh-CN" altLang="en-US" sz="4000" dirty="0"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3" name="组合 5"/>
          <p:cNvGrpSpPr/>
          <p:nvPr/>
        </p:nvGrpSpPr>
        <p:grpSpPr>
          <a:xfrm>
            <a:off x="8637988" y="3254438"/>
            <a:ext cx="2099408" cy="1017239"/>
            <a:chOff x="8563615" y="2945166"/>
            <a:chExt cx="2099921" cy="1017295"/>
          </a:xfrm>
        </p:grpSpPr>
        <p:sp>
          <p:nvSpPr>
            <p:cNvPr id="44" name="矩形 43"/>
            <p:cNvSpPr/>
            <p:nvPr>
              <p:custDataLst>
                <p:tags r:id="rId18"/>
              </p:custDataLst>
            </p:nvPr>
          </p:nvSpPr>
          <p:spPr>
            <a:xfrm flipV="1">
              <a:off x="8563615" y="2945166"/>
              <a:ext cx="2099921" cy="10172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5" dirty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45" name="文本框 44"/>
            <p:cNvSpPr txBox="1"/>
            <p:nvPr>
              <p:custDataLst>
                <p:tags r:id="rId19"/>
              </p:custDataLst>
            </p:nvPr>
          </p:nvSpPr>
          <p:spPr>
            <a:xfrm>
              <a:off x="8651906" y="3543680"/>
              <a:ext cx="1923330" cy="337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1000"/>
                </a:spcBef>
              </a:pPr>
              <a:endParaRPr lang="zh-CN" altLang="en-US" sz="1600" dirty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46" name="文本框 45"/>
            <p:cNvSpPr txBox="1"/>
            <p:nvPr>
              <p:custDataLst>
                <p:tags r:id="rId20"/>
              </p:custDataLst>
            </p:nvPr>
          </p:nvSpPr>
          <p:spPr>
            <a:xfrm>
              <a:off x="9087650" y="3042091"/>
              <a:ext cx="1075605" cy="707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1000"/>
                </a:spcBef>
              </a:pPr>
              <a:r>
                <a:rPr lang="en-US" altLang="zh-CN" sz="4000" dirty="0">
                  <a:solidFill>
                    <a:schemeClr val="bg1"/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Arial" panose="020B0604020202020204" pitchFamily="34" charset="0"/>
                </a:rPr>
                <a:t>4</a:t>
              </a:r>
              <a:endParaRPr lang="zh-CN" altLang="en-US" sz="4000" dirty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7" name="Text Placeholder 7"/>
          <p:cNvSpPr txBox="1"/>
          <p:nvPr>
            <p:custDataLst>
              <p:tags r:id="rId21"/>
            </p:custDataLst>
          </p:nvPr>
        </p:nvSpPr>
        <p:spPr>
          <a:xfrm>
            <a:off x="1658247" y="3851631"/>
            <a:ext cx="2519195" cy="338340"/>
          </a:xfrm>
          <a:prstGeom prst="rect">
            <a:avLst/>
          </a:prstGeom>
        </p:spPr>
        <p:txBody>
          <a:bodyPr vert="horz" lIns="0" tIns="98456" rIns="0" bIns="9845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用户增长与留存</a:t>
            </a:r>
            <a:endParaRPr lang="zh-CN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8" name="Text Placeholder 2"/>
          <p:cNvSpPr txBox="1"/>
          <p:nvPr>
            <p:custDataLst>
              <p:tags r:id="rId22"/>
            </p:custDataLst>
          </p:nvPr>
        </p:nvSpPr>
        <p:spPr>
          <a:xfrm>
            <a:off x="1496322" y="1252341"/>
            <a:ext cx="2172968" cy="548439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通过大数据分析用户的营养需求和偏好，为用户提供个性化定制的营养餐服务。符合其个体化的营养需求和口味偏好，提供与众不同的用餐体验，同时促进健康生活方式支持关注用户营养均衡，增强用户健康意识和行为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49" name="Text Placeholder 7"/>
          <p:cNvSpPr txBox="1"/>
          <p:nvPr>
            <p:custDataLst>
              <p:tags r:id="rId23"/>
            </p:custDataLst>
          </p:nvPr>
        </p:nvSpPr>
        <p:spPr>
          <a:xfrm>
            <a:off x="4128443" y="3852900"/>
            <a:ext cx="2519195" cy="338340"/>
          </a:xfrm>
          <a:prstGeom prst="rect">
            <a:avLst/>
          </a:prstGeom>
        </p:spPr>
        <p:txBody>
          <a:bodyPr vert="horz" lIns="0" tIns="98456" rIns="0" bIns="9845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个性化服务提升</a:t>
            </a:r>
            <a:endParaRPr lang="zh-CN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0" name="Text Placeholder 2"/>
          <p:cNvSpPr txBox="1"/>
          <p:nvPr>
            <p:custDataLst>
              <p:tags r:id="rId24"/>
            </p:custDataLst>
          </p:nvPr>
        </p:nvSpPr>
        <p:spPr>
          <a:xfrm>
            <a:off x="3967153" y="4403211"/>
            <a:ext cx="2172968" cy="548439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通过外卖服务的个性化和优化，提升用户在盒马鲜生平台的使用体验和持续使用意愿。用户可以在盒马鲜生平台一站式完成订餐，享受高效便捷的服务。提高用户对平台的依赖性和黏性。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51" name="Text Placeholder 7"/>
          <p:cNvSpPr txBox="1"/>
          <p:nvPr>
            <p:custDataLst>
              <p:tags r:id="rId25"/>
            </p:custDataLst>
          </p:nvPr>
        </p:nvSpPr>
        <p:spPr>
          <a:xfrm>
            <a:off x="6587260" y="3909557"/>
            <a:ext cx="2519195" cy="338340"/>
          </a:xfrm>
          <a:prstGeom prst="rect">
            <a:avLst/>
          </a:prstGeom>
        </p:spPr>
        <p:txBody>
          <a:bodyPr vert="horz" lIns="0" tIns="98456" rIns="0" bIns="9845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销售增长与盈利</a:t>
            </a:r>
            <a:endParaRPr lang="zh-CN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2" name="Text Placeholder 2"/>
          <p:cNvSpPr txBox="1"/>
          <p:nvPr>
            <p:custDataLst>
              <p:tags r:id="rId26"/>
            </p:custDataLst>
          </p:nvPr>
        </p:nvSpPr>
        <p:spPr>
          <a:xfrm>
            <a:off x="6321194" y="1049281"/>
            <a:ext cx="2172968" cy="548439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通过提供健康、营养的餐食服务，传递和践行健康生活理念，提升消费者的健康意识。这种价值在于建立盒马鲜生作为健康生活理念倡导者的品牌形象，提升品牌认知度和影响力。通过提供健康餐品，对社会生活健康有益，提高了整体消费者的健康水平。</a:t>
            </a:r>
            <a:endParaRPr lang="en-GB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53" name="Text Placeholder 7"/>
          <p:cNvSpPr txBox="1"/>
          <p:nvPr>
            <p:custDataLst>
              <p:tags r:id="rId27"/>
            </p:custDataLst>
          </p:nvPr>
        </p:nvSpPr>
        <p:spPr>
          <a:xfrm>
            <a:off x="8701500" y="3885710"/>
            <a:ext cx="2519195" cy="338340"/>
          </a:xfrm>
          <a:prstGeom prst="rect">
            <a:avLst/>
          </a:prstGeom>
        </p:spPr>
        <p:txBody>
          <a:bodyPr vert="horz" lIns="0" tIns="98456" rIns="0" bIns="9845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品牌价值和市场影响力</a:t>
            </a:r>
            <a:endParaRPr lang="zh-CN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Text Placeholder 2"/>
          <p:cNvSpPr txBox="1"/>
          <p:nvPr>
            <p:custDataLst>
              <p:tags r:id="rId28"/>
            </p:custDataLst>
          </p:nvPr>
        </p:nvSpPr>
        <p:spPr>
          <a:xfrm>
            <a:off x="8806910" y="4477929"/>
            <a:ext cx="2172968" cy="548439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建立健康、个性化品牌形象，提升市场份额和影响力。强调健康、个性化的营养餐服务理念，打造盒马鲜生外卖在行业内的独特地位。通过口碑推广、线上线下联动等方式，扩大市场份额，增强市场影响力。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4093692" y="1083097"/>
            <a:ext cx="4004622" cy="4508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CN" sz="28700" dirty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02</a:t>
            </a:r>
            <a:endParaRPr lang="zh-CN" altLang="en-US" sz="28700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05965" y="3168650"/>
            <a:ext cx="8373745" cy="1014730"/>
          </a:xfrm>
          <a:prstGeom prst="rect">
            <a:avLst/>
          </a:prstGeom>
          <a:solidFill>
            <a:srgbClr val="ECED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主要业务模式</a:t>
            </a:r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规划</a:t>
            </a:r>
            <a:endParaRPr lang="zh-CN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92152" y="4881369"/>
            <a:ext cx="2778202" cy="2084928"/>
            <a:chOff x="-92152" y="4881369"/>
            <a:chExt cx="2778202" cy="2084928"/>
          </a:xfrm>
        </p:grpSpPr>
        <p:sp>
          <p:nvSpPr>
            <p:cNvPr id="6" name="矩形 5"/>
            <p:cNvSpPr/>
            <p:nvPr/>
          </p:nvSpPr>
          <p:spPr>
            <a:xfrm>
              <a:off x="-1" y="4881369"/>
              <a:ext cx="2686051" cy="1976631"/>
            </a:xfrm>
            <a:custGeom>
              <a:avLst/>
              <a:gdLst>
                <a:gd name="connsiteX0" fmla="*/ 0 w 3036072"/>
                <a:gd name="connsiteY0" fmla="*/ 0 h 1976631"/>
                <a:gd name="connsiteX1" fmla="*/ 3036072 w 3036072"/>
                <a:gd name="connsiteY1" fmla="*/ 0 h 1976631"/>
                <a:gd name="connsiteX2" fmla="*/ 3036072 w 3036072"/>
                <a:gd name="connsiteY2" fmla="*/ 1976631 h 1976631"/>
                <a:gd name="connsiteX3" fmla="*/ 0 w 3036072"/>
                <a:gd name="connsiteY3" fmla="*/ 1976631 h 1976631"/>
                <a:gd name="connsiteX4" fmla="*/ 0 w 3036072"/>
                <a:gd name="connsiteY4" fmla="*/ 0 h 1976631"/>
                <a:gd name="connsiteX0-1" fmla="*/ 0 w 3036072"/>
                <a:gd name="connsiteY0-2" fmla="*/ 0 h 1976631"/>
                <a:gd name="connsiteX1-3" fmla="*/ 1369197 w 3036072"/>
                <a:gd name="connsiteY1-4" fmla="*/ 895350 h 1976631"/>
                <a:gd name="connsiteX2-5" fmla="*/ 3036072 w 3036072"/>
                <a:gd name="connsiteY2-6" fmla="*/ 1976631 h 1976631"/>
                <a:gd name="connsiteX3-7" fmla="*/ 0 w 3036072"/>
                <a:gd name="connsiteY3-8" fmla="*/ 1976631 h 1976631"/>
                <a:gd name="connsiteX4-9" fmla="*/ 0 w 3036072"/>
                <a:gd name="connsiteY4-10" fmla="*/ 0 h 1976631"/>
                <a:gd name="connsiteX0-11" fmla="*/ 0 w 3036072"/>
                <a:gd name="connsiteY0-12" fmla="*/ 0 h 1976631"/>
                <a:gd name="connsiteX1-13" fmla="*/ 1369197 w 3036072"/>
                <a:gd name="connsiteY1-14" fmla="*/ 895350 h 1976631"/>
                <a:gd name="connsiteX2-15" fmla="*/ 3036072 w 3036072"/>
                <a:gd name="connsiteY2-16" fmla="*/ 1976631 h 1976631"/>
                <a:gd name="connsiteX3-17" fmla="*/ 0 w 3036072"/>
                <a:gd name="connsiteY3-18" fmla="*/ 1976631 h 1976631"/>
                <a:gd name="connsiteX4-19" fmla="*/ 0 w 3036072"/>
                <a:gd name="connsiteY4-20" fmla="*/ 0 h 1976631"/>
                <a:gd name="connsiteX0-21" fmla="*/ 0 w 3036072"/>
                <a:gd name="connsiteY0-22" fmla="*/ 0 h 1976631"/>
                <a:gd name="connsiteX1-23" fmla="*/ 1369197 w 3036072"/>
                <a:gd name="connsiteY1-24" fmla="*/ 895350 h 1976631"/>
                <a:gd name="connsiteX2-25" fmla="*/ 3036072 w 3036072"/>
                <a:gd name="connsiteY2-26" fmla="*/ 1976631 h 1976631"/>
                <a:gd name="connsiteX3-27" fmla="*/ 0 w 3036072"/>
                <a:gd name="connsiteY3-28" fmla="*/ 1976631 h 1976631"/>
                <a:gd name="connsiteX4-29" fmla="*/ 0 w 3036072"/>
                <a:gd name="connsiteY4-30" fmla="*/ 0 h 1976631"/>
                <a:gd name="connsiteX0-31" fmla="*/ 0 w 3036072"/>
                <a:gd name="connsiteY0-32" fmla="*/ 0 h 1976631"/>
                <a:gd name="connsiteX1-33" fmla="*/ 1369197 w 3036072"/>
                <a:gd name="connsiteY1-34" fmla="*/ 895350 h 1976631"/>
                <a:gd name="connsiteX2-35" fmla="*/ 3036072 w 3036072"/>
                <a:gd name="connsiteY2-36" fmla="*/ 1976631 h 1976631"/>
                <a:gd name="connsiteX3-37" fmla="*/ 0 w 3036072"/>
                <a:gd name="connsiteY3-38" fmla="*/ 1976631 h 1976631"/>
                <a:gd name="connsiteX4-39" fmla="*/ 0 w 3036072"/>
                <a:gd name="connsiteY4-40" fmla="*/ 0 h 1976631"/>
                <a:gd name="connsiteX0-41" fmla="*/ 0 w 3036072"/>
                <a:gd name="connsiteY0-42" fmla="*/ 0 h 1976631"/>
                <a:gd name="connsiteX1-43" fmla="*/ 1369197 w 3036072"/>
                <a:gd name="connsiteY1-44" fmla="*/ 895350 h 1976631"/>
                <a:gd name="connsiteX2-45" fmla="*/ 3036072 w 3036072"/>
                <a:gd name="connsiteY2-46" fmla="*/ 1976631 h 1976631"/>
                <a:gd name="connsiteX3-47" fmla="*/ 0 w 3036072"/>
                <a:gd name="connsiteY3-48" fmla="*/ 1976631 h 1976631"/>
                <a:gd name="connsiteX4-49" fmla="*/ 0 w 3036072"/>
                <a:gd name="connsiteY4-50" fmla="*/ 0 h 1976631"/>
                <a:gd name="connsiteX0-51" fmla="*/ 0 w 3036072"/>
                <a:gd name="connsiteY0-52" fmla="*/ 0 h 1976631"/>
                <a:gd name="connsiteX1-53" fmla="*/ 1369197 w 3036072"/>
                <a:gd name="connsiteY1-54" fmla="*/ 895350 h 1976631"/>
                <a:gd name="connsiteX2-55" fmla="*/ 3036072 w 3036072"/>
                <a:gd name="connsiteY2-56" fmla="*/ 1976631 h 1976631"/>
                <a:gd name="connsiteX3-57" fmla="*/ 0 w 3036072"/>
                <a:gd name="connsiteY3-58" fmla="*/ 1976631 h 1976631"/>
                <a:gd name="connsiteX4-59" fmla="*/ 0 w 3036072"/>
                <a:gd name="connsiteY4-60" fmla="*/ 0 h 1976631"/>
                <a:gd name="connsiteX0-61" fmla="*/ 0 w 3036072"/>
                <a:gd name="connsiteY0-62" fmla="*/ 0 h 1976631"/>
                <a:gd name="connsiteX1-63" fmla="*/ 1569222 w 3036072"/>
                <a:gd name="connsiteY1-64" fmla="*/ 1038225 h 1976631"/>
                <a:gd name="connsiteX2-65" fmla="*/ 3036072 w 3036072"/>
                <a:gd name="connsiteY2-66" fmla="*/ 1976631 h 1976631"/>
                <a:gd name="connsiteX3-67" fmla="*/ 0 w 3036072"/>
                <a:gd name="connsiteY3-68" fmla="*/ 1976631 h 1976631"/>
                <a:gd name="connsiteX4-69" fmla="*/ 0 w 3036072"/>
                <a:gd name="connsiteY4-70" fmla="*/ 0 h 1976631"/>
                <a:gd name="connsiteX0-71" fmla="*/ 0 w 3036072"/>
                <a:gd name="connsiteY0-72" fmla="*/ 0 h 1976631"/>
                <a:gd name="connsiteX1-73" fmla="*/ 1235847 w 3036072"/>
                <a:gd name="connsiteY1-74" fmla="*/ 1219200 h 1976631"/>
                <a:gd name="connsiteX2-75" fmla="*/ 3036072 w 3036072"/>
                <a:gd name="connsiteY2-76" fmla="*/ 1976631 h 1976631"/>
                <a:gd name="connsiteX3-77" fmla="*/ 0 w 3036072"/>
                <a:gd name="connsiteY3-78" fmla="*/ 1976631 h 1976631"/>
                <a:gd name="connsiteX4-79" fmla="*/ 0 w 3036072"/>
                <a:gd name="connsiteY4-80" fmla="*/ 0 h 1976631"/>
                <a:gd name="connsiteX0-81" fmla="*/ 0 w 3036072"/>
                <a:gd name="connsiteY0-82" fmla="*/ 0 h 1976631"/>
                <a:gd name="connsiteX1-83" fmla="*/ 1235847 w 3036072"/>
                <a:gd name="connsiteY1-84" fmla="*/ 1219200 h 1976631"/>
                <a:gd name="connsiteX2-85" fmla="*/ 3036072 w 3036072"/>
                <a:gd name="connsiteY2-86" fmla="*/ 1976631 h 1976631"/>
                <a:gd name="connsiteX3-87" fmla="*/ 0 w 3036072"/>
                <a:gd name="connsiteY3-88" fmla="*/ 1976631 h 1976631"/>
                <a:gd name="connsiteX4-89" fmla="*/ 0 w 3036072"/>
                <a:gd name="connsiteY4-90" fmla="*/ 0 h 197663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036072" h="1976631">
                  <a:moveTo>
                    <a:pt x="0" y="0"/>
                  </a:moveTo>
                  <a:cubicBezTo>
                    <a:pt x="725554" y="107950"/>
                    <a:pt x="246048" y="1349375"/>
                    <a:pt x="1235847" y="1219200"/>
                  </a:cubicBezTo>
                  <a:cubicBezTo>
                    <a:pt x="1924822" y="1112902"/>
                    <a:pt x="2918597" y="1235204"/>
                    <a:pt x="3036072" y="1976631"/>
                  </a:cubicBezTo>
                  <a:lnTo>
                    <a:pt x="0" y="19766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Freeform 12"/>
            <p:cNvSpPr>
              <a:spLocks noEditPoints="1"/>
            </p:cNvSpPr>
            <p:nvPr/>
          </p:nvSpPr>
          <p:spPr bwMode="auto">
            <a:xfrm>
              <a:off x="1840168" y="6463263"/>
              <a:ext cx="288387" cy="213964"/>
            </a:xfrm>
            <a:custGeom>
              <a:avLst/>
              <a:gdLst>
                <a:gd name="T0" fmla="*/ 361 w 373"/>
                <a:gd name="T1" fmla="*/ 31 h 277"/>
                <a:gd name="T2" fmla="*/ 369 w 373"/>
                <a:gd name="T3" fmla="*/ 54 h 277"/>
                <a:gd name="T4" fmla="*/ 345 w 373"/>
                <a:gd name="T5" fmla="*/ 63 h 277"/>
                <a:gd name="T6" fmla="*/ 317 w 373"/>
                <a:gd name="T7" fmla="*/ 49 h 277"/>
                <a:gd name="T8" fmla="*/ 278 w 373"/>
                <a:gd name="T9" fmla="*/ 49 h 277"/>
                <a:gd name="T10" fmla="*/ 207 w 373"/>
                <a:gd name="T11" fmla="*/ 49 h 277"/>
                <a:gd name="T12" fmla="*/ 167 w 373"/>
                <a:gd name="T13" fmla="*/ 49 h 277"/>
                <a:gd name="T14" fmla="*/ 96 w 373"/>
                <a:gd name="T15" fmla="*/ 49 h 277"/>
                <a:gd name="T16" fmla="*/ 76 w 373"/>
                <a:gd name="T17" fmla="*/ 40 h 277"/>
                <a:gd name="T18" fmla="*/ 56 w 373"/>
                <a:gd name="T19" fmla="*/ 49 h 277"/>
                <a:gd name="T20" fmla="*/ 29 w 373"/>
                <a:gd name="T21" fmla="*/ 63 h 277"/>
                <a:gd name="T22" fmla="*/ 5 w 373"/>
                <a:gd name="T23" fmla="*/ 54 h 277"/>
                <a:gd name="T24" fmla="*/ 13 w 373"/>
                <a:gd name="T25" fmla="*/ 31 h 277"/>
                <a:gd name="T26" fmla="*/ 41 w 373"/>
                <a:gd name="T27" fmla="*/ 17 h 277"/>
                <a:gd name="T28" fmla="*/ 76 w 373"/>
                <a:gd name="T29" fmla="*/ 5 h 277"/>
                <a:gd name="T30" fmla="*/ 111 w 373"/>
                <a:gd name="T31" fmla="*/ 17 h 277"/>
                <a:gd name="T32" fmla="*/ 152 w 373"/>
                <a:gd name="T33" fmla="*/ 17 h 277"/>
                <a:gd name="T34" fmla="*/ 222 w 373"/>
                <a:gd name="T35" fmla="*/ 17 h 277"/>
                <a:gd name="T36" fmla="*/ 263 w 373"/>
                <a:gd name="T37" fmla="*/ 17 h 277"/>
                <a:gd name="T38" fmla="*/ 333 w 373"/>
                <a:gd name="T39" fmla="*/ 17 h 277"/>
                <a:gd name="T40" fmla="*/ 361 w 373"/>
                <a:gd name="T41" fmla="*/ 31 h 277"/>
                <a:gd name="T42" fmla="*/ 361 w 373"/>
                <a:gd name="T43" fmla="*/ 241 h 277"/>
                <a:gd name="T44" fmla="*/ 369 w 373"/>
                <a:gd name="T45" fmla="*/ 265 h 277"/>
                <a:gd name="T46" fmla="*/ 345 w 373"/>
                <a:gd name="T47" fmla="*/ 272 h 277"/>
                <a:gd name="T48" fmla="*/ 317 w 373"/>
                <a:gd name="T49" fmla="*/ 259 h 277"/>
                <a:gd name="T50" fmla="*/ 278 w 373"/>
                <a:gd name="T51" fmla="*/ 259 h 277"/>
                <a:gd name="T52" fmla="*/ 207 w 373"/>
                <a:gd name="T53" fmla="*/ 259 h 277"/>
                <a:gd name="T54" fmla="*/ 167 w 373"/>
                <a:gd name="T55" fmla="*/ 259 h 277"/>
                <a:gd name="T56" fmla="*/ 96 w 373"/>
                <a:gd name="T57" fmla="*/ 259 h 277"/>
                <a:gd name="T58" fmla="*/ 56 w 373"/>
                <a:gd name="T59" fmla="*/ 259 h 277"/>
                <a:gd name="T60" fmla="*/ 29 w 373"/>
                <a:gd name="T61" fmla="*/ 272 h 277"/>
                <a:gd name="T62" fmla="*/ 5 w 373"/>
                <a:gd name="T63" fmla="*/ 265 h 277"/>
                <a:gd name="T64" fmla="*/ 13 w 373"/>
                <a:gd name="T65" fmla="*/ 241 h 277"/>
                <a:gd name="T66" fmla="*/ 41 w 373"/>
                <a:gd name="T67" fmla="*/ 227 h 277"/>
                <a:gd name="T68" fmla="*/ 111 w 373"/>
                <a:gd name="T69" fmla="*/ 227 h 277"/>
                <a:gd name="T70" fmla="*/ 152 w 373"/>
                <a:gd name="T71" fmla="*/ 227 h 277"/>
                <a:gd name="T72" fmla="*/ 222 w 373"/>
                <a:gd name="T73" fmla="*/ 227 h 277"/>
                <a:gd name="T74" fmla="*/ 263 w 373"/>
                <a:gd name="T75" fmla="*/ 227 h 277"/>
                <a:gd name="T76" fmla="*/ 333 w 373"/>
                <a:gd name="T77" fmla="*/ 227 h 277"/>
                <a:gd name="T78" fmla="*/ 361 w 373"/>
                <a:gd name="T79" fmla="*/ 241 h 277"/>
                <a:gd name="T80" fmla="*/ 361 w 373"/>
                <a:gd name="T81" fmla="*/ 136 h 277"/>
                <a:gd name="T82" fmla="*/ 369 w 373"/>
                <a:gd name="T83" fmla="*/ 159 h 277"/>
                <a:gd name="T84" fmla="*/ 345 w 373"/>
                <a:gd name="T85" fmla="*/ 168 h 277"/>
                <a:gd name="T86" fmla="*/ 317 w 373"/>
                <a:gd name="T87" fmla="*/ 154 h 277"/>
                <a:gd name="T88" fmla="*/ 278 w 373"/>
                <a:gd name="T89" fmla="*/ 154 h 277"/>
                <a:gd name="T90" fmla="*/ 207 w 373"/>
                <a:gd name="T91" fmla="*/ 154 h 277"/>
                <a:gd name="T92" fmla="*/ 167 w 373"/>
                <a:gd name="T93" fmla="*/ 154 h 277"/>
                <a:gd name="T94" fmla="*/ 96 w 373"/>
                <a:gd name="T95" fmla="*/ 154 h 277"/>
                <a:gd name="T96" fmla="*/ 56 w 373"/>
                <a:gd name="T97" fmla="*/ 154 h 277"/>
                <a:gd name="T98" fmla="*/ 29 w 373"/>
                <a:gd name="T99" fmla="*/ 168 h 277"/>
                <a:gd name="T100" fmla="*/ 5 w 373"/>
                <a:gd name="T101" fmla="*/ 159 h 277"/>
                <a:gd name="T102" fmla="*/ 13 w 373"/>
                <a:gd name="T103" fmla="*/ 136 h 277"/>
                <a:gd name="T104" fmla="*/ 41 w 373"/>
                <a:gd name="T105" fmla="*/ 122 h 277"/>
                <a:gd name="T106" fmla="*/ 111 w 373"/>
                <a:gd name="T107" fmla="*/ 122 h 277"/>
                <a:gd name="T108" fmla="*/ 152 w 373"/>
                <a:gd name="T109" fmla="*/ 122 h 277"/>
                <a:gd name="T110" fmla="*/ 222 w 373"/>
                <a:gd name="T111" fmla="*/ 122 h 277"/>
                <a:gd name="T112" fmla="*/ 263 w 373"/>
                <a:gd name="T113" fmla="*/ 122 h 277"/>
                <a:gd name="T114" fmla="*/ 333 w 373"/>
                <a:gd name="T115" fmla="*/ 122 h 277"/>
                <a:gd name="T116" fmla="*/ 361 w 373"/>
                <a:gd name="T117" fmla="*/ 136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3" h="277">
                  <a:moveTo>
                    <a:pt x="361" y="31"/>
                  </a:moveTo>
                  <a:cubicBezTo>
                    <a:pt x="370" y="35"/>
                    <a:pt x="373" y="46"/>
                    <a:pt x="369" y="54"/>
                  </a:cubicBezTo>
                  <a:cubicBezTo>
                    <a:pt x="364" y="63"/>
                    <a:pt x="354" y="66"/>
                    <a:pt x="345" y="63"/>
                  </a:cubicBezTo>
                  <a:cubicBezTo>
                    <a:pt x="317" y="49"/>
                    <a:pt x="317" y="49"/>
                    <a:pt x="317" y="49"/>
                  </a:cubicBezTo>
                  <a:cubicBezTo>
                    <a:pt x="297" y="39"/>
                    <a:pt x="297" y="39"/>
                    <a:pt x="278" y="49"/>
                  </a:cubicBezTo>
                  <a:cubicBezTo>
                    <a:pt x="242" y="66"/>
                    <a:pt x="242" y="66"/>
                    <a:pt x="207" y="49"/>
                  </a:cubicBezTo>
                  <a:cubicBezTo>
                    <a:pt x="187" y="39"/>
                    <a:pt x="187" y="39"/>
                    <a:pt x="167" y="49"/>
                  </a:cubicBezTo>
                  <a:cubicBezTo>
                    <a:pt x="132" y="66"/>
                    <a:pt x="131" y="66"/>
                    <a:pt x="96" y="49"/>
                  </a:cubicBezTo>
                  <a:cubicBezTo>
                    <a:pt x="85" y="43"/>
                    <a:pt x="79" y="40"/>
                    <a:pt x="76" y="40"/>
                  </a:cubicBezTo>
                  <a:cubicBezTo>
                    <a:pt x="73" y="40"/>
                    <a:pt x="67" y="43"/>
                    <a:pt x="56" y="49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19" y="66"/>
                    <a:pt x="9" y="63"/>
                    <a:pt x="5" y="54"/>
                  </a:cubicBezTo>
                  <a:cubicBezTo>
                    <a:pt x="0" y="46"/>
                    <a:pt x="4" y="35"/>
                    <a:pt x="13" y="31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57" y="9"/>
                    <a:pt x="65" y="5"/>
                    <a:pt x="76" y="5"/>
                  </a:cubicBezTo>
                  <a:cubicBezTo>
                    <a:pt x="87" y="5"/>
                    <a:pt x="95" y="9"/>
                    <a:pt x="111" y="17"/>
                  </a:cubicBezTo>
                  <a:cubicBezTo>
                    <a:pt x="131" y="27"/>
                    <a:pt x="132" y="27"/>
                    <a:pt x="152" y="17"/>
                  </a:cubicBezTo>
                  <a:cubicBezTo>
                    <a:pt x="187" y="0"/>
                    <a:pt x="187" y="0"/>
                    <a:pt x="222" y="17"/>
                  </a:cubicBezTo>
                  <a:cubicBezTo>
                    <a:pt x="242" y="27"/>
                    <a:pt x="242" y="27"/>
                    <a:pt x="263" y="17"/>
                  </a:cubicBezTo>
                  <a:cubicBezTo>
                    <a:pt x="297" y="0"/>
                    <a:pt x="297" y="0"/>
                    <a:pt x="333" y="17"/>
                  </a:cubicBezTo>
                  <a:lnTo>
                    <a:pt x="361" y="31"/>
                  </a:lnTo>
                  <a:close/>
                  <a:moveTo>
                    <a:pt x="361" y="241"/>
                  </a:moveTo>
                  <a:cubicBezTo>
                    <a:pt x="370" y="245"/>
                    <a:pt x="373" y="256"/>
                    <a:pt x="369" y="265"/>
                  </a:cubicBezTo>
                  <a:cubicBezTo>
                    <a:pt x="364" y="273"/>
                    <a:pt x="354" y="277"/>
                    <a:pt x="345" y="272"/>
                  </a:cubicBezTo>
                  <a:cubicBezTo>
                    <a:pt x="317" y="259"/>
                    <a:pt x="317" y="259"/>
                    <a:pt x="317" y="259"/>
                  </a:cubicBezTo>
                  <a:cubicBezTo>
                    <a:pt x="297" y="249"/>
                    <a:pt x="297" y="249"/>
                    <a:pt x="278" y="259"/>
                  </a:cubicBezTo>
                  <a:cubicBezTo>
                    <a:pt x="242" y="276"/>
                    <a:pt x="242" y="276"/>
                    <a:pt x="207" y="259"/>
                  </a:cubicBezTo>
                  <a:cubicBezTo>
                    <a:pt x="187" y="249"/>
                    <a:pt x="187" y="249"/>
                    <a:pt x="167" y="259"/>
                  </a:cubicBezTo>
                  <a:cubicBezTo>
                    <a:pt x="132" y="276"/>
                    <a:pt x="131" y="276"/>
                    <a:pt x="96" y="259"/>
                  </a:cubicBezTo>
                  <a:cubicBezTo>
                    <a:pt x="76" y="249"/>
                    <a:pt x="76" y="249"/>
                    <a:pt x="56" y="259"/>
                  </a:cubicBezTo>
                  <a:cubicBezTo>
                    <a:pt x="29" y="272"/>
                    <a:pt x="29" y="272"/>
                    <a:pt x="29" y="272"/>
                  </a:cubicBezTo>
                  <a:cubicBezTo>
                    <a:pt x="19" y="277"/>
                    <a:pt x="9" y="273"/>
                    <a:pt x="5" y="265"/>
                  </a:cubicBezTo>
                  <a:cubicBezTo>
                    <a:pt x="0" y="256"/>
                    <a:pt x="4" y="245"/>
                    <a:pt x="13" y="241"/>
                  </a:cubicBezTo>
                  <a:cubicBezTo>
                    <a:pt x="41" y="227"/>
                    <a:pt x="41" y="227"/>
                    <a:pt x="41" y="227"/>
                  </a:cubicBezTo>
                  <a:cubicBezTo>
                    <a:pt x="76" y="209"/>
                    <a:pt x="76" y="209"/>
                    <a:pt x="111" y="227"/>
                  </a:cubicBezTo>
                  <a:cubicBezTo>
                    <a:pt x="131" y="237"/>
                    <a:pt x="132" y="237"/>
                    <a:pt x="152" y="227"/>
                  </a:cubicBezTo>
                  <a:cubicBezTo>
                    <a:pt x="187" y="209"/>
                    <a:pt x="187" y="209"/>
                    <a:pt x="222" y="227"/>
                  </a:cubicBezTo>
                  <a:cubicBezTo>
                    <a:pt x="242" y="237"/>
                    <a:pt x="242" y="237"/>
                    <a:pt x="263" y="227"/>
                  </a:cubicBezTo>
                  <a:cubicBezTo>
                    <a:pt x="297" y="209"/>
                    <a:pt x="297" y="209"/>
                    <a:pt x="333" y="227"/>
                  </a:cubicBezTo>
                  <a:lnTo>
                    <a:pt x="361" y="241"/>
                  </a:lnTo>
                  <a:close/>
                  <a:moveTo>
                    <a:pt x="361" y="136"/>
                  </a:moveTo>
                  <a:cubicBezTo>
                    <a:pt x="370" y="140"/>
                    <a:pt x="373" y="151"/>
                    <a:pt x="369" y="159"/>
                  </a:cubicBezTo>
                  <a:cubicBezTo>
                    <a:pt x="364" y="168"/>
                    <a:pt x="354" y="172"/>
                    <a:pt x="345" y="168"/>
                  </a:cubicBezTo>
                  <a:cubicBezTo>
                    <a:pt x="317" y="154"/>
                    <a:pt x="317" y="154"/>
                    <a:pt x="317" y="154"/>
                  </a:cubicBezTo>
                  <a:cubicBezTo>
                    <a:pt x="297" y="144"/>
                    <a:pt x="297" y="144"/>
                    <a:pt x="278" y="154"/>
                  </a:cubicBezTo>
                  <a:cubicBezTo>
                    <a:pt x="242" y="171"/>
                    <a:pt x="242" y="171"/>
                    <a:pt x="207" y="154"/>
                  </a:cubicBezTo>
                  <a:cubicBezTo>
                    <a:pt x="187" y="144"/>
                    <a:pt x="187" y="144"/>
                    <a:pt x="167" y="154"/>
                  </a:cubicBezTo>
                  <a:cubicBezTo>
                    <a:pt x="131" y="171"/>
                    <a:pt x="131" y="171"/>
                    <a:pt x="96" y="154"/>
                  </a:cubicBezTo>
                  <a:cubicBezTo>
                    <a:pt x="76" y="144"/>
                    <a:pt x="76" y="144"/>
                    <a:pt x="56" y="154"/>
                  </a:cubicBezTo>
                  <a:cubicBezTo>
                    <a:pt x="29" y="168"/>
                    <a:pt x="29" y="168"/>
                    <a:pt x="29" y="168"/>
                  </a:cubicBezTo>
                  <a:cubicBezTo>
                    <a:pt x="19" y="172"/>
                    <a:pt x="9" y="168"/>
                    <a:pt x="5" y="159"/>
                  </a:cubicBezTo>
                  <a:cubicBezTo>
                    <a:pt x="0" y="151"/>
                    <a:pt x="4" y="140"/>
                    <a:pt x="13" y="136"/>
                  </a:cubicBezTo>
                  <a:cubicBezTo>
                    <a:pt x="41" y="122"/>
                    <a:pt x="41" y="122"/>
                    <a:pt x="41" y="122"/>
                  </a:cubicBezTo>
                  <a:cubicBezTo>
                    <a:pt x="76" y="104"/>
                    <a:pt x="76" y="104"/>
                    <a:pt x="111" y="122"/>
                  </a:cubicBezTo>
                  <a:cubicBezTo>
                    <a:pt x="131" y="132"/>
                    <a:pt x="132" y="132"/>
                    <a:pt x="152" y="122"/>
                  </a:cubicBezTo>
                  <a:cubicBezTo>
                    <a:pt x="187" y="104"/>
                    <a:pt x="187" y="104"/>
                    <a:pt x="222" y="122"/>
                  </a:cubicBezTo>
                  <a:cubicBezTo>
                    <a:pt x="242" y="132"/>
                    <a:pt x="242" y="132"/>
                    <a:pt x="263" y="122"/>
                  </a:cubicBezTo>
                  <a:cubicBezTo>
                    <a:pt x="297" y="104"/>
                    <a:pt x="297" y="104"/>
                    <a:pt x="333" y="122"/>
                  </a:cubicBezTo>
                  <a:lnTo>
                    <a:pt x="361" y="1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20"/>
            <p:cNvSpPr>
              <a:spLocks noEditPoints="1"/>
            </p:cNvSpPr>
            <p:nvPr/>
          </p:nvSpPr>
          <p:spPr bwMode="auto">
            <a:xfrm>
              <a:off x="-92152" y="6344981"/>
              <a:ext cx="620631" cy="621316"/>
            </a:xfrm>
            <a:custGeom>
              <a:avLst/>
              <a:gdLst>
                <a:gd name="T0" fmla="*/ 794 w 839"/>
                <a:gd name="T1" fmla="*/ 277 h 839"/>
                <a:gd name="T2" fmla="*/ 562 w 839"/>
                <a:gd name="T3" fmla="*/ 45 h 839"/>
                <a:gd name="T4" fmla="*/ 193 w 839"/>
                <a:gd name="T5" fmla="*/ 67 h 839"/>
                <a:gd name="T6" fmla="*/ 67 w 839"/>
                <a:gd name="T7" fmla="*/ 193 h 839"/>
                <a:gd name="T8" fmla="*/ 67 w 839"/>
                <a:gd name="T9" fmla="*/ 193 h 839"/>
                <a:gd name="T10" fmla="*/ 45 w 839"/>
                <a:gd name="T11" fmla="*/ 561 h 839"/>
                <a:gd name="T12" fmla="*/ 278 w 839"/>
                <a:gd name="T13" fmla="*/ 794 h 839"/>
                <a:gd name="T14" fmla="*/ 647 w 839"/>
                <a:gd name="T15" fmla="*/ 773 h 839"/>
                <a:gd name="T16" fmla="*/ 772 w 839"/>
                <a:gd name="T17" fmla="*/ 646 h 839"/>
                <a:gd name="T18" fmla="*/ 772 w 839"/>
                <a:gd name="T19" fmla="*/ 646 h 839"/>
                <a:gd name="T20" fmla="*/ 617 w 839"/>
                <a:gd name="T21" fmla="*/ 276 h 839"/>
                <a:gd name="T22" fmla="*/ 613 w 839"/>
                <a:gd name="T23" fmla="*/ 277 h 839"/>
                <a:gd name="T24" fmla="*/ 608 w 839"/>
                <a:gd name="T25" fmla="*/ 277 h 839"/>
                <a:gd name="T26" fmla="*/ 604 w 839"/>
                <a:gd name="T27" fmla="*/ 277 h 839"/>
                <a:gd name="T28" fmla="*/ 599 w 839"/>
                <a:gd name="T29" fmla="*/ 276 h 839"/>
                <a:gd name="T30" fmla="*/ 595 w 839"/>
                <a:gd name="T31" fmla="*/ 276 h 839"/>
                <a:gd name="T32" fmla="*/ 597 w 839"/>
                <a:gd name="T33" fmla="*/ 188 h 839"/>
                <a:gd name="T34" fmla="*/ 601 w 839"/>
                <a:gd name="T35" fmla="*/ 187 h 839"/>
                <a:gd name="T36" fmla="*/ 606 w 839"/>
                <a:gd name="T37" fmla="*/ 187 h 839"/>
                <a:gd name="T38" fmla="*/ 611 w 839"/>
                <a:gd name="T39" fmla="*/ 187 h 839"/>
                <a:gd name="T40" fmla="*/ 615 w 839"/>
                <a:gd name="T41" fmla="*/ 187 h 839"/>
                <a:gd name="T42" fmla="*/ 652 w 839"/>
                <a:gd name="T43" fmla="*/ 232 h 839"/>
                <a:gd name="T44" fmla="*/ 418 w 839"/>
                <a:gd name="T45" fmla="*/ 465 h 839"/>
                <a:gd name="T46" fmla="*/ 414 w 839"/>
                <a:gd name="T47" fmla="*/ 464 h 839"/>
                <a:gd name="T48" fmla="*/ 409 w 839"/>
                <a:gd name="T49" fmla="*/ 463 h 839"/>
                <a:gd name="T50" fmla="*/ 405 w 839"/>
                <a:gd name="T51" fmla="*/ 462 h 839"/>
                <a:gd name="T52" fmla="*/ 401 w 839"/>
                <a:gd name="T53" fmla="*/ 460 h 839"/>
                <a:gd name="T54" fmla="*/ 397 w 839"/>
                <a:gd name="T55" fmla="*/ 459 h 839"/>
                <a:gd name="T56" fmla="*/ 397 w 839"/>
                <a:gd name="T57" fmla="*/ 380 h 839"/>
                <a:gd name="T58" fmla="*/ 401 w 839"/>
                <a:gd name="T59" fmla="*/ 378 h 839"/>
                <a:gd name="T60" fmla="*/ 405 w 839"/>
                <a:gd name="T61" fmla="*/ 377 h 839"/>
                <a:gd name="T62" fmla="*/ 410 w 839"/>
                <a:gd name="T63" fmla="*/ 375 h 839"/>
                <a:gd name="T64" fmla="*/ 414 w 839"/>
                <a:gd name="T65" fmla="*/ 374 h 839"/>
                <a:gd name="T66" fmla="*/ 418 w 839"/>
                <a:gd name="T67" fmla="*/ 374 h 839"/>
                <a:gd name="T68" fmla="*/ 278 w 839"/>
                <a:gd name="T69" fmla="*/ 607 h 839"/>
                <a:gd name="T70" fmla="*/ 241 w 839"/>
                <a:gd name="T71" fmla="*/ 651 h 839"/>
                <a:gd name="T72" fmla="*/ 236 w 839"/>
                <a:gd name="T73" fmla="*/ 652 h 839"/>
                <a:gd name="T74" fmla="*/ 231 w 839"/>
                <a:gd name="T75" fmla="*/ 652 h 839"/>
                <a:gd name="T76" fmla="*/ 227 w 839"/>
                <a:gd name="T77" fmla="*/ 652 h 839"/>
                <a:gd name="T78" fmla="*/ 222 w 839"/>
                <a:gd name="T79" fmla="*/ 651 h 839"/>
                <a:gd name="T80" fmla="*/ 222 w 839"/>
                <a:gd name="T81" fmla="*/ 563 h 839"/>
                <a:gd name="T82" fmla="*/ 225 w 839"/>
                <a:gd name="T83" fmla="*/ 562 h 839"/>
                <a:gd name="T84" fmla="*/ 230 w 839"/>
                <a:gd name="T85" fmla="*/ 561 h 839"/>
                <a:gd name="T86" fmla="*/ 235 w 839"/>
                <a:gd name="T87" fmla="*/ 561 h 839"/>
                <a:gd name="T88" fmla="*/ 240 w 839"/>
                <a:gd name="T89" fmla="*/ 562 h 839"/>
                <a:gd name="T90" fmla="*/ 465 w 839"/>
                <a:gd name="T91" fmla="*/ 232 h 839"/>
                <a:gd name="T92" fmla="*/ 465 w 839"/>
                <a:gd name="T93" fmla="*/ 232 h 839"/>
                <a:gd name="T94" fmla="*/ 233 w 839"/>
                <a:gd name="T95" fmla="*/ 374 h 839"/>
                <a:gd name="T96" fmla="*/ 187 w 839"/>
                <a:gd name="T97" fmla="*/ 232 h 839"/>
                <a:gd name="T98" fmla="*/ 45 w 839"/>
                <a:gd name="T99" fmla="*/ 465 h 839"/>
                <a:gd name="T100" fmla="*/ 465 w 839"/>
                <a:gd name="T101" fmla="*/ 45 h 839"/>
                <a:gd name="T102" fmla="*/ 420 w 839"/>
                <a:gd name="T103" fmla="*/ 0 h 839"/>
                <a:gd name="T104" fmla="*/ 420 w 839"/>
                <a:gd name="T105" fmla="*/ 561 h 839"/>
                <a:gd name="T106" fmla="*/ 562 w 839"/>
                <a:gd name="T107" fmla="*/ 419 h 839"/>
                <a:gd name="T108" fmla="*/ 562 w 839"/>
                <a:gd name="T109" fmla="*/ 419 h 839"/>
                <a:gd name="T110" fmla="*/ 607 w 839"/>
                <a:gd name="T111" fmla="*/ 652 h 839"/>
                <a:gd name="T112" fmla="*/ 839 w 839"/>
                <a:gd name="T113" fmla="*/ 419 h 839"/>
                <a:gd name="T114" fmla="*/ 420 w 839"/>
                <a:gd name="T115" fmla="*/ 749 h 839"/>
                <a:gd name="T116" fmla="*/ 420 w 839"/>
                <a:gd name="T117" fmla="*/ 839 h 839"/>
                <a:gd name="T118" fmla="*/ 374 w 839"/>
                <a:gd name="T119" fmla="*/ 794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39" h="839">
                  <a:moveTo>
                    <a:pt x="813" y="273"/>
                  </a:moveTo>
                  <a:cubicBezTo>
                    <a:pt x="803" y="244"/>
                    <a:pt x="789" y="218"/>
                    <a:pt x="772" y="193"/>
                  </a:cubicBezTo>
                  <a:cubicBezTo>
                    <a:pt x="759" y="200"/>
                    <a:pt x="749" y="215"/>
                    <a:pt x="749" y="232"/>
                  </a:cubicBezTo>
                  <a:cubicBezTo>
                    <a:pt x="749" y="257"/>
                    <a:pt x="769" y="277"/>
                    <a:pt x="794" y="277"/>
                  </a:cubicBezTo>
                  <a:cubicBezTo>
                    <a:pt x="801" y="277"/>
                    <a:pt x="807" y="276"/>
                    <a:pt x="813" y="273"/>
                  </a:cubicBezTo>
                  <a:close/>
                  <a:moveTo>
                    <a:pt x="647" y="67"/>
                  </a:moveTo>
                  <a:cubicBezTo>
                    <a:pt x="621" y="50"/>
                    <a:pt x="595" y="36"/>
                    <a:pt x="566" y="26"/>
                  </a:cubicBezTo>
                  <a:cubicBezTo>
                    <a:pt x="563" y="32"/>
                    <a:pt x="562" y="38"/>
                    <a:pt x="562" y="45"/>
                  </a:cubicBezTo>
                  <a:cubicBezTo>
                    <a:pt x="562" y="70"/>
                    <a:pt x="582" y="90"/>
                    <a:pt x="607" y="90"/>
                  </a:cubicBezTo>
                  <a:cubicBezTo>
                    <a:pt x="624" y="90"/>
                    <a:pt x="639" y="80"/>
                    <a:pt x="647" y="67"/>
                  </a:cubicBezTo>
                  <a:close/>
                  <a:moveTo>
                    <a:pt x="274" y="26"/>
                  </a:moveTo>
                  <a:cubicBezTo>
                    <a:pt x="245" y="36"/>
                    <a:pt x="218" y="50"/>
                    <a:pt x="193" y="67"/>
                  </a:cubicBezTo>
                  <a:cubicBezTo>
                    <a:pt x="200" y="80"/>
                    <a:pt x="215" y="90"/>
                    <a:pt x="233" y="90"/>
                  </a:cubicBezTo>
                  <a:cubicBezTo>
                    <a:pt x="257" y="90"/>
                    <a:pt x="278" y="70"/>
                    <a:pt x="278" y="45"/>
                  </a:cubicBezTo>
                  <a:cubicBezTo>
                    <a:pt x="278" y="38"/>
                    <a:pt x="276" y="32"/>
                    <a:pt x="274" y="26"/>
                  </a:cubicBezTo>
                  <a:close/>
                  <a:moveTo>
                    <a:pt x="67" y="193"/>
                  </a:moveTo>
                  <a:cubicBezTo>
                    <a:pt x="51" y="218"/>
                    <a:pt x="37" y="244"/>
                    <a:pt x="26" y="273"/>
                  </a:cubicBezTo>
                  <a:cubicBezTo>
                    <a:pt x="32" y="276"/>
                    <a:pt x="38" y="277"/>
                    <a:pt x="45" y="277"/>
                  </a:cubicBezTo>
                  <a:cubicBezTo>
                    <a:pt x="70" y="277"/>
                    <a:pt x="91" y="257"/>
                    <a:pt x="91" y="232"/>
                  </a:cubicBezTo>
                  <a:cubicBezTo>
                    <a:pt x="91" y="215"/>
                    <a:pt x="81" y="200"/>
                    <a:pt x="67" y="193"/>
                  </a:cubicBezTo>
                  <a:close/>
                  <a:moveTo>
                    <a:pt x="26" y="566"/>
                  </a:moveTo>
                  <a:cubicBezTo>
                    <a:pt x="37" y="594"/>
                    <a:pt x="51" y="621"/>
                    <a:pt x="67" y="646"/>
                  </a:cubicBezTo>
                  <a:cubicBezTo>
                    <a:pt x="81" y="639"/>
                    <a:pt x="91" y="624"/>
                    <a:pt x="91" y="607"/>
                  </a:cubicBezTo>
                  <a:cubicBezTo>
                    <a:pt x="91" y="582"/>
                    <a:pt x="70" y="561"/>
                    <a:pt x="45" y="561"/>
                  </a:cubicBezTo>
                  <a:cubicBezTo>
                    <a:pt x="38" y="561"/>
                    <a:pt x="32" y="563"/>
                    <a:pt x="26" y="566"/>
                  </a:cubicBezTo>
                  <a:close/>
                  <a:moveTo>
                    <a:pt x="193" y="773"/>
                  </a:moveTo>
                  <a:cubicBezTo>
                    <a:pt x="218" y="788"/>
                    <a:pt x="245" y="802"/>
                    <a:pt x="274" y="813"/>
                  </a:cubicBezTo>
                  <a:cubicBezTo>
                    <a:pt x="276" y="807"/>
                    <a:pt x="278" y="801"/>
                    <a:pt x="278" y="794"/>
                  </a:cubicBezTo>
                  <a:cubicBezTo>
                    <a:pt x="278" y="769"/>
                    <a:pt x="257" y="749"/>
                    <a:pt x="233" y="749"/>
                  </a:cubicBezTo>
                  <a:cubicBezTo>
                    <a:pt x="215" y="749"/>
                    <a:pt x="200" y="758"/>
                    <a:pt x="193" y="773"/>
                  </a:cubicBezTo>
                  <a:close/>
                  <a:moveTo>
                    <a:pt x="566" y="813"/>
                  </a:moveTo>
                  <a:cubicBezTo>
                    <a:pt x="595" y="802"/>
                    <a:pt x="621" y="788"/>
                    <a:pt x="647" y="773"/>
                  </a:cubicBezTo>
                  <a:cubicBezTo>
                    <a:pt x="639" y="758"/>
                    <a:pt x="624" y="749"/>
                    <a:pt x="607" y="749"/>
                  </a:cubicBezTo>
                  <a:cubicBezTo>
                    <a:pt x="582" y="749"/>
                    <a:pt x="562" y="769"/>
                    <a:pt x="562" y="794"/>
                  </a:cubicBezTo>
                  <a:cubicBezTo>
                    <a:pt x="562" y="801"/>
                    <a:pt x="563" y="807"/>
                    <a:pt x="566" y="813"/>
                  </a:cubicBezTo>
                  <a:close/>
                  <a:moveTo>
                    <a:pt x="772" y="646"/>
                  </a:moveTo>
                  <a:cubicBezTo>
                    <a:pt x="789" y="621"/>
                    <a:pt x="803" y="594"/>
                    <a:pt x="813" y="566"/>
                  </a:cubicBezTo>
                  <a:cubicBezTo>
                    <a:pt x="807" y="563"/>
                    <a:pt x="801" y="561"/>
                    <a:pt x="794" y="561"/>
                  </a:cubicBezTo>
                  <a:cubicBezTo>
                    <a:pt x="769" y="561"/>
                    <a:pt x="749" y="582"/>
                    <a:pt x="749" y="607"/>
                  </a:cubicBezTo>
                  <a:cubicBezTo>
                    <a:pt x="749" y="624"/>
                    <a:pt x="759" y="639"/>
                    <a:pt x="772" y="646"/>
                  </a:cubicBezTo>
                  <a:close/>
                  <a:moveTo>
                    <a:pt x="652" y="232"/>
                  </a:moveTo>
                  <a:cubicBezTo>
                    <a:pt x="652" y="251"/>
                    <a:pt x="639" y="269"/>
                    <a:pt x="621" y="275"/>
                  </a:cubicBezTo>
                  <a:cubicBezTo>
                    <a:pt x="620" y="276"/>
                    <a:pt x="620" y="276"/>
                    <a:pt x="618" y="276"/>
                  </a:cubicBezTo>
                  <a:cubicBezTo>
                    <a:pt x="618" y="276"/>
                    <a:pt x="617" y="276"/>
                    <a:pt x="617" y="276"/>
                  </a:cubicBezTo>
                  <a:cubicBezTo>
                    <a:pt x="617" y="276"/>
                    <a:pt x="617" y="276"/>
                    <a:pt x="616" y="276"/>
                  </a:cubicBezTo>
                  <a:cubicBezTo>
                    <a:pt x="615" y="276"/>
                    <a:pt x="615" y="276"/>
                    <a:pt x="615" y="276"/>
                  </a:cubicBezTo>
                  <a:cubicBezTo>
                    <a:pt x="614" y="277"/>
                    <a:pt x="614" y="277"/>
                    <a:pt x="614" y="277"/>
                  </a:cubicBezTo>
                  <a:cubicBezTo>
                    <a:pt x="613" y="277"/>
                    <a:pt x="613" y="277"/>
                    <a:pt x="613" y="277"/>
                  </a:cubicBezTo>
                  <a:cubicBezTo>
                    <a:pt x="612" y="277"/>
                    <a:pt x="612" y="277"/>
                    <a:pt x="611" y="277"/>
                  </a:cubicBezTo>
                  <a:cubicBezTo>
                    <a:pt x="611" y="277"/>
                    <a:pt x="611" y="277"/>
                    <a:pt x="611" y="277"/>
                  </a:cubicBezTo>
                  <a:cubicBezTo>
                    <a:pt x="610" y="277"/>
                    <a:pt x="610" y="277"/>
                    <a:pt x="609" y="277"/>
                  </a:cubicBezTo>
                  <a:cubicBezTo>
                    <a:pt x="608" y="277"/>
                    <a:pt x="608" y="277"/>
                    <a:pt x="608" y="277"/>
                  </a:cubicBezTo>
                  <a:cubicBezTo>
                    <a:pt x="608" y="277"/>
                    <a:pt x="608" y="277"/>
                    <a:pt x="607" y="277"/>
                  </a:cubicBezTo>
                  <a:cubicBezTo>
                    <a:pt x="606" y="277"/>
                    <a:pt x="606" y="277"/>
                    <a:pt x="606" y="277"/>
                  </a:cubicBezTo>
                  <a:cubicBezTo>
                    <a:pt x="605" y="277"/>
                    <a:pt x="605" y="277"/>
                    <a:pt x="605" y="277"/>
                  </a:cubicBezTo>
                  <a:cubicBezTo>
                    <a:pt x="604" y="277"/>
                    <a:pt x="604" y="277"/>
                    <a:pt x="604" y="277"/>
                  </a:cubicBezTo>
                  <a:cubicBezTo>
                    <a:pt x="603" y="277"/>
                    <a:pt x="603" y="277"/>
                    <a:pt x="602" y="277"/>
                  </a:cubicBezTo>
                  <a:cubicBezTo>
                    <a:pt x="601" y="277"/>
                    <a:pt x="601" y="277"/>
                    <a:pt x="601" y="277"/>
                  </a:cubicBezTo>
                  <a:cubicBezTo>
                    <a:pt x="601" y="277"/>
                    <a:pt x="601" y="277"/>
                    <a:pt x="600" y="277"/>
                  </a:cubicBezTo>
                  <a:cubicBezTo>
                    <a:pt x="600" y="277"/>
                    <a:pt x="599" y="277"/>
                    <a:pt x="599" y="276"/>
                  </a:cubicBezTo>
                  <a:cubicBezTo>
                    <a:pt x="598" y="276"/>
                    <a:pt x="598" y="276"/>
                    <a:pt x="598" y="276"/>
                  </a:cubicBezTo>
                  <a:cubicBezTo>
                    <a:pt x="597" y="276"/>
                    <a:pt x="597" y="276"/>
                    <a:pt x="597" y="276"/>
                  </a:cubicBezTo>
                  <a:cubicBezTo>
                    <a:pt x="596" y="276"/>
                    <a:pt x="596" y="276"/>
                    <a:pt x="595" y="276"/>
                  </a:cubicBezTo>
                  <a:cubicBezTo>
                    <a:pt x="595" y="276"/>
                    <a:pt x="595" y="276"/>
                    <a:pt x="595" y="276"/>
                  </a:cubicBezTo>
                  <a:cubicBezTo>
                    <a:pt x="575" y="270"/>
                    <a:pt x="562" y="252"/>
                    <a:pt x="562" y="232"/>
                  </a:cubicBezTo>
                  <a:cubicBezTo>
                    <a:pt x="562" y="212"/>
                    <a:pt x="575" y="194"/>
                    <a:pt x="595" y="189"/>
                  </a:cubicBezTo>
                  <a:cubicBezTo>
                    <a:pt x="595" y="189"/>
                    <a:pt x="595" y="188"/>
                    <a:pt x="595" y="188"/>
                  </a:cubicBezTo>
                  <a:cubicBezTo>
                    <a:pt x="596" y="188"/>
                    <a:pt x="596" y="188"/>
                    <a:pt x="597" y="188"/>
                  </a:cubicBezTo>
                  <a:cubicBezTo>
                    <a:pt x="598" y="188"/>
                    <a:pt x="598" y="188"/>
                    <a:pt x="598" y="188"/>
                  </a:cubicBezTo>
                  <a:cubicBezTo>
                    <a:pt x="598" y="188"/>
                    <a:pt x="598" y="187"/>
                    <a:pt x="599" y="187"/>
                  </a:cubicBezTo>
                  <a:cubicBezTo>
                    <a:pt x="600" y="187"/>
                    <a:pt x="600" y="187"/>
                    <a:pt x="600" y="187"/>
                  </a:cubicBezTo>
                  <a:cubicBezTo>
                    <a:pt x="601" y="187"/>
                    <a:pt x="601" y="187"/>
                    <a:pt x="601" y="187"/>
                  </a:cubicBezTo>
                  <a:cubicBezTo>
                    <a:pt x="602" y="187"/>
                    <a:pt x="602" y="187"/>
                    <a:pt x="602" y="187"/>
                  </a:cubicBezTo>
                  <a:cubicBezTo>
                    <a:pt x="603" y="187"/>
                    <a:pt x="603" y="187"/>
                    <a:pt x="604" y="187"/>
                  </a:cubicBezTo>
                  <a:cubicBezTo>
                    <a:pt x="605" y="187"/>
                    <a:pt x="605" y="187"/>
                    <a:pt x="605" y="187"/>
                  </a:cubicBezTo>
                  <a:cubicBezTo>
                    <a:pt x="605" y="187"/>
                    <a:pt x="605" y="187"/>
                    <a:pt x="606" y="187"/>
                  </a:cubicBezTo>
                  <a:cubicBezTo>
                    <a:pt x="607" y="187"/>
                    <a:pt x="607" y="187"/>
                    <a:pt x="607" y="187"/>
                  </a:cubicBezTo>
                  <a:cubicBezTo>
                    <a:pt x="608" y="187"/>
                    <a:pt x="608" y="187"/>
                    <a:pt x="608" y="187"/>
                  </a:cubicBezTo>
                  <a:cubicBezTo>
                    <a:pt x="608" y="187"/>
                    <a:pt x="609" y="187"/>
                    <a:pt x="609" y="187"/>
                  </a:cubicBezTo>
                  <a:cubicBezTo>
                    <a:pt x="610" y="187"/>
                    <a:pt x="610" y="187"/>
                    <a:pt x="611" y="187"/>
                  </a:cubicBezTo>
                  <a:cubicBezTo>
                    <a:pt x="611" y="187"/>
                    <a:pt x="611" y="187"/>
                    <a:pt x="611" y="187"/>
                  </a:cubicBezTo>
                  <a:cubicBezTo>
                    <a:pt x="612" y="187"/>
                    <a:pt x="612" y="187"/>
                    <a:pt x="613" y="187"/>
                  </a:cubicBezTo>
                  <a:cubicBezTo>
                    <a:pt x="614" y="187"/>
                    <a:pt x="614" y="187"/>
                    <a:pt x="614" y="187"/>
                  </a:cubicBezTo>
                  <a:cubicBezTo>
                    <a:pt x="614" y="187"/>
                    <a:pt x="614" y="187"/>
                    <a:pt x="615" y="187"/>
                  </a:cubicBezTo>
                  <a:cubicBezTo>
                    <a:pt x="616" y="188"/>
                    <a:pt x="616" y="188"/>
                    <a:pt x="616" y="188"/>
                  </a:cubicBezTo>
                  <a:cubicBezTo>
                    <a:pt x="617" y="188"/>
                    <a:pt x="617" y="188"/>
                    <a:pt x="617" y="188"/>
                  </a:cubicBezTo>
                  <a:cubicBezTo>
                    <a:pt x="618" y="188"/>
                    <a:pt x="618" y="188"/>
                    <a:pt x="618" y="188"/>
                  </a:cubicBezTo>
                  <a:cubicBezTo>
                    <a:pt x="638" y="193"/>
                    <a:pt x="652" y="212"/>
                    <a:pt x="652" y="232"/>
                  </a:cubicBezTo>
                  <a:close/>
                  <a:moveTo>
                    <a:pt x="465" y="419"/>
                  </a:moveTo>
                  <a:cubicBezTo>
                    <a:pt x="465" y="440"/>
                    <a:pt x="450" y="459"/>
                    <a:pt x="430" y="463"/>
                  </a:cubicBezTo>
                  <a:cubicBezTo>
                    <a:pt x="427" y="464"/>
                    <a:pt x="423" y="465"/>
                    <a:pt x="420" y="465"/>
                  </a:cubicBezTo>
                  <a:cubicBezTo>
                    <a:pt x="419" y="465"/>
                    <a:pt x="419" y="465"/>
                    <a:pt x="418" y="465"/>
                  </a:cubicBezTo>
                  <a:cubicBezTo>
                    <a:pt x="418" y="465"/>
                    <a:pt x="418" y="465"/>
                    <a:pt x="418" y="465"/>
                  </a:cubicBezTo>
                  <a:cubicBezTo>
                    <a:pt x="417" y="465"/>
                    <a:pt x="417" y="465"/>
                    <a:pt x="416" y="465"/>
                  </a:cubicBezTo>
                  <a:cubicBezTo>
                    <a:pt x="416" y="465"/>
                    <a:pt x="415" y="465"/>
                    <a:pt x="415" y="464"/>
                  </a:cubicBezTo>
                  <a:cubicBezTo>
                    <a:pt x="415" y="464"/>
                    <a:pt x="415" y="464"/>
                    <a:pt x="414" y="464"/>
                  </a:cubicBezTo>
                  <a:cubicBezTo>
                    <a:pt x="413" y="464"/>
                    <a:pt x="413" y="464"/>
                    <a:pt x="413" y="464"/>
                  </a:cubicBezTo>
                  <a:cubicBezTo>
                    <a:pt x="412" y="464"/>
                    <a:pt x="412" y="464"/>
                    <a:pt x="412" y="464"/>
                  </a:cubicBezTo>
                  <a:cubicBezTo>
                    <a:pt x="411" y="464"/>
                    <a:pt x="411" y="464"/>
                    <a:pt x="411" y="464"/>
                  </a:cubicBezTo>
                  <a:cubicBezTo>
                    <a:pt x="410" y="463"/>
                    <a:pt x="410" y="463"/>
                    <a:pt x="409" y="463"/>
                  </a:cubicBezTo>
                  <a:cubicBezTo>
                    <a:pt x="409" y="463"/>
                    <a:pt x="409" y="463"/>
                    <a:pt x="408" y="463"/>
                  </a:cubicBezTo>
                  <a:cubicBezTo>
                    <a:pt x="408" y="463"/>
                    <a:pt x="408" y="463"/>
                    <a:pt x="408" y="463"/>
                  </a:cubicBezTo>
                  <a:cubicBezTo>
                    <a:pt x="407" y="462"/>
                    <a:pt x="407" y="462"/>
                    <a:pt x="406" y="462"/>
                  </a:cubicBezTo>
                  <a:cubicBezTo>
                    <a:pt x="405" y="462"/>
                    <a:pt x="405" y="462"/>
                    <a:pt x="405" y="462"/>
                  </a:cubicBezTo>
                  <a:cubicBezTo>
                    <a:pt x="405" y="462"/>
                    <a:pt x="405" y="462"/>
                    <a:pt x="404" y="462"/>
                  </a:cubicBezTo>
                  <a:cubicBezTo>
                    <a:pt x="404" y="462"/>
                    <a:pt x="404" y="462"/>
                    <a:pt x="403" y="462"/>
                  </a:cubicBezTo>
                  <a:cubicBezTo>
                    <a:pt x="403" y="461"/>
                    <a:pt x="402" y="461"/>
                    <a:pt x="402" y="461"/>
                  </a:cubicBezTo>
                  <a:cubicBezTo>
                    <a:pt x="402" y="461"/>
                    <a:pt x="402" y="461"/>
                    <a:pt x="401" y="460"/>
                  </a:cubicBezTo>
                  <a:cubicBezTo>
                    <a:pt x="401" y="460"/>
                    <a:pt x="401" y="460"/>
                    <a:pt x="400" y="460"/>
                  </a:cubicBezTo>
                  <a:cubicBezTo>
                    <a:pt x="399" y="459"/>
                    <a:pt x="399" y="459"/>
                    <a:pt x="399" y="459"/>
                  </a:cubicBezTo>
                  <a:cubicBezTo>
                    <a:pt x="399" y="459"/>
                    <a:pt x="399" y="459"/>
                    <a:pt x="399" y="459"/>
                  </a:cubicBezTo>
                  <a:cubicBezTo>
                    <a:pt x="398" y="459"/>
                    <a:pt x="398" y="459"/>
                    <a:pt x="397" y="459"/>
                  </a:cubicBezTo>
                  <a:cubicBezTo>
                    <a:pt x="396" y="458"/>
                    <a:pt x="396" y="458"/>
                    <a:pt x="396" y="458"/>
                  </a:cubicBezTo>
                  <a:cubicBezTo>
                    <a:pt x="383" y="450"/>
                    <a:pt x="374" y="435"/>
                    <a:pt x="374" y="419"/>
                  </a:cubicBezTo>
                  <a:cubicBezTo>
                    <a:pt x="374" y="403"/>
                    <a:pt x="383" y="389"/>
                    <a:pt x="396" y="380"/>
                  </a:cubicBezTo>
                  <a:cubicBezTo>
                    <a:pt x="397" y="380"/>
                    <a:pt x="397" y="380"/>
                    <a:pt x="397" y="380"/>
                  </a:cubicBezTo>
                  <a:cubicBezTo>
                    <a:pt x="398" y="380"/>
                    <a:pt x="398" y="380"/>
                    <a:pt x="399" y="380"/>
                  </a:cubicBezTo>
                  <a:cubicBezTo>
                    <a:pt x="399" y="380"/>
                    <a:pt x="399" y="380"/>
                    <a:pt x="399" y="379"/>
                  </a:cubicBezTo>
                  <a:cubicBezTo>
                    <a:pt x="400" y="379"/>
                    <a:pt x="400" y="379"/>
                    <a:pt x="400" y="379"/>
                  </a:cubicBezTo>
                  <a:cubicBezTo>
                    <a:pt x="401" y="378"/>
                    <a:pt x="401" y="378"/>
                    <a:pt x="401" y="378"/>
                  </a:cubicBezTo>
                  <a:cubicBezTo>
                    <a:pt x="402" y="378"/>
                    <a:pt x="402" y="378"/>
                    <a:pt x="402" y="377"/>
                  </a:cubicBezTo>
                  <a:cubicBezTo>
                    <a:pt x="403" y="377"/>
                    <a:pt x="403" y="377"/>
                    <a:pt x="403" y="377"/>
                  </a:cubicBezTo>
                  <a:cubicBezTo>
                    <a:pt x="404" y="377"/>
                    <a:pt x="404" y="377"/>
                    <a:pt x="404" y="377"/>
                  </a:cubicBezTo>
                  <a:cubicBezTo>
                    <a:pt x="405" y="377"/>
                    <a:pt x="405" y="377"/>
                    <a:pt x="405" y="377"/>
                  </a:cubicBezTo>
                  <a:cubicBezTo>
                    <a:pt x="405" y="377"/>
                    <a:pt x="406" y="377"/>
                    <a:pt x="406" y="376"/>
                  </a:cubicBezTo>
                  <a:cubicBezTo>
                    <a:pt x="407" y="376"/>
                    <a:pt x="407" y="376"/>
                    <a:pt x="408" y="376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09" y="376"/>
                    <a:pt x="409" y="375"/>
                    <a:pt x="410" y="375"/>
                  </a:cubicBezTo>
                  <a:cubicBezTo>
                    <a:pt x="410" y="375"/>
                    <a:pt x="410" y="375"/>
                    <a:pt x="411" y="375"/>
                  </a:cubicBezTo>
                  <a:cubicBezTo>
                    <a:pt x="412" y="375"/>
                    <a:pt x="412" y="375"/>
                    <a:pt x="412" y="375"/>
                  </a:cubicBezTo>
                  <a:cubicBezTo>
                    <a:pt x="412" y="375"/>
                    <a:pt x="412" y="375"/>
                    <a:pt x="413" y="374"/>
                  </a:cubicBezTo>
                  <a:cubicBezTo>
                    <a:pt x="414" y="374"/>
                    <a:pt x="414" y="374"/>
                    <a:pt x="414" y="374"/>
                  </a:cubicBezTo>
                  <a:cubicBezTo>
                    <a:pt x="415" y="374"/>
                    <a:pt x="415" y="374"/>
                    <a:pt x="415" y="374"/>
                  </a:cubicBezTo>
                  <a:cubicBezTo>
                    <a:pt x="416" y="374"/>
                    <a:pt x="416" y="374"/>
                    <a:pt x="416" y="374"/>
                  </a:cubicBezTo>
                  <a:cubicBezTo>
                    <a:pt x="417" y="374"/>
                    <a:pt x="417" y="374"/>
                    <a:pt x="418" y="374"/>
                  </a:cubicBezTo>
                  <a:cubicBezTo>
                    <a:pt x="418" y="374"/>
                    <a:pt x="418" y="374"/>
                    <a:pt x="418" y="374"/>
                  </a:cubicBezTo>
                  <a:cubicBezTo>
                    <a:pt x="419" y="374"/>
                    <a:pt x="419" y="374"/>
                    <a:pt x="420" y="374"/>
                  </a:cubicBezTo>
                  <a:cubicBezTo>
                    <a:pt x="423" y="374"/>
                    <a:pt x="427" y="374"/>
                    <a:pt x="430" y="375"/>
                  </a:cubicBezTo>
                  <a:cubicBezTo>
                    <a:pt x="450" y="380"/>
                    <a:pt x="465" y="399"/>
                    <a:pt x="465" y="419"/>
                  </a:cubicBezTo>
                  <a:close/>
                  <a:moveTo>
                    <a:pt x="278" y="607"/>
                  </a:moveTo>
                  <a:cubicBezTo>
                    <a:pt x="278" y="627"/>
                    <a:pt x="264" y="646"/>
                    <a:pt x="244" y="650"/>
                  </a:cubicBezTo>
                  <a:cubicBezTo>
                    <a:pt x="243" y="651"/>
                    <a:pt x="243" y="651"/>
                    <a:pt x="243" y="651"/>
                  </a:cubicBezTo>
                  <a:cubicBezTo>
                    <a:pt x="242" y="651"/>
                    <a:pt x="242" y="651"/>
                    <a:pt x="242" y="651"/>
                  </a:cubicBezTo>
                  <a:cubicBezTo>
                    <a:pt x="241" y="651"/>
                    <a:pt x="241" y="651"/>
                    <a:pt x="241" y="651"/>
                  </a:cubicBezTo>
                  <a:cubicBezTo>
                    <a:pt x="240" y="651"/>
                    <a:pt x="240" y="651"/>
                    <a:pt x="240" y="651"/>
                  </a:cubicBezTo>
                  <a:cubicBezTo>
                    <a:pt x="239" y="652"/>
                    <a:pt x="239" y="652"/>
                    <a:pt x="238" y="652"/>
                  </a:cubicBezTo>
                  <a:cubicBezTo>
                    <a:pt x="238" y="652"/>
                    <a:pt x="238" y="652"/>
                    <a:pt x="238" y="652"/>
                  </a:cubicBezTo>
                  <a:cubicBezTo>
                    <a:pt x="237" y="652"/>
                    <a:pt x="237" y="652"/>
                    <a:pt x="236" y="652"/>
                  </a:cubicBezTo>
                  <a:cubicBezTo>
                    <a:pt x="235" y="652"/>
                    <a:pt x="235" y="652"/>
                    <a:pt x="235" y="652"/>
                  </a:cubicBezTo>
                  <a:cubicBezTo>
                    <a:pt x="234" y="652"/>
                    <a:pt x="234" y="652"/>
                    <a:pt x="234" y="652"/>
                  </a:cubicBezTo>
                  <a:cubicBezTo>
                    <a:pt x="233" y="652"/>
                    <a:pt x="233" y="652"/>
                    <a:pt x="233" y="652"/>
                  </a:cubicBezTo>
                  <a:cubicBezTo>
                    <a:pt x="232" y="652"/>
                    <a:pt x="232" y="652"/>
                    <a:pt x="231" y="652"/>
                  </a:cubicBezTo>
                  <a:cubicBezTo>
                    <a:pt x="231" y="652"/>
                    <a:pt x="231" y="652"/>
                    <a:pt x="230" y="652"/>
                  </a:cubicBezTo>
                  <a:cubicBezTo>
                    <a:pt x="229" y="652"/>
                    <a:pt x="229" y="652"/>
                    <a:pt x="229" y="652"/>
                  </a:cubicBezTo>
                  <a:cubicBezTo>
                    <a:pt x="228" y="652"/>
                    <a:pt x="228" y="652"/>
                    <a:pt x="228" y="652"/>
                  </a:cubicBezTo>
                  <a:cubicBezTo>
                    <a:pt x="227" y="652"/>
                    <a:pt x="227" y="652"/>
                    <a:pt x="227" y="652"/>
                  </a:cubicBezTo>
                  <a:cubicBezTo>
                    <a:pt x="226" y="652"/>
                    <a:pt x="226" y="652"/>
                    <a:pt x="225" y="651"/>
                  </a:cubicBezTo>
                  <a:cubicBezTo>
                    <a:pt x="225" y="651"/>
                    <a:pt x="225" y="651"/>
                    <a:pt x="225" y="651"/>
                  </a:cubicBezTo>
                  <a:cubicBezTo>
                    <a:pt x="224" y="651"/>
                    <a:pt x="224" y="651"/>
                    <a:pt x="224" y="651"/>
                  </a:cubicBezTo>
                  <a:cubicBezTo>
                    <a:pt x="223" y="651"/>
                    <a:pt x="223" y="651"/>
                    <a:pt x="222" y="651"/>
                  </a:cubicBezTo>
                  <a:cubicBezTo>
                    <a:pt x="222" y="650"/>
                    <a:pt x="222" y="650"/>
                    <a:pt x="222" y="650"/>
                  </a:cubicBezTo>
                  <a:cubicBezTo>
                    <a:pt x="201" y="646"/>
                    <a:pt x="187" y="627"/>
                    <a:pt x="187" y="607"/>
                  </a:cubicBezTo>
                  <a:cubicBezTo>
                    <a:pt x="187" y="587"/>
                    <a:pt x="200" y="570"/>
                    <a:pt x="218" y="564"/>
                  </a:cubicBezTo>
                  <a:cubicBezTo>
                    <a:pt x="219" y="564"/>
                    <a:pt x="220" y="563"/>
                    <a:pt x="222" y="563"/>
                  </a:cubicBezTo>
                  <a:cubicBezTo>
                    <a:pt x="222" y="563"/>
                    <a:pt x="222" y="563"/>
                    <a:pt x="222" y="563"/>
                  </a:cubicBezTo>
                  <a:cubicBezTo>
                    <a:pt x="223" y="563"/>
                    <a:pt x="223" y="563"/>
                    <a:pt x="224" y="562"/>
                  </a:cubicBezTo>
                  <a:cubicBezTo>
                    <a:pt x="225" y="562"/>
                    <a:pt x="225" y="562"/>
                    <a:pt x="225" y="562"/>
                  </a:cubicBezTo>
                  <a:cubicBezTo>
                    <a:pt x="225" y="562"/>
                    <a:pt x="225" y="562"/>
                    <a:pt x="225" y="562"/>
                  </a:cubicBezTo>
                  <a:cubicBezTo>
                    <a:pt x="226" y="562"/>
                    <a:pt x="226" y="562"/>
                    <a:pt x="227" y="562"/>
                  </a:cubicBezTo>
                  <a:cubicBezTo>
                    <a:pt x="228" y="562"/>
                    <a:pt x="228" y="562"/>
                    <a:pt x="228" y="562"/>
                  </a:cubicBezTo>
                  <a:cubicBezTo>
                    <a:pt x="228" y="561"/>
                    <a:pt x="228" y="561"/>
                    <a:pt x="229" y="561"/>
                  </a:cubicBezTo>
                  <a:cubicBezTo>
                    <a:pt x="230" y="561"/>
                    <a:pt x="230" y="561"/>
                    <a:pt x="230" y="561"/>
                  </a:cubicBezTo>
                  <a:cubicBezTo>
                    <a:pt x="231" y="561"/>
                    <a:pt x="231" y="561"/>
                    <a:pt x="231" y="561"/>
                  </a:cubicBezTo>
                  <a:cubicBezTo>
                    <a:pt x="232" y="561"/>
                    <a:pt x="232" y="561"/>
                    <a:pt x="233" y="561"/>
                  </a:cubicBezTo>
                  <a:cubicBezTo>
                    <a:pt x="234" y="561"/>
                    <a:pt x="234" y="561"/>
                    <a:pt x="234" y="561"/>
                  </a:cubicBezTo>
                  <a:cubicBezTo>
                    <a:pt x="234" y="561"/>
                    <a:pt x="234" y="561"/>
                    <a:pt x="235" y="561"/>
                  </a:cubicBezTo>
                  <a:cubicBezTo>
                    <a:pt x="236" y="561"/>
                    <a:pt x="236" y="561"/>
                    <a:pt x="236" y="561"/>
                  </a:cubicBezTo>
                  <a:cubicBezTo>
                    <a:pt x="237" y="561"/>
                    <a:pt x="237" y="561"/>
                    <a:pt x="238" y="562"/>
                  </a:cubicBezTo>
                  <a:cubicBezTo>
                    <a:pt x="238" y="562"/>
                    <a:pt x="238" y="562"/>
                    <a:pt x="238" y="562"/>
                  </a:cubicBezTo>
                  <a:cubicBezTo>
                    <a:pt x="239" y="562"/>
                    <a:pt x="239" y="562"/>
                    <a:pt x="240" y="562"/>
                  </a:cubicBezTo>
                  <a:cubicBezTo>
                    <a:pt x="241" y="562"/>
                    <a:pt x="241" y="562"/>
                    <a:pt x="241" y="562"/>
                  </a:cubicBezTo>
                  <a:cubicBezTo>
                    <a:pt x="241" y="562"/>
                    <a:pt x="241" y="562"/>
                    <a:pt x="242" y="562"/>
                  </a:cubicBezTo>
                  <a:cubicBezTo>
                    <a:pt x="263" y="567"/>
                    <a:pt x="278" y="585"/>
                    <a:pt x="278" y="607"/>
                  </a:cubicBezTo>
                  <a:close/>
                  <a:moveTo>
                    <a:pt x="465" y="232"/>
                  </a:moveTo>
                  <a:cubicBezTo>
                    <a:pt x="465" y="257"/>
                    <a:pt x="445" y="277"/>
                    <a:pt x="420" y="277"/>
                  </a:cubicBezTo>
                  <a:cubicBezTo>
                    <a:pt x="395" y="277"/>
                    <a:pt x="374" y="257"/>
                    <a:pt x="374" y="232"/>
                  </a:cubicBezTo>
                  <a:cubicBezTo>
                    <a:pt x="374" y="207"/>
                    <a:pt x="395" y="187"/>
                    <a:pt x="420" y="187"/>
                  </a:cubicBezTo>
                  <a:cubicBezTo>
                    <a:pt x="445" y="187"/>
                    <a:pt x="465" y="207"/>
                    <a:pt x="465" y="232"/>
                  </a:cubicBezTo>
                  <a:close/>
                  <a:moveTo>
                    <a:pt x="278" y="419"/>
                  </a:moveTo>
                  <a:cubicBezTo>
                    <a:pt x="278" y="444"/>
                    <a:pt x="257" y="465"/>
                    <a:pt x="233" y="465"/>
                  </a:cubicBezTo>
                  <a:cubicBezTo>
                    <a:pt x="208" y="465"/>
                    <a:pt x="187" y="444"/>
                    <a:pt x="187" y="419"/>
                  </a:cubicBezTo>
                  <a:cubicBezTo>
                    <a:pt x="187" y="394"/>
                    <a:pt x="208" y="374"/>
                    <a:pt x="233" y="374"/>
                  </a:cubicBezTo>
                  <a:cubicBezTo>
                    <a:pt x="257" y="374"/>
                    <a:pt x="278" y="394"/>
                    <a:pt x="278" y="419"/>
                  </a:cubicBezTo>
                  <a:close/>
                  <a:moveTo>
                    <a:pt x="278" y="232"/>
                  </a:moveTo>
                  <a:cubicBezTo>
                    <a:pt x="278" y="257"/>
                    <a:pt x="257" y="277"/>
                    <a:pt x="233" y="277"/>
                  </a:cubicBezTo>
                  <a:cubicBezTo>
                    <a:pt x="208" y="277"/>
                    <a:pt x="187" y="257"/>
                    <a:pt x="187" y="232"/>
                  </a:cubicBezTo>
                  <a:cubicBezTo>
                    <a:pt x="187" y="207"/>
                    <a:pt x="208" y="187"/>
                    <a:pt x="233" y="187"/>
                  </a:cubicBezTo>
                  <a:cubicBezTo>
                    <a:pt x="257" y="187"/>
                    <a:pt x="278" y="207"/>
                    <a:pt x="278" y="232"/>
                  </a:cubicBezTo>
                  <a:close/>
                  <a:moveTo>
                    <a:pt x="91" y="419"/>
                  </a:moveTo>
                  <a:cubicBezTo>
                    <a:pt x="91" y="444"/>
                    <a:pt x="70" y="465"/>
                    <a:pt x="45" y="465"/>
                  </a:cubicBezTo>
                  <a:cubicBezTo>
                    <a:pt x="20" y="465"/>
                    <a:pt x="0" y="444"/>
                    <a:pt x="0" y="419"/>
                  </a:cubicBezTo>
                  <a:cubicBezTo>
                    <a:pt x="0" y="394"/>
                    <a:pt x="20" y="374"/>
                    <a:pt x="45" y="374"/>
                  </a:cubicBezTo>
                  <a:cubicBezTo>
                    <a:pt x="70" y="374"/>
                    <a:pt x="91" y="394"/>
                    <a:pt x="91" y="419"/>
                  </a:cubicBezTo>
                  <a:close/>
                  <a:moveTo>
                    <a:pt x="465" y="45"/>
                  </a:moveTo>
                  <a:cubicBezTo>
                    <a:pt x="465" y="70"/>
                    <a:pt x="445" y="90"/>
                    <a:pt x="420" y="90"/>
                  </a:cubicBezTo>
                  <a:cubicBezTo>
                    <a:pt x="395" y="90"/>
                    <a:pt x="374" y="70"/>
                    <a:pt x="374" y="45"/>
                  </a:cubicBezTo>
                  <a:cubicBezTo>
                    <a:pt x="374" y="20"/>
                    <a:pt x="394" y="0"/>
                    <a:pt x="418" y="0"/>
                  </a:cubicBezTo>
                  <a:cubicBezTo>
                    <a:pt x="419" y="0"/>
                    <a:pt x="419" y="0"/>
                    <a:pt x="420" y="0"/>
                  </a:cubicBezTo>
                  <a:cubicBezTo>
                    <a:pt x="421" y="0"/>
                    <a:pt x="421" y="0"/>
                    <a:pt x="421" y="0"/>
                  </a:cubicBezTo>
                  <a:cubicBezTo>
                    <a:pt x="446" y="0"/>
                    <a:pt x="465" y="20"/>
                    <a:pt x="465" y="45"/>
                  </a:cubicBezTo>
                  <a:close/>
                  <a:moveTo>
                    <a:pt x="374" y="607"/>
                  </a:moveTo>
                  <a:cubicBezTo>
                    <a:pt x="374" y="582"/>
                    <a:pt x="395" y="561"/>
                    <a:pt x="420" y="561"/>
                  </a:cubicBezTo>
                  <a:cubicBezTo>
                    <a:pt x="445" y="561"/>
                    <a:pt x="465" y="582"/>
                    <a:pt x="465" y="607"/>
                  </a:cubicBezTo>
                  <a:cubicBezTo>
                    <a:pt x="465" y="632"/>
                    <a:pt x="445" y="652"/>
                    <a:pt x="420" y="652"/>
                  </a:cubicBezTo>
                  <a:cubicBezTo>
                    <a:pt x="395" y="652"/>
                    <a:pt x="374" y="632"/>
                    <a:pt x="374" y="607"/>
                  </a:cubicBezTo>
                  <a:close/>
                  <a:moveTo>
                    <a:pt x="562" y="419"/>
                  </a:moveTo>
                  <a:cubicBezTo>
                    <a:pt x="562" y="394"/>
                    <a:pt x="582" y="374"/>
                    <a:pt x="607" y="374"/>
                  </a:cubicBezTo>
                  <a:cubicBezTo>
                    <a:pt x="632" y="374"/>
                    <a:pt x="652" y="394"/>
                    <a:pt x="652" y="419"/>
                  </a:cubicBezTo>
                  <a:cubicBezTo>
                    <a:pt x="652" y="444"/>
                    <a:pt x="632" y="465"/>
                    <a:pt x="607" y="465"/>
                  </a:cubicBezTo>
                  <a:cubicBezTo>
                    <a:pt x="582" y="465"/>
                    <a:pt x="562" y="444"/>
                    <a:pt x="562" y="419"/>
                  </a:cubicBezTo>
                  <a:close/>
                  <a:moveTo>
                    <a:pt x="562" y="607"/>
                  </a:moveTo>
                  <a:cubicBezTo>
                    <a:pt x="562" y="582"/>
                    <a:pt x="582" y="561"/>
                    <a:pt x="607" y="561"/>
                  </a:cubicBezTo>
                  <a:cubicBezTo>
                    <a:pt x="632" y="561"/>
                    <a:pt x="652" y="582"/>
                    <a:pt x="652" y="607"/>
                  </a:cubicBezTo>
                  <a:cubicBezTo>
                    <a:pt x="652" y="632"/>
                    <a:pt x="632" y="652"/>
                    <a:pt x="607" y="652"/>
                  </a:cubicBezTo>
                  <a:cubicBezTo>
                    <a:pt x="582" y="652"/>
                    <a:pt x="562" y="632"/>
                    <a:pt x="562" y="607"/>
                  </a:cubicBezTo>
                  <a:close/>
                  <a:moveTo>
                    <a:pt x="749" y="419"/>
                  </a:moveTo>
                  <a:cubicBezTo>
                    <a:pt x="749" y="394"/>
                    <a:pt x="769" y="374"/>
                    <a:pt x="794" y="374"/>
                  </a:cubicBezTo>
                  <a:cubicBezTo>
                    <a:pt x="820" y="374"/>
                    <a:pt x="839" y="394"/>
                    <a:pt x="839" y="419"/>
                  </a:cubicBezTo>
                  <a:cubicBezTo>
                    <a:pt x="839" y="444"/>
                    <a:pt x="820" y="465"/>
                    <a:pt x="794" y="465"/>
                  </a:cubicBezTo>
                  <a:cubicBezTo>
                    <a:pt x="769" y="465"/>
                    <a:pt x="749" y="444"/>
                    <a:pt x="749" y="419"/>
                  </a:cubicBezTo>
                  <a:close/>
                  <a:moveTo>
                    <a:pt x="374" y="794"/>
                  </a:moveTo>
                  <a:cubicBezTo>
                    <a:pt x="374" y="769"/>
                    <a:pt x="395" y="749"/>
                    <a:pt x="420" y="749"/>
                  </a:cubicBezTo>
                  <a:cubicBezTo>
                    <a:pt x="445" y="749"/>
                    <a:pt x="465" y="769"/>
                    <a:pt x="465" y="794"/>
                  </a:cubicBezTo>
                  <a:cubicBezTo>
                    <a:pt x="465" y="818"/>
                    <a:pt x="446" y="839"/>
                    <a:pt x="421" y="839"/>
                  </a:cubicBezTo>
                  <a:cubicBezTo>
                    <a:pt x="421" y="839"/>
                    <a:pt x="421" y="839"/>
                    <a:pt x="421" y="839"/>
                  </a:cubicBezTo>
                  <a:cubicBezTo>
                    <a:pt x="420" y="839"/>
                    <a:pt x="420" y="839"/>
                    <a:pt x="420" y="839"/>
                  </a:cubicBezTo>
                  <a:cubicBezTo>
                    <a:pt x="420" y="839"/>
                    <a:pt x="420" y="839"/>
                    <a:pt x="420" y="839"/>
                  </a:cubicBezTo>
                  <a:cubicBezTo>
                    <a:pt x="419" y="839"/>
                    <a:pt x="419" y="839"/>
                    <a:pt x="418" y="839"/>
                  </a:cubicBezTo>
                  <a:cubicBezTo>
                    <a:pt x="418" y="839"/>
                    <a:pt x="418" y="839"/>
                    <a:pt x="418" y="839"/>
                  </a:cubicBezTo>
                  <a:cubicBezTo>
                    <a:pt x="394" y="839"/>
                    <a:pt x="374" y="818"/>
                    <a:pt x="374" y="7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19"/>
            <p:cNvSpPr>
              <a:spLocks noEditPoints="1"/>
            </p:cNvSpPr>
            <p:nvPr/>
          </p:nvSpPr>
          <p:spPr bwMode="auto">
            <a:xfrm>
              <a:off x="143987" y="5248951"/>
              <a:ext cx="280846" cy="280846"/>
            </a:xfrm>
            <a:custGeom>
              <a:avLst/>
              <a:gdLst>
                <a:gd name="T0" fmla="*/ 108 w 215"/>
                <a:gd name="T1" fmla="*/ 35 h 215"/>
                <a:gd name="T2" fmla="*/ 56 w 215"/>
                <a:gd name="T3" fmla="*/ 57 h 215"/>
                <a:gd name="T4" fmla="*/ 56 w 215"/>
                <a:gd name="T5" fmla="*/ 57 h 215"/>
                <a:gd name="T6" fmla="*/ 35 w 215"/>
                <a:gd name="T7" fmla="*/ 108 h 215"/>
                <a:gd name="T8" fmla="*/ 56 w 215"/>
                <a:gd name="T9" fmla="*/ 159 h 215"/>
                <a:gd name="T10" fmla="*/ 108 w 215"/>
                <a:gd name="T11" fmla="*/ 181 h 215"/>
                <a:gd name="T12" fmla="*/ 158 w 215"/>
                <a:gd name="T13" fmla="*/ 159 h 215"/>
                <a:gd name="T14" fmla="*/ 180 w 215"/>
                <a:gd name="T15" fmla="*/ 108 h 215"/>
                <a:gd name="T16" fmla="*/ 158 w 215"/>
                <a:gd name="T17" fmla="*/ 57 h 215"/>
                <a:gd name="T18" fmla="*/ 108 w 215"/>
                <a:gd name="T19" fmla="*/ 35 h 215"/>
                <a:gd name="T20" fmla="*/ 31 w 215"/>
                <a:gd name="T21" fmla="*/ 32 h 215"/>
                <a:gd name="T22" fmla="*/ 108 w 215"/>
                <a:gd name="T23" fmla="*/ 0 h 215"/>
                <a:gd name="T24" fmla="*/ 184 w 215"/>
                <a:gd name="T25" fmla="*/ 32 h 215"/>
                <a:gd name="T26" fmla="*/ 184 w 215"/>
                <a:gd name="T27" fmla="*/ 32 h 215"/>
                <a:gd name="T28" fmla="*/ 215 w 215"/>
                <a:gd name="T29" fmla="*/ 108 h 215"/>
                <a:gd name="T30" fmla="*/ 184 w 215"/>
                <a:gd name="T31" fmla="*/ 184 h 215"/>
                <a:gd name="T32" fmla="*/ 108 w 215"/>
                <a:gd name="T33" fmla="*/ 215 h 215"/>
                <a:gd name="T34" fmla="*/ 31 w 215"/>
                <a:gd name="T35" fmla="*/ 184 h 215"/>
                <a:gd name="T36" fmla="*/ 31 w 215"/>
                <a:gd name="T37" fmla="*/ 184 h 215"/>
                <a:gd name="T38" fmla="*/ 0 w 215"/>
                <a:gd name="T39" fmla="*/ 108 h 215"/>
                <a:gd name="T40" fmla="*/ 31 w 215"/>
                <a:gd name="T41" fmla="*/ 32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" h="215">
                  <a:moveTo>
                    <a:pt x="108" y="35"/>
                  </a:moveTo>
                  <a:cubicBezTo>
                    <a:pt x="87" y="35"/>
                    <a:pt x="70" y="43"/>
                    <a:pt x="56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43" y="70"/>
                    <a:pt x="35" y="88"/>
                    <a:pt x="35" y="108"/>
                  </a:cubicBezTo>
                  <a:cubicBezTo>
                    <a:pt x="35" y="128"/>
                    <a:pt x="43" y="146"/>
                    <a:pt x="56" y="159"/>
                  </a:cubicBezTo>
                  <a:cubicBezTo>
                    <a:pt x="70" y="172"/>
                    <a:pt x="87" y="181"/>
                    <a:pt x="108" y="181"/>
                  </a:cubicBezTo>
                  <a:cubicBezTo>
                    <a:pt x="127" y="181"/>
                    <a:pt x="146" y="172"/>
                    <a:pt x="158" y="159"/>
                  </a:cubicBezTo>
                  <a:cubicBezTo>
                    <a:pt x="172" y="146"/>
                    <a:pt x="180" y="128"/>
                    <a:pt x="180" y="108"/>
                  </a:cubicBezTo>
                  <a:cubicBezTo>
                    <a:pt x="180" y="88"/>
                    <a:pt x="172" y="70"/>
                    <a:pt x="158" y="57"/>
                  </a:cubicBezTo>
                  <a:cubicBezTo>
                    <a:pt x="146" y="43"/>
                    <a:pt x="127" y="35"/>
                    <a:pt x="108" y="35"/>
                  </a:cubicBezTo>
                  <a:close/>
                  <a:moveTo>
                    <a:pt x="31" y="32"/>
                  </a:moveTo>
                  <a:cubicBezTo>
                    <a:pt x="51" y="12"/>
                    <a:pt x="78" y="0"/>
                    <a:pt x="108" y="0"/>
                  </a:cubicBezTo>
                  <a:cubicBezTo>
                    <a:pt x="137" y="0"/>
                    <a:pt x="165" y="12"/>
                    <a:pt x="184" y="32"/>
                  </a:cubicBezTo>
                  <a:cubicBezTo>
                    <a:pt x="184" y="32"/>
                    <a:pt x="184" y="32"/>
                    <a:pt x="184" y="32"/>
                  </a:cubicBezTo>
                  <a:cubicBezTo>
                    <a:pt x="203" y="51"/>
                    <a:pt x="215" y="78"/>
                    <a:pt x="215" y="108"/>
                  </a:cubicBezTo>
                  <a:cubicBezTo>
                    <a:pt x="215" y="138"/>
                    <a:pt x="203" y="165"/>
                    <a:pt x="184" y="184"/>
                  </a:cubicBezTo>
                  <a:cubicBezTo>
                    <a:pt x="165" y="204"/>
                    <a:pt x="137" y="215"/>
                    <a:pt x="108" y="215"/>
                  </a:cubicBezTo>
                  <a:cubicBezTo>
                    <a:pt x="78" y="215"/>
                    <a:pt x="51" y="204"/>
                    <a:pt x="31" y="184"/>
                  </a:cubicBezTo>
                  <a:cubicBezTo>
                    <a:pt x="31" y="184"/>
                    <a:pt x="31" y="184"/>
                    <a:pt x="31" y="184"/>
                  </a:cubicBezTo>
                  <a:cubicBezTo>
                    <a:pt x="12" y="165"/>
                    <a:pt x="0" y="137"/>
                    <a:pt x="0" y="108"/>
                  </a:cubicBezTo>
                  <a:cubicBezTo>
                    <a:pt x="0" y="78"/>
                    <a:pt x="12" y="51"/>
                    <a:pt x="31" y="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 rot="10800000">
            <a:off x="9534232" y="-109579"/>
            <a:ext cx="2778202" cy="2084928"/>
            <a:chOff x="-92152" y="4881369"/>
            <a:chExt cx="2778202" cy="2084928"/>
          </a:xfrm>
        </p:grpSpPr>
        <p:sp>
          <p:nvSpPr>
            <p:cNvPr id="13" name="矩形 5"/>
            <p:cNvSpPr/>
            <p:nvPr/>
          </p:nvSpPr>
          <p:spPr>
            <a:xfrm>
              <a:off x="-1" y="4881369"/>
              <a:ext cx="2686051" cy="1976631"/>
            </a:xfrm>
            <a:custGeom>
              <a:avLst/>
              <a:gdLst>
                <a:gd name="connsiteX0" fmla="*/ 0 w 3036072"/>
                <a:gd name="connsiteY0" fmla="*/ 0 h 1976631"/>
                <a:gd name="connsiteX1" fmla="*/ 3036072 w 3036072"/>
                <a:gd name="connsiteY1" fmla="*/ 0 h 1976631"/>
                <a:gd name="connsiteX2" fmla="*/ 3036072 w 3036072"/>
                <a:gd name="connsiteY2" fmla="*/ 1976631 h 1976631"/>
                <a:gd name="connsiteX3" fmla="*/ 0 w 3036072"/>
                <a:gd name="connsiteY3" fmla="*/ 1976631 h 1976631"/>
                <a:gd name="connsiteX4" fmla="*/ 0 w 3036072"/>
                <a:gd name="connsiteY4" fmla="*/ 0 h 1976631"/>
                <a:gd name="connsiteX0-1" fmla="*/ 0 w 3036072"/>
                <a:gd name="connsiteY0-2" fmla="*/ 0 h 1976631"/>
                <a:gd name="connsiteX1-3" fmla="*/ 1369197 w 3036072"/>
                <a:gd name="connsiteY1-4" fmla="*/ 895350 h 1976631"/>
                <a:gd name="connsiteX2-5" fmla="*/ 3036072 w 3036072"/>
                <a:gd name="connsiteY2-6" fmla="*/ 1976631 h 1976631"/>
                <a:gd name="connsiteX3-7" fmla="*/ 0 w 3036072"/>
                <a:gd name="connsiteY3-8" fmla="*/ 1976631 h 1976631"/>
                <a:gd name="connsiteX4-9" fmla="*/ 0 w 3036072"/>
                <a:gd name="connsiteY4-10" fmla="*/ 0 h 1976631"/>
                <a:gd name="connsiteX0-11" fmla="*/ 0 w 3036072"/>
                <a:gd name="connsiteY0-12" fmla="*/ 0 h 1976631"/>
                <a:gd name="connsiteX1-13" fmla="*/ 1369197 w 3036072"/>
                <a:gd name="connsiteY1-14" fmla="*/ 895350 h 1976631"/>
                <a:gd name="connsiteX2-15" fmla="*/ 3036072 w 3036072"/>
                <a:gd name="connsiteY2-16" fmla="*/ 1976631 h 1976631"/>
                <a:gd name="connsiteX3-17" fmla="*/ 0 w 3036072"/>
                <a:gd name="connsiteY3-18" fmla="*/ 1976631 h 1976631"/>
                <a:gd name="connsiteX4-19" fmla="*/ 0 w 3036072"/>
                <a:gd name="connsiteY4-20" fmla="*/ 0 h 1976631"/>
                <a:gd name="connsiteX0-21" fmla="*/ 0 w 3036072"/>
                <a:gd name="connsiteY0-22" fmla="*/ 0 h 1976631"/>
                <a:gd name="connsiteX1-23" fmla="*/ 1369197 w 3036072"/>
                <a:gd name="connsiteY1-24" fmla="*/ 895350 h 1976631"/>
                <a:gd name="connsiteX2-25" fmla="*/ 3036072 w 3036072"/>
                <a:gd name="connsiteY2-26" fmla="*/ 1976631 h 1976631"/>
                <a:gd name="connsiteX3-27" fmla="*/ 0 w 3036072"/>
                <a:gd name="connsiteY3-28" fmla="*/ 1976631 h 1976631"/>
                <a:gd name="connsiteX4-29" fmla="*/ 0 w 3036072"/>
                <a:gd name="connsiteY4-30" fmla="*/ 0 h 1976631"/>
                <a:gd name="connsiteX0-31" fmla="*/ 0 w 3036072"/>
                <a:gd name="connsiteY0-32" fmla="*/ 0 h 1976631"/>
                <a:gd name="connsiteX1-33" fmla="*/ 1369197 w 3036072"/>
                <a:gd name="connsiteY1-34" fmla="*/ 895350 h 1976631"/>
                <a:gd name="connsiteX2-35" fmla="*/ 3036072 w 3036072"/>
                <a:gd name="connsiteY2-36" fmla="*/ 1976631 h 1976631"/>
                <a:gd name="connsiteX3-37" fmla="*/ 0 w 3036072"/>
                <a:gd name="connsiteY3-38" fmla="*/ 1976631 h 1976631"/>
                <a:gd name="connsiteX4-39" fmla="*/ 0 w 3036072"/>
                <a:gd name="connsiteY4-40" fmla="*/ 0 h 1976631"/>
                <a:gd name="connsiteX0-41" fmla="*/ 0 w 3036072"/>
                <a:gd name="connsiteY0-42" fmla="*/ 0 h 1976631"/>
                <a:gd name="connsiteX1-43" fmla="*/ 1369197 w 3036072"/>
                <a:gd name="connsiteY1-44" fmla="*/ 895350 h 1976631"/>
                <a:gd name="connsiteX2-45" fmla="*/ 3036072 w 3036072"/>
                <a:gd name="connsiteY2-46" fmla="*/ 1976631 h 1976631"/>
                <a:gd name="connsiteX3-47" fmla="*/ 0 w 3036072"/>
                <a:gd name="connsiteY3-48" fmla="*/ 1976631 h 1976631"/>
                <a:gd name="connsiteX4-49" fmla="*/ 0 w 3036072"/>
                <a:gd name="connsiteY4-50" fmla="*/ 0 h 1976631"/>
                <a:gd name="connsiteX0-51" fmla="*/ 0 w 3036072"/>
                <a:gd name="connsiteY0-52" fmla="*/ 0 h 1976631"/>
                <a:gd name="connsiteX1-53" fmla="*/ 1369197 w 3036072"/>
                <a:gd name="connsiteY1-54" fmla="*/ 895350 h 1976631"/>
                <a:gd name="connsiteX2-55" fmla="*/ 3036072 w 3036072"/>
                <a:gd name="connsiteY2-56" fmla="*/ 1976631 h 1976631"/>
                <a:gd name="connsiteX3-57" fmla="*/ 0 w 3036072"/>
                <a:gd name="connsiteY3-58" fmla="*/ 1976631 h 1976631"/>
                <a:gd name="connsiteX4-59" fmla="*/ 0 w 3036072"/>
                <a:gd name="connsiteY4-60" fmla="*/ 0 h 1976631"/>
                <a:gd name="connsiteX0-61" fmla="*/ 0 w 3036072"/>
                <a:gd name="connsiteY0-62" fmla="*/ 0 h 1976631"/>
                <a:gd name="connsiteX1-63" fmla="*/ 1569222 w 3036072"/>
                <a:gd name="connsiteY1-64" fmla="*/ 1038225 h 1976631"/>
                <a:gd name="connsiteX2-65" fmla="*/ 3036072 w 3036072"/>
                <a:gd name="connsiteY2-66" fmla="*/ 1976631 h 1976631"/>
                <a:gd name="connsiteX3-67" fmla="*/ 0 w 3036072"/>
                <a:gd name="connsiteY3-68" fmla="*/ 1976631 h 1976631"/>
                <a:gd name="connsiteX4-69" fmla="*/ 0 w 3036072"/>
                <a:gd name="connsiteY4-70" fmla="*/ 0 h 1976631"/>
                <a:gd name="connsiteX0-71" fmla="*/ 0 w 3036072"/>
                <a:gd name="connsiteY0-72" fmla="*/ 0 h 1976631"/>
                <a:gd name="connsiteX1-73" fmla="*/ 1235847 w 3036072"/>
                <a:gd name="connsiteY1-74" fmla="*/ 1219200 h 1976631"/>
                <a:gd name="connsiteX2-75" fmla="*/ 3036072 w 3036072"/>
                <a:gd name="connsiteY2-76" fmla="*/ 1976631 h 1976631"/>
                <a:gd name="connsiteX3-77" fmla="*/ 0 w 3036072"/>
                <a:gd name="connsiteY3-78" fmla="*/ 1976631 h 1976631"/>
                <a:gd name="connsiteX4-79" fmla="*/ 0 w 3036072"/>
                <a:gd name="connsiteY4-80" fmla="*/ 0 h 1976631"/>
                <a:gd name="connsiteX0-81" fmla="*/ 0 w 3036072"/>
                <a:gd name="connsiteY0-82" fmla="*/ 0 h 1976631"/>
                <a:gd name="connsiteX1-83" fmla="*/ 1235847 w 3036072"/>
                <a:gd name="connsiteY1-84" fmla="*/ 1219200 h 1976631"/>
                <a:gd name="connsiteX2-85" fmla="*/ 3036072 w 3036072"/>
                <a:gd name="connsiteY2-86" fmla="*/ 1976631 h 1976631"/>
                <a:gd name="connsiteX3-87" fmla="*/ 0 w 3036072"/>
                <a:gd name="connsiteY3-88" fmla="*/ 1976631 h 1976631"/>
                <a:gd name="connsiteX4-89" fmla="*/ 0 w 3036072"/>
                <a:gd name="connsiteY4-90" fmla="*/ 0 h 197663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036072" h="1976631">
                  <a:moveTo>
                    <a:pt x="0" y="0"/>
                  </a:moveTo>
                  <a:cubicBezTo>
                    <a:pt x="725554" y="107950"/>
                    <a:pt x="246048" y="1349375"/>
                    <a:pt x="1235847" y="1219200"/>
                  </a:cubicBezTo>
                  <a:cubicBezTo>
                    <a:pt x="1924822" y="1112902"/>
                    <a:pt x="2918597" y="1235204"/>
                    <a:pt x="3036072" y="1976631"/>
                  </a:cubicBezTo>
                  <a:lnTo>
                    <a:pt x="0" y="19766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1840168" y="6463263"/>
              <a:ext cx="288387" cy="213964"/>
            </a:xfrm>
            <a:custGeom>
              <a:avLst/>
              <a:gdLst>
                <a:gd name="T0" fmla="*/ 361 w 373"/>
                <a:gd name="T1" fmla="*/ 31 h 277"/>
                <a:gd name="T2" fmla="*/ 369 w 373"/>
                <a:gd name="T3" fmla="*/ 54 h 277"/>
                <a:gd name="T4" fmla="*/ 345 w 373"/>
                <a:gd name="T5" fmla="*/ 63 h 277"/>
                <a:gd name="T6" fmla="*/ 317 w 373"/>
                <a:gd name="T7" fmla="*/ 49 h 277"/>
                <a:gd name="T8" fmla="*/ 278 w 373"/>
                <a:gd name="T9" fmla="*/ 49 h 277"/>
                <a:gd name="T10" fmla="*/ 207 w 373"/>
                <a:gd name="T11" fmla="*/ 49 h 277"/>
                <a:gd name="T12" fmla="*/ 167 w 373"/>
                <a:gd name="T13" fmla="*/ 49 h 277"/>
                <a:gd name="T14" fmla="*/ 96 w 373"/>
                <a:gd name="T15" fmla="*/ 49 h 277"/>
                <a:gd name="T16" fmla="*/ 76 w 373"/>
                <a:gd name="T17" fmla="*/ 40 h 277"/>
                <a:gd name="T18" fmla="*/ 56 w 373"/>
                <a:gd name="T19" fmla="*/ 49 h 277"/>
                <a:gd name="T20" fmla="*/ 29 w 373"/>
                <a:gd name="T21" fmla="*/ 63 h 277"/>
                <a:gd name="T22" fmla="*/ 5 w 373"/>
                <a:gd name="T23" fmla="*/ 54 h 277"/>
                <a:gd name="T24" fmla="*/ 13 w 373"/>
                <a:gd name="T25" fmla="*/ 31 h 277"/>
                <a:gd name="T26" fmla="*/ 41 w 373"/>
                <a:gd name="T27" fmla="*/ 17 h 277"/>
                <a:gd name="T28" fmla="*/ 76 w 373"/>
                <a:gd name="T29" fmla="*/ 5 h 277"/>
                <a:gd name="T30" fmla="*/ 111 w 373"/>
                <a:gd name="T31" fmla="*/ 17 h 277"/>
                <a:gd name="T32" fmla="*/ 152 w 373"/>
                <a:gd name="T33" fmla="*/ 17 h 277"/>
                <a:gd name="T34" fmla="*/ 222 w 373"/>
                <a:gd name="T35" fmla="*/ 17 h 277"/>
                <a:gd name="T36" fmla="*/ 263 w 373"/>
                <a:gd name="T37" fmla="*/ 17 h 277"/>
                <a:gd name="T38" fmla="*/ 333 w 373"/>
                <a:gd name="T39" fmla="*/ 17 h 277"/>
                <a:gd name="T40" fmla="*/ 361 w 373"/>
                <a:gd name="T41" fmla="*/ 31 h 277"/>
                <a:gd name="T42" fmla="*/ 361 w 373"/>
                <a:gd name="T43" fmla="*/ 241 h 277"/>
                <a:gd name="T44" fmla="*/ 369 w 373"/>
                <a:gd name="T45" fmla="*/ 265 h 277"/>
                <a:gd name="T46" fmla="*/ 345 w 373"/>
                <a:gd name="T47" fmla="*/ 272 h 277"/>
                <a:gd name="T48" fmla="*/ 317 w 373"/>
                <a:gd name="T49" fmla="*/ 259 h 277"/>
                <a:gd name="T50" fmla="*/ 278 w 373"/>
                <a:gd name="T51" fmla="*/ 259 h 277"/>
                <a:gd name="T52" fmla="*/ 207 w 373"/>
                <a:gd name="T53" fmla="*/ 259 h 277"/>
                <a:gd name="T54" fmla="*/ 167 w 373"/>
                <a:gd name="T55" fmla="*/ 259 h 277"/>
                <a:gd name="T56" fmla="*/ 96 w 373"/>
                <a:gd name="T57" fmla="*/ 259 h 277"/>
                <a:gd name="T58" fmla="*/ 56 w 373"/>
                <a:gd name="T59" fmla="*/ 259 h 277"/>
                <a:gd name="T60" fmla="*/ 29 w 373"/>
                <a:gd name="T61" fmla="*/ 272 h 277"/>
                <a:gd name="T62" fmla="*/ 5 w 373"/>
                <a:gd name="T63" fmla="*/ 265 h 277"/>
                <a:gd name="T64" fmla="*/ 13 w 373"/>
                <a:gd name="T65" fmla="*/ 241 h 277"/>
                <a:gd name="T66" fmla="*/ 41 w 373"/>
                <a:gd name="T67" fmla="*/ 227 h 277"/>
                <a:gd name="T68" fmla="*/ 111 w 373"/>
                <a:gd name="T69" fmla="*/ 227 h 277"/>
                <a:gd name="T70" fmla="*/ 152 w 373"/>
                <a:gd name="T71" fmla="*/ 227 h 277"/>
                <a:gd name="T72" fmla="*/ 222 w 373"/>
                <a:gd name="T73" fmla="*/ 227 h 277"/>
                <a:gd name="T74" fmla="*/ 263 w 373"/>
                <a:gd name="T75" fmla="*/ 227 h 277"/>
                <a:gd name="T76" fmla="*/ 333 w 373"/>
                <a:gd name="T77" fmla="*/ 227 h 277"/>
                <a:gd name="T78" fmla="*/ 361 w 373"/>
                <a:gd name="T79" fmla="*/ 241 h 277"/>
                <a:gd name="T80" fmla="*/ 361 w 373"/>
                <a:gd name="T81" fmla="*/ 136 h 277"/>
                <a:gd name="T82" fmla="*/ 369 w 373"/>
                <a:gd name="T83" fmla="*/ 159 h 277"/>
                <a:gd name="T84" fmla="*/ 345 w 373"/>
                <a:gd name="T85" fmla="*/ 168 h 277"/>
                <a:gd name="T86" fmla="*/ 317 w 373"/>
                <a:gd name="T87" fmla="*/ 154 h 277"/>
                <a:gd name="T88" fmla="*/ 278 w 373"/>
                <a:gd name="T89" fmla="*/ 154 h 277"/>
                <a:gd name="T90" fmla="*/ 207 w 373"/>
                <a:gd name="T91" fmla="*/ 154 h 277"/>
                <a:gd name="T92" fmla="*/ 167 w 373"/>
                <a:gd name="T93" fmla="*/ 154 h 277"/>
                <a:gd name="T94" fmla="*/ 96 w 373"/>
                <a:gd name="T95" fmla="*/ 154 h 277"/>
                <a:gd name="T96" fmla="*/ 56 w 373"/>
                <a:gd name="T97" fmla="*/ 154 h 277"/>
                <a:gd name="T98" fmla="*/ 29 w 373"/>
                <a:gd name="T99" fmla="*/ 168 h 277"/>
                <a:gd name="T100" fmla="*/ 5 w 373"/>
                <a:gd name="T101" fmla="*/ 159 h 277"/>
                <a:gd name="T102" fmla="*/ 13 w 373"/>
                <a:gd name="T103" fmla="*/ 136 h 277"/>
                <a:gd name="T104" fmla="*/ 41 w 373"/>
                <a:gd name="T105" fmla="*/ 122 h 277"/>
                <a:gd name="T106" fmla="*/ 111 w 373"/>
                <a:gd name="T107" fmla="*/ 122 h 277"/>
                <a:gd name="T108" fmla="*/ 152 w 373"/>
                <a:gd name="T109" fmla="*/ 122 h 277"/>
                <a:gd name="T110" fmla="*/ 222 w 373"/>
                <a:gd name="T111" fmla="*/ 122 h 277"/>
                <a:gd name="T112" fmla="*/ 263 w 373"/>
                <a:gd name="T113" fmla="*/ 122 h 277"/>
                <a:gd name="T114" fmla="*/ 333 w 373"/>
                <a:gd name="T115" fmla="*/ 122 h 277"/>
                <a:gd name="T116" fmla="*/ 361 w 373"/>
                <a:gd name="T117" fmla="*/ 136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3" h="277">
                  <a:moveTo>
                    <a:pt x="361" y="31"/>
                  </a:moveTo>
                  <a:cubicBezTo>
                    <a:pt x="370" y="35"/>
                    <a:pt x="373" y="46"/>
                    <a:pt x="369" y="54"/>
                  </a:cubicBezTo>
                  <a:cubicBezTo>
                    <a:pt x="364" y="63"/>
                    <a:pt x="354" y="66"/>
                    <a:pt x="345" y="63"/>
                  </a:cubicBezTo>
                  <a:cubicBezTo>
                    <a:pt x="317" y="49"/>
                    <a:pt x="317" y="49"/>
                    <a:pt x="317" y="49"/>
                  </a:cubicBezTo>
                  <a:cubicBezTo>
                    <a:pt x="297" y="39"/>
                    <a:pt x="297" y="39"/>
                    <a:pt x="278" y="49"/>
                  </a:cubicBezTo>
                  <a:cubicBezTo>
                    <a:pt x="242" y="66"/>
                    <a:pt x="242" y="66"/>
                    <a:pt x="207" y="49"/>
                  </a:cubicBezTo>
                  <a:cubicBezTo>
                    <a:pt x="187" y="39"/>
                    <a:pt x="187" y="39"/>
                    <a:pt x="167" y="49"/>
                  </a:cubicBezTo>
                  <a:cubicBezTo>
                    <a:pt x="132" y="66"/>
                    <a:pt x="131" y="66"/>
                    <a:pt x="96" y="49"/>
                  </a:cubicBezTo>
                  <a:cubicBezTo>
                    <a:pt x="85" y="43"/>
                    <a:pt x="79" y="40"/>
                    <a:pt x="76" y="40"/>
                  </a:cubicBezTo>
                  <a:cubicBezTo>
                    <a:pt x="73" y="40"/>
                    <a:pt x="67" y="43"/>
                    <a:pt x="56" y="49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19" y="66"/>
                    <a:pt x="9" y="63"/>
                    <a:pt x="5" y="54"/>
                  </a:cubicBezTo>
                  <a:cubicBezTo>
                    <a:pt x="0" y="46"/>
                    <a:pt x="4" y="35"/>
                    <a:pt x="13" y="31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57" y="9"/>
                    <a:pt x="65" y="5"/>
                    <a:pt x="76" y="5"/>
                  </a:cubicBezTo>
                  <a:cubicBezTo>
                    <a:pt x="87" y="5"/>
                    <a:pt x="95" y="9"/>
                    <a:pt x="111" y="17"/>
                  </a:cubicBezTo>
                  <a:cubicBezTo>
                    <a:pt x="131" y="27"/>
                    <a:pt x="132" y="27"/>
                    <a:pt x="152" y="17"/>
                  </a:cubicBezTo>
                  <a:cubicBezTo>
                    <a:pt x="187" y="0"/>
                    <a:pt x="187" y="0"/>
                    <a:pt x="222" y="17"/>
                  </a:cubicBezTo>
                  <a:cubicBezTo>
                    <a:pt x="242" y="27"/>
                    <a:pt x="242" y="27"/>
                    <a:pt x="263" y="17"/>
                  </a:cubicBezTo>
                  <a:cubicBezTo>
                    <a:pt x="297" y="0"/>
                    <a:pt x="297" y="0"/>
                    <a:pt x="333" y="17"/>
                  </a:cubicBezTo>
                  <a:lnTo>
                    <a:pt x="361" y="31"/>
                  </a:lnTo>
                  <a:close/>
                  <a:moveTo>
                    <a:pt x="361" y="241"/>
                  </a:moveTo>
                  <a:cubicBezTo>
                    <a:pt x="370" y="245"/>
                    <a:pt x="373" y="256"/>
                    <a:pt x="369" y="265"/>
                  </a:cubicBezTo>
                  <a:cubicBezTo>
                    <a:pt x="364" y="273"/>
                    <a:pt x="354" y="277"/>
                    <a:pt x="345" y="272"/>
                  </a:cubicBezTo>
                  <a:cubicBezTo>
                    <a:pt x="317" y="259"/>
                    <a:pt x="317" y="259"/>
                    <a:pt x="317" y="259"/>
                  </a:cubicBezTo>
                  <a:cubicBezTo>
                    <a:pt x="297" y="249"/>
                    <a:pt x="297" y="249"/>
                    <a:pt x="278" y="259"/>
                  </a:cubicBezTo>
                  <a:cubicBezTo>
                    <a:pt x="242" y="276"/>
                    <a:pt x="242" y="276"/>
                    <a:pt x="207" y="259"/>
                  </a:cubicBezTo>
                  <a:cubicBezTo>
                    <a:pt x="187" y="249"/>
                    <a:pt x="187" y="249"/>
                    <a:pt x="167" y="259"/>
                  </a:cubicBezTo>
                  <a:cubicBezTo>
                    <a:pt x="132" y="276"/>
                    <a:pt x="131" y="276"/>
                    <a:pt x="96" y="259"/>
                  </a:cubicBezTo>
                  <a:cubicBezTo>
                    <a:pt x="76" y="249"/>
                    <a:pt x="76" y="249"/>
                    <a:pt x="56" y="259"/>
                  </a:cubicBezTo>
                  <a:cubicBezTo>
                    <a:pt x="29" y="272"/>
                    <a:pt x="29" y="272"/>
                    <a:pt x="29" y="272"/>
                  </a:cubicBezTo>
                  <a:cubicBezTo>
                    <a:pt x="19" y="277"/>
                    <a:pt x="9" y="273"/>
                    <a:pt x="5" y="265"/>
                  </a:cubicBezTo>
                  <a:cubicBezTo>
                    <a:pt x="0" y="256"/>
                    <a:pt x="4" y="245"/>
                    <a:pt x="13" y="241"/>
                  </a:cubicBezTo>
                  <a:cubicBezTo>
                    <a:pt x="41" y="227"/>
                    <a:pt x="41" y="227"/>
                    <a:pt x="41" y="227"/>
                  </a:cubicBezTo>
                  <a:cubicBezTo>
                    <a:pt x="76" y="209"/>
                    <a:pt x="76" y="209"/>
                    <a:pt x="111" y="227"/>
                  </a:cubicBezTo>
                  <a:cubicBezTo>
                    <a:pt x="131" y="237"/>
                    <a:pt x="132" y="237"/>
                    <a:pt x="152" y="227"/>
                  </a:cubicBezTo>
                  <a:cubicBezTo>
                    <a:pt x="187" y="209"/>
                    <a:pt x="187" y="209"/>
                    <a:pt x="222" y="227"/>
                  </a:cubicBezTo>
                  <a:cubicBezTo>
                    <a:pt x="242" y="237"/>
                    <a:pt x="242" y="237"/>
                    <a:pt x="263" y="227"/>
                  </a:cubicBezTo>
                  <a:cubicBezTo>
                    <a:pt x="297" y="209"/>
                    <a:pt x="297" y="209"/>
                    <a:pt x="333" y="227"/>
                  </a:cubicBezTo>
                  <a:lnTo>
                    <a:pt x="361" y="241"/>
                  </a:lnTo>
                  <a:close/>
                  <a:moveTo>
                    <a:pt x="361" y="136"/>
                  </a:moveTo>
                  <a:cubicBezTo>
                    <a:pt x="370" y="140"/>
                    <a:pt x="373" y="151"/>
                    <a:pt x="369" y="159"/>
                  </a:cubicBezTo>
                  <a:cubicBezTo>
                    <a:pt x="364" y="168"/>
                    <a:pt x="354" y="172"/>
                    <a:pt x="345" y="168"/>
                  </a:cubicBezTo>
                  <a:cubicBezTo>
                    <a:pt x="317" y="154"/>
                    <a:pt x="317" y="154"/>
                    <a:pt x="317" y="154"/>
                  </a:cubicBezTo>
                  <a:cubicBezTo>
                    <a:pt x="297" y="144"/>
                    <a:pt x="297" y="144"/>
                    <a:pt x="278" y="154"/>
                  </a:cubicBezTo>
                  <a:cubicBezTo>
                    <a:pt x="242" y="171"/>
                    <a:pt x="242" y="171"/>
                    <a:pt x="207" y="154"/>
                  </a:cubicBezTo>
                  <a:cubicBezTo>
                    <a:pt x="187" y="144"/>
                    <a:pt x="187" y="144"/>
                    <a:pt x="167" y="154"/>
                  </a:cubicBezTo>
                  <a:cubicBezTo>
                    <a:pt x="131" y="171"/>
                    <a:pt x="131" y="171"/>
                    <a:pt x="96" y="154"/>
                  </a:cubicBezTo>
                  <a:cubicBezTo>
                    <a:pt x="76" y="144"/>
                    <a:pt x="76" y="144"/>
                    <a:pt x="56" y="154"/>
                  </a:cubicBezTo>
                  <a:cubicBezTo>
                    <a:pt x="29" y="168"/>
                    <a:pt x="29" y="168"/>
                    <a:pt x="29" y="168"/>
                  </a:cubicBezTo>
                  <a:cubicBezTo>
                    <a:pt x="19" y="172"/>
                    <a:pt x="9" y="168"/>
                    <a:pt x="5" y="159"/>
                  </a:cubicBezTo>
                  <a:cubicBezTo>
                    <a:pt x="0" y="151"/>
                    <a:pt x="4" y="140"/>
                    <a:pt x="13" y="136"/>
                  </a:cubicBezTo>
                  <a:cubicBezTo>
                    <a:pt x="41" y="122"/>
                    <a:pt x="41" y="122"/>
                    <a:pt x="41" y="122"/>
                  </a:cubicBezTo>
                  <a:cubicBezTo>
                    <a:pt x="76" y="104"/>
                    <a:pt x="76" y="104"/>
                    <a:pt x="111" y="122"/>
                  </a:cubicBezTo>
                  <a:cubicBezTo>
                    <a:pt x="131" y="132"/>
                    <a:pt x="132" y="132"/>
                    <a:pt x="152" y="122"/>
                  </a:cubicBezTo>
                  <a:cubicBezTo>
                    <a:pt x="187" y="104"/>
                    <a:pt x="187" y="104"/>
                    <a:pt x="222" y="122"/>
                  </a:cubicBezTo>
                  <a:cubicBezTo>
                    <a:pt x="242" y="132"/>
                    <a:pt x="242" y="132"/>
                    <a:pt x="263" y="122"/>
                  </a:cubicBezTo>
                  <a:cubicBezTo>
                    <a:pt x="297" y="104"/>
                    <a:pt x="297" y="104"/>
                    <a:pt x="333" y="122"/>
                  </a:cubicBezTo>
                  <a:lnTo>
                    <a:pt x="361" y="1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20"/>
            <p:cNvSpPr>
              <a:spLocks noEditPoints="1"/>
            </p:cNvSpPr>
            <p:nvPr/>
          </p:nvSpPr>
          <p:spPr bwMode="auto">
            <a:xfrm>
              <a:off x="-92152" y="6344981"/>
              <a:ext cx="620631" cy="621316"/>
            </a:xfrm>
            <a:custGeom>
              <a:avLst/>
              <a:gdLst>
                <a:gd name="T0" fmla="*/ 794 w 839"/>
                <a:gd name="T1" fmla="*/ 277 h 839"/>
                <a:gd name="T2" fmla="*/ 562 w 839"/>
                <a:gd name="T3" fmla="*/ 45 h 839"/>
                <a:gd name="T4" fmla="*/ 193 w 839"/>
                <a:gd name="T5" fmla="*/ 67 h 839"/>
                <a:gd name="T6" fmla="*/ 67 w 839"/>
                <a:gd name="T7" fmla="*/ 193 h 839"/>
                <a:gd name="T8" fmla="*/ 67 w 839"/>
                <a:gd name="T9" fmla="*/ 193 h 839"/>
                <a:gd name="T10" fmla="*/ 45 w 839"/>
                <a:gd name="T11" fmla="*/ 561 h 839"/>
                <a:gd name="T12" fmla="*/ 278 w 839"/>
                <a:gd name="T13" fmla="*/ 794 h 839"/>
                <a:gd name="T14" fmla="*/ 647 w 839"/>
                <a:gd name="T15" fmla="*/ 773 h 839"/>
                <a:gd name="T16" fmla="*/ 772 w 839"/>
                <a:gd name="T17" fmla="*/ 646 h 839"/>
                <a:gd name="T18" fmla="*/ 772 w 839"/>
                <a:gd name="T19" fmla="*/ 646 h 839"/>
                <a:gd name="T20" fmla="*/ 617 w 839"/>
                <a:gd name="T21" fmla="*/ 276 h 839"/>
                <a:gd name="T22" fmla="*/ 613 w 839"/>
                <a:gd name="T23" fmla="*/ 277 h 839"/>
                <a:gd name="T24" fmla="*/ 608 w 839"/>
                <a:gd name="T25" fmla="*/ 277 h 839"/>
                <a:gd name="T26" fmla="*/ 604 w 839"/>
                <a:gd name="T27" fmla="*/ 277 h 839"/>
                <a:gd name="T28" fmla="*/ 599 w 839"/>
                <a:gd name="T29" fmla="*/ 276 h 839"/>
                <a:gd name="T30" fmla="*/ 595 w 839"/>
                <a:gd name="T31" fmla="*/ 276 h 839"/>
                <a:gd name="T32" fmla="*/ 597 w 839"/>
                <a:gd name="T33" fmla="*/ 188 h 839"/>
                <a:gd name="T34" fmla="*/ 601 w 839"/>
                <a:gd name="T35" fmla="*/ 187 h 839"/>
                <a:gd name="T36" fmla="*/ 606 w 839"/>
                <a:gd name="T37" fmla="*/ 187 h 839"/>
                <a:gd name="T38" fmla="*/ 611 w 839"/>
                <a:gd name="T39" fmla="*/ 187 h 839"/>
                <a:gd name="T40" fmla="*/ 615 w 839"/>
                <a:gd name="T41" fmla="*/ 187 h 839"/>
                <a:gd name="T42" fmla="*/ 652 w 839"/>
                <a:gd name="T43" fmla="*/ 232 h 839"/>
                <a:gd name="T44" fmla="*/ 418 w 839"/>
                <a:gd name="T45" fmla="*/ 465 h 839"/>
                <a:gd name="T46" fmla="*/ 414 w 839"/>
                <a:gd name="T47" fmla="*/ 464 h 839"/>
                <a:gd name="T48" fmla="*/ 409 w 839"/>
                <a:gd name="T49" fmla="*/ 463 h 839"/>
                <a:gd name="T50" fmla="*/ 405 w 839"/>
                <a:gd name="T51" fmla="*/ 462 h 839"/>
                <a:gd name="T52" fmla="*/ 401 w 839"/>
                <a:gd name="T53" fmla="*/ 460 h 839"/>
                <a:gd name="T54" fmla="*/ 397 w 839"/>
                <a:gd name="T55" fmla="*/ 459 h 839"/>
                <a:gd name="T56" fmla="*/ 397 w 839"/>
                <a:gd name="T57" fmla="*/ 380 h 839"/>
                <a:gd name="T58" fmla="*/ 401 w 839"/>
                <a:gd name="T59" fmla="*/ 378 h 839"/>
                <a:gd name="T60" fmla="*/ 405 w 839"/>
                <a:gd name="T61" fmla="*/ 377 h 839"/>
                <a:gd name="T62" fmla="*/ 410 w 839"/>
                <a:gd name="T63" fmla="*/ 375 h 839"/>
                <a:gd name="T64" fmla="*/ 414 w 839"/>
                <a:gd name="T65" fmla="*/ 374 h 839"/>
                <a:gd name="T66" fmla="*/ 418 w 839"/>
                <a:gd name="T67" fmla="*/ 374 h 839"/>
                <a:gd name="T68" fmla="*/ 278 w 839"/>
                <a:gd name="T69" fmla="*/ 607 h 839"/>
                <a:gd name="T70" fmla="*/ 241 w 839"/>
                <a:gd name="T71" fmla="*/ 651 h 839"/>
                <a:gd name="T72" fmla="*/ 236 w 839"/>
                <a:gd name="T73" fmla="*/ 652 h 839"/>
                <a:gd name="T74" fmla="*/ 231 w 839"/>
                <a:gd name="T75" fmla="*/ 652 h 839"/>
                <a:gd name="T76" fmla="*/ 227 w 839"/>
                <a:gd name="T77" fmla="*/ 652 h 839"/>
                <a:gd name="T78" fmla="*/ 222 w 839"/>
                <a:gd name="T79" fmla="*/ 651 h 839"/>
                <a:gd name="T80" fmla="*/ 222 w 839"/>
                <a:gd name="T81" fmla="*/ 563 h 839"/>
                <a:gd name="T82" fmla="*/ 225 w 839"/>
                <a:gd name="T83" fmla="*/ 562 h 839"/>
                <a:gd name="T84" fmla="*/ 230 w 839"/>
                <a:gd name="T85" fmla="*/ 561 h 839"/>
                <a:gd name="T86" fmla="*/ 235 w 839"/>
                <a:gd name="T87" fmla="*/ 561 h 839"/>
                <a:gd name="T88" fmla="*/ 240 w 839"/>
                <a:gd name="T89" fmla="*/ 562 h 839"/>
                <a:gd name="T90" fmla="*/ 465 w 839"/>
                <a:gd name="T91" fmla="*/ 232 h 839"/>
                <a:gd name="T92" fmla="*/ 465 w 839"/>
                <a:gd name="T93" fmla="*/ 232 h 839"/>
                <a:gd name="T94" fmla="*/ 233 w 839"/>
                <a:gd name="T95" fmla="*/ 374 h 839"/>
                <a:gd name="T96" fmla="*/ 187 w 839"/>
                <a:gd name="T97" fmla="*/ 232 h 839"/>
                <a:gd name="T98" fmla="*/ 45 w 839"/>
                <a:gd name="T99" fmla="*/ 465 h 839"/>
                <a:gd name="T100" fmla="*/ 465 w 839"/>
                <a:gd name="T101" fmla="*/ 45 h 839"/>
                <a:gd name="T102" fmla="*/ 420 w 839"/>
                <a:gd name="T103" fmla="*/ 0 h 839"/>
                <a:gd name="T104" fmla="*/ 420 w 839"/>
                <a:gd name="T105" fmla="*/ 561 h 839"/>
                <a:gd name="T106" fmla="*/ 562 w 839"/>
                <a:gd name="T107" fmla="*/ 419 h 839"/>
                <a:gd name="T108" fmla="*/ 562 w 839"/>
                <a:gd name="T109" fmla="*/ 419 h 839"/>
                <a:gd name="T110" fmla="*/ 607 w 839"/>
                <a:gd name="T111" fmla="*/ 652 h 839"/>
                <a:gd name="T112" fmla="*/ 839 w 839"/>
                <a:gd name="T113" fmla="*/ 419 h 839"/>
                <a:gd name="T114" fmla="*/ 420 w 839"/>
                <a:gd name="T115" fmla="*/ 749 h 839"/>
                <a:gd name="T116" fmla="*/ 420 w 839"/>
                <a:gd name="T117" fmla="*/ 839 h 839"/>
                <a:gd name="T118" fmla="*/ 374 w 839"/>
                <a:gd name="T119" fmla="*/ 794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39" h="839">
                  <a:moveTo>
                    <a:pt x="813" y="273"/>
                  </a:moveTo>
                  <a:cubicBezTo>
                    <a:pt x="803" y="244"/>
                    <a:pt x="789" y="218"/>
                    <a:pt x="772" y="193"/>
                  </a:cubicBezTo>
                  <a:cubicBezTo>
                    <a:pt x="759" y="200"/>
                    <a:pt x="749" y="215"/>
                    <a:pt x="749" y="232"/>
                  </a:cubicBezTo>
                  <a:cubicBezTo>
                    <a:pt x="749" y="257"/>
                    <a:pt x="769" y="277"/>
                    <a:pt x="794" y="277"/>
                  </a:cubicBezTo>
                  <a:cubicBezTo>
                    <a:pt x="801" y="277"/>
                    <a:pt x="807" y="276"/>
                    <a:pt x="813" y="273"/>
                  </a:cubicBezTo>
                  <a:close/>
                  <a:moveTo>
                    <a:pt x="647" y="67"/>
                  </a:moveTo>
                  <a:cubicBezTo>
                    <a:pt x="621" y="50"/>
                    <a:pt x="595" y="36"/>
                    <a:pt x="566" y="26"/>
                  </a:cubicBezTo>
                  <a:cubicBezTo>
                    <a:pt x="563" y="32"/>
                    <a:pt x="562" y="38"/>
                    <a:pt x="562" y="45"/>
                  </a:cubicBezTo>
                  <a:cubicBezTo>
                    <a:pt x="562" y="70"/>
                    <a:pt x="582" y="90"/>
                    <a:pt x="607" y="90"/>
                  </a:cubicBezTo>
                  <a:cubicBezTo>
                    <a:pt x="624" y="90"/>
                    <a:pt x="639" y="80"/>
                    <a:pt x="647" y="67"/>
                  </a:cubicBezTo>
                  <a:close/>
                  <a:moveTo>
                    <a:pt x="274" y="26"/>
                  </a:moveTo>
                  <a:cubicBezTo>
                    <a:pt x="245" y="36"/>
                    <a:pt x="218" y="50"/>
                    <a:pt x="193" y="67"/>
                  </a:cubicBezTo>
                  <a:cubicBezTo>
                    <a:pt x="200" y="80"/>
                    <a:pt x="215" y="90"/>
                    <a:pt x="233" y="90"/>
                  </a:cubicBezTo>
                  <a:cubicBezTo>
                    <a:pt x="257" y="90"/>
                    <a:pt x="278" y="70"/>
                    <a:pt x="278" y="45"/>
                  </a:cubicBezTo>
                  <a:cubicBezTo>
                    <a:pt x="278" y="38"/>
                    <a:pt x="276" y="32"/>
                    <a:pt x="274" y="26"/>
                  </a:cubicBezTo>
                  <a:close/>
                  <a:moveTo>
                    <a:pt x="67" y="193"/>
                  </a:moveTo>
                  <a:cubicBezTo>
                    <a:pt x="51" y="218"/>
                    <a:pt x="37" y="244"/>
                    <a:pt x="26" y="273"/>
                  </a:cubicBezTo>
                  <a:cubicBezTo>
                    <a:pt x="32" y="276"/>
                    <a:pt x="38" y="277"/>
                    <a:pt x="45" y="277"/>
                  </a:cubicBezTo>
                  <a:cubicBezTo>
                    <a:pt x="70" y="277"/>
                    <a:pt x="91" y="257"/>
                    <a:pt x="91" y="232"/>
                  </a:cubicBezTo>
                  <a:cubicBezTo>
                    <a:pt x="91" y="215"/>
                    <a:pt x="81" y="200"/>
                    <a:pt x="67" y="193"/>
                  </a:cubicBezTo>
                  <a:close/>
                  <a:moveTo>
                    <a:pt x="26" y="566"/>
                  </a:moveTo>
                  <a:cubicBezTo>
                    <a:pt x="37" y="594"/>
                    <a:pt x="51" y="621"/>
                    <a:pt x="67" y="646"/>
                  </a:cubicBezTo>
                  <a:cubicBezTo>
                    <a:pt x="81" y="639"/>
                    <a:pt x="91" y="624"/>
                    <a:pt x="91" y="607"/>
                  </a:cubicBezTo>
                  <a:cubicBezTo>
                    <a:pt x="91" y="582"/>
                    <a:pt x="70" y="561"/>
                    <a:pt x="45" y="561"/>
                  </a:cubicBezTo>
                  <a:cubicBezTo>
                    <a:pt x="38" y="561"/>
                    <a:pt x="32" y="563"/>
                    <a:pt x="26" y="566"/>
                  </a:cubicBezTo>
                  <a:close/>
                  <a:moveTo>
                    <a:pt x="193" y="773"/>
                  </a:moveTo>
                  <a:cubicBezTo>
                    <a:pt x="218" y="788"/>
                    <a:pt x="245" y="802"/>
                    <a:pt x="274" y="813"/>
                  </a:cubicBezTo>
                  <a:cubicBezTo>
                    <a:pt x="276" y="807"/>
                    <a:pt x="278" y="801"/>
                    <a:pt x="278" y="794"/>
                  </a:cubicBezTo>
                  <a:cubicBezTo>
                    <a:pt x="278" y="769"/>
                    <a:pt x="257" y="749"/>
                    <a:pt x="233" y="749"/>
                  </a:cubicBezTo>
                  <a:cubicBezTo>
                    <a:pt x="215" y="749"/>
                    <a:pt x="200" y="758"/>
                    <a:pt x="193" y="773"/>
                  </a:cubicBezTo>
                  <a:close/>
                  <a:moveTo>
                    <a:pt x="566" y="813"/>
                  </a:moveTo>
                  <a:cubicBezTo>
                    <a:pt x="595" y="802"/>
                    <a:pt x="621" y="788"/>
                    <a:pt x="647" y="773"/>
                  </a:cubicBezTo>
                  <a:cubicBezTo>
                    <a:pt x="639" y="758"/>
                    <a:pt x="624" y="749"/>
                    <a:pt x="607" y="749"/>
                  </a:cubicBezTo>
                  <a:cubicBezTo>
                    <a:pt x="582" y="749"/>
                    <a:pt x="562" y="769"/>
                    <a:pt x="562" y="794"/>
                  </a:cubicBezTo>
                  <a:cubicBezTo>
                    <a:pt x="562" y="801"/>
                    <a:pt x="563" y="807"/>
                    <a:pt x="566" y="813"/>
                  </a:cubicBezTo>
                  <a:close/>
                  <a:moveTo>
                    <a:pt x="772" y="646"/>
                  </a:moveTo>
                  <a:cubicBezTo>
                    <a:pt x="789" y="621"/>
                    <a:pt x="803" y="594"/>
                    <a:pt x="813" y="566"/>
                  </a:cubicBezTo>
                  <a:cubicBezTo>
                    <a:pt x="807" y="563"/>
                    <a:pt x="801" y="561"/>
                    <a:pt x="794" y="561"/>
                  </a:cubicBezTo>
                  <a:cubicBezTo>
                    <a:pt x="769" y="561"/>
                    <a:pt x="749" y="582"/>
                    <a:pt x="749" y="607"/>
                  </a:cubicBezTo>
                  <a:cubicBezTo>
                    <a:pt x="749" y="624"/>
                    <a:pt x="759" y="639"/>
                    <a:pt x="772" y="646"/>
                  </a:cubicBezTo>
                  <a:close/>
                  <a:moveTo>
                    <a:pt x="652" y="232"/>
                  </a:moveTo>
                  <a:cubicBezTo>
                    <a:pt x="652" y="251"/>
                    <a:pt x="639" y="269"/>
                    <a:pt x="621" y="275"/>
                  </a:cubicBezTo>
                  <a:cubicBezTo>
                    <a:pt x="620" y="276"/>
                    <a:pt x="620" y="276"/>
                    <a:pt x="618" y="276"/>
                  </a:cubicBezTo>
                  <a:cubicBezTo>
                    <a:pt x="618" y="276"/>
                    <a:pt x="617" y="276"/>
                    <a:pt x="617" y="276"/>
                  </a:cubicBezTo>
                  <a:cubicBezTo>
                    <a:pt x="617" y="276"/>
                    <a:pt x="617" y="276"/>
                    <a:pt x="616" y="276"/>
                  </a:cubicBezTo>
                  <a:cubicBezTo>
                    <a:pt x="615" y="276"/>
                    <a:pt x="615" y="276"/>
                    <a:pt x="615" y="276"/>
                  </a:cubicBezTo>
                  <a:cubicBezTo>
                    <a:pt x="614" y="277"/>
                    <a:pt x="614" y="277"/>
                    <a:pt x="614" y="277"/>
                  </a:cubicBezTo>
                  <a:cubicBezTo>
                    <a:pt x="613" y="277"/>
                    <a:pt x="613" y="277"/>
                    <a:pt x="613" y="277"/>
                  </a:cubicBezTo>
                  <a:cubicBezTo>
                    <a:pt x="612" y="277"/>
                    <a:pt x="612" y="277"/>
                    <a:pt x="611" y="277"/>
                  </a:cubicBezTo>
                  <a:cubicBezTo>
                    <a:pt x="611" y="277"/>
                    <a:pt x="611" y="277"/>
                    <a:pt x="611" y="277"/>
                  </a:cubicBezTo>
                  <a:cubicBezTo>
                    <a:pt x="610" y="277"/>
                    <a:pt x="610" y="277"/>
                    <a:pt x="609" y="277"/>
                  </a:cubicBezTo>
                  <a:cubicBezTo>
                    <a:pt x="608" y="277"/>
                    <a:pt x="608" y="277"/>
                    <a:pt x="608" y="277"/>
                  </a:cubicBezTo>
                  <a:cubicBezTo>
                    <a:pt x="608" y="277"/>
                    <a:pt x="608" y="277"/>
                    <a:pt x="607" y="277"/>
                  </a:cubicBezTo>
                  <a:cubicBezTo>
                    <a:pt x="606" y="277"/>
                    <a:pt x="606" y="277"/>
                    <a:pt x="606" y="277"/>
                  </a:cubicBezTo>
                  <a:cubicBezTo>
                    <a:pt x="605" y="277"/>
                    <a:pt x="605" y="277"/>
                    <a:pt x="605" y="277"/>
                  </a:cubicBezTo>
                  <a:cubicBezTo>
                    <a:pt x="604" y="277"/>
                    <a:pt x="604" y="277"/>
                    <a:pt x="604" y="277"/>
                  </a:cubicBezTo>
                  <a:cubicBezTo>
                    <a:pt x="603" y="277"/>
                    <a:pt x="603" y="277"/>
                    <a:pt x="602" y="277"/>
                  </a:cubicBezTo>
                  <a:cubicBezTo>
                    <a:pt x="601" y="277"/>
                    <a:pt x="601" y="277"/>
                    <a:pt x="601" y="277"/>
                  </a:cubicBezTo>
                  <a:cubicBezTo>
                    <a:pt x="601" y="277"/>
                    <a:pt x="601" y="277"/>
                    <a:pt x="600" y="277"/>
                  </a:cubicBezTo>
                  <a:cubicBezTo>
                    <a:pt x="600" y="277"/>
                    <a:pt x="599" y="277"/>
                    <a:pt x="599" y="276"/>
                  </a:cubicBezTo>
                  <a:cubicBezTo>
                    <a:pt x="598" y="276"/>
                    <a:pt x="598" y="276"/>
                    <a:pt x="598" y="276"/>
                  </a:cubicBezTo>
                  <a:cubicBezTo>
                    <a:pt x="597" y="276"/>
                    <a:pt x="597" y="276"/>
                    <a:pt x="597" y="276"/>
                  </a:cubicBezTo>
                  <a:cubicBezTo>
                    <a:pt x="596" y="276"/>
                    <a:pt x="596" y="276"/>
                    <a:pt x="595" y="276"/>
                  </a:cubicBezTo>
                  <a:cubicBezTo>
                    <a:pt x="595" y="276"/>
                    <a:pt x="595" y="276"/>
                    <a:pt x="595" y="276"/>
                  </a:cubicBezTo>
                  <a:cubicBezTo>
                    <a:pt x="575" y="270"/>
                    <a:pt x="562" y="252"/>
                    <a:pt x="562" y="232"/>
                  </a:cubicBezTo>
                  <a:cubicBezTo>
                    <a:pt x="562" y="212"/>
                    <a:pt x="575" y="194"/>
                    <a:pt x="595" y="189"/>
                  </a:cubicBezTo>
                  <a:cubicBezTo>
                    <a:pt x="595" y="189"/>
                    <a:pt x="595" y="188"/>
                    <a:pt x="595" y="188"/>
                  </a:cubicBezTo>
                  <a:cubicBezTo>
                    <a:pt x="596" y="188"/>
                    <a:pt x="596" y="188"/>
                    <a:pt x="597" y="188"/>
                  </a:cubicBezTo>
                  <a:cubicBezTo>
                    <a:pt x="598" y="188"/>
                    <a:pt x="598" y="188"/>
                    <a:pt x="598" y="188"/>
                  </a:cubicBezTo>
                  <a:cubicBezTo>
                    <a:pt x="598" y="188"/>
                    <a:pt x="598" y="187"/>
                    <a:pt x="599" y="187"/>
                  </a:cubicBezTo>
                  <a:cubicBezTo>
                    <a:pt x="600" y="187"/>
                    <a:pt x="600" y="187"/>
                    <a:pt x="600" y="187"/>
                  </a:cubicBezTo>
                  <a:cubicBezTo>
                    <a:pt x="601" y="187"/>
                    <a:pt x="601" y="187"/>
                    <a:pt x="601" y="187"/>
                  </a:cubicBezTo>
                  <a:cubicBezTo>
                    <a:pt x="602" y="187"/>
                    <a:pt x="602" y="187"/>
                    <a:pt x="602" y="187"/>
                  </a:cubicBezTo>
                  <a:cubicBezTo>
                    <a:pt x="603" y="187"/>
                    <a:pt x="603" y="187"/>
                    <a:pt x="604" y="187"/>
                  </a:cubicBezTo>
                  <a:cubicBezTo>
                    <a:pt x="605" y="187"/>
                    <a:pt x="605" y="187"/>
                    <a:pt x="605" y="187"/>
                  </a:cubicBezTo>
                  <a:cubicBezTo>
                    <a:pt x="605" y="187"/>
                    <a:pt x="605" y="187"/>
                    <a:pt x="606" y="187"/>
                  </a:cubicBezTo>
                  <a:cubicBezTo>
                    <a:pt x="607" y="187"/>
                    <a:pt x="607" y="187"/>
                    <a:pt x="607" y="187"/>
                  </a:cubicBezTo>
                  <a:cubicBezTo>
                    <a:pt x="608" y="187"/>
                    <a:pt x="608" y="187"/>
                    <a:pt x="608" y="187"/>
                  </a:cubicBezTo>
                  <a:cubicBezTo>
                    <a:pt x="608" y="187"/>
                    <a:pt x="609" y="187"/>
                    <a:pt x="609" y="187"/>
                  </a:cubicBezTo>
                  <a:cubicBezTo>
                    <a:pt x="610" y="187"/>
                    <a:pt x="610" y="187"/>
                    <a:pt x="611" y="187"/>
                  </a:cubicBezTo>
                  <a:cubicBezTo>
                    <a:pt x="611" y="187"/>
                    <a:pt x="611" y="187"/>
                    <a:pt x="611" y="187"/>
                  </a:cubicBezTo>
                  <a:cubicBezTo>
                    <a:pt x="612" y="187"/>
                    <a:pt x="612" y="187"/>
                    <a:pt x="613" y="187"/>
                  </a:cubicBezTo>
                  <a:cubicBezTo>
                    <a:pt x="614" y="187"/>
                    <a:pt x="614" y="187"/>
                    <a:pt x="614" y="187"/>
                  </a:cubicBezTo>
                  <a:cubicBezTo>
                    <a:pt x="614" y="187"/>
                    <a:pt x="614" y="187"/>
                    <a:pt x="615" y="187"/>
                  </a:cubicBezTo>
                  <a:cubicBezTo>
                    <a:pt x="616" y="188"/>
                    <a:pt x="616" y="188"/>
                    <a:pt x="616" y="188"/>
                  </a:cubicBezTo>
                  <a:cubicBezTo>
                    <a:pt x="617" y="188"/>
                    <a:pt x="617" y="188"/>
                    <a:pt x="617" y="188"/>
                  </a:cubicBezTo>
                  <a:cubicBezTo>
                    <a:pt x="618" y="188"/>
                    <a:pt x="618" y="188"/>
                    <a:pt x="618" y="188"/>
                  </a:cubicBezTo>
                  <a:cubicBezTo>
                    <a:pt x="638" y="193"/>
                    <a:pt x="652" y="212"/>
                    <a:pt x="652" y="232"/>
                  </a:cubicBezTo>
                  <a:close/>
                  <a:moveTo>
                    <a:pt x="465" y="419"/>
                  </a:moveTo>
                  <a:cubicBezTo>
                    <a:pt x="465" y="440"/>
                    <a:pt x="450" y="459"/>
                    <a:pt x="430" y="463"/>
                  </a:cubicBezTo>
                  <a:cubicBezTo>
                    <a:pt x="427" y="464"/>
                    <a:pt x="423" y="465"/>
                    <a:pt x="420" y="465"/>
                  </a:cubicBezTo>
                  <a:cubicBezTo>
                    <a:pt x="419" y="465"/>
                    <a:pt x="419" y="465"/>
                    <a:pt x="418" y="465"/>
                  </a:cubicBezTo>
                  <a:cubicBezTo>
                    <a:pt x="418" y="465"/>
                    <a:pt x="418" y="465"/>
                    <a:pt x="418" y="465"/>
                  </a:cubicBezTo>
                  <a:cubicBezTo>
                    <a:pt x="417" y="465"/>
                    <a:pt x="417" y="465"/>
                    <a:pt x="416" y="465"/>
                  </a:cubicBezTo>
                  <a:cubicBezTo>
                    <a:pt x="416" y="465"/>
                    <a:pt x="415" y="465"/>
                    <a:pt x="415" y="464"/>
                  </a:cubicBezTo>
                  <a:cubicBezTo>
                    <a:pt x="415" y="464"/>
                    <a:pt x="415" y="464"/>
                    <a:pt x="414" y="464"/>
                  </a:cubicBezTo>
                  <a:cubicBezTo>
                    <a:pt x="413" y="464"/>
                    <a:pt x="413" y="464"/>
                    <a:pt x="413" y="464"/>
                  </a:cubicBezTo>
                  <a:cubicBezTo>
                    <a:pt x="412" y="464"/>
                    <a:pt x="412" y="464"/>
                    <a:pt x="412" y="464"/>
                  </a:cubicBezTo>
                  <a:cubicBezTo>
                    <a:pt x="411" y="464"/>
                    <a:pt x="411" y="464"/>
                    <a:pt x="411" y="464"/>
                  </a:cubicBezTo>
                  <a:cubicBezTo>
                    <a:pt x="410" y="463"/>
                    <a:pt x="410" y="463"/>
                    <a:pt x="409" y="463"/>
                  </a:cubicBezTo>
                  <a:cubicBezTo>
                    <a:pt x="409" y="463"/>
                    <a:pt x="409" y="463"/>
                    <a:pt x="408" y="463"/>
                  </a:cubicBezTo>
                  <a:cubicBezTo>
                    <a:pt x="408" y="463"/>
                    <a:pt x="408" y="463"/>
                    <a:pt x="408" y="463"/>
                  </a:cubicBezTo>
                  <a:cubicBezTo>
                    <a:pt x="407" y="462"/>
                    <a:pt x="407" y="462"/>
                    <a:pt x="406" y="462"/>
                  </a:cubicBezTo>
                  <a:cubicBezTo>
                    <a:pt x="405" y="462"/>
                    <a:pt x="405" y="462"/>
                    <a:pt x="405" y="462"/>
                  </a:cubicBezTo>
                  <a:cubicBezTo>
                    <a:pt x="405" y="462"/>
                    <a:pt x="405" y="462"/>
                    <a:pt x="404" y="462"/>
                  </a:cubicBezTo>
                  <a:cubicBezTo>
                    <a:pt x="404" y="462"/>
                    <a:pt x="404" y="462"/>
                    <a:pt x="403" y="462"/>
                  </a:cubicBezTo>
                  <a:cubicBezTo>
                    <a:pt x="403" y="461"/>
                    <a:pt x="402" y="461"/>
                    <a:pt x="402" y="461"/>
                  </a:cubicBezTo>
                  <a:cubicBezTo>
                    <a:pt x="402" y="461"/>
                    <a:pt x="402" y="461"/>
                    <a:pt x="401" y="460"/>
                  </a:cubicBezTo>
                  <a:cubicBezTo>
                    <a:pt x="401" y="460"/>
                    <a:pt x="401" y="460"/>
                    <a:pt x="400" y="460"/>
                  </a:cubicBezTo>
                  <a:cubicBezTo>
                    <a:pt x="399" y="459"/>
                    <a:pt x="399" y="459"/>
                    <a:pt x="399" y="459"/>
                  </a:cubicBezTo>
                  <a:cubicBezTo>
                    <a:pt x="399" y="459"/>
                    <a:pt x="399" y="459"/>
                    <a:pt x="399" y="459"/>
                  </a:cubicBezTo>
                  <a:cubicBezTo>
                    <a:pt x="398" y="459"/>
                    <a:pt x="398" y="459"/>
                    <a:pt x="397" y="459"/>
                  </a:cubicBezTo>
                  <a:cubicBezTo>
                    <a:pt x="396" y="458"/>
                    <a:pt x="396" y="458"/>
                    <a:pt x="396" y="458"/>
                  </a:cubicBezTo>
                  <a:cubicBezTo>
                    <a:pt x="383" y="450"/>
                    <a:pt x="374" y="435"/>
                    <a:pt x="374" y="419"/>
                  </a:cubicBezTo>
                  <a:cubicBezTo>
                    <a:pt x="374" y="403"/>
                    <a:pt x="383" y="389"/>
                    <a:pt x="396" y="380"/>
                  </a:cubicBezTo>
                  <a:cubicBezTo>
                    <a:pt x="397" y="380"/>
                    <a:pt x="397" y="380"/>
                    <a:pt x="397" y="380"/>
                  </a:cubicBezTo>
                  <a:cubicBezTo>
                    <a:pt x="398" y="380"/>
                    <a:pt x="398" y="380"/>
                    <a:pt x="399" y="380"/>
                  </a:cubicBezTo>
                  <a:cubicBezTo>
                    <a:pt x="399" y="380"/>
                    <a:pt x="399" y="380"/>
                    <a:pt x="399" y="379"/>
                  </a:cubicBezTo>
                  <a:cubicBezTo>
                    <a:pt x="400" y="379"/>
                    <a:pt x="400" y="379"/>
                    <a:pt x="400" y="379"/>
                  </a:cubicBezTo>
                  <a:cubicBezTo>
                    <a:pt x="401" y="378"/>
                    <a:pt x="401" y="378"/>
                    <a:pt x="401" y="378"/>
                  </a:cubicBezTo>
                  <a:cubicBezTo>
                    <a:pt x="402" y="378"/>
                    <a:pt x="402" y="378"/>
                    <a:pt x="402" y="377"/>
                  </a:cubicBezTo>
                  <a:cubicBezTo>
                    <a:pt x="403" y="377"/>
                    <a:pt x="403" y="377"/>
                    <a:pt x="403" y="377"/>
                  </a:cubicBezTo>
                  <a:cubicBezTo>
                    <a:pt x="404" y="377"/>
                    <a:pt x="404" y="377"/>
                    <a:pt x="404" y="377"/>
                  </a:cubicBezTo>
                  <a:cubicBezTo>
                    <a:pt x="405" y="377"/>
                    <a:pt x="405" y="377"/>
                    <a:pt x="405" y="377"/>
                  </a:cubicBezTo>
                  <a:cubicBezTo>
                    <a:pt x="405" y="377"/>
                    <a:pt x="406" y="377"/>
                    <a:pt x="406" y="376"/>
                  </a:cubicBezTo>
                  <a:cubicBezTo>
                    <a:pt x="407" y="376"/>
                    <a:pt x="407" y="376"/>
                    <a:pt x="408" y="376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09" y="376"/>
                    <a:pt x="409" y="375"/>
                    <a:pt x="410" y="375"/>
                  </a:cubicBezTo>
                  <a:cubicBezTo>
                    <a:pt x="410" y="375"/>
                    <a:pt x="410" y="375"/>
                    <a:pt x="411" y="375"/>
                  </a:cubicBezTo>
                  <a:cubicBezTo>
                    <a:pt x="412" y="375"/>
                    <a:pt x="412" y="375"/>
                    <a:pt x="412" y="375"/>
                  </a:cubicBezTo>
                  <a:cubicBezTo>
                    <a:pt x="412" y="375"/>
                    <a:pt x="412" y="375"/>
                    <a:pt x="413" y="374"/>
                  </a:cubicBezTo>
                  <a:cubicBezTo>
                    <a:pt x="414" y="374"/>
                    <a:pt x="414" y="374"/>
                    <a:pt x="414" y="374"/>
                  </a:cubicBezTo>
                  <a:cubicBezTo>
                    <a:pt x="415" y="374"/>
                    <a:pt x="415" y="374"/>
                    <a:pt x="415" y="374"/>
                  </a:cubicBezTo>
                  <a:cubicBezTo>
                    <a:pt x="416" y="374"/>
                    <a:pt x="416" y="374"/>
                    <a:pt x="416" y="374"/>
                  </a:cubicBezTo>
                  <a:cubicBezTo>
                    <a:pt x="417" y="374"/>
                    <a:pt x="417" y="374"/>
                    <a:pt x="418" y="374"/>
                  </a:cubicBezTo>
                  <a:cubicBezTo>
                    <a:pt x="418" y="374"/>
                    <a:pt x="418" y="374"/>
                    <a:pt x="418" y="374"/>
                  </a:cubicBezTo>
                  <a:cubicBezTo>
                    <a:pt x="419" y="374"/>
                    <a:pt x="419" y="374"/>
                    <a:pt x="420" y="374"/>
                  </a:cubicBezTo>
                  <a:cubicBezTo>
                    <a:pt x="423" y="374"/>
                    <a:pt x="427" y="374"/>
                    <a:pt x="430" y="375"/>
                  </a:cubicBezTo>
                  <a:cubicBezTo>
                    <a:pt x="450" y="380"/>
                    <a:pt x="465" y="399"/>
                    <a:pt x="465" y="419"/>
                  </a:cubicBezTo>
                  <a:close/>
                  <a:moveTo>
                    <a:pt x="278" y="607"/>
                  </a:moveTo>
                  <a:cubicBezTo>
                    <a:pt x="278" y="627"/>
                    <a:pt x="264" y="646"/>
                    <a:pt x="244" y="650"/>
                  </a:cubicBezTo>
                  <a:cubicBezTo>
                    <a:pt x="243" y="651"/>
                    <a:pt x="243" y="651"/>
                    <a:pt x="243" y="651"/>
                  </a:cubicBezTo>
                  <a:cubicBezTo>
                    <a:pt x="242" y="651"/>
                    <a:pt x="242" y="651"/>
                    <a:pt x="242" y="651"/>
                  </a:cubicBezTo>
                  <a:cubicBezTo>
                    <a:pt x="241" y="651"/>
                    <a:pt x="241" y="651"/>
                    <a:pt x="241" y="651"/>
                  </a:cubicBezTo>
                  <a:cubicBezTo>
                    <a:pt x="240" y="651"/>
                    <a:pt x="240" y="651"/>
                    <a:pt x="240" y="651"/>
                  </a:cubicBezTo>
                  <a:cubicBezTo>
                    <a:pt x="239" y="652"/>
                    <a:pt x="239" y="652"/>
                    <a:pt x="238" y="652"/>
                  </a:cubicBezTo>
                  <a:cubicBezTo>
                    <a:pt x="238" y="652"/>
                    <a:pt x="238" y="652"/>
                    <a:pt x="238" y="652"/>
                  </a:cubicBezTo>
                  <a:cubicBezTo>
                    <a:pt x="237" y="652"/>
                    <a:pt x="237" y="652"/>
                    <a:pt x="236" y="652"/>
                  </a:cubicBezTo>
                  <a:cubicBezTo>
                    <a:pt x="235" y="652"/>
                    <a:pt x="235" y="652"/>
                    <a:pt x="235" y="652"/>
                  </a:cubicBezTo>
                  <a:cubicBezTo>
                    <a:pt x="234" y="652"/>
                    <a:pt x="234" y="652"/>
                    <a:pt x="234" y="652"/>
                  </a:cubicBezTo>
                  <a:cubicBezTo>
                    <a:pt x="233" y="652"/>
                    <a:pt x="233" y="652"/>
                    <a:pt x="233" y="652"/>
                  </a:cubicBezTo>
                  <a:cubicBezTo>
                    <a:pt x="232" y="652"/>
                    <a:pt x="232" y="652"/>
                    <a:pt x="231" y="652"/>
                  </a:cubicBezTo>
                  <a:cubicBezTo>
                    <a:pt x="231" y="652"/>
                    <a:pt x="231" y="652"/>
                    <a:pt x="230" y="652"/>
                  </a:cubicBezTo>
                  <a:cubicBezTo>
                    <a:pt x="229" y="652"/>
                    <a:pt x="229" y="652"/>
                    <a:pt x="229" y="652"/>
                  </a:cubicBezTo>
                  <a:cubicBezTo>
                    <a:pt x="228" y="652"/>
                    <a:pt x="228" y="652"/>
                    <a:pt x="228" y="652"/>
                  </a:cubicBezTo>
                  <a:cubicBezTo>
                    <a:pt x="227" y="652"/>
                    <a:pt x="227" y="652"/>
                    <a:pt x="227" y="652"/>
                  </a:cubicBezTo>
                  <a:cubicBezTo>
                    <a:pt x="226" y="652"/>
                    <a:pt x="226" y="652"/>
                    <a:pt x="225" y="651"/>
                  </a:cubicBezTo>
                  <a:cubicBezTo>
                    <a:pt x="225" y="651"/>
                    <a:pt x="225" y="651"/>
                    <a:pt x="225" y="651"/>
                  </a:cubicBezTo>
                  <a:cubicBezTo>
                    <a:pt x="224" y="651"/>
                    <a:pt x="224" y="651"/>
                    <a:pt x="224" y="651"/>
                  </a:cubicBezTo>
                  <a:cubicBezTo>
                    <a:pt x="223" y="651"/>
                    <a:pt x="223" y="651"/>
                    <a:pt x="222" y="651"/>
                  </a:cubicBezTo>
                  <a:cubicBezTo>
                    <a:pt x="222" y="650"/>
                    <a:pt x="222" y="650"/>
                    <a:pt x="222" y="650"/>
                  </a:cubicBezTo>
                  <a:cubicBezTo>
                    <a:pt x="201" y="646"/>
                    <a:pt x="187" y="627"/>
                    <a:pt x="187" y="607"/>
                  </a:cubicBezTo>
                  <a:cubicBezTo>
                    <a:pt x="187" y="587"/>
                    <a:pt x="200" y="570"/>
                    <a:pt x="218" y="564"/>
                  </a:cubicBezTo>
                  <a:cubicBezTo>
                    <a:pt x="219" y="564"/>
                    <a:pt x="220" y="563"/>
                    <a:pt x="222" y="563"/>
                  </a:cubicBezTo>
                  <a:cubicBezTo>
                    <a:pt x="222" y="563"/>
                    <a:pt x="222" y="563"/>
                    <a:pt x="222" y="563"/>
                  </a:cubicBezTo>
                  <a:cubicBezTo>
                    <a:pt x="223" y="563"/>
                    <a:pt x="223" y="563"/>
                    <a:pt x="224" y="562"/>
                  </a:cubicBezTo>
                  <a:cubicBezTo>
                    <a:pt x="225" y="562"/>
                    <a:pt x="225" y="562"/>
                    <a:pt x="225" y="562"/>
                  </a:cubicBezTo>
                  <a:cubicBezTo>
                    <a:pt x="225" y="562"/>
                    <a:pt x="225" y="562"/>
                    <a:pt x="225" y="562"/>
                  </a:cubicBezTo>
                  <a:cubicBezTo>
                    <a:pt x="226" y="562"/>
                    <a:pt x="226" y="562"/>
                    <a:pt x="227" y="562"/>
                  </a:cubicBezTo>
                  <a:cubicBezTo>
                    <a:pt x="228" y="562"/>
                    <a:pt x="228" y="562"/>
                    <a:pt x="228" y="562"/>
                  </a:cubicBezTo>
                  <a:cubicBezTo>
                    <a:pt x="228" y="561"/>
                    <a:pt x="228" y="561"/>
                    <a:pt x="229" y="561"/>
                  </a:cubicBezTo>
                  <a:cubicBezTo>
                    <a:pt x="230" y="561"/>
                    <a:pt x="230" y="561"/>
                    <a:pt x="230" y="561"/>
                  </a:cubicBezTo>
                  <a:cubicBezTo>
                    <a:pt x="231" y="561"/>
                    <a:pt x="231" y="561"/>
                    <a:pt x="231" y="561"/>
                  </a:cubicBezTo>
                  <a:cubicBezTo>
                    <a:pt x="232" y="561"/>
                    <a:pt x="232" y="561"/>
                    <a:pt x="233" y="561"/>
                  </a:cubicBezTo>
                  <a:cubicBezTo>
                    <a:pt x="234" y="561"/>
                    <a:pt x="234" y="561"/>
                    <a:pt x="234" y="561"/>
                  </a:cubicBezTo>
                  <a:cubicBezTo>
                    <a:pt x="234" y="561"/>
                    <a:pt x="234" y="561"/>
                    <a:pt x="235" y="561"/>
                  </a:cubicBezTo>
                  <a:cubicBezTo>
                    <a:pt x="236" y="561"/>
                    <a:pt x="236" y="561"/>
                    <a:pt x="236" y="561"/>
                  </a:cubicBezTo>
                  <a:cubicBezTo>
                    <a:pt x="237" y="561"/>
                    <a:pt x="237" y="561"/>
                    <a:pt x="238" y="562"/>
                  </a:cubicBezTo>
                  <a:cubicBezTo>
                    <a:pt x="238" y="562"/>
                    <a:pt x="238" y="562"/>
                    <a:pt x="238" y="562"/>
                  </a:cubicBezTo>
                  <a:cubicBezTo>
                    <a:pt x="239" y="562"/>
                    <a:pt x="239" y="562"/>
                    <a:pt x="240" y="562"/>
                  </a:cubicBezTo>
                  <a:cubicBezTo>
                    <a:pt x="241" y="562"/>
                    <a:pt x="241" y="562"/>
                    <a:pt x="241" y="562"/>
                  </a:cubicBezTo>
                  <a:cubicBezTo>
                    <a:pt x="241" y="562"/>
                    <a:pt x="241" y="562"/>
                    <a:pt x="242" y="562"/>
                  </a:cubicBezTo>
                  <a:cubicBezTo>
                    <a:pt x="263" y="567"/>
                    <a:pt x="278" y="585"/>
                    <a:pt x="278" y="607"/>
                  </a:cubicBezTo>
                  <a:close/>
                  <a:moveTo>
                    <a:pt x="465" y="232"/>
                  </a:moveTo>
                  <a:cubicBezTo>
                    <a:pt x="465" y="257"/>
                    <a:pt x="445" y="277"/>
                    <a:pt x="420" y="277"/>
                  </a:cubicBezTo>
                  <a:cubicBezTo>
                    <a:pt x="395" y="277"/>
                    <a:pt x="374" y="257"/>
                    <a:pt x="374" y="232"/>
                  </a:cubicBezTo>
                  <a:cubicBezTo>
                    <a:pt x="374" y="207"/>
                    <a:pt x="395" y="187"/>
                    <a:pt x="420" y="187"/>
                  </a:cubicBezTo>
                  <a:cubicBezTo>
                    <a:pt x="445" y="187"/>
                    <a:pt x="465" y="207"/>
                    <a:pt x="465" y="232"/>
                  </a:cubicBezTo>
                  <a:close/>
                  <a:moveTo>
                    <a:pt x="278" y="419"/>
                  </a:moveTo>
                  <a:cubicBezTo>
                    <a:pt x="278" y="444"/>
                    <a:pt x="257" y="465"/>
                    <a:pt x="233" y="465"/>
                  </a:cubicBezTo>
                  <a:cubicBezTo>
                    <a:pt x="208" y="465"/>
                    <a:pt x="187" y="444"/>
                    <a:pt x="187" y="419"/>
                  </a:cubicBezTo>
                  <a:cubicBezTo>
                    <a:pt x="187" y="394"/>
                    <a:pt x="208" y="374"/>
                    <a:pt x="233" y="374"/>
                  </a:cubicBezTo>
                  <a:cubicBezTo>
                    <a:pt x="257" y="374"/>
                    <a:pt x="278" y="394"/>
                    <a:pt x="278" y="419"/>
                  </a:cubicBezTo>
                  <a:close/>
                  <a:moveTo>
                    <a:pt x="278" y="232"/>
                  </a:moveTo>
                  <a:cubicBezTo>
                    <a:pt x="278" y="257"/>
                    <a:pt x="257" y="277"/>
                    <a:pt x="233" y="277"/>
                  </a:cubicBezTo>
                  <a:cubicBezTo>
                    <a:pt x="208" y="277"/>
                    <a:pt x="187" y="257"/>
                    <a:pt x="187" y="232"/>
                  </a:cubicBezTo>
                  <a:cubicBezTo>
                    <a:pt x="187" y="207"/>
                    <a:pt x="208" y="187"/>
                    <a:pt x="233" y="187"/>
                  </a:cubicBezTo>
                  <a:cubicBezTo>
                    <a:pt x="257" y="187"/>
                    <a:pt x="278" y="207"/>
                    <a:pt x="278" y="232"/>
                  </a:cubicBezTo>
                  <a:close/>
                  <a:moveTo>
                    <a:pt x="91" y="419"/>
                  </a:moveTo>
                  <a:cubicBezTo>
                    <a:pt x="91" y="444"/>
                    <a:pt x="70" y="465"/>
                    <a:pt x="45" y="465"/>
                  </a:cubicBezTo>
                  <a:cubicBezTo>
                    <a:pt x="20" y="465"/>
                    <a:pt x="0" y="444"/>
                    <a:pt x="0" y="419"/>
                  </a:cubicBezTo>
                  <a:cubicBezTo>
                    <a:pt x="0" y="394"/>
                    <a:pt x="20" y="374"/>
                    <a:pt x="45" y="374"/>
                  </a:cubicBezTo>
                  <a:cubicBezTo>
                    <a:pt x="70" y="374"/>
                    <a:pt x="91" y="394"/>
                    <a:pt x="91" y="419"/>
                  </a:cubicBezTo>
                  <a:close/>
                  <a:moveTo>
                    <a:pt x="465" y="45"/>
                  </a:moveTo>
                  <a:cubicBezTo>
                    <a:pt x="465" y="70"/>
                    <a:pt x="445" y="90"/>
                    <a:pt x="420" y="90"/>
                  </a:cubicBezTo>
                  <a:cubicBezTo>
                    <a:pt x="395" y="90"/>
                    <a:pt x="374" y="70"/>
                    <a:pt x="374" y="45"/>
                  </a:cubicBezTo>
                  <a:cubicBezTo>
                    <a:pt x="374" y="20"/>
                    <a:pt x="394" y="0"/>
                    <a:pt x="418" y="0"/>
                  </a:cubicBezTo>
                  <a:cubicBezTo>
                    <a:pt x="419" y="0"/>
                    <a:pt x="419" y="0"/>
                    <a:pt x="420" y="0"/>
                  </a:cubicBezTo>
                  <a:cubicBezTo>
                    <a:pt x="421" y="0"/>
                    <a:pt x="421" y="0"/>
                    <a:pt x="421" y="0"/>
                  </a:cubicBezTo>
                  <a:cubicBezTo>
                    <a:pt x="446" y="0"/>
                    <a:pt x="465" y="20"/>
                    <a:pt x="465" y="45"/>
                  </a:cubicBezTo>
                  <a:close/>
                  <a:moveTo>
                    <a:pt x="374" y="607"/>
                  </a:moveTo>
                  <a:cubicBezTo>
                    <a:pt x="374" y="582"/>
                    <a:pt x="395" y="561"/>
                    <a:pt x="420" y="561"/>
                  </a:cubicBezTo>
                  <a:cubicBezTo>
                    <a:pt x="445" y="561"/>
                    <a:pt x="465" y="582"/>
                    <a:pt x="465" y="607"/>
                  </a:cubicBezTo>
                  <a:cubicBezTo>
                    <a:pt x="465" y="632"/>
                    <a:pt x="445" y="652"/>
                    <a:pt x="420" y="652"/>
                  </a:cubicBezTo>
                  <a:cubicBezTo>
                    <a:pt x="395" y="652"/>
                    <a:pt x="374" y="632"/>
                    <a:pt x="374" y="607"/>
                  </a:cubicBezTo>
                  <a:close/>
                  <a:moveTo>
                    <a:pt x="562" y="419"/>
                  </a:moveTo>
                  <a:cubicBezTo>
                    <a:pt x="562" y="394"/>
                    <a:pt x="582" y="374"/>
                    <a:pt x="607" y="374"/>
                  </a:cubicBezTo>
                  <a:cubicBezTo>
                    <a:pt x="632" y="374"/>
                    <a:pt x="652" y="394"/>
                    <a:pt x="652" y="419"/>
                  </a:cubicBezTo>
                  <a:cubicBezTo>
                    <a:pt x="652" y="444"/>
                    <a:pt x="632" y="465"/>
                    <a:pt x="607" y="465"/>
                  </a:cubicBezTo>
                  <a:cubicBezTo>
                    <a:pt x="582" y="465"/>
                    <a:pt x="562" y="444"/>
                    <a:pt x="562" y="419"/>
                  </a:cubicBezTo>
                  <a:close/>
                  <a:moveTo>
                    <a:pt x="562" y="607"/>
                  </a:moveTo>
                  <a:cubicBezTo>
                    <a:pt x="562" y="582"/>
                    <a:pt x="582" y="561"/>
                    <a:pt x="607" y="561"/>
                  </a:cubicBezTo>
                  <a:cubicBezTo>
                    <a:pt x="632" y="561"/>
                    <a:pt x="652" y="582"/>
                    <a:pt x="652" y="607"/>
                  </a:cubicBezTo>
                  <a:cubicBezTo>
                    <a:pt x="652" y="632"/>
                    <a:pt x="632" y="652"/>
                    <a:pt x="607" y="652"/>
                  </a:cubicBezTo>
                  <a:cubicBezTo>
                    <a:pt x="582" y="652"/>
                    <a:pt x="562" y="632"/>
                    <a:pt x="562" y="607"/>
                  </a:cubicBezTo>
                  <a:close/>
                  <a:moveTo>
                    <a:pt x="749" y="419"/>
                  </a:moveTo>
                  <a:cubicBezTo>
                    <a:pt x="749" y="394"/>
                    <a:pt x="769" y="374"/>
                    <a:pt x="794" y="374"/>
                  </a:cubicBezTo>
                  <a:cubicBezTo>
                    <a:pt x="820" y="374"/>
                    <a:pt x="839" y="394"/>
                    <a:pt x="839" y="419"/>
                  </a:cubicBezTo>
                  <a:cubicBezTo>
                    <a:pt x="839" y="444"/>
                    <a:pt x="820" y="465"/>
                    <a:pt x="794" y="465"/>
                  </a:cubicBezTo>
                  <a:cubicBezTo>
                    <a:pt x="769" y="465"/>
                    <a:pt x="749" y="444"/>
                    <a:pt x="749" y="419"/>
                  </a:cubicBezTo>
                  <a:close/>
                  <a:moveTo>
                    <a:pt x="374" y="794"/>
                  </a:moveTo>
                  <a:cubicBezTo>
                    <a:pt x="374" y="769"/>
                    <a:pt x="395" y="749"/>
                    <a:pt x="420" y="749"/>
                  </a:cubicBezTo>
                  <a:cubicBezTo>
                    <a:pt x="445" y="749"/>
                    <a:pt x="465" y="769"/>
                    <a:pt x="465" y="794"/>
                  </a:cubicBezTo>
                  <a:cubicBezTo>
                    <a:pt x="465" y="818"/>
                    <a:pt x="446" y="839"/>
                    <a:pt x="421" y="839"/>
                  </a:cubicBezTo>
                  <a:cubicBezTo>
                    <a:pt x="421" y="839"/>
                    <a:pt x="421" y="839"/>
                    <a:pt x="421" y="839"/>
                  </a:cubicBezTo>
                  <a:cubicBezTo>
                    <a:pt x="420" y="839"/>
                    <a:pt x="420" y="839"/>
                    <a:pt x="420" y="839"/>
                  </a:cubicBezTo>
                  <a:cubicBezTo>
                    <a:pt x="420" y="839"/>
                    <a:pt x="420" y="839"/>
                    <a:pt x="420" y="839"/>
                  </a:cubicBezTo>
                  <a:cubicBezTo>
                    <a:pt x="419" y="839"/>
                    <a:pt x="419" y="839"/>
                    <a:pt x="418" y="839"/>
                  </a:cubicBezTo>
                  <a:cubicBezTo>
                    <a:pt x="418" y="839"/>
                    <a:pt x="418" y="839"/>
                    <a:pt x="418" y="839"/>
                  </a:cubicBezTo>
                  <a:cubicBezTo>
                    <a:pt x="394" y="839"/>
                    <a:pt x="374" y="818"/>
                    <a:pt x="374" y="7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19"/>
            <p:cNvSpPr>
              <a:spLocks noEditPoints="1"/>
            </p:cNvSpPr>
            <p:nvPr/>
          </p:nvSpPr>
          <p:spPr bwMode="auto">
            <a:xfrm>
              <a:off x="143987" y="5248951"/>
              <a:ext cx="280846" cy="280846"/>
            </a:xfrm>
            <a:custGeom>
              <a:avLst/>
              <a:gdLst>
                <a:gd name="T0" fmla="*/ 108 w 215"/>
                <a:gd name="T1" fmla="*/ 35 h 215"/>
                <a:gd name="T2" fmla="*/ 56 w 215"/>
                <a:gd name="T3" fmla="*/ 57 h 215"/>
                <a:gd name="T4" fmla="*/ 56 w 215"/>
                <a:gd name="T5" fmla="*/ 57 h 215"/>
                <a:gd name="T6" fmla="*/ 35 w 215"/>
                <a:gd name="T7" fmla="*/ 108 h 215"/>
                <a:gd name="T8" fmla="*/ 56 w 215"/>
                <a:gd name="T9" fmla="*/ 159 h 215"/>
                <a:gd name="T10" fmla="*/ 108 w 215"/>
                <a:gd name="T11" fmla="*/ 181 h 215"/>
                <a:gd name="T12" fmla="*/ 158 w 215"/>
                <a:gd name="T13" fmla="*/ 159 h 215"/>
                <a:gd name="T14" fmla="*/ 180 w 215"/>
                <a:gd name="T15" fmla="*/ 108 h 215"/>
                <a:gd name="T16" fmla="*/ 158 w 215"/>
                <a:gd name="T17" fmla="*/ 57 h 215"/>
                <a:gd name="T18" fmla="*/ 108 w 215"/>
                <a:gd name="T19" fmla="*/ 35 h 215"/>
                <a:gd name="T20" fmla="*/ 31 w 215"/>
                <a:gd name="T21" fmla="*/ 32 h 215"/>
                <a:gd name="T22" fmla="*/ 108 w 215"/>
                <a:gd name="T23" fmla="*/ 0 h 215"/>
                <a:gd name="T24" fmla="*/ 184 w 215"/>
                <a:gd name="T25" fmla="*/ 32 h 215"/>
                <a:gd name="T26" fmla="*/ 184 w 215"/>
                <a:gd name="T27" fmla="*/ 32 h 215"/>
                <a:gd name="T28" fmla="*/ 215 w 215"/>
                <a:gd name="T29" fmla="*/ 108 h 215"/>
                <a:gd name="T30" fmla="*/ 184 w 215"/>
                <a:gd name="T31" fmla="*/ 184 h 215"/>
                <a:gd name="T32" fmla="*/ 108 w 215"/>
                <a:gd name="T33" fmla="*/ 215 h 215"/>
                <a:gd name="T34" fmla="*/ 31 w 215"/>
                <a:gd name="T35" fmla="*/ 184 h 215"/>
                <a:gd name="T36" fmla="*/ 31 w 215"/>
                <a:gd name="T37" fmla="*/ 184 h 215"/>
                <a:gd name="T38" fmla="*/ 0 w 215"/>
                <a:gd name="T39" fmla="*/ 108 h 215"/>
                <a:gd name="T40" fmla="*/ 31 w 215"/>
                <a:gd name="T41" fmla="*/ 32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" h="215">
                  <a:moveTo>
                    <a:pt x="108" y="35"/>
                  </a:moveTo>
                  <a:cubicBezTo>
                    <a:pt x="87" y="35"/>
                    <a:pt x="70" y="43"/>
                    <a:pt x="56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43" y="70"/>
                    <a:pt x="35" y="88"/>
                    <a:pt x="35" y="108"/>
                  </a:cubicBezTo>
                  <a:cubicBezTo>
                    <a:pt x="35" y="128"/>
                    <a:pt x="43" y="146"/>
                    <a:pt x="56" y="159"/>
                  </a:cubicBezTo>
                  <a:cubicBezTo>
                    <a:pt x="70" y="172"/>
                    <a:pt x="87" y="181"/>
                    <a:pt x="108" y="181"/>
                  </a:cubicBezTo>
                  <a:cubicBezTo>
                    <a:pt x="127" y="181"/>
                    <a:pt x="146" y="172"/>
                    <a:pt x="158" y="159"/>
                  </a:cubicBezTo>
                  <a:cubicBezTo>
                    <a:pt x="172" y="146"/>
                    <a:pt x="180" y="128"/>
                    <a:pt x="180" y="108"/>
                  </a:cubicBezTo>
                  <a:cubicBezTo>
                    <a:pt x="180" y="88"/>
                    <a:pt x="172" y="70"/>
                    <a:pt x="158" y="57"/>
                  </a:cubicBezTo>
                  <a:cubicBezTo>
                    <a:pt x="146" y="43"/>
                    <a:pt x="127" y="35"/>
                    <a:pt x="108" y="35"/>
                  </a:cubicBezTo>
                  <a:close/>
                  <a:moveTo>
                    <a:pt x="31" y="32"/>
                  </a:moveTo>
                  <a:cubicBezTo>
                    <a:pt x="51" y="12"/>
                    <a:pt x="78" y="0"/>
                    <a:pt x="108" y="0"/>
                  </a:cubicBezTo>
                  <a:cubicBezTo>
                    <a:pt x="137" y="0"/>
                    <a:pt x="165" y="12"/>
                    <a:pt x="184" y="32"/>
                  </a:cubicBezTo>
                  <a:cubicBezTo>
                    <a:pt x="184" y="32"/>
                    <a:pt x="184" y="32"/>
                    <a:pt x="184" y="32"/>
                  </a:cubicBezTo>
                  <a:cubicBezTo>
                    <a:pt x="203" y="51"/>
                    <a:pt x="215" y="78"/>
                    <a:pt x="215" y="108"/>
                  </a:cubicBezTo>
                  <a:cubicBezTo>
                    <a:pt x="215" y="138"/>
                    <a:pt x="203" y="165"/>
                    <a:pt x="184" y="184"/>
                  </a:cubicBezTo>
                  <a:cubicBezTo>
                    <a:pt x="165" y="204"/>
                    <a:pt x="137" y="215"/>
                    <a:pt x="108" y="215"/>
                  </a:cubicBezTo>
                  <a:cubicBezTo>
                    <a:pt x="78" y="215"/>
                    <a:pt x="51" y="204"/>
                    <a:pt x="31" y="184"/>
                  </a:cubicBezTo>
                  <a:cubicBezTo>
                    <a:pt x="31" y="184"/>
                    <a:pt x="31" y="184"/>
                    <a:pt x="31" y="184"/>
                  </a:cubicBezTo>
                  <a:cubicBezTo>
                    <a:pt x="12" y="165"/>
                    <a:pt x="0" y="137"/>
                    <a:pt x="0" y="108"/>
                  </a:cubicBezTo>
                  <a:cubicBezTo>
                    <a:pt x="0" y="78"/>
                    <a:pt x="12" y="51"/>
                    <a:pt x="31" y="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10" grpId="0" build="p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4182113" y="1083097"/>
            <a:ext cx="3827780" cy="4507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CN" sz="28700" dirty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Ⅰ</a:t>
            </a:r>
            <a:endParaRPr lang="en-US" altLang="zh-CN" sz="28700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05965" y="2743200"/>
            <a:ext cx="8373745" cy="1014730"/>
          </a:xfrm>
          <a:prstGeom prst="rect">
            <a:avLst/>
          </a:prstGeom>
          <a:solidFill>
            <a:srgbClr val="ECED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价值</a:t>
            </a:r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体现</a:t>
            </a:r>
            <a:endParaRPr lang="zh-CN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92152" y="4881369"/>
            <a:ext cx="2778202" cy="2084928"/>
            <a:chOff x="-92152" y="4881369"/>
            <a:chExt cx="2778202" cy="2084928"/>
          </a:xfrm>
        </p:grpSpPr>
        <p:sp>
          <p:nvSpPr>
            <p:cNvPr id="6" name="矩形 5"/>
            <p:cNvSpPr/>
            <p:nvPr/>
          </p:nvSpPr>
          <p:spPr>
            <a:xfrm>
              <a:off x="-1" y="4881369"/>
              <a:ext cx="2686051" cy="1976631"/>
            </a:xfrm>
            <a:custGeom>
              <a:avLst/>
              <a:gdLst>
                <a:gd name="connsiteX0" fmla="*/ 0 w 3036072"/>
                <a:gd name="connsiteY0" fmla="*/ 0 h 1976631"/>
                <a:gd name="connsiteX1" fmla="*/ 3036072 w 3036072"/>
                <a:gd name="connsiteY1" fmla="*/ 0 h 1976631"/>
                <a:gd name="connsiteX2" fmla="*/ 3036072 w 3036072"/>
                <a:gd name="connsiteY2" fmla="*/ 1976631 h 1976631"/>
                <a:gd name="connsiteX3" fmla="*/ 0 w 3036072"/>
                <a:gd name="connsiteY3" fmla="*/ 1976631 h 1976631"/>
                <a:gd name="connsiteX4" fmla="*/ 0 w 3036072"/>
                <a:gd name="connsiteY4" fmla="*/ 0 h 1976631"/>
                <a:gd name="connsiteX0-1" fmla="*/ 0 w 3036072"/>
                <a:gd name="connsiteY0-2" fmla="*/ 0 h 1976631"/>
                <a:gd name="connsiteX1-3" fmla="*/ 1369197 w 3036072"/>
                <a:gd name="connsiteY1-4" fmla="*/ 895350 h 1976631"/>
                <a:gd name="connsiteX2-5" fmla="*/ 3036072 w 3036072"/>
                <a:gd name="connsiteY2-6" fmla="*/ 1976631 h 1976631"/>
                <a:gd name="connsiteX3-7" fmla="*/ 0 w 3036072"/>
                <a:gd name="connsiteY3-8" fmla="*/ 1976631 h 1976631"/>
                <a:gd name="connsiteX4-9" fmla="*/ 0 w 3036072"/>
                <a:gd name="connsiteY4-10" fmla="*/ 0 h 1976631"/>
                <a:gd name="connsiteX0-11" fmla="*/ 0 w 3036072"/>
                <a:gd name="connsiteY0-12" fmla="*/ 0 h 1976631"/>
                <a:gd name="connsiteX1-13" fmla="*/ 1369197 w 3036072"/>
                <a:gd name="connsiteY1-14" fmla="*/ 895350 h 1976631"/>
                <a:gd name="connsiteX2-15" fmla="*/ 3036072 w 3036072"/>
                <a:gd name="connsiteY2-16" fmla="*/ 1976631 h 1976631"/>
                <a:gd name="connsiteX3-17" fmla="*/ 0 w 3036072"/>
                <a:gd name="connsiteY3-18" fmla="*/ 1976631 h 1976631"/>
                <a:gd name="connsiteX4-19" fmla="*/ 0 w 3036072"/>
                <a:gd name="connsiteY4-20" fmla="*/ 0 h 1976631"/>
                <a:gd name="connsiteX0-21" fmla="*/ 0 w 3036072"/>
                <a:gd name="connsiteY0-22" fmla="*/ 0 h 1976631"/>
                <a:gd name="connsiteX1-23" fmla="*/ 1369197 w 3036072"/>
                <a:gd name="connsiteY1-24" fmla="*/ 895350 h 1976631"/>
                <a:gd name="connsiteX2-25" fmla="*/ 3036072 w 3036072"/>
                <a:gd name="connsiteY2-26" fmla="*/ 1976631 h 1976631"/>
                <a:gd name="connsiteX3-27" fmla="*/ 0 w 3036072"/>
                <a:gd name="connsiteY3-28" fmla="*/ 1976631 h 1976631"/>
                <a:gd name="connsiteX4-29" fmla="*/ 0 w 3036072"/>
                <a:gd name="connsiteY4-30" fmla="*/ 0 h 1976631"/>
                <a:gd name="connsiteX0-31" fmla="*/ 0 w 3036072"/>
                <a:gd name="connsiteY0-32" fmla="*/ 0 h 1976631"/>
                <a:gd name="connsiteX1-33" fmla="*/ 1369197 w 3036072"/>
                <a:gd name="connsiteY1-34" fmla="*/ 895350 h 1976631"/>
                <a:gd name="connsiteX2-35" fmla="*/ 3036072 w 3036072"/>
                <a:gd name="connsiteY2-36" fmla="*/ 1976631 h 1976631"/>
                <a:gd name="connsiteX3-37" fmla="*/ 0 w 3036072"/>
                <a:gd name="connsiteY3-38" fmla="*/ 1976631 h 1976631"/>
                <a:gd name="connsiteX4-39" fmla="*/ 0 w 3036072"/>
                <a:gd name="connsiteY4-40" fmla="*/ 0 h 1976631"/>
                <a:gd name="connsiteX0-41" fmla="*/ 0 w 3036072"/>
                <a:gd name="connsiteY0-42" fmla="*/ 0 h 1976631"/>
                <a:gd name="connsiteX1-43" fmla="*/ 1369197 w 3036072"/>
                <a:gd name="connsiteY1-44" fmla="*/ 895350 h 1976631"/>
                <a:gd name="connsiteX2-45" fmla="*/ 3036072 w 3036072"/>
                <a:gd name="connsiteY2-46" fmla="*/ 1976631 h 1976631"/>
                <a:gd name="connsiteX3-47" fmla="*/ 0 w 3036072"/>
                <a:gd name="connsiteY3-48" fmla="*/ 1976631 h 1976631"/>
                <a:gd name="connsiteX4-49" fmla="*/ 0 w 3036072"/>
                <a:gd name="connsiteY4-50" fmla="*/ 0 h 1976631"/>
                <a:gd name="connsiteX0-51" fmla="*/ 0 w 3036072"/>
                <a:gd name="connsiteY0-52" fmla="*/ 0 h 1976631"/>
                <a:gd name="connsiteX1-53" fmla="*/ 1369197 w 3036072"/>
                <a:gd name="connsiteY1-54" fmla="*/ 895350 h 1976631"/>
                <a:gd name="connsiteX2-55" fmla="*/ 3036072 w 3036072"/>
                <a:gd name="connsiteY2-56" fmla="*/ 1976631 h 1976631"/>
                <a:gd name="connsiteX3-57" fmla="*/ 0 w 3036072"/>
                <a:gd name="connsiteY3-58" fmla="*/ 1976631 h 1976631"/>
                <a:gd name="connsiteX4-59" fmla="*/ 0 w 3036072"/>
                <a:gd name="connsiteY4-60" fmla="*/ 0 h 1976631"/>
                <a:gd name="connsiteX0-61" fmla="*/ 0 w 3036072"/>
                <a:gd name="connsiteY0-62" fmla="*/ 0 h 1976631"/>
                <a:gd name="connsiteX1-63" fmla="*/ 1569222 w 3036072"/>
                <a:gd name="connsiteY1-64" fmla="*/ 1038225 h 1976631"/>
                <a:gd name="connsiteX2-65" fmla="*/ 3036072 w 3036072"/>
                <a:gd name="connsiteY2-66" fmla="*/ 1976631 h 1976631"/>
                <a:gd name="connsiteX3-67" fmla="*/ 0 w 3036072"/>
                <a:gd name="connsiteY3-68" fmla="*/ 1976631 h 1976631"/>
                <a:gd name="connsiteX4-69" fmla="*/ 0 w 3036072"/>
                <a:gd name="connsiteY4-70" fmla="*/ 0 h 1976631"/>
                <a:gd name="connsiteX0-71" fmla="*/ 0 w 3036072"/>
                <a:gd name="connsiteY0-72" fmla="*/ 0 h 1976631"/>
                <a:gd name="connsiteX1-73" fmla="*/ 1235847 w 3036072"/>
                <a:gd name="connsiteY1-74" fmla="*/ 1219200 h 1976631"/>
                <a:gd name="connsiteX2-75" fmla="*/ 3036072 w 3036072"/>
                <a:gd name="connsiteY2-76" fmla="*/ 1976631 h 1976631"/>
                <a:gd name="connsiteX3-77" fmla="*/ 0 w 3036072"/>
                <a:gd name="connsiteY3-78" fmla="*/ 1976631 h 1976631"/>
                <a:gd name="connsiteX4-79" fmla="*/ 0 w 3036072"/>
                <a:gd name="connsiteY4-80" fmla="*/ 0 h 1976631"/>
                <a:gd name="connsiteX0-81" fmla="*/ 0 w 3036072"/>
                <a:gd name="connsiteY0-82" fmla="*/ 0 h 1976631"/>
                <a:gd name="connsiteX1-83" fmla="*/ 1235847 w 3036072"/>
                <a:gd name="connsiteY1-84" fmla="*/ 1219200 h 1976631"/>
                <a:gd name="connsiteX2-85" fmla="*/ 3036072 w 3036072"/>
                <a:gd name="connsiteY2-86" fmla="*/ 1976631 h 1976631"/>
                <a:gd name="connsiteX3-87" fmla="*/ 0 w 3036072"/>
                <a:gd name="connsiteY3-88" fmla="*/ 1976631 h 1976631"/>
                <a:gd name="connsiteX4-89" fmla="*/ 0 w 3036072"/>
                <a:gd name="connsiteY4-90" fmla="*/ 0 h 197663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036072" h="1976631">
                  <a:moveTo>
                    <a:pt x="0" y="0"/>
                  </a:moveTo>
                  <a:cubicBezTo>
                    <a:pt x="725554" y="107950"/>
                    <a:pt x="246048" y="1349375"/>
                    <a:pt x="1235847" y="1219200"/>
                  </a:cubicBezTo>
                  <a:cubicBezTo>
                    <a:pt x="1924822" y="1112902"/>
                    <a:pt x="2918597" y="1235204"/>
                    <a:pt x="3036072" y="1976631"/>
                  </a:cubicBezTo>
                  <a:lnTo>
                    <a:pt x="0" y="19766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Freeform 12"/>
            <p:cNvSpPr>
              <a:spLocks noEditPoints="1"/>
            </p:cNvSpPr>
            <p:nvPr/>
          </p:nvSpPr>
          <p:spPr bwMode="auto">
            <a:xfrm>
              <a:off x="1840168" y="6463263"/>
              <a:ext cx="288387" cy="213964"/>
            </a:xfrm>
            <a:custGeom>
              <a:avLst/>
              <a:gdLst>
                <a:gd name="T0" fmla="*/ 361 w 373"/>
                <a:gd name="T1" fmla="*/ 31 h 277"/>
                <a:gd name="T2" fmla="*/ 369 w 373"/>
                <a:gd name="T3" fmla="*/ 54 h 277"/>
                <a:gd name="T4" fmla="*/ 345 w 373"/>
                <a:gd name="T5" fmla="*/ 63 h 277"/>
                <a:gd name="T6" fmla="*/ 317 w 373"/>
                <a:gd name="T7" fmla="*/ 49 h 277"/>
                <a:gd name="T8" fmla="*/ 278 w 373"/>
                <a:gd name="T9" fmla="*/ 49 h 277"/>
                <a:gd name="T10" fmla="*/ 207 w 373"/>
                <a:gd name="T11" fmla="*/ 49 h 277"/>
                <a:gd name="T12" fmla="*/ 167 w 373"/>
                <a:gd name="T13" fmla="*/ 49 h 277"/>
                <a:gd name="T14" fmla="*/ 96 w 373"/>
                <a:gd name="T15" fmla="*/ 49 h 277"/>
                <a:gd name="T16" fmla="*/ 76 w 373"/>
                <a:gd name="T17" fmla="*/ 40 h 277"/>
                <a:gd name="T18" fmla="*/ 56 w 373"/>
                <a:gd name="T19" fmla="*/ 49 h 277"/>
                <a:gd name="T20" fmla="*/ 29 w 373"/>
                <a:gd name="T21" fmla="*/ 63 h 277"/>
                <a:gd name="T22" fmla="*/ 5 w 373"/>
                <a:gd name="T23" fmla="*/ 54 h 277"/>
                <a:gd name="T24" fmla="*/ 13 w 373"/>
                <a:gd name="T25" fmla="*/ 31 h 277"/>
                <a:gd name="T26" fmla="*/ 41 w 373"/>
                <a:gd name="T27" fmla="*/ 17 h 277"/>
                <a:gd name="T28" fmla="*/ 76 w 373"/>
                <a:gd name="T29" fmla="*/ 5 h 277"/>
                <a:gd name="T30" fmla="*/ 111 w 373"/>
                <a:gd name="T31" fmla="*/ 17 h 277"/>
                <a:gd name="T32" fmla="*/ 152 w 373"/>
                <a:gd name="T33" fmla="*/ 17 h 277"/>
                <a:gd name="T34" fmla="*/ 222 w 373"/>
                <a:gd name="T35" fmla="*/ 17 h 277"/>
                <a:gd name="T36" fmla="*/ 263 w 373"/>
                <a:gd name="T37" fmla="*/ 17 h 277"/>
                <a:gd name="T38" fmla="*/ 333 w 373"/>
                <a:gd name="T39" fmla="*/ 17 h 277"/>
                <a:gd name="T40" fmla="*/ 361 w 373"/>
                <a:gd name="T41" fmla="*/ 31 h 277"/>
                <a:gd name="T42" fmla="*/ 361 w 373"/>
                <a:gd name="T43" fmla="*/ 241 h 277"/>
                <a:gd name="T44" fmla="*/ 369 w 373"/>
                <a:gd name="T45" fmla="*/ 265 h 277"/>
                <a:gd name="T46" fmla="*/ 345 w 373"/>
                <a:gd name="T47" fmla="*/ 272 h 277"/>
                <a:gd name="T48" fmla="*/ 317 w 373"/>
                <a:gd name="T49" fmla="*/ 259 h 277"/>
                <a:gd name="T50" fmla="*/ 278 w 373"/>
                <a:gd name="T51" fmla="*/ 259 h 277"/>
                <a:gd name="T52" fmla="*/ 207 w 373"/>
                <a:gd name="T53" fmla="*/ 259 h 277"/>
                <a:gd name="T54" fmla="*/ 167 w 373"/>
                <a:gd name="T55" fmla="*/ 259 h 277"/>
                <a:gd name="T56" fmla="*/ 96 w 373"/>
                <a:gd name="T57" fmla="*/ 259 h 277"/>
                <a:gd name="T58" fmla="*/ 56 w 373"/>
                <a:gd name="T59" fmla="*/ 259 h 277"/>
                <a:gd name="T60" fmla="*/ 29 w 373"/>
                <a:gd name="T61" fmla="*/ 272 h 277"/>
                <a:gd name="T62" fmla="*/ 5 w 373"/>
                <a:gd name="T63" fmla="*/ 265 h 277"/>
                <a:gd name="T64" fmla="*/ 13 w 373"/>
                <a:gd name="T65" fmla="*/ 241 h 277"/>
                <a:gd name="T66" fmla="*/ 41 w 373"/>
                <a:gd name="T67" fmla="*/ 227 h 277"/>
                <a:gd name="T68" fmla="*/ 111 w 373"/>
                <a:gd name="T69" fmla="*/ 227 h 277"/>
                <a:gd name="T70" fmla="*/ 152 w 373"/>
                <a:gd name="T71" fmla="*/ 227 h 277"/>
                <a:gd name="T72" fmla="*/ 222 w 373"/>
                <a:gd name="T73" fmla="*/ 227 h 277"/>
                <a:gd name="T74" fmla="*/ 263 w 373"/>
                <a:gd name="T75" fmla="*/ 227 h 277"/>
                <a:gd name="T76" fmla="*/ 333 w 373"/>
                <a:gd name="T77" fmla="*/ 227 h 277"/>
                <a:gd name="T78" fmla="*/ 361 w 373"/>
                <a:gd name="T79" fmla="*/ 241 h 277"/>
                <a:gd name="T80" fmla="*/ 361 w 373"/>
                <a:gd name="T81" fmla="*/ 136 h 277"/>
                <a:gd name="T82" fmla="*/ 369 w 373"/>
                <a:gd name="T83" fmla="*/ 159 h 277"/>
                <a:gd name="T84" fmla="*/ 345 w 373"/>
                <a:gd name="T85" fmla="*/ 168 h 277"/>
                <a:gd name="T86" fmla="*/ 317 w 373"/>
                <a:gd name="T87" fmla="*/ 154 h 277"/>
                <a:gd name="T88" fmla="*/ 278 w 373"/>
                <a:gd name="T89" fmla="*/ 154 h 277"/>
                <a:gd name="T90" fmla="*/ 207 w 373"/>
                <a:gd name="T91" fmla="*/ 154 h 277"/>
                <a:gd name="T92" fmla="*/ 167 w 373"/>
                <a:gd name="T93" fmla="*/ 154 h 277"/>
                <a:gd name="T94" fmla="*/ 96 w 373"/>
                <a:gd name="T95" fmla="*/ 154 h 277"/>
                <a:gd name="T96" fmla="*/ 56 w 373"/>
                <a:gd name="T97" fmla="*/ 154 h 277"/>
                <a:gd name="T98" fmla="*/ 29 w 373"/>
                <a:gd name="T99" fmla="*/ 168 h 277"/>
                <a:gd name="T100" fmla="*/ 5 w 373"/>
                <a:gd name="T101" fmla="*/ 159 h 277"/>
                <a:gd name="T102" fmla="*/ 13 w 373"/>
                <a:gd name="T103" fmla="*/ 136 h 277"/>
                <a:gd name="T104" fmla="*/ 41 w 373"/>
                <a:gd name="T105" fmla="*/ 122 h 277"/>
                <a:gd name="T106" fmla="*/ 111 w 373"/>
                <a:gd name="T107" fmla="*/ 122 h 277"/>
                <a:gd name="T108" fmla="*/ 152 w 373"/>
                <a:gd name="T109" fmla="*/ 122 h 277"/>
                <a:gd name="T110" fmla="*/ 222 w 373"/>
                <a:gd name="T111" fmla="*/ 122 h 277"/>
                <a:gd name="T112" fmla="*/ 263 w 373"/>
                <a:gd name="T113" fmla="*/ 122 h 277"/>
                <a:gd name="T114" fmla="*/ 333 w 373"/>
                <a:gd name="T115" fmla="*/ 122 h 277"/>
                <a:gd name="T116" fmla="*/ 361 w 373"/>
                <a:gd name="T117" fmla="*/ 136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3" h="277">
                  <a:moveTo>
                    <a:pt x="361" y="31"/>
                  </a:moveTo>
                  <a:cubicBezTo>
                    <a:pt x="370" y="35"/>
                    <a:pt x="373" y="46"/>
                    <a:pt x="369" y="54"/>
                  </a:cubicBezTo>
                  <a:cubicBezTo>
                    <a:pt x="364" y="63"/>
                    <a:pt x="354" y="66"/>
                    <a:pt x="345" y="63"/>
                  </a:cubicBezTo>
                  <a:cubicBezTo>
                    <a:pt x="317" y="49"/>
                    <a:pt x="317" y="49"/>
                    <a:pt x="317" y="49"/>
                  </a:cubicBezTo>
                  <a:cubicBezTo>
                    <a:pt x="297" y="39"/>
                    <a:pt x="297" y="39"/>
                    <a:pt x="278" y="49"/>
                  </a:cubicBezTo>
                  <a:cubicBezTo>
                    <a:pt x="242" y="66"/>
                    <a:pt x="242" y="66"/>
                    <a:pt x="207" y="49"/>
                  </a:cubicBezTo>
                  <a:cubicBezTo>
                    <a:pt x="187" y="39"/>
                    <a:pt x="187" y="39"/>
                    <a:pt x="167" y="49"/>
                  </a:cubicBezTo>
                  <a:cubicBezTo>
                    <a:pt x="132" y="66"/>
                    <a:pt x="131" y="66"/>
                    <a:pt x="96" y="49"/>
                  </a:cubicBezTo>
                  <a:cubicBezTo>
                    <a:pt x="85" y="43"/>
                    <a:pt x="79" y="40"/>
                    <a:pt x="76" y="40"/>
                  </a:cubicBezTo>
                  <a:cubicBezTo>
                    <a:pt x="73" y="40"/>
                    <a:pt x="67" y="43"/>
                    <a:pt x="56" y="49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19" y="66"/>
                    <a:pt x="9" y="63"/>
                    <a:pt x="5" y="54"/>
                  </a:cubicBezTo>
                  <a:cubicBezTo>
                    <a:pt x="0" y="46"/>
                    <a:pt x="4" y="35"/>
                    <a:pt x="13" y="31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57" y="9"/>
                    <a:pt x="65" y="5"/>
                    <a:pt x="76" y="5"/>
                  </a:cubicBezTo>
                  <a:cubicBezTo>
                    <a:pt x="87" y="5"/>
                    <a:pt x="95" y="9"/>
                    <a:pt x="111" y="17"/>
                  </a:cubicBezTo>
                  <a:cubicBezTo>
                    <a:pt x="131" y="27"/>
                    <a:pt x="132" y="27"/>
                    <a:pt x="152" y="17"/>
                  </a:cubicBezTo>
                  <a:cubicBezTo>
                    <a:pt x="187" y="0"/>
                    <a:pt x="187" y="0"/>
                    <a:pt x="222" y="17"/>
                  </a:cubicBezTo>
                  <a:cubicBezTo>
                    <a:pt x="242" y="27"/>
                    <a:pt x="242" y="27"/>
                    <a:pt x="263" y="17"/>
                  </a:cubicBezTo>
                  <a:cubicBezTo>
                    <a:pt x="297" y="0"/>
                    <a:pt x="297" y="0"/>
                    <a:pt x="333" y="17"/>
                  </a:cubicBezTo>
                  <a:lnTo>
                    <a:pt x="361" y="31"/>
                  </a:lnTo>
                  <a:close/>
                  <a:moveTo>
                    <a:pt x="361" y="241"/>
                  </a:moveTo>
                  <a:cubicBezTo>
                    <a:pt x="370" y="245"/>
                    <a:pt x="373" y="256"/>
                    <a:pt x="369" y="265"/>
                  </a:cubicBezTo>
                  <a:cubicBezTo>
                    <a:pt x="364" y="273"/>
                    <a:pt x="354" y="277"/>
                    <a:pt x="345" y="272"/>
                  </a:cubicBezTo>
                  <a:cubicBezTo>
                    <a:pt x="317" y="259"/>
                    <a:pt x="317" y="259"/>
                    <a:pt x="317" y="259"/>
                  </a:cubicBezTo>
                  <a:cubicBezTo>
                    <a:pt x="297" y="249"/>
                    <a:pt x="297" y="249"/>
                    <a:pt x="278" y="259"/>
                  </a:cubicBezTo>
                  <a:cubicBezTo>
                    <a:pt x="242" y="276"/>
                    <a:pt x="242" y="276"/>
                    <a:pt x="207" y="259"/>
                  </a:cubicBezTo>
                  <a:cubicBezTo>
                    <a:pt x="187" y="249"/>
                    <a:pt x="187" y="249"/>
                    <a:pt x="167" y="259"/>
                  </a:cubicBezTo>
                  <a:cubicBezTo>
                    <a:pt x="132" y="276"/>
                    <a:pt x="131" y="276"/>
                    <a:pt x="96" y="259"/>
                  </a:cubicBezTo>
                  <a:cubicBezTo>
                    <a:pt x="76" y="249"/>
                    <a:pt x="76" y="249"/>
                    <a:pt x="56" y="259"/>
                  </a:cubicBezTo>
                  <a:cubicBezTo>
                    <a:pt x="29" y="272"/>
                    <a:pt x="29" y="272"/>
                    <a:pt x="29" y="272"/>
                  </a:cubicBezTo>
                  <a:cubicBezTo>
                    <a:pt x="19" y="277"/>
                    <a:pt x="9" y="273"/>
                    <a:pt x="5" y="265"/>
                  </a:cubicBezTo>
                  <a:cubicBezTo>
                    <a:pt x="0" y="256"/>
                    <a:pt x="4" y="245"/>
                    <a:pt x="13" y="241"/>
                  </a:cubicBezTo>
                  <a:cubicBezTo>
                    <a:pt x="41" y="227"/>
                    <a:pt x="41" y="227"/>
                    <a:pt x="41" y="227"/>
                  </a:cubicBezTo>
                  <a:cubicBezTo>
                    <a:pt x="76" y="209"/>
                    <a:pt x="76" y="209"/>
                    <a:pt x="111" y="227"/>
                  </a:cubicBezTo>
                  <a:cubicBezTo>
                    <a:pt x="131" y="237"/>
                    <a:pt x="132" y="237"/>
                    <a:pt x="152" y="227"/>
                  </a:cubicBezTo>
                  <a:cubicBezTo>
                    <a:pt x="187" y="209"/>
                    <a:pt x="187" y="209"/>
                    <a:pt x="222" y="227"/>
                  </a:cubicBezTo>
                  <a:cubicBezTo>
                    <a:pt x="242" y="237"/>
                    <a:pt x="242" y="237"/>
                    <a:pt x="263" y="227"/>
                  </a:cubicBezTo>
                  <a:cubicBezTo>
                    <a:pt x="297" y="209"/>
                    <a:pt x="297" y="209"/>
                    <a:pt x="333" y="227"/>
                  </a:cubicBezTo>
                  <a:lnTo>
                    <a:pt x="361" y="241"/>
                  </a:lnTo>
                  <a:close/>
                  <a:moveTo>
                    <a:pt x="361" y="136"/>
                  </a:moveTo>
                  <a:cubicBezTo>
                    <a:pt x="370" y="140"/>
                    <a:pt x="373" y="151"/>
                    <a:pt x="369" y="159"/>
                  </a:cubicBezTo>
                  <a:cubicBezTo>
                    <a:pt x="364" y="168"/>
                    <a:pt x="354" y="172"/>
                    <a:pt x="345" y="168"/>
                  </a:cubicBezTo>
                  <a:cubicBezTo>
                    <a:pt x="317" y="154"/>
                    <a:pt x="317" y="154"/>
                    <a:pt x="317" y="154"/>
                  </a:cubicBezTo>
                  <a:cubicBezTo>
                    <a:pt x="297" y="144"/>
                    <a:pt x="297" y="144"/>
                    <a:pt x="278" y="154"/>
                  </a:cubicBezTo>
                  <a:cubicBezTo>
                    <a:pt x="242" y="171"/>
                    <a:pt x="242" y="171"/>
                    <a:pt x="207" y="154"/>
                  </a:cubicBezTo>
                  <a:cubicBezTo>
                    <a:pt x="187" y="144"/>
                    <a:pt x="187" y="144"/>
                    <a:pt x="167" y="154"/>
                  </a:cubicBezTo>
                  <a:cubicBezTo>
                    <a:pt x="131" y="171"/>
                    <a:pt x="131" y="171"/>
                    <a:pt x="96" y="154"/>
                  </a:cubicBezTo>
                  <a:cubicBezTo>
                    <a:pt x="76" y="144"/>
                    <a:pt x="76" y="144"/>
                    <a:pt x="56" y="154"/>
                  </a:cubicBezTo>
                  <a:cubicBezTo>
                    <a:pt x="29" y="168"/>
                    <a:pt x="29" y="168"/>
                    <a:pt x="29" y="168"/>
                  </a:cubicBezTo>
                  <a:cubicBezTo>
                    <a:pt x="19" y="172"/>
                    <a:pt x="9" y="168"/>
                    <a:pt x="5" y="159"/>
                  </a:cubicBezTo>
                  <a:cubicBezTo>
                    <a:pt x="0" y="151"/>
                    <a:pt x="4" y="140"/>
                    <a:pt x="13" y="136"/>
                  </a:cubicBezTo>
                  <a:cubicBezTo>
                    <a:pt x="41" y="122"/>
                    <a:pt x="41" y="122"/>
                    <a:pt x="41" y="122"/>
                  </a:cubicBezTo>
                  <a:cubicBezTo>
                    <a:pt x="76" y="104"/>
                    <a:pt x="76" y="104"/>
                    <a:pt x="111" y="122"/>
                  </a:cubicBezTo>
                  <a:cubicBezTo>
                    <a:pt x="131" y="132"/>
                    <a:pt x="132" y="132"/>
                    <a:pt x="152" y="122"/>
                  </a:cubicBezTo>
                  <a:cubicBezTo>
                    <a:pt x="187" y="104"/>
                    <a:pt x="187" y="104"/>
                    <a:pt x="222" y="122"/>
                  </a:cubicBezTo>
                  <a:cubicBezTo>
                    <a:pt x="242" y="132"/>
                    <a:pt x="242" y="132"/>
                    <a:pt x="263" y="122"/>
                  </a:cubicBezTo>
                  <a:cubicBezTo>
                    <a:pt x="297" y="104"/>
                    <a:pt x="297" y="104"/>
                    <a:pt x="333" y="122"/>
                  </a:cubicBezTo>
                  <a:lnTo>
                    <a:pt x="361" y="1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20"/>
            <p:cNvSpPr>
              <a:spLocks noEditPoints="1"/>
            </p:cNvSpPr>
            <p:nvPr/>
          </p:nvSpPr>
          <p:spPr bwMode="auto">
            <a:xfrm>
              <a:off x="-92152" y="6344981"/>
              <a:ext cx="620631" cy="621316"/>
            </a:xfrm>
            <a:custGeom>
              <a:avLst/>
              <a:gdLst>
                <a:gd name="T0" fmla="*/ 794 w 839"/>
                <a:gd name="T1" fmla="*/ 277 h 839"/>
                <a:gd name="T2" fmla="*/ 562 w 839"/>
                <a:gd name="T3" fmla="*/ 45 h 839"/>
                <a:gd name="T4" fmla="*/ 193 w 839"/>
                <a:gd name="T5" fmla="*/ 67 h 839"/>
                <a:gd name="T6" fmla="*/ 67 w 839"/>
                <a:gd name="T7" fmla="*/ 193 h 839"/>
                <a:gd name="T8" fmla="*/ 67 w 839"/>
                <a:gd name="T9" fmla="*/ 193 h 839"/>
                <a:gd name="T10" fmla="*/ 45 w 839"/>
                <a:gd name="T11" fmla="*/ 561 h 839"/>
                <a:gd name="T12" fmla="*/ 278 w 839"/>
                <a:gd name="T13" fmla="*/ 794 h 839"/>
                <a:gd name="T14" fmla="*/ 647 w 839"/>
                <a:gd name="T15" fmla="*/ 773 h 839"/>
                <a:gd name="T16" fmla="*/ 772 w 839"/>
                <a:gd name="T17" fmla="*/ 646 h 839"/>
                <a:gd name="T18" fmla="*/ 772 w 839"/>
                <a:gd name="T19" fmla="*/ 646 h 839"/>
                <a:gd name="T20" fmla="*/ 617 w 839"/>
                <a:gd name="T21" fmla="*/ 276 h 839"/>
                <a:gd name="T22" fmla="*/ 613 w 839"/>
                <a:gd name="T23" fmla="*/ 277 h 839"/>
                <a:gd name="T24" fmla="*/ 608 w 839"/>
                <a:gd name="T25" fmla="*/ 277 h 839"/>
                <a:gd name="T26" fmla="*/ 604 w 839"/>
                <a:gd name="T27" fmla="*/ 277 h 839"/>
                <a:gd name="T28" fmla="*/ 599 w 839"/>
                <a:gd name="T29" fmla="*/ 276 h 839"/>
                <a:gd name="T30" fmla="*/ 595 w 839"/>
                <a:gd name="T31" fmla="*/ 276 h 839"/>
                <a:gd name="T32" fmla="*/ 597 w 839"/>
                <a:gd name="T33" fmla="*/ 188 h 839"/>
                <a:gd name="T34" fmla="*/ 601 w 839"/>
                <a:gd name="T35" fmla="*/ 187 h 839"/>
                <a:gd name="T36" fmla="*/ 606 w 839"/>
                <a:gd name="T37" fmla="*/ 187 h 839"/>
                <a:gd name="T38" fmla="*/ 611 w 839"/>
                <a:gd name="T39" fmla="*/ 187 h 839"/>
                <a:gd name="T40" fmla="*/ 615 w 839"/>
                <a:gd name="T41" fmla="*/ 187 h 839"/>
                <a:gd name="T42" fmla="*/ 652 w 839"/>
                <a:gd name="T43" fmla="*/ 232 h 839"/>
                <a:gd name="T44" fmla="*/ 418 w 839"/>
                <a:gd name="T45" fmla="*/ 465 h 839"/>
                <a:gd name="T46" fmla="*/ 414 w 839"/>
                <a:gd name="T47" fmla="*/ 464 h 839"/>
                <a:gd name="T48" fmla="*/ 409 w 839"/>
                <a:gd name="T49" fmla="*/ 463 h 839"/>
                <a:gd name="T50" fmla="*/ 405 w 839"/>
                <a:gd name="T51" fmla="*/ 462 h 839"/>
                <a:gd name="T52" fmla="*/ 401 w 839"/>
                <a:gd name="T53" fmla="*/ 460 h 839"/>
                <a:gd name="T54" fmla="*/ 397 w 839"/>
                <a:gd name="T55" fmla="*/ 459 h 839"/>
                <a:gd name="T56" fmla="*/ 397 w 839"/>
                <a:gd name="T57" fmla="*/ 380 h 839"/>
                <a:gd name="T58" fmla="*/ 401 w 839"/>
                <a:gd name="T59" fmla="*/ 378 h 839"/>
                <a:gd name="T60" fmla="*/ 405 w 839"/>
                <a:gd name="T61" fmla="*/ 377 h 839"/>
                <a:gd name="T62" fmla="*/ 410 w 839"/>
                <a:gd name="T63" fmla="*/ 375 h 839"/>
                <a:gd name="T64" fmla="*/ 414 w 839"/>
                <a:gd name="T65" fmla="*/ 374 h 839"/>
                <a:gd name="T66" fmla="*/ 418 w 839"/>
                <a:gd name="T67" fmla="*/ 374 h 839"/>
                <a:gd name="T68" fmla="*/ 278 w 839"/>
                <a:gd name="T69" fmla="*/ 607 h 839"/>
                <a:gd name="T70" fmla="*/ 241 w 839"/>
                <a:gd name="T71" fmla="*/ 651 h 839"/>
                <a:gd name="T72" fmla="*/ 236 w 839"/>
                <a:gd name="T73" fmla="*/ 652 h 839"/>
                <a:gd name="T74" fmla="*/ 231 w 839"/>
                <a:gd name="T75" fmla="*/ 652 h 839"/>
                <a:gd name="T76" fmla="*/ 227 w 839"/>
                <a:gd name="T77" fmla="*/ 652 h 839"/>
                <a:gd name="T78" fmla="*/ 222 w 839"/>
                <a:gd name="T79" fmla="*/ 651 h 839"/>
                <a:gd name="T80" fmla="*/ 222 w 839"/>
                <a:gd name="T81" fmla="*/ 563 h 839"/>
                <a:gd name="T82" fmla="*/ 225 w 839"/>
                <a:gd name="T83" fmla="*/ 562 h 839"/>
                <a:gd name="T84" fmla="*/ 230 w 839"/>
                <a:gd name="T85" fmla="*/ 561 h 839"/>
                <a:gd name="T86" fmla="*/ 235 w 839"/>
                <a:gd name="T87" fmla="*/ 561 h 839"/>
                <a:gd name="T88" fmla="*/ 240 w 839"/>
                <a:gd name="T89" fmla="*/ 562 h 839"/>
                <a:gd name="T90" fmla="*/ 465 w 839"/>
                <a:gd name="T91" fmla="*/ 232 h 839"/>
                <a:gd name="T92" fmla="*/ 465 w 839"/>
                <a:gd name="T93" fmla="*/ 232 h 839"/>
                <a:gd name="T94" fmla="*/ 233 w 839"/>
                <a:gd name="T95" fmla="*/ 374 h 839"/>
                <a:gd name="T96" fmla="*/ 187 w 839"/>
                <a:gd name="T97" fmla="*/ 232 h 839"/>
                <a:gd name="T98" fmla="*/ 45 w 839"/>
                <a:gd name="T99" fmla="*/ 465 h 839"/>
                <a:gd name="T100" fmla="*/ 465 w 839"/>
                <a:gd name="T101" fmla="*/ 45 h 839"/>
                <a:gd name="T102" fmla="*/ 420 w 839"/>
                <a:gd name="T103" fmla="*/ 0 h 839"/>
                <a:gd name="T104" fmla="*/ 420 w 839"/>
                <a:gd name="T105" fmla="*/ 561 h 839"/>
                <a:gd name="T106" fmla="*/ 562 w 839"/>
                <a:gd name="T107" fmla="*/ 419 h 839"/>
                <a:gd name="T108" fmla="*/ 562 w 839"/>
                <a:gd name="T109" fmla="*/ 419 h 839"/>
                <a:gd name="T110" fmla="*/ 607 w 839"/>
                <a:gd name="T111" fmla="*/ 652 h 839"/>
                <a:gd name="T112" fmla="*/ 839 w 839"/>
                <a:gd name="T113" fmla="*/ 419 h 839"/>
                <a:gd name="T114" fmla="*/ 420 w 839"/>
                <a:gd name="T115" fmla="*/ 749 h 839"/>
                <a:gd name="T116" fmla="*/ 420 w 839"/>
                <a:gd name="T117" fmla="*/ 839 h 839"/>
                <a:gd name="T118" fmla="*/ 374 w 839"/>
                <a:gd name="T119" fmla="*/ 794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39" h="839">
                  <a:moveTo>
                    <a:pt x="813" y="273"/>
                  </a:moveTo>
                  <a:cubicBezTo>
                    <a:pt x="803" y="244"/>
                    <a:pt x="789" y="218"/>
                    <a:pt x="772" y="193"/>
                  </a:cubicBezTo>
                  <a:cubicBezTo>
                    <a:pt x="759" y="200"/>
                    <a:pt x="749" y="215"/>
                    <a:pt x="749" y="232"/>
                  </a:cubicBezTo>
                  <a:cubicBezTo>
                    <a:pt x="749" y="257"/>
                    <a:pt x="769" y="277"/>
                    <a:pt x="794" y="277"/>
                  </a:cubicBezTo>
                  <a:cubicBezTo>
                    <a:pt x="801" y="277"/>
                    <a:pt x="807" y="276"/>
                    <a:pt x="813" y="273"/>
                  </a:cubicBezTo>
                  <a:close/>
                  <a:moveTo>
                    <a:pt x="647" y="67"/>
                  </a:moveTo>
                  <a:cubicBezTo>
                    <a:pt x="621" y="50"/>
                    <a:pt x="595" y="36"/>
                    <a:pt x="566" y="26"/>
                  </a:cubicBezTo>
                  <a:cubicBezTo>
                    <a:pt x="563" y="32"/>
                    <a:pt x="562" y="38"/>
                    <a:pt x="562" y="45"/>
                  </a:cubicBezTo>
                  <a:cubicBezTo>
                    <a:pt x="562" y="70"/>
                    <a:pt x="582" y="90"/>
                    <a:pt x="607" y="90"/>
                  </a:cubicBezTo>
                  <a:cubicBezTo>
                    <a:pt x="624" y="90"/>
                    <a:pt x="639" y="80"/>
                    <a:pt x="647" y="67"/>
                  </a:cubicBezTo>
                  <a:close/>
                  <a:moveTo>
                    <a:pt x="274" y="26"/>
                  </a:moveTo>
                  <a:cubicBezTo>
                    <a:pt x="245" y="36"/>
                    <a:pt x="218" y="50"/>
                    <a:pt x="193" y="67"/>
                  </a:cubicBezTo>
                  <a:cubicBezTo>
                    <a:pt x="200" y="80"/>
                    <a:pt x="215" y="90"/>
                    <a:pt x="233" y="90"/>
                  </a:cubicBezTo>
                  <a:cubicBezTo>
                    <a:pt x="257" y="90"/>
                    <a:pt x="278" y="70"/>
                    <a:pt x="278" y="45"/>
                  </a:cubicBezTo>
                  <a:cubicBezTo>
                    <a:pt x="278" y="38"/>
                    <a:pt x="276" y="32"/>
                    <a:pt x="274" y="26"/>
                  </a:cubicBezTo>
                  <a:close/>
                  <a:moveTo>
                    <a:pt x="67" y="193"/>
                  </a:moveTo>
                  <a:cubicBezTo>
                    <a:pt x="51" y="218"/>
                    <a:pt x="37" y="244"/>
                    <a:pt x="26" y="273"/>
                  </a:cubicBezTo>
                  <a:cubicBezTo>
                    <a:pt x="32" y="276"/>
                    <a:pt x="38" y="277"/>
                    <a:pt x="45" y="277"/>
                  </a:cubicBezTo>
                  <a:cubicBezTo>
                    <a:pt x="70" y="277"/>
                    <a:pt x="91" y="257"/>
                    <a:pt x="91" y="232"/>
                  </a:cubicBezTo>
                  <a:cubicBezTo>
                    <a:pt x="91" y="215"/>
                    <a:pt x="81" y="200"/>
                    <a:pt x="67" y="193"/>
                  </a:cubicBezTo>
                  <a:close/>
                  <a:moveTo>
                    <a:pt x="26" y="566"/>
                  </a:moveTo>
                  <a:cubicBezTo>
                    <a:pt x="37" y="594"/>
                    <a:pt x="51" y="621"/>
                    <a:pt x="67" y="646"/>
                  </a:cubicBezTo>
                  <a:cubicBezTo>
                    <a:pt x="81" y="639"/>
                    <a:pt x="91" y="624"/>
                    <a:pt x="91" y="607"/>
                  </a:cubicBezTo>
                  <a:cubicBezTo>
                    <a:pt x="91" y="582"/>
                    <a:pt x="70" y="561"/>
                    <a:pt x="45" y="561"/>
                  </a:cubicBezTo>
                  <a:cubicBezTo>
                    <a:pt x="38" y="561"/>
                    <a:pt x="32" y="563"/>
                    <a:pt x="26" y="566"/>
                  </a:cubicBezTo>
                  <a:close/>
                  <a:moveTo>
                    <a:pt x="193" y="773"/>
                  </a:moveTo>
                  <a:cubicBezTo>
                    <a:pt x="218" y="788"/>
                    <a:pt x="245" y="802"/>
                    <a:pt x="274" y="813"/>
                  </a:cubicBezTo>
                  <a:cubicBezTo>
                    <a:pt x="276" y="807"/>
                    <a:pt x="278" y="801"/>
                    <a:pt x="278" y="794"/>
                  </a:cubicBezTo>
                  <a:cubicBezTo>
                    <a:pt x="278" y="769"/>
                    <a:pt x="257" y="749"/>
                    <a:pt x="233" y="749"/>
                  </a:cubicBezTo>
                  <a:cubicBezTo>
                    <a:pt x="215" y="749"/>
                    <a:pt x="200" y="758"/>
                    <a:pt x="193" y="773"/>
                  </a:cubicBezTo>
                  <a:close/>
                  <a:moveTo>
                    <a:pt x="566" y="813"/>
                  </a:moveTo>
                  <a:cubicBezTo>
                    <a:pt x="595" y="802"/>
                    <a:pt x="621" y="788"/>
                    <a:pt x="647" y="773"/>
                  </a:cubicBezTo>
                  <a:cubicBezTo>
                    <a:pt x="639" y="758"/>
                    <a:pt x="624" y="749"/>
                    <a:pt x="607" y="749"/>
                  </a:cubicBezTo>
                  <a:cubicBezTo>
                    <a:pt x="582" y="749"/>
                    <a:pt x="562" y="769"/>
                    <a:pt x="562" y="794"/>
                  </a:cubicBezTo>
                  <a:cubicBezTo>
                    <a:pt x="562" y="801"/>
                    <a:pt x="563" y="807"/>
                    <a:pt x="566" y="813"/>
                  </a:cubicBezTo>
                  <a:close/>
                  <a:moveTo>
                    <a:pt x="772" y="646"/>
                  </a:moveTo>
                  <a:cubicBezTo>
                    <a:pt x="789" y="621"/>
                    <a:pt x="803" y="594"/>
                    <a:pt x="813" y="566"/>
                  </a:cubicBezTo>
                  <a:cubicBezTo>
                    <a:pt x="807" y="563"/>
                    <a:pt x="801" y="561"/>
                    <a:pt x="794" y="561"/>
                  </a:cubicBezTo>
                  <a:cubicBezTo>
                    <a:pt x="769" y="561"/>
                    <a:pt x="749" y="582"/>
                    <a:pt x="749" y="607"/>
                  </a:cubicBezTo>
                  <a:cubicBezTo>
                    <a:pt x="749" y="624"/>
                    <a:pt x="759" y="639"/>
                    <a:pt x="772" y="646"/>
                  </a:cubicBezTo>
                  <a:close/>
                  <a:moveTo>
                    <a:pt x="652" y="232"/>
                  </a:moveTo>
                  <a:cubicBezTo>
                    <a:pt x="652" y="251"/>
                    <a:pt x="639" y="269"/>
                    <a:pt x="621" y="275"/>
                  </a:cubicBezTo>
                  <a:cubicBezTo>
                    <a:pt x="620" y="276"/>
                    <a:pt x="620" y="276"/>
                    <a:pt x="618" y="276"/>
                  </a:cubicBezTo>
                  <a:cubicBezTo>
                    <a:pt x="618" y="276"/>
                    <a:pt x="617" y="276"/>
                    <a:pt x="617" y="276"/>
                  </a:cubicBezTo>
                  <a:cubicBezTo>
                    <a:pt x="617" y="276"/>
                    <a:pt x="617" y="276"/>
                    <a:pt x="616" y="276"/>
                  </a:cubicBezTo>
                  <a:cubicBezTo>
                    <a:pt x="615" y="276"/>
                    <a:pt x="615" y="276"/>
                    <a:pt x="615" y="276"/>
                  </a:cubicBezTo>
                  <a:cubicBezTo>
                    <a:pt x="614" y="277"/>
                    <a:pt x="614" y="277"/>
                    <a:pt x="614" y="277"/>
                  </a:cubicBezTo>
                  <a:cubicBezTo>
                    <a:pt x="613" y="277"/>
                    <a:pt x="613" y="277"/>
                    <a:pt x="613" y="277"/>
                  </a:cubicBezTo>
                  <a:cubicBezTo>
                    <a:pt x="612" y="277"/>
                    <a:pt x="612" y="277"/>
                    <a:pt x="611" y="277"/>
                  </a:cubicBezTo>
                  <a:cubicBezTo>
                    <a:pt x="611" y="277"/>
                    <a:pt x="611" y="277"/>
                    <a:pt x="611" y="277"/>
                  </a:cubicBezTo>
                  <a:cubicBezTo>
                    <a:pt x="610" y="277"/>
                    <a:pt x="610" y="277"/>
                    <a:pt x="609" y="277"/>
                  </a:cubicBezTo>
                  <a:cubicBezTo>
                    <a:pt x="608" y="277"/>
                    <a:pt x="608" y="277"/>
                    <a:pt x="608" y="277"/>
                  </a:cubicBezTo>
                  <a:cubicBezTo>
                    <a:pt x="608" y="277"/>
                    <a:pt x="608" y="277"/>
                    <a:pt x="607" y="277"/>
                  </a:cubicBezTo>
                  <a:cubicBezTo>
                    <a:pt x="606" y="277"/>
                    <a:pt x="606" y="277"/>
                    <a:pt x="606" y="277"/>
                  </a:cubicBezTo>
                  <a:cubicBezTo>
                    <a:pt x="605" y="277"/>
                    <a:pt x="605" y="277"/>
                    <a:pt x="605" y="277"/>
                  </a:cubicBezTo>
                  <a:cubicBezTo>
                    <a:pt x="604" y="277"/>
                    <a:pt x="604" y="277"/>
                    <a:pt x="604" y="277"/>
                  </a:cubicBezTo>
                  <a:cubicBezTo>
                    <a:pt x="603" y="277"/>
                    <a:pt x="603" y="277"/>
                    <a:pt x="602" y="277"/>
                  </a:cubicBezTo>
                  <a:cubicBezTo>
                    <a:pt x="601" y="277"/>
                    <a:pt x="601" y="277"/>
                    <a:pt x="601" y="277"/>
                  </a:cubicBezTo>
                  <a:cubicBezTo>
                    <a:pt x="601" y="277"/>
                    <a:pt x="601" y="277"/>
                    <a:pt x="600" y="277"/>
                  </a:cubicBezTo>
                  <a:cubicBezTo>
                    <a:pt x="600" y="277"/>
                    <a:pt x="599" y="277"/>
                    <a:pt x="599" y="276"/>
                  </a:cubicBezTo>
                  <a:cubicBezTo>
                    <a:pt x="598" y="276"/>
                    <a:pt x="598" y="276"/>
                    <a:pt x="598" y="276"/>
                  </a:cubicBezTo>
                  <a:cubicBezTo>
                    <a:pt x="597" y="276"/>
                    <a:pt x="597" y="276"/>
                    <a:pt x="597" y="276"/>
                  </a:cubicBezTo>
                  <a:cubicBezTo>
                    <a:pt x="596" y="276"/>
                    <a:pt x="596" y="276"/>
                    <a:pt x="595" y="276"/>
                  </a:cubicBezTo>
                  <a:cubicBezTo>
                    <a:pt x="595" y="276"/>
                    <a:pt x="595" y="276"/>
                    <a:pt x="595" y="276"/>
                  </a:cubicBezTo>
                  <a:cubicBezTo>
                    <a:pt x="575" y="270"/>
                    <a:pt x="562" y="252"/>
                    <a:pt x="562" y="232"/>
                  </a:cubicBezTo>
                  <a:cubicBezTo>
                    <a:pt x="562" y="212"/>
                    <a:pt x="575" y="194"/>
                    <a:pt x="595" y="189"/>
                  </a:cubicBezTo>
                  <a:cubicBezTo>
                    <a:pt x="595" y="189"/>
                    <a:pt x="595" y="188"/>
                    <a:pt x="595" y="188"/>
                  </a:cubicBezTo>
                  <a:cubicBezTo>
                    <a:pt x="596" y="188"/>
                    <a:pt x="596" y="188"/>
                    <a:pt x="597" y="188"/>
                  </a:cubicBezTo>
                  <a:cubicBezTo>
                    <a:pt x="598" y="188"/>
                    <a:pt x="598" y="188"/>
                    <a:pt x="598" y="188"/>
                  </a:cubicBezTo>
                  <a:cubicBezTo>
                    <a:pt x="598" y="188"/>
                    <a:pt x="598" y="187"/>
                    <a:pt x="599" y="187"/>
                  </a:cubicBezTo>
                  <a:cubicBezTo>
                    <a:pt x="600" y="187"/>
                    <a:pt x="600" y="187"/>
                    <a:pt x="600" y="187"/>
                  </a:cubicBezTo>
                  <a:cubicBezTo>
                    <a:pt x="601" y="187"/>
                    <a:pt x="601" y="187"/>
                    <a:pt x="601" y="187"/>
                  </a:cubicBezTo>
                  <a:cubicBezTo>
                    <a:pt x="602" y="187"/>
                    <a:pt x="602" y="187"/>
                    <a:pt x="602" y="187"/>
                  </a:cubicBezTo>
                  <a:cubicBezTo>
                    <a:pt x="603" y="187"/>
                    <a:pt x="603" y="187"/>
                    <a:pt x="604" y="187"/>
                  </a:cubicBezTo>
                  <a:cubicBezTo>
                    <a:pt x="605" y="187"/>
                    <a:pt x="605" y="187"/>
                    <a:pt x="605" y="187"/>
                  </a:cubicBezTo>
                  <a:cubicBezTo>
                    <a:pt x="605" y="187"/>
                    <a:pt x="605" y="187"/>
                    <a:pt x="606" y="187"/>
                  </a:cubicBezTo>
                  <a:cubicBezTo>
                    <a:pt x="607" y="187"/>
                    <a:pt x="607" y="187"/>
                    <a:pt x="607" y="187"/>
                  </a:cubicBezTo>
                  <a:cubicBezTo>
                    <a:pt x="608" y="187"/>
                    <a:pt x="608" y="187"/>
                    <a:pt x="608" y="187"/>
                  </a:cubicBezTo>
                  <a:cubicBezTo>
                    <a:pt x="608" y="187"/>
                    <a:pt x="609" y="187"/>
                    <a:pt x="609" y="187"/>
                  </a:cubicBezTo>
                  <a:cubicBezTo>
                    <a:pt x="610" y="187"/>
                    <a:pt x="610" y="187"/>
                    <a:pt x="611" y="187"/>
                  </a:cubicBezTo>
                  <a:cubicBezTo>
                    <a:pt x="611" y="187"/>
                    <a:pt x="611" y="187"/>
                    <a:pt x="611" y="187"/>
                  </a:cubicBezTo>
                  <a:cubicBezTo>
                    <a:pt x="612" y="187"/>
                    <a:pt x="612" y="187"/>
                    <a:pt x="613" y="187"/>
                  </a:cubicBezTo>
                  <a:cubicBezTo>
                    <a:pt x="614" y="187"/>
                    <a:pt x="614" y="187"/>
                    <a:pt x="614" y="187"/>
                  </a:cubicBezTo>
                  <a:cubicBezTo>
                    <a:pt x="614" y="187"/>
                    <a:pt x="614" y="187"/>
                    <a:pt x="615" y="187"/>
                  </a:cubicBezTo>
                  <a:cubicBezTo>
                    <a:pt x="616" y="188"/>
                    <a:pt x="616" y="188"/>
                    <a:pt x="616" y="188"/>
                  </a:cubicBezTo>
                  <a:cubicBezTo>
                    <a:pt x="617" y="188"/>
                    <a:pt x="617" y="188"/>
                    <a:pt x="617" y="188"/>
                  </a:cubicBezTo>
                  <a:cubicBezTo>
                    <a:pt x="618" y="188"/>
                    <a:pt x="618" y="188"/>
                    <a:pt x="618" y="188"/>
                  </a:cubicBezTo>
                  <a:cubicBezTo>
                    <a:pt x="638" y="193"/>
                    <a:pt x="652" y="212"/>
                    <a:pt x="652" y="232"/>
                  </a:cubicBezTo>
                  <a:close/>
                  <a:moveTo>
                    <a:pt x="465" y="419"/>
                  </a:moveTo>
                  <a:cubicBezTo>
                    <a:pt x="465" y="440"/>
                    <a:pt x="450" y="459"/>
                    <a:pt x="430" y="463"/>
                  </a:cubicBezTo>
                  <a:cubicBezTo>
                    <a:pt x="427" y="464"/>
                    <a:pt x="423" y="465"/>
                    <a:pt x="420" y="465"/>
                  </a:cubicBezTo>
                  <a:cubicBezTo>
                    <a:pt x="419" y="465"/>
                    <a:pt x="419" y="465"/>
                    <a:pt x="418" y="465"/>
                  </a:cubicBezTo>
                  <a:cubicBezTo>
                    <a:pt x="418" y="465"/>
                    <a:pt x="418" y="465"/>
                    <a:pt x="418" y="465"/>
                  </a:cubicBezTo>
                  <a:cubicBezTo>
                    <a:pt x="417" y="465"/>
                    <a:pt x="417" y="465"/>
                    <a:pt x="416" y="465"/>
                  </a:cubicBezTo>
                  <a:cubicBezTo>
                    <a:pt x="416" y="465"/>
                    <a:pt x="415" y="465"/>
                    <a:pt x="415" y="464"/>
                  </a:cubicBezTo>
                  <a:cubicBezTo>
                    <a:pt x="415" y="464"/>
                    <a:pt x="415" y="464"/>
                    <a:pt x="414" y="464"/>
                  </a:cubicBezTo>
                  <a:cubicBezTo>
                    <a:pt x="413" y="464"/>
                    <a:pt x="413" y="464"/>
                    <a:pt x="413" y="464"/>
                  </a:cubicBezTo>
                  <a:cubicBezTo>
                    <a:pt x="412" y="464"/>
                    <a:pt x="412" y="464"/>
                    <a:pt x="412" y="464"/>
                  </a:cubicBezTo>
                  <a:cubicBezTo>
                    <a:pt x="411" y="464"/>
                    <a:pt x="411" y="464"/>
                    <a:pt x="411" y="464"/>
                  </a:cubicBezTo>
                  <a:cubicBezTo>
                    <a:pt x="410" y="463"/>
                    <a:pt x="410" y="463"/>
                    <a:pt x="409" y="463"/>
                  </a:cubicBezTo>
                  <a:cubicBezTo>
                    <a:pt x="409" y="463"/>
                    <a:pt x="409" y="463"/>
                    <a:pt x="408" y="463"/>
                  </a:cubicBezTo>
                  <a:cubicBezTo>
                    <a:pt x="408" y="463"/>
                    <a:pt x="408" y="463"/>
                    <a:pt x="408" y="463"/>
                  </a:cubicBezTo>
                  <a:cubicBezTo>
                    <a:pt x="407" y="462"/>
                    <a:pt x="407" y="462"/>
                    <a:pt x="406" y="462"/>
                  </a:cubicBezTo>
                  <a:cubicBezTo>
                    <a:pt x="405" y="462"/>
                    <a:pt x="405" y="462"/>
                    <a:pt x="405" y="462"/>
                  </a:cubicBezTo>
                  <a:cubicBezTo>
                    <a:pt x="405" y="462"/>
                    <a:pt x="405" y="462"/>
                    <a:pt x="404" y="462"/>
                  </a:cubicBezTo>
                  <a:cubicBezTo>
                    <a:pt x="404" y="462"/>
                    <a:pt x="404" y="462"/>
                    <a:pt x="403" y="462"/>
                  </a:cubicBezTo>
                  <a:cubicBezTo>
                    <a:pt x="403" y="461"/>
                    <a:pt x="402" y="461"/>
                    <a:pt x="402" y="461"/>
                  </a:cubicBezTo>
                  <a:cubicBezTo>
                    <a:pt x="402" y="461"/>
                    <a:pt x="402" y="461"/>
                    <a:pt x="401" y="460"/>
                  </a:cubicBezTo>
                  <a:cubicBezTo>
                    <a:pt x="401" y="460"/>
                    <a:pt x="401" y="460"/>
                    <a:pt x="400" y="460"/>
                  </a:cubicBezTo>
                  <a:cubicBezTo>
                    <a:pt x="399" y="459"/>
                    <a:pt x="399" y="459"/>
                    <a:pt x="399" y="459"/>
                  </a:cubicBezTo>
                  <a:cubicBezTo>
                    <a:pt x="399" y="459"/>
                    <a:pt x="399" y="459"/>
                    <a:pt x="399" y="459"/>
                  </a:cubicBezTo>
                  <a:cubicBezTo>
                    <a:pt x="398" y="459"/>
                    <a:pt x="398" y="459"/>
                    <a:pt x="397" y="459"/>
                  </a:cubicBezTo>
                  <a:cubicBezTo>
                    <a:pt x="396" y="458"/>
                    <a:pt x="396" y="458"/>
                    <a:pt x="396" y="458"/>
                  </a:cubicBezTo>
                  <a:cubicBezTo>
                    <a:pt x="383" y="450"/>
                    <a:pt x="374" y="435"/>
                    <a:pt x="374" y="419"/>
                  </a:cubicBezTo>
                  <a:cubicBezTo>
                    <a:pt x="374" y="403"/>
                    <a:pt x="383" y="389"/>
                    <a:pt x="396" y="380"/>
                  </a:cubicBezTo>
                  <a:cubicBezTo>
                    <a:pt x="397" y="380"/>
                    <a:pt x="397" y="380"/>
                    <a:pt x="397" y="380"/>
                  </a:cubicBezTo>
                  <a:cubicBezTo>
                    <a:pt x="398" y="380"/>
                    <a:pt x="398" y="380"/>
                    <a:pt x="399" y="380"/>
                  </a:cubicBezTo>
                  <a:cubicBezTo>
                    <a:pt x="399" y="380"/>
                    <a:pt x="399" y="380"/>
                    <a:pt x="399" y="379"/>
                  </a:cubicBezTo>
                  <a:cubicBezTo>
                    <a:pt x="400" y="379"/>
                    <a:pt x="400" y="379"/>
                    <a:pt x="400" y="379"/>
                  </a:cubicBezTo>
                  <a:cubicBezTo>
                    <a:pt x="401" y="378"/>
                    <a:pt x="401" y="378"/>
                    <a:pt x="401" y="378"/>
                  </a:cubicBezTo>
                  <a:cubicBezTo>
                    <a:pt x="402" y="378"/>
                    <a:pt x="402" y="378"/>
                    <a:pt x="402" y="377"/>
                  </a:cubicBezTo>
                  <a:cubicBezTo>
                    <a:pt x="403" y="377"/>
                    <a:pt x="403" y="377"/>
                    <a:pt x="403" y="377"/>
                  </a:cubicBezTo>
                  <a:cubicBezTo>
                    <a:pt x="404" y="377"/>
                    <a:pt x="404" y="377"/>
                    <a:pt x="404" y="377"/>
                  </a:cubicBezTo>
                  <a:cubicBezTo>
                    <a:pt x="405" y="377"/>
                    <a:pt x="405" y="377"/>
                    <a:pt x="405" y="377"/>
                  </a:cubicBezTo>
                  <a:cubicBezTo>
                    <a:pt x="405" y="377"/>
                    <a:pt x="406" y="377"/>
                    <a:pt x="406" y="376"/>
                  </a:cubicBezTo>
                  <a:cubicBezTo>
                    <a:pt x="407" y="376"/>
                    <a:pt x="407" y="376"/>
                    <a:pt x="408" y="376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09" y="376"/>
                    <a:pt x="409" y="375"/>
                    <a:pt x="410" y="375"/>
                  </a:cubicBezTo>
                  <a:cubicBezTo>
                    <a:pt x="410" y="375"/>
                    <a:pt x="410" y="375"/>
                    <a:pt x="411" y="375"/>
                  </a:cubicBezTo>
                  <a:cubicBezTo>
                    <a:pt x="412" y="375"/>
                    <a:pt x="412" y="375"/>
                    <a:pt x="412" y="375"/>
                  </a:cubicBezTo>
                  <a:cubicBezTo>
                    <a:pt x="412" y="375"/>
                    <a:pt x="412" y="375"/>
                    <a:pt x="413" y="374"/>
                  </a:cubicBezTo>
                  <a:cubicBezTo>
                    <a:pt x="414" y="374"/>
                    <a:pt x="414" y="374"/>
                    <a:pt x="414" y="374"/>
                  </a:cubicBezTo>
                  <a:cubicBezTo>
                    <a:pt x="415" y="374"/>
                    <a:pt x="415" y="374"/>
                    <a:pt x="415" y="374"/>
                  </a:cubicBezTo>
                  <a:cubicBezTo>
                    <a:pt x="416" y="374"/>
                    <a:pt x="416" y="374"/>
                    <a:pt x="416" y="374"/>
                  </a:cubicBezTo>
                  <a:cubicBezTo>
                    <a:pt x="417" y="374"/>
                    <a:pt x="417" y="374"/>
                    <a:pt x="418" y="374"/>
                  </a:cubicBezTo>
                  <a:cubicBezTo>
                    <a:pt x="418" y="374"/>
                    <a:pt x="418" y="374"/>
                    <a:pt x="418" y="374"/>
                  </a:cubicBezTo>
                  <a:cubicBezTo>
                    <a:pt x="419" y="374"/>
                    <a:pt x="419" y="374"/>
                    <a:pt x="420" y="374"/>
                  </a:cubicBezTo>
                  <a:cubicBezTo>
                    <a:pt x="423" y="374"/>
                    <a:pt x="427" y="374"/>
                    <a:pt x="430" y="375"/>
                  </a:cubicBezTo>
                  <a:cubicBezTo>
                    <a:pt x="450" y="380"/>
                    <a:pt x="465" y="399"/>
                    <a:pt x="465" y="419"/>
                  </a:cubicBezTo>
                  <a:close/>
                  <a:moveTo>
                    <a:pt x="278" y="607"/>
                  </a:moveTo>
                  <a:cubicBezTo>
                    <a:pt x="278" y="627"/>
                    <a:pt x="264" y="646"/>
                    <a:pt x="244" y="650"/>
                  </a:cubicBezTo>
                  <a:cubicBezTo>
                    <a:pt x="243" y="651"/>
                    <a:pt x="243" y="651"/>
                    <a:pt x="243" y="651"/>
                  </a:cubicBezTo>
                  <a:cubicBezTo>
                    <a:pt x="242" y="651"/>
                    <a:pt x="242" y="651"/>
                    <a:pt x="242" y="651"/>
                  </a:cubicBezTo>
                  <a:cubicBezTo>
                    <a:pt x="241" y="651"/>
                    <a:pt x="241" y="651"/>
                    <a:pt x="241" y="651"/>
                  </a:cubicBezTo>
                  <a:cubicBezTo>
                    <a:pt x="240" y="651"/>
                    <a:pt x="240" y="651"/>
                    <a:pt x="240" y="651"/>
                  </a:cubicBezTo>
                  <a:cubicBezTo>
                    <a:pt x="239" y="652"/>
                    <a:pt x="239" y="652"/>
                    <a:pt x="238" y="652"/>
                  </a:cubicBezTo>
                  <a:cubicBezTo>
                    <a:pt x="238" y="652"/>
                    <a:pt x="238" y="652"/>
                    <a:pt x="238" y="652"/>
                  </a:cubicBezTo>
                  <a:cubicBezTo>
                    <a:pt x="237" y="652"/>
                    <a:pt x="237" y="652"/>
                    <a:pt x="236" y="652"/>
                  </a:cubicBezTo>
                  <a:cubicBezTo>
                    <a:pt x="235" y="652"/>
                    <a:pt x="235" y="652"/>
                    <a:pt x="235" y="652"/>
                  </a:cubicBezTo>
                  <a:cubicBezTo>
                    <a:pt x="234" y="652"/>
                    <a:pt x="234" y="652"/>
                    <a:pt x="234" y="652"/>
                  </a:cubicBezTo>
                  <a:cubicBezTo>
                    <a:pt x="233" y="652"/>
                    <a:pt x="233" y="652"/>
                    <a:pt x="233" y="652"/>
                  </a:cubicBezTo>
                  <a:cubicBezTo>
                    <a:pt x="232" y="652"/>
                    <a:pt x="232" y="652"/>
                    <a:pt x="231" y="652"/>
                  </a:cubicBezTo>
                  <a:cubicBezTo>
                    <a:pt x="231" y="652"/>
                    <a:pt x="231" y="652"/>
                    <a:pt x="230" y="652"/>
                  </a:cubicBezTo>
                  <a:cubicBezTo>
                    <a:pt x="229" y="652"/>
                    <a:pt x="229" y="652"/>
                    <a:pt x="229" y="652"/>
                  </a:cubicBezTo>
                  <a:cubicBezTo>
                    <a:pt x="228" y="652"/>
                    <a:pt x="228" y="652"/>
                    <a:pt x="228" y="652"/>
                  </a:cubicBezTo>
                  <a:cubicBezTo>
                    <a:pt x="227" y="652"/>
                    <a:pt x="227" y="652"/>
                    <a:pt x="227" y="652"/>
                  </a:cubicBezTo>
                  <a:cubicBezTo>
                    <a:pt x="226" y="652"/>
                    <a:pt x="226" y="652"/>
                    <a:pt x="225" y="651"/>
                  </a:cubicBezTo>
                  <a:cubicBezTo>
                    <a:pt x="225" y="651"/>
                    <a:pt x="225" y="651"/>
                    <a:pt x="225" y="651"/>
                  </a:cubicBezTo>
                  <a:cubicBezTo>
                    <a:pt x="224" y="651"/>
                    <a:pt x="224" y="651"/>
                    <a:pt x="224" y="651"/>
                  </a:cubicBezTo>
                  <a:cubicBezTo>
                    <a:pt x="223" y="651"/>
                    <a:pt x="223" y="651"/>
                    <a:pt x="222" y="651"/>
                  </a:cubicBezTo>
                  <a:cubicBezTo>
                    <a:pt x="222" y="650"/>
                    <a:pt x="222" y="650"/>
                    <a:pt x="222" y="650"/>
                  </a:cubicBezTo>
                  <a:cubicBezTo>
                    <a:pt x="201" y="646"/>
                    <a:pt x="187" y="627"/>
                    <a:pt x="187" y="607"/>
                  </a:cubicBezTo>
                  <a:cubicBezTo>
                    <a:pt x="187" y="587"/>
                    <a:pt x="200" y="570"/>
                    <a:pt x="218" y="564"/>
                  </a:cubicBezTo>
                  <a:cubicBezTo>
                    <a:pt x="219" y="564"/>
                    <a:pt x="220" y="563"/>
                    <a:pt x="222" y="563"/>
                  </a:cubicBezTo>
                  <a:cubicBezTo>
                    <a:pt x="222" y="563"/>
                    <a:pt x="222" y="563"/>
                    <a:pt x="222" y="563"/>
                  </a:cubicBezTo>
                  <a:cubicBezTo>
                    <a:pt x="223" y="563"/>
                    <a:pt x="223" y="563"/>
                    <a:pt x="224" y="562"/>
                  </a:cubicBezTo>
                  <a:cubicBezTo>
                    <a:pt x="225" y="562"/>
                    <a:pt x="225" y="562"/>
                    <a:pt x="225" y="562"/>
                  </a:cubicBezTo>
                  <a:cubicBezTo>
                    <a:pt x="225" y="562"/>
                    <a:pt x="225" y="562"/>
                    <a:pt x="225" y="562"/>
                  </a:cubicBezTo>
                  <a:cubicBezTo>
                    <a:pt x="226" y="562"/>
                    <a:pt x="226" y="562"/>
                    <a:pt x="227" y="562"/>
                  </a:cubicBezTo>
                  <a:cubicBezTo>
                    <a:pt x="228" y="562"/>
                    <a:pt x="228" y="562"/>
                    <a:pt x="228" y="562"/>
                  </a:cubicBezTo>
                  <a:cubicBezTo>
                    <a:pt x="228" y="561"/>
                    <a:pt x="228" y="561"/>
                    <a:pt x="229" y="561"/>
                  </a:cubicBezTo>
                  <a:cubicBezTo>
                    <a:pt x="230" y="561"/>
                    <a:pt x="230" y="561"/>
                    <a:pt x="230" y="561"/>
                  </a:cubicBezTo>
                  <a:cubicBezTo>
                    <a:pt x="231" y="561"/>
                    <a:pt x="231" y="561"/>
                    <a:pt x="231" y="561"/>
                  </a:cubicBezTo>
                  <a:cubicBezTo>
                    <a:pt x="232" y="561"/>
                    <a:pt x="232" y="561"/>
                    <a:pt x="233" y="561"/>
                  </a:cubicBezTo>
                  <a:cubicBezTo>
                    <a:pt x="234" y="561"/>
                    <a:pt x="234" y="561"/>
                    <a:pt x="234" y="561"/>
                  </a:cubicBezTo>
                  <a:cubicBezTo>
                    <a:pt x="234" y="561"/>
                    <a:pt x="234" y="561"/>
                    <a:pt x="235" y="561"/>
                  </a:cubicBezTo>
                  <a:cubicBezTo>
                    <a:pt x="236" y="561"/>
                    <a:pt x="236" y="561"/>
                    <a:pt x="236" y="561"/>
                  </a:cubicBezTo>
                  <a:cubicBezTo>
                    <a:pt x="237" y="561"/>
                    <a:pt x="237" y="561"/>
                    <a:pt x="238" y="562"/>
                  </a:cubicBezTo>
                  <a:cubicBezTo>
                    <a:pt x="238" y="562"/>
                    <a:pt x="238" y="562"/>
                    <a:pt x="238" y="562"/>
                  </a:cubicBezTo>
                  <a:cubicBezTo>
                    <a:pt x="239" y="562"/>
                    <a:pt x="239" y="562"/>
                    <a:pt x="240" y="562"/>
                  </a:cubicBezTo>
                  <a:cubicBezTo>
                    <a:pt x="241" y="562"/>
                    <a:pt x="241" y="562"/>
                    <a:pt x="241" y="562"/>
                  </a:cubicBezTo>
                  <a:cubicBezTo>
                    <a:pt x="241" y="562"/>
                    <a:pt x="241" y="562"/>
                    <a:pt x="242" y="562"/>
                  </a:cubicBezTo>
                  <a:cubicBezTo>
                    <a:pt x="263" y="567"/>
                    <a:pt x="278" y="585"/>
                    <a:pt x="278" y="607"/>
                  </a:cubicBezTo>
                  <a:close/>
                  <a:moveTo>
                    <a:pt x="465" y="232"/>
                  </a:moveTo>
                  <a:cubicBezTo>
                    <a:pt x="465" y="257"/>
                    <a:pt x="445" y="277"/>
                    <a:pt x="420" y="277"/>
                  </a:cubicBezTo>
                  <a:cubicBezTo>
                    <a:pt x="395" y="277"/>
                    <a:pt x="374" y="257"/>
                    <a:pt x="374" y="232"/>
                  </a:cubicBezTo>
                  <a:cubicBezTo>
                    <a:pt x="374" y="207"/>
                    <a:pt x="395" y="187"/>
                    <a:pt x="420" y="187"/>
                  </a:cubicBezTo>
                  <a:cubicBezTo>
                    <a:pt x="445" y="187"/>
                    <a:pt x="465" y="207"/>
                    <a:pt x="465" y="232"/>
                  </a:cubicBezTo>
                  <a:close/>
                  <a:moveTo>
                    <a:pt x="278" y="419"/>
                  </a:moveTo>
                  <a:cubicBezTo>
                    <a:pt x="278" y="444"/>
                    <a:pt x="257" y="465"/>
                    <a:pt x="233" y="465"/>
                  </a:cubicBezTo>
                  <a:cubicBezTo>
                    <a:pt x="208" y="465"/>
                    <a:pt x="187" y="444"/>
                    <a:pt x="187" y="419"/>
                  </a:cubicBezTo>
                  <a:cubicBezTo>
                    <a:pt x="187" y="394"/>
                    <a:pt x="208" y="374"/>
                    <a:pt x="233" y="374"/>
                  </a:cubicBezTo>
                  <a:cubicBezTo>
                    <a:pt x="257" y="374"/>
                    <a:pt x="278" y="394"/>
                    <a:pt x="278" y="419"/>
                  </a:cubicBezTo>
                  <a:close/>
                  <a:moveTo>
                    <a:pt x="278" y="232"/>
                  </a:moveTo>
                  <a:cubicBezTo>
                    <a:pt x="278" y="257"/>
                    <a:pt x="257" y="277"/>
                    <a:pt x="233" y="277"/>
                  </a:cubicBezTo>
                  <a:cubicBezTo>
                    <a:pt x="208" y="277"/>
                    <a:pt x="187" y="257"/>
                    <a:pt x="187" y="232"/>
                  </a:cubicBezTo>
                  <a:cubicBezTo>
                    <a:pt x="187" y="207"/>
                    <a:pt x="208" y="187"/>
                    <a:pt x="233" y="187"/>
                  </a:cubicBezTo>
                  <a:cubicBezTo>
                    <a:pt x="257" y="187"/>
                    <a:pt x="278" y="207"/>
                    <a:pt x="278" y="232"/>
                  </a:cubicBezTo>
                  <a:close/>
                  <a:moveTo>
                    <a:pt x="91" y="419"/>
                  </a:moveTo>
                  <a:cubicBezTo>
                    <a:pt x="91" y="444"/>
                    <a:pt x="70" y="465"/>
                    <a:pt x="45" y="465"/>
                  </a:cubicBezTo>
                  <a:cubicBezTo>
                    <a:pt x="20" y="465"/>
                    <a:pt x="0" y="444"/>
                    <a:pt x="0" y="419"/>
                  </a:cubicBezTo>
                  <a:cubicBezTo>
                    <a:pt x="0" y="394"/>
                    <a:pt x="20" y="374"/>
                    <a:pt x="45" y="374"/>
                  </a:cubicBezTo>
                  <a:cubicBezTo>
                    <a:pt x="70" y="374"/>
                    <a:pt x="91" y="394"/>
                    <a:pt x="91" y="419"/>
                  </a:cubicBezTo>
                  <a:close/>
                  <a:moveTo>
                    <a:pt x="465" y="45"/>
                  </a:moveTo>
                  <a:cubicBezTo>
                    <a:pt x="465" y="70"/>
                    <a:pt x="445" y="90"/>
                    <a:pt x="420" y="90"/>
                  </a:cubicBezTo>
                  <a:cubicBezTo>
                    <a:pt x="395" y="90"/>
                    <a:pt x="374" y="70"/>
                    <a:pt x="374" y="45"/>
                  </a:cubicBezTo>
                  <a:cubicBezTo>
                    <a:pt x="374" y="20"/>
                    <a:pt x="394" y="0"/>
                    <a:pt x="418" y="0"/>
                  </a:cubicBezTo>
                  <a:cubicBezTo>
                    <a:pt x="419" y="0"/>
                    <a:pt x="419" y="0"/>
                    <a:pt x="420" y="0"/>
                  </a:cubicBezTo>
                  <a:cubicBezTo>
                    <a:pt x="421" y="0"/>
                    <a:pt x="421" y="0"/>
                    <a:pt x="421" y="0"/>
                  </a:cubicBezTo>
                  <a:cubicBezTo>
                    <a:pt x="446" y="0"/>
                    <a:pt x="465" y="20"/>
                    <a:pt x="465" y="45"/>
                  </a:cubicBezTo>
                  <a:close/>
                  <a:moveTo>
                    <a:pt x="374" y="607"/>
                  </a:moveTo>
                  <a:cubicBezTo>
                    <a:pt x="374" y="582"/>
                    <a:pt x="395" y="561"/>
                    <a:pt x="420" y="561"/>
                  </a:cubicBezTo>
                  <a:cubicBezTo>
                    <a:pt x="445" y="561"/>
                    <a:pt x="465" y="582"/>
                    <a:pt x="465" y="607"/>
                  </a:cubicBezTo>
                  <a:cubicBezTo>
                    <a:pt x="465" y="632"/>
                    <a:pt x="445" y="652"/>
                    <a:pt x="420" y="652"/>
                  </a:cubicBezTo>
                  <a:cubicBezTo>
                    <a:pt x="395" y="652"/>
                    <a:pt x="374" y="632"/>
                    <a:pt x="374" y="607"/>
                  </a:cubicBezTo>
                  <a:close/>
                  <a:moveTo>
                    <a:pt x="562" y="419"/>
                  </a:moveTo>
                  <a:cubicBezTo>
                    <a:pt x="562" y="394"/>
                    <a:pt x="582" y="374"/>
                    <a:pt x="607" y="374"/>
                  </a:cubicBezTo>
                  <a:cubicBezTo>
                    <a:pt x="632" y="374"/>
                    <a:pt x="652" y="394"/>
                    <a:pt x="652" y="419"/>
                  </a:cubicBezTo>
                  <a:cubicBezTo>
                    <a:pt x="652" y="444"/>
                    <a:pt x="632" y="465"/>
                    <a:pt x="607" y="465"/>
                  </a:cubicBezTo>
                  <a:cubicBezTo>
                    <a:pt x="582" y="465"/>
                    <a:pt x="562" y="444"/>
                    <a:pt x="562" y="419"/>
                  </a:cubicBezTo>
                  <a:close/>
                  <a:moveTo>
                    <a:pt x="562" y="607"/>
                  </a:moveTo>
                  <a:cubicBezTo>
                    <a:pt x="562" y="582"/>
                    <a:pt x="582" y="561"/>
                    <a:pt x="607" y="561"/>
                  </a:cubicBezTo>
                  <a:cubicBezTo>
                    <a:pt x="632" y="561"/>
                    <a:pt x="652" y="582"/>
                    <a:pt x="652" y="607"/>
                  </a:cubicBezTo>
                  <a:cubicBezTo>
                    <a:pt x="652" y="632"/>
                    <a:pt x="632" y="652"/>
                    <a:pt x="607" y="652"/>
                  </a:cubicBezTo>
                  <a:cubicBezTo>
                    <a:pt x="582" y="652"/>
                    <a:pt x="562" y="632"/>
                    <a:pt x="562" y="607"/>
                  </a:cubicBezTo>
                  <a:close/>
                  <a:moveTo>
                    <a:pt x="749" y="419"/>
                  </a:moveTo>
                  <a:cubicBezTo>
                    <a:pt x="749" y="394"/>
                    <a:pt x="769" y="374"/>
                    <a:pt x="794" y="374"/>
                  </a:cubicBezTo>
                  <a:cubicBezTo>
                    <a:pt x="820" y="374"/>
                    <a:pt x="839" y="394"/>
                    <a:pt x="839" y="419"/>
                  </a:cubicBezTo>
                  <a:cubicBezTo>
                    <a:pt x="839" y="444"/>
                    <a:pt x="820" y="465"/>
                    <a:pt x="794" y="465"/>
                  </a:cubicBezTo>
                  <a:cubicBezTo>
                    <a:pt x="769" y="465"/>
                    <a:pt x="749" y="444"/>
                    <a:pt x="749" y="419"/>
                  </a:cubicBezTo>
                  <a:close/>
                  <a:moveTo>
                    <a:pt x="374" y="794"/>
                  </a:moveTo>
                  <a:cubicBezTo>
                    <a:pt x="374" y="769"/>
                    <a:pt x="395" y="749"/>
                    <a:pt x="420" y="749"/>
                  </a:cubicBezTo>
                  <a:cubicBezTo>
                    <a:pt x="445" y="749"/>
                    <a:pt x="465" y="769"/>
                    <a:pt x="465" y="794"/>
                  </a:cubicBezTo>
                  <a:cubicBezTo>
                    <a:pt x="465" y="818"/>
                    <a:pt x="446" y="839"/>
                    <a:pt x="421" y="839"/>
                  </a:cubicBezTo>
                  <a:cubicBezTo>
                    <a:pt x="421" y="839"/>
                    <a:pt x="421" y="839"/>
                    <a:pt x="421" y="839"/>
                  </a:cubicBezTo>
                  <a:cubicBezTo>
                    <a:pt x="420" y="839"/>
                    <a:pt x="420" y="839"/>
                    <a:pt x="420" y="839"/>
                  </a:cubicBezTo>
                  <a:cubicBezTo>
                    <a:pt x="420" y="839"/>
                    <a:pt x="420" y="839"/>
                    <a:pt x="420" y="839"/>
                  </a:cubicBezTo>
                  <a:cubicBezTo>
                    <a:pt x="419" y="839"/>
                    <a:pt x="419" y="839"/>
                    <a:pt x="418" y="839"/>
                  </a:cubicBezTo>
                  <a:cubicBezTo>
                    <a:pt x="418" y="839"/>
                    <a:pt x="418" y="839"/>
                    <a:pt x="418" y="839"/>
                  </a:cubicBezTo>
                  <a:cubicBezTo>
                    <a:pt x="394" y="839"/>
                    <a:pt x="374" y="818"/>
                    <a:pt x="374" y="7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19"/>
            <p:cNvSpPr>
              <a:spLocks noEditPoints="1"/>
            </p:cNvSpPr>
            <p:nvPr/>
          </p:nvSpPr>
          <p:spPr bwMode="auto">
            <a:xfrm>
              <a:off x="143987" y="5248951"/>
              <a:ext cx="280846" cy="280846"/>
            </a:xfrm>
            <a:custGeom>
              <a:avLst/>
              <a:gdLst>
                <a:gd name="T0" fmla="*/ 108 w 215"/>
                <a:gd name="T1" fmla="*/ 35 h 215"/>
                <a:gd name="T2" fmla="*/ 56 w 215"/>
                <a:gd name="T3" fmla="*/ 57 h 215"/>
                <a:gd name="T4" fmla="*/ 56 w 215"/>
                <a:gd name="T5" fmla="*/ 57 h 215"/>
                <a:gd name="T6" fmla="*/ 35 w 215"/>
                <a:gd name="T7" fmla="*/ 108 h 215"/>
                <a:gd name="T8" fmla="*/ 56 w 215"/>
                <a:gd name="T9" fmla="*/ 159 h 215"/>
                <a:gd name="T10" fmla="*/ 108 w 215"/>
                <a:gd name="T11" fmla="*/ 181 h 215"/>
                <a:gd name="T12" fmla="*/ 158 w 215"/>
                <a:gd name="T13" fmla="*/ 159 h 215"/>
                <a:gd name="T14" fmla="*/ 180 w 215"/>
                <a:gd name="T15" fmla="*/ 108 h 215"/>
                <a:gd name="T16" fmla="*/ 158 w 215"/>
                <a:gd name="T17" fmla="*/ 57 h 215"/>
                <a:gd name="T18" fmla="*/ 108 w 215"/>
                <a:gd name="T19" fmla="*/ 35 h 215"/>
                <a:gd name="T20" fmla="*/ 31 w 215"/>
                <a:gd name="T21" fmla="*/ 32 h 215"/>
                <a:gd name="T22" fmla="*/ 108 w 215"/>
                <a:gd name="T23" fmla="*/ 0 h 215"/>
                <a:gd name="T24" fmla="*/ 184 w 215"/>
                <a:gd name="T25" fmla="*/ 32 h 215"/>
                <a:gd name="T26" fmla="*/ 184 w 215"/>
                <a:gd name="T27" fmla="*/ 32 h 215"/>
                <a:gd name="T28" fmla="*/ 215 w 215"/>
                <a:gd name="T29" fmla="*/ 108 h 215"/>
                <a:gd name="T30" fmla="*/ 184 w 215"/>
                <a:gd name="T31" fmla="*/ 184 h 215"/>
                <a:gd name="T32" fmla="*/ 108 w 215"/>
                <a:gd name="T33" fmla="*/ 215 h 215"/>
                <a:gd name="T34" fmla="*/ 31 w 215"/>
                <a:gd name="T35" fmla="*/ 184 h 215"/>
                <a:gd name="T36" fmla="*/ 31 w 215"/>
                <a:gd name="T37" fmla="*/ 184 h 215"/>
                <a:gd name="T38" fmla="*/ 0 w 215"/>
                <a:gd name="T39" fmla="*/ 108 h 215"/>
                <a:gd name="T40" fmla="*/ 31 w 215"/>
                <a:gd name="T41" fmla="*/ 32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" h="215">
                  <a:moveTo>
                    <a:pt x="108" y="35"/>
                  </a:moveTo>
                  <a:cubicBezTo>
                    <a:pt x="87" y="35"/>
                    <a:pt x="70" y="43"/>
                    <a:pt x="56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43" y="70"/>
                    <a:pt x="35" y="88"/>
                    <a:pt x="35" y="108"/>
                  </a:cubicBezTo>
                  <a:cubicBezTo>
                    <a:pt x="35" y="128"/>
                    <a:pt x="43" y="146"/>
                    <a:pt x="56" y="159"/>
                  </a:cubicBezTo>
                  <a:cubicBezTo>
                    <a:pt x="70" y="172"/>
                    <a:pt x="87" y="181"/>
                    <a:pt x="108" y="181"/>
                  </a:cubicBezTo>
                  <a:cubicBezTo>
                    <a:pt x="127" y="181"/>
                    <a:pt x="146" y="172"/>
                    <a:pt x="158" y="159"/>
                  </a:cubicBezTo>
                  <a:cubicBezTo>
                    <a:pt x="172" y="146"/>
                    <a:pt x="180" y="128"/>
                    <a:pt x="180" y="108"/>
                  </a:cubicBezTo>
                  <a:cubicBezTo>
                    <a:pt x="180" y="88"/>
                    <a:pt x="172" y="70"/>
                    <a:pt x="158" y="57"/>
                  </a:cubicBezTo>
                  <a:cubicBezTo>
                    <a:pt x="146" y="43"/>
                    <a:pt x="127" y="35"/>
                    <a:pt x="108" y="35"/>
                  </a:cubicBezTo>
                  <a:close/>
                  <a:moveTo>
                    <a:pt x="31" y="32"/>
                  </a:moveTo>
                  <a:cubicBezTo>
                    <a:pt x="51" y="12"/>
                    <a:pt x="78" y="0"/>
                    <a:pt x="108" y="0"/>
                  </a:cubicBezTo>
                  <a:cubicBezTo>
                    <a:pt x="137" y="0"/>
                    <a:pt x="165" y="12"/>
                    <a:pt x="184" y="32"/>
                  </a:cubicBezTo>
                  <a:cubicBezTo>
                    <a:pt x="184" y="32"/>
                    <a:pt x="184" y="32"/>
                    <a:pt x="184" y="32"/>
                  </a:cubicBezTo>
                  <a:cubicBezTo>
                    <a:pt x="203" y="51"/>
                    <a:pt x="215" y="78"/>
                    <a:pt x="215" y="108"/>
                  </a:cubicBezTo>
                  <a:cubicBezTo>
                    <a:pt x="215" y="138"/>
                    <a:pt x="203" y="165"/>
                    <a:pt x="184" y="184"/>
                  </a:cubicBezTo>
                  <a:cubicBezTo>
                    <a:pt x="165" y="204"/>
                    <a:pt x="137" y="215"/>
                    <a:pt x="108" y="215"/>
                  </a:cubicBezTo>
                  <a:cubicBezTo>
                    <a:pt x="78" y="215"/>
                    <a:pt x="51" y="204"/>
                    <a:pt x="31" y="184"/>
                  </a:cubicBezTo>
                  <a:cubicBezTo>
                    <a:pt x="31" y="184"/>
                    <a:pt x="31" y="184"/>
                    <a:pt x="31" y="184"/>
                  </a:cubicBezTo>
                  <a:cubicBezTo>
                    <a:pt x="12" y="165"/>
                    <a:pt x="0" y="137"/>
                    <a:pt x="0" y="108"/>
                  </a:cubicBezTo>
                  <a:cubicBezTo>
                    <a:pt x="0" y="78"/>
                    <a:pt x="12" y="51"/>
                    <a:pt x="31" y="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 rot="10800000">
            <a:off x="9534232" y="-109579"/>
            <a:ext cx="2778202" cy="2084928"/>
            <a:chOff x="-92152" y="4881369"/>
            <a:chExt cx="2778202" cy="2084928"/>
          </a:xfrm>
        </p:grpSpPr>
        <p:sp>
          <p:nvSpPr>
            <p:cNvPr id="13" name="矩形 5"/>
            <p:cNvSpPr/>
            <p:nvPr/>
          </p:nvSpPr>
          <p:spPr>
            <a:xfrm>
              <a:off x="-1" y="4881369"/>
              <a:ext cx="2686051" cy="1976631"/>
            </a:xfrm>
            <a:custGeom>
              <a:avLst/>
              <a:gdLst>
                <a:gd name="connsiteX0" fmla="*/ 0 w 3036072"/>
                <a:gd name="connsiteY0" fmla="*/ 0 h 1976631"/>
                <a:gd name="connsiteX1" fmla="*/ 3036072 w 3036072"/>
                <a:gd name="connsiteY1" fmla="*/ 0 h 1976631"/>
                <a:gd name="connsiteX2" fmla="*/ 3036072 w 3036072"/>
                <a:gd name="connsiteY2" fmla="*/ 1976631 h 1976631"/>
                <a:gd name="connsiteX3" fmla="*/ 0 w 3036072"/>
                <a:gd name="connsiteY3" fmla="*/ 1976631 h 1976631"/>
                <a:gd name="connsiteX4" fmla="*/ 0 w 3036072"/>
                <a:gd name="connsiteY4" fmla="*/ 0 h 1976631"/>
                <a:gd name="connsiteX0-1" fmla="*/ 0 w 3036072"/>
                <a:gd name="connsiteY0-2" fmla="*/ 0 h 1976631"/>
                <a:gd name="connsiteX1-3" fmla="*/ 1369197 w 3036072"/>
                <a:gd name="connsiteY1-4" fmla="*/ 895350 h 1976631"/>
                <a:gd name="connsiteX2-5" fmla="*/ 3036072 w 3036072"/>
                <a:gd name="connsiteY2-6" fmla="*/ 1976631 h 1976631"/>
                <a:gd name="connsiteX3-7" fmla="*/ 0 w 3036072"/>
                <a:gd name="connsiteY3-8" fmla="*/ 1976631 h 1976631"/>
                <a:gd name="connsiteX4-9" fmla="*/ 0 w 3036072"/>
                <a:gd name="connsiteY4-10" fmla="*/ 0 h 1976631"/>
                <a:gd name="connsiteX0-11" fmla="*/ 0 w 3036072"/>
                <a:gd name="connsiteY0-12" fmla="*/ 0 h 1976631"/>
                <a:gd name="connsiteX1-13" fmla="*/ 1369197 w 3036072"/>
                <a:gd name="connsiteY1-14" fmla="*/ 895350 h 1976631"/>
                <a:gd name="connsiteX2-15" fmla="*/ 3036072 w 3036072"/>
                <a:gd name="connsiteY2-16" fmla="*/ 1976631 h 1976631"/>
                <a:gd name="connsiteX3-17" fmla="*/ 0 w 3036072"/>
                <a:gd name="connsiteY3-18" fmla="*/ 1976631 h 1976631"/>
                <a:gd name="connsiteX4-19" fmla="*/ 0 w 3036072"/>
                <a:gd name="connsiteY4-20" fmla="*/ 0 h 1976631"/>
                <a:gd name="connsiteX0-21" fmla="*/ 0 w 3036072"/>
                <a:gd name="connsiteY0-22" fmla="*/ 0 h 1976631"/>
                <a:gd name="connsiteX1-23" fmla="*/ 1369197 w 3036072"/>
                <a:gd name="connsiteY1-24" fmla="*/ 895350 h 1976631"/>
                <a:gd name="connsiteX2-25" fmla="*/ 3036072 w 3036072"/>
                <a:gd name="connsiteY2-26" fmla="*/ 1976631 h 1976631"/>
                <a:gd name="connsiteX3-27" fmla="*/ 0 w 3036072"/>
                <a:gd name="connsiteY3-28" fmla="*/ 1976631 h 1976631"/>
                <a:gd name="connsiteX4-29" fmla="*/ 0 w 3036072"/>
                <a:gd name="connsiteY4-30" fmla="*/ 0 h 1976631"/>
                <a:gd name="connsiteX0-31" fmla="*/ 0 w 3036072"/>
                <a:gd name="connsiteY0-32" fmla="*/ 0 h 1976631"/>
                <a:gd name="connsiteX1-33" fmla="*/ 1369197 w 3036072"/>
                <a:gd name="connsiteY1-34" fmla="*/ 895350 h 1976631"/>
                <a:gd name="connsiteX2-35" fmla="*/ 3036072 w 3036072"/>
                <a:gd name="connsiteY2-36" fmla="*/ 1976631 h 1976631"/>
                <a:gd name="connsiteX3-37" fmla="*/ 0 w 3036072"/>
                <a:gd name="connsiteY3-38" fmla="*/ 1976631 h 1976631"/>
                <a:gd name="connsiteX4-39" fmla="*/ 0 w 3036072"/>
                <a:gd name="connsiteY4-40" fmla="*/ 0 h 1976631"/>
                <a:gd name="connsiteX0-41" fmla="*/ 0 w 3036072"/>
                <a:gd name="connsiteY0-42" fmla="*/ 0 h 1976631"/>
                <a:gd name="connsiteX1-43" fmla="*/ 1369197 w 3036072"/>
                <a:gd name="connsiteY1-44" fmla="*/ 895350 h 1976631"/>
                <a:gd name="connsiteX2-45" fmla="*/ 3036072 w 3036072"/>
                <a:gd name="connsiteY2-46" fmla="*/ 1976631 h 1976631"/>
                <a:gd name="connsiteX3-47" fmla="*/ 0 w 3036072"/>
                <a:gd name="connsiteY3-48" fmla="*/ 1976631 h 1976631"/>
                <a:gd name="connsiteX4-49" fmla="*/ 0 w 3036072"/>
                <a:gd name="connsiteY4-50" fmla="*/ 0 h 1976631"/>
                <a:gd name="connsiteX0-51" fmla="*/ 0 w 3036072"/>
                <a:gd name="connsiteY0-52" fmla="*/ 0 h 1976631"/>
                <a:gd name="connsiteX1-53" fmla="*/ 1369197 w 3036072"/>
                <a:gd name="connsiteY1-54" fmla="*/ 895350 h 1976631"/>
                <a:gd name="connsiteX2-55" fmla="*/ 3036072 w 3036072"/>
                <a:gd name="connsiteY2-56" fmla="*/ 1976631 h 1976631"/>
                <a:gd name="connsiteX3-57" fmla="*/ 0 w 3036072"/>
                <a:gd name="connsiteY3-58" fmla="*/ 1976631 h 1976631"/>
                <a:gd name="connsiteX4-59" fmla="*/ 0 w 3036072"/>
                <a:gd name="connsiteY4-60" fmla="*/ 0 h 1976631"/>
                <a:gd name="connsiteX0-61" fmla="*/ 0 w 3036072"/>
                <a:gd name="connsiteY0-62" fmla="*/ 0 h 1976631"/>
                <a:gd name="connsiteX1-63" fmla="*/ 1569222 w 3036072"/>
                <a:gd name="connsiteY1-64" fmla="*/ 1038225 h 1976631"/>
                <a:gd name="connsiteX2-65" fmla="*/ 3036072 w 3036072"/>
                <a:gd name="connsiteY2-66" fmla="*/ 1976631 h 1976631"/>
                <a:gd name="connsiteX3-67" fmla="*/ 0 w 3036072"/>
                <a:gd name="connsiteY3-68" fmla="*/ 1976631 h 1976631"/>
                <a:gd name="connsiteX4-69" fmla="*/ 0 w 3036072"/>
                <a:gd name="connsiteY4-70" fmla="*/ 0 h 1976631"/>
                <a:gd name="connsiteX0-71" fmla="*/ 0 w 3036072"/>
                <a:gd name="connsiteY0-72" fmla="*/ 0 h 1976631"/>
                <a:gd name="connsiteX1-73" fmla="*/ 1235847 w 3036072"/>
                <a:gd name="connsiteY1-74" fmla="*/ 1219200 h 1976631"/>
                <a:gd name="connsiteX2-75" fmla="*/ 3036072 w 3036072"/>
                <a:gd name="connsiteY2-76" fmla="*/ 1976631 h 1976631"/>
                <a:gd name="connsiteX3-77" fmla="*/ 0 w 3036072"/>
                <a:gd name="connsiteY3-78" fmla="*/ 1976631 h 1976631"/>
                <a:gd name="connsiteX4-79" fmla="*/ 0 w 3036072"/>
                <a:gd name="connsiteY4-80" fmla="*/ 0 h 1976631"/>
                <a:gd name="connsiteX0-81" fmla="*/ 0 w 3036072"/>
                <a:gd name="connsiteY0-82" fmla="*/ 0 h 1976631"/>
                <a:gd name="connsiteX1-83" fmla="*/ 1235847 w 3036072"/>
                <a:gd name="connsiteY1-84" fmla="*/ 1219200 h 1976631"/>
                <a:gd name="connsiteX2-85" fmla="*/ 3036072 w 3036072"/>
                <a:gd name="connsiteY2-86" fmla="*/ 1976631 h 1976631"/>
                <a:gd name="connsiteX3-87" fmla="*/ 0 w 3036072"/>
                <a:gd name="connsiteY3-88" fmla="*/ 1976631 h 1976631"/>
                <a:gd name="connsiteX4-89" fmla="*/ 0 w 3036072"/>
                <a:gd name="connsiteY4-90" fmla="*/ 0 h 197663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036072" h="1976631">
                  <a:moveTo>
                    <a:pt x="0" y="0"/>
                  </a:moveTo>
                  <a:cubicBezTo>
                    <a:pt x="725554" y="107950"/>
                    <a:pt x="246048" y="1349375"/>
                    <a:pt x="1235847" y="1219200"/>
                  </a:cubicBezTo>
                  <a:cubicBezTo>
                    <a:pt x="1924822" y="1112902"/>
                    <a:pt x="2918597" y="1235204"/>
                    <a:pt x="3036072" y="1976631"/>
                  </a:cubicBezTo>
                  <a:lnTo>
                    <a:pt x="0" y="19766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1840168" y="6463263"/>
              <a:ext cx="288387" cy="213964"/>
            </a:xfrm>
            <a:custGeom>
              <a:avLst/>
              <a:gdLst>
                <a:gd name="T0" fmla="*/ 361 w 373"/>
                <a:gd name="T1" fmla="*/ 31 h 277"/>
                <a:gd name="T2" fmla="*/ 369 w 373"/>
                <a:gd name="T3" fmla="*/ 54 h 277"/>
                <a:gd name="T4" fmla="*/ 345 w 373"/>
                <a:gd name="T5" fmla="*/ 63 h 277"/>
                <a:gd name="T6" fmla="*/ 317 w 373"/>
                <a:gd name="T7" fmla="*/ 49 h 277"/>
                <a:gd name="T8" fmla="*/ 278 w 373"/>
                <a:gd name="T9" fmla="*/ 49 h 277"/>
                <a:gd name="T10" fmla="*/ 207 w 373"/>
                <a:gd name="T11" fmla="*/ 49 h 277"/>
                <a:gd name="T12" fmla="*/ 167 w 373"/>
                <a:gd name="T13" fmla="*/ 49 h 277"/>
                <a:gd name="T14" fmla="*/ 96 w 373"/>
                <a:gd name="T15" fmla="*/ 49 h 277"/>
                <a:gd name="T16" fmla="*/ 76 w 373"/>
                <a:gd name="T17" fmla="*/ 40 h 277"/>
                <a:gd name="T18" fmla="*/ 56 w 373"/>
                <a:gd name="T19" fmla="*/ 49 h 277"/>
                <a:gd name="T20" fmla="*/ 29 w 373"/>
                <a:gd name="T21" fmla="*/ 63 h 277"/>
                <a:gd name="T22" fmla="*/ 5 w 373"/>
                <a:gd name="T23" fmla="*/ 54 h 277"/>
                <a:gd name="T24" fmla="*/ 13 w 373"/>
                <a:gd name="T25" fmla="*/ 31 h 277"/>
                <a:gd name="T26" fmla="*/ 41 w 373"/>
                <a:gd name="T27" fmla="*/ 17 h 277"/>
                <a:gd name="T28" fmla="*/ 76 w 373"/>
                <a:gd name="T29" fmla="*/ 5 h 277"/>
                <a:gd name="T30" fmla="*/ 111 w 373"/>
                <a:gd name="T31" fmla="*/ 17 h 277"/>
                <a:gd name="T32" fmla="*/ 152 w 373"/>
                <a:gd name="T33" fmla="*/ 17 h 277"/>
                <a:gd name="T34" fmla="*/ 222 w 373"/>
                <a:gd name="T35" fmla="*/ 17 h 277"/>
                <a:gd name="T36" fmla="*/ 263 w 373"/>
                <a:gd name="T37" fmla="*/ 17 h 277"/>
                <a:gd name="T38" fmla="*/ 333 w 373"/>
                <a:gd name="T39" fmla="*/ 17 h 277"/>
                <a:gd name="T40" fmla="*/ 361 w 373"/>
                <a:gd name="T41" fmla="*/ 31 h 277"/>
                <a:gd name="T42" fmla="*/ 361 w 373"/>
                <a:gd name="T43" fmla="*/ 241 h 277"/>
                <a:gd name="T44" fmla="*/ 369 w 373"/>
                <a:gd name="T45" fmla="*/ 265 h 277"/>
                <a:gd name="T46" fmla="*/ 345 w 373"/>
                <a:gd name="T47" fmla="*/ 272 h 277"/>
                <a:gd name="T48" fmla="*/ 317 w 373"/>
                <a:gd name="T49" fmla="*/ 259 h 277"/>
                <a:gd name="T50" fmla="*/ 278 w 373"/>
                <a:gd name="T51" fmla="*/ 259 h 277"/>
                <a:gd name="T52" fmla="*/ 207 w 373"/>
                <a:gd name="T53" fmla="*/ 259 h 277"/>
                <a:gd name="T54" fmla="*/ 167 w 373"/>
                <a:gd name="T55" fmla="*/ 259 h 277"/>
                <a:gd name="T56" fmla="*/ 96 w 373"/>
                <a:gd name="T57" fmla="*/ 259 h 277"/>
                <a:gd name="T58" fmla="*/ 56 w 373"/>
                <a:gd name="T59" fmla="*/ 259 h 277"/>
                <a:gd name="T60" fmla="*/ 29 w 373"/>
                <a:gd name="T61" fmla="*/ 272 h 277"/>
                <a:gd name="T62" fmla="*/ 5 w 373"/>
                <a:gd name="T63" fmla="*/ 265 h 277"/>
                <a:gd name="T64" fmla="*/ 13 w 373"/>
                <a:gd name="T65" fmla="*/ 241 h 277"/>
                <a:gd name="T66" fmla="*/ 41 w 373"/>
                <a:gd name="T67" fmla="*/ 227 h 277"/>
                <a:gd name="T68" fmla="*/ 111 w 373"/>
                <a:gd name="T69" fmla="*/ 227 h 277"/>
                <a:gd name="T70" fmla="*/ 152 w 373"/>
                <a:gd name="T71" fmla="*/ 227 h 277"/>
                <a:gd name="T72" fmla="*/ 222 w 373"/>
                <a:gd name="T73" fmla="*/ 227 h 277"/>
                <a:gd name="T74" fmla="*/ 263 w 373"/>
                <a:gd name="T75" fmla="*/ 227 h 277"/>
                <a:gd name="T76" fmla="*/ 333 w 373"/>
                <a:gd name="T77" fmla="*/ 227 h 277"/>
                <a:gd name="T78" fmla="*/ 361 w 373"/>
                <a:gd name="T79" fmla="*/ 241 h 277"/>
                <a:gd name="T80" fmla="*/ 361 w 373"/>
                <a:gd name="T81" fmla="*/ 136 h 277"/>
                <a:gd name="T82" fmla="*/ 369 w 373"/>
                <a:gd name="T83" fmla="*/ 159 h 277"/>
                <a:gd name="T84" fmla="*/ 345 w 373"/>
                <a:gd name="T85" fmla="*/ 168 h 277"/>
                <a:gd name="T86" fmla="*/ 317 w 373"/>
                <a:gd name="T87" fmla="*/ 154 h 277"/>
                <a:gd name="T88" fmla="*/ 278 w 373"/>
                <a:gd name="T89" fmla="*/ 154 h 277"/>
                <a:gd name="T90" fmla="*/ 207 w 373"/>
                <a:gd name="T91" fmla="*/ 154 h 277"/>
                <a:gd name="T92" fmla="*/ 167 w 373"/>
                <a:gd name="T93" fmla="*/ 154 h 277"/>
                <a:gd name="T94" fmla="*/ 96 w 373"/>
                <a:gd name="T95" fmla="*/ 154 h 277"/>
                <a:gd name="T96" fmla="*/ 56 w 373"/>
                <a:gd name="T97" fmla="*/ 154 h 277"/>
                <a:gd name="T98" fmla="*/ 29 w 373"/>
                <a:gd name="T99" fmla="*/ 168 h 277"/>
                <a:gd name="T100" fmla="*/ 5 w 373"/>
                <a:gd name="T101" fmla="*/ 159 h 277"/>
                <a:gd name="T102" fmla="*/ 13 w 373"/>
                <a:gd name="T103" fmla="*/ 136 h 277"/>
                <a:gd name="T104" fmla="*/ 41 w 373"/>
                <a:gd name="T105" fmla="*/ 122 h 277"/>
                <a:gd name="T106" fmla="*/ 111 w 373"/>
                <a:gd name="T107" fmla="*/ 122 h 277"/>
                <a:gd name="T108" fmla="*/ 152 w 373"/>
                <a:gd name="T109" fmla="*/ 122 h 277"/>
                <a:gd name="T110" fmla="*/ 222 w 373"/>
                <a:gd name="T111" fmla="*/ 122 h 277"/>
                <a:gd name="T112" fmla="*/ 263 w 373"/>
                <a:gd name="T113" fmla="*/ 122 h 277"/>
                <a:gd name="T114" fmla="*/ 333 w 373"/>
                <a:gd name="T115" fmla="*/ 122 h 277"/>
                <a:gd name="T116" fmla="*/ 361 w 373"/>
                <a:gd name="T117" fmla="*/ 136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3" h="277">
                  <a:moveTo>
                    <a:pt x="361" y="31"/>
                  </a:moveTo>
                  <a:cubicBezTo>
                    <a:pt x="370" y="35"/>
                    <a:pt x="373" y="46"/>
                    <a:pt x="369" y="54"/>
                  </a:cubicBezTo>
                  <a:cubicBezTo>
                    <a:pt x="364" y="63"/>
                    <a:pt x="354" y="66"/>
                    <a:pt x="345" y="63"/>
                  </a:cubicBezTo>
                  <a:cubicBezTo>
                    <a:pt x="317" y="49"/>
                    <a:pt x="317" y="49"/>
                    <a:pt x="317" y="49"/>
                  </a:cubicBezTo>
                  <a:cubicBezTo>
                    <a:pt x="297" y="39"/>
                    <a:pt x="297" y="39"/>
                    <a:pt x="278" y="49"/>
                  </a:cubicBezTo>
                  <a:cubicBezTo>
                    <a:pt x="242" y="66"/>
                    <a:pt x="242" y="66"/>
                    <a:pt x="207" y="49"/>
                  </a:cubicBezTo>
                  <a:cubicBezTo>
                    <a:pt x="187" y="39"/>
                    <a:pt x="187" y="39"/>
                    <a:pt x="167" y="49"/>
                  </a:cubicBezTo>
                  <a:cubicBezTo>
                    <a:pt x="132" y="66"/>
                    <a:pt x="131" y="66"/>
                    <a:pt x="96" y="49"/>
                  </a:cubicBezTo>
                  <a:cubicBezTo>
                    <a:pt x="85" y="43"/>
                    <a:pt x="79" y="40"/>
                    <a:pt x="76" y="40"/>
                  </a:cubicBezTo>
                  <a:cubicBezTo>
                    <a:pt x="73" y="40"/>
                    <a:pt x="67" y="43"/>
                    <a:pt x="56" y="49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19" y="66"/>
                    <a:pt x="9" y="63"/>
                    <a:pt x="5" y="54"/>
                  </a:cubicBezTo>
                  <a:cubicBezTo>
                    <a:pt x="0" y="46"/>
                    <a:pt x="4" y="35"/>
                    <a:pt x="13" y="31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57" y="9"/>
                    <a:pt x="65" y="5"/>
                    <a:pt x="76" y="5"/>
                  </a:cubicBezTo>
                  <a:cubicBezTo>
                    <a:pt x="87" y="5"/>
                    <a:pt x="95" y="9"/>
                    <a:pt x="111" y="17"/>
                  </a:cubicBezTo>
                  <a:cubicBezTo>
                    <a:pt x="131" y="27"/>
                    <a:pt x="132" y="27"/>
                    <a:pt x="152" y="17"/>
                  </a:cubicBezTo>
                  <a:cubicBezTo>
                    <a:pt x="187" y="0"/>
                    <a:pt x="187" y="0"/>
                    <a:pt x="222" y="17"/>
                  </a:cubicBezTo>
                  <a:cubicBezTo>
                    <a:pt x="242" y="27"/>
                    <a:pt x="242" y="27"/>
                    <a:pt x="263" y="17"/>
                  </a:cubicBezTo>
                  <a:cubicBezTo>
                    <a:pt x="297" y="0"/>
                    <a:pt x="297" y="0"/>
                    <a:pt x="333" y="17"/>
                  </a:cubicBezTo>
                  <a:lnTo>
                    <a:pt x="361" y="31"/>
                  </a:lnTo>
                  <a:close/>
                  <a:moveTo>
                    <a:pt x="361" y="241"/>
                  </a:moveTo>
                  <a:cubicBezTo>
                    <a:pt x="370" y="245"/>
                    <a:pt x="373" y="256"/>
                    <a:pt x="369" y="265"/>
                  </a:cubicBezTo>
                  <a:cubicBezTo>
                    <a:pt x="364" y="273"/>
                    <a:pt x="354" y="277"/>
                    <a:pt x="345" y="272"/>
                  </a:cubicBezTo>
                  <a:cubicBezTo>
                    <a:pt x="317" y="259"/>
                    <a:pt x="317" y="259"/>
                    <a:pt x="317" y="259"/>
                  </a:cubicBezTo>
                  <a:cubicBezTo>
                    <a:pt x="297" y="249"/>
                    <a:pt x="297" y="249"/>
                    <a:pt x="278" y="259"/>
                  </a:cubicBezTo>
                  <a:cubicBezTo>
                    <a:pt x="242" y="276"/>
                    <a:pt x="242" y="276"/>
                    <a:pt x="207" y="259"/>
                  </a:cubicBezTo>
                  <a:cubicBezTo>
                    <a:pt x="187" y="249"/>
                    <a:pt x="187" y="249"/>
                    <a:pt x="167" y="259"/>
                  </a:cubicBezTo>
                  <a:cubicBezTo>
                    <a:pt x="132" y="276"/>
                    <a:pt x="131" y="276"/>
                    <a:pt x="96" y="259"/>
                  </a:cubicBezTo>
                  <a:cubicBezTo>
                    <a:pt x="76" y="249"/>
                    <a:pt x="76" y="249"/>
                    <a:pt x="56" y="259"/>
                  </a:cubicBezTo>
                  <a:cubicBezTo>
                    <a:pt x="29" y="272"/>
                    <a:pt x="29" y="272"/>
                    <a:pt x="29" y="272"/>
                  </a:cubicBezTo>
                  <a:cubicBezTo>
                    <a:pt x="19" y="277"/>
                    <a:pt x="9" y="273"/>
                    <a:pt x="5" y="265"/>
                  </a:cubicBezTo>
                  <a:cubicBezTo>
                    <a:pt x="0" y="256"/>
                    <a:pt x="4" y="245"/>
                    <a:pt x="13" y="241"/>
                  </a:cubicBezTo>
                  <a:cubicBezTo>
                    <a:pt x="41" y="227"/>
                    <a:pt x="41" y="227"/>
                    <a:pt x="41" y="227"/>
                  </a:cubicBezTo>
                  <a:cubicBezTo>
                    <a:pt x="76" y="209"/>
                    <a:pt x="76" y="209"/>
                    <a:pt x="111" y="227"/>
                  </a:cubicBezTo>
                  <a:cubicBezTo>
                    <a:pt x="131" y="237"/>
                    <a:pt x="132" y="237"/>
                    <a:pt x="152" y="227"/>
                  </a:cubicBezTo>
                  <a:cubicBezTo>
                    <a:pt x="187" y="209"/>
                    <a:pt x="187" y="209"/>
                    <a:pt x="222" y="227"/>
                  </a:cubicBezTo>
                  <a:cubicBezTo>
                    <a:pt x="242" y="237"/>
                    <a:pt x="242" y="237"/>
                    <a:pt x="263" y="227"/>
                  </a:cubicBezTo>
                  <a:cubicBezTo>
                    <a:pt x="297" y="209"/>
                    <a:pt x="297" y="209"/>
                    <a:pt x="333" y="227"/>
                  </a:cubicBezTo>
                  <a:lnTo>
                    <a:pt x="361" y="241"/>
                  </a:lnTo>
                  <a:close/>
                  <a:moveTo>
                    <a:pt x="361" y="136"/>
                  </a:moveTo>
                  <a:cubicBezTo>
                    <a:pt x="370" y="140"/>
                    <a:pt x="373" y="151"/>
                    <a:pt x="369" y="159"/>
                  </a:cubicBezTo>
                  <a:cubicBezTo>
                    <a:pt x="364" y="168"/>
                    <a:pt x="354" y="172"/>
                    <a:pt x="345" y="168"/>
                  </a:cubicBezTo>
                  <a:cubicBezTo>
                    <a:pt x="317" y="154"/>
                    <a:pt x="317" y="154"/>
                    <a:pt x="317" y="154"/>
                  </a:cubicBezTo>
                  <a:cubicBezTo>
                    <a:pt x="297" y="144"/>
                    <a:pt x="297" y="144"/>
                    <a:pt x="278" y="154"/>
                  </a:cubicBezTo>
                  <a:cubicBezTo>
                    <a:pt x="242" y="171"/>
                    <a:pt x="242" y="171"/>
                    <a:pt x="207" y="154"/>
                  </a:cubicBezTo>
                  <a:cubicBezTo>
                    <a:pt x="187" y="144"/>
                    <a:pt x="187" y="144"/>
                    <a:pt x="167" y="154"/>
                  </a:cubicBezTo>
                  <a:cubicBezTo>
                    <a:pt x="131" y="171"/>
                    <a:pt x="131" y="171"/>
                    <a:pt x="96" y="154"/>
                  </a:cubicBezTo>
                  <a:cubicBezTo>
                    <a:pt x="76" y="144"/>
                    <a:pt x="76" y="144"/>
                    <a:pt x="56" y="154"/>
                  </a:cubicBezTo>
                  <a:cubicBezTo>
                    <a:pt x="29" y="168"/>
                    <a:pt x="29" y="168"/>
                    <a:pt x="29" y="168"/>
                  </a:cubicBezTo>
                  <a:cubicBezTo>
                    <a:pt x="19" y="172"/>
                    <a:pt x="9" y="168"/>
                    <a:pt x="5" y="159"/>
                  </a:cubicBezTo>
                  <a:cubicBezTo>
                    <a:pt x="0" y="151"/>
                    <a:pt x="4" y="140"/>
                    <a:pt x="13" y="136"/>
                  </a:cubicBezTo>
                  <a:cubicBezTo>
                    <a:pt x="41" y="122"/>
                    <a:pt x="41" y="122"/>
                    <a:pt x="41" y="122"/>
                  </a:cubicBezTo>
                  <a:cubicBezTo>
                    <a:pt x="76" y="104"/>
                    <a:pt x="76" y="104"/>
                    <a:pt x="111" y="122"/>
                  </a:cubicBezTo>
                  <a:cubicBezTo>
                    <a:pt x="131" y="132"/>
                    <a:pt x="132" y="132"/>
                    <a:pt x="152" y="122"/>
                  </a:cubicBezTo>
                  <a:cubicBezTo>
                    <a:pt x="187" y="104"/>
                    <a:pt x="187" y="104"/>
                    <a:pt x="222" y="122"/>
                  </a:cubicBezTo>
                  <a:cubicBezTo>
                    <a:pt x="242" y="132"/>
                    <a:pt x="242" y="132"/>
                    <a:pt x="263" y="122"/>
                  </a:cubicBezTo>
                  <a:cubicBezTo>
                    <a:pt x="297" y="104"/>
                    <a:pt x="297" y="104"/>
                    <a:pt x="333" y="122"/>
                  </a:cubicBezTo>
                  <a:lnTo>
                    <a:pt x="361" y="1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20"/>
            <p:cNvSpPr>
              <a:spLocks noEditPoints="1"/>
            </p:cNvSpPr>
            <p:nvPr/>
          </p:nvSpPr>
          <p:spPr bwMode="auto">
            <a:xfrm>
              <a:off x="-92152" y="6344981"/>
              <a:ext cx="620631" cy="621316"/>
            </a:xfrm>
            <a:custGeom>
              <a:avLst/>
              <a:gdLst>
                <a:gd name="T0" fmla="*/ 794 w 839"/>
                <a:gd name="T1" fmla="*/ 277 h 839"/>
                <a:gd name="T2" fmla="*/ 562 w 839"/>
                <a:gd name="T3" fmla="*/ 45 h 839"/>
                <a:gd name="T4" fmla="*/ 193 w 839"/>
                <a:gd name="T5" fmla="*/ 67 h 839"/>
                <a:gd name="T6" fmla="*/ 67 w 839"/>
                <a:gd name="T7" fmla="*/ 193 h 839"/>
                <a:gd name="T8" fmla="*/ 67 w 839"/>
                <a:gd name="T9" fmla="*/ 193 h 839"/>
                <a:gd name="T10" fmla="*/ 45 w 839"/>
                <a:gd name="T11" fmla="*/ 561 h 839"/>
                <a:gd name="T12" fmla="*/ 278 w 839"/>
                <a:gd name="T13" fmla="*/ 794 h 839"/>
                <a:gd name="T14" fmla="*/ 647 w 839"/>
                <a:gd name="T15" fmla="*/ 773 h 839"/>
                <a:gd name="T16" fmla="*/ 772 w 839"/>
                <a:gd name="T17" fmla="*/ 646 h 839"/>
                <a:gd name="T18" fmla="*/ 772 w 839"/>
                <a:gd name="T19" fmla="*/ 646 h 839"/>
                <a:gd name="T20" fmla="*/ 617 w 839"/>
                <a:gd name="T21" fmla="*/ 276 h 839"/>
                <a:gd name="T22" fmla="*/ 613 w 839"/>
                <a:gd name="T23" fmla="*/ 277 h 839"/>
                <a:gd name="T24" fmla="*/ 608 w 839"/>
                <a:gd name="T25" fmla="*/ 277 h 839"/>
                <a:gd name="T26" fmla="*/ 604 w 839"/>
                <a:gd name="T27" fmla="*/ 277 h 839"/>
                <a:gd name="T28" fmla="*/ 599 w 839"/>
                <a:gd name="T29" fmla="*/ 276 h 839"/>
                <a:gd name="T30" fmla="*/ 595 w 839"/>
                <a:gd name="T31" fmla="*/ 276 h 839"/>
                <a:gd name="T32" fmla="*/ 597 w 839"/>
                <a:gd name="T33" fmla="*/ 188 h 839"/>
                <a:gd name="T34" fmla="*/ 601 w 839"/>
                <a:gd name="T35" fmla="*/ 187 h 839"/>
                <a:gd name="T36" fmla="*/ 606 w 839"/>
                <a:gd name="T37" fmla="*/ 187 h 839"/>
                <a:gd name="T38" fmla="*/ 611 w 839"/>
                <a:gd name="T39" fmla="*/ 187 h 839"/>
                <a:gd name="T40" fmla="*/ 615 w 839"/>
                <a:gd name="T41" fmla="*/ 187 h 839"/>
                <a:gd name="T42" fmla="*/ 652 w 839"/>
                <a:gd name="T43" fmla="*/ 232 h 839"/>
                <a:gd name="T44" fmla="*/ 418 w 839"/>
                <a:gd name="T45" fmla="*/ 465 h 839"/>
                <a:gd name="T46" fmla="*/ 414 w 839"/>
                <a:gd name="T47" fmla="*/ 464 h 839"/>
                <a:gd name="T48" fmla="*/ 409 w 839"/>
                <a:gd name="T49" fmla="*/ 463 h 839"/>
                <a:gd name="T50" fmla="*/ 405 w 839"/>
                <a:gd name="T51" fmla="*/ 462 h 839"/>
                <a:gd name="T52" fmla="*/ 401 w 839"/>
                <a:gd name="T53" fmla="*/ 460 h 839"/>
                <a:gd name="T54" fmla="*/ 397 w 839"/>
                <a:gd name="T55" fmla="*/ 459 h 839"/>
                <a:gd name="T56" fmla="*/ 397 w 839"/>
                <a:gd name="T57" fmla="*/ 380 h 839"/>
                <a:gd name="T58" fmla="*/ 401 w 839"/>
                <a:gd name="T59" fmla="*/ 378 h 839"/>
                <a:gd name="T60" fmla="*/ 405 w 839"/>
                <a:gd name="T61" fmla="*/ 377 h 839"/>
                <a:gd name="T62" fmla="*/ 410 w 839"/>
                <a:gd name="T63" fmla="*/ 375 h 839"/>
                <a:gd name="T64" fmla="*/ 414 w 839"/>
                <a:gd name="T65" fmla="*/ 374 h 839"/>
                <a:gd name="T66" fmla="*/ 418 w 839"/>
                <a:gd name="T67" fmla="*/ 374 h 839"/>
                <a:gd name="T68" fmla="*/ 278 w 839"/>
                <a:gd name="T69" fmla="*/ 607 h 839"/>
                <a:gd name="T70" fmla="*/ 241 w 839"/>
                <a:gd name="T71" fmla="*/ 651 h 839"/>
                <a:gd name="T72" fmla="*/ 236 w 839"/>
                <a:gd name="T73" fmla="*/ 652 h 839"/>
                <a:gd name="T74" fmla="*/ 231 w 839"/>
                <a:gd name="T75" fmla="*/ 652 h 839"/>
                <a:gd name="T76" fmla="*/ 227 w 839"/>
                <a:gd name="T77" fmla="*/ 652 h 839"/>
                <a:gd name="T78" fmla="*/ 222 w 839"/>
                <a:gd name="T79" fmla="*/ 651 h 839"/>
                <a:gd name="T80" fmla="*/ 222 w 839"/>
                <a:gd name="T81" fmla="*/ 563 h 839"/>
                <a:gd name="T82" fmla="*/ 225 w 839"/>
                <a:gd name="T83" fmla="*/ 562 h 839"/>
                <a:gd name="T84" fmla="*/ 230 w 839"/>
                <a:gd name="T85" fmla="*/ 561 h 839"/>
                <a:gd name="T86" fmla="*/ 235 w 839"/>
                <a:gd name="T87" fmla="*/ 561 h 839"/>
                <a:gd name="T88" fmla="*/ 240 w 839"/>
                <a:gd name="T89" fmla="*/ 562 h 839"/>
                <a:gd name="T90" fmla="*/ 465 w 839"/>
                <a:gd name="T91" fmla="*/ 232 h 839"/>
                <a:gd name="T92" fmla="*/ 465 w 839"/>
                <a:gd name="T93" fmla="*/ 232 h 839"/>
                <a:gd name="T94" fmla="*/ 233 w 839"/>
                <a:gd name="T95" fmla="*/ 374 h 839"/>
                <a:gd name="T96" fmla="*/ 187 w 839"/>
                <a:gd name="T97" fmla="*/ 232 h 839"/>
                <a:gd name="T98" fmla="*/ 45 w 839"/>
                <a:gd name="T99" fmla="*/ 465 h 839"/>
                <a:gd name="T100" fmla="*/ 465 w 839"/>
                <a:gd name="T101" fmla="*/ 45 h 839"/>
                <a:gd name="T102" fmla="*/ 420 w 839"/>
                <a:gd name="T103" fmla="*/ 0 h 839"/>
                <a:gd name="T104" fmla="*/ 420 w 839"/>
                <a:gd name="T105" fmla="*/ 561 h 839"/>
                <a:gd name="T106" fmla="*/ 562 w 839"/>
                <a:gd name="T107" fmla="*/ 419 h 839"/>
                <a:gd name="T108" fmla="*/ 562 w 839"/>
                <a:gd name="T109" fmla="*/ 419 h 839"/>
                <a:gd name="T110" fmla="*/ 607 w 839"/>
                <a:gd name="T111" fmla="*/ 652 h 839"/>
                <a:gd name="T112" fmla="*/ 839 w 839"/>
                <a:gd name="T113" fmla="*/ 419 h 839"/>
                <a:gd name="T114" fmla="*/ 420 w 839"/>
                <a:gd name="T115" fmla="*/ 749 h 839"/>
                <a:gd name="T116" fmla="*/ 420 w 839"/>
                <a:gd name="T117" fmla="*/ 839 h 839"/>
                <a:gd name="T118" fmla="*/ 374 w 839"/>
                <a:gd name="T119" fmla="*/ 794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39" h="839">
                  <a:moveTo>
                    <a:pt x="813" y="273"/>
                  </a:moveTo>
                  <a:cubicBezTo>
                    <a:pt x="803" y="244"/>
                    <a:pt x="789" y="218"/>
                    <a:pt x="772" y="193"/>
                  </a:cubicBezTo>
                  <a:cubicBezTo>
                    <a:pt x="759" y="200"/>
                    <a:pt x="749" y="215"/>
                    <a:pt x="749" y="232"/>
                  </a:cubicBezTo>
                  <a:cubicBezTo>
                    <a:pt x="749" y="257"/>
                    <a:pt x="769" y="277"/>
                    <a:pt x="794" y="277"/>
                  </a:cubicBezTo>
                  <a:cubicBezTo>
                    <a:pt x="801" y="277"/>
                    <a:pt x="807" y="276"/>
                    <a:pt x="813" y="273"/>
                  </a:cubicBezTo>
                  <a:close/>
                  <a:moveTo>
                    <a:pt x="647" y="67"/>
                  </a:moveTo>
                  <a:cubicBezTo>
                    <a:pt x="621" y="50"/>
                    <a:pt x="595" y="36"/>
                    <a:pt x="566" y="26"/>
                  </a:cubicBezTo>
                  <a:cubicBezTo>
                    <a:pt x="563" y="32"/>
                    <a:pt x="562" y="38"/>
                    <a:pt x="562" y="45"/>
                  </a:cubicBezTo>
                  <a:cubicBezTo>
                    <a:pt x="562" y="70"/>
                    <a:pt x="582" y="90"/>
                    <a:pt x="607" y="90"/>
                  </a:cubicBezTo>
                  <a:cubicBezTo>
                    <a:pt x="624" y="90"/>
                    <a:pt x="639" y="80"/>
                    <a:pt x="647" y="67"/>
                  </a:cubicBezTo>
                  <a:close/>
                  <a:moveTo>
                    <a:pt x="274" y="26"/>
                  </a:moveTo>
                  <a:cubicBezTo>
                    <a:pt x="245" y="36"/>
                    <a:pt x="218" y="50"/>
                    <a:pt x="193" y="67"/>
                  </a:cubicBezTo>
                  <a:cubicBezTo>
                    <a:pt x="200" y="80"/>
                    <a:pt x="215" y="90"/>
                    <a:pt x="233" y="90"/>
                  </a:cubicBezTo>
                  <a:cubicBezTo>
                    <a:pt x="257" y="90"/>
                    <a:pt x="278" y="70"/>
                    <a:pt x="278" y="45"/>
                  </a:cubicBezTo>
                  <a:cubicBezTo>
                    <a:pt x="278" y="38"/>
                    <a:pt x="276" y="32"/>
                    <a:pt x="274" y="26"/>
                  </a:cubicBezTo>
                  <a:close/>
                  <a:moveTo>
                    <a:pt x="67" y="193"/>
                  </a:moveTo>
                  <a:cubicBezTo>
                    <a:pt x="51" y="218"/>
                    <a:pt x="37" y="244"/>
                    <a:pt x="26" y="273"/>
                  </a:cubicBezTo>
                  <a:cubicBezTo>
                    <a:pt x="32" y="276"/>
                    <a:pt x="38" y="277"/>
                    <a:pt x="45" y="277"/>
                  </a:cubicBezTo>
                  <a:cubicBezTo>
                    <a:pt x="70" y="277"/>
                    <a:pt x="91" y="257"/>
                    <a:pt x="91" y="232"/>
                  </a:cubicBezTo>
                  <a:cubicBezTo>
                    <a:pt x="91" y="215"/>
                    <a:pt x="81" y="200"/>
                    <a:pt x="67" y="193"/>
                  </a:cubicBezTo>
                  <a:close/>
                  <a:moveTo>
                    <a:pt x="26" y="566"/>
                  </a:moveTo>
                  <a:cubicBezTo>
                    <a:pt x="37" y="594"/>
                    <a:pt x="51" y="621"/>
                    <a:pt x="67" y="646"/>
                  </a:cubicBezTo>
                  <a:cubicBezTo>
                    <a:pt x="81" y="639"/>
                    <a:pt x="91" y="624"/>
                    <a:pt x="91" y="607"/>
                  </a:cubicBezTo>
                  <a:cubicBezTo>
                    <a:pt x="91" y="582"/>
                    <a:pt x="70" y="561"/>
                    <a:pt x="45" y="561"/>
                  </a:cubicBezTo>
                  <a:cubicBezTo>
                    <a:pt x="38" y="561"/>
                    <a:pt x="32" y="563"/>
                    <a:pt x="26" y="566"/>
                  </a:cubicBezTo>
                  <a:close/>
                  <a:moveTo>
                    <a:pt x="193" y="773"/>
                  </a:moveTo>
                  <a:cubicBezTo>
                    <a:pt x="218" y="788"/>
                    <a:pt x="245" y="802"/>
                    <a:pt x="274" y="813"/>
                  </a:cubicBezTo>
                  <a:cubicBezTo>
                    <a:pt x="276" y="807"/>
                    <a:pt x="278" y="801"/>
                    <a:pt x="278" y="794"/>
                  </a:cubicBezTo>
                  <a:cubicBezTo>
                    <a:pt x="278" y="769"/>
                    <a:pt x="257" y="749"/>
                    <a:pt x="233" y="749"/>
                  </a:cubicBezTo>
                  <a:cubicBezTo>
                    <a:pt x="215" y="749"/>
                    <a:pt x="200" y="758"/>
                    <a:pt x="193" y="773"/>
                  </a:cubicBezTo>
                  <a:close/>
                  <a:moveTo>
                    <a:pt x="566" y="813"/>
                  </a:moveTo>
                  <a:cubicBezTo>
                    <a:pt x="595" y="802"/>
                    <a:pt x="621" y="788"/>
                    <a:pt x="647" y="773"/>
                  </a:cubicBezTo>
                  <a:cubicBezTo>
                    <a:pt x="639" y="758"/>
                    <a:pt x="624" y="749"/>
                    <a:pt x="607" y="749"/>
                  </a:cubicBezTo>
                  <a:cubicBezTo>
                    <a:pt x="582" y="749"/>
                    <a:pt x="562" y="769"/>
                    <a:pt x="562" y="794"/>
                  </a:cubicBezTo>
                  <a:cubicBezTo>
                    <a:pt x="562" y="801"/>
                    <a:pt x="563" y="807"/>
                    <a:pt x="566" y="813"/>
                  </a:cubicBezTo>
                  <a:close/>
                  <a:moveTo>
                    <a:pt x="772" y="646"/>
                  </a:moveTo>
                  <a:cubicBezTo>
                    <a:pt x="789" y="621"/>
                    <a:pt x="803" y="594"/>
                    <a:pt x="813" y="566"/>
                  </a:cubicBezTo>
                  <a:cubicBezTo>
                    <a:pt x="807" y="563"/>
                    <a:pt x="801" y="561"/>
                    <a:pt x="794" y="561"/>
                  </a:cubicBezTo>
                  <a:cubicBezTo>
                    <a:pt x="769" y="561"/>
                    <a:pt x="749" y="582"/>
                    <a:pt x="749" y="607"/>
                  </a:cubicBezTo>
                  <a:cubicBezTo>
                    <a:pt x="749" y="624"/>
                    <a:pt x="759" y="639"/>
                    <a:pt x="772" y="646"/>
                  </a:cubicBezTo>
                  <a:close/>
                  <a:moveTo>
                    <a:pt x="652" y="232"/>
                  </a:moveTo>
                  <a:cubicBezTo>
                    <a:pt x="652" y="251"/>
                    <a:pt x="639" y="269"/>
                    <a:pt x="621" y="275"/>
                  </a:cubicBezTo>
                  <a:cubicBezTo>
                    <a:pt x="620" y="276"/>
                    <a:pt x="620" y="276"/>
                    <a:pt x="618" y="276"/>
                  </a:cubicBezTo>
                  <a:cubicBezTo>
                    <a:pt x="618" y="276"/>
                    <a:pt x="617" y="276"/>
                    <a:pt x="617" y="276"/>
                  </a:cubicBezTo>
                  <a:cubicBezTo>
                    <a:pt x="617" y="276"/>
                    <a:pt x="617" y="276"/>
                    <a:pt x="616" y="276"/>
                  </a:cubicBezTo>
                  <a:cubicBezTo>
                    <a:pt x="615" y="276"/>
                    <a:pt x="615" y="276"/>
                    <a:pt x="615" y="276"/>
                  </a:cubicBezTo>
                  <a:cubicBezTo>
                    <a:pt x="614" y="277"/>
                    <a:pt x="614" y="277"/>
                    <a:pt x="614" y="277"/>
                  </a:cubicBezTo>
                  <a:cubicBezTo>
                    <a:pt x="613" y="277"/>
                    <a:pt x="613" y="277"/>
                    <a:pt x="613" y="277"/>
                  </a:cubicBezTo>
                  <a:cubicBezTo>
                    <a:pt x="612" y="277"/>
                    <a:pt x="612" y="277"/>
                    <a:pt x="611" y="277"/>
                  </a:cubicBezTo>
                  <a:cubicBezTo>
                    <a:pt x="611" y="277"/>
                    <a:pt x="611" y="277"/>
                    <a:pt x="611" y="277"/>
                  </a:cubicBezTo>
                  <a:cubicBezTo>
                    <a:pt x="610" y="277"/>
                    <a:pt x="610" y="277"/>
                    <a:pt x="609" y="277"/>
                  </a:cubicBezTo>
                  <a:cubicBezTo>
                    <a:pt x="608" y="277"/>
                    <a:pt x="608" y="277"/>
                    <a:pt x="608" y="277"/>
                  </a:cubicBezTo>
                  <a:cubicBezTo>
                    <a:pt x="608" y="277"/>
                    <a:pt x="608" y="277"/>
                    <a:pt x="607" y="277"/>
                  </a:cubicBezTo>
                  <a:cubicBezTo>
                    <a:pt x="606" y="277"/>
                    <a:pt x="606" y="277"/>
                    <a:pt x="606" y="277"/>
                  </a:cubicBezTo>
                  <a:cubicBezTo>
                    <a:pt x="605" y="277"/>
                    <a:pt x="605" y="277"/>
                    <a:pt x="605" y="277"/>
                  </a:cubicBezTo>
                  <a:cubicBezTo>
                    <a:pt x="604" y="277"/>
                    <a:pt x="604" y="277"/>
                    <a:pt x="604" y="277"/>
                  </a:cubicBezTo>
                  <a:cubicBezTo>
                    <a:pt x="603" y="277"/>
                    <a:pt x="603" y="277"/>
                    <a:pt x="602" y="277"/>
                  </a:cubicBezTo>
                  <a:cubicBezTo>
                    <a:pt x="601" y="277"/>
                    <a:pt x="601" y="277"/>
                    <a:pt x="601" y="277"/>
                  </a:cubicBezTo>
                  <a:cubicBezTo>
                    <a:pt x="601" y="277"/>
                    <a:pt x="601" y="277"/>
                    <a:pt x="600" y="277"/>
                  </a:cubicBezTo>
                  <a:cubicBezTo>
                    <a:pt x="600" y="277"/>
                    <a:pt x="599" y="277"/>
                    <a:pt x="599" y="276"/>
                  </a:cubicBezTo>
                  <a:cubicBezTo>
                    <a:pt x="598" y="276"/>
                    <a:pt x="598" y="276"/>
                    <a:pt x="598" y="276"/>
                  </a:cubicBezTo>
                  <a:cubicBezTo>
                    <a:pt x="597" y="276"/>
                    <a:pt x="597" y="276"/>
                    <a:pt x="597" y="276"/>
                  </a:cubicBezTo>
                  <a:cubicBezTo>
                    <a:pt x="596" y="276"/>
                    <a:pt x="596" y="276"/>
                    <a:pt x="595" y="276"/>
                  </a:cubicBezTo>
                  <a:cubicBezTo>
                    <a:pt x="595" y="276"/>
                    <a:pt x="595" y="276"/>
                    <a:pt x="595" y="276"/>
                  </a:cubicBezTo>
                  <a:cubicBezTo>
                    <a:pt x="575" y="270"/>
                    <a:pt x="562" y="252"/>
                    <a:pt x="562" y="232"/>
                  </a:cubicBezTo>
                  <a:cubicBezTo>
                    <a:pt x="562" y="212"/>
                    <a:pt x="575" y="194"/>
                    <a:pt x="595" y="189"/>
                  </a:cubicBezTo>
                  <a:cubicBezTo>
                    <a:pt x="595" y="189"/>
                    <a:pt x="595" y="188"/>
                    <a:pt x="595" y="188"/>
                  </a:cubicBezTo>
                  <a:cubicBezTo>
                    <a:pt x="596" y="188"/>
                    <a:pt x="596" y="188"/>
                    <a:pt x="597" y="188"/>
                  </a:cubicBezTo>
                  <a:cubicBezTo>
                    <a:pt x="598" y="188"/>
                    <a:pt x="598" y="188"/>
                    <a:pt x="598" y="188"/>
                  </a:cubicBezTo>
                  <a:cubicBezTo>
                    <a:pt x="598" y="188"/>
                    <a:pt x="598" y="187"/>
                    <a:pt x="599" y="187"/>
                  </a:cubicBezTo>
                  <a:cubicBezTo>
                    <a:pt x="600" y="187"/>
                    <a:pt x="600" y="187"/>
                    <a:pt x="600" y="187"/>
                  </a:cubicBezTo>
                  <a:cubicBezTo>
                    <a:pt x="601" y="187"/>
                    <a:pt x="601" y="187"/>
                    <a:pt x="601" y="187"/>
                  </a:cubicBezTo>
                  <a:cubicBezTo>
                    <a:pt x="602" y="187"/>
                    <a:pt x="602" y="187"/>
                    <a:pt x="602" y="187"/>
                  </a:cubicBezTo>
                  <a:cubicBezTo>
                    <a:pt x="603" y="187"/>
                    <a:pt x="603" y="187"/>
                    <a:pt x="604" y="187"/>
                  </a:cubicBezTo>
                  <a:cubicBezTo>
                    <a:pt x="605" y="187"/>
                    <a:pt x="605" y="187"/>
                    <a:pt x="605" y="187"/>
                  </a:cubicBezTo>
                  <a:cubicBezTo>
                    <a:pt x="605" y="187"/>
                    <a:pt x="605" y="187"/>
                    <a:pt x="606" y="187"/>
                  </a:cubicBezTo>
                  <a:cubicBezTo>
                    <a:pt x="607" y="187"/>
                    <a:pt x="607" y="187"/>
                    <a:pt x="607" y="187"/>
                  </a:cubicBezTo>
                  <a:cubicBezTo>
                    <a:pt x="608" y="187"/>
                    <a:pt x="608" y="187"/>
                    <a:pt x="608" y="187"/>
                  </a:cubicBezTo>
                  <a:cubicBezTo>
                    <a:pt x="608" y="187"/>
                    <a:pt x="609" y="187"/>
                    <a:pt x="609" y="187"/>
                  </a:cubicBezTo>
                  <a:cubicBezTo>
                    <a:pt x="610" y="187"/>
                    <a:pt x="610" y="187"/>
                    <a:pt x="611" y="187"/>
                  </a:cubicBezTo>
                  <a:cubicBezTo>
                    <a:pt x="611" y="187"/>
                    <a:pt x="611" y="187"/>
                    <a:pt x="611" y="187"/>
                  </a:cubicBezTo>
                  <a:cubicBezTo>
                    <a:pt x="612" y="187"/>
                    <a:pt x="612" y="187"/>
                    <a:pt x="613" y="187"/>
                  </a:cubicBezTo>
                  <a:cubicBezTo>
                    <a:pt x="614" y="187"/>
                    <a:pt x="614" y="187"/>
                    <a:pt x="614" y="187"/>
                  </a:cubicBezTo>
                  <a:cubicBezTo>
                    <a:pt x="614" y="187"/>
                    <a:pt x="614" y="187"/>
                    <a:pt x="615" y="187"/>
                  </a:cubicBezTo>
                  <a:cubicBezTo>
                    <a:pt x="616" y="188"/>
                    <a:pt x="616" y="188"/>
                    <a:pt x="616" y="188"/>
                  </a:cubicBezTo>
                  <a:cubicBezTo>
                    <a:pt x="617" y="188"/>
                    <a:pt x="617" y="188"/>
                    <a:pt x="617" y="188"/>
                  </a:cubicBezTo>
                  <a:cubicBezTo>
                    <a:pt x="618" y="188"/>
                    <a:pt x="618" y="188"/>
                    <a:pt x="618" y="188"/>
                  </a:cubicBezTo>
                  <a:cubicBezTo>
                    <a:pt x="638" y="193"/>
                    <a:pt x="652" y="212"/>
                    <a:pt x="652" y="232"/>
                  </a:cubicBezTo>
                  <a:close/>
                  <a:moveTo>
                    <a:pt x="465" y="419"/>
                  </a:moveTo>
                  <a:cubicBezTo>
                    <a:pt x="465" y="440"/>
                    <a:pt x="450" y="459"/>
                    <a:pt x="430" y="463"/>
                  </a:cubicBezTo>
                  <a:cubicBezTo>
                    <a:pt x="427" y="464"/>
                    <a:pt x="423" y="465"/>
                    <a:pt x="420" y="465"/>
                  </a:cubicBezTo>
                  <a:cubicBezTo>
                    <a:pt x="419" y="465"/>
                    <a:pt x="419" y="465"/>
                    <a:pt x="418" y="465"/>
                  </a:cubicBezTo>
                  <a:cubicBezTo>
                    <a:pt x="418" y="465"/>
                    <a:pt x="418" y="465"/>
                    <a:pt x="418" y="465"/>
                  </a:cubicBezTo>
                  <a:cubicBezTo>
                    <a:pt x="417" y="465"/>
                    <a:pt x="417" y="465"/>
                    <a:pt x="416" y="465"/>
                  </a:cubicBezTo>
                  <a:cubicBezTo>
                    <a:pt x="416" y="465"/>
                    <a:pt x="415" y="465"/>
                    <a:pt x="415" y="464"/>
                  </a:cubicBezTo>
                  <a:cubicBezTo>
                    <a:pt x="415" y="464"/>
                    <a:pt x="415" y="464"/>
                    <a:pt x="414" y="464"/>
                  </a:cubicBezTo>
                  <a:cubicBezTo>
                    <a:pt x="413" y="464"/>
                    <a:pt x="413" y="464"/>
                    <a:pt x="413" y="464"/>
                  </a:cubicBezTo>
                  <a:cubicBezTo>
                    <a:pt x="412" y="464"/>
                    <a:pt x="412" y="464"/>
                    <a:pt x="412" y="464"/>
                  </a:cubicBezTo>
                  <a:cubicBezTo>
                    <a:pt x="411" y="464"/>
                    <a:pt x="411" y="464"/>
                    <a:pt x="411" y="464"/>
                  </a:cubicBezTo>
                  <a:cubicBezTo>
                    <a:pt x="410" y="463"/>
                    <a:pt x="410" y="463"/>
                    <a:pt x="409" y="463"/>
                  </a:cubicBezTo>
                  <a:cubicBezTo>
                    <a:pt x="409" y="463"/>
                    <a:pt x="409" y="463"/>
                    <a:pt x="408" y="463"/>
                  </a:cubicBezTo>
                  <a:cubicBezTo>
                    <a:pt x="408" y="463"/>
                    <a:pt x="408" y="463"/>
                    <a:pt x="408" y="463"/>
                  </a:cubicBezTo>
                  <a:cubicBezTo>
                    <a:pt x="407" y="462"/>
                    <a:pt x="407" y="462"/>
                    <a:pt x="406" y="462"/>
                  </a:cubicBezTo>
                  <a:cubicBezTo>
                    <a:pt x="405" y="462"/>
                    <a:pt x="405" y="462"/>
                    <a:pt x="405" y="462"/>
                  </a:cubicBezTo>
                  <a:cubicBezTo>
                    <a:pt x="405" y="462"/>
                    <a:pt x="405" y="462"/>
                    <a:pt x="404" y="462"/>
                  </a:cubicBezTo>
                  <a:cubicBezTo>
                    <a:pt x="404" y="462"/>
                    <a:pt x="404" y="462"/>
                    <a:pt x="403" y="462"/>
                  </a:cubicBezTo>
                  <a:cubicBezTo>
                    <a:pt x="403" y="461"/>
                    <a:pt x="402" y="461"/>
                    <a:pt x="402" y="461"/>
                  </a:cubicBezTo>
                  <a:cubicBezTo>
                    <a:pt x="402" y="461"/>
                    <a:pt x="402" y="461"/>
                    <a:pt x="401" y="460"/>
                  </a:cubicBezTo>
                  <a:cubicBezTo>
                    <a:pt x="401" y="460"/>
                    <a:pt x="401" y="460"/>
                    <a:pt x="400" y="460"/>
                  </a:cubicBezTo>
                  <a:cubicBezTo>
                    <a:pt x="399" y="459"/>
                    <a:pt x="399" y="459"/>
                    <a:pt x="399" y="459"/>
                  </a:cubicBezTo>
                  <a:cubicBezTo>
                    <a:pt x="399" y="459"/>
                    <a:pt x="399" y="459"/>
                    <a:pt x="399" y="459"/>
                  </a:cubicBezTo>
                  <a:cubicBezTo>
                    <a:pt x="398" y="459"/>
                    <a:pt x="398" y="459"/>
                    <a:pt x="397" y="459"/>
                  </a:cubicBezTo>
                  <a:cubicBezTo>
                    <a:pt x="396" y="458"/>
                    <a:pt x="396" y="458"/>
                    <a:pt x="396" y="458"/>
                  </a:cubicBezTo>
                  <a:cubicBezTo>
                    <a:pt x="383" y="450"/>
                    <a:pt x="374" y="435"/>
                    <a:pt x="374" y="419"/>
                  </a:cubicBezTo>
                  <a:cubicBezTo>
                    <a:pt x="374" y="403"/>
                    <a:pt x="383" y="389"/>
                    <a:pt x="396" y="380"/>
                  </a:cubicBezTo>
                  <a:cubicBezTo>
                    <a:pt x="397" y="380"/>
                    <a:pt x="397" y="380"/>
                    <a:pt x="397" y="380"/>
                  </a:cubicBezTo>
                  <a:cubicBezTo>
                    <a:pt x="398" y="380"/>
                    <a:pt x="398" y="380"/>
                    <a:pt x="399" y="380"/>
                  </a:cubicBezTo>
                  <a:cubicBezTo>
                    <a:pt x="399" y="380"/>
                    <a:pt x="399" y="380"/>
                    <a:pt x="399" y="379"/>
                  </a:cubicBezTo>
                  <a:cubicBezTo>
                    <a:pt x="400" y="379"/>
                    <a:pt x="400" y="379"/>
                    <a:pt x="400" y="379"/>
                  </a:cubicBezTo>
                  <a:cubicBezTo>
                    <a:pt x="401" y="378"/>
                    <a:pt x="401" y="378"/>
                    <a:pt x="401" y="378"/>
                  </a:cubicBezTo>
                  <a:cubicBezTo>
                    <a:pt x="402" y="378"/>
                    <a:pt x="402" y="378"/>
                    <a:pt x="402" y="377"/>
                  </a:cubicBezTo>
                  <a:cubicBezTo>
                    <a:pt x="403" y="377"/>
                    <a:pt x="403" y="377"/>
                    <a:pt x="403" y="377"/>
                  </a:cubicBezTo>
                  <a:cubicBezTo>
                    <a:pt x="404" y="377"/>
                    <a:pt x="404" y="377"/>
                    <a:pt x="404" y="377"/>
                  </a:cubicBezTo>
                  <a:cubicBezTo>
                    <a:pt x="405" y="377"/>
                    <a:pt x="405" y="377"/>
                    <a:pt x="405" y="377"/>
                  </a:cubicBezTo>
                  <a:cubicBezTo>
                    <a:pt x="405" y="377"/>
                    <a:pt x="406" y="377"/>
                    <a:pt x="406" y="376"/>
                  </a:cubicBezTo>
                  <a:cubicBezTo>
                    <a:pt x="407" y="376"/>
                    <a:pt x="407" y="376"/>
                    <a:pt x="408" y="376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09" y="376"/>
                    <a:pt x="409" y="375"/>
                    <a:pt x="410" y="375"/>
                  </a:cubicBezTo>
                  <a:cubicBezTo>
                    <a:pt x="410" y="375"/>
                    <a:pt x="410" y="375"/>
                    <a:pt x="411" y="375"/>
                  </a:cubicBezTo>
                  <a:cubicBezTo>
                    <a:pt x="412" y="375"/>
                    <a:pt x="412" y="375"/>
                    <a:pt x="412" y="375"/>
                  </a:cubicBezTo>
                  <a:cubicBezTo>
                    <a:pt x="412" y="375"/>
                    <a:pt x="412" y="375"/>
                    <a:pt x="413" y="374"/>
                  </a:cubicBezTo>
                  <a:cubicBezTo>
                    <a:pt x="414" y="374"/>
                    <a:pt x="414" y="374"/>
                    <a:pt x="414" y="374"/>
                  </a:cubicBezTo>
                  <a:cubicBezTo>
                    <a:pt x="415" y="374"/>
                    <a:pt x="415" y="374"/>
                    <a:pt x="415" y="374"/>
                  </a:cubicBezTo>
                  <a:cubicBezTo>
                    <a:pt x="416" y="374"/>
                    <a:pt x="416" y="374"/>
                    <a:pt x="416" y="374"/>
                  </a:cubicBezTo>
                  <a:cubicBezTo>
                    <a:pt x="417" y="374"/>
                    <a:pt x="417" y="374"/>
                    <a:pt x="418" y="374"/>
                  </a:cubicBezTo>
                  <a:cubicBezTo>
                    <a:pt x="418" y="374"/>
                    <a:pt x="418" y="374"/>
                    <a:pt x="418" y="374"/>
                  </a:cubicBezTo>
                  <a:cubicBezTo>
                    <a:pt x="419" y="374"/>
                    <a:pt x="419" y="374"/>
                    <a:pt x="420" y="374"/>
                  </a:cubicBezTo>
                  <a:cubicBezTo>
                    <a:pt x="423" y="374"/>
                    <a:pt x="427" y="374"/>
                    <a:pt x="430" y="375"/>
                  </a:cubicBezTo>
                  <a:cubicBezTo>
                    <a:pt x="450" y="380"/>
                    <a:pt x="465" y="399"/>
                    <a:pt x="465" y="419"/>
                  </a:cubicBezTo>
                  <a:close/>
                  <a:moveTo>
                    <a:pt x="278" y="607"/>
                  </a:moveTo>
                  <a:cubicBezTo>
                    <a:pt x="278" y="627"/>
                    <a:pt x="264" y="646"/>
                    <a:pt x="244" y="650"/>
                  </a:cubicBezTo>
                  <a:cubicBezTo>
                    <a:pt x="243" y="651"/>
                    <a:pt x="243" y="651"/>
                    <a:pt x="243" y="651"/>
                  </a:cubicBezTo>
                  <a:cubicBezTo>
                    <a:pt x="242" y="651"/>
                    <a:pt x="242" y="651"/>
                    <a:pt x="242" y="651"/>
                  </a:cubicBezTo>
                  <a:cubicBezTo>
                    <a:pt x="241" y="651"/>
                    <a:pt x="241" y="651"/>
                    <a:pt x="241" y="651"/>
                  </a:cubicBezTo>
                  <a:cubicBezTo>
                    <a:pt x="240" y="651"/>
                    <a:pt x="240" y="651"/>
                    <a:pt x="240" y="651"/>
                  </a:cubicBezTo>
                  <a:cubicBezTo>
                    <a:pt x="239" y="652"/>
                    <a:pt x="239" y="652"/>
                    <a:pt x="238" y="652"/>
                  </a:cubicBezTo>
                  <a:cubicBezTo>
                    <a:pt x="238" y="652"/>
                    <a:pt x="238" y="652"/>
                    <a:pt x="238" y="652"/>
                  </a:cubicBezTo>
                  <a:cubicBezTo>
                    <a:pt x="237" y="652"/>
                    <a:pt x="237" y="652"/>
                    <a:pt x="236" y="652"/>
                  </a:cubicBezTo>
                  <a:cubicBezTo>
                    <a:pt x="235" y="652"/>
                    <a:pt x="235" y="652"/>
                    <a:pt x="235" y="652"/>
                  </a:cubicBezTo>
                  <a:cubicBezTo>
                    <a:pt x="234" y="652"/>
                    <a:pt x="234" y="652"/>
                    <a:pt x="234" y="652"/>
                  </a:cubicBezTo>
                  <a:cubicBezTo>
                    <a:pt x="233" y="652"/>
                    <a:pt x="233" y="652"/>
                    <a:pt x="233" y="652"/>
                  </a:cubicBezTo>
                  <a:cubicBezTo>
                    <a:pt x="232" y="652"/>
                    <a:pt x="232" y="652"/>
                    <a:pt x="231" y="652"/>
                  </a:cubicBezTo>
                  <a:cubicBezTo>
                    <a:pt x="231" y="652"/>
                    <a:pt x="231" y="652"/>
                    <a:pt x="230" y="652"/>
                  </a:cubicBezTo>
                  <a:cubicBezTo>
                    <a:pt x="229" y="652"/>
                    <a:pt x="229" y="652"/>
                    <a:pt x="229" y="652"/>
                  </a:cubicBezTo>
                  <a:cubicBezTo>
                    <a:pt x="228" y="652"/>
                    <a:pt x="228" y="652"/>
                    <a:pt x="228" y="652"/>
                  </a:cubicBezTo>
                  <a:cubicBezTo>
                    <a:pt x="227" y="652"/>
                    <a:pt x="227" y="652"/>
                    <a:pt x="227" y="652"/>
                  </a:cubicBezTo>
                  <a:cubicBezTo>
                    <a:pt x="226" y="652"/>
                    <a:pt x="226" y="652"/>
                    <a:pt x="225" y="651"/>
                  </a:cubicBezTo>
                  <a:cubicBezTo>
                    <a:pt x="225" y="651"/>
                    <a:pt x="225" y="651"/>
                    <a:pt x="225" y="651"/>
                  </a:cubicBezTo>
                  <a:cubicBezTo>
                    <a:pt x="224" y="651"/>
                    <a:pt x="224" y="651"/>
                    <a:pt x="224" y="651"/>
                  </a:cubicBezTo>
                  <a:cubicBezTo>
                    <a:pt x="223" y="651"/>
                    <a:pt x="223" y="651"/>
                    <a:pt x="222" y="651"/>
                  </a:cubicBezTo>
                  <a:cubicBezTo>
                    <a:pt x="222" y="650"/>
                    <a:pt x="222" y="650"/>
                    <a:pt x="222" y="650"/>
                  </a:cubicBezTo>
                  <a:cubicBezTo>
                    <a:pt x="201" y="646"/>
                    <a:pt x="187" y="627"/>
                    <a:pt x="187" y="607"/>
                  </a:cubicBezTo>
                  <a:cubicBezTo>
                    <a:pt x="187" y="587"/>
                    <a:pt x="200" y="570"/>
                    <a:pt x="218" y="564"/>
                  </a:cubicBezTo>
                  <a:cubicBezTo>
                    <a:pt x="219" y="564"/>
                    <a:pt x="220" y="563"/>
                    <a:pt x="222" y="563"/>
                  </a:cubicBezTo>
                  <a:cubicBezTo>
                    <a:pt x="222" y="563"/>
                    <a:pt x="222" y="563"/>
                    <a:pt x="222" y="563"/>
                  </a:cubicBezTo>
                  <a:cubicBezTo>
                    <a:pt x="223" y="563"/>
                    <a:pt x="223" y="563"/>
                    <a:pt x="224" y="562"/>
                  </a:cubicBezTo>
                  <a:cubicBezTo>
                    <a:pt x="225" y="562"/>
                    <a:pt x="225" y="562"/>
                    <a:pt x="225" y="562"/>
                  </a:cubicBezTo>
                  <a:cubicBezTo>
                    <a:pt x="225" y="562"/>
                    <a:pt x="225" y="562"/>
                    <a:pt x="225" y="562"/>
                  </a:cubicBezTo>
                  <a:cubicBezTo>
                    <a:pt x="226" y="562"/>
                    <a:pt x="226" y="562"/>
                    <a:pt x="227" y="562"/>
                  </a:cubicBezTo>
                  <a:cubicBezTo>
                    <a:pt x="228" y="562"/>
                    <a:pt x="228" y="562"/>
                    <a:pt x="228" y="562"/>
                  </a:cubicBezTo>
                  <a:cubicBezTo>
                    <a:pt x="228" y="561"/>
                    <a:pt x="228" y="561"/>
                    <a:pt x="229" y="561"/>
                  </a:cubicBezTo>
                  <a:cubicBezTo>
                    <a:pt x="230" y="561"/>
                    <a:pt x="230" y="561"/>
                    <a:pt x="230" y="561"/>
                  </a:cubicBezTo>
                  <a:cubicBezTo>
                    <a:pt x="231" y="561"/>
                    <a:pt x="231" y="561"/>
                    <a:pt x="231" y="561"/>
                  </a:cubicBezTo>
                  <a:cubicBezTo>
                    <a:pt x="232" y="561"/>
                    <a:pt x="232" y="561"/>
                    <a:pt x="233" y="561"/>
                  </a:cubicBezTo>
                  <a:cubicBezTo>
                    <a:pt x="234" y="561"/>
                    <a:pt x="234" y="561"/>
                    <a:pt x="234" y="561"/>
                  </a:cubicBezTo>
                  <a:cubicBezTo>
                    <a:pt x="234" y="561"/>
                    <a:pt x="234" y="561"/>
                    <a:pt x="235" y="561"/>
                  </a:cubicBezTo>
                  <a:cubicBezTo>
                    <a:pt x="236" y="561"/>
                    <a:pt x="236" y="561"/>
                    <a:pt x="236" y="561"/>
                  </a:cubicBezTo>
                  <a:cubicBezTo>
                    <a:pt x="237" y="561"/>
                    <a:pt x="237" y="561"/>
                    <a:pt x="238" y="562"/>
                  </a:cubicBezTo>
                  <a:cubicBezTo>
                    <a:pt x="238" y="562"/>
                    <a:pt x="238" y="562"/>
                    <a:pt x="238" y="562"/>
                  </a:cubicBezTo>
                  <a:cubicBezTo>
                    <a:pt x="239" y="562"/>
                    <a:pt x="239" y="562"/>
                    <a:pt x="240" y="562"/>
                  </a:cubicBezTo>
                  <a:cubicBezTo>
                    <a:pt x="241" y="562"/>
                    <a:pt x="241" y="562"/>
                    <a:pt x="241" y="562"/>
                  </a:cubicBezTo>
                  <a:cubicBezTo>
                    <a:pt x="241" y="562"/>
                    <a:pt x="241" y="562"/>
                    <a:pt x="242" y="562"/>
                  </a:cubicBezTo>
                  <a:cubicBezTo>
                    <a:pt x="263" y="567"/>
                    <a:pt x="278" y="585"/>
                    <a:pt x="278" y="607"/>
                  </a:cubicBezTo>
                  <a:close/>
                  <a:moveTo>
                    <a:pt x="465" y="232"/>
                  </a:moveTo>
                  <a:cubicBezTo>
                    <a:pt x="465" y="257"/>
                    <a:pt x="445" y="277"/>
                    <a:pt x="420" y="277"/>
                  </a:cubicBezTo>
                  <a:cubicBezTo>
                    <a:pt x="395" y="277"/>
                    <a:pt x="374" y="257"/>
                    <a:pt x="374" y="232"/>
                  </a:cubicBezTo>
                  <a:cubicBezTo>
                    <a:pt x="374" y="207"/>
                    <a:pt x="395" y="187"/>
                    <a:pt x="420" y="187"/>
                  </a:cubicBezTo>
                  <a:cubicBezTo>
                    <a:pt x="445" y="187"/>
                    <a:pt x="465" y="207"/>
                    <a:pt x="465" y="232"/>
                  </a:cubicBezTo>
                  <a:close/>
                  <a:moveTo>
                    <a:pt x="278" y="419"/>
                  </a:moveTo>
                  <a:cubicBezTo>
                    <a:pt x="278" y="444"/>
                    <a:pt x="257" y="465"/>
                    <a:pt x="233" y="465"/>
                  </a:cubicBezTo>
                  <a:cubicBezTo>
                    <a:pt x="208" y="465"/>
                    <a:pt x="187" y="444"/>
                    <a:pt x="187" y="419"/>
                  </a:cubicBezTo>
                  <a:cubicBezTo>
                    <a:pt x="187" y="394"/>
                    <a:pt x="208" y="374"/>
                    <a:pt x="233" y="374"/>
                  </a:cubicBezTo>
                  <a:cubicBezTo>
                    <a:pt x="257" y="374"/>
                    <a:pt x="278" y="394"/>
                    <a:pt x="278" y="419"/>
                  </a:cubicBezTo>
                  <a:close/>
                  <a:moveTo>
                    <a:pt x="278" y="232"/>
                  </a:moveTo>
                  <a:cubicBezTo>
                    <a:pt x="278" y="257"/>
                    <a:pt x="257" y="277"/>
                    <a:pt x="233" y="277"/>
                  </a:cubicBezTo>
                  <a:cubicBezTo>
                    <a:pt x="208" y="277"/>
                    <a:pt x="187" y="257"/>
                    <a:pt x="187" y="232"/>
                  </a:cubicBezTo>
                  <a:cubicBezTo>
                    <a:pt x="187" y="207"/>
                    <a:pt x="208" y="187"/>
                    <a:pt x="233" y="187"/>
                  </a:cubicBezTo>
                  <a:cubicBezTo>
                    <a:pt x="257" y="187"/>
                    <a:pt x="278" y="207"/>
                    <a:pt x="278" y="232"/>
                  </a:cubicBezTo>
                  <a:close/>
                  <a:moveTo>
                    <a:pt x="91" y="419"/>
                  </a:moveTo>
                  <a:cubicBezTo>
                    <a:pt x="91" y="444"/>
                    <a:pt x="70" y="465"/>
                    <a:pt x="45" y="465"/>
                  </a:cubicBezTo>
                  <a:cubicBezTo>
                    <a:pt x="20" y="465"/>
                    <a:pt x="0" y="444"/>
                    <a:pt x="0" y="419"/>
                  </a:cubicBezTo>
                  <a:cubicBezTo>
                    <a:pt x="0" y="394"/>
                    <a:pt x="20" y="374"/>
                    <a:pt x="45" y="374"/>
                  </a:cubicBezTo>
                  <a:cubicBezTo>
                    <a:pt x="70" y="374"/>
                    <a:pt x="91" y="394"/>
                    <a:pt x="91" y="419"/>
                  </a:cubicBezTo>
                  <a:close/>
                  <a:moveTo>
                    <a:pt x="465" y="45"/>
                  </a:moveTo>
                  <a:cubicBezTo>
                    <a:pt x="465" y="70"/>
                    <a:pt x="445" y="90"/>
                    <a:pt x="420" y="90"/>
                  </a:cubicBezTo>
                  <a:cubicBezTo>
                    <a:pt x="395" y="90"/>
                    <a:pt x="374" y="70"/>
                    <a:pt x="374" y="45"/>
                  </a:cubicBezTo>
                  <a:cubicBezTo>
                    <a:pt x="374" y="20"/>
                    <a:pt x="394" y="0"/>
                    <a:pt x="418" y="0"/>
                  </a:cubicBezTo>
                  <a:cubicBezTo>
                    <a:pt x="419" y="0"/>
                    <a:pt x="419" y="0"/>
                    <a:pt x="420" y="0"/>
                  </a:cubicBezTo>
                  <a:cubicBezTo>
                    <a:pt x="421" y="0"/>
                    <a:pt x="421" y="0"/>
                    <a:pt x="421" y="0"/>
                  </a:cubicBezTo>
                  <a:cubicBezTo>
                    <a:pt x="446" y="0"/>
                    <a:pt x="465" y="20"/>
                    <a:pt x="465" y="45"/>
                  </a:cubicBezTo>
                  <a:close/>
                  <a:moveTo>
                    <a:pt x="374" y="607"/>
                  </a:moveTo>
                  <a:cubicBezTo>
                    <a:pt x="374" y="582"/>
                    <a:pt x="395" y="561"/>
                    <a:pt x="420" y="561"/>
                  </a:cubicBezTo>
                  <a:cubicBezTo>
                    <a:pt x="445" y="561"/>
                    <a:pt x="465" y="582"/>
                    <a:pt x="465" y="607"/>
                  </a:cubicBezTo>
                  <a:cubicBezTo>
                    <a:pt x="465" y="632"/>
                    <a:pt x="445" y="652"/>
                    <a:pt x="420" y="652"/>
                  </a:cubicBezTo>
                  <a:cubicBezTo>
                    <a:pt x="395" y="652"/>
                    <a:pt x="374" y="632"/>
                    <a:pt x="374" y="607"/>
                  </a:cubicBezTo>
                  <a:close/>
                  <a:moveTo>
                    <a:pt x="562" y="419"/>
                  </a:moveTo>
                  <a:cubicBezTo>
                    <a:pt x="562" y="394"/>
                    <a:pt x="582" y="374"/>
                    <a:pt x="607" y="374"/>
                  </a:cubicBezTo>
                  <a:cubicBezTo>
                    <a:pt x="632" y="374"/>
                    <a:pt x="652" y="394"/>
                    <a:pt x="652" y="419"/>
                  </a:cubicBezTo>
                  <a:cubicBezTo>
                    <a:pt x="652" y="444"/>
                    <a:pt x="632" y="465"/>
                    <a:pt x="607" y="465"/>
                  </a:cubicBezTo>
                  <a:cubicBezTo>
                    <a:pt x="582" y="465"/>
                    <a:pt x="562" y="444"/>
                    <a:pt x="562" y="419"/>
                  </a:cubicBezTo>
                  <a:close/>
                  <a:moveTo>
                    <a:pt x="562" y="607"/>
                  </a:moveTo>
                  <a:cubicBezTo>
                    <a:pt x="562" y="582"/>
                    <a:pt x="582" y="561"/>
                    <a:pt x="607" y="561"/>
                  </a:cubicBezTo>
                  <a:cubicBezTo>
                    <a:pt x="632" y="561"/>
                    <a:pt x="652" y="582"/>
                    <a:pt x="652" y="607"/>
                  </a:cubicBezTo>
                  <a:cubicBezTo>
                    <a:pt x="652" y="632"/>
                    <a:pt x="632" y="652"/>
                    <a:pt x="607" y="652"/>
                  </a:cubicBezTo>
                  <a:cubicBezTo>
                    <a:pt x="582" y="652"/>
                    <a:pt x="562" y="632"/>
                    <a:pt x="562" y="607"/>
                  </a:cubicBezTo>
                  <a:close/>
                  <a:moveTo>
                    <a:pt x="749" y="419"/>
                  </a:moveTo>
                  <a:cubicBezTo>
                    <a:pt x="749" y="394"/>
                    <a:pt x="769" y="374"/>
                    <a:pt x="794" y="374"/>
                  </a:cubicBezTo>
                  <a:cubicBezTo>
                    <a:pt x="820" y="374"/>
                    <a:pt x="839" y="394"/>
                    <a:pt x="839" y="419"/>
                  </a:cubicBezTo>
                  <a:cubicBezTo>
                    <a:pt x="839" y="444"/>
                    <a:pt x="820" y="465"/>
                    <a:pt x="794" y="465"/>
                  </a:cubicBezTo>
                  <a:cubicBezTo>
                    <a:pt x="769" y="465"/>
                    <a:pt x="749" y="444"/>
                    <a:pt x="749" y="419"/>
                  </a:cubicBezTo>
                  <a:close/>
                  <a:moveTo>
                    <a:pt x="374" y="794"/>
                  </a:moveTo>
                  <a:cubicBezTo>
                    <a:pt x="374" y="769"/>
                    <a:pt x="395" y="749"/>
                    <a:pt x="420" y="749"/>
                  </a:cubicBezTo>
                  <a:cubicBezTo>
                    <a:pt x="445" y="749"/>
                    <a:pt x="465" y="769"/>
                    <a:pt x="465" y="794"/>
                  </a:cubicBezTo>
                  <a:cubicBezTo>
                    <a:pt x="465" y="818"/>
                    <a:pt x="446" y="839"/>
                    <a:pt x="421" y="839"/>
                  </a:cubicBezTo>
                  <a:cubicBezTo>
                    <a:pt x="421" y="839"/>
                    <a:pt x="421" y="839"/>
                    <a:pt x="421" y="839"/>
                  </a:cubicBezTo>
                  <a:cubicBezTo>
                    <a:pt x="420" y="839"/>
                    <a:pt x="420" y="839"/>
                    <a:pt x="420" y="839"/>
                  </a:cubicBezTo>
                  <a:cubicBezTo>
                    <a:pt x="420" y="839"/>
                    <a:pt x="420" y="839"/>
                    <a:pt x="420" y="839"/>
                  </a:cubicBezTo>
                  <a:cubicBezTo>
                    <a:pt x="419" y="839"/>
                    <a:pt x="419" y="839"/>
                    <a:pt x="418" y="839"/>
                  </a:cubicBezTo>
                  <a:cubicBezTo>
                    <a:pt x="418" y="839"/>
                    <a:pt x="418" y="839"/>
                    <a:pt x="418" y="839"/>
                  </a:cubicBezTo>
                  <a:cubicBezTo>
                    <a:pt x="394" y="839"/>
                    <a:pt x="374" y="818"/>
                    <a:pt x="374" y="7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19"/>
            <p:cNvSpPr>
              <a:spLocks noEditPoints="1"/>
            </p:cNvSpPr>
            <p:nvPr/>
          </p:nvSpPr>
          <p:spPr bwMode="auto">
            <a:xfrm>
              <a:off x="143987" y="5248951"/>
              <a:ext cx="280846" cy="280846"/>
            </a:xfrm>
            <a:custGeom>
              <a:avLst/>
              <a:gdLst>
                <a:gd name="T0" fmla="*/ 108 w 215"/>
                <a:gd name="T1" fmla="*/ 35 h 215"/>
                <a:gd name="T2" fmla="*/ 56 w 215"/>
                <a:gd name="T3" fmla="*/ 57 h 215"/>
                <a:gd name="T4" fmla="*/ 56 w 215"/>
                <a:gd name="T5" fmla="*/ 57 h 215"/>
                <a:gd name="T6" fmla="*/ 35 w 215"/>
                <a:gd name="T7" fmla="*/ 108 h 215"/>
                <a:gd name="T8" fmla="*/ 56 w 215"/>
                <a:gd name="T9" fmla="*/ 159 h 215"/>
                <a:gd name="T10" fmla="*/ 108 w 215"/>
                <a:gd name="T11" fmla="*/ 181 h 215"/>
                <a:gd name="T12" fmla="*/ 158 w 215"/>
                <a:gd name="T13" fmla="*/ 159 h 215"/>
                <a:gd name="T14" fmla="*/ 180 w 215"/>
                <a:gd name="T15" fmla="*/ 108 h 215"/>
                <a:gd name="T16" fmla="*/ 158 w 215"/>
                <a:gd name="T17" fmla="*/ 57 h 215"/>
                <a:gd name="T18" fmla="*/ 108 w 215"/>
                <a:gd name="T19" fmla="*/ 35 h 215"/>
                <a:gd name="T20" fmla="*/ 31 w 215"/>
                <a:gd name="T21" fmla="*/ 32 h 215"/>
                <a:gd name="T22" fmla="*/ 108 w 215"/>
                <a:gd name="T23" fmla="*/ 0 h 215"/>
                <a:gd name="T24" fmla="*/ 184 w 215"/>
                <a:gd name="T25" fmla="*/ 32 h 215"/>
                <a:gd name="T26" fmla="*/ 184 w 215"/>
                <a:gd name="T27" fmla="*/ 32 h 215"/>
                <a:gd name="T28" fmla="*/ 215 w 215"/>
                <a:gd name="T29" fmla="*/ 108 h 215"/>
                <a:gd name="T30" fmla="*/ 184 w 215"/>
                <a:gd name="T31" fmla="*/ 184 h 215"/>
                <a:gd name="T32" fmla="*/ 108 w 215"/>
                <a:gd name="T33" fmla="*/ 215 h 215"/>
                <a:gd name="T34" fmla="*/ 31 w 215"/>
                <a:gd name="T35" fmla="*/ 184 h 215"/>
                <a:gd name="T36" fmla="*/ 31 w 215"/>
                <a:gd name="T37" fmla="*/ 184 h 215"/>
                <a:gd name="T38" fmla="*/ 0 w 215"/>
                <a:gd name="T39" fmla="*/ 108 h 215"/>
                <a:gd name="T40" fmla="*/ 31 w 215"/>
                <a:gd name="T41" fmla="*/ 32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" h="215">
                  <a:moveTo>
                    <a:pt x="108" y="35"/>
                  </a:moveTo>
                  <a:cubicBezTo>
                    <a:pt x="87" y="35"/>
                    <a:pt x="70" y="43"/>
                    <a:pt x="56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43" y="70"/>
                    <a:pt x="35" y="88"/>
                    <a:pt x="35" y="108"/>
                  </a:cubicBezTo>
                  <a:cubicBezTo>
                    <a:pt x="35" y="128"/>
                    <a:pt x="43" y="146"/>
                    <a:pt x="56" y="159"/>
                  </a:cubicBezTo>
                  <a:cubicBezTo>
                    <a:pt x="70" y="172"/>
                    <a:pt x="87" y="181"/>
                    <a:pt x="108" y="181"/>
                  </a:cubicBezTo>
                  <a:cubicBezTo>
                    <a:pt x="127" y="181"/>
                    <a:pt x="146" y="172"/>
                    <a:pt x="158" y="159"/>
                  </a:cubicBezTo>
                  <a:cubicBezTo>
                    <a:pt x="172" y="146"/>
                    <a:pt x="180" y="128"/>
                    <a:pt x="180" y="108"/>
                  </a:cubicBezTo>
                  <a:cubicBezTo>
                    <a:pt x="180" y="88"/>
                    <a:pt x="172" y="70"/>
                    <a:pt x="158" y="57"/>
                  </a:cubicBezTo>
                  <a:cubicBezTo>
                    <a:pt x="146" y="43"/>
                    <a:pt x="127" y="35"/>
                    <a:pt x="108" y="35"/>
                  </a:cubicBezTo>
                  <a:close/>
                  <a:moveTo>
                    <a:pt x="31" y="32"/>
                  </a:moveTo>
                  <a:cubicBezTo>
                    <a:pt x="51" y="12"/>
                    <a:pt x="78" y="0"/>
                    <a:pt x="108" y="0"/>
                  </a:cubicBezTo>
                  <a:cubicBezTo>
                    <a:pt x="137" y="0"/>
                    <a:pt x="165" y="12"/>
                    <a:pt x="184" y="32"/>
                  </a:cubicBezTo>
                  <a:cubicBezTo>
                    <a:pt x="184" y="32"/>
                    <a:pt x="184" y="32"/>
                    <a:pt x="184" y="32"/>
                  </a:cubicBezTo>
                  <a:cubicBezTo>
                    <a:pt x="203" y="51"/>
                    <a:pt x="215" y="78"/>
                    <a:pt x="215" y="108"/>
                  </a:cubicBezTo>
                  <a:cubicBezTo>
                    <a:pt x="215" y="138"/>
                    <a:pt x="203" y="165"/>
                    <a:pt x="184" y="184"/>
                  </a:cubicBezTo>
                  <a:cubicBezTo>
                    <a:pt x="165" y="204"/>
                    <a:pt x="137" y="215"/>
                    <a:pt x="108" y="215"/>
                  </a:cubicBezTo>
                  <a:cubicBezTo>
                    <a:pt x="78" y="215"/>
                    <a:pt x="51" y="204"/>
                    <a:pt x="31" y="184"/>
                  </a:cubicBezTo>
                  <a:cubicBezTo>
                    <a:pt x="31" y="184"/>
                    <a:pt x="31" y="184"/>
                    <a:pt x="31" y="184"/>
                  </a:cubicBezTo>
                  <a:cubicBezTo>
                    <a:pt x="12" y="165"/>
                    <a:pt x="0" y="137"/>
                    <a:pt x="0" y="108"/>
                  </a:cubicBezTo>
                  <a:cubicBezTo>
                    <a:pt x="0" y="78"/>
                    <a:pt x="12" y="51"/>
                    <a:pt x="31" y="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" name="TextBox 20"/>
          <p:cNvSpPr txBox="1"/>
          <p:nvPr>
            <p:custDataLst>
              <p:tags r:id="rId1"/>
            </p:custDataLst>
          </p:nvPr>
        </p:nvSpPr>
        <p:spPr>
          <a:xfrm>
            <a:off x="4391441" y="5529428"/>
            <a:ext cx="3515099" cy="459105"/>
          </a:xfrm>
          <a:prstGeom prst="rect">
            <a:avLst/>
          </a:prstGeom>
          <a:noFill/>
        </p:spPr>
        <p:txBody>
          <a:bodyPr wrap="square" lIns="91412" tIns="45707" rIns="91412" bIns="45707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徐昊博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10" grpId="0" build="p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0"/>
          <p:cNvSpPr/>
          <p:nvPr/>
        </p:nvSpPr>
        <p:spPr bwMode="auto">
          <a:xfrm>
            <a:off x="6996982" y="1748091"/>
            <a:ext cx="257165" cy="257311"/>
          </a:xfrm>
          <a:custGeom>
            <a:avLst/>
            <a:gdLst>
              <a:gd name="T0" fmla="*/ 477 w 477"/>
              <a:gd name="T1" fmla="*/ 0 h 476"/>
              <a:gd name="T2" fmla="*/ 413 w 477"/>
              <a:gd name="T3" fmla="*/ 238 h 476"/>
              <a:gd name="T4" fmla="*/ 349 w 477"/>
              <a:gd name="T5" fmla="*/ 476 h 476"/>
              <a:gd name="T6" fmla="*/ 175 w 477"/>
              <a:gd name="T7" fmla="*/ 302 h 476"/>
              <a:gd name="T8" fmla="*/ 0 w 477"/>
              <a:gd name="T9" fmla="*/ 127 h 476"/>
              <a:gd name="T10" fmla="*/ 239 w 477"/>
              <a:gd name="T11" fmla="*/ 63 h 476"/>
              <a:gd name="T12" fmla="*/ 477 w 477"/>
              <a:gd name="T13" fmla="*/ 0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7" h="476">
                <a:moveTo>
                  <a:pt x="477" y="0"/>
                </a:moveTo>
                <a:lnTo>
                  <a:pt x="413" y="238"/>
                </a:lnTo>
                <a:lnTo>
                  <a:pt x="349" y="476"/>
                </a:lnTo>
                <a:lnTo>
                  <a:pt x="175" y="302"/>
                </a:lnTo>
                <a:lnTo>
                  <a:pt x="0" y="127"/>
                </a:lnTo>
                <a:lnTo>
                  <a:pt x="239" y="63"/>
                </a:lnTo>
                <a:lnTo>
                  <a:pt x="47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0472" tIns="30236" rIns="60472" bIns="30236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Freeform 11"/>
          <p:cNvSpPr/>
          <p:nvPr/>
        </p:nvSpPr>
        <p:spPr bwMode="auto">
          <a:xfrm>
            <a:off x="4475710" y="1748091"/>
            <a:ext cx="257165" cy="257311"/>
          </a:xfrm>
          <a:custGeom>
            <a:avLst/>
            <a:gdLst>
              <a:gd name="T0" fmla="*/ 0 w 476"/>
              <a:gd name="T1" fmla="*/ 0 h 476"/>
              <a:gd name="T2" fmla="*/ 63 w 476"/>
              <a:gd name="T3" fmla="*/ 238 h 476"/>
              <a:gd name="T4" fmla="*/ 127 w 476"/>
              <a:gd name="T5" fmla="*/ 476 h 476"/>
              <a:gd name="T6" fmla="*/ 302 w 476"/>
              <a:gd name="T7" fmla="*/ 302 h 476"/>
              <a:gd name="T8" fmla="*/ 476 w 476"/>
              <a:gd name="T9" fmla="*/ 127 h 476"/>
              <a:gd name="T10" fmla="*/ 238 w 476"/>
              <a:gd name="T11" fmla="*/ 63 h 476"/>
              <a:gd name="T12" fmla="*/ 0 w 476"/>
              <a:gd name="T13" fmla="*/ 0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6" h="476">
                <a:moveTo>
                  <a:pt x="0" y="0"/>
                </a:moveTo>
                <a:lnTo>
                  <a:pt x="63" y="238"/>
                </a:lnTo>
                <a:lnTo>
                  <a:pt x="127" y="476"/>
                </a:lnTo>
                <a:lnTo>
                  <a:pt x="302" y="302"/>
                </a:lnTo>
                <a:lnTo>
                  <a:pt x="476" y="127"/>
                </a:lnTo>
                <a:lnTo>
                  <a:pt x="238" y="6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0472" tIns="30236" rIns="60472" bIns="30236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Freeform 12"/>
          <p:cNvSpPr/>
          <p:nvPr/>
        </p:nvSpPr>
        <p:spPr bwMode="auto">
          <a:xfrm>
            <a:off x="4488306" y="4147909"/>
            <a:ext cx="257165" cy="256261"/>
          </a:xfrm>
          <a:custGeom>
            <a:avLst/>
            <a:gdLst>
              <a:gd name="T0" fmla="*/ 128 w 477"/>
              <a:gd name="T1" fmla="*/ 0 h 476"/>
              <a:gd name="T2" fmla="*/ 64 w 477"/>
              <a:gd name="T3" fmla="*/ 238 h 476"/>
              <a:gd name="T4" fmla="*/ 0 w 477"/>
              <a:gd name="T5" fmla="*/ 476 h 476"/>
              <a:gd name="T6" fmla="*/ 238 w 477"/>
              <a:gd name="T7" fmla="*/ 413 h 476"/>
              <a:gd name="T8" fmla="*/ 477 w 477"/>
              <a:gd name="T9" fmla="*/ 349 h 476"/>
              <a:gd name="T10" fmla="*/ 302 w 477"/>
              <a:gd name="T11" fmla="*/ 174 h 476"/>
              <a:gd name="T12" fmla="*/ 128 w 477"/>
              <a:gd name="T13" fmla="*/ 0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7" h="476">
                <a:moveTo>
                  <a:pt x="128" y="0"/>
                </a:moveTo>
                <a:lnTo>
                  <a:pt x="64" y="238"/>
                </a:lnTo>
                <a:lnTo>
                  <a:pt x="0" y="476"/>
                </a:lnTo>
                <a:lnTo>
                  <a:pt x="238" y="413"/>
                </a:lnTo>
                <a:lnTo>
                  <a:pt x="477" y="349"/>
                </a:lnTo>
                <a:lnTo>
                  <a:pt x="302" y="174"/>
                </a:lnTo>
                <a:lnTo>
                  <a:pt x="12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0472" tIns="30236" rIns="60472" bIns="30236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Freeform 13"/>
          <p:cNvSpPr/>
          <p:nvPr/>
        </p:nvSpPr>
        <p:spPr bwMode="auto">
          <a:xfrm>
            <a:off x="6985434" y="4147909"/>
            <a:ext cx="256116" cy="256261"/>
          </a:xfrm>
          <a:custGeom>
            <a:avLst/>
            <a:gdLst>
              <a:gd name="T0" fmla="*/ 349 w 477"/>
              <a:gd name="T1" fmla="*/ 0 h 476"/>
              <a:gd name="T2" fmla="*/ 413 w 477"/>
              <a:gd name="T3" fmla="*/ 238 h 476"/>
              <a:gd name="T4" fmla="*/ 477 w 477"/>
              <a:gd name="T5" fmla="*/ 476 h 476"/>
              <a:gd name="T6" fmla="*/ 238 w 477"/>
              <a:gd name="T7" fmla="*/ 413 h 476"/>
              <a:gd name="T8" fmla="*/ 0 w 477"/>
              <a:gd name="T9" fmla="*/ 349 h 476"/>
              <a:gd name="T10" fmla="*/ 175 w 477"/>
              <a:gd name="T11" fmla="*/ 174 h 476"/>
              <a:gd name="T12" fmla="*/ 349 w 477"/>
              <a:gd name="T13" fmla="*/ 0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7" h="476">
                <a:moveTo>
                  <a:pt x="349" y="0"/>
                </a:moveTo>
                <a:lnTo>
                  <a:pt x="413" y="238"/>
                </a:lnTo>
                <a:lnTo>
                  <a:pt x="477" y="476"/>
                </a:lnTo>
                <a:lnTo>
                  <a:pt x="238" y="413"/>
                </a:lnTo>
                <a:lnTo>
                  <a:pt x="0" y="349"/>
                </a:lnTo>
                <a:lnTo>
                  <a:pt x="175" y="174"/>
                </a:lnTo>
                <a:lnTo>
                  <a:pt x="34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0472" tIns="30236" rIns="60472" bIns="30236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" name="TextBox 14"/>
          <p:cNvSpPr txBox="1"/>
          <p:nvPr/>
        </p:nvSpPr>
        <p:spPr>
          <a:xfrm>
            <a:off x="5527675" y="2764790"/>
            <a:ext cx="651510" cy="685165"/>
          </a:xfrm>
          <a:prstGeom prst="rect">
            <a:avLst/>
          </a:prstGeom>
          <a:noFill/>
        </p:spPr>
        <p:txBody>
          <a:bodyPr wrap="square" lIns="60472" tIns="30236" rIns="60472" bIns="30236" rtlCol="0">
            <a:noAutofit/>
          </a:bodyPr>
          <a:lstStyle/>
          <a:p>
            <a:pPr algn="ctr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价值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体现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" name="TextBox 15"/>
          <p:cNvSpPr txBox="1"/>
          <p:nvPr/>
        </p:nvSpPr>
        <p:spPr>
          <a:xfrm>
            <a:off x="7465831" y="1332365"/>
            <a:ext cx="2645275" cy="428625"/>
          </a:xfrm>
          <a:prstGeom prst="rect">
            <a:avLst/>
          </a:prstGeom>
          <a:noFill/>
        </p:spPr>
        <p:txBody>
          <a:bodyPr wrap="square" lIns="60472" tIns="30236" rIns="60472" bIns="30236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提升用户体验和黏性</a:t>
            </a:r>
            <a:endParaRPr lang="zh-CN" altLang="en-US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8" name="TextBox 16"/>
          <p:cNvSpPr txBox="1"/>
          <p:nvPr/>
        </p:nvSpPr>
        <p:spPr>
          <a:xfrm>
            <a:off x="7446010" y="1748790"/>
            <a:ext cx="3748405" cy="1033780"/>
          </a:xfrm>
          <a:prstGeom prst="rect">
            <a:avLst/>
          </a:prstGeom>
          <a:noFill/>
        </p:spPr>
        <p:txBody>
          <a:bodyPr wrap="square" lIns="60472" tIns="30236" rIns="60472" bIns="30236" rtlCol="0">
            <a:spAutoFit/>
          </a:bodyPr>
          <a:lstStyle/>
          <a:p>
            <a:pPr defTabSz="1216660">
              <a:lnSpc>
                <a:spcPts val="19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通过外卖服务的个性化和优化，提升用户在盒马鲜生平台的使用体验和持续使用意愿。用户可以在盒马鲜生平台一站式完成订餐，享受高效便捷的服务。提高用户对平台的依赖性和黏性。</a:t>
            </a:r>
            <a:endParaRPr lang="zh-CN" altLang="en-US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TextBox 17"/>
          <p:cNvSpPr txBox="1"/>
          <p:nvPr/>
        </p:nvSpPr>
        <p:spPr>
          <a:xfrm>
            <a:off x="7465831" y="3869515"/>
            <a:ext cx="2645275" cy="428625"/>
          </a:xfrm>
          <a:prstGeom prst="rect">
            <a:avLst/>
          </a:prstGeom>
          <a:noFill/>
        </p:spPr>
        <p:txBody>
          <a:bodyPr wrap="square" lIns="60472" tIns="30236" rIns="60472" bIns="30236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数据驱动的持续优化</a:t>
            </a:r>
            <a:endParaRPr lang="zh-CN" altLang="en-US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TextBox 18"/>
          <p:cNvSpPr txBox="1"/>
          <p:nvPr/>
        </p:nvSpPr>
        <p:spPr>
          <a:xfrm>
            <a:off x="7446010" y="4286250"/>
            <a:ext cx="4151630" cy="1033780"/>
          </a:xfrm>
          <a:prstGeom prst="rect">
            <a:avLst/>
          </a:prstGeom>
          <a:noFill/>
        </p:spPr>
        <p:txBody>
          <a:bodyPr wrap="square" lIns="60472" tIns="30236" rIns="60472" bIns="30236" rtlCol="0">
            <a:spAutoFit/>
          </a:bodyPr>
          <a:lstStyle/>
          <a:p>
            <a:pPr defTabSz="1216660">
              <a:lnSpc>
                <a:spcPts val="19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利用大数据分析用户行为和营养需求，持续改进和优化服务品质，通过数据分析发现改进点，持续提高服务品质，提升用户满意度。根据用户反馈和数据分析结果，为用户提供更符合需求的个性化服务。</a:t>
            </a:r>
            <a:endParaRPr lang="zh-CN" altLang="en-US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1" name="TextBox 19"/>
          <p:cNvSpPr txBox="1"/>
          <p:nvPr/>
        </p:nvSpPr>
        <p:spPr>
          <a:xfrm>
            <a:off x="1542546" y="3869515"/>
            <a:ext cx="2645275" cy="428625"/>
          </a:xfrm>
          <a:prstGeom prst="rect">
            <a:avLst/>
          </a:prstGeom>
          <a:noFill/>
        </p:spPr>
        <p:txBody>
          <a:bodyPr wrap="square" lIns="60472" tIns="30236" rIns="60472" bIns="30236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健康生活理念的传播</a:t>
            </a:r>
            <a:endParaRPr lang="zh-CN" altLang="en-US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2" name="TextBox 20"/>
          <p:cNvSpPr txBox="1"/>
          <p:nvPr/>
        </p:nvSpPr>
        <p:spPr>
          <a:xfrm>
            <a:off x="340360" y="4286250"/>
            <a:ext cx="3957955" cy="1277620"/>
          </a:xfrm>
          <a:prstGeom prst="rect">
            <a:avLst/>
          </a:prstGeom>
          <a:noFill/>
        </p:spPr>
        <p:txBody>
          <a:bodyPr wrap="square" lIns="60472" tIns="30236" rIns="60472" bIns="30236" rtlCol="0">
            <a:spAutoFit/>
          </a:bodyPr>
          <a:lstStyle/>
          <a:p>
            <a:pPr algn="l" defTabSz="1216660">
              <a:lnSpc>
                <a:spcPts val="19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通过提供健康、营养的餐食服务，传递和践行健康生活理念，提升消费者的健康意识。这种价值在于建立盒马鲜生作为健康生活理念倡导者的品牌形象，提升品牌认知度和影响力。通过提供健康餐品，对社会生活健康有益，提高了整体消费者的健康水平。</a:t>
            </a:r>
            <a:endParaRPr lang="zh-CN" altLang="en-US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3" name="TextBox 21"/>
          <p:cNvSpPr txBox="1"/>
          <p:nvPr/>
        </p:nvSpPr>
        <p:spPr>
          <a:xfrm>
            <a:off x="1539421" y="1305759"/>
            <a:ext cx="2645275" cy="428625"/>
          </a:xfrm>
          <a:prstGeom prst="rect">
            <a:avLst/>
          </a:prstGeom>
          <a:noFill/>
        </p:spPr>
        <p:txBody>
          <a:bodyPr wrap="square" lIns="60472" tIns="30236" rIns="60472" bIns="30236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个性化定制服务价值</a:t>
            </a:r>
            <a:endParaRPr lang="zh-CN" altLang="en-US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4" name="TextBox 22"/>
          <p:cNvSpPr txBox="1"/>
          <p:nvPr/>
        </p:nvSpPr>
        <p:spPr>
          <a:xfrm>
            <a:off x="782320" y="1748790"/>
            <a:ext cx="3513455" cy="1277620"/>
          </a:xfrm>
          <a:prstGeom prst="rect">
            <a:avLst/>
          </a:prstGeom>
          <a:noFill/>
        </p:spPr>
        <p:txBody>
          <a:bodyPr wrap="square" lIns="60472" tIns="30236" rIns="60472" bIns="30236" rtlCol="0">
            <a:spAutoFit/>
          </a:bodyPr>
          <a:lstStyle/>
          <a:p>
            <a:pPr algn="l" defTabSz="1216660">
              <a:lnSpc>
                <a:spcPts val="19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通过大数据分析用户的营养需求和偏好，为用户提供个性化定制的营养餐服务。符合其个体化的营养需求和口味偏好，提供与众不同的用餐体验，同时促进健康生活方式支持关注用户营养均衡，增强用户健康意识和行为。</a:t>
            </a:r>
            <a:endParaRPr lang="zh-CN" altLang="en-US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5" name="Freeform 6"/>
          <p:cNvSpPr/>
          <p:nvPr/>
        </p:nvSpPr>
        <p:spPr bwMode="auto">
          <a:xfrm>
            <a:off x="4311963" y="1506533"/>
            <a:ext cx="1528298" cy="1530212"/>
          </a:xfrm>
          <a:custGeom>
            <a:avLst/>
            <a:gdLst>
              <a:gd name="T0" fmla="*/ 0 w 2839"/>
              <a:gd name="T1" fmla="*/ 2839 h 2839"/>
              <a:gd name="T2" fmla="*/ 2839 w 2839"/>
              <a:gd name="T3" fmla="*/ 0 h 2839"/>
              <a:gd name="T4" fmla="*/ 2839 w 2839"/>
              <a:gd name="T5" fmla="*/ 872 h 2839"/>
              <a:gd name="T6" fmla="*/ 872 w 2839"/>
              <a:gd name="T7" fmla="*/ 2839 h 2839"/>
              <a:gd name="T8" fmla="*/ 0 w 2839"/>
              <a:gd name="T9" fmla="*/ 2839 h 2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39" h="2839">
                <a:moveTo>
                  <a:pt x="0" y="2839"/>
                </a:moveTo>
                <a:cubicBezTo>
                  <a:pt x="37" y="1288"/>
                  <a:pt x="1288" y="37"/>
                  <a:pt x="2839" y="0"/>
                </a:cubicBezTo>
                <a:lnTo>
                  <a:pt x="2839" y="872"/>
                </a:lnTo>
                <a:cubicBezTo>
                  <a:pt x="1770" y="909"/>
                  <a:pt x="909" y="1770"/>
                  <a:pt x="872" y="2839"/>
                </a:cubicBezTo>
                <a:lnTo>
                  <a:pt x="0" y="283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0472" tIns="30236" rIns="60472" bIns="30236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6" name="Freeform 7"/>
          <p:cNvSpPr/>
          <p:nvPr/>
        </p:nvSpPr>
        <p:spPr bwMode="auto">
          <a:xfrm>
            <a:off x="4311963" y="3113415"/>
            <a:ext cx="1528298" cy="1530212"/>
          </a:xfrm>
          <a:custGeom>
            <a:avLst/>
            <a:gdLst>
              <a:gd name="T0" fmla="*/ 2839 w 2839"/>
              <a:gd name="T1" fmla="*/ 2839 h 2839"/>
              <a:gd name="T2" fmla="*/ 0 w 2839"/>
              <a:gd name="T3" fmla="*/ 0 h 2839"/>
              <a:gd name="T4" fmla="*/ 872 w 2839"/>
              <a:gd name="T5" fmla="*/ 0 h 2839"/>
              <a:gd name="T6" fmla="*/ 2839 w 2839"/>
              <a:gd name="T7" fmla="*/ 1967 h 2839"/>
              <a:gd name="T8" fmla="*/ 2839 w 2839"/>
              <a:gd name="T9" fmla="*/ 2839 h 2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39" h="2839">
                <a:moveTo>
                  <a:pt x="2839" y="2839"/>
                </a:moveTo>
                <a:cubicBezTo>
                  <a:pt x="1288" y="2802"/>
                  <a:pt x="37" y="1551"/>
                  <a:pt x="0" y="0"/>
                </a:cubicBezTo>
                <a:lnTo>
                  <a:pt x="872" y="0"/>
                </a:lnTo>
                <a:cubicBezTo>
                  <a:pt x="909" y="1069"/>
                  <a:pt x="1770" y="1930"/>
                  <a:pt x="2839" y="1967"/>
                </a:cubicBezTo>
                <a:lnTo>
                  <a:pt x="2839" y="283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0472" tIns="30236" rIns="60472" bIns="30236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7" name="Freeform 8"/>
          <p:cNvSpPr/>
          <p:nvPr/>
        </p:nvSpPr>
        <p:spPr bwMode="auto">
          <a:xfrm>
            <a:off x="5917936" y="3113415"/>
            <a:ext cx="1528298" cy="1530212"/>
          </a:xfrm>
          <a:custGeom>
            <a:avLst/>
            <a:gdLst>
              <a:gd name="T0" fmla="*/ 2839 w 2839"/>
              <a:gd name="T1" fmla="*/ 0 h 2839"/>
              <a:gd name="T2" fmla="*/ 0 w 2839"/>
              <a:gd name="T3" fmla="*/ 2839 h 2839"/>
              <a:gd name="T4" fmla="*/ 0 w 2839"/>
              <a:gd name="T5" fmla="*/ 1967 h 2839"/>
              <a:gd name="T6" fmla="*/ 1967 w 2839"/>
              <a:gd name="T7" fmla="*/ 0 h 2839"/>
              <a:gd name="T8" fmla="*/ 2839 w 2839"/>
              <a:gd name="T9" fmla="*/ 0 h 2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39" h="2839">
                <a:moveTo>
                  <a:pt x="2839" y="0"/>
                </a:moveTo>
                <a:cubicBezTo>
                  <a:pt x="2802" y="1551"/>
                  <a:pt x="1551" y="2802"/>
                  <a:pt x="0" y="2839"/>
                </a:cubicBezTo>
                <a:lnTo>
                  <a:pt x="0" y="1967"/>
                </a:lnTo>
                <a:cubicBezTo>
                  <a:pt x="1069" y="1930"/>
                  <a:pt x="1930" y="1069"/>
                  <a:pt x="1967" y="0"/>
                </a:cubicBezTo>
                <a:lnTo>
                  <a:pt x="283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0472" tIns="30236" rIns="60472" bIns="30236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8" name="Freeform 9"/>
          <p:cNvSpPr/>
          <p:nvPr/>
        </p:nvSpPr>
        <p:spPr bwMode="auto">
          <a:xfrm>
            <a:off x="5917936" y="1506533"/>
            <a:ext cx="1528298" cy="1530212"/>
          </a:xfrm>
          <a:custGeom>
            <a:avLst/>
            <a:gdLst>
              <a:gd name="T0" fmla="*/ 0 w 2839"/>
              <a:gd name="T1" fmla="*/ 0 h 2839"/>
              <a:gd name="T2" fmla="*/ 2839 w 2839"/>
              <a:gd name="T3" fmla="*/ 2839 h 2839"/>
              <a:gd name="T4" fmla="*/ 1967 w 2839"/>
              <a:gd name="T5" fmla="*/ 2839 h 2839"/>
              <a:gd name="T6" fmla="*/ 0 w 2839"/>
              <a:gd name="T7" fmla="*/ 872 h 2839"/>
              <a:gd name="T8" fmla="*/ 0 w 2839"/>
              <a:gd name="T9" fmla="*/ 0 h 2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39" h="2839">
                <a:moveTo>
                  <a:pt x="0" y="0"/>
                </a:moveTo>
                <a:cubicBezTo>
                  <a:pt x="1551" y="37"/>
                  <a:pt x="2802" y="1288"/>
                  <a:pt x="2839" y="2839"/>
                </a:cubicBezTo>
                <a:lnTo>
                  <a:pt x="1967" y="2839"/>
                </a:lnTo>
                <a:cubicBezTo>
                  <a:pt x="1930" y="1770"/>
                  <a:pt x="1069" y="909"/>
                  <a:pt x="0" y="87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0472" tIns="30236" rIns="60472" bIns="30236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TextBox 18"/>
          <p:cNvSpPr txBox="1"/>
          <p:nvPr/>
        </p:nvSpPr>
        <p:spPr>
          <a:xfrm>
            <a:off x="1463706" y="275062"/>
            <a:ext cx="318229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665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价值</a:t>
            </a:r>
            <a:r>
              <a:rPr lang="zh-CN" altLang="en-US" sz="2665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体现</a:t>
            </a:r>
            <a:endParaRPr lang="zh-CN" altLang="en-US" sz="2665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409846" y="462689"/>
            <a:ext cx="983525" cy="209587"/>
            <a:chOff x="3775643" y="-275771"/>
            <a:chExt cx="2148873" cy="457920"/>
          </a:xfrm>
        </p:grpSpPr>
        <p:sp>
          <p:nvSpPr>
            <p:cNvPr id="40" name="圆角矩形 39"/>
            <p:cNvSpPr/>
            <p:nvPr/>
          </p:nvSpPr>
          <p:spPr>
            <a:xfrm>
              <a:off x="3775643" y="-275771"/>
              <a:ext cx="457920" cy="45792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4339294" y="-275771"/>
              <a:ext cx="457920" cy="45792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4902945" y="-275771"/>
              <a:ext cx="457920" cy="45792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5466596" y="-275771"/>
              <a:ext cx="457920" cy="457920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25830" y="5702935"/>
            <a:ext cx="105784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这些价值体现点突出了电子商务系统在提供个性化、健康、便捷服务方面的优势和价值。其核心价值在于满足用户的个性化需求，提高用户体验，传递健康生活理念，并通过数据驱动持续改进服务。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 animBg="1"/>
      <p:bldP spid="36" grpId="0" animBg="1"/>
      <p:bldP spid="37" grpId="0" animBg="1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4182113" y="1083097"/>
            <a:ext cx="3827780" cy="4507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CN" sz="28700" dirty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Ⅱ</a:t>
            </a:r>
            <a:endParaRPr lang="en-US" altLang="zh-CN" sz="28700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05965" y="2743200"/>
            <a:ext cx="8373745" cy="1014730"/>
          </a:xfrm>
          <a:prstGeom prst="rect">
            <a:avLst/>
          </a:prstGeom>
          <a:solidFill>
            <a:srgbClr val="ECED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盈利模式</a:t>
            </a:r>
            <a:endParaRPr lang="zh-CN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92152" y="4881369"/>
            <a:ext cx="2778202" cy="2084928"/>
            <a:chOff x="-92152" y="4881369"/>
            <a:chExt cx="2778202" cy="2084928"/>
          </a:xfrm>
        </p:grpSpPr>
        <p:sp>
          <p:nvSpPr>
            <p:cNvPr id="6" name="矩形 5"/>
            <p:cNvSpPr/>
            <p:nvPr/>
          </p:nvSpPr>
          <p:spPr>
            <a:xfrm>
              <a:off x="-1" y="4881369"/>
              <a:ext cx="2686051" cy="1976631"/>
            </a:xfrm>
            <a:custGeom>
              <a:avLst/>
              <a:gdLst>
                <a:gd name="connsiteX0" fmla="*/ 0 w 3036072"/>
                <a:gd name="connsiteY0" fmla="*/ 0 h 1976631"/>
                <a:gd name="connsiteX1" fmla="*/ 3036072 w 3036072"/>
                <a:gd name="connsiteY1" fmla="*/ 0 h 1976631"/>
                <a:gd name="connsiteX2" fmla="*/ 3036072 w 3036072"/>
                <a:gd name="connsiteY2" fmla="*/ 1976631 h 1976631"/>
                <a:gd name="connsiteX3" fmla="*/ 0 w 3036072"/>
                <a:gd name="connsiteY3" fmla="*/ 1976631 h 1976631"/>
                <a:gd name="connsiteX4" fmla="*/ 0 w 3036072"/>
                <a:gd name="connsiteY4" fmla="*/ 0 h 1976631"/>
                <a:gd name="connsiteX0-1" fmla="*/ 0 w 3036072"/>
                <a:gd name="connsiteY0-2" fmla="*/ 0 h 1976631"/>
                <a:gd name="connsiteX1-3" fmla="*/ 1369197 w 3036072"/>
                <a:gd name="connsiteY1-4" fmla="*/ 895350 h 1976631"/>
                <a:gd name="connsiteX2-5" fmla="*/ 3036072 w 3036072"/>
                <a:gd name="connsiteY2-6" fmla="*/ 1976631 h 1976631"/>
                <a:gd name="connsiteX3-7" fmla="*/ 0 w 3036072"/>
                <a:gd name="connsiteY3-8" fmla="*/ 1976631 h 1976631"/>
                <a:gd name="connsiteX4-9" fmla="*/ 0 w 3036072"/>
                <a:gd name="connsiteY4-10" fmla="*/ 0 h 1976631"/>
                <a:gd name="connsiteX0-11" fmla="*/ 0 w 3036072"/>
                <a:gd name="connsiteY0-12" fmla="*/ 0 h 1976631"/>
                <a:gd name="connsiteX1-13" fmla="*/ 1369197 w 3036072"/>
                <a:gd name="connsiteY1-14" fmla="*/ 895350 h 1976631"/>
                <a:gd name="connsiteX2-15" fmla="*/ 3036072 w 3036072"/>
                <a:gd name="connsiteY2-16" fmla="*/ 1976631 h 1976631"/>
                <a:gd name="connsiteX3-17" fmla="*/ 0 w 3036072"/>
                <a:gd name="connsiteY3-18" fmla="*/ 1976631 h 1976631"/>
                <a:gd name="connsiteX4-19" fmla="*/ 0 w 3036072"/>
                <a:gd name="connsiteY4-20" fmla="*/ 0 h 1976631"/>
                <a:gd name="connsiteX0-21" fmla="*/ 0 w 3036072"/>
                <a:gd name="connsiteY0-22" fmla="*/ 0 h 1976631"/>
                <a:gd name="connsiteX1-23" fmla="*/ 1369197 w 3036072"/>
                <a:gd name="connsiteY1-24" fmla="*/ 895350 h 1976631"/>
                <a:gd name="connsiteX2-25" fmla="*/ 3036072 w 3036072"/>
                <a:gd name="connsiteY2-26" fmla="*/ 1976631 h 1976631"/>
                <a:gd name="connsiteX3-27" fmla="*/ 0 w 3036072"/>
                <a:gd name="connsiteY3-28" fmla="*/ 1976631 h 1976631"/>
                <a:gd name="connsiteX4-29" fmla="*/ 0 w 3036072"/>
                <a:gd name="connsiteY4-30" fmla="*/ 0 h 1976631"/>
                <a:gd name="connsiteX0-31" fmla="*/ 0 w 3036072"/>
                <a:gd name="connsiteY0-32" fmla="*/ 0 h 1976631"/>
                <a:gd name="connsiteX1-33" fmla="*/ 1369197 w 3036072"/>
                <a:gd name="connsiteY1-34" fmla="*/ 895350 h 1976631"/>
                <a:gd name="connsiteX2-35" fmla="*/ 3036072 w 3036072"/>
                <a:gd name="connsiteY2-36" fmla="*/ 1976631 h 1976631"/>
                <a:gd name="connsiteX3-37" fmla="*/ 0 w 3036072"/>
                <a:gd name="connsiteY3-38" fmla="*/ 1976631 h 1976631"/>
                <a:gd name="connsiteX4-39" fmla="*/ 0 w 3036072"/>
                <a:gd name="connsiteY4-40" fmla="*/ 0 h 1976631"/>
                <a:gd name="connsiteX0-41" fmla="*/ 0 w 3036072"/>
                <a:gd name="connsiteY0-42" fmla="*/ 0 h 1976631"/>
                <a:gd name="connsiteX1-43" fmla="*/ 1369197 w 3036072"/>
                <a:gd name="connsiteY1-44" fmla="*/ 895350 h 1976631"/>
                <a:gd name="connsiteX2-45" fmla="*/ 3036072 w 3036072"/>
                <a:gd name="connsiteY2-46" fmla="*/ 1976631 h 1976631"/>
                <a:gd name="connsiteX3-47" fmla="*/ 0 w 3036072"/>
                <a:gd name="connsiteY3-48" fmla="*/ 1976631 h 1976631"/>
                <a:gd name="connsiteX4-49" fmla="*/ 0 w 3036072"/>
                <a:gd name="connsiteY4-50" fmla="*/ 0 h 1976631"/>
                <a:gd name="connsiteX0-51" fmla="*/ 0 w 3036072"/>
                <a:gd name="connsiteY0-52" fmla="*/ 0 h 1976631"/>
                <a:gd name="connsiteX1-53" fmla="*/ 1369197 w 3036072"/>
                <a:gd name="connsiteY1-54" fmla="*/ 895350 h 1976631"/>
                <a:gd name="connsiteX2-55" fmla="*/ 3036072 w 3036072"/>
                <a:gd name="connsiteY2-56" fmla="*/ 1976631 h 1976631"/>
                <a:gd name="connsiteX3-57" fmla="*/ 0 w 3036072"/>
                <a:gd name="connsiteY3-58" fmla="*/ 1976631 h 1976631"/>
                <a:gd name="connsiteX4-59" fmla="*/ 0 w 3036072"/>
                <a:gd name="connsiteY4-60" fmla="*/ 0 h 1976631"/>
                <a:gd name="connsiteX0-61" fmla="*/ 0 w 3036072"/>
                <a:gd name="connsiteY0-62" fmla="*/ 0 h 1976631"/>
                <a:gd name="connsiteX1-63" fmla="*/ 1569222 w 3036072"/>
                <a:gd name="connsiteY1-64" fmla="*/ 1038225 h 1976631"/>
                <a:gd name="connsiteX2-65" fmla="*/ 3036072 w 3036072"/>
                <a:gd name="connsiteY2-66" fmla="*/ 1976631 h 1976631"/>
                <a:gd name="connsiteX3-67" fmla="*/ 0 w 3036072"/>
                <a:gd name="connsiteY3-68" fmla="*/ 1976631 h 1976631"/>
                <a:gd name="connsiteX4-69" fmla="*/ 0 w 3036072"/>
                <a:gd name="connsiteY4-70" fmla="*/ 0 h 1976631"/>
                <a:gd name="connsiteX0-71" fmla="*/ 0 w 3036072"/>
                <a:gd name="connsiteY0-72" fmla="*/ 0 h 1976631"/>
                <a:gd name="connsiteX1-73" fmla="*/ 1235847 w 3036072"/>
                <a:gd name="connsiteY1-74" fmla="*/ 1219200 h 1976631"/>
                <a:gd name="connsiteX2-75" fmla="*/ 3036072 w 3036072"/>
                <a:gd name="connsiteY2-76" fmla="*/ 1976631 h 1976631"/>
                <a:gd name="connsiteX3-77" fmla="*/ 0 w 3036072"/>
                <a:gd name="connsiteY3-78" fmla="*/ 1976631 h 1976631"/>
                <a:gd name="connsiteX4-79" fmla="*/ 0 w 3036072"/>
                <a:gd name="connsiteY4-80" fmla="*/ 0 h 1976631"/>
                <a:gd name="connsiteX0-81" fmla="*/ 0 w 3036072"/>
                <a:gd name="connsiteY0-82" fmla="*/ 0 h 1976631"/>
                <a:gd name="connsiteX1-83" fmla="*/ 1235847 w 3036072"/>
                <a:gd name="connsiteY1-84" fmla="*/ 1219200 h 1976631"/>
                <a:gd name="connsiteX2-85" fmla="*/ 3036072 w 3036072"/>
                <a:gd name="connsiteY2-86" fmla="*/ 1976631 h 1976631"/>
                <a:gd name="connsiteX3-87" fmla="*/ 0 w 3036072"/>
                <a:gd name="connsiteY3-88" fmla="*/ 1976631 h 1976631"/>
                <a:gd name="connsiteX4-89" fmla="*/ 0 w 3036072"/>
                <a:gd name="connsiteY4-90" fmla="*/ 0 h 197663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036072" h="1976631">
                  <a:moveTo>
                    <a:pt x="0" y="0"/>
                  </a:moveTo>
                  <a:cubicBezTo>
                    <a:pt x="725554" y="107950"/>
                    <a:pt x="246048" y="1349375"/>
                    <a:pt x="1235847" y="1219200"/>
                  </a:cubicBezTo>
                  <a:cubicBezTo>
                    <a:pt x="1924822" y="1112902"/>
                    <a:pt x="2918597" y="1235204"/>
                    <a:pt x="3036072" y="1976631"/>
                  </a:cubicBezTo>
                  <a:lnTo>
                    <a:pt x="0" y="19766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Freeform 12"/>
            <p:cNvSpPr>
              <a:spLocks noEditPoints="1"/>
            </p:cNvSpPr>
            <p:nvPr/>
          </p:nvSpPr>
          <p:spPr bwMode="auto">
            <a:xfrm>
              <a:off x="1840168" y="6463263"/>
              <a:ext cx="288387" cy="213964"/>
            </a:xfrm>
            <a:custGeom>
              <a:avLst/>
              <a:gdLst>
                <a:gd name="T0" fmla="*/ 361 w 373"/>
                <a:gd name="T1" fmla="*/ 31 h 277"/>
                <a:gd name="T2" fmla="*/ 369 w 373"/>
                <a:gd name="T3" fmla="*/ 54 h 277"/>
                <a:gd name="T4" fmla="*/ 345 w 373"/>
                <a:gd name="T5" fmla="*/ 63 h 277"/>
                <a:gd name="T6" fmla="*/ 317 w 373"/>
                <a:gd name="T7" fmla="*/ 49 h 277"/>
                <a:gd name="T8" fmla="*/ 278 w 373"/>
                <a:gd name="T9" fmla="*/ 49 h 277"/>
                <a:gd name="T10" fmla="*/ 207 w 373"/>
                <a:gd name="T11" fmla="*/ 49 h 277"/>
                <a:gd name="T12" fmla="*/ 167 w 373"/>
                <a:gd name="T13" fmla="*/ 49 h 277"/>
                <a:gd name="T14" fmla="*/ 96 w 373"/>
                <a:gd name="T15" fmla="*/ 49 h 277"/>
                <a:gd name="T16" fmla="*/ 76 w 373"/>
                <a:gd name="T17" fmla="*/ 40 h 277"/>
                <a:gd name="T18" fmla="*/ 56 w 373"/>
                <a:gd name="T19" fmla="*/ 49 h 277"/>
                <a:gd name="T20" fmla="*/ 29 w 373"/>
                <a:gd name="T21" fmla="*/ 63 h 277"/>
                <a:gd name="T22" fmla="*/ 5 w 373"/>
                <a:gd name="T23" fmla="*/ 54 h 277"/>
                <a:gd name="T24" fmla="*/ 13 w 373"/>
                <a:gd name="T25" fmla="*/ 31 h 277"/>
                <a:gd name="T26" fmla="*/ 41 w 373"/>
                <a:gd name="T27" fmla="*/ 17 h 277"/>
                <a:gd name="T28" fmla="*/ 76 w 373"/>
                <a:gd name="T29" fmla="*/ 5 h 277"/>
                <a:gd name="T30" fmla="*/ 111 w 373"/>
                <a:gd name="T31" fmla="*/ 17 h 277"/>
                <a:gd name="T32" fmla="*/ 152 w 373"/>
                <a:gd name="T33" fmla="*/ 17 h 277"/>
                <a:gd name="T34" fmla="*/ 222 w 373"/>
                <a:gd name="T35" fmla="*/ 17 h 277"/>
                <a:gd name="T36" fmla="*/ 263 w 373"/>
                <a:gd name="T37" fmla="*/ 17 h 277"/>
                <a:gd name="T38" fmla="*/ 333 w 373"/>
                <a:gd name="T39" fmla="*/ 17 h 277"/>
                <a:gd name="T40" fmla="*/ 361 w 373"/>
                <a:gd name="T41" fmla="*/ 31 h 277"/>
                <a:gd name="T42" fmla="*/ 361 w 373"/>
                <a:gd name="T43" fmla="*/ 241 h 277"/>
                <a:gd name="T44" fmla="*/ 369 w 373"/>
                <a:gd name="T45" fmla="*/ 265 h 277"/>
                <a:gd name="T46" fmla="*/ 345 w 373"/>
                <a:gd name="T47" fmla="*/ 272 h 277"/>
                <a:gd name="T48" fmla="*/ 317 w 373"/>
                <a:gd name="T49" fmla="*/ 259 h 277"/>
                <a:gd name="T50" fmla="*/ 278 w 373"/>
                <a:gd name="T51" fmla="*/ 259 h 277"/>
                <a:gd name="T52" fmla="*/ 207 w 373"/>
                <a:gd name="T53" fmla="*/ 259 h 277"/>
                <a:gd name="T54" fmla="*/ 167 w 373"/>
                <a:gd name="T55" fmla="*/ 259 h 277"/>
                <a:gd name="T56" fmla="*/ 96 w 373"/>
                <a:gd name="T57" fmla="*/ 259 h 277"/>
                <a:gd name="T58" fmla="*/ 56 w 373"/>
                <a:gd name="T59" fmla="*/ 259 h 277"/>
                <a:gd name="T60" fmla="*/ 29 w 373"/>
                <a:gd name="T61" fmla="*/ 272 h 277"/>
                <a:gd name="T62" fmla="*/ 5 w 373"/>
                <a:gd name="T63" fmla="*/ 265 h 277"/>
                <a:gd name="T64" fmla="*/ 13 w 373"/>
                <a:gd name="T65" fmla="*/ 241 h 277"/>
                <a:gd name="T66" fmla="*/ 41 w 373"/>
                <a:gd name="T67" fmla="*/ 227 h 277"/>
                <a:gd name="T68" fmla="*/ 111 w 373"/>
                <a:gd name="T69" fmla="*/ 227 h 277"/>
                <a:gd name="T70" fmla="*/ 152 w 373"/>
                <a:gd name="T71" fmla="*/ 227 h 277"/>
                <a:gd name="T72" fmla="*/ 222 w 373"/>
                <a:gd name="T73" fmla="*/ 227 h 277"/>
                <a:gd name="T74" fmla="*/ 263 w 373"/>
                <a:gd name="T75" fmla="*/ 227 h 277"/>
                <a:gd name="T76" fmla="*/ 333 w 373"/>
                <a:gd name="T77" fmla="*/ 227 h 277"/>
                <a:gd name="T78" fmla="*/ 361 w 373"/>
                <a:gd name="T79" fmla="*/ 241 h 277"/>
                <a:gd name="T80" fmla="*/ 361 w 373"/>
                <a:gd name="T81" fmla="*/ 136 h 277"/>
                <a:gd name="T82" fmla="*/ 369 w 373"/>
                <a:gd name="T83" fmla="*/ 159 h 277"/>
                <a:gd name="T84" fmla="*/ 345 w 373"/>
                <a:gd name="T85" fmla="*/ 168 h 277"/>
                <a:gd name="T86" fmla="*/ 317 w 373"/>
                <a:gd name="T87" fmla="*/ 154 h 277"/>
                <a:gd name="T88" fmla="*/ 278 w 373"/>
                <a:gd name="T89" fmla="*/ 154 h 277"/>
                <a:gd name="T90" fmla="*/ 207 w 373"/>
                <a:gd name="T91" fmla="*/ 154 h 277"/>
                <a:gd name="T92" fmla="*/ 167 w 373"/>
                <a:gd name="T93" fmla="*/ 154 h 277"/>
                <a:gd name="T94" fmla="*/ 96 w 373"/>
                <a:gd name="T95" fmla="*/ 154 h 277"/>
                <a:gd name="T96" fmla="*/ 56 w 373"/>
                <a:gd name="T97" fmla="*/ 154 h 277"/>
                <a:gd name="T98" fmla="*/ 29 w 373"/>
                <a:gd name="T99" fmla="*/ 168 h 277"/>
                <a:gd name="T100" fmla="*/ 5 w 373"/>
                <a:gd name="T101" fmla="*/ 159 h 277"/>
                <a:gd name="T102" fmla="*/ 13 w 373"/>
                <a:gd name="T103" fmla="*/ 136 h 277"/>
                <a:gd name="T104" fmla="*/ 41 w 373"/>
                <a:gd name="T105" fmla="*/ 122 h 277"/>
                <a:gd name="T106" fmla="*/ 111 w 373"/>
                <a:gd name="T107" fmla="*/ 122 h 277"/>
                <a:gd name="T108" fmla="*/ 152 w 373"/>
                <a:gd name="T109" fmla="*/ 122 h 277"/>
                <a:gd name="T110" fmla="*/ 222 w 373"/>
                <a:gd name="T111" fmla="*/ 122 h 277"/>
                <a:gd name="T112" fmla="*/ 263 w 373"/>
                <a:gd name="T113" fmla="*/ 122 h 277"/>
                <a:gd name="T114" fmla="*/ 333 w 373"/>
                <a:gd name="T115" fmla="*/ 122 h 277"/>
                <a:gd name="T116" fmla="*/ 361 w 373"/>
                <a:gd name="T117" fmla="*/ 136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3" h="277">
                  <a:moveTo>
                    <a:pt x="361" y="31"/>
                  </a:moveTo>
                  <a:cubicBezTo>
                    <a:pt x="370" y="35"/>
                    <a:pt x="373" y="46"/>
                    <a:pt x="369" y="54"/>
                  </a:cubicBezTo>
                  <a:cubicBezTo>
                    <a:pt x="364" y="63"/>
                    <a:pt x="354" y="66"/>
                    <a:pt x="345" y="63"/>
                  </a:cubicBezTo>
                  <a:cubicBezTo>
                    <a:pt x="317" y="49"/>
                    <a:pt x="317" y="49"/>
                    <a:pt x="317" y="49"/>
                  </a:cubicBezTo>
                  <a:cubicBezTo>
                    <a:pt x="297" y="39"/>
                    <a:pt x="297" y="39"/>
                    <a:pt x="278" y="49"/>
                  </a:cubicBezTo>
                  <a:cubicBezTo>
                    <a:pt x="242" y="66"/>
                    <a:pt x="242" y="66"/>
                    <a:pt x="207" y="49"/>
                  </a:cubicBezTo>
                  <a:cubicBezTo>
                    <a:pt x="187" y="39"/>
                    <a:pt x="187" y="39"/>
                    <a:pt x="167" y="49"/>
                  </a:cubicBezTo>
                  <a:cubicBezTo>
                    <a:pt x="132" y="66"/>
                    <a:pt x="131" y="66"/>
                    <a:pt x="96" y="49"/>
                  </a:cubicBezTo>
                  <a:cubicBezTo>
                    <a:pt x="85" y="43"/>
                    <a:pt x="79" y="40"/>
                    <a:pt x="76" y="40"/>
                  </a:cubicBezTo>
                  <a:cubicBezTo>
                    <a:pt x="73" y="40"/>
                    <a:pt x="67" y="43"/>
                    <a:pt x="56" y="49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19" y="66"/>
                    <a:pt x="9" y="63"/>
                    <a:pt x="5" y="54"/>
                  </a:cubicBezTo>
                  <a:cubicBezTo>
                    <a:pt x="0" y="46"/>
                    <a:pt x="4" y="35"/>
                    <a:pt x="13" y="31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57" y="9"/>
                    <a:pt x="65" y="5"/>
                    <a:pt x="76" y="5"/>
                  </a:cubicBezTo>
                  <a:cubicBezTo>
                    <a:pt x="87" y="5"/>
                    <a:pt x="95" y="9"/>
                    <a:pt x="111" y="17"/>
                  </a:cubicBezTo>
                  <a:cubicBezTo>
                    <a:pt x="131" y="27"/>
                    <a:pt x="132" y="27"/>
                    <a:pt x="152" y="17"/>
                  </a:cubicBezTo>
                  <a:cubicBezTo>
                    <a:pt x="187" y="0"/>
                    <a:pt x="187" y="0"/>
                    <a:pt x="222" y="17"/>
                  </a:cubicBezTo>
                  <a:cubicBezTo>
                    <a:pt x="242" y="27"/>
                    <a:pt x="242" y="27"/>
                    <a:pt x="263" y="17"/>
                  </a:cubicBezTo>
                  <a:cubicBezTo>
                    <a:pt x="297" y="0"/>
                    <a:pt x="297" y="0"/>
                    <a:pt x="333" y="17"/>
                  </a:cubicBezTo>
                  <a:lnTo>
                    <a:pt x="361" y="31"/>
                  </a:lnTo>
                  <a:close/>
                  <a:moveTo>
                    <a:pt x="361" y="241"/>
                  </a:moveTo>
                  <a:cubicBezTo>
                    <a:pt x="370" y="245"/>
                    <a:pt x="373" y="256"/>
                    <a:pt x="369" y="265"/>
                  </a:cubicBezTo>
                  <a:cubicBezTo>
                    <a:pt x="364" y="273"/>
                    <a:pt x="354" y="277"/>
                    <a:pt x="345" y="272"/>
                  </a:cubicBezTo>
                  <a:cubicBezTo>
                    <a:pt x="317" y="259"/>
                    <a:pt x="317" y="259"/>
                    <a:pt x="317" y="259"/>
                  </a:cubicBezTo>
                  <a:cubicBezTo>
                    <a:pt x="297" y="249"/>
                    <a:pt x="297" y="249"/>
                    <a:pt x="278" y="259"/>
                  </a:cubicBezTo>
                  <a:cubicBezTo>
                    <a:pt x="242" y="276"/>
                    <a:pt x="242" y="276"/>
                    <a:pt x="207" y="259"/>
                  </a:cubicBezTo>
                  <a:cubicBezTo>
                    <a:pt x="187" y="249"/>
                    <a:pt x="187" y="249"/>
                    <a:pt x="167" y="259"/>
                  </a:cubicBezTo>
                  <a:cubicBezTo>
                    <a:pt x="132" y="276"/>
                    <a:pt x="131" y="276"/>
                    <a:pt x="96" y="259"/>
                  </a:cubicBezTo>
                  <a:cubicBezTo>
                    <a:pt x="76" y="249"/>
                    <a:pt x="76" y="249"/>
                    <a:pt x="56" y="259"/>
                  </a:cubicBezTo>
                  <a:cubicBezTo>
                    <a:pt x="29" y="272"/>
                    <a:pt x="29" y="272"/>
                    <a:pt x="29" y="272"/>
                  </a:cubicBezTo>
                  <a:cubicBezTo>
                    <a:pt x="19" y="277"/>
                    <a:pt x="9" y="273"/>
                    <a:pt x="5" y="265"/>
                  </a:cubicBezTo>
                  <a:cubicBezTo>
                    <a:pt x="0" y="256"/>
                    <a:pt x="4" y="245"/>
                    <a:pt x="13" y="241"/>
                  </a:cubicBezTo>
                  <a:cubicBezTo>
                    <a:pt x="41" y="227"/>
                    <a:pt x="41" y="227"/>
                    <a:pt x="41" y="227"/>
                  </a:cubicBezTo>
                  <a:cubicBezTo>
                    <a:pt x="76" y="209"/>
                    <a:pt x="76" y="209"/>
                    <a:pt x="111" y="227"/>
                  </a:cubicBezTo>
                  <a:cubicBezTo>
                    <a:pt x="131" y="237"/>
                    <a:pt x="132" y="237"/>
                    <a:pt x="152" y="227"/>
                  </a:cubicBezTo>
                  <a:cubicBezTo>
                    <a:pt x="187" y="209"/>
                    <a:pt x="187" y="209"/>
                    <a:pt x="222" y="227"/>
                  </a:cubicBezTo>
                  <a:cubicBezTo>
                    <a:pt x="242" y="237"/>
                    <a:pt x="242" y="237"/>
                    <a:pt x="263" y="227"/>
                  </a:cubicBezTo>
                  <a:cubicBezTo>
                    <a:pt x="297" y="209"/>
                    <a:pt x="297" y="209"/>
                    <a:pt x="333" y="227"/>
                  </a:cubicBezTo>
                  <a:lnTo>
                    <a:pt x="361" y="241"/>
                  </a:lnTo>
                  <a:close/>
                  <a:moveTo>
                    <a:pt x="361" y="136"/>
                  </a:moveTo>
                  <a:cubicBezTo>
                    <a:pt x="370" y="140"/>
                    <a:pt x="373" y="151"/>
                    <a:pt x="369" y="159"/>
                  </a:cubicBezTo>
                  <a:cubicBezTo>
                    <a:pt x="364" y="168"/>
                    <a:pt x="354" y="172"/>
                    <a:pt x="345" y="168"/>
                  </a:cubicBezTo>
                  <a:cubicBezTo>
                    <a:pt x="317" y="154"/>
                    <a:pt x="317" y="154"/>
                    <a:pt x="317" y="154"/>
                  </a:cubicBezTo>
                  <a:cubicBezTo>
                    <a:pt x="297" y="144"/>
                    <a:pt x="297" y="144"/>
                    <a:pt x="278" y="154"/>
                  </a:cubicBezTo>
                  <a:cubicBezTo>
                    <a:pt x="242" y="171"/>
                    <a:pt x="242" y="171"/>
                    <a:pt x="207" y="154"/>
                  </a:cubicBezTo>
                  <a:cubicBezTo>
                    <a:pt x="187" y="144"/>
                    <a:pt x="187" y="144"/>
                    <a:pt x="167" y="154"/>
                  </a:cubicBezTo>
                  <a:cubicBezTo>
                    <a:pt x="131" y="171"/>
                    <a:pt x="131" y="171"/>
                    <a:pt x="96" y="154"/>
                  </a:cubicBezTo>
                  <a:cubicBezTo>
                    <a:pt x="76" y="144"/>
                    <a:pt x="76" y="144"/>
                    <a:pt x="56" y="154"/>
                  </a:cubicBezTo>
                  <a:cubicBezTo>
                    <a:pt x="29" y="168"/>
                    <a:pt x="29" y="168"/>
                    <a:pt x="29" y="168"/>
                  </a:cubicBezTo>
                  <a:cubicBezTo>
                    <a:pt x="19" y="172"/>
                    <a:pt x="9" y="168"/>
                    <a:pt x="5" y="159"/>
                  </a:cubicBezTo>
                  <a:cubicBezTo>
                    <a:pt x="0" y="151"/>
                    <a:pt x="4" y="140"/>
                    <a:pt x="13" y="136"/>
                  </a:cubicBezTo>
                  <a:cubicBezTo>
                    <a:pt x="41" y="122"/>
                    <a:pt x="41" y="122"/>
                    <a:pt x="41" y="122"/>
                  </a:cubicBezTo>
                  <a:cubicBezTo>
                    <a:pt x="76" y="104"/>
                    <a:pt x="76" y="104"/>
                    <a:pt x="111" y="122"/>
                  </a:cubicBezTo>
                  <a:cubicBezTo>
                    <a:pt x="131" y="132"/>
                    <a:pt x="132" y="132"/>
                    <a:pt x="152" y="122"/>
                  </a:cubicBezTo>
                  <a:cubicBezTo>
                    <a:pt x="187" y="104"/>
                    <a:pt x="187" y="104"/>
                    <a:pt x="222" y="122"/>
                  </a:cubicBezTo>
                  <a:cubicBezTo>
                    <a:pt x="242" y="132"/>
                    <a:pt x="242" y="132"/>
                    <a:pt x="263" y="122"/>
                  </a:cubicBezTo>
                  <a:cubicBezTo>
                    <a:pt x="297" y="104"/>
                    <a:pt x="297" y="104"/>
                    <a:pt x="333" y="122"/>
                  </a:cubicBezTo>
                  <a:lnTo>
                    <a:pt x="361" y="1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20"/>
            <p:cNvSpPr>
              <a:spLocks noEditPoints="1"/>
            </p:cNvSpPr>
            <p:nvPr/>
          </p:nvSpPr>
          <p:spPr bwMode="auto">
            <a:xfrm>
              <a:off x="-92152" y="6344981"/>
              <a:ext cx="620631" cy="621316"/>
            </a:xfrm>
            <a:custGeom>
              <a:avLst/>
              <a:gdLst>
                <a:gd name="T0" fmla="*/ 794 w 839"/>
                <a:gd name="T1" fmla="*/ 277 h 839"/>
                <a:gd name="T2" fmla="*/ 562 w 839"/>
                <a:gd name="T3" fmla="*/ 45 h 839"/>
                <a:gd name="T4" fmla="*/ 193 w 839"/>
                <a:gd name="T5" fmla="*/ 67 h 839"/>
                <a:gd name="T6" fmla="*/ 67 w 839"/>
                <a:gd name="T7" fmla="*/ 193 h 839"/>
                <a:gd name="T8" fmla="*/ 67 w 839"/>
                <a:gd name="T9" fmla="*/ 193 h 839"/>
                <a:gd name="T10" fmla="*/ 45 w 839"/>
                <a:gd name="T11" fmla="*/ 561 h 839"/>
                <a:gd name="T12" fmla="*/ 278 w 839"/>
                <a:gd name="T13" fmla="*/ 794 h 839"/>
                <a:gd name="T14" fmla="*/ 647 w 839"/>
                <a:gd name="T15" fmla="*/ 773 h 839"/>
                <a:gd name="T16" fmla="*/ 772 w 839"/>
                <a:gd name="T17" fmla="*/ 646 h 839"/>
                <a:gd name="T18" fmla="*/ 772 w 839"/>
                <a:gd name="T19" fmla="*/ 646 h 839"/>
                <a:gd name="T20" fmla="*/ 617 w 839"/>
                <a:gd name="T21" fmla="*/ 276 h 839"/>
                <a:gd name="T22" fmla="*/ 613 w 839"/>
                <a:gd name="T23" fmla="*/ 277 h 839"/>
                <a:gd name="T24" fmla="*/ 608 w 839"/>
                <a:gd name="T25" fmla="*/ 277 h 839"/>
                <a:gd name="T26" fmla="*/ 604 w 839"/>
                <a:gd name="T27" fmla="*/ 277 h 839"/>
                <a:gd name="T28" fmla="*/ 599 w 839"/>
                <a:gd name="T29" fmla="*/ 276 h 839"/>
                <a:gd name="T30" fmla="*/ 595 w 839"/>
                <a:gd name="T31" fmla="*/ 276 h 839"/>
                <a:gd name="T32" fmla="*/ 597 w 839"/>
                <a:gd name="T33" fmla="*/ 188 h 839"/>
                <a:gd name="T34" fmla="*/ 601 w 839"/>
                <a:gd name="T35" fmla="*/ 187 h 839"/>
                <a:gd name="T36" fmla="*/ 606 w 839"/>
                <a:gd name="T37" fmla="*/ 187 h 839"/>
                <a:gd name="T38" fmla="*/ 611 w 839"/>
                <a:gd name="T39" fmla="*/ 187 h 839"/>
                <a:gd name="T40" fmla="*/ 615 w 839"/>
                <a:gd name="T41" fmla="*/ 187 h 839"/>
                <a:gd name="T42" fmla="*/ 652 w 839"/>
                <a:gd name="T43" fmla="*/ 232 h 839"/>
                <a:gd name="T44" fmla="*/ 418 w 839"/>
                <a:gd name="T45" fmla="*/ 465 h 839"/>
                <a:gd name="T46" fmla="*/ 414 w 839"/>
                <a:gd name="T47" fmla="*/ 464 h 839"/>
                <a:gd name="T48" fmla="*/ 409 w 839"/>
                <a:gd name="T49" fmla="*/ 463 h 839"/>
                <a:gd name="T50" fmla="*/ 405 w 839"/>
                <a:gd name="T51" fmla="*/ 462 h 839"/>
                <a:gd name="T52" fmla="*/ 401 w 839"/>
                <a:gd name="T53" fmla="*/ 460 h 839"/>
                <a:gd name="T54" fmla="*/ 397 w 839"/>
                <a:gd name="T55" fmla="*/ 459 h 839"/>
                <a:gd name="T56" fmla="*/ 397 w 839"/>
                <a:gd name="T57" fmla="*/ 380 h 839"/>
                <a:gd name="T58" fmla="*/ 401 w 839"/>
                <a:gd name="T59" fmla="*/ 378 h 839"/>
                <a:gd name="T60" fmla="*/ 405 w 839"/>
                <a:gd name="T61" fmla="*/ 377 h 839"/>
                <a:gd name="T62" fmla="*/ 410 w 839"/>
                <a:gd name="T63" fmla="*/ 375 h 839"/>
                <a:gd name="T64" fmla="*/ 414 w 839"/>
                <a:gd name="T65" fmla="*/ 374 h 839"/>
                <a:gd name="T66" fmla="*/ 418 w 839"/>
                <a:gd name="T67" fmla="*/ 374 h 839"/>
                <a:gd name="T68" fmla="*/ 278 w 839"/>
                <a:gd name="T69" fmla="*/ 607 h 839"/>
                <a:gd name="T70" fmla="*/ 241 w 839"/>
                <a:gd name="T71" fmla="*/ 651 h 839"/>
                <a:gd name="T72" fmla="*/ 236 w 839"/>
                <a:gd name="T73" fmla="*/ 652 h 839"/>
                <a:gd name="T74" fmla="*/ 231 w 839"/>
                <a:gd name="T75" fmla="*/ 652 h 839"/>
                <a:gd name="T76" fmla="*/ 227 w 839"/>
                <a:gd name="T77" fmla="*/ 652 h 839"/>
                <a:gd name="T78" fmla="*/ 222 w 839"/>
                <a:gd name="T79" fmla="*/ 651 h 839"/>
                <a:gd name="T80" fmla="*/ 222 w 839"/>
                <a:gd name="T81" fmla="*/ 563 h 839"/>
                <a:gd name="T82" fmla="*/ 225 w 839"/>
                <a:gd name="T83" fmla="*/ 562 h 839"/>
                <a:gd name="T84" fmla="*/ 230 w 839"/>
                <a:gd name="T85" fmla="*/ 561 h 839"/>
                <a:gd name="T86" fmla="*/ 235 w 839"/>
                <a:gd name="T87" fmla="*/ 561 h 839"/>
                <a:gd name="T88" fmla="*/ 240 w 839"/>
                <a:gd name="T89" fmla="*/ 562 h 839"/>
                <a:gd name="T90" fmla="*/ 465 w 839"/>
                <a:gd name="T91" fmla="*/ 232 h 839"/>
                <a:gd name="T92" fmla="*/ 465 w 839"/>
                <a:gd name="T93" fmla="*/ 232 h 839"/>
                <a:gd name="T94" fmla="*/ 233 w 839"/>
                <a:gd name="T95" fmla="*/ 374 h 839"/>
                <a:gd name="T96" fmla="*/ 187 w 839"/>
                <a:gd name="T97" fmla="*/ 232 h 839"/>
                <a:gd name="T98" fmla="*/ 45 w 839"/>
                <a:gd name="T99" fmla="*/ 465 h 839"/>
                <a:gd name="T100" fmla="*/ 465 w 839"/>
                <a:gd name="T101" fmla="*/ 45 h 839"/>
                <a:gd name="T102" fmla="*/ 420 w 839"/>
                <a:gd name="T103" fmla="*/ 0 h 839"/>
                <a:gd name="T104" fmla="*/ 420 w 839"/>
                <a:gd name="T105" fmla="*/ 561 h 839"/>
                <a:gd name="T106" fmla="*/ 562 w 839"/>
                <a:gd name="T107" fmla="*/ 419 h 839"/>
                <a:gd name="T108" fmla="*/ 562 w 839"/>
                <a:gd name="T109" fmla="*/ 419 h 839"/>
                <a:gd name="T110" fmla="*/ 607 w 839"/>
                <a:gd name="T111" fmla="*/ 652 h 839"/>
                <a:gd name="T112" fmla="*/ 839 w 839"/>
                <a:gd name="T113" fmla="*/ 419 h 839"/>
                <a:gd name="T114" fmla="*/ 420 w 839"/>
                <a:gd name="T115" fmla="*/ 749 h 839"/>
                <a:gd name="T116" fmla="*/ 420 w 839"/>
                <a:gd name="T117" fmla="*/ 839 h 839"/>
                <a:gd name="T118" fmla="*/ 374 w 839"/>
                <a:gd name="T119" fmla="*/ 794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39" h="839">
                  <a:moveTo>
                    <a:pt x="813" y="273"/>
                  </a:moveTo>
                  <a:cubicBezTo>
                    <a:pt x="803" y="244"/>
                    <a:pt x="789" y="218"/>
                    <a:pt x="772" y="193"/>
                  </a:cubicBezTo>
                  <a:cubicBezTo>
                    <a:pt x="759" y="200"/>
                    <a:pt x="749" y="215"/>
                    <a:pt x="749" y="232"/>
                  </a:cubicBezTo>
                  <a:cubicBezTo>
                    <a:pt x="749" y="257"/>
                    <a:pt x="769" y="277"/>
                    <a:pt x="794" y="277"/>
                  </a:cubicBezTo>
                  <a:cubicBezTo>
                    <a:pt x="801" y="277"/>
                    <a:pt x="807" y="276"/>
                    <a:pt x="813" y="273"/>
                  </a:cubicBezTo>
                  <a:close/>
                  <a:moveTo>
                    <a:pt x="647" y="67"/>
                  </a:moveTo>
                  <a:cubicBezTo>
                    <a:pt x="621" y="50"/>
                    <a:pt x="595" y="36"/>
                    <a:pt x="566" y="26"/>
                  </a:cubicBezTo>
                  <a:cubicBezTo>
                    <a:pt x="563" y="32"/>
                    <a:pt x="562" y="38"/>
                    <a:pt x="562" y="45"/>
                  </a:cubicBezTo>
                  <a:cubicBezTo>
                    <a:pt x="562" y="70"/>
                    <a:pt x="582" y="90"/>
                    <a:pt x="607" y="90"/>
                  </a:cubicBezTo>
                  <a:cubicBezTo>
                    <a:pt x="624" y="90"/>
                    <a:pt x="639" y="80"/>
                    <a:pt x="647" y="67"/>
                  </a:cubicBezTo>
                  <a:close/>
                  <a:moveTo>
                    <a:pt x="274" y="26"/>
                  </a:moveTo>
                  <a:cubicBezTo>
                    <a:pt x="245" y="36"/>
                    <a:pt x="218" y="50"/>
                    <a:pt x="193" y="67"/>
                  </a:cubicBezTo>
                  <a:cubicBezTo>
                    <a:pt x="200" y="80"/>
                    <a:pt x="215" y="90"/>
                    <a:pt x="233" y="90"/>
                  </a:cubicBezTo>
                  <a:cubicBezTo>
                    <a:pt x="257" y="90"/>
                    <a:pt x="278" y="70"/>
                    <a:pt x="278" y="45"/>
                  </a:cubicBezTo>
                  <a:cubicBezTo>
                    <a:pt x="278" y="38"/>
                    <a:pt x="276" y="32"/>
                    <a:pt x="274" y="26"/>
                  </a:cubicBezTo>
                  <a:close/>
                  <a:moveTo>
                    <a:pt x="67" y="193"/>
                  </a:moveTo>
                  <a:cubicBezTo>
                    <a:pt x="51" y="218"/>
                    <a:pt x="37" y="244"/>
                    <a:pt x="26" y="273"/>
                  </a:cubicBezTo>
                  <a:cubicBezTo>
                    <a:pt x="32" y="276"/>
                    <a:pt x="38" y="277"/>
                    <a:pt x="45" y="277"/>
                  </a:cubicBezTo>
                  <a:cubicBezTo>
                    <a:pt x="70" y="277"/>
                    <a:pt x="91" y="257"/>
                    <a:pt x="91" y="232"/>
                  </a:cubicBezTo>
                  <a:cubicBezTo>
                    <a:pt x="91" y="215"/>
                    <a:pt x="81" y="200"/>
                    <a:pt x="67" y="193"/>
                  </a:cubicBezTo>
                  <a:close/>
                  <a:moveTo>
                    <a:pt x="26" y="566"/>
                  </a:moveTo>
                  <a:cubicBezTo>
                    <a:pt x="37" y="594"/>
                    <a:pt x="51" y="621"/>
                    <a:pt x="67" y="646"/>
                  </a:cubicBezTo>
                  <a:cubicBezTo>
                    <a:pt x="81" y="639"/>
                    <a:pt x="91" y="624"/>
                    <a:pt x="91" y="607"/>
                  </a:cubicBezTo>
                  <a:cubicBezTo>
                    <a:pt x="91" y="582"/>
                    <a:pt x="70" y="561"/>
                    <a:pt x="45" y="561"/>
                  </a:cubicBezTo>
                  <a:cubicBezTo>
                    <a:pt x="38" y="561"/>
                    <a:pt x="32" y="563"/>
                    <a:pt x="26" y="566"/>
                  </a:cubicBezTo>
                  <a:close/>
                  <a:moveTo>
                    <a:pt x="193" y="773"/>
                  </a:moveTo>
                  <a:cubicBezTo>
                    <a:pt x="218" y="788"/>
                    <a:pt x="245" y="802"/>
                    <a:pt x="274" y="813"/>
                  </a:cubicBezTo>
                  <a:cubicBezTo>
                    <a:pt x="276" y="807"/>
                    <a:pt x="278" y="801"/>
                    <a:pt x="278" y="794"/>
                  </a:cubicBezTo>
                  <a:cubicBezTo>
                    <a:pt x="278" y="769"/>
                    <a:pt x="257" y="749"/>
                    <a:pt x="233" y="749"/>
                  </a:cubicBezTo>
                  <a:cubicBezTo>
                    <a:pt x="215" y="749"/>
                    <a:pt x="200" y="758"/>
                    <a:pt x="193" y="773"/>
                  </a:cubicBezTo>
                  <a:close/>
                  <a:moveTo>
                    <a:pt x="566" y="813"/>
                  </a:moveTo>
                  <a:cubicBezTo>
                    <a:pt x="595" y="802"/>
                    <a:pt x="621" y="788"/>
                    <a:pt x="647" y="773"/>
                  </a:cubicBezTo>
                  <a:cubicBezTo>
                    <a:pt x="639" y="758"/>
                    <a:pt x="624" y="749"/>
                    <a:pt x="607" y="749"/>
                  </a:cubicBezTo>
                  <a:cubicBezTo>
                    <a:pt x="582" y="749"/>
                    <a:pt x="562" y="769"/>
                    <a:pt x="562" y="794"/>
                  </a:cubicBezTo>
                  <a:cubicBezTo>
                    <a:pt x="562" y="801"/>
                    <a:pt x="563" y="807"/>
                    <a:pt x="566" y="813"/>
                  </a:cubicBezTo>
                  <a:close/>
                  <a:moveTo>
                    <a:pt x="772" y="646"/>
                  </a:moveTo>
                  <a:cubicBezTo>
                    <a:pt x="789" y="621"/>
                    <a:pt x="803" y="594"/>
                    <a:pt x="813" y="566"/>
                  </a:cubicBezTo>
                  <a:cubicBezTo>
                    <a:pt x="807" y="563"/>
                    <a:pt x="801" y="561"/>
                    <a:pt x="794" y="561"/>
                  </a:cubicBezTo>
                  <a:cubicBezTo>
                    <a:pt x="769" y="561"/>
                    <a:pt x="749" y="582"/>
                    <a:pt x="749" y="607"/>
                  </a:cubicBezTo>
                  <a:cubicBezTo>
                    <a:pt x="749" y="624"/>
                    <a:pt x="759" y="639"/>
                    <a:pt x="772" y="646"/>
                  </a:cubicBezTo>
                  <a:close/>
                  <a:moveTo>
                    <a:pt x="652" y="232"/>
                  </a:moveTo>
                  <a:cubicBezTo>
                    <a:pt x="652" y="251"/>
                    <a:pt x="639" y="269"/>
                    <a:pt x="621" y="275"/>
                  </a:cubicBezTo>
                  <a:cubicBezTo>
                    <a:pt x="620" y="276"/>
                    <a:pt x="620" y="276"/>
                    <a:pt x="618" y="276"/>
                  </a:cubicBezTo>
                  <a:cubicBezTo>
                    <a:pt x="618" y="276"/>
                    <a:pt x="617" y="276"/>
                    <a:pt x="617" y="276"/>
                  </a:cubicBezTo>
                  <a:cubicBezTo>
                    <a:pt x="617" y="276"/>
                    <a:pt x="617" y="276"/>
                    <a:pt x="616" y="276"/>
                  </a:cubicBezTo>
                  <a:cubicBezTo>
                    <a:pt x="615" y="276"/>
                    <a:pt x="615" y="276"/>
                    <a:pt x="615" y="276"/>
                  </a:cubicBezTo>
                  <a:cubicBezTo>
                    <a:pt x="614" y="277"/>
                    <a:pt x="614" y="277"/>
                    <a:pt x="614" y="277"/>
                  </a:cubicBezTo>
                  <a:cubicBezTo>
                    <a:pt x="613" y="277"/>
                    <a:pt x="613" y="277"/>
                    <a:pt x="613" y="277"/>
                  </a:cubicBezTo>
                  <a:cubicBezTo>
                    <a:pt x="612" y="277"/>
                    <a:pt x="612" y="277"/>
                    <a:pt x="611" y="277"/>
                  </a:cubicBezTo>
                  <a:cubicBezTo>
                    <a:pt x="611" y="277"/>
                    <a:pt x="611" y="277"/>
                    <a:pt x="611" y="277"/>
                  </a:cubicBezTo>
                  <a:cubicBezTo>
                    <a:pt x="610" y="277"/>
                    <a:pt x="610" y="277"/>
                    <a:pt x="609" y="277"/>
                  </a:cubicBezTo>
                  <a:cubicBezTo>
                    <a:pt x="608" y="277"/>
                    <a:pt x="608" y="277"/>
                    <a:pt x="608" y="277"/>
                  </a:cubicBezTo>
                  <a:cubicBezTo>
                    <a:pt x="608" y="277"/>
                    <a:pt x="608" y="277"/>
                    <a:pt x="607" y="277"/>
                  </a:cubicBezTo>
                  <a:cubicBezTo>
                    <a:pt x="606" y="277"/>
                    <a:pt x="606" y="277"/>
                    <a:pt x="606" y="277"/>
                  </a:cubicBezTo>
                  <a:cubicBezTo>
                    <a:pt x="605" y="277"/>
                    <a:pt x="605" y="277"/>
                    <a:pt x="605" y="277"/>
                  </a:cubicBezTo>
                  <a:cubicBezTo>
                    <a:pt x="604" y="277"/>
                    <a:pt x="604" y="277"/>
                    <a:pt x="604" y="277"/>
                  </a:cubicBezTo>
                  <a:cubicBezTo>
                    <a:pt x="603" y="277"/>
                    <a:pt x="603" y="277"/>
                    <a:pt x="602" y="277"/>
                  </a:cubicBezTo>
                  <a:cubicBezTo>
                    <a:pt x="601" y="277"/>
                    <a:pt x="601" y="277"/>
                    <a:pt x="601" y="277"/>
                  </a:cubicBezTo>
                  <a:cubicBezTo>
                    <a:pt x="601" y="277"/>
                    <a:pt x="601" y="277"/>
                    <a:pt x="600" y="277"/>
                  </a:cubicBezTo>
                  <a:cubicBezTo>
                    <a:pt x="600" y="277"/>
                    <a:pt x="599" y="277"/>
                    <a:pt x="599" y="276"/>
                  </a:cubicBezTo>
                  <a:cubicBezTo>
                    <a:pt x="598" y="276"/>
                    <a:pt x="598" y="276"/>
                    <a:pt x="598" y="276"/>
                  </a:cubicBezTo>
                  <a:cubicBezTo>
                    <a:pt x="597" y="276"/>
                    <a:pt x="597" y="276"/>
                    <a:pt x="597" y="276"/>
                  </a:cubicBezTo>
                  <a:cubicBezTo>
                    <a:pt x="596" y="276"/>
                    <a:pt x="596" y="276"/>
                    <a:pt x="595" y="276"/>
                  </a:cubicBezTo>
                  <a:cubicBezTo>
                    <a:pt x="595" y="276"/>
                    <a:pt x="595" y="276"/>
                    <a:pt x="595" y="276"/>
                  </a:cubicBezTo>
                  <a:cubicBezTo>
                    <a:pt x="575" y="270"/>
                    <a:pt x="562" y="252"/>
                    <a:pt x="562" y="232"/>
                  </a:cubicBezTo>
                  <a:cubicBezTo>
                    <a:pt x="562" y="212"/>
                    <a:pt x="575" y="194"/>
                    <a:pt x="595" y="189"/>
                  </a:cubicBezTo>
                  <a:cubicBezTo>
                    <a:pt x="595" y="189"/>
                    <a:pt x="595" y="188"/>
                    <a:pt x="595" y="188"/>
                  </a:cubicBezTo>
                  <a:cubicBezTo>
                    <a:pt x="596" y="188"/>
                    <a:pt x="596" y="188"/>
                    <a:pt x="597" y="188"/>
                  </a:cubicBezTo>
                  <a:cubicBezTo>
                    <a:pt x="598" y="188"/>
                    <a:pt x="598" y="188"/>
                    <a:pt x="598" y="188"/>
                  </a:cubicBezTo>
                  <a:cubicBezTo>
                    <a:pt x="598" y="188"/>
                    <a:pt x="598" y="187"/>
                    <a:pt x="599" y="187"/>
                  </a:cubicBezTo>
                  <a:cubicBezTo>
                    <a:pt x="600" y="187"/>
                    <a:pt x="600" y="187"/>
                    <a:pt x="600" y="187"/>
                  </a:cubicBezTo>
                  <a:cubicBezTo>
                    <a:pt x="601" y="187"/>
                    <a:pt x="601" y="187"/>
                    <a:pt x="601" y="187"/>
                  </a:cubicBezTo>
                  <a:cubicBezTo>
                    <a:pt x="602" y="187"/>
                    <a:pt x="602" y="187"/>
                    <a:pt x="602" y="187"/>
                  </a:cubicBezTo>
                  <a:cubicBezTo>
                    <a:pt x="603" y="187"/>
                    <a:pt x="603" y="187"/>
                    <a:pt x="604" y="187"/>
                  </a:cubicBezTo>
                  <a:cubicBezTo>
                    <a:pt x="605" y="187"/>
                    <a:pt x="605" y="187"/>
                    <a:pt x="605" y="187"/>
                  </a:cubicBezTo>
                  <a:cubicBezTo>
                    <a:pt x="605" y="187"/>
                    <a:pt x="605" y="187"/>
                    <a:pt x="606" y="187"/>
                  </a:cubicBezTo>
                  <a:cubicBezTo>
                    <a:pt x="607" y="187"/>
                    <a:pt x="607" y="187"/>
                    <a:pt x="607" y="187"/>
                  </a:cubicBezTo>
                  <a:cubicBezTo>
                    <a:pt x="608" y="187"/>
                    <a:pt x="608" y="187"/>
                    <a:pt x="608" y="187"/>
                  </a:cubicBezTo>
                  <a:cubicBezTo>
                    <a:pt x="608" y="187"/>
                    <a:pt x="609" y="187"/>
                    <a:pt x="609" y="187"/>
                  </a:cubicBezTo>
                  <a:cubicBezTo>
                    <a:pt x="610" y="187"/>
                    <a:pt x="610" y="187"/>
                    <a:pt x="611" y="187"/>
                  </a:cubicBezTo>
                  <a:cubicBezTo>
                    <a:pt x="611" y="187"/>
                    <a:pt x="611" y="187"/>
                    <a:pt x="611" y="187"/>
                  </a:cubicBezTo>
                  <a:cubicBezTo>
                    <a:pt x="612" y="187"/>
                    <a:pt x="612" y="187"/>
                    <a:pt x="613" y="187"/>
                  </a:cubicBezTo>
                  <a:cubicBezTo>
                    <a:pt x="614" y="187"/>
                    <a:pt x="614" y="187"/>
                    <a:pt x="614" y="187"/>
                  </a:cubicBezTo>
                  <a:cubicBezTo>
                    <a:pt x="614" y="187"/>
                    <a:pt x="614" y="187"/>
                    <a:pt x="615" y="187"/>
                  </a:cubicBezTo>
                  <a:cubicBezTo>
                    <a:pt x="616" y="188"/>
                    <a:pt x="616" y="188"/>
                    <a:pt x="616" y="188"/>
                  </a:cubicBezTo>
                  <a:cubicBezTo>
                    <a:pt x="617" y="188"/>
                    <a:pt x="617" y="188"/>
                    <a:pt x="617" y="188"/>
                  </a:cubicBezTo>
                  <a:cubicBezTo>
                    <a:pt x="618" y="188"/>
                    <a:pt x="618" y="188"/>
                    <a:pt x="618" y="188"/>
                  </a:cubicBezTo>
                  <a:cubicBezTo>
                    <a:pt x="638" y="193"/>
                    <a:pt x="652" y="212"/>
                    <a:pt x="652" y="232"/>
                  </a:cubicBezTo>
                  <a:close/>
                  <a:moveTo>
                    <a:pt x="465" y="419"/>
                  </a:moveTo>
                  <a:cubicBezTo>
                    <a:pt x="465" y="440"/>
                    <a:pt x="450" y="459"/>
                    <a:pt x="430" y="463"/>
                  </a:cubicBezTo>
                  <a:cubicBezTo>
                    <a:pt x="427" y="464"/>
                    <a:pt x="423" y="465"/>
                    <a:pt x="420" y="465"/>
                  </a:cubicBezTo>
                  <a:cubicBezTo>
                    <a:pt x="419" y="465"/>
                    <a:pt x="419" y="465"/>
                    <a:pt x="418" y="465"/>
                  </a:cubicBezTo>
                  <a:cubicBezTo>
                    <a:pt x="418" y="465"/>
                    <a:pt x="418" y="465"/>
                    <a:pt x="418" y="465"/>
                  </a:cubicBezTo>
                  <a:cubicBezTo>
                    <a:pt x="417" y="465"/>
                    <a:pt x="417" y="465"/>
                    <a:pt x="416" y="465"/>
                  </a:cubicBezTo>
                  <a:cubicBezTo>
                    <a:pt x="416" y="465"/>
                    <a:pt x="415" y="465"/>
                    <a:pt x="415" y="464"/>
                  </a:cubicBezTo>
                  <a:cubicBezTo>
                    <a:pt x="415" y="464"/>
                    <a:pt x="415" y="464"/>
                    <a:pt x="414" y="464"/>
                  </a:cubicBezTo>
                  <a:cubicBezTo>
                    <a:pt x="413" y="464"/>
                    <a:pt x="413" y="464"/>
                    <a:pt x="413" y="464"/>
                  </a:cubicBezTo>
                  <a:cubicBezTo>
                    <a:pt x="412" y="464"/>
                    <a:pt x="412" y="464"/>
                    <a:pt x="412" y="464"/>
                  </a:cubicBezTo>
                  <a:cubicBezTo>
                    <a:pt x="411" y="464"/>
                    <a:pt x="411" y="464"/>
                    <a:pt x="411" y="464"/>
                  </a:cubicBezTo>
                  <a:cubicBezTo>
                    <a:pt x="410" y="463"/>
                    <a:pt x="410" y="463"/>
                    <a:pt x="409" y="463"/>
                  </a:cubicBezTo>
                  <a:cubicBezTo>
                    <a:pt x="409" y="463"/>
                    <a:pt x="409" y="463"/>
                    <a:pt x="408" y="463"/>
                  </a:cubicBezTo>
                  <a:cubicBezTo>
                    <a:pt x="408" y="463"/>
                    <a:pt x="408" y="463"/>
                    <a:pt x="408" y="463"/>
                  </a:cubicBezTo>
                  <a:cubicBezTo>
                    <a:pt x="407" y="462"/>
                    <a:pt x="407" y="462"/>
                    <a:pt x="406" y="462"/>
                  </a:cubicBezTo>
                  <a:cubicBezTo>
                    <a:pt x="405" y="462"/>
                    <a:pt x="405" y="462"/>
                    <a:pt x="405" y="462"/>
                  </a:cubicBezTo>
                  <a:cubicBezTo>
                    <a:pt x="405" y="462"/>
                    <a:pt x="405" y="462"/>
                    <a:pt x="404" y="462"/>
                  </a:cubicBezTo>
                  <a:cubicBezTo>
                    <a:pt x="404" y="462"/>
                    <a:pt x="404" y="462"/>
                    <a:pt x="403" y="462"/>
                  </a:cubicBezTo>
                  <a:cubicBezTo>
                    <a:pt x="403" y="461"/>
                    <a:pt x="402" y="461"/>
                    <a:pt x="402" y="461"/>
                  </a:cubicBezTo>
                  <a:cubicBezTo>
                    <a:pt x="402" y="461"/>
                    <a:pt x="402" y="461"/>
                    <a:pt x="401" y="460"/>
                  </a:cubicBezTo>
                  <a:cubicBezTo>
                    <a:pt x="401" y="460"/>
                    <a:pt x="401" y="460"/>
                    <a:pt x="400" y="460"/>
                  </a:cubicBezTo>
                  <a:cubicBezTo>
                    <a:pt x="399" y="459"/>
                    <a:pt x="399" y="459"/>
                    <a:pt x="399" y="459"/>
                  </a:cubicBezTo>
                  <a:cubicBezTo>
                    <a:pt x="399" y="459"/>
                    <a:pt x="399" y="459"/>
                    <a:pt x="399" y="459"/>
                  </a:cubicBezTo>
                  <a:cubicBezTo>
                    <a:pt x="398" y="459"/>
                    <a:pt x="398" y="459"/>
                    <a:pt x="397" y="459"/>
                  </a:cubicBezTo>
                  <a:cubicBezTo>
                    <a:pt x="396" y="458"/>
                    <a:pt x="396" y="458"/>
                    <a:pt x="396" y="458"/>
                  </a:cubicBezTo>
                  <a:cubicBezTo>
                    <a:pt x="383" y="450"/>
                    <a:pt x="374" y="435"/>
                    <a:pt x="374" y="419"/>
                  </a:cubicBezTo>
                  <a:cubicBezTo>
                    <a:pt x="374" y="403"/>
                    <a:pt x="383" y="389"/>
                    <a:pt x="396" y="380"/>
                  </a:cubicBezTo>
                  <a:cubicBezTo>
                    <a:pt x="397" y="380"/>
                    <a:pt x="397" y="380"/>
                    <a:pt x="397" y="380"/>
                  </a:cubicBezTo>
                  <a:cubicBezTo>
                    <a:pt x="398" y="380"/>
                    <a:pt x="398" y="380"/>
                    <a:pt x="399" y="380"/>
                  </a:cubicBezTo>
                  <a:cubicBezTo>
                    <a:pt x="399" y="380"/>
                    <a:pt x="399" y="380"/>
                    <a:pt x="399" y="379"/>
                  </a:cubicBezTo>
                  <a:cubicBezTo>
                    <a:pt x="400" y="379"/>
                    <a:pt x="400" y="379"/>
                    <a:pt x="400" y="379"/>
                  </a:cubicBezTo>
                  <a:cubicBezTo>
                    <a:pt x="401" y="378"/>
                    <a:pt x="401" y="378"/>
                    <a:pt x="401" y="378"/>
                  </a:cubicBezTo>
                  <a:cubicBezTo>
                    <a:pt x="402" y="378"/>
                    <a:pt x="402" y="378"/>
                    <a:pt x="402" y="377"/>
                  </a:cubicBezTo>
                  <a:cubicBezTo>
                    <a:pt x="403" y="377"/>
                    <a:pt x="403" y="377"/>
                    <a:pt x="403" y="377"/>
                  </a:cubicBezTo>
                  <a:cubicBezTo>
                    <a:pt x="404" y="377"/>
                    <a:pt x="404" y="377"/>
                    <a:pt x="404" y="377"/>
                  </a:cubicBezTo>
                  <a:cubicBezTo>
                    <a:pt x="405" y="377"/>
                    <a:pt x="405" y="377"/>
                    <a:pt x="405" y="377"/>
                  </a:cubicBezTo>
                  <a:cubicBezTo>
                    <a:pt x="405" y="377"/>
                    <a:pt x="406" y="377"/>
                    <a:pt x="406" y="376"/>
                  </a:cubicBezTo>
                  <a:cubicBezTo>
                    <a:pt x="407" y="376"/>
                    <a:pt x="407" y="376"/>
                    <a:pt x="408" y="376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09" y="376"/>
                    <a:pt x="409" y="375"/>
                    <a:pt x="410" y="375"/>
                  </a:cubicBezTo>
                  <a:cubicBezTo>
                    <a:pt x="410" y="375"/>
                    <a:pt x="410" y="375"/>
                    <a:pt x="411" y="375"/>
                  </a:cubicBezTo>
                  <a:cubicBezTo>
                    <a:pt x="412" y="375"/>
                    <a:pt x="412" y="375"/>
                    <a:pt x="412" y="375"/>
                  </a:cubicBezTo>
                  <a:cubicBezTo>
                    <a:pt x="412" y="375"/>
                    <a:pt x="412" y="375"/>
                    <a:pt x="413" y="374"/>
                  </a:cubicBezTo>
                  <a:cubicBezTo>
                    <a:pt x="414" y="374"/>
                    <a:pt x="414" y="374"/>
                    <a:pt x="414" y="374"/>
                  </a:cubicBezTo>
                  <a:cubicBezTo>
                    <a:pt x="415" y="374"/>
                    <a:pt x="415" y="374"/>
                    <a:pt x="415" y="374"/>
                  </a:cubicBezTo>
                  <a:cubicBezTo>
                    <a:pt x="416" y="374"/>
                    <a:pt x="416" y="374"/>
                    <a:pt x="416" y="374"/>
                  </a:cubicBezTo>
                  <a:cubicBezTo>
                    <a:pt x="417" y="374"/>
                    <a:pt x="417" y="374"/>
                    <a:pt x="418" y="374"/>
                  </a:cubicBezTo>
                  <a:cubicBezTo>
                    <a:pt x="418" y="374"/>
                    <a:pt x="418" y="374"/>
                    <a:pt x="418" y="374"/>
                  </a:cubicBezTo>
                  <a:cubicBezTo>
                    <a:pt x="419" y="374"/>
                    <a:pt x="419" y="374"/>
                    <a:pt x="420" y="374"/>
                  </a:cubicBezTo>
                  <a:cubicBezTo>
                    <a:pt x="423" y="374"/>
                    <a:pt x="427" y="374"/>
                    <a:pt x="430" y="375"/>
                  </a:cubicBezTo>
                  <a:cubicBezTo>
                    <a:pt x="450" y="380"/>
                    <a:pt x="465" y="399"/>
                    <a:pt x="465" y="419"/>
                  </a:cubicBezTo>
                  <a:close/>
                  <a:moveTo>
                    <a:pt x="278" y="607"/>
                  </a:moveTo>
                  <a:cubicBezTo>
                    <a:pt x="278" y="627"/>
                    <a:pt x="264" y="646"/>
                    <a:pt x="244" y="650"/>
                  </a:cubicBezTo>
                  <a:cubicBezTo>
                    <a:pt x="243" y="651"/>
                    <a:pt x="243" y="651"/>
                    <a:pt x="243" y="651"/>
                  </a:cubicBezTo>
                  <a:cubicBezTo>
                    <a:pt x="242" y="651"/>
                    <a:pt x="242" y="651"/>
                    <a:pt x="242" y="651"/>
                  </a:cubicBezTo>
                  <a:cubicBezTo>
                    <a:pt x="241" y="651"/>
                    <a:pt x="241" y="651"/>
                    <a:pt x="241" y="651"/>
                  </a:cubicBezTo>
                  <a:cubicBezTo>
                    <a:pt x="240" y="651"/>
                    <a:pt x="240" y="651"/>
                    <a:pt x="240" y="651"/>
                  </a:cubicBezTo>
                  <a:cubicBezTo>
                    <a:pt x="239" y="652"/>
                    <a:pt x="239" y="652"/>
                    <a:pt x="238" y="652"/>
                  </a:cubicBezTo>
                  <a:cubicBezTo>
                    <a:pt x="238" y="652"/>
                    <a:pt x="238" y="652"/>
                    <a:pt x="238" y="652"/>
                  </a:cubicBezTo>
                  <a:cubicBezTo>
                    <a:pt x="237" y="652"/>
                    <a:pt x="237" y="652"/>
                    <a:pt x="236" y="652"/>
                  </a:cubicBezTo>
                  <a:cubicBezTo>
                    <a:pt x="235" y="652"/>
                    <a:pt x="235" y="652"/>
                    <a:pt x="235" y="652"/>
                  </a:cubicBezTo>
                  <a:cubicBezTo>
                    <a:pt x="234" y="652"/>
                    <a:pt x="234" y="652"/>
                    <a:pt x="234" y="652"/>
                  </a:cubicBezTo>
                  <a:cubicBezTo>
                    <a:pt x="233" y="652"/>
                    <a:pt x="233" y="652"/>
                    <a:pt x="233" y="652"/>
                  </a:cubicBezTo>
                  <a:cubicBezTo>
                    <a:pt x="232" y="652"/>
                    <a:pt x="232" y="652"/>
                    <a:pt x="231" y="652"/>
                  </a:cubicBezTo>
                  <a:cubicBezTo>
                    <a:pt x="231" y="652"/>
                    <a:pt x="231" y="652"/>
                    <a:pt x="230" y="652"/>
                  </a:cubicBezTo>
                  <a:cubicBezTo>
                    <a:pt x="229" y="652"/>
                    <a:pt x="229" y="652"/>
                    <a:pt x="229" y="652"/>
                  </a:cubicBezTo>
                  <a:cubicBezTo>
                    <a:pt x="228" y="652"/>
                    <a:pt x="228" y="652"/>
                    <a:pt x="228" y="652"/>
                  </a:cubicBezTo>
                  <a:cubicBezTo>
                    <a:pt x="227" y="652"/>
                    <a:pt x="227" y="652"/>
                    <a:pt x="227" y="652"/>
                  </a:cubicBezTo>
                  <a:cubicBezTo>
                    <a:pt x="226" y="652"/>
                    <a:pt x="226" y="652"/>
                    <a:pt x="225" y="651"/>
                  </a:cubicBezTo>
                  <a:cubicBezTo>
                    <a:pt x="225" y="651"/>
                    <a:pt x="225" y="651"/>
                    <a:pt x="225" y="651"/>
                  </a:cubicBezTo>
                  <a:cubicBezTo>
                    <a:pt x="224" y="651"/>
                    <a:pt x="224" y="651"/>
                    <a:pt x="224" y="651"/>
                  </a:cubicBezTo>
                  <a:cubicBezTo>
                    <a:pt x="223" y="651"/>
                    <a:pt x="223" y="651"/>
                    <a:pt x="222" y="651"/>
                  </a:cubicBezTo>
                  <a:cubicBezTo>
                    <a:pt x="222" y="650"/>
                    <a:pt x="222" y="650"/>
                    <a:pt x="222" y="650"/>
                  </a:cubicBezTo>
                  <a:cubicBezTo>
                    <a:pt x="201" y="646"/>
                    <a:pt x="187" y="627"/>
                    <a:pt x="187" y="607"/>
                  </a:cubicBezTo>
                  <a:cubicBezTo>
                    <a:pt x="187" y="587"/>
                    <a:pt x="200" y="570"/>
                    <a:pt x="218" y="564"/>
                  </a:cubicBezTo>
                  <a:cubicBezTo>
                    <a:pt x="219" y="564"/>
                    <a:pt x="220" y="563"/>
                    <a:pt x="222" y="563"/>
                  </a:cubicBezTo>
                  <a:cubicBezTo>
                    <a:pt x="222" y="563"/>
                    <a:pt x="222" y="563"/>
                    <a:pt x="222" y="563"/>
                  </a:cubicBezTo>
                  <a:cubicBezTo>
                    <a:pt x="223" y="563"/>
                    <a:pt x="223" y="563"/>
                    <a:pt x="224" y="562"/>
                  </a:cubicBezTo>
                  <a:cubicBezTo>
                    <a:pt x="225" y="562"/>
                    <a:pt x="225" y="562"/>
                    <a:pt x="225" y="562"/>
                  </a:cubicBezTo>
                  <a:cubicBezTo>
                    <a:pt x="225" y="562"/>
                    <a:pt x="225" y="562"/>
                    <a:pt x="225" y="562"/>
                  </a:cubicBezTo>
                  <a:cubicBezTo>
                    <a:pt x="226" y="562"/>
                    <a:pt x="226" y="562"/>
                    <a:pt x="227" y="562"/>
                  </a:cubicBezTo>
                  <a:cubicBezTo>
                    <a:pt x="228" y="562"/>
                    <a:pt x="228" y="562"/>
                    <a:pt x="228" y="562"/>
                  </a:cubicBezTo>
                  <a:cubicBezTo>
                    <a:pt x="228" y="561"/>
                    <a:pt x="228" y="561"/>
                    <a:pt x="229" y="561"/>
                  </a:cubicBezTo>
                  <a:cubicBezTo>
                    <a:pt x="230" y="561"/>
                    <a:pt x="230" y="561"/>
                    <a:pt x="230" y="561"/>
                  </a:cubicBezTo>
                  <a:cubicBezTo>
                    <a:pt x="231" y="561"/>
                    <a:pt x="231" y="561"/>
                    <a:pt x="231" y="561"/>
                  </a:cubicBezTo>
                  <a:cubicBezTo>
                    <a:pt x="232" y="561"/>
                    <a:pt x="232" y="561"/>
                    <a:pt x="233" y="561"/>
                  </a:cubicBezTo>
                  <a:cubicBezTo>
                    <a:pt x="234" y="561"/>
                    <a:pt x="234" y="561"/>
                    <a:pt x="234" y="561"/>
                  </a:cubicBezTo>
                  <a:cubicBezTo>
                    <a:pt x="234" y="561"/>
                    <a:pt x="234" y="561"/>
                    <a:pt x="235" y="561"/>
                  </a:cubicBezTo>
                  <a:cubicBezTo>
                    <a:pt x="236" y="561"/>
                    <a:pt x="236" y="561"/>
                    <a:pt x="236" y="561"/>
                  </a:cubicBezTo>
                  <a:cubicBezTo>
                    <a:pt x="237" y="561"/>
                    <a:pt x="237" y="561"/>
                    <a:pt x="238" y="562"/>
                  </a:cubicBezTo>
                  <a:cubicBezTo>
                    <a:pt x="238" y="562"/>
                    <a:pt x="238" y="562"/>
                    <a:pt x="238" y="562"/>
                  </a:cubicBezTo>
                  <a:cubicBezTo>
                    <a:pt x="239" y="562"/>
                    <a:pt x="239" y="562"/>
                    <a:pt x="240" y="562"/>
                  </a:cubicBezTo>
                  <a:cubicBezTo>
                    <a:pt x="241" y="562"/>
                    <a:pt x="241" y="562"/>
                    <a:pt x="241" y="562"/>
                  </a:cubicBezTo>
                  <a:cubicBezTo>
                    <a:pt x="241" y="562"/>
                    <a:pt x="241" y="562"/>
                    <a:pt x="242" y="562"/>
                  </a:cubicBezTo>
                  <a:cubicBezTo>
                    <a:pt x="263" y="567"/>
                    <a:pt x="278" y="585"/>
                    <a:pt x="278" y="607"/>
                  </a:cubicBezTo>
                  <a:close/>
                  <a:moveTo>
                    <a:pt x="465" y="232"/>
                  </a:moveTo>
                  <a:cubicBezTo>
                    <a:pt x="465" y="257"/>
                    <a:pt x="445" y="277"/>
                    <a:pt x="420" y="277"/>
                  </a:cubicBezTo>
                  <a:cubicBezTo>
                    <a:pt x="395" y="277"/>
                    <a:pt x="374" y="257"/>
                    <a:pt x="374" y="232"/>
                  </a:cubicBezTo>
                  <a:cubicBezTo>
                    <a:pt x="374" y="207"/>
                    <a:pt x="395" y="187"/>
                    <a:pt x="420" y="187"/>
                  </a:cubicBezTo>
                  <a:cubicBezTo>
                    <a:pt x="445" y="187"/>
                    <a:pt x="465" y="207"/>
                    <a:pt x="465" y="232"/>
                  </a:cubicBezTo>
                  <a:close/>
                  <a:moveTo>
                    <a:pt x="278" y="419"/>
                  </a:moveTo>
                  <a:cubicBezTo>
                    <a:pt x="278" y="444"/>
                    <a:pt x="257" y="465"/>
                    <a:pt x="233" y="465"/>
                  </a:cubicBezTo>
                  <a:cubicBezTo>
                    <a:pt x="208" y="465"/>
                    <a:pt x="187" y="444"/>
                    <a:pt x="187" y="419"/>
                  </a:cubicBezTo>
                  <a:cubicBezTo>
                    <a:pt x="187" y="394"/>
                    <a:pt x="208" y="374"/>
                    <a:pt x="233" y="374"/>
                  </a:cubicBezTo>
                  <a:cubicBezTo>
                    <a:pt x="257" y="374"/>
                    <a:pt x="278" y="394"/>
                    <a:pt x="278" y="419"/>
                  </a:cubicBezTo>
                  <a:close/>
                  <a:moveTo>
                    <a:pt x="278" y="232"/>
                  </a:moveTo>
                  <a:cubicBezTo>
                    <a:pt x="278" y="257"/>
                    <a:pt x="257" y="277"/>
                    <a:pt x="233" y="277"/>
                  </a:cubicBezTo>
                  <a:cubicBezTo>
                    <a:pt x="208" y="277"/>
                    <a:pt x="187" y="257"/>
                    <a:pt x="187" y="232"/>
                  </a:cubicBezTo>
                  <a:cubicBezTo>
                    <a:pt x="187" y="207"/>
                    <a:pt x="208" y="187"/>
                    <a:pt x="233" y="187"/>
                  </a:cubicBezTo>
                  <a:cubicBezTo>
                    <a:pt x="257" y="187"/>
                    <a:pt x="278" y="207"/>
                    <a:pt x="278" y="232"/>
                  </a:cubicBezTo>
                  <a:close/>
                  <a:moveTo>
                    <a:pt x="91" y="419"/>
                  </a:moveTo>
                  <a:cubicBezTo>
                    <a:pt x="91" y="444"/>
                    <a:pt x="70" y="465"/>
                    <a:pt x="45" y="465"/>
                  </a:cubicBezTo>
                  <a:cubicBezTo>
                    <a:pt x="20" y="465"/>
                    <a:pt x="0" y="444"/>
                    <a:pt x="0" y="419"/>
                  </a:cubicBezTo>
                  <a:cubicBezTo>
                    <a:pt x="0" y="394"/>
                    <a:pt x="20" y="374"/>
                    <a:pt x="45" y="374"/>
                  </a:cubicBezTo>
                  <a:cubicBezTo>
                    <a:pt x="70" y="374"/>
                    <a:pt x="91" y="394"/>
                    <a:pt x="91" y="419"/>
                  </a:cubicBezTo>
                  <a:close/>
                  <a:moveTo>
                    <a:pt x="465" y="45"/>
                  </a:moveTo>
                  <a:cubicBezTo>
                    <a:pt x="465" y="70"/>
                    <a:pt x="445" y="90"/>
                    <a:pt x="420" y="90"/>
                  </a:cubicBezTo>
                  <a:cubicBezTo>
                    <a:pt x="395" y="90"/>
                    <a:pt x="374" y="70"/>
                    <a:pt x="374" y="45"/>
                  </a:cubicBezTo>
                  <a:cubicBezTo>
                    <a:pt x="374" y="20"/>
                    <a:pt x="394" y="0"/>
                    <a:pt x="418" y="0"/>
                  </a:cubicBezTo>
                  <a:cubicBezTo>
                    <a:pt x="419" y="0"/>
                    <a:pt x="419" y="0"/>
                    <a:pt x="420" y="0"/>
                  </a:cubicBezTo>
                  <a:cubicBezTo>
                    <a:pt x="421" y="0"/>
                    <a:pt x="421" y="0"/>
                    <a:pt x="421" y="0"/>
                  </a:cubicBezTo>
                  <a:cubicBezTo>
                    <a:pt x="446" y="0"/>
                    <a:pt x="465" y="20"/>
                    <a:pt x="465" y="45"/>
                  </a:cubicBezTo>
                  <a:close/>
                  <a:moveTo>
                    <a:pt x="374" y="607"/>
                  </a:moveTo>
                  <a:cubicBezTo>
                    <a:pt x="374" y="582"/>
                    <a:pt x="395" y="561"/>
                    <a:pt x="420" y="561"/>
                  </a:cubicBezTo>
                  <a:cubicBezTo>
                    <a:pt x="445" y="561"/>
                    <a:pt x="465" y="582"/>
                    <a:pt x="465" y="607"/>
                  </a:cubicBezTo>
                  <a:cubicBezTo>
                    <a:pt x="465" y="632"/>
                    <a:pt x="445" y="652"/>
                    <a:pt x="420" y="652"/>
                  </a:cubicBezTo>
                  <a:cubicBezTo>
                    <a:pt x="395" y="652"/>
                    <a:pt x="374" y="632"/>
                    <a:pt x="374" y="607"/>
                  </a:cubicBezTo>
                  <a:close/>
                  <a:moveTo>
                    <a:pt x="562" y="419"/>
                  </a:moveTo>
                  <a:cubicBezTo>
                    <a:pt x="562" y="394"/>
                    <a:pt x="582" y="374"/>
                    <a:pt x="607" y="374"/>
                  </a:cubicBezTo>
                  <a:cubicBezTo>
                    <a:pt x="632" y="374"/>
                    <a:pt x="652" y="394"/>
                    <a:pt x="652" y="419"/>
                  </a:cubicBezTo>
                  <a:cubicBezTo>
                    <a:pt x="652" y="444"/>
                    <a:pt x="632" y="465"/>
                    <a:pt x="607" y="465"/>
                  </a:cubicBezTo>
                  <a:cubicBezTo>
                    <a:pt x="582" y="465"/>
                    <a:pt x="562" y="444"/>
                    <a:pt x="562" y="419"/>
                  </a:cubicBezTo>
                  <a:close/>
                  <a:moveTo>
                    <a:pt x="562" y="607"/>
                  </a:moveTo>
                  <a:cubicBezTo>
                    <a:pt x="562" y="582"/>
                    <a:pt x="582" y="561"/>
                    <a:pt x="607" y="561"/>
                  </a:cubicBezTo>
                  <a:cubicBezTo>
                    <a:pt x="632" y="561"/>
                    <a:pt x="652" y="582"/>
                    <a:pt x="652" y="607"/>
                  </a:cubicBezTo>
                  <a:cubicBezTo>
                    <a:pt x="652" y="632"/>
                    <a:pt x="632" y="652"/>
                    <a:pt x="607" y="652"/>
                  </a:cubicBezTo>
                  <a:cubicBezTo>
                    <a:pt x="582" y="652"/>
                    <a:pt x="562" y="632"/>
                    <a:pt x="562" y="607"/>
                  </a:cubicBezTo>
                  <a:close/>
                  <a:moveTo>
                    <a:pt x="749" y="419"/>
                  </a:moveTo>
                  <a:cubicBezTo>
                    <a:pt x="749" y="394"/>
                    <a:pt x="769" y="374"/>
                    <a:pt x="794" y="374"/>
                  </a:cubicBezTo>
                  <a:cubicBezTo>
                    <a:pt x="820" y="374"/>
                    <a:pt x="839" y="394"/>
                    <a:pt x="839" y="419"/>
                  </a:cubicBezTo>
                  <a:cubicBezTo>
                    <a:pt x="839" y="444"/>
                    <a:pt x="820" y="465"/>
                    <a:pt x="794" y="465"/>
                  </a:cubicBezTo>
                  <a:cubicBezTo>
                    <a:pt x="769" y="465"/>
                    <a:pt x="749" y="444"/>
                    <a:pt x="749" y="419"/>
                  </a:cubicBezTo>
                  <a:close/>
                  <a:moveTo>
                    <a:pt x="374" y="794"/>
                  </a:moveTo>
                  <a:cubicBezTo>
                    <a:pt x="374" y="769"/>
                    <a:pt x="395" y="749"/>
                    <a:pt x="420" y="749"/>
                  </a:cubicBezTo>
                  <a:cubicBezTo>
                    <a:pt x="445" y="749"/>
                    <a:pt x="465" y="769"/>
                    <a:pt x="465" y="794"/>
                  </a:cubicBezTo>
                  <a:cubicBezTo>
                    <a:pt x="465" y="818"/>
                    <a:pt x="446" y="839"/>
                    <a:pt x="421" y="839"/>
                  </a:cubicBezTo>
                  <a:cubicBezTo>
                    <a:pt x="421" y="839"/>
                    <a:pt x="421" y="839"/>
                    <a:pt x="421" y="839"/>
                  </a:cubicBezTo>
                  <a:cubicBezTo>
                    <a:pt x="420" y="839"/>
                    <a:pt x="420" y="839"/>
                    <a:pt x="420" y="839"/>
                  </a:cubicBezTo>
                  <a:cubicBezTo>
                    <a:pt x="420" y="839"/>
                    <a:pt x="420" y="839"/>
                    <a:pt x="420" y="839"/>
                  </a:cubicBezTo>
                  <a:cubicBezTo>
                    <a:pt x="419" y="839"/>
                    <a:pt x="419" y="839"/>
                    <a:pt x="418" y="839"/>
                  </a:cubicBezTo>
                  <a:cubicBezTo>
                    <a:pt x="418" y="839"/>
                    <a:pt x="418" y="839"/>
                    <a:pt x="418" y="839"/>
                  </a:cubicBezTo>
                  <a:cubicBezTo>
                    <a:pt x="394" y="839"/>
                    <a:pt x="374" y="818"/>
                    <a:pt x="374" y="7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19"/>
            <p:cNvSpPr>
              <a:spLocks noEditPoints="1"/>
            </p:cNvSpPr>
            <p:nvPr/>
          </p:nvSpPr>
          <p:spPr bwMode="auto">
            <a:xfrm>
              <a:off x="143987" y="5248951"/>
              <a:ext cx="280846" cy="280846"/>
            </a:xfrm>
            <a:custGeom>
              <a:avLst/>
              <a:gdLst>
                <a:gd name="T0" fmla="*/ 108 w 215"/>
                <a:gd name="T1" fmla="*/ 35 h 215"/>
                <a:gd name="T2" fmla="*/ 56 w 215"/>
                <a:gd name="T3" fmla="*/ 57 h 215"/>
                <a:gd name="T4" fmla="*/ 56 w 215"/>
                <a:gd name="T5" fmla="*/ 57 h 215"/>
                <a:gd name="T6" fmla="*/ 35 w 215"/>
                <a:gd name="T7" fmla="*/ 108 h 215"/>
                <a:gd name="T8" fmla="*/ 56 w 215"/>
                <a:gd name="T9" fmla="*/ 159 h 215"/>
                <a:gd name="T10" fmla="*/ 108 w 215"/>
                <a:gd name="T11" fmla="*/ 181 h 215"/>
                <a:gd name="T12" fmla="*/ 158 w 215"/>
                <a:gd name="T13" fmla="*/ 159 h 215"/>
                <a:gd name="T14" fmla="*/ 180 w 215"/>
                <a:gd name="T15" fmla="*/ 108 h 215"/>
                <a:gd name="T16" fmla="*/ 158 w 215"/>
                <a:gd name="T17" fmla="*/ 57 h 215"/>
                <a:gd name="T18" fmla="*/ 108 w 215"/>
                <a:gd name="T19" fmla="*/ 35 h 215"/>
                <a:gd name="T20" fmla="*/ 31 w 215"/>
                <a:gd name="T21" fmla="*/ 32 h 215"/>
                <a:gd name="T22" fmla="*/ 108 w 215"/>
                <a:gd name="T23" fmla="*/ 0 h 215"/>
                <a:gd name="T24" fmla="*/ 184 w 215"/>
                <a:gd name="T25" fmla="*/ 32 h 215"/>
                <a:gd name="T26" fmla="*/ 184 w 215"/>
                <a:gd name="T27" fmla="*/ 32 h 215"/>
                <a:gd name="T28" fmla="*/ 215 w 215"/>
                <a:gd name="T29" fmla="*/ 108 h 215"/>
                <a:gd name="T30" fmla="*/ 184 w 215"/>
                <a:gd name="T31" fmla="*/ 184 h 215"/>
                <a:gd name="T32" fmla="*/ 108 w 215"/>
                <a:gd name="T33" fmla="*/ 215 h 215"/>
                <a:gd name="T34" fmla="*/ 31 w 215"/>
                <a:gd name="T35" fmla="*/ 184 h 215"/>
                <a:gd name="T36" fmla="*/ 31 w 215"/>
                <a:gd name="T37" fmla="*/ 184 h 215"/>
                <a:gd name="T38" fmla="*/ 0 w 215"/>
                <a:gd name="T39" fmla="*/ 108 h 215"/>
                <a:gd name="T40" fmla="*/ 31 w 215"/>
                <a:gd name="T41" fmla="*/ 32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" h="215">
                  <a:moveTo>
                    <a:pt x="108" y="35"/>
                  </a:moveTo>
                  <a:cubicBezTo>
                    <a:pt x="87" y="35"/>
                    <a:pt x="70" y="43"/>
                    <a:pt x="56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43" y="70"/>
                    <a:pt x="35" y="88"/>
                    <a:pt x="35" y="108"/>
                  </a:cubicBezTo>
                  <a:cubicBezTo>
                    <a:pt x="35" y="128"/>
                    <a:pt x="43" y="146"/>
                    <a:pt x="56" y="159"/>
                  </a:cubicBezTo>
                  <a:cubicBezTo>
                    <a:pt x="70" y="172"/>
                    <a:pt x="87" y="181"/>
                    <a:pt x="108" y="181"/>
                  </a:cubicBezTo>
                  <a:cubicBezTo>
                    <a:pt x="127" y="181"/>
                    <a:pt x="146" y="172"/>
                    <a:pt x="158" y="159"/>
                  </a:cubicBezTo>
                  <a:cubicBezTo>
                    <a:pt x="172" y="146"/>
                    <a:pt x="180" y="128"/>
                    <a:pt x="180" y="108"/>
                  </a:cubicBezTo>
                  <a:cubicBezTo>
                    <a:pt x="180" y="88"/>
                    <a:pt x="172" y="70"/>
                    <a:pt x="158" y="57"/>
                  </a:cubicBezTo>
                  <a:cubicBezTo>
                    <a:pt x="146" y="43"/>
                    <a:pt x="127" y="35"/>
                    <a:pt x="108" y="35"/>
                  </a:cubicBezTo>
                  <a:close/>
                  <a:moveTo>
                    <a:pt x="31" y="32"/>
                  </a:moveTo>
                  <a:cubicBezTo>
                    <a:pt x="51" y="12"/>
                    <a:pt x="78" y="0"/>
                    <a:pt x="108" y="0"/>
                  </a:cubicBezTo>
                  <a:cubicBezTo>
                    <a:pt x="137" y="0"/>
                    <a:pt x="165" y="12"/>
                    <a:pt x="184" y="32"/>
                  </a:cubicBezTo>
                  <a:cubicBezTo>
                    <a:pt x="184" y="32"/>
                    <a:pt x="184" y="32"/>
                    <a:pt x="184" y="32"/>
                  </a:cubicBezTo>
                  <a:cubicBezTo>
                    <a:pt x="203" y="51"/>
                    <a:pt x="215" y="78"/>
                    <a:pt x="215" y="108"/>
                  </a:cubicBezTo>
                  <a:cubicBezTo>
                    <a:pt x="215" y="138"/>
                    <a:pt x="203" y="165"/>
                    <a:pt x="184" y="184"/>
                  </a:cubicBezTo>
                  <a:cubicBezTo>
                    <a:pt x="165" y="204"/>
                    <a:pt x="137" y="215"/>
                    <a:pt x="108" y="215"/>
                  </a:cubicBezTo>
                  <a:cubicBezTo>
                    <a:pt x="78" y="215"/>
                    <a:pt x="51" y="204"/>
                    <a:pt x="31" y="184"/>
                  </a:cubicBezTo>
                  <a:cubicBezTo>
                    <a:pt x="31" y="184"/>
                    <a:pt x="31" y="184"/>
                    <a:pt x="31" y="184"/>
                  </a:cubicBezTo>
                  <a:cubicBezTo>
                    <a:pt x="12" y="165"/>
                    <a:pt x="0" y="137"/>
                    <a:pt x="0" y="108"/>
                  </a:cubicBezTo>
                  <a:cubicBezTo>
                    <a:pt x="0" y="78"/>
                    <a:pt x="12" y="51"/>
                    <a:pt x="31" y="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 rot="10800000">
            <a:off x="9534232" y="-109579"/>
            <a:ext cx="2778202" cy="2084928"/>
            <a:chOff x="-92152" y="4881369"/>
            <a:chExt cx="2778202" cy="2084928"/>
          </a:xfrm>
        </p:grpSpPr>
        <p:sp>
          <p:nvSpPr>
            <p:cNvPr id="13" name="矩形 5"/>
            <p:cNvSpPr/>
            <p:nvPr/>
          </p:nvSpPr>
          <p:spPr>
            <a:xfrm>
              <a:off x="-1" y="4881369"/>
              <a:ext cx="2686051" cy="1976631"/>
            </a:xfrm>
            <a:custGeom>
              <a:avLst/>
              <a:gdLst>
                <a:gd name="connsiteX0" fmla="*/ 0 w 3036072"/>
                <a:gd name="connsiteY0" fmla="*/ 0 h 1976631"/>
                <a:gd name="connsiteX1" fmla="*/ 3036072 w 3036072"/>
                <a:gd name="connsiteY1" fmla="*/ 0 h 1976631"/>
                <a:gd name="connsiteX2" fmla="*/ 3036072 w 3036072"/>
                <a:gd name="connsiteY2" fmla="*/ 1976631 h 1976631"/>
                <a:gd name="connsiteX3" fmla="*/ 0 w 3036072"/>
                <a:gd name="connsiteY3" fmla="*/ 1976631 h 1976631"/>
                <a:gd name="connsiteX4" fmla="*/ 0 w 3036072"/>
                <a:gd name="connsiteY4" fmla="*/ 0 h 1976631"/>
                <a:gd name="connsiteX0-1" fmla="*/ 0 w 3036072"/>
                <a:gd name="connsiteY0-2" fmla="*/ 0 h 1976631"/>
                <a:gd name="connsiteX1-3" fmla="*/ 1369197 w 3036072"/>
                <a:gd name="connsiteY1-4" fmla="*/ 895350 h 1976631"/>
                <a:gd name="connsiteX2-5" fmla="*/ 3036072 w 3036072"/>
                <a:gd name="connsiteY2-6" fmla="*/ 1976631 h 1976631"/>
                <a:gd name="connsiteX3-7" fmla="*/ 0 w 3036072"/>
                <a:gd name="connsiteY3-8" fmla="*/ 1976631 h 1976631"/>
                <a:gd name="connsiteX4-9" fmla="*/ 0 w 3036072"/>
                <a:gd name="connsiteY4-10" fmla="*/ 0 h 1976631"/>
                <a:gd name="connsiteX0-11" fmla="*/ 0 w 3036072"/>
                <a:gd name="connsiteY0-12" fmla="*/ 0 h 1976631"/>
                <a:gd name="connsiteX1-13" fmla="*/ 1369197 w 3036072"/>
                <a:gd name="connsiteY1-14" fmla="*/ 895350 h 1976631"/>
                <a:gd name="connsiteX2-15" fmla="*/ 3036072 w 3036072"/>
                <a:gd name="connsiteY2-16" fmla="*/ 1976631 h 1976631"/>
                <a:gd name="connsiteX3-17" fmla="*/ 0 w 3036072"/>
                <a:gd name="connsiteY3-18" fmla="*/ 1976631 h 1976631"/>
                <a:gd name="connsiteX4-19" fmla="*/ 0 w 3036072"/>
                <a:gd name="connsiteY4-20" fmla="*/ 0 h 1976631"/>
                <a:gd name="connsiteX0-21" fmla="*/ 0 w 3036072"/>
                <a:gd name="connsiteY0-22" fmla="*/ 0 h 1976631"/>
                <a:gd name="connsiteX1-23" fmla="*/ 1369197 w 3036072"/>
                <a:gd name="connsiteY1-24" fmla="*/ 895350 h 1976631"/>
                <a:gd name="connsiteX2-25" fmla="*/ 3036072 w 3036072"/>
                <a:gd name="connsiteY2-26" fmla="*/ 1976631 h 1976631"/>
                <a:gd name="connsiteX3-27" fmla="*/ 0 w 3036072"/>
                <a:gd name="connsiteY3-28" fmla="*/ 1976631 h 1976631"/>
                <a:gd name="connsiteX4-29" fmla="*/ 0 w 3036072"/>
                <a:gd name="connsiteY4-30" fmla="*/ 0 h 1976631"/>
                <a:gd name="connsiteX0-31" fmla="*/ 0 w 3036072"/>
                <a:gd name="connsiteY0-32" fmla="*/ 0 h 1976631"/>
                <a:gd name="connsiteX1-33" fmla="*/ 1369197 w 3036072"/>
                <a:gd name="connsiteY1-34" fmla="*/ 895350 h 1976631"/>
                <a:gd name="connsiteX2-35" fmla="*/ 3036072 w 3036072"/>
                <a:gd name="connsiteY2-36" fmla="*/ 1976631 h 1976631"/>
                <a:gd name="connsiteX3-37" fmla="*/ 0 w 3036072"/>
                <a:gd name="connsiteY3-38" fmla="*/ 1976631 h 1976631"/>
                <a:gd name="connsiteX4-39" fmla="*/ 0 w 3036072"/>
                <a:gd name="connsiteY4-40" fmla="*/ 0 h 1976631"/>
                <a:gd name="connsiteX0-41" fmla="*/ 0 w 3036072"/>
                <a:gd name="connsiteY0-42" fmla="*/ 0 h 1976631"/>
                <a:gd name="connsiteX1-43" fmla="*/ 1369197 w 3036072"/>
                <a:gd name="connsiteY1-44" fmla="*/ 895350 h 1976631"/>
                <a:gd name="connsiteX2-45" fmla="*/ 3036072 w 3036072"/>
                <a:gd name="connsiteY2-46" fmla="*/ 1976631 h 1976631"/>
                <a:gd name="connsiteX3-47" fmla="*/ 0 w 3036072"/>
                <a:gd name="connsiteY3-48" fmla="*/ 1976631 h 1976631"/>
                <a:gd name="connsiteX4-49" fmla="*/ 0 w 3036072"/>
                <a:gd name="connsiteY4-50" fmla="*/ 0 h 1976631"/>
                <a:gd name="connsiteX0-51" fmla="*/ 0 w 3036072"/>
                <a:gd name="connsiteY0-52" fmla="*/ 0 h 1976631"/>
                <a:gd name="connsiteX1-53" fmla="*/ 1369197 w 3036072"/>
                <a:gd name="connsiteY1-54" fmla="*/ 895350 h 1976631"/>
                <a:gd name="connsiteX2-55" fmla="*/ 3036072 w 3036072"/>
                <a:gd name="connsiteY2-56" fmla="*/ 1976631 h 1976631"/>
                <a:gd name="connsiteX3-57" fmla="*/ 0 w 3036072"/>
                <a:gd name="connsiteY3-58" fmla="*/ 1976631 h 1976631"/>
                <a:gd name="connsiteX4-59" fmla="*/ 0 w 3036072"/>
                <a:gd name="connsiteY4-60" fmla="*/ 0 h 1976631"/>
                <a:gd name="connsiteX0-61" fmla="*/ 0 w 3036072"/>
                <a:gd name="connsiteY0-62" fmla="*/ 0 h 1976631"/>
                <a:gd name="connsiteX1-63" fmla="*/ 1569222 w 3036072"/>
                <a:gd name="connsiteY1-64" fmla="*/ 1038225 h 1976631"/>
                <a:gd name="connsiteX2-65" fmla="*/ 3036072 w 3036072"/>
                <a:gd name="connsiteY2-66" fmla="*/ 1976631 h 1976631"/>
                <a:gd name="connsiteX3-67" fmla="*/ 0 w 3036072"/>
                <a:gd name="connsiteY3-68" fmla="*/ 1976631 h 1976631"/>
                <a:gd name="connsiteX4-69" fmla="*/ 0 w 3036072"/>
                <a:gd name="connsiteY4-70" fmla="*/ 0 h 1976631"/>
                <a:gd name="connsiteX0-71" fmla="*/ 0 w 3036072"/>
                <a:gd name="connsiteY0-72" fmla="*/ 0 h 1976631"/>
                <a:gd name="connsiteX1-73" fmla="*/ 1235847 w 3036072"/>
                <a:gd name="connsiteY1-74" fmla="*/ 1219200 h 1976631"/>
                <a:gd name="connsiteX2-75" fmla="*/ 3036072 w 3036072"/>
                <a:gd name="connsiteY2-76" fmla="*/ 1976631 h 1976631"/>
                <a:gd name="connsiteX3-77" fmla="*/ 0 w 3036072"/>
                <a:gd name="connsiteY3-78" fmla="*/ 1976631 h 1976631"/>
                <a:gd name="connsiteX4-79" fmla="*/ 0 w 3036072"/>
                <a:gd name="connsiteY4-80" fmla="*/ 0 h 1976631"/>
                <a:gd name="connsiteX0-81" fmla="*/ 0 w 3036072"/>
                <a:gd name="connsiteY0-82" fmla="*/ 0 h 1976631"/>
                <a:gd name="connsiteX1-83" fmla="*/ 1235847 w 3036072"/>
                <a:gd name="connsiteY1-84" fmla="*/ 1219200 h 1976631"/>
                <a:gd name="connsiteX2-85" fmla="*/ 3036072 w 3036072"/>
                <a:gd name="connsiteY2-86" fmla="*/ 1976631 h 1976631"/>
                <a:gd name="connsiteX3-87" fmla="*/ 0 w 3036072"/>
                <a:gd name="connsiteY3-88" fmla="*/ 1976631 h 1976631"/>
                <a:gd name="connsiteX4-89" fmla="*/ 0 w 3036072"/>
                <a:gd name="connsiteY4-90" fmla="*/ 0 h 197663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036072" h="1976631">
                  <a:moveTo>
                    <a:pt x="0" y="0"/>
                  </a:moveTo>
                  <a:cubicBezTo>
                    <a:pt x="725554" y="107950"/>
                    <a:pt x="246048" y="1349375"/>
                    <a:pt x="1235847" y="1219200"/>
                  </a:cubicBezTo>
                  <a:cubicBezTo>
                    <a:pt x="1924822" y="1112902"/>
                    <a:pt x="2918597" y="1235204"/>
                    <a:pt x="3036072" y="1976631"/>
                  </a:cubicBezTo>
                  <a:lnTo>
                    <a:pt x="0" y="19766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1840168" y="6463263"/>
              <a:ext cx="288387" cy="213964"/>
            </a:xfrm>
            <a:custGeom>
              <a:avLst/>
              <a:gdLst>
                <a:gd name="T0" fmla="*/ 361 w 373"/>
                <a:gd name="T1" fmla="*/ 31 h 277"/>
                <a:gd name="T2" fmla="*/ 369 w 373"/>
                <a:gd name="T3" fmla="*/ 54 h 277"/>
                <a:gd name="T4" fmla="*/ 345 w 373"/>
                <a:gd name="T5" fmla="*/ 63 h 277"/>
                <a:gd name="T6" fmla="*/ 317 w 373"/>
                <a:gd name="T7" fmla="*/ 49 h 277"/>
                <a:gd name="T8" fmla="*/ 278 w 373"/>
                <a:gd name="T9" fmla="*/ 49 h 277"/>
                <a:gd name="T10" fmla="*/ 207 w 373"/>
                <a:gd name="T11" fmla="*/ 49 h 277"/>
                <a:gd name="T12" fmla="*/ 167 w 373"/>
                <a:gd name="T13" fmla="*/ 49 h 277"/>
                <a:gd name="T14" fmla="*/ 96 w 373"/>
                <a:gd name="T15" fmla="*/ 49 h 277"/>
                <a:gd name="T16" fmla="*/ 76 w 373"/>
                <a:gd name="T17" fmla="*/ 40 h 277"/>
                <a:gd name="T18" fmla="*/ 56 w 373"/>
                <a:gd name="T19" fmla="*/ 49 h 277"/>
                <a:gd name="T20" fmla="*/ 29 w 373"/>
                <a:gd name="T21" fmla="*/ 63 h 277"/>
                <a:gd name="T22" fmla="*/ 5 w 373"/>
                <a:gd name="T23" fmla="*/ 54 h 277"/>
                <a:gd name="T24" fmla="*/ 13 w 373"/>
                <a:gd name="T25" fmla="*/ 31 h 277"/>
                <a:gd name="T26" fmla="*/ 41 w 373"/>
                <a:gd name="T27" fmla="*/ 17 h 277"/>
                <a:gd name="T28" fmla="*/ 76 w 373"/>
                <a:gd name="T29" fmla="*/ 5 h 277"/>
                <a:gd name="T30" fmla="*/ 111 w 373"/>
                <a:gd name="T31" fmla="*/ 17 h 277"/>
                <a:gd name="T32" fmla="*/ 152 w 373"/>
                <a:gd name="T33" fmla="*/ 17 h 277"/>
                <a:gd name="T34" fmla="*/ 222 w 373"/>
                <a:gd name="T35" fmla="*/ 17 h 277"/>
                <a:gd name="T36" fmla="*/ 263 w 373"/>
                <a:gd name="T37" fmla="*/ 17 h 277"/>
                <a:gd name="T38" fmla="*/ 333 w 373"/>
                <a:gd name="T39" fmla="*/ 17 h 277"/>
                <a:gd name="T40" fmla="*/ 361 w 373"/>
                <a:gd name="T41" fmla="*/ 31 h 277"/>
                <a:gd name="T42" fmla="*/ 361 w 373"/>
                <a:gd name="T43" fmla="*/ 241 h 277"/>
                <a:gd name="T44" fmla="*/ 369 w 373"/>
                <a:gd name="T45" fmla="*/ 265 h 277"/>
                <a:gd name="T46" fmla="*/ 345 w 373"/>
                <a:gd name="T47" fmla="*/ 272 h 277"/>
                <a:gd name="T48" fmla="*/ 317 w 373"/>
                <a:gd name="T49" fmla="*/ 259 h 277"/>
                <a:gd name="T50" fmla="*/ 278 w 373"/>
                <a:gd name="T51" fmla="*/ 259 h 277"/>
                <a:gd name="T52" fmla="*/ 207 w 373"/>
                <a:gd name="T53" fmla="*/ 259 h 277"/>
                <a:gd name="T54" fmla="*/ 167 w 373"/>
                <a:gd name="T55" fmla="*/ 259 h 277"/>
                <a:gd name="T56" fmla="*/ 96 w 373"/>
                <a:gd name="T57" fmla="*/ 259 h 277"/>
                <a:gd name="T58" fmla="*/ 56 w 373"/>
                <a:gd name="T59" fmla="*/ 259 h 277"/>
                <a:gd name="T60" fmla="*/ 29 w 373"/>
                <a:gd name="T61" fmla="*/ 272 h 277"/>
                <a:gd name="T62" fmla="*/ 5 w 373"/>
                <a:gd name="T63" fmla="*/ 265 h 277"/>
                <a:gd name="T64" fmla="*/ 13 w 373"/>
                <a:gd name="T65" fmla="*/ 241 h 277"/>
                <a:gd name="T66" fmla="*/ 41 w 373"/>
                <a:gd name="T67" fmla="*/ 227 h 277"/>
                <a:gd name="T68" fmla="*/ 111 w 373"/>
                <a:gd name="T69" fmla="*/ 227 h 277"/>
                <a:gd name="T70" fmla="*/ 152 w 373"/>
                <a:gd name="T71" fmla="*/ 227 h 277"/>
                <a:gd name="T72" fmla="*/ 222 w 373"/>
                <a:gd name="T73" fmla="*/ 227 h 277"/>
                <a:gd name="T74" fmla="*/ 263 w 373"/>
                <a:gd name="T75" fmla="*/ 227 h 277"/>
                <a:gd name="T76" fmla="*/ 333 w 373"/>
                <a:gd name="T77" fmla="*/ 227 h 277"/>
                <a:gd name="T78" fmla="*/ 361 w 373"/>
                <a:gd name="T79" fmla="*/ 241 h 277"/>
                <a:gd name="T80" fmla="*/ 361 w 373"/>
                <a:gd name="T81" fmla="*/ 136 h 277"/>
                <a:gd name="T82" fmla="*/ 369 w 373"/>
                <a:gd name="T83" fmla="*/ 159 h 277"/>
                <a:gd name="T84" fmla="*/ 345 w 373"/>
                <a:gd name="T85" fmla="*/ 168 h 277"/>
                <a:gd name="T86" fmla="*/ 317 w 373"/>
                <a:gd name="T87" fmla="*/ 154 h 277"/>
                <a:gd name="T88" fmla="*/ 278 w 373"/>
                <a:gd name="T89" fmla="*/ 154 h 277"/>
                <a:gd name="T90" fmla="*/ 207 w 373"/>
                <a:gd name="T91" fmla="*/ 154 h 277"/>
                <a:gd name="T92" fmla="*/ 167 w 373"/>
                <a:gd name="T93" fmla="*/ 154 h 277"/>
                <a:gd name="T94" fmla="*/ 96 w 373"/>
                <a:gd name="T95" fmla="*/ 154 h 277"/>
                <a:gd name="T96" fmla="*/ 56 w 373"/>
                <a:gd name="T97" fmla="*/ 154 h 277"/>
                <a:gd name="T98" fmla="*/ 29 w 373"/>
                <a:gd name="T99" fmla="*/ 168 h 277"/>
                <a:gd name="T100" fmla="*/ 5 w 373"/>
                <a:gd name="T101" fmla="*/ 159 h 277"/>
                <a:gd name="T102" fmla="*/ 13 w 373"/>
                <a:gd name="T103" fmla="*/ 136 h 277"/>
                <a:gd name="T104" fmla="*/ 41 w 373"/>
                <a:gd name="T105" fmla="*/ 122 h 277"/>
                <a:gd name="T106" fmla="*/ 111 w 373"/>
                <a:gd name="T107" fmla="*/ 122 h 277"/>
                <a:gd name="T108" fmla="*/ 152 w 373"/>
                <a:gd name="T109" fmla="*/ 122 h 277"/>
                <a:gd name="T110" fmla="*/ 222 w 373"/>
                <a:gd name="T111" fmla="*/ 122 h 277"/>
                <a:gd name="T112" fmla="*/ 263 w 373"/>
                <a:gd name="T113" fmla="*/ 122 h 277"/>
                <a:gd name="T114" fmla="*/ 333 w 373"/>
                <a:gd name="T115" fmla="*/ 122 h 277"/>
                <a:gd name="T116" fmla="*/ 361 w 373"/>
                <a:gd name="T117" fmla="*/ 136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3" h="277">
                  <a:moveTo>
                    <a:pt x="361" y="31"/>
                  </a:moveTo>
                  <a:cubicBezTo>
                    <a:pt x="370" y="35"/>
                    <a:pt x="373" y="46"/>
                    <a:pt x="369" y="54"/>
                  </a:cubicBezTo>
                  <a:cubicBezTo>
                    <a:pt x="364" y="63"/>
                    <a:pt x="354" y="66"/>
                    <a:pt x="345" y="63"/>
                  </a:cubicBezTo>
                  <a:cubicBezTo>
                    <a:pt x="317" y="49"/>
                    <a:pt x="317" y="49"/>
                    <a:pt x="317" y="49"/>
                  </a:cubicBezTo>
                  <a:cubicBezTo>
                    <a:pt x="297" y="39"/>
                    <a:pt x="297" y="39"/>
                    <a:pt x="278" y="49"/>
                  </a:cubicBezTo>
                  <a:cubicBezTo>
                    <a:pt x="242" y="66"/>
                    <a:pt x="242" y="66"/>
                    <a:pt x="207" y="49"/>
                  </a:cubicBezTo>
                  <a:cubicBezTo>
                    <a:pt x="187" y="39"/>
                    <a:pt x="187" y="39"/>
                    <a:pt x="167" y="49"/>
                  </a:cubicBezTo>
                  <a:cubicBezTo>
                    <a:pt x="132" y="66"/>
                    <a:pt x="131" y="66"/>
                    <a:pt x="96" y="49"/>
                  </a:cubicBezTo>
                  <a:cubicBezTo>
                    <a:pt x="85" y="43"/>
                    <a:pt x="79" y="40"/>
                    <a:pt x="76" y="40"/>
                  </a:cubicBezTo>
                  <a:cubicBezTo>
                    <a:pt x="73" y="40"/>
                    <a:pt x="67" y="43"/>
                    <a:pt x="56" y="49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19" y="66"/>
                    <a:pt x="9" y="63"/>
                    <a:pt x="5" y="54"/>
                  </a:cubicBezTo>
                  <a:cubicBezTo>
                    <a:pt x="0" y="46"/>
                    <a:pt x="4" y="35"/>
                    <a:pt x="13" y="31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57" y="9"/>
                    <a:pt x="65" y="5"/>
                    <a:pt x="76" y="5"/>
                  </a:cubicBezTo>
                  <a:cubicBezTo>
                    <a:pt x="87" y="5"/>
                    <a:pt x="95" y="9"/>
                    <a:pt x="111" y="17"/>
                  </a:cubicBezTo>
                  <a:cubicBezTo>
                    <a:pt x="131" y="27"/>
                    <a:pt x="132" y="27"/>
                    <a:pt x="152" y="17"/>
                  </a:cubicBezTo>
                  <a:cubicBezTo>
                    <a:pt x="187" y="0"/>
                    <a:pt x="187" y="0"/>
                    <a:pt x="222" y="17"/>
                  </a:cubicBezTo>
                  <a:cubicBezTo>
                    <a:pt x="242" y="27"/>
                    <a:pt x="242" y="27"/>
                    <a:pt x="263" y="17"/>
                  </a:cubicBezTo>
                  <a:cubicBezTo>
                    <a:pt x="297" y="0"/>
                    <a:pt x="297" y="0"/>
                    <a:pt x="333" y="17"/>
                  </a:cubicBezTo>
                  <a:lnTo>
                    <a:pt x="361" y="31"/>
                  </a:lnTo>
                  <a:close/>
                  <a:moveTo>
                    <a:pt x="361" y="241"/>
                  </a:moveTo>
                  <a:cubicBezTo>
                    <a:pt x="370" y="245"/>
                    <a:pt x="373" y="256"/>
                    <a:pt x="369" y="265"/>
                  </a:cubicBezTo>
                  <a:cubicBezTo>
                    <a:pt x="364" y="273"/>
                    <a:pt x="354" y="277"/>
                    <a:pt x="345" y="272"/>
                  </a:cubicBezTo>
                  <a:cubicBezTo>
                    <a:pt x="317" y="259"/>
                    <a:pt x="317" y="259"/>
                    <a:pt x="317" y="259"/>
                  </a:cubicBezTo>
                  <a:cubicBezTo>
                    <a:pt x="297" y="249"/>
                    <a:pt x="297" y="249"/>
                    <a:pt x="278" y="259"/>
                  </a:cubicBezTo>
                  <a:cubicBezTo>
                    <a:pt x="242" y="276"/>
                    <a:pt x="242" y="276"/>
                    <a:pt x="207" y="259"/>
                  </a:cubicBezTo>
                  <a:cubicBezTo>
                    <a:pt x="187" y="249"/>
                    <a:pt x="187" y="249"/>
                    <a:pt x="167" y="259"/>
                  </a:cubicBezTo>
                  <a:cubicBezTo>
                    <a:pt x="132" y="276"/>
                    <a:pt x="131" y="276"/>
                    <a:pt x="96" y="259"/>
                  </a:cubicBezTo>
                  <a:cubicBezTo>
                    <a:pt x="76" y="249"/>
                    <a:pt x="76" y="249"/>
                    <a:pt x="56" y="259"/>
                  </a:cubicBezTo>
                  <a:cubicBezTo>
                    <a:pt x="29" y="272"/>
                    <a:pt x="29" y="272"/>
                    <a:pt x="29" y="272"/>
                  </a:cubicBezTo>
                  <a:cubicBezTo>
                    <a:pt x="19" y="277"/>
                    <a:pt x="9" y="273"/>
                    <a:pt x="5" y="265"/>
                  </a:cubicBezTo>
                  <a:cubicBezTo>
                    <a:pt x="0" y="256"/>
                    <a:pt x="4" y="245"/>
                    <a:pt x="13" y="241"/>
                  </a:cubicBezTo>
                  <a:cubicBezTo>
                    <a:pt x="41" y="227"/>
                    <a:pt x="41" y="227"/>
                    <a:pt x="41" y="227"/>
                  </a:cubicBezTo>
                  <a:cubicBezTo>
                    <a:pt x="76" y="209"/>
                    <a:pt x="76" y="209"/>
                    <a:pt x="111" y="227"/>
                  </a:cubicBezTo>
                  <a:cubicBezTo>
                    <a:pt x="131" y="237"/>
                    <a:pt x="132" y="237"/>
                    <a:pt x="152" y="227"/>
                  </a:cubicBezTo>
                  <a:cubicBezTo>
                    <a:pt x="187" y="209"/>
                    <a:pt x="187" y="209"/>
                    <a:pt x="222" y="227"/>
                  </a:cubicBezTo>
                  <a:cubicBezTo>
                    <a:pt x="242" y="237"/>
                    <a:pt x="242" y="237"/>
                    <a:pt x="263" y="227"/>
                  </a:cubicBezTo>
                  <a:cubicBezTo>
                    <a:pt x="297" y="209"/>
                    <a:pt x="297" y="209"/>
                    <a:pt x="333" y="227"/>
                  </a:cubicBezTo>
                  <a:lnTo>
                    <a:pt x="361" y="241"/>
                  </a:lnTo>
                  <a:close/>
                  <a:moveTo>
                    <a:pt x="361" y="136"/>
                  </a:moveTo>
                  <a:cubicBezTo>
                    <a:pt x="370" y="140"/>
                    <a:pt x="373" y="151"/>
                    <a:pt x="369" y="159"/>
                  </a:cubicBezTo>
                  <a:cubicBezTo>
                    <a:pt x="364" y="168"/>
                    <a:pt x="354" y="172"/>
                    <a:pt x="345" y="168"/>
                  </a:cubicBezTo>
                  <a:cubicBezTo>
                    <a:pt x="317" y="154"/>
                    <a:pt x="317" y="154"/>
                    <a:pt x="317" y="154"/>
                  </a:cubicBezTo>
                  <a:cubicBezTo>
                    <a:pt x="297" y="144"/>
                    <a:pt x="297" y="144"/>
                    <a:pt x="278" y="154"/>
                  </a:cubicBezTo>
                  <a:cubicBezTo>
                    <a:pt x="242" y="171"/>
                    <a:pt x="242" y="171"/>
                    <a:pt x="207" y="154"/>
                  </a:cubicBezTo>
                  <a:cubicBezTo>
                    <a:pt x="187" y="144"/>
                    <a:pt x="187" y="144"/>
                    <a:pt x="167" y="154"/>
                  </a:cubicBezTo>
                  <a:cubicBezTo>
                    <a:pt x="131" y="171"/>
                    <a:pt x="131" y="171"/>
                    <a:pt x="96" y="154"/>
                  </a:cubicBezTo>
                  <a:cubicBezTo>
                    <a:pt x="76" y="144"/>
                    <a:pt x="76" y="144"/>
                    <a:pt x="56" y="154"/>
                  </a:cubicBezTo>
                  <a:cubicBezTo>
                    <a:pt x="29" y="168"/>
                    <a:pt x="29" y="168"/>
                    <a:pt x="29" y="168"/>
                  </a:cubicBezTo>
                  <a:cubicBezTo>
                    <a:pt x="19" y="172"/>
                    <a:pt x="9" y="168"/>
                    <a:pt x="5" y="159"/>
                  </a:cubicBezTo>
                  <a:cubicBezTo>
                    <a:pt x="0" y="151"/>
                    <a:pt x="4" y="140"/>
                    <a:pt x="13" y="136"/>
                  </a:cubicBezTo>
                  <a:cubicBezTo>
                    <a:pt x="41" y="122"/>
                    <a:pt x="41" y="122"/>
                    <a:pt x="41" y="122"/>
                  </a:cubicBezTo>
                  <a:cubicBezTo>
                    <a:pt x="76" y="104"/>
                    <a:pt x="76" y="104"/>
                    <a:pt x="111" y="122"/>
                  </a:cubicBezTo>
                  <a:cubicBezTo>
                    <a:pt x="131" y="132"/>
                    <a:pt x="132" y="132"/>
                    <a:pt x="152" y="122"/>
                  </a:cubicBezTo>
                  <a:cubicBezTo>
                    <a:pt x="187" y="104"/>
                    <a:pt x="187" y="104"/>
                    <a:pt x="222" y="122"/>
                  </a:cubicBezTo>
                  <a:cubicBezTo>
                    <a:pt x="242" y="132"/>
                    <a:pt x="242" y="132"/>
                    <a:pt x="263" y="122"/>
                  </a:cubicBezTo>
                  <a:cubicBezTo>
                    <a:pt x="297" y="104"/>
                    <a:pt x="297" y="104"/>
                    <a:pt x="333" y="122"/>
                  </a:cubicBezTo>
                  <a:lnTo>
                    <a:pt x="361" y="1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20"/>
            <p:cNvSpPr>
              <a:spLocks noEditPoints="1"/>
            </p:cNvSpPr>
            <p:nvPr/>
          </p:nvSpPr>
          <p:spPr bwMode="auto">
            <a:xfrm>
              <a:off x="-92152" y="6344981"/>
              <a:ext cx="620631" cy="621316"/>
            </a:xfrm>
            <a:custGeom>
              <a:avLst/>
              <a:gdLst>
                <a:gd name="T0" fmla="*/ 794 w 839"/>
                <a:gd name="T1" fmla="*/ 277 h 839"/>
                <a:gd name="T2" fmla="*/ 562 w 839"/>
                <a:gd name="T3" fmla="*/ 45 h 839"/>
                <a:gd name="T4" fmla="*/ 193 w 839"/>
                <a:gd name="T5" fmla="*/ 67 h 839"/>
                <a:gd name="T6" fmla="*/ 67 w 839"/>
                <a:gd name="T7" fmla="*/ 193 h 839"/>
                <a:gd name="T8" fmla="*/ 67 w 839"/>
                <a:gd name="T9" fmla="*/ 193 h 839"/>
                <a:gd name="T10" fmla="*/ 45 w 839"/>
                <a:gd name="T11" fmla="*/ 561 h 839"/>
                <a:gd name="T12" fmla="*/ 278 w 839"/>
                <a:gd name="T13" fmla="*/ 794 h 839"/>
                <a:gd name="T14" fmla="*/ 647 w 839"/>
                <a:gd name="T15" fmla="*/ 773 h 839"/>
                <a:gd name="T16" fmla="*/ 772 w 839"/>
                <a:gd name="T17" fmla="*/ 646 h 839"/>
                <a:gd name="T18" fmla="*/ 772 w 839"/>
                <a:gd name="T19" fmla="*/ 646 h 839"/>
                <a:gd name="T20" fmla="*/ 617 w 839"/>
                <a:gd name="T21" fmla="*/ 276 h 839"/>
                <a:gd name="T22" fmla="*/ 613 w 839"/>
                <a:gd name="T23" fmla="*/ 277 h 839"/>
                <a:gd name="T24" fmla="*/ 608 w 839"/>
                <a:gd name="T25" fmla="*/ 277 h 839"/>
                <a:gd name="T26" fmla="*/ 604 w 839"/>
                <a:gd name="T27" fmla="*/ 277 h 839"/>
                <a:gd name="T28" fmla="*/ 599 w 839"/>
                <a:gd name="T29" fmla="*/ 276 h 839"/>
                <a:gd name="T30" fmla="*/ 595 w 839"/>
                <a:gd name="T31" fmla="*/ 276 h 839"/>
                <a:gd name="T32" fmla="*/ 597 w 839"/>
                <a:gd name="T33" fmla="*/ 188 h 839"/>
                <a:gd name="T34" fmla="*/ 601 w 839"/>
                <a:gd name="T35" fmla="*/ 187 h 839"/>
                <a:gd name="T36" fmla="*/ 606 w 839"/>
                <a:gd name="T37" fmla="*/ 187 h 839"/>
                <a:gd name="T38" fmla="*/ 611 w 839"/>
                <a:gd name="T39" fmla="*/ 187 h 839"/>
                <a:gd name="T40" fmla="*/ 615 w 839"/>
                <a:gd name="T41" fmla="*/ 187 h 839"/>
                <a:gd name="T42" fmla="*/ 652 w 839"/>
                <a:gd name="T43" fmla="*/ 232 h 839"/>
                <a:gd name="T44" fmla="*/ 418 w 839"/>
                <a:gd name="T45" fmla="*/ 465 h 839"/>
                <a:gd name="T46" fmla="*/ 414 w 839"/>
                <a:gd name="T47" fmla="*/ 464 h 839"/>
                <a:gd name="T48" fmla="*/ 409 w 839"/>
                <a:gd name="T49" fmla="*/ 463 h 839"/>
                <a:gd name="T50" fmla="*/ 405 w 839"/>
                <a:gd name="T51" fmla="*/ 462 h 839"/>
                <a:gd name="T52" fmla="*/ 401 w 839"/>
                <a:gd name="T53" fmla="*/ 460 h 839"/>
                <a:gd name="T54" fmla="*/ 397 w 839"/>
                <a:gd name="T55" fmla="*/ 459 h 839"/>
                <a:gd name="T56" fmla="*/ 397 w 839"/>
                <a:gd name="T57" fmla="*/ 380 h 839"/>
                <a:gd name="T58" fmla="*/ 401 w 839"/>
                <a:gd name="T59" fmla="*/ 378 h 839"/>
                <a:gd name="T60" fmla="*/ 405 w 839"/>
                <a:gd name="T61" fmla="*/ 377 h 839"/>
                <a:gd name="T62" fmla="*/ 410 w 839"/>
                <a:gd name="T63" fmla="*/ 375 h 839"/>
                <a:gd name="T64" fmla="*/ 414 w 839"/>
                <a:gd name="T65" fmla="*/ 374 h 839"/>
                <a:gd name="T66" fmla="*/ 418 w 839"/>
                <a:gd name="T67" fmla="*/ 374 h 839"/>
                <a:gd name="T68" fmla="*/ 278 w 839"/>
                <a:gd name="T69" fmla="*/ 607 h 839"/>
                <a:gd name="T70" fmla="*/ 241 w 839"/>
                <a:gd name="T71" fmla="*/ 651 h 839"/>
                <a:gd name="T72" fmla="*/ 236 w 839"/>
                <a:gd name="T73" fmla="*/ 652 h 839"/>
                <a:gd name="T74" fmla="*/ 231 w 839"/>
                <a:gd name="T75" fmla="*/ 652 h 839"/>
                <a:gd name="T76" fmla="*/ 227 w 839"/>
                <a:gd name="T77" fmla="*/ 652 h 839"/>
                <a:gd name="T78" fmla="*/ 222 w 839"/>
                <a:gd name="T79" fmla="*/ 651 h 839"/>
                <a:gd name="T80" fmla="*/ 222 w 839"/>
                <a:gd name="T81" fmla="*/ 563 h 839"/>
                <a:gd name="T82" fmla="*/ 225 w 839"/>
                <a:gd name="T83" fmla="*/ 562 h 839"/>
                <a:gd name="T84" fmla="*/ 230 w 839"/>
                <a:gd name="T85" fmla="*/ 561 h 839"/>
                <a:gd name="T86" fmla="*/ 235 w 839"/>
                <a:gd name="T87" fmla="*/ 561 h 839"/>
                <a:gd name="T88" fmla="*/ 240 w 839"/>
                <a:gd name="T89" fmla="*/ 562 h 839"/>
                <a:gd name="T90" fmla="*/ 465 w 839"/>
                <a:gd name="T91" fmla="*/ 232 h 839"/>
                <a:gd name="T92" fmla="*/ 465 w 839"/>
                <a:gd name="T93" fmla="*/ 232 h 839"/>
                <a:gd name="T94" fmla="*/ 233 w 839"/>
                <a:gd name="T95" fmla="*/ 374 h 839"/>
                <a:gd name="T96" fmla="*/ 187 w 839"/>
                <a:gd name="T97" fmla="*/ 232 h 839"/>
                <a:gd name="T98" fmla="*/ 45 w 839"/>
                <a:gd name="T99" fmla="*/ 465 h 839"/>
                <a:gd name="T100" fmla="*/ 465 w 839"/>
                <a:gd name="T101" fmla="*/ 45 h 839"/>
                <a:gd name="T102" fmla="*/ 420 w 839"/>
                <a:gd name="T103" fmla="*/ 0 h 839"/>
                <a:gd name="T104" fmla="*/ 420 w 839"/>
                <a:gd name="T105" fmla="*/ 561 h 839"/>
                <a:gd name="T106" fmla="*/ 562 w 839"/>
                <a:gd name="T107" fmla="*/ 419 h 839"/>
                <a:gd name="T108" fmla="*/ 562 w 839"/>
                <a:gd name="T109" fmla="*/ 419 h 839"/>
                <a:gd name="T110" fmla="*/ 607 w 839"/>
                <a:gd name="T111" fmla="*/ 652 h 839"/>
                <a:gd name="T112" fmla="*/ 839 w 839"/>
                <a:gd name="T113" fmla="*/ 419 h 839"/>
                <a:gd name="T114" fmla="*/ 420 w 839"/>
                <a:gd name="T115" fmla="*/ 749 h 839"/>
                <a:gd name="T116" fmla="*/ 420 w 839"/>
                <a:gd name="T117" fmla="*/ 839 h 839"/>
                <a:gd name="T118" fmla="*/ 374 w 839"/>
                <a:gd name="T119" fmla="*/ 794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39" h="839">
                  <a:moveTo>
                    <a:pt x="813" y="273"/>
                  </a:moveTo>
                  <a:cubicBezTo>
                    <a:pt x="803" y="244"/>
                    <a:pt x="789" y="218"/>
                    <a:pt x="772" y="193"/>
                  </a:cubicBezTo>
                  <a:cubicBezTo>
                    <a:pt x="759" y="200"/>
                    <a:pt x="749" y="215"/>
                    <a:pt x="749" y="232"/>
                  </a:cubicBezTo>
                  <a:cubicBezTo>
                    <a:pt x="749" y="257"/>
                    <a:pt x="769" y="277"/>
                    <a:pt x="794" y="277"/>
                  </a:cubicBezTo>
                  <a:cubicBezTo>
                    <a:pt x="801" y="277"/>
                    <a:pt x="807" y="276"/>
                    <a:pt x="813" y="273"/>
                  </a:cubicBezTo>
                  <a:close/>
                  <a:moveTo>
                    <a:pt x="647" y="67"/>
                  </a:moveTo>
                  <a:cubicBezTo>
                    <a:pt x="621" y="50"/>
                    <a:pt x="595" y="36"/>
                    <a:pt x="566" y="26"/>
                  </a:cubicBezTo>
                  <a:cubicBezTo>
                    <a:pt x="563" y="32"/>
                    <a:pt x="562" y="38"/>
                    <a:pt x="562" y="45"/>
                  </a:cubicBezTo>
                  <a:cubicBezTo>
                    <a:pt x="562" y="70"/>
                    <a:pt x="582" y="90"/>
                    <a:pt x="607" y="90"/>
                  </a:cubicBezTo>
                  <a:cubicBezTo>
                    <a:pt x="624" y="90"/>
                    <a:pt x="639" y="80"/>
                    <a:pt x="647" y="67"/>
                  </a:cubicBezTo>
                  <a:close/>
                  <a:moveTo>
                    <a:pt x="274" y="26"/>
                  </a:moveTo>
                  <a:cubicBezTo>
                    <a:pt x="245" y="36"/>
                    <a:pt x="218" y="50"/>
                    <a:pt x="193" y="67"/>
                  </a:cubicBezTo>
                  <a:cubicBezTo>
                    <a:pt x="200" y="80"/>
                    <a:pt x="215" y="90"/>
                    <a:pt x="233" y="90"/>
                  </a:cubicBezTo>
                  <a:cubicBezTo>
                    <a:pt x="257" y="90"/>
                    <a:pt x="278" y="70"/>
                    <a:pt x="278" y="45"/>
                  </a:cubicBezTo>
                  <a:cubicBezTo>
                    <a:pt x="278" y="38"/>
                    <a:pt x="276" y="32"/>
                    <a:pt x="274" y="26"/>
                  </a:cubicBezTo>
                  <a:close/>
                  <a:moveTo>
                    <a:pt x="67" y="193"/>
                  </a:moveTo>
                  <a:cubicBezTo>
                    <a:pt x="51" y="218"/>
                    <a:pt x="37" y="244"/>
                    <a:pt x="26" y="273"/>
                  </a:cubicBezTo>
                  <a:cubicBezTo>
                    <a:pt x="32" y="276"/>
                    <a:pt x="38" y="277"/>
                    <a:pt x="45" y="277"/>
                  </a:cubicBezTo>
                  <a:cubicBezTo>
                    <a:pt x="70" y="277"/>
                    <a:pt x="91" y="257"/>
                    <a:pt x="91" y="232"/>
                  </a:cubicBezTo>
                  <a:cubicBezTo>
                    <a:pt x="91" y="215"/>
                    <a:pt x="81" y="200"/>
                    <a:pt x="67" y="193"/>
                  </a:cubicBezTo>
                  <a:close/>
                  <a:moveTo>
                    <a:pt x="26" y="566"/>
                  </a:moveTo>
                  <a:cubicBezTo>
                    <a:pt x="37" y="594"/>
                    <a:pt x="51" y="621"/>
                    <a:pt x="67" y="646"/>
                  </a:cubicBezTo>
                  <a:cubicBezTo>
                    <a:pt x="81" y="639"/>
                    <a:pt x="91" y="624"/>
                    <a:pt x="91" y="607"/>
                  </a:cubicBezTo>
                  <a:cubicBezTo>
                    <a:pt x="91" y="582"/>
                    <a:pt x="70" y="561"/>
                    <a:pt x="45" y="561"/>
                  </a:cubicBezTo>
                  <a:cubicBezTo>
                    <a:pt x="38" y="561"/>
                    <a:pt x="32" y="563"/>
                    <a:pt x="26" y="566"/>
                  </a:cubicBezTo>
                  <a:close/>
                  <a:moveTo>
                    <a:pt x="193" y="773"/>
                  </a:moveTo>
                  <a:cubicBezTo>
                    <a:pt x="218" y="788"/>
                    <a:pt x="245" y="802"/>
                    <a:pt x="274" y="813"/>
                  </a:cubicBezTo>
                  <a:cubicBezTo>
                    <a:pt x="276" y="807"/>
                    <a:pt x="278" y="801"/>
                    <a:pt x="278" y="794"/>
                  </a:cubicBezTo>
                  <a:cubicBezTo>
                    <a:pt x="278" y="769"/>
                    <a:pt x="257" y="749"/>
                    <a:pt x="233" y="749"/>
                  </a:cubicBezTo>
                  <a:cubicBezTo>
                    <a:pt x="215" y="749"/>
                    <a:pt x="200" y="758"/>
                    <a:pt x="193" y="773"/>
                  </a:cubicBezTo>
                  <a:close/>
                  <a:moveTo>
                    <a:pt x="566" y="813"/>
                  </a:moveTo>
                  <a:cubicBezTo>
                    <a:pt x="595" y="802"/>
                    <a:pt x="621" y="788"/>
                    <a:pt x="647" y="773"/>
                  </a:cubicBezTo>
                  <a:cubicBezTo>
                    <a:pt x="639" y="758"/>
                    <a:pt x="624" y="749"/>
                    <a:pt x="607" y="749"/>
                  </a:cubicBezTo>
                  <a:cubicBezTo>
                    <a:pt x="582" y="749"/>
                    <a:pt x="562" y="769"/>
                    <a:pt x="562" y="794"/>
                  </a:cubicBezTo>
                  <a:cubicBezTo>
                    <a:pt x="562" y="801"/>
                    <a:pt x="563" y="807"/>
                    <a:pt x="566" y="813"/>
                  </a:cubicBezTo>
                  <a:close/>
                  <a:moveTo>
                    <a:pt x="772" y="646"/>
                  </a:moveTo>
                  <a:cubicBezTo>
                    <a:pt x="789" y="621"/>
                    <a:pt x="803" y="594"/>
                    <a:pt x="813" y="566"/>
                  </a:cubicBezTo>
                  <a:cubicBezTo>
                    <a:pt x="807" y="563"/>
                    <a:pt x="801" y="561"/>
                    <a:pt x="794" y="561"/>
                  </a:cubicBezTo>
                  <a:cubicBezTo>
                    <a:pt x="769" y="561"/>
                    <a:pt x="749" y="582"/>
                    <a:pt x="749" y="607"/>
                  </a:cubicBezTo>
                  <a:cubicBezTo>
                    <a:pt x="749" y="624"/>
                    <a:pt x="759" y="639"/>
                    <a:pt x="772" y="646"/>
                  </a:cubicBezTo>
                  <a:close/>
                  <a:moveTo>
                    <a:pt x="652" y="232"/>
                  </a:moveTo>
                  <a:cubicBezTo>
                    <a:pt x="652" y="251"/>
                    <a:pt x="639" y="269"/>
                    <a:pt x="621" y="275"/>
                  </a:cubicBezTo>
                  <a:cubicBezTo>
                    <a:pt x="620" y="276"/>
                    <a:pt x="620" y="276"/>
                    <a:pt x="618" y="276"/>
                  </a:cubicBezTo>
                  <a:cubicBezTo>
                    <a:pt x="618" y="276"/>
                    <a:pt x="617" y="276"/>
                    <a:pt x="617" y="276"/>
                  </a:cubicBezTo>
                  <a:cubicBezTo>
                    <a:pt x="617" y="276"/>
                    <a:pt x="617" y="276"/>
                    <a:pt x="616" y="276"/>
                  </a:cubicBezTo>
                  <a:cubicBezTo>
                    <a:pt x="615" y="276"/>
                    <a:pt x="615" y="276"/>
                    <a:pt x="615" y="276"/>
                  </a:cubicBezTo>
                  <a:cubicBezTo>
                    <a:pt x="614" y="277"/>
                    <a:pt x="614" y="277"/>
                    <a:pt x="614" y="277"/>
                  </a:cubicBezTo>
                  <a:cubicBezTo>
                    <a:pt x="613" y="277"/>
                    <a:pt x="613" y="277"/>
                    <a:pt x="613" y="277"/>
                  </a:cubicBezTo>
                  <a:cubicBezTo>
                    <a:pt x="612" y="277"/>
                    <a:pt x="612" y="277"/>
                    <a:pt x="611" y="277"/>
                  </a:cubicBezTo>
                  <a:cubicBezTo>
                    <a:pt x="611" y="277"/>
                    <a:pt x="611" y="277"/>
                    <a:pt x="611" y="277"/>
                  </a:cubicBezTo>
                  <a:cubicBezTo>
                    <a:pt x="610" y="277"/>
                    <a:pt x="610" y="277"/>
                    <a:pt x="609" y="277"/>
                  </a:cubicBezTo>
                  <a:cubicBezTo>
                    <a:pt x="608" y="277"/>
                    <a:pt x="608" y="277"/>
                    <a:pt x="608" y="277"/>
                  </a:cubicBezTo>
                  <a:cubicBezTo>
                    <a:pt x="608" y="277"/>
                    <a:pt x="608" y="277"/>
                    <a:pt x="607" y="277"/>
                  </a:cubicBezTo>
                  <a:cubicBezTo>
                    <a:pt x="606" y="277"/>
                    <a:pt x="606" y="277"/>
                    <a:pt x="606" y="277"/>
                  </a:cubicBezTo>
                  <a:cubicBezTo>
                    <a:pt x="605" y="277"/>
                    <a:pt x="605" y="277"/>
                    <a:pt x="605" y="277"/>
                  </a:cubicBezTo>
                  <a:cubicBezTo>
                    <a:pt x="604" y="277"/>
                    <a:pt x="604" y="277"/>
                    <a:pt x="604" y="277"/>
                  </a:cubicBezTo>
                  <a:cubicBezTo>
                    <a:pt x="603" y="277"/>
                    <a:pt x="603" y="277"/>
                    <a:pt x="602" y="277"/>
                  </a:cubicBezTo>
                  <a:cubicBezTo>
                    <a:pt x="601" y="277"/>
                    <a:pt x="601" y="277"/>
                    <a:pt x="601" y="277"/>
                  </a:cubicBezTo>
                  <a:cubicBezTo>
                    <a:pt x="601" y="277"/>
                    <a:pt x="601" y="277"/>
                    <a:pt x="600" y="277"/>
                  </a:cubicBezTo>
                  <a:cubicBezTo>
                    <a:pt x="600" y="277"/>
                    <a:pt x="599" y="277"/>
                    <a:pt x="599" y="276"/>
                  </a:cubicBezTo>
                  <a:cubicBezTo>
                    <a:pt x="598" y="276"/>
                    <a:pt x="598" y="276"/>
                    <a:pt x="598" y="276"/>
                  </a:cubicBezTo>
                  <a:cubicBezTo>
                    <a:pt x="597" y="276"/>
                    <a:pt x="597" y="276"/>
                    <a:pt x="597" y="276"/>
                  </a:cubicBezTo>
                  <a:cubicBezTo>
                    <a:pt x="596" y="276"/>
                    <a:pt x="596" y="276"/>
                    <a:pt x="595" y="276"/>
                  </a:cubicBezTo>
                  <a:cubicBezTo>
                    <a:pt x="595" y="276"/>
                    <a:pt x="595" y="276"/>
                    <a:pt x="595" y="276"/>
                  </a:cubicBezTo>
                  <a:cubicBezTo>
                    <a:pt x="575" y="270"/>
                    <a:pt x="562" y="252"/>
                    <a:pt x="562" y="232"/>
                  </a:cubicBezTo>
                  <a:cubicBezTo>
                    <a:pt x="562" y="212"/>
                    <a:pt x="575" y="194"/>
                    <a:pt x="595" y="189"/>
                  </a:cubicBezTo>
                  <a:cubicBezTo>
                    <a:pt x="595" y="189"/>
                    <a:pt x="595" y="188"/>
                    <a:pt x="595" y="188"/>
                  </a:cubicBezTo>
                  <a:cubicBezTo>
                    <a:pt x="596" y="188"/>
                    <a:pt x="596" y="188"/>
                    <a:pt x="597" y="188"/>
                  </a:cubicBezTo>
                  <a:cubicBezTo>
                    <a:pt x="598" y="188"/>
                    <a:pt x="598" y="188"/>
                    <a:pt x="598" y="188"/>
                  </a:cubicBezTo>
                  <a:cubicBezTo>
                    <a:pt x="598" y="188"/>
                    <a:pt x="598" y="187"/>
                    <a:pt x="599" y="187"/>
                  </a:cubicBezTo>
                  <a:cubicBezTo>
                    <a:pt x="600" y="187"/>
                    <a:pt x="600" y="187"/>
                    <a:pt x="600" y="187"/>
                  </a:cubicBezTo>
                  <a:cubicBezTo>
                    <a:pt x="601" y="187"/>
                    <a:pt x="601" y="187"/>
                    <a:pt x="601" y="187"/>
                  </a:cubicBezTo>
                  <a:cubicBezTo>
                    <a:pt x="602" y="187"/>
                    <a:pt x="602" y="187"/>
                    <a:pt x="602" y="187"/>
                  </a:cubicBezTo>
                  <a:cubicBezTo>
                    <a:pt x="603" y="187"/>
                    <a:pt x="603" y="187"/>
                    <a:pt x="604" y="187"/>
                  </a:cubicBezTo>
                  <a:cubicBezTo>
                    <a:pt x="605" y="187"/>
                    <a:pt x="605" y="187"/>
                    <a:pt x="605" y="187"/>
                  </a:cubicBezTo>
                  <a:cubicBezTo>
                    <a:pt x="605" y="187"/>
                    <a:pt x="605" y="187"/>
                    <a:pt x="606" y="187"/>
                  </a:cubicBezTo>
                  <a:cubicBezTo>
                    <a:pt x="607" y="187"/>
                    <a:pt x="607" y="187"/>
                    <a:pt x="607" y="187"/>
                  </a:cubicBezTo>
                  <a:cubicBezTo>
                    <a:pt x="608" y="187"/>
                    <a:pt x="608" y="187"/>
                    <a:pt x="608" y="187"/>
                  </a:cubicBezTo>
                  <a:cubicBezTo>
                    <a:pt x="608" y="187"/>
                    <a:pt x="609" y="187"/>
                    <a:pt x="609" y="187"/>
                  </a:cubicBezTo>
                  <a:cubicBezTo>
                    <a:pt x="610" y="187"/>
                    <a:pt x="610" y="187"/>
                    <a:pt x="611" y="187"/>
                  </a:cubicBezTo>
                  <a:cubicBezTo>
                    <a:pt x="611" y="187"/>
                    <a:pt x="611" y="187"/>
                    <a:pt x="611" y="187"/>
                  </a:cubicBezTo>
                  <a:cubicBezTo>
                    <a:pt x="612" y="187"/>
                    <a:pt x="612" y="187"/>
                    <a:pt x="613" y="187"/>
                  </a:cubicBezTo>
                  <a:cubicBezTo>
                    <a:pt x="614" y="187"/>
                    <a:pt x="614" y="187"/>
                    <a:pt x="614" y="187"/>
                  </a:cubicBezTo>
                  <a:cubicBezTo>
                    <a:pt x="614" y="187"/>
                    <a:pt x="614" y="187"/>
                    <a:pt x="615" y="187"/>
                  </a:cubicBezTo>
                  <a:cubicBezTo>
                    <a:pt x="616" y="188"/>
                    <a:pt x="616" y="188"/>
                    <a:pt x="616" y="188"/>
                  </a:cubicBezTo>
                  <a:cubicBezTo>
                    <a:pt x="617" y="188"/>
                    <a:pt x="617" y="188"/>
                    <a:pt x="617" y="188"/>
                  </a:cubicBezTo>
                  <a:cubicBezTo>
                    <a:pt x="618" y="188"/>
                    <a:pt x="618" y="188"/>
                    <a:pt x="618" y="188"/>
                  </a:cubicBezTo>
                  <a:cubicBezTo>
                    <a:pt x="638" y="193"/>
                    <a:pt x="652" y="212"/>
                    <a:pt x="652" y="232"/>
                  </a:cubicBezTo>
                  <a:close/>
                  <a:moveTo>
                    <a:pt x="465" y="419"/>
                  </a:moveTo>
                  <a:cubicBezTo>
                    <a:pt x="465" y="440"/>
                    <a:pt x="450" y="459"/>
                    <a:pt x="430" y="463"/>
                  </a:cubicBezTo>
                  <a:cubicBezTo>
                    <a:pt x="427" y="464"/>
                    <a:pt x="423" y="465"/>
                    <a:pt x="420" y="465"/>
                  </a:cubicBezTo>
                  <a:cubicBezTo>
                    <a:pt x="419" y="465"/>
                    <a:pt x="419" y="465"/>
                    <a:pt x="418" y="465"/>
                  </a:cubicBezTo>
                  <a:cubicBezTo>
                    <a:pt x="418" y="465"/>
                    <a:pt x="418" y="465"/>
                    <a:pt x="418" y="465"/>
                  </a:cubicBezTo>
                  <a:cubicBezTo>
                    <a:pt x="417" y="465"/>
                    <a:pt x="417" y="465"/>
                    <a:pt x="416" y="465"/>
                  </a:cubicBezTo>
                  <a:cubicBezTo>
                    <a:pt x="416" y="465"/>
                    <a:pt x="415" y="465"/>
                    <a:pt x="415" y="464"/>
                  </a:cubicBezTo>
                  <a:cubicBezTo>
                    <a:pt x="415" y="464"/>
                    <a:pt x="415" y="464"/>
                    <a:pt x="414" y="464"/>
                  </a:cubicBezTo>
                  <a:cubicBezTo>
                    <a:pt x="413" y="464"/>
                    <a:pt x="413" y="464"/>
                    <a:pt x="413" y="464"/>
                  </a:cubicBezTo>
                  <a:cubicBezTo>
                    <a:pt x="412" y="464"/>
                    <a:pt x="412" y="464"/>
                    <a:pt x="412" y="464"/>
                  </a:cubicBezTo>
                  <a:cubicBezTo>
                    <a:pt x="411" y="464"/>
                    <a:pt x="411" y="464"/>
                    <a:pt x="411" y="464"/>
                  </a:cubicBezTo>
                  <a:cubicBezTo>
                    <a:pt x="410" y="463"/>
                    <a:pt x="410" y="463"/>
                    <a:pt x="409" y="463"/>
                  </a:cubicBezTo>
                  <a:cubicBezTo>
                    <a:pt x="409" y="463"/>
                    <a:pt x="409" y="463"/>
                    <a:pt x="408" y="463"/>
                  </a:cubicBezTo>
                  <a:cubicBezTo>
                    <a:pt x="408" y="463"/>
                    <a:pt x="408" y="463"/>
                    <a:pt x="408" y="463"/>
                  </a:cubicBezTo>
                  <a:cubicBezTo>
                    <a:pt x="407" y="462"/>
                    <a:pt x="407" y="462"/>
                    <a:pt x="406" y="462"/>
                  </a:cubicBezTo>
                  <a:cubicBezTo>
                    <a:pt x="405" y="462"/>
                    <a:pt x="405" y="462"/>
                    <a:pt x="405" y="462"/>
                  </a:cubicBezTo>
                  <a:cubicBezTo>
                    <a:pt x="405" y="462"/>
                    <a:pt x="405" y="462"/>
                    <a:pt x="404" y="462"/>
                  </a:cubicBezTo>
                  <a:cubicBezTo>
                    <a:pt x="404" y="462"/>
                    <a:pt x="404" y="462"/>
                    <a:pt x="403" y="462"/>
                  </a:cubicBezTo>
                  <a:cubicBezTo>
                    <a:pt x="403" y="461"/>
                    <a:pt x="402" y="461"/>
                    <a:pt x="402" y="461"/>
                  </a:cubicBezTo>
                  <a:cubicBezTo>
                    <a:pt x="402" y="461"/>
                    <a:pt x="402" y="461"/>
                    <a:pt x="401" y="460"/>
                  </a:cubicBezTo>
                  <a:cubicBezTo>
                    <a:pt x="401" y="460"/>
                    <a:pt x="401" y="460"/>
                    <a:pt x="400" y="460"/>
                  </a:cubicBezTo>
                  <a:cubicBezTo>
                    <a:pt x="399" y="459"/>
                    <a:pt x="399" y="459"/>
                    <a:pt x="399" y="459"/>
                  </a:cubicBezTo>
                  <a:cubicBezTo>
                    <a:pt x="399" y="459"/>
                    <a:pt x="399" y="459"/>
                    <a:pt x="399" y="459"/>
                  </a:cubicBezTo>
                  <a:cubicBezTo>
                    <a:pt x="398" y="459"/>
                    <a:pt x="398" y="459"/>
                    <a:pt x="397" y="459"/>
                  </a:cubicBezTo>
                  <a:cubicBezTo>
                    <a:pt x="396" y="458"/>
                    <a:pt x="396" y="458"/>
                    <a:pt x="396" y="458"/>
                  </a:cubicBezTo>
                  <a:cubicBezTo>
                    <a:pt x="383" y="450"/>
                    <a:pt x="374" y="435"/>
                    <a:pt x="374" y="419"/>
                  </a:cubicBezTo>
                  <a:cubicBezTo>
                    <a:pt x="374" y="403"/>
                    <a:pt x="383" y="389"/>
                    <a:pt x="396" y="380"/>
                  </a:cubicBezTo>
                  <a:cubicBezTo>
                    <a:pt x="397" y="380"/>
                    <a:pt x="397" y="380"/>
                    <a:pt x="397" y="380"/>
                  </a:cubicBezTo>
                  <a:cubicBezTo>
                    <a:pt x="398" y="380"/>
                    <a:pt x="398" y="380"/>
                    <a:pt x="399" y="380"/>
                  </a:cubicBezTo>
                  <a:cubicBezTo>
                    <a:pt x="399" y="380"/>
                    <a:pt x="399" y="380"/>
                    <a:pt x="399" y="379"/>
                  </a:cubicBezTo>
                  <a:cubicBezTo>
                    <a:pt x="400" y="379"/>
                    <a:pt x="400" y="379"/>
                    <a:pt x="400" y="379"/>
                  </a:cubicBezTo>
                  <a:cubicBezTo>
                    <a:pt x="401" y="378"/>
                    <a:pt x="401" y="378"/>
                    <a:pt x="401" y="378"/>
                  </a:cubicBezTo>
                  <a:cubicBezTo>
                    <a:pt x="402" y="378"/>
                    <a:pt x="402" y="378"/>
                    <a:pt x="402" y="377"/>
                  </a:cubicBezTo>
                  <a:cubicBezTo>
                    <a:pt x="403" y="377"/>
                    <a:pt x="403" y="377"/>
                    <a:pt x="403" y="377"/>
                  </a:cubicBezTo>
                  <a:cubicBezTo>
                    <a:pt x="404" y="377"/>
                    <a:pt x="404" y="377"/>
                    <a:pt x="404" y="377"/>
                  </a:cubicBezTo>
                  <a:cubicBezTo>
                    <a:pt x="405" y="377"/>
                    <a:pt x="405" y="377"/>
                    <a:pt x="405" y="377"/>
                  </a:cubicBezTo>
                  <a:cubicBezTo>
                    <a:pt x="405" y="377"/>
                    <a:pt x="406" y="377"/>
                    <a:pt x="406" y="376"/>
                  </a:cubicBezTo>
                  <a:cubicBezTo>
                    <a:pt x="407" y="376"/>
                    <a:pt x="407" y="376"/>
                    <a:pt x="408" y="376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09" y="376"/>
                    <a:pt x="409" y="375"/>
                    <a:pt x="410" y="375"/>
                  </a:cubicBezTo>
                  <a:cubicBezTo>
                    <a:pt x="410" y="375"/>
                    <a:pt x="410" y="375"/>
                    <a:pt x="411" y="375"/>
                  </a:cubicBezTo>
                  <a:cubicBezTo>
                    <a:pt x="412" y="375"/>
                    <a:pt x="412" y="375"/>
                    <a:pt x="412" y="375"/>
                  </a:cubicBezTo>
                  <a:cubicBezTo>
                    <a:pt x="412" y="375"/>
                    <a:pt x="412" y="375"/>
                    <a:pt x="413" y="374"/>
                  </a:cubicBezTo>
                  <a:cubicBezTo>
                    <a:pt x="414" y="374"/>
                    <a:pt x="414" y="374"/>
                    <a:pt x="414" y="374"/>
                  </a:cubicBezTo>
                  <a:cubicBezTo>
                    <a:pt x="415" y="374"/>
                    <a:pt x="415" y="374"/>
                    <a:pt x="415" y="374"/>
                  </a:cubicBezTo>
                  <a:cubicBezTo>
                    <a:pt x="416" y="374"/>
                    <a:pt x="416" y="374"/>
                    <a:pt x="416" y="374"/>
                  </a:cubicBezTo>
                  <a:cubicBezTo>
                    <a:pt x="417" y="374"/>
                    <a:pt x="417" y="374"/>
                    <a:pt x="418" y="374"/>
                  </a:cubicBezTo>
                  <a:cubicBezTo>
                    <a:pt x="418" y="374"/>
                    <a:pt x="418" y="374"/>
                    <a:pt x="418" y="374"/>
                  </a:cubicBezTo>
                  <a:cubicBezTo>
                    <a:pt x="419" y="374"/>
                    <a:pt x="419" y="374"/>
                    <a:pt x="420" y="374"/>
                  </a:cubicBezTo>
                  <a:cubicBezTo>
                    <a:pt x="423" y="374"/>
                    <a:pt x="427" y="374"/>
                    <a:pt x="430" y="375"/>
                  </a:cubicBezTo>
                  <a:cubicBezTo>
                    <a:pt x="450" y="380"/>
                    <a:pt x="465" y="399"/>
                    <a:pt x="465" y="419"/>
                  </a:cubicBezTo>
                  <a:close/>
                  <a:moveTo>
                    <a:pt x="278" y="607"/>
                  </a:moveTo>
                  <a:cubicBezTo>
                    <a:pt x="278" y="627"/>
                    <a:pt x="264" y="646"/>
                    <a:pt x="244" y="650"/>
                  </a:cubicBezTo>
                  <a:cubicBezTo>
                    <a:pt x="243" y="651"/>
                    <a:pt x="243" y="651"/>
                    <a:pt x="243" y="651"/>
                  </a:cubicBezTo>
                  <a:cubicBezTo>
                    <a:pt x="242" y="651"/>
                    <a:pt x="242" y="651"/>
                    <a:pt x="242" y="651"/>
                  </a:cubicBezTo>
                  <a:cubicBezTo>
                    <a:pt x="241" y="651"/>
                    <a:pt x="241" y="651"/>
                    <a:pt x="241" y="651"/>
                  </a:cubicBezTo>
                  <a:cubicBezTo>
                    <a:pt x="240" y="651"/>
                    <a:pt x="240" y="651"/>
                    <a:pt x="240" y="651"/>
                  </a:cubicBezTo>
                  <a:cubicBezTo>
                    <a:pt x="239" y="652"/>
                    <a:pt x="239" y="652"/>
                    <a:pt x="238" y="652"/>
                  </a:cubicBezTo>
                  <a:cubicBezTo>
                    <a:pt x="238" y="652"/>
                    <a:pt x="238" y="652"/>
                    <a:pt x="238" y="652"/>
                  </a:cubicBezTo>
                  <a:cubicBezTo>
                    <a:pt x="237" y="652"/>
                    <a:pt x="237" y="652"/>
                    <a:pt x="236" y="652"/>
                  </a:cubicBezTo>
                  <a:cubicBezTo>
                    <a:pt x="235" y="652"/>
                    <a:pt x="235" y="652"/>
                    <a:pt x="235" y="652"/>
                  </a:cubicBezTo>
                  <a:cubicBezTo>
                    <a:pt x="234" y="652"/>
                    <a:pt x="234" y="652"/>
                    <a:pt x="234" y="652"/>
                  </a:cubicBezTo>
                  <a:cubicBezTo>
                    <a:pt x="233" y="652"/>
                    <a:pt x="233" y="652"/>
                    <a:pt x="233" y="652"/>
                  </a:cubicBezTo>
                  <a:cubicBezTo>
                    <a:pt x="232" y="652"/>
                    <a:pt x="232" y="652"/>
                    <a:pt x="231" y="652"/>
                  </a:cubicBezTo>
                  <a:cubicBezTo>
                    <a:pt x="231" y="652"/>
                    <a:pt x="231" y="652"/>
                    <a:pt x="230" y="652"/>
                  </a:cubicBezTo>
                  <a:cubicBezTo>
                    <a:pt x="229" y="652"/>
                    <a:pt x="229" y="652"/>
                    <a:pt x="229" y="652"/>
                  </a:cubicBezTo>
                  <a:cubicBezTo>
                    <a:pt x="228" y="652"/>
                    <a:pt x="228" y="652"/>
                    <a:pt x="228" y="652"/>
                  </a:cubicBezTo>
                  <a:cubicBezTo>
                    <a:pt x="227" y="652"/>
                    <a:pt x="227" y="652"/>
                    <a:pt x="227" y="652"/>
                  </a:cubicBezTo>
                  <a:cubicBezTo>
                    <a:pt x="226" y="652"/>
                    <a:pt x="226" y="652"/>
                    <a:pt x="225" y="651"/>
                  </a:cubicBezTo>
                  <a:cubicBezTo>
                    <a:pt x="225" y="651"/>
                    <a:pt x="225" y="651"/>
                    <a:pt x="225" y="651"/>
                  </a:cubicBezTo>
                  <a:cubicBezTo>
                    <a:pt x="224" y="651"/>
                    <a:pt x="224" y="651"/>
                    <a:pt x="224" y="651"/>
                  </a:cubicBezTo>
                  <a:cubicBezTo>
                    <a:pt x="223" y="651"/>
                    <a:pt x="223" y="651"/>
                    <a:pt x="222" y="651"/>
                  </a:cubicBezTo>
                  <a:cubicBezTo>
                    <a:pt x="222" y="650"/>
                    <a:pt x="222" y="650"/>
                    <a:pt x="222" y="650"/>
                  </a:cubicBezTo>
                  <a:cubicBezTo>
                    <a:pt x="201" y="646"/>
                    <a:pt x="187" y="627"/>
                    <a:pt x="187" y="607"/>
                  </a:cubicBezTo>
                  <a:cubicBezTo>
                    <a:pt x="187" y="587"/>
                    <a:pt x="200" y="570"/>
                    <a:pt x="218" y="564"/>
                  </a:cubicBezTo>
                  <a:cubicBezTo>
                    <a:pt x="219" y="564"/>
                    <a:pt x="220" y="563"/>
                    <a:pt x="222" y="563"/>
                  </a:cubicBezTo>
                  <a:cubicBezTo>
                    <a:pt x="222" y="563"/>
                    <a:pt x="222" y="563"/>
                    <a:pt x="222" y="563"/>
                  </a:cubicBezTo>
                  <a:cubicBezTo>
                    <a:pt x="223" y="563"/>
                    <a:pt x="223" y="563"/>
                    <a:pt x="224" y="562"/>
                  </a:cubicBezTo>
                  <a:cubicBezTo>
                    <a:pt x="225" y="562"/>
                    <a:pt x="225" y="562"/>
                    <a:pt x="225" y="562"/>
                  </a:cubicBezTo>
                  <a:cubicBezTo>
                    <a:pt x="225" y="562"/>
                    <a:pt x="225" y="562"/>
                    <a:pt x="225" y="562"/>
                  </a:cubicBezTo>
                  <a:cubicBezTo>
                    <a:pt x="226" y="562"/>
                    <a:pt x="226" y="562"/>
                    <a:pt x="227" y="562"/>
                  </a:cubicBezTo>
                  <a:cubicBezTo>
                    <a:pt x="228" y="562"/>
                    <a:pt x="228" y="562"/>
                    <a:pt x="228" y="562"/>
                  </a:cubicBezTo>
                  <a:cubicBezTo>
                    <a:pt x="228" y="561"/>
                    <a:pt x="228" y="561"/>
                    <a:pt x="229" y="561"/>
                  </a:cubicBezTo>
                  <a:cubicBezTo>
                    <a:pt x="230" y="561"/>
                    <a:pt x="230" y="561"/>
                    <a:pt x="230" y="561"/>
                  </a:cubicBezTo>
                  <a:cubicBezTo>
                    <a:pt x="231" y="561"/>
                    <a:pt x="231" y="561"/>
                    <a:pt x="231" y="561"/>
                  </a:cubicBezTo>
                  <a:cubicBezTo>
                    <a:pt x="232" y="561"/>
                    <a:pt x="232" y="561"/>
                    <a:pt x="233" y="561"/>
                  </a:cubicBezTo>
                  <a:cubicBezTo>
                    <a:pt x="234" y="561"/>
                    <a:pt x="234" y="561"/>
                    <a:pt x="234" y="561"/>
                  </a:cubicBezTo>
                  <a:cubicBezTo>
                    <a:pt x="234" y="561"/>
                    <a:pt x="234" y="561"/>
                    <a:pt x="235" y="561"/>
                  </a:cubicBezTo>
                  <a:cubicBezTo>
                    <a:pt x="236" y="561"/>
                    <a:pt x="236" y="561"/>
                    <a:pt x="236" y="561"/>
                  </a:cubicBezTo>
                  <a:cubicBezTo>
                    <a:pt x="237" y="561"/>
                    <a:pt x="237" y="561"/>
                    <a:pt x="238" y="562"/>
                  </a:cubicBezTo>
                  <a:cubicBezTo>
                    <a:pt x="238" y="562"/>
                    <a:pt x="238" y="562"/>
                    <a:pt x="238" y="562"/>
                  </a:cubicBezTo>
                  <a:cubicBezTo>
                    <a:pt x="239" y="562"/>
                    <a:pt x="239" y="562"/>
                    <a:pt x="240" y="562"/>
                  </a:cubicBezTo>
                  <a:cubicBezTo>
                    <a:pt x="241" y="562"/>
                    <a:pt x="241" y="562"/>
                    <a:pt x="241" y="562"/>
                  </a:cubicBezTo>
                  <a:cubicBezTo>
                    <a:pt x="241" y="562"/>
                    <a:pt x="241" y="562"/>
                    <a:pt x="242" y="562"/>
                  </a:cubicBezTo>
                  <a:cubicBezTo>
                    <a:pt x="263" y="567"/>
                    <a:pt x="278" y="585"/>
                    <a:pt x="278" y="607"/>
                  </a:cubicBezTo>
                  <a:close/>
                  <a:moveTo>
                    <a:pt x="465" y="232"/>
                  </a:moveTo>
                  <a:cubicBezTo>
                    <a:pt x="465" y="257"/>
                    <a:pt x="445" y="277"/>
                    <a:pt x="420" y="277"/>
                  </a:cubicBezTo>
                  <a:cubicBezTo>
                    <a:pt x="395" y="277"/>
                    <a:pt x="374" y="257"/>
                    <a:pt x="374" y="232"/>
                  </a:cubicBezTo>
                  <a:cubicBezTo>
                    <a:pt x="374" y="207"/>
                    <a:pt x="395" y="187"/>
                    <a:pt x="420" y="187"/>
                  </a:cubicBezTo>
                  <a:cubicBezTo>
                    <a:pt x="445" y="187"/>
                    <a:pt x="465" y="207"/>
                    <a:pt x="465" y="232"/>
                  </a:cubicBezTo>
                  <a:close/>
                  <a:moveTo>
                    <a:pt x="278" y="419"/>
                  </a:moveTo>
                  <a:cubicBezTo>
                    <a:pt x="278" y="444"/>
                    <a:pt x="257" y="465"/>
                    <a:pt x="233" y="465"/>
                  </a:cubicBezTo>
                  <a:cubicBezTo>
                    <a:pt x="208" y="465"/>
                    <a:pt x="187" y="444"/>
                    <a:pt x="187" y="419"/>
                  </a:cubicBezTo>
                  <a:cubicBezTo>
                    <a:pt x="187" y="394"/>
                    <a:pt x="208" y="374"/>
                    <a:pt x="233" y="374"/>
                  </a:cubicBezTo>
                  <a:cubicBezTo>
                    <a:pt x="257" y="374"/>
                    <a:pt x="278" y="394"/>
                    <a:pt x="278" y="419"/>
                  </a:cubicBezTo>
                  <a:close/>
                  <a:moveTo>
                    <a:pt x="278" y="232"/>
                  </a:moveTo>
                  <a:cubicBezTo>
                    <a:pt x="278" y="257"/>
                    <a:pt x="257" y="277"/>
                    <a:pt x="233" y="277"/>
                  </a:cubicBezTo>
                  <a:cubicBezTo>
                    <a:pt x="208" y="277"/>
                    <a:pt x="187" y="257"/>
                    <a:pt x="187" y="232"/>
                  </a:cubicBezTo>
                  <a:cubicBezTo>
                    <a:pt x="187" y="207"/>
                    <a:pt x="208" y="187"/>
                    <a:pt x="233" y="187"/>
                  </a:cubicBezTo>
                  <a:cubicBezTo>
                    <a:pt x="257" y="187"/>
                    <a:pt x="278" y="207"/>
                    <a:pt x="278" y="232"/>
                  </a:cubicBezTo>
                  <a:close/>
                  <a:moveTo>
                    <a:pt x="91" y="419"/>
                  </a:moveTo>
                  <a:cubicBezTo>
                    <a:pt x="91" y="444"/>
                    <a:pt x="70" y="465"/>
                    <a:pt x="45" y="465"/>
                  </a:cubicBezTo>
                  <a:cubicBezTo>
                    <a:pt x="20" y="465"/>
                    <a:pt x="0" y="444"/>
                    <a:pt x="0" y="419"/>
                  </a:cubicBezTo>
                  <a:cubicBezTo>
                    <a:pt x="0" y="394"/>
                    <a:pt x="20" y="374"/>
                    <a:pt x="45" y="374"/>
                  </a:cubicBezTo>
                  <a:cubicBezTo>
                    <a:pt x="70" y="374"/>
                    <a:pt x="91" y="394"/>
                    <a:pt x="91" y="419"/>
                  </a:cubicBezTo>
                  <a:close/>
                  <a:moveTo>
                    <a:pt x="465" y="45"/>
                  </a:moveTo>
                  <a:cubicBezTo>
                    <a:pt x="465" y="70"/>
                    <a:pt x="445" y="90"/>
                    <a:pt x="420" y="90"/>
                  </a:cubicBezTo>
                  <a:cubicBezTo>
                    <a:pt x="395" y="90"/>
                    <a:pt x="374" y="70"/>
                    <a:pt x="374" y="45"/>
                  </a:cubicBezTo>
                  <a:cubicBezTo>
                    <a:pt x="374" y="20"/>
                    <a:pt x="394" y="0"/>
                    <a:pt x="418" y="0"/>
                  </a:cubicBezTo>
                  <a:cubicBezTo>
                    <a:pt x="419" y="0"/>
                    <a:pt x="419" y="0"/>
                    <a:pt x="420" y="0"/>
                  </a:cubicBezTo>
                  <a:cubicBezTo>
                    <a:pt x="421" y="0"/>
                    <a:pt x="421" y="0"/>
                    <a:pt x="421" y="0"/>
                  </a:cubicBezTo>
                  <a:cubicBezTo>
                    <a:pt x="446" y="0"/>
                    <a:pt x="465" y="20"/>
                    <a:pt x="465" y="45"/>
                  </a:cubicBezTo>
                  <a:close/>
                  <a:moveTo>
                    <a:pt x="374" y="607"/>
                  </a:moveTo>
                  <a:cubicBezTo>
                    <a:pt x="374" y="582"/>
                    <a:pt x="395" y="561"/>
                    <a:pt x="420" y="561"/>
                  </a:cubicBezTo>
                  <a:cubicBezTo>
                    <a:pt x="445" y="561"/>
                    <a:pt x="465" y="582"/>
                    <a:pt x="465" y="607"/>
                  </a:cubicBezTo>
                  <a:cubicBezTo>
                    <a:pt x="465" y="632"/>
                    <a:pt x="445" y="652"/>
                    <a:pt x="420" y="652"/>
                  </a:cubicBezTo>
                  <a:cubicBezTo>
                    <a:pt x="395" y="652"/>
                    <a:pt x="374" y="632"/>
                    <a:pt x="374" y="607"/>
                  </a:cubicBezTo>
                  <a:close/>
                  <a:moveTo>
                    <a:pt x="562" y="419"/>
                  </a:moveTo>
                  <a:cubicBezTo>
                    <a:pt x="562" y="394"/>
                    <a:pt x="582" y="374"/>
                    <a:pt x="607" y="374"/>
                  </a:cubicBezTo>
                  <a:cubicBezTo>
                    <a:pt x="632" y="374"/>
                    <a:pt x="652" y="394"/>
                    <a:pt x="652" y="419"/>
                  </a:cubicBezTo>
                  <a:cubicBezTo>
                    <a:pt x="652" y="444"/>
                    <a:pt x="632" y="465"/>
                    <a:pt x="607" y="465"/>
                  </a:cubicBezTo>
                  <a:cubicBezTo>
                    <a:pt x="582" y="465"/>
                    <a:pt x="562" y="444"/>
                    <a:pt x="562" y="419"/>
                  </a:cubicBezTo>
                  <a:close/>
                  <a:moveTo>
                    <a:pt x="562" y="607"/>
                  </a:moveTo>
                  <a:cubicBezTo>
                    <a:pt x="562" y="582"/>
                    <a:pt x="582" y="561"/>
                    <a:pt x="607" y="561"/>
                  </a:cubicBezTo>
                  <a:cubicBezTo>
                    <a:pt x="632" y="561"/>
                    <a:pt x="652" y="582"/>
                    <a:pt x="652" y="607"/>
                  </a:cubicBezTo>
                  <a:cubicBezTo>
                    <a:pt x="652" y="632"/>
                    <a:pt x="632" y="652"/>
                    <a:pt x="607" y="652"/>
                  </a:cubicBezTo>
                  <a:cubicBezTo>
                    <a:pt x="582" y="652"/>
                    <a:pt x="562" y="632"/>
                    <a:pt x="562" y="607"/>
                  </a:cubicBezTo>
                  <a:close/>
                  <a:moveTo>
                    <a:pt x="749" y="419"/>
                  </a:moveTo>
                  <a:cubicBezTo>
                    <a:pt x="749" y="394"/>
                    <a:pt x="769" y="374"/>
                    <a:pt x="794" y="374"/>
                  </a:cubicBezTo>
                  <a:cubicBezTo>
                    <a:pt x="820" y="374"/>
                    <a:pt x="839" y="394"/>
                    <a:pt x="839" y="419"/>
                  </a:cubicBezTo>
                  <a:cubicBezTo>
                    <a:pt x="839" y="444"/>
                    <a:pt x="820" y="465"/>
                    <a:pt x="794" y="465"/>
                  </a:cubicBezTo>
                  <a:cubicBezTo>
                    <a:pt x="769" y="465"/>
                    <a:pt x="749" y="444"/>
                    <a:pt x="749" y="419"/>
                  </a:cubicBezTo>
                  <a:close/>
                  <a:moveTo>
                    <a:pt x="374" y="794"/>
                  </a:moveTo>
                  <a:cubicBezTo>
                    <a:pt x="374" y="769"/>
                    <a:pt x="395" y="749"/>
                    <a:pt x="420" y="749"/>
                  </a:cubicBezTo>
                  <a:cubicBezTo>
                    <a:pt x="445" y="749"/>
                    <a:pt x="465" y="769"/>
                    <a:pt x="465" y="794"/>
                  </a:cubicBezTo>
                  <a:cubicBezTo>
                    <a:pt x="465" y="818"/>
                    <a:pt x="446" y="839"/>
                    <a:pt x="421" y="839"/>
                  </a:cubicBezTo>
                  <a:cubicBezTo>
                    <a:pt x="421" y="839"/>
                    <a:pt x="421" y="839"/>
                    <a:pt x="421" y="839"/>
                  </a:cubicBezTo>
                  <a:cubicBezTo>
                    <a:pt x="420" y="839"/>
                    <a:pt x="420" y="839"/>
                    <a:pt x="420" y="839"/>
                  </a:cubicBezTo>
                  <a:cubicBezTo>
                    <a:pt x="420" y="839"/>
                    <a:pt x="420" y="839"/>
                    <a:pt x="420" y="839"/>
                  </a:cubicBezTo>
                  <a:cubicBezTo>
                    <a:pt x="419" y="839"/>
                    <a:pt x="419" y="839"/>
                    <a:pt x="418" y="839"/>
                  </a:cubicBezTo>
                  <a:cubicBezTo>
                    <a:pt x="418" y="839"/>
                    <a:pt x="418" y="839"/>
                    <a:pt x="418" y="839"/>
                  </a:cubicBezTo>
                  <a:cubicBezTo>
                    <a:pt x="394" y="839"/>
                    <a:pt x="374" y="818"/>
                    <a:pt x="374" y="7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19"/>
            <p:cNvSpPr>
              <a:spLocks noEditPoints="1"/>
            </p:cNvSpPr>
            <p:nvPr/>
          </p:nvSpPr>
          <p:spPr bwMode="auto">
            <a:xfrm>
              <a:off x="143987" y="5248951"/>
              <a:ext cx="280846" cy="280846"/>
            </a:xfrm>
            <a:custGeom>
              <a:avLst/>
              <a:gdLst>
                <a:gd name="T0" fmla="*/ 108 w 215"/>
                <a:gd name="T1" fmla="*/ 35 h 215"/>
                <a:gd name="T2" fmla="*/ 56 w 215"/>
                <a:gd name="T3" fmla="*/ 57 h 215"/>
                <a:gd name="T4" fmla="*/ 56 w 215"/>
                <a:gd name="T5" fmla="*/ 57 h 215"/>
                <a:gd name="T6" fmla="*/ 35 w 215"/>
                <a:gd name="T7" fmla="*/ 108 h 215"/>
                <a:gd name="T8" fmla="*/ 56 w 215"/>
                <a:gd name="T9" fmla="*/ 159 h 215"/>
                <a:gd name="T10" fmla="*/ 108 w 215"/>
                <a:gd name="T11" fmla="*/ 181 h 215"/>
                <a:gd name="T12" fmla="*/ 158 w 215"/>
                <a:gd name="T13" fmla="*/ 159 h 215"/>
                <a:gd name="T14" fmla="*/ 180 w 215"/>
                <a:gd name="T15" fmla="*/ 108 h 215"/>
                <a:gd name="T16" fmla="*/ 158 w 215"/>
                <a:gd name="T17" fmla="*/ 57 h 215"/>
                <a:gd name="T18" fmla="*/ 108 w 215"/>
                <a:gd name="T19" fmla="*/ 35 h 215"/>
                <a:gd name="T20" fmla="*/ 31 w 215"/>
                <a:gd name="T21" fmla="*/ 32 h 215"/>
                <a:gd name="T22" fmla="*/ 108 w 215"/>
                <a:gd name="T23" fmla="*/ 0 h 215"/>
                <a:gd name="T24" fmla="*/ 184 w 215"/>
                <a:gd name="T25" fmla="*/ 32 h 215"/>
                <a:gd name="T26" fmla="*/ 184 w 215"/>
                <a:gd name="T27" fmla="*/ 32 h 215"/>
                <a:gd name="T28" fmla="*/ 215 w 215"/>
                <a:gd name="T29" fmla="*/ 108 h 215"/>
                <a:gd name="T30" fmla="*/ 184 w 215"/>
                <a:gd name="T31" fmla="*/ 184 h 215"/>
                <a:gd name="T32" fmla="*/ 108 w 215"/>
                <a:gd name="T33" fmla="*/ 215 h 215"/>
                <a:gd name="T34" fmla="*/ 31 w 215"/>
                <a:gd name="T35" fmla="*/ 184 h 215"/>
                <a:gd name="T36" fmla="*/ 31 w 215"/>
                <a:gd name="T37" fmla="*/ 184 h 215"/>
                <a:gd name="T38" fmla="*/ 0 w 215"/>
                <a:gd name="T39" fmla="*/ 108 h 215"/>
                <a:gd name="T40" fmla="*/ 31 w 215"/>
                <a:gd name="T41" fmla="*/ 32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" h="215">
                  <a:moveTo>
                    <a:pt x="108" y="35"/>
                  </a:moveTo>
                  <a:cubicBezTo>
                    <a:pt x="87" y="35"/>
                    <a:pt x="70" y="43"/>
                    <a:pt x="56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43" y="70"/>
                    <a:pt x="35" y="88"/>
                    <a:pt x="35" y="108"/>
                  </a:cubicBezTo>
                  <a:cubicBezTo>
                    <a:pt x="35" y="128"/>
                    <a:pt x="43" y="146"/>
                    <a:pt x="56" y="159"/>
                  </a:cubicBezTo>
                  <a:cubicBezTo>
                    <a:pt x="70" y="172"/>
                    <a:pt x="87" y="181"/>
                    <a:pt x="108" y="181"/>
                  </a:cubicBezTo>
                  <a:cubicBezTo>
                    <a:pt x="127" y="181"/>
                    <a:pt x="146" y="172"/>
                    <a:pt x="158" y="159"/>
                  </a:cubicBezTo>
                  <a:cubicBezTo>
                    <a:pt x="172" y="146"/>
                    <a:pt x="180" y="128"/>
                    <a:pt x="180" y="108"/>
                  </a:cubicBezTo>
                  <a:cubicBezTo>
                    <a:pt x="180" y="88"/>
                    <a:pt x="172" y="70"/>
                    <a:pt x="158" y="57"/>
                  </a:cubicBezTo>
                  <a:cubicBezTo>
                    <a:pt x="146" y="43"/>
                    <a:pt x="127" y="35"/>
                    <a:pt x="108" y="35"/>
                  </a:cubicBezTo>
                  <a:close/>
                  <a:moveTo>
                    <a:pt x="31" y="32"/>
                  </a:moveTo>
                  <a:cubicBezTo>
                    <a:pt x="51" y="12"/>
                    <a:pt x="78" y="0"/>
                    <a:pt x="108" y="0"/>
                  </a:cubicBezTo>
                  <a:cubicBezTo>
                    <a:pt x="137" y="0"/>
                    <a:pt x="165" y="12"/>
                    <a:pt x="184" y="32"/>
                  </a:cubicBezTo>
                  <a:cubicBezTo>
                    <a:pt x="184" y="32"/>
                    <a:pt x="184" y="32"/>
                    <a:pt x="184" y="32"/>
                  </a:cubicBezTo>
                  <a:cubicBezTo>
                    <a:pt x="203" y="51"/>
                    <a:pt x="215" y="78"/>
                    <a:pt x="215" y="108"/>
                  </a:cubicBezTo>
                  <a:cubicBezTo>
                    <a:pt x="215" y="138"/>
                    <a:pt x="203" y="165"/>
                    <a:pt x="184" y="184"/>
                  </a:cubicBezTo>
                  <a:cubicBezTo>
                    <a:pt x="165" y="204"/>
                    <a:pt x="137" y="215"/>
                    <a:pt x="108" y="215"/>
                  </a:cubicBezTo>
                  <a:cubicBezTo>
                    <a:pt x="78" y="215"/>
                    <a:pt x="51" y="204"/>
                    <a:pt x="31" y="184"/>
                  </a:cubicBezTo>
                  <a:cubicBezTo>
                    <a:pt x="31" y="184"/>
                    <a:pt x="31" y="184"/>
                    <a:pt x="31" y="184"/>
                  </a:cubicBezTo>
                  <a:cubicBezTo>
                    <a:pt x="12" y="165"/>
                    <a:pt x="0" y="137"/>
                    <a:pt x="0" y="108"/>
                  </a:cubicBezTo>
                  <a:cubicBezTo>
                    <a:pt x="0" y="78"/>
                    <a:pt x="12" y="51"/>
                    <a:pt x="31" y="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" name="TextBox 20"/>
          <p:cNvSpPr txBox="1"/>
          <p:nvPr>
            <p:custDataLst>
              <p:tags r:id="rId1"/>
            </p:custDataLst>
          </p:nvPr>
        </p:nvSpPr>
        <p:spPr>
          <a:xfrm>
            <a:off x="4391441" y="5529428"/>
            <a:ext cx="3515099" cy="459105"/>
          </a:xfrm>
          <a:prstGeom prst="rect">
            <a:avLst/>
          </a:prstGeom>
          <a:noFill/>
        </p:spPr>
        <p:txBody>
          <a:bodyPr wrap="square" lIns="91412" tIns="45707" rIns="91412" bIns="45707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史明儒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10" grpId="0" build="p"/>
      <p:bldP spid="11" grpId="0" animBg="1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commondata" val="eyJjb3VudCI6OCwiaGRpZCI6ImYxZmViMzQ4NjJiM2YxMTkyMzJlYjUwZmEzMGE5NGVmIiwidXNlckNvdW50Ijo4fQ==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自定义 178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604878"/>
      </a:accent4>
      <a:accent5>
        <a:srgbClr val="C19859"/>
      </a:accent5>
      <a:accent6>
        <a:srgbClr val="F07F09"/>
      </a:accent6>
      <a:hlink>
        <a:srgbClr val="6B9F25"/>
      </a:hlink>
      <a:folHlink>
        <a:srgbClr val="B26B0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3969</Words>
  <Application>WPS 演示</Application>
  <PresentationFormat>宽屏</PresentationFormat>
  <Paragraphs>290</Paragraphs>
  <Slides>22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41" baseType="lpstr">
      <vt:lpstr>Arial</vt:lpstr>
      <vt:lpstr>宋体</vt:lpstr>
      <vt:lpstr>Wingdings</vt:lpstr>
      <vt:lpstr>微软雅黑</vt:lpstr>
      <vt:lpstr>Impact</vt:lpstr>
      <vt:lpstr>Open Sans</vt:lpstr>
      <vt:lpstr>Segoe Print</vt:lpstr>
      <vt:lpstr>Arial Unicode MS</vt:lpstr>
      <vt:lpstr>Calibri</vt:lpstr>
      <vt:lpstr>字魂35号-经典雅黑</vt:lpstr>
      <vt:lpstr>黑体</vt:lpstr>
      <vt:lpstr>FZHei-B01S</vt:lpstr>
      <vt:lpstr>Lato Regular</vt:lpstr>
      <vt:lpstr>Helvetica Light</vt:lpstr>
      <vt:lpstr>Kontrapunkt Bob Bold</vt:lpstr>
      <vt:lpstr>仿宋</vt:lpstr>
      <vt:lpstr>华文中宋</vt:lpstr>
      <vt:lpstr>汉仪铁线黑-65简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adminHL</dc:creator>
  <cp:lastModifiedBy>Roy Smith</cp:lastModifiedBy>
  <cp:revision>15</cp:revision>
  <dcterms:created xsi:type="dcterms:W3CDTF">2020-07-26T05:14:00Z</dcterms:created>
  <dcterms:modified xsi:type="dcterms:W3CDTF">2023-11-19T08:25:38Z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KSOTemplateUUID">
    <vt:lpwstr>v1.0_mb_s0hGPexZjgAIadNkJ2Bdnw==</vt:lpwstr>
  </property>
  <property fmtid="{D5CDD505-2E9C-101B-9397-08002B2CF9AE}" pid="4" name="ICV">
    <vt:lpwstr>7C2870D30C7C4D0DB7AA1F7A47F9404D_11</vt:lpwstr>
  </property>
</Properties>
</file>