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11088140" r:id="rId2"/>
    <p:sldId id="11088152" r:id="rId3"/>
    <p:sldId id="11088167" r:id="rId4"/>
    <p:sldId id="11088147" r:id="rId5"/>
    <p:sldId id="11088161" r:id="rId6"/>
    <p:sldId id="11088163" r:id="rId7"/>
    <p:sldId id="11088174" r:id="rId8"/>
    <p:sldId id="11088175" r:id="rId9"/>
    <p:sldId id="11088176" r:id="rId10"/>
    <p:sldId id="11088177" r:id="rId11"/>
    <p:sldId id="11088178" r:id="rId12"/>
    <p:sldId id="11088172" r:id="rId13"/>
    <p:sldId id="11088171" r:id="rId14"/>
    <p:sldId id="5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9"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yan" initials="MOU" lastIdx="1" clrIdx="0">
    <p:extLst>
      <p:ext uri="{19B8F6BF-5375-455C-9EA6-DF929625EA0E}">
        <p15:presenceInfo xmlns:p15="http://schemas.microsoft.com/office/powerpoint/2012/main" userId="Weiy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493"/>
    <a:srgbClr val="FF3300"/>
    <a:srgbClr val="C4261D"/>
    <a:srgbClr val="C00000"/>
    <a:srgbClr val="93B6D5"/>
    <a:srgbClr val="81ADD5"/>
    <a:srgbClr val="5B9BD5"/>
    <a:srgbClr val="76D6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31" autoAdjust="0"/>
    <p:restoredTop sz="96341" autoAdjust="0"/>
  </p:normalViewPr>
  <p:slideViewPr>
    <p:cSldViewPr snapToGrid="0">
      <p:cViewPr varScale="1">
        <p:scale>
          <a:sx n="207" d="100"/>
          <a:sy n="207" d="100"/>
        </p:scale>
        <p:origin x="1032" y="160"/>
      </p:cViewPr>
      <p:guideLst>
        <p:guide orient="horz" pos="104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34933-808C-490E-8BD7-CA4D20180EB6}" type="datetimeFigureOut">
              <a:rPr lang="zh-CN" altLang="en-US" smtClean="0"/>
              <a:t>2023/11/5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ADC7CC-A444-4716-9924-A26AC02926E3}" type="slidenum">
              <a:rPr lang="zh-CN" altLang="en-US" smtClean="0"/>
              <a:t>‹#›</a:t>
            </a:fld>
            <a:endParaRPr lang="zh-CN" altLang="en-US"/>
          </a:p>
        </p:txBody>
      </p:sp>
    </p:spTree>
    <p:extLst>
      <p:ext uri="{BB962C8B-B14F-4D97-AF65-F5344CB8AC3E}">
        <p14:creationId xmlns:p14="http://schemas.microsoft.com/office/powerpoint/2010/main" val="29889590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9ADC7CC-A444-4716-9924-A26AC02926E3}" type="slidenum">
              <a:rPr lang="zh-CN" altLang="en-US" smtClean="0"/>
              <a:t>1</a:t>
            </a:fld>
            <a:endParaRPr lang="zh-CN" altLang="en-US"/>
          </a:p>
        </p:txBody>
      </p:sp>
    </p:spTree>
    <p:extLst>
      <p:ext uri="{BB962C8B-B14F-4D97-AF65-F5344CB8AC3E}">
        <p14:creationId xmlns:p14="http://schemas.microsoft.com/office/powerpoint/2010/main" val="3050995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9ADC7CC-A444-4716-9924-A26AC02926E3}" type="slidenum">
              <a:rPr lang="zh-CN" altLang="en-US" smtClean="0"/>
              <a:t>2</a:t>
            </a:fld>
            <a:endParaRPr lang="zh-CN" altLang="en-US"/>
          </a:p>
        </p:txBody>
      </p:sp>
    </p:spTree>
    <p:extLst>
      <p:ext uri="{BB962C8B-B14F-4D97-AF65-F5344CB8AC3E}">
        <p14:creationId xmlns:p14="http://schemas.microsoft.com/office/powerpoint/2010/main" val="2602998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D9ADC7CC-A444-4716-9924-A26AC02926E3}" type="slidenum">
              <a:rPr lang="zh-CN" altLang="en-US" smtClean="0"/>
              <a:t>4</a:t>
            </a:fld>
            <a:endParaRPr lang="zh-CN" altLang="en-US"/>
          </a:p>
        </p:txBody>
      </p:sp>
    </p:spTree>
    <p:extLst>
      <p:ext uri="{BB962C8B-B14F-4D97-AF65-F5344CB8AC3E}">
        <p14:creationId xmlns:p14="http://schemas.microsoft.com/office/powerpoint/2010/main" val="3216560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75438C9-3CF9-4F92-AF4E-E434EF7C4969}" type="datetimeFigureOut">
              <a:rPr lang="zh-CN" altLang="en-US" smtClean="0"/>
              <a:t>2023/11/5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4F79AF3-5A9B-4D6E-84D8-F951B8C9DBC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5438C9-3CF9-4F92-AF4E-E434EF7C4969}" type="datetimeFigureOut">
              <a:rPr lang="zh-CN" altLang="en-US" smtClean="0"/>
              <a:t>2023/11/5</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F79AF3-5A9B-4D6E-84D8-F951B8C9DBC9}" type="slidenum">
              <a:rPr lang="zh-CN" altLang="en-US" smtClean="0"/>
              <a:t>‹#›</a:t>
            </a:fld>
            <a:endParaRPr lang="zh-CN" altLang="en-US"/>
          </a:p>
        </p:txBody>
      </p:sp>
      <p:pic>
        <p:nvPicPr>
          <p:cNvPr id="7" name="Picture 13">
            <a:extLst>
              <a:ext uri="{FF2B5EF4-FFF2-40B4-BE49-F238E27FC236}">
                <a16:creationId xmlns:a16="http://schemas.microsoft.com/office/drawing/2014/main" id="{D8D83537-6815-40C9-A67E-89CC0C463856}"/>
              </a:ext>
            </a:extLst>
          </p:cNvPr>
          <p:cNvPicPr>
            <a:picLocks noChangeAspect="1"/>
          </p:cNvPicPr>
          <p:nvPr userDrawn="1"/>
        </p:nvPicPr>
        <p:blipFill>
          <a:blip r:embed="rId13"/>
          <a:stretch>
            <a:fillRect/>
          </a:stretch>
        </p:blipFill>
        <p:spPr>
          <a:xfrm>
            <a:off x="11546205" y="-4128"/>
            <a:ext cx="539750" cy="790575"/>
          </a:xfrm>
          <a:prstGeom prst="rect">
            <a:avLst/>
          </a:prstGeom>
          <a:noFill/>
          <a:ln w="9525">
            <a:noFill/>
          </a:ln>
        </p:spPr>
      </p:pic>
      <p:sp>
        <p:nvSpPr>
          <p:cNvPr id="8" name="矩形 7">
            <a:extLst>
              <a:ext uri="{FF2B5EF4-FFF2-40B4-BE49-F238E27FC236}">
                <a16:creationId xmlns:a16="http://schemas.microsoft.com/office/drawing/2014/main" id="{CC80BE78-FF15-4919-8D1E-DD34B93B98B2}"/>
              </a:ext>
            </a:extLst>
          </p:cNvPr>
          <p:cNvSpPr/>
          <p:nvPr userDrawn="1"/>
        </p:nvSpPr>
        <p:spPr>
          <a:xfrm>
            <a:off x="0" y="6584634"/>
            <a:ext cx="12192000" cy="290513"/>
          </a:xfrm>
          <a:prstGeom prst="rect">
            <a:avLst/>
          </a:prstGeom>
          <a:solidFill>
            <a:srgbClr val="C4261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solidFill>
                  <a:schemeClr val="lt1"/>
                </a:solidFill>
              </a:defRPr>
            </a:defPPr>
            <a:lvl1pPr marL="0" lvl="0"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lt1"/>
                </a:solidFill>
                <a:latin typeface="Arial" panose="020B0604020202020204" pitchFamily="34" charset="0"/>
                <a:ea typeface="宋体" panose="02010600030101010101" pitchFamily="2" charset="-122"/>
                <a:cs typeface="+mn-cs"/>
              </a:defRPr>
            </a:lvl9pPr>
          </a:lstStyle>
          <a:p>
            <a:pPr marL="0" marR="0" lvl="0" indent="0" algn="ctr" defTabSz="457200" rtl="0" eaLnBrk="0" fontAlgn="base" latinLnBrk="0" hangingPunct="0">
              <a:lnSpc>
                <a:spcPct val="100000"/>
              </a:lnSpc>
              <a:spcBef>
                <a:spcPct val="0"/>
              </a:spcBef>
              <a:spcAft>
                <a:spcPct val="0"/>
              </a:spcAft>
              <a:buClrTx/>
              <a:buSzTx/>
              <a:buFontTx/>
              <a:buNone/>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 name="图片 8">
            <a:extLst>
              <a:ext uri="{FF2B5EF4-FFF2-40B4-BE49-F238E27FC236}">
                <a16:creationId xmlns:a16="http://schemas.microsoft.com/office/drawing/2014/main" id="{8E40A9E5-5062-4AC5-877C-6C558A585D36}"/>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315040" y="6627128"/>
            <a:ext cx="2495960" cy="188698"/>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8.png"/><Relationship Id="rId7" Type="http://schemas.openxmlformats.org/officeDocument/2006/relationships/image" Target="../media/image21.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746FB05E-8ECF-8E05-D95C-FAE8F4E9B664}"/>
              </a:ext>
            </a:extLst>
          </p:cNvPr>
          <p:cNvSpPr/>
          <p:nvPr/>
        </p:nvSpPr>
        <p:spPr>
          <a:xfrm>
            <a:off x="0" y="0"/>
            <a:ext cx="11529391" cy="344557"/>
          </a:xfrm>
          <a:prstGeom prst="rect">
            <a:avLst/>
          </a:prstGeom>
          <a:solidFill>
            <a:srgbClr val="C426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a:extLst>
              <a:ext uri="{FF2B5EF4-FFF2-40B4-BE49-F238E27FC236}">
                <a16:creationId xmlns:a16="http://schemas.microsoft.com/office/drawing/2014/main" id="{CA36BA9B-BB53-DC65-F590-D0AF221A833A}"/>
              </a:ext>
            </a:extLst>
          </p:cNvPr>
          <p:cNvSpPr txBox="1"/>
          <p:nvPr/>
        </p:nvSpPr>
        <p:spPr>
          <a:xfrm>
            <a:off x="4678018" y="1973656"/>
            <a:ext cx="6851373" cy="1693092"/>
          </a:xfrm>
          <a:prstGeom prst="rect">
            <a:avLst/>
          </a:prstGeom>
          <a:noFill/>
        </p:spPr>
        <p:txBody>
          <a:bodyPr wrap="square" rtlCol="0">
            <a:spAutoFit/>
          </a:bodyPr>
          <a:lstStyle/>
          <a:p>
            <a:pPr algn="ctr">
              <a:lnSpc>
                <a:spcPts val="6360"/>
              </a:lnSpc>
            </a:pPr>
            <a:r>
              <a:rPr kumimoji="1" lang="zh-CN" altLang="en-US" sz="4800" b="1" dirty="0">
                <a:latin typeface="Weibei SC" panose="03000800000000000000" pitchFamily="66" charset="-128"/>
                <a:ea typeface="Weibei SC" panose="03000800000000000000" pitchFamily="66" charset="-128"/>
              </a:rPr>
              <a:t>算法设计与分析</a:t>
            </a:r>
            <a:endParaRPr kumimoji="1" lang="en-US" altLang="zh-CN" sz="4800" b="1" dirty="0">
              <a:latin typeface="Weibei SC" panose="03000800000000000000" pitchFamily="66" charset="-128"/>
              <a:ea typeface="Weibei SC" panose="03000800000000000000" pitchFamily="66" charset="-128"/>
            </a:endParaRPr>
          </a:p>
          <a:p>
            <a:pPr algn="ctr">
              <a:lnSpc>
                <a:spcPts val="6360"/>
              </a:lnSpc>
            </a:pPr>
            <a:r>
              <a:rPr kumimoji="1" lang="en-US" altLang="zh-CN" sz="4800" b="1" dirty="0">
                <a:latin typeface="Weibei SC" panose="03000800000000000000" pitchFamily="66" charset="-128"/>
                <a:ea typeface="Weibei SC" panose="03000800000000000000" pitchFamily="66" charset="-128"/>
              </a:rPr>
              <a:t>——</a:t>
            </a:r>
            <a:r>
              <a:rPr kumimoji="1" lang="zh-CN" altLang="en-US" sz="4800" b="1" dirty="0">
                <a:latin typeface="Weibei SC" panose="03000800000000000000" pitchFamily="66" charset="-128"/>
                <a:ea typeface="Weibei SC" panose="03000800000000000000" pitchFamily="66" charset="-128"/>
              </a:rPr>
              <a:t>递归与分治策略</a:t>
            </a:r>
          </a:p>
        </p:txBody>
      </p:sp>
      <p:pic>
        <p:nvPicPr>
          <p:cNvPr id="7" name="图形 6">
            <a:extLst>
              <a:ext uri="{FF2B5EF4-FFF2-40B4-BE49-F238E27FC236}">
                <a16:creationId xmlns:a16="http://schemas.microsoft.com/office/drawing/2014/main" id="{EF3FA6A4-F047-B884-8EFC-7DD6F2D8B1A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09" y="1411076"/>
            <a:ext cx="3615220" cy="3615220"/>
          </a:xfrm>
          <a:prstGeom prst="rect">
            <a:avLst/>
          </a:prstGeom>
        </p:spPr>
      </p:pic>
      <p:sp>
        <p:nvSpPr>
          <p:cNvPr id="6" name="文本框 5">
            <a:extLst>
              <a:ext uri="{FF2B5EF4-FFF2-40B4-BE49-F238E27FC236}">
                <a16:creationId xmlns:a16="http://schemas.microsoft.com/office/drawing/2014/main" id="{D596E50E-8110-934D-BD8E-A8F7D6C5EFBF}"/>
              </a:ext>
            </a:extLst>
          </p:cNvPr>
          <p:cNvSpPr txBox="1"/>
          <p:nvPr/>
        </p:nvSpPr>
        <p:spPr>
          <a:xfrm>
            <a:off x="5667159" y="4707820"/>
            <a:ext cx="5181599" cy="954107"/>
          </a:xfrm>
          <a:prstGeom prst="rect">
            <a:avLst/>
          </a:prstGeom>
          <a:noFill/>
        </p:spPr>
        <p:txBody>
          <a:bodyPr wrap="square" rtlCol="0">
            <a:spAutoFit/>
          </a:bodyPr>
          <a:lstStyle/>
          <a:p>
            <a:pPr algn="r"/>
            <a:r>
              <a:rPr kumimoji="1" lang="zh-CN" altLang="en-US" sz="2800" b="1" dirty="0">
                <a:latin typeface="Weibei SC" panose="03000800000000000000" pitchFamily="66" charset="-128"/>
                <a:ea typeface="Weibei SC" panose="03000800000000000000" pitchFamily="66" charset="-128"/>
              </a:rPr>
              <a:t>刘井平</a:t>
            </a:r>
            <a:endParaRPr kumimoji="1" lang="en-US" altLang="zh-CN" sz="2800" b="1" dirty="0">
              <a:latin typeface="Weibei SC" panose="03000800000000000000" pitchFamily="66" charset="-128"/>
              <a:ea typeface="Weibei SC" panose="03000800000000000000" pitchFamily="66" charset="-128"/>
            </a:endParaRPr>
          </a:p>
          <a:p>
            <a:pPr algn="r"/>
            <a:r>
              <a:rPr kumimoji="1" lang="en-US" altLang="zh-CN" sz="2800" b="1" dirty="0">
                <a:latin typeface="Weibei SC" panose="03000800000000000000" pitchFamily="66" charset="-128"/>
                <a:ea typeface="Weibei SC" panose="03000800000000000000" pitchFamily="66" charset="-128"/>
              </a:rPr>
              <a:t>2023.11</a:t>
            </a:r>
            <a:endParaRPr kumimoji="1" lang="zh-CN" altLang="en-US" sz="2800" b="1" dirty="0">
              <a:latin typeface="Weibei SC" panose="03000800000000000000" pitchFamily="66" charset="-128"/>
              <a:ea typeface="Weibei SC" panose="03000800000000000000" pitchFamily="66" charset="-128"/>
            </a:endParaRPr>
          </a:p>
        </p:txBody>
      </p:sp>
      <p:sp>
        <p:nvSpPr>
          <p:cNvPr id="2" name="矩形 1">
            <a:extLst>
              <a:ext uri="{FF2B5EF4-FFF2-40B4-BE49-F238E27FC236}">
                <a16:creationId xmlns:a16="http://schemas.microsoft.com/office/drawing/2014/main" id="{45015228-A5AD-9388-6A74-526A48E5A809}"/>
              </a:ext>
            </a:extLst>
          </p:cNvPr>
          <p:cNvSpPr/>
          <p:nvPr/>
        </p:nvSpPr>
        <p:spPr>
          <a:xfrm>
            <a:off x="2117558" y="2252312"/>
            <a:ext cx="1097280" cy="567890"/>
          </a:xfrm>
          <a:prstGeom prst="rect">
            <a:avLst/>
          </a:prstGeom>
          <a:solidFill>
            <a:srgbClr val="C426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76610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两递增数组的上中位数</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3</a:t>
            </a:r>
            <a:endParaRPr kumimoji="1"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9114273-1136-4550-C492-57FF4586C77B}"/>
                  </a:ext>
                </a:extLst>
              </p:cNvPr>
              <p:cNvSpPr txBox="1"/>
              <p:nvPr/>
            </p:nvSpPr>
            <p:spPr>
              <a:xfrm flipH="1">
                <a:off x="489598" y="981608"/>
                <a:ext cx="10819559" cy="847220"/>
              </a:xfrm>
              <a:prstGeom prst="rect">
                <a:avLst/>
              </a:prstGeom>
              <a:noFill/>
            </p:spPr>
            <p:txBody>
              <a:bodyPr wrap="square" rtlCol="0">
                <a:spAutoFit/>
              </a:bodyPr>
              <a:lstStyle/>
              <a:p>
                <a:pPr algn="just">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3</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：给定两个递增数组</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arr1</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，已知两个数组的长度都为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，求两个数组中所有数的上中位数。上中位数：假设递增序列长度为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，为第</a:t>
                </a:r>
                <a14:m>
                  <m:oMath xmlns:m="http://schemas.openxmlformats.org/officeDocument/2006/math">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oMath>
                </a14:m>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个数。</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29114273-1136-4550-C492-57FF4586C77B}"/>
                  </a:ext>
                </a:extLst>
              </p:cNvPr>
              <p:cNvSpPr txBox="1">
                <a:spLocks noRot="1" noChangeAspect="1" noMove="1" noResize="1" noEditPoints="1" noAdjustHandles="1" noChangeArrowheads="1" noChangeShapeType="1" noTextEdit="1"/>
              </p:cNvSpPr>
              <p:nvPr/>
            </p:nvSpPr>
            <p:spPr>
              <a:xfrm flipH="1">
                <a:off x="489598" y="981608"/>
                <a:ext cx="10819559" cy="847220"/>
              </a:xfrm>
              <a:prstGeom prst="rect">
                <a:avLst/>
              </a:prstGeom>
              <a:blipFill>
                <a:blip r:embed="rId2"/>
                <a:stretch>
                  <a:fillRect l="-234" r="-2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3D9EB65-071D-521D-4F31-3CBEF3B772FA}"/>
                  </a:ext>
                </a:extLst>
              </p:cNvPr>
              <p:cNvSpPr txBox="1"/>
              <p:nvPr/>
            </p:nvSpPr>
            <p:spPr>
              <a:xfrm>
                <a:off x="623458" y="1823904"/>
                <a:ext cx="7644631" cy="4294445"/>
              </a:xfrm>
              <a:prstGeom prst="rect">
                <a:avLst/>
              </a:prstGeom>
              <a:noFill/>
            </p:spPr>
            <p:txBody>
              <a:bodyPr wrap="square" rtlCol="0">
                <a:spAutoFit/>
              </a:bodyPr>
              <a:lstStyle/>
              <a:p>
                <a:pPr marL="342900" indent="-342900">
                  <a:lnSpc>
                    <a:spcPct val="125000"/>
                  </a:lnSpc>
                  <a:buFont typeface="+mj-ea"/>
                  <a:buAutoNum type="circleNumDbPlain" startAt="2"/>
                </a:pP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&lt; arr2[mid2]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时，</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arr1[mid1, right1]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arr2[left2, mid2]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，证明如下：</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其实，可以进一步证明</a:t>
                </a:r>
                <a:r>
                  <a:rPr kumimoji="1" lang="zh-CN" altLang="en-US" sz="1600"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为偶数时，</a:t>
                </a:r>
                <a:r>
                  <a:rPr kumimoji="1" lang="en-US" altLang="zh-CN" sz="1600"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arr1[mid1] </a:t>
                </a:r>
                <a14:m>
                  <m:oMath xmlns:m="http://schemas.openxmlformats.org/officeDocument/2006/math">
                    <m:r>
                      <a:rPr kumimoji="1" lang="en-US" altLang="zh-CN" sz="1600" i="1" u="sng"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，证明如下：</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257300" lvl="2" indent="-342900">
                  <a:lnSpc>
                    <a:spcPct val="125000"/>
                  </a:lnSpc>
                  <a:buFont typeface="+mj-lt"/>
                  <a:buAutoNum type="alphaLcParen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为偶数时，</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0" lvl="3" indent="-342900">
                  <a:lnSpc>
                    <a:spcPct val="125000"/>
                  </a:lnSpc>
                  <a:buFont typeface="Arial" panose="020B0604020202020204" pitchFamily="34" charset="0"/>
                  <a:buChar char="•"/>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在</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right1]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arr2[left2, mid2]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中的可能位置为</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0" lvl="3" indent="-342900">
                  <a:lnSpc>
                    <a:spcPct val="125000"/>
                  </a:lnSpc>
                  <a:buFont typeface="Arial" panose="020B0604020202020204" pitchFamily="34" charset="0"/>
                  <a:buChar char="•"/>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在整体数组中的可能位置为</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14:m>
                  <m:oMath xmlns:m="http://schemas.openxmlformats.org/officeDocument/2006/math">
                    <m:f>
                      <m:fPr>
                        <m:ctrlPr>
                          <a:rPr kumimoji="1" lang="en-US" altLang="zh-CN" sz="1600" i="1">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i="1">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i="1">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m:t>
                        </m:r>
                      </m:den>
                    </m:f>
                  </m:oMath>
                </a14:m>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n-1]</a:t>
                </a:r>
              </a:p>
              <a:p>
                <a:pPr marL="1714500" lvl="3" indent="-34290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一定不等于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257300" lvl="2" indent="-342900">
                  <a:lnSpc>
                    <a:spcPct val="125000"/>
                  </a:lnSpc>
                  <a:buFont typeface="+mj-lt"/>
                  <a:buAutoNum type="alphaLcParen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为奇数时，</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0" lvl="3" indent="-342900">
                  <a:lnSpc>
                    <a:spcPct val="125000"/>
                  </a:lnSpc>
                  <a:buFont typeface="Arial" panose="020B0604020202020204" pitchFamily="34" charset="0"/>
                  <a:buChar char="•"/>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在</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right1]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arr2[left2, mid2]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中的可能位置为</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0" lvl="3" indent="-342900">
                  <a:lnSpc>
                    <a:spcPct val="125000"/>
                  </a:lnSpc>
                  <a:buFont typeface="Arial" panose="020B0604020202020204" pitchFamily="34" charset="0"/>
                  <a:buChar char="•"/>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在整体数组中的可能位置为</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14:m>
                  <m:oMath xmlns:m="http://schemas.openxmlformats.org/officeDocument/2006/math">
                    <m:f>
                      <m:fPr>
                        <m:ctrlPr>
                          <a:rPr kumimoji="1" lang="en-US" altLang="zh-CN" sz="1600" i="1">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i="1">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600" b="0" i="1"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num>
                      <m:den>
                        <m:r>
                          <a:rPr kumimoji="1" lang="en-US" altLang="zh-CN" sz="1600" i="1">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m:t>
                        </m:r>
                      </m:den>
                    </m:f>
                  </m:oMath>
                </a14:m>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n]</a:t>
                </a:r>
              </a:p>
              <a:p>
                <a:pPr marL="1714500" lvl="3" indent="-34290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可能等于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B3D9EB65-071D-521D-4F31-3CBEF3B772FA}"/>
                  </a:ext>
                </a:extLst>
              </p:cNvPr>
              <p:cNvSpPr txBox="1">
                <a:spLocks noRot="1" noChangeAspect="1" noMove="1" noResize="1" noEditPoints="1" noAdjustHandles="1" noChangeArrowheads="1" noChangeShapeType="1" noTextEdit="1"/>
              </p:cNvSpPr>
              <p:nvPr/>
            </p:nvSpPr>
            <p:spPr>
              <a:xfrm>
                <a:off x="623458" y="1823904"/>
                <a:ext cx="7644631" cy="4294445"/>
              </a:xfrm>
              <a:prstGeom prst="rect">
                <a:avLst/>
              </a:prstGeom>
              <a:blipFill>
                <a:blip r:embed="rId3"/>
                <a:stretch>
                  <a:fillRect l="-498" t="-295" b="-88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F1E454B-5243-1F55-ECF8-91E70A987B0B}"/>
                  </a:ext>
                </a:extLst>
              </p:cNvPr>
              <p:cNvSpPr txBox="1"/>
              <p:nvPr/>
            </p:nvSpPr>
            <p:spPr>
              <a:xfrm>
                <a:off x="2650572" y="3370628"/>
                <a:ext cx="452753" cy="367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400" i="1" smtClean="0">
                              <a:solidFill>
                                <a:srgbClr val="005493"/>
                              </a:solidFill>
                              <a:latin typeface="Cambria Math" panose="02040503050406030204" pitchFamily="18" charset="0"/>
                            </a:rPr>
                          </m:ctrlPr>
                        </m:dPr>
                        <m:e>
                          <m:r>
                            <a:rPr kumimoji="1" lang="en-US" altLang="zh-CN" sz="1400" b="0" i="1" smtClean="0">
                              <a:solidFill>
                                <a:srgbClr val="005493"/>
                              </a:solidFill>
                              <a:latin typeface="Cambria Math" panose="02040503050406030204" pitchFamily="18" charset="0"/>
                            </a:rPr>
                            <m:t>1,</m:t>
                          </m:r>
                          <m:f>
                            <m:fPr>
                              <m:ctrlPr>
                                <a:rPr kumimoji="1" lang="en-US" altLang="zh-CN" sz="1400" i="1">
                                  <a:solidFill>
                                    <a:srgbClr val="005493"/>
                                  </a:solidFill>
                                  <a:latin typeface="Cambria Math" panose="02040503050406030204" pitchFamily="18" charset="0"/>
                                </a:rPr>
                              </m:ctrlPr>
                            </m:fPr>
                            <m:num>
                              <m:r>
                                <a:rPr kumimoji="1" lang="en-US" altLang="zh-CN" sz="1400" i="1">
                                  <a:solidFill>
                                    <a:srgbClr val="005493"/>
                                  </a:solidFill>
                                  <a:latin typeface="Cambria Math" panose="02040503050406030204" pitchFamily="18" charset="0"/>
                                </a:rPr>
                                <m:t>𝑛</m:t>
                              </m:r>
                            </m:num>
                            <m:den>
                              <m:r>
                                <a:rPr kumimoji="1" lang="en-US" altLang="zh-CN" sz="1400" i="1">
                                  <a:solidFill>
                                    <a:srgbClr val="005493"/>
                                  </a:solidFill>
                                  <a:latin typeface="Cambria Math" panose="02040503050406030204" pitchFamily="18" charset="0"/>
                                </a:rPr>
                                <m:t>2</m:t>
                              </m:r>
                            </m:den>
                          </m:f>
                        </m:e>
                      </m:d>
                    </m:oMath>
                  </m:oMathPara>
                </a14:m>
                <a:endParaRPr kumimoji="1" lang="zh-CN" altLang="en-US" sz="1400" dirty="0">
                  <a:solidFill>
                    <a:srgbClr val="005493"/>
                  </a:solidFill>
                </a:endParaRPr>
              </a:p>
            </p:txBody>
          </p:sp>
        </mc:Choice>
        <mc:Fallback xmlns="">
          <p:sp>
            <p:nvSpPr>
              <p:cNvPr id="2" name="文本框 1">
                <a:extLst>
                  <a:ext uri="{FF2B5EF4-FFF2-40B4-BE49-F238E27FC236}">
                    <a16:creationId xmlns:a16="http://schemas.microsoft.com/office/drawing/2014/main" id="{2F1E454B-5243-1F55-ECF8-91E70A987B0B}"/>
                  </a:ext>
                </a:extLst>
              </p:cNvPr>
              <p:cNvSpPr txBox="1">
                <a:spLocks noRot="1" noChangeAspect="1" noMove="1" noResize="1" noEditPoints="1" noAdjustHandles="1" noChangeArrowheads="1" noChangeShapeType="1" noTextEdit="1"/>
              </p:cNvSpPr>
              <p:nvPr/>
            </p:nvSpPr>
            <p:spPr>
              <a:xfrm>
                <a:off x="2650572" y="3370628"/>
                <a:ext cx="452753" cy="367537"/>
              </a:xfrm>
              <a:prstGeom prst="rect">
                <a:avLst/>
              </a:prstGeom>
              <a:blipFill>
                <a:blip r:embed="rId4"/>
                <a:stretch>
                  <a:fillRect t="-3333" b="-1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6A76050-558E-0109-546E-B0F61AE83654}"/>
                  </a:ext>
                </a:extLst>
              </p:cNvPr>
              <p:cNvSpPr txBox="1"/>
              <p:nvPr/>
            </p:nvSpPr>
            <p:spPr>
              <a:xfrm>
                <a:off x="2650572" y="4997362"/>
                <a:ext cx="771430" cy="41049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zh-CN" sz="1400" i="1" smtClean="0">
                              <a:solidFill>
                                <a:srgbClr val="005493"/>
                              </a:solidFill>
                              <a:latin typeface="Cambria Math" panose="02040503050406030204" pitchFamily="18" charset="0"/>
                            </a:rPr>
                          </m:ctrlPr>
                        </m:dPr>
                        <m:e>
                          <m:r>
                            <a:rPr kumimoji="1" lang="en-US" altLang="zh-CN" sz="1400" b="0" i="1" smtClean="0">
                              <a:solidFill>
                                <a:srgbClr val="005493"/>
                              </a:solidFill>
                              <a:latin typeface="Cambria Math" panose="02040503050406030204" pitchFamily="18" charset="0"/>
                            </a:rPr>
                            <m:t>1,</m:t>
                          </m:r>
                          <m:f>
                            <m:fPr>
                              <m:ctrlPr>
                                <a:rPr kumimoji="1" lang="en-US" altLang="zh-CN" sz="1400" i="1">
                                  <a:solidFill>
                                    <a:srgbClr val="005493"/>
                                  </a:solidFill>
                                  <a:latin typeface="Cambria Math" panose="02040503050406030204" pitchFamily="18" charset="0"/>
                                </a:rPr>
                              </m:ctrlPr>
                            </m:fPr>
                            <m:num>
                              <m:r>
                                <a:rPr kumimoji="1" lang="en-US" altLang="zh-CN" sz="1400" i="1">
                                  <a:solidFill>
                                    <a:srgbClr val="005493"/>
                                  </a:solidFill>
                                  <a:latin typeface="Cambria Math" panose="02040503050406030204" pitchFamily="18" charset="0"/>
                                </a:rPr>
                                <m:t>𝑛</m:t>
                              </m:r>
                              <m:r>
                                <a:rPr kumimoji="1" lang="en-US" altLang="zh-CN" sz="1400" b="0" i="1" smtClean="0">
                                  <a:solidFill>
                                    <a:srgbClr val="005493"/>
                                  </a:solidFill>
                                  <a:latin typeface="Cambria Math" panose="02040503050406030204" pitchFamily="18" charset="0"/>
                                </a:rPr>
                                <m:t>+1</m:t>
                              </m:r>
                            </m:num>
                            <m:den>
                              <m:r>
                                <a:rPr kumimoji="1" lang="en-US" altLang="zh-CN" sz="1400" i="1">
                                  <a:solidFill>
                                    <a:srgbClr val="005493"/>
                                  </a:solidFill>
                                  <a:latin typeface="Cambria Math" panose="02040503050406030204" pitchFamily="18" charset="0"/>
                                </a:rPr>
                                <m:t>2</m:t>
                              </m:r>
                            </m:den>
                          </m:f>
                        </m:e>
                      </m:d>
                    </m:oMath>
                  </m:oMathPara>
                </a14:m>
                <a:endParaRPr kumimoji="1" lang="zh-CN" altLang="en-US" sz="1400" dirty="0">
                  <a:solidFill>
                    <a:srgbClr val="005493"/>
                  </a:solidFill>
                </a:endParaRPr>
              </a:p>
            </p:txBody>
          </p:sp>
        </mc:Choice>
        <mc:Fallback xmlns="">
          <p:sp>
            <p:nvSpPr>
              <p:cNvPr id="3" name="文本框 2">
                <a:extLst>
                  <a:ext uri="{FF2B5EF4-FFF2-40B4-BE49-F238E27FC236}">
                    <a16:creationId xmlns:a16="http://schemas.microsoft.com/office/drawing/2014/main" id="{96A76050-558E-0109-546E-B0F61AE83654}"/>
                  </a:ext>
                </a:extLst>
              </p:cNvPr>
              <p:cNvSpPr txBox="1">
                <a:spLocks noRot="1" noChangeAspect="1" noMove="1" noResize="1" noEditPoints="1" noAdjustHandles="1" noChangeArrowheads="1" noChangeShapeType="1" noTextEdit="1"/>
              </p:cNvSpPr>
              <p:nvPr/>
            </p:nvSpPr>
            <p:spPr>
              <a:xfrm>
                <a:off x="2650572" y="4997362"/>
                <a:ext cx="771430" cy="410497"/>
              </a:xfrm>
              <a:prstGeom prst="rect">
                <a:avLst/>
              </a:prstGeom>
              <a:blipFill>
                <a:blip r:embed="rId5"/>
                <a:stretch>
                  <a:fillRect t="-3030" b="-15152"/>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BA8C80A0-2138-3407-C7F0-886187C6BBD0}"/>
              </a:ext>
            </a:extLst>
          </p:cNvPr>
          <p:cNvGrpSpPr/>
          <p:nvPr/>
        </p:nvGrpSpPr>
        <p:grpSpPr>
          <a:xfrm>
            <a:off x="8672258" y="2753139"/>
            <a:ext cx="3074276" cy="2095814"/>
            <a:chOff x="8234881" y="4331485"/>
            <a:chExt cx="3074276" cy="2095814"/>
          </a:xfrm>
        </p:grpSpPr>
        <p:grpSp>
          <p:nvGrpSpPr>
            <p:cNvPr id="7" name="组合 6">
              <a:extLst>
                <a:ext uri="{FF2B5EF4-FFF2-40B4-BE49-F238E27FC236}">
                  <a16:creationId xmlns:a16="http://schemas.microsoft.com/office/drawing/2014/main" id="{6E741869-BEBC-7500-8CA5-24DC559E3535}"/>
                </a:ext>
              </a:extLst>
            </p:cNvPr>
            <p:cNvGrpSpPr/>
            <p:nvPr/>
          </p:nvGrpSpPr>
          <p:grpSpPr>
            <a:xfrm>
              <a:off x="8476288" y="4512790"/>
              <a:ext cx="2732993" cy="806119"/>
              <a:chOff x="9067495" y="2465112"/>
              <a:chExt cx="2732993" cy="806119"/>
            </a:xfrm>
          </p:grpSpPr>
          <p:sp>
            <p:nvSpPr>
              <p:cNvPr id="21" name="文本框 20">
                <a:extLst>
                  <a:ext uri="{FF2B5EF4-FFF2-40B4-BE49-F238E27FC236}">
                    <a16:creationId xmlns:a16="http://schemas.microsoft.com/office/drawing/2014/main" id="{D1D9BE31-8672-5563-93F9-1F9AD4F9BBC8}"/>
                  </a:ext>
                </a:extLst>
              </p:cNvPr>
              <p:cNvSpPr txBox="1"/>
              <p:nvPr/>
            </p:nvSpPr>
            <p:spPr>
              <a:xfrm>
                <a:off x="9067495" y="2465112"/>
                <a:ext cx="2732993" cy="307777"/>
              </a:xfrm>
              <a:prstGeom prst="rect">
                <a:avLst/>
              </a:prstGeom>
              <a:noFill/>
            </p:spPr>
            <p:txBody>
              <a:bodyPr wrap="square" rtlCol="0">
                <a:spAutoFit/>
              </a:bodyPr>
              <a:lstStyle/>
              <a:p>
                <a:r>
                  <a:rPr kumimoji="1" lang="en-US" altLang="zh-CN" sz="1400" dirty="0">
                    <a:solidFill>
                      <a:srgbClr val="005493"/>
                    </a:solidFill>
                    <a:latin typeface="Times New Roman" panose="02020603050405020304" pitchFamily="18" charset="0"/>
                    <a:cs typeface="Times New Roman" panose="02020603050405020304" pitchFamily="18" charset="0"/>
                  </a:rPr>
                  <a:t>arr1</a:t>
                </a:r>
                <a:r>
                  <a:rPr kumimoji="1" lang="zh-CN" altLang="en-US" sz="1400" dirty="0">
                    <a:solidFill>
                      <a:srgbClr val="005493"/>
                    </a:solidFill>
                    <a:latin typeface="Times New Roman" panose="02020603050405020304" pitchFamily="18" charset="0"/>
                    <a:cs typeface="Times New Roman" panose="02020603050405020304" pitchFamily="18" charset="0"/>
                  </a:rPr>
                  <a:t>：</a:t>
                </a:r>
                <a:r>
                  <a:rPr kumimoji="1" lang="en-US" altLang="zh-CN" sz="1400" dirty="0">
                    <a:solidFill>
                      <a:srgbClr val="005493"/>
                    </a:solidFill>
                    <a:latin typeface="Times New Roman" panose="02020603050405020304" pitchFamily="18" charset="0"/>
                    <a:cs typeface="Times New Roman" panose="02020603050405020304" pitchFamily="18" charset="0"/>
                  </a:rPr>
                  <a:t>[left1, …, mid1, …, right1]</a:t>
                </a:r>
                <a:endParaRPr kumimoji="1" lang="zh-CN" altLang="en-US" sz="1400" dirty="0">
                  <a:solidFill>
                    <a:srgbClr val="005493"/>
                  </a:solidFill>
                  <a:latin typeface="Times New Roman" panose="02020603050405020304" pitchFamily="18" charset="0"/>
                  <a:cs typeface="Times New Roman" panose="02020603050405020304" pitchFamily="18" charset="0"/>
                </a:endParaRPr>
              </a:p>
            </p:txBody>
          </p:sp>
          <p:sp>
            <p:nvSpPr>
              <p:cNvPr id="22" name="左大括号 21">
                <a:extLst>
                  <a:ext uri="{FF2B5EF4-FFF2-40B4-BE49-F238E27FC236}">
                    <a16:creationId xmlns:a16="http://schemas.microsoft.com/office/drawing/2014/main" id="{7A1D5A15-6E01-D30D-6E3E-5F9FF0C4E435}"/>
                  </a:ext>
                </a:extLst>
              </p:cNvPr>
              <p:cNvSpPr/>
              <p:nvPr/>
            </p:nvSpPr>
            <p:spPr>
              <a:xfrm rot="16200000">
                <a:off x="9969785" y="2489044"/>
                <a:ext cx="120082" cy="687774"/>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26BB528-86F5-4D4C-8795-3817A1C49D84}"/>
                      </a:ext>
                    </a:extLst>
                  </p:cNvPr>
                  <p:cNvSpPr txBox="1"/>
                  <p:nvPr/>
                </p:nvSpPr>
                <p:spPr>
                  <a:xfrm>
                    <a:off x="9638152" y="2890101"/>
                    <a:ext cx="783348"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−1</m:t>
                          </m:r>
                        </m:oMath>
                      </m:oMathPara>
                    </a14:m>
                    <a:endParaRPr lang="zh-CN" altLang="en-US" sz="1100" dirty="0">
                      <a:solidFill>
                        <a:srgbClr val="FF0000"/>
                      </a:solidFill>
                    </a:endParaRPr>
                  </a:p>
                </p:txBody>
              </p:sp>
            </mc:Choice>
            <mc:Fallback xmlns="">
              <p:sp>
                <p:nvSpPr>
                  <p:cNvPr id="8" name="文本框 7">
                    <a:extLst>
                      <a:ext uri="{FF2B5EF4-FFF2-40B4-BE49-F238E27FC236}">
                        <a16:creationId xmlns:a16="http://schemas.microsoft.com/office/drawing/2014/main" id="{9CD43B5F-CB2C-983B-8213-3F07D85F047C}"/>
                      </a:ext>
                    </a:extLst>
                  </p:cNvPr>
                  <p:cNvSpPr txBox="1">
                    <a:spLocks noRot="1" noChangeAspect="1" noMove="1" noResize="1" noEditPoints="1" noAdjustHandles="1" noChangeArrowheads="1" noChangeShapeType="1" noTextEdit="1"/>
                  </p:cNvSpPr>
                  <p:nvPr/>
                </p:nvSpPr>
                <p:spPr>
                  <a:xfrm>
                    <a:off x="9638152" y="2890101"/>
                    <a:ext cx="783348" cy="381130"/>
                  </a:xfrm>
                  <a:prstGeom prst="rect">
                    <a:avLst/>
                  </a:prstGeom>
                  <a:blipFill>
                    <a:blip r:embed="rId6"/>
                    <a:stretch>
                      <a:fillRect/>
                    </a:stretch>
                  </a:blipFill>
                </p:spPr>
                <p:txBody>
                  <a:bodyPr/>
                  <a:lstStyle/>
                  <a:p>
                    <a:r>
                      <a:rPr lang="zh-CN" altLang="en-US">
                        <a:noFill/>
                      </a:rPr>
                      <a:t> </a:t>
                    </a:r>
                  </a:p>
                </p:txBody>
              </p:sp>
            </mc:Fallback>
          </mc:AlternateContent>
        </p:grpSp>
        <p:grpSp>
          <p:nvGrpSpPr>
            <p:cNvPr id="8" name="组合 7">
              <a:extLst>
                <a:ext uri="{FF2B5EF4-FFF2-40B4-BE49-F238E27FC236}">
                  <a16:creationId xmlns:a16="http://schemas.microsoft.com/office/drawing/2014/main" id="{17B47ABD-BCF8-EA90-C2E4-F9EF52D9E808}"/>
                </a:ext>
              </a:extLst>
            </p:cNvPr>
            <p:cNvGrpSpPr/>
            <p:nvPr/>
          </p:nvGrpSpPr>
          <p:grpSpPr>
            <a:xfrm>
              <a:off x="8476288" y="5568080"/>
              <a:ext cx="2732993" cy="812810"/>
              <a:chOff x="9067496" y="4206304"/>
              <a:chExt cx="2732993" cy="812810"/>
            </a:xfrm>
          </p:grpSpPr>
          <p:sp>
            <p:nvSpPr>
              <p:cNvPr id="17" name="文本框 16">
                <a:extLst>
                  <a:ext uri="{FF2B5EF4-FFF2-40B4-BE49-F238E27FC236}">
                    <a16:creationId xmlns:a16="http://schemas.microsoft.com/office/drawing/2014/main" id="{3AF2730E-83CA-0F17-CA77-3D7D8185240A}"/>
                  </a:ext>
                </a:extLst>
              </p:cNvPr>
              <p:cNvSpPr txBox="1"/>
              <p:nvPr/>
            </p:nvSpPr>
            <p:spPr>
              <a:xfrm>
                <a:off x="9067496" y="4206304"/>
                <a:ext cx="2732993" cy="307777"/>
              </a:xfrm>
              <a:prstGeom prst="rect">
                <a:avLst/>
              </a:prstGeom>
              <a:noFill/>
            </p:spPr>
            <p:txBody>
              <a:bodyPr wrap="square" rtlCol="0">
                <a:spAutoFit/>
              </a:bodyPr>
              <a:lstStyle/>
              <a:p>
                <a:r>
                  <a:rPr kumimoji="1" lang="en-US" altLang="zh-CN" sz="1400" dirty="0">
                    <a:solidFill>
                      <a:srgbClr val="005493"/>
                    </a:solidFill>
                    <a:latin typeface="Times New Roman" panose="02020603050405020304" pitchFamily="18" charset="0"/>
                    <a:cs typeface="Times New Roman" panose="02020603050405020304" pitchFamily="18" charset="0"/>
                  </a:rPr>
                  <a:t>arr2</a:t>
                </a:r>
                <a:r>
                  <a:rPr kumimoji="1" lang="zh-CN" altLang="en-US" sz="1400" dirty="0">
                    <a:solidFill>
                      <a:srgbClr val="005493"/>
                    </a:solidFill>
                    <a:latin typeface="Times New Roman" panose="02020603050405020304" pitchFamily="18" charset="0"/>
                    <a:cs typeface="Times New Roman" panose="02020603050405020304" pitchFamily="18" charset="0"/>
                  </a:rPr>
                  <a:t>：</a:t>
                </a:r>
                <a:r>
                  <a:rPr kumimoji="1" lang="en-US" altLang="zh-CN" sz="1400" dirty="0">
                    <a:solidFill>
                      <a:srgbClr val="005493"/>
                    </a:solidFill>
                    <a:latin typeface="Times New Roman" panose="02020603050405020304" pitchFamily="18" charset="0"/>
                    <a:cs typeface="Times New Roman" panose="02020603050405020304" pitchFamily="18" charset="0"/>
                  </a:rPr>
                  <a:t>[left2, …, mid2, …, right2]</a:t>
                </a:r>
                <a:endParaRPr kumimoji="1" lang="zh-CN" altLang="en-US" sz="1400" dirty="0">
                  <a:solidFill>
                    <a:srgbClr val="005493"/>
                  </a:solidFill>
                  <a:latin typeface="Times New Roman" panose="02020603050405020304" pitchFamily="18" charset="0"/>
                  <a:cs typeface="Times New Roman" panose="02020603050405020304" pitchFamily="18" charset="0"/>
                </a:endParaRPr>
              </a:p>
            </p:txBody>
          </p:sp>
          <p:sp>
            <p:nvSpPr>
              <p:cNvPr id="19" name="左大括号 18">
                <a:extLst>
                  <a:ext uri="{FF2B5EF4-FFF2-40B4-BE49-F238E27FC236}">
                    <a16:creationId xmlns:a16="http://schemas.microsoft.com/office/drawing/2014/main" id="{BDCAA360-2AE0-1710-4B35-9E929753216B}"/>
                  </a:ext>
                </a:extLst>
              </p:cNvPr>
              <p:cNvSpPr/>
              <p:nvPr/>
            </p:nvSpPr>
            <p:spPr>
              <a:xfrm rot="16200000">
                <a:off x="10115817" y="4084203"/>
                <a:ext cx="117211" cy="976968"/>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CD60E82B-F35B-546F-9447-803C476FDCC7}"/>
                      </a:ext>
                    </a:extLst>
                  </p:cNvPr>
                  <p:cNvSpPr txBox="1"/>
                  <p:nvPr/>
                </p:nvSpPr>
                <p:spPr>
                  <a:xfrm>
                    <a:off x="9638152" y="4637984"/>
                    <a:ext cx="783348"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oMath>
                      </m:oMathPara>
                    </a14:m>
                    <a:endParaRPr lang="zh-CN" altLang="en-US" sz="1100" dirty="0">
                      <a:solidFill>
                        <a:srgbClr val="FF0000"/>
                      </a:solidFill>
                    </a:endParaRPr>
                  </a:p>
                </p:txBody>
              </p:sp>
            </mc:Choice>
            <mc:Fallback xmlns="">
              <p:sp>
                <p:nvSpPr>
                  <p:cNvPr id="20" name="文本框 19">
                    <a:extLst>
                      <a:ext uri="{FF2B5EF4-FFF2-40B4-BE49-F238E27FC236}">
                        <a16:creationId xmlns:a16="http://schemas.microsoft.com/office/drawing/2014/main" id="{CD60E82B-F35B-546F-9447-803C476FDCC7}"/>
                      </a:ext>
                    </a:extLst>
                  </p:cNvPr>
                  <p:cNvSpPr txBox="1">
                    <a:spLocks noRot="1" noChangeAspect="1" noMove="1" noResize="1" noEditPoints="1" noAdjustHandles="1" noChangeArrowheads="1" noChangeShapeType="1" noTextEdit="1"/>
                  </p:cNvSpPr>
                  <p:nvPr/>
                </p:nvSpPr>
                <p:spPr>
                  <a:xfrm>
                    <a:off x="9638152" y="4637984"/>
                    <a:ext cx="783348" cy="381130"/>
                  </a:xfrm>
                  <a:prstGeom prst="rect">
                    <a:avLst/>
                  </a:prstGeom>
                  <a:blipFill>
                    <a:blip r:embed="rId7"/>
                    <a:stretch>
                      <a:fillRect/>
                    </a:stretch>
                  </a:blipFill>
                </p:spPr>
                <p:txBody>
                  <a:bodyPr/>
                  <a:lstStyle/>
                  <a:p>
                    <a:r>
                      <a:rPr lang="zh-CN" altLang="en-US">
                        <a:noFill/>
                      </a:rPr>
                      <a:t> </a:t>
                    </a:r>
                  </a:p>
                </p:txBody>
              </p:sp>
            </mc:Fallback>
          </mc:AlternateContent>
        </p:grpSp>
        <p:cxnSp>
          <p:nvCxnSpPr>
            <p:cNvPr id="9" name="直线连接符 8">
              <a:extLst>
                <a:ext uri="{FF2B5EF4-FFF2-40B4-BE49-F238E27FC236}">
                  <a16:creationId xmlns:a16="http://schemas.microsoft.com/office/drawing/2014/main" id="{529279EA-5918-24A5-02CB-181B39A697FB}"/>
                </a:ext>
              </a:extLst>
            </p:cNvPr>
            <p:cNvCxnSpPr>
              <a:cxnSpLocks/>
            </p:cNvCxnSpPr>
            <p:nvPr/>
          </p:nvCxnSpPr>
          <p:spPr>
            <a:xfrm>
              <a:off x="9782505" y="4383624"/>
              <a:ext cx="0" cy="1021287"/>
            </a:xfrm>
            <a:prstGeom prst="line">
              <a:avLst/>
            </a:prstGeom>
            <a:ln w="12700">
              <a:prstDash val="dashDot"/>
            </a:ln>
          </p:spPr>
          <p:style>
            <a:lnRef idx="1">
              <a:schemeClr val="accent6"/>
            </a:lnRef>
            <a:fillRef idx="0">
              <a:schemeClr val="accent6"/>
            </a:fillRef>
            <a:effectRef idx="0">
              <a:schemeClr val="accent6"/>
            </a:effectRef>
            <a:fontRef idx="minor">
              <a:schemeClr val="tx1"/>
            </a:fontRef>
          </p:style>
        </p:cxnSp>
        <p:sp>
          <p:nvSpPr>
            <p:cNvPr id="11" name="圆角矩形 10">
              <a:extLst>
                <a:ext uri="{FF2B5EF4-FFF2-40B4-BE49-F238E27FC236}">
                  <a16:creationId xmlns:a16="http://schemas.microsoft.com/office/drawing/2014/main" id="{5BDD743D-AD7A-D9D3-7AE8-9D97901065B6}"/>
                </a:ext>
              </a:extLst>
            </p:cNvPr>
            <p:cNvSpPr/>
            <p:nvPr/>
          </p:nvSpPr>
          <p:spPr>
            <a:xfrm>
              <a:off x="8234881" y="4331485"/>
              <a:ext cx="3074276" cy="2095814"/>
            </a:xfrm>
            <a:prstGeom prst="roundRect">
              <a:avLst>
                <a:gd name="adj" fmla="val 7707"/>
              </a:avLst>
            </a:prstGeom>
            <a:noFill/>
            <a:ln>
              <a:solidFill>
                <a:srgbClr val="0054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左大括号 11">
              <a:extLst>
                <a:ext uri="{FF2B5EF4-FFF2-40B4-BE49-F238E27FC236}">
                  <a16:creationId xmlns:a16="http://schemas.microsoft.com/office/drawing/2014/main" id="{713DDC96-16C2-592E-7DDD-97E1C92D9E92}"/>
                </a:ext>
              </a:extLst>
            </p:cNvPr>
            <p:cNvSpPr/>
            <p:nvPr/>
          </p:nvSpPr>
          <p:spPr>
            <a:xfrm rot="16200000">
              <a:off x="10324102" y="4336378"/>
              <a:ext cx="120083" cy="1082719"/>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8B33A8B7-8526-3087-41C4-46127976DF5A}"/>
                    </a:ext>
                  </a:extLst>
                </p:cNvPr>
                <p:cNvSpPr txBox="1"/>
                <p:nvPr/>
              </p:nvSpPr>
              <p:spPr>
                <a:xfrm>
                  <a:off x="9842784" y="4934907"/>
                  <a:ext cx="1082707"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m:t>
                        </m:r>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−1)</m:t>
                        </m:r>
                      </m:oMath>
                    </m:oMathPara>
                  </a14:m>
                  <a:endParaRPr lang="zh-CN" altLang="en-US" sz="1100" dirty="0">
                    <a:solidFill>
                      <a:srgbClr val="FF0000"/>
                    </a:solidFill>
                  </a:endParaRPr>
                </a:p>
              </p:txBody>
            </p:sp>
          </mc:Choice>
          <mc:Fallback xmlns="">
            <p:sp>
              <p:nvSpPr>
                <p:cNvPr id="14" name="文本框 13">
                  <a:extLst>
                    <a:ext uri="{FF2B5EF4-FFF2-40B4-BE49-F238E27FC236}">
                      <a16:creationId xmlns:a16="http://schemas.microsoft.com/office/drawing/2014/main" id="{8B33A8B7-8526-3087-41C4-46127976DF5A}"/>
                    </a:ext>
                  </a:extLst>
                </p:cNvPr>
                <p:cNvSpPr txBox="1">
                  <a:spLocks noRot="1" noChangeAspect="1" noMove="1" noResize="1" noEditPoints="1" noAdjustHandles="1" noChangeArrowheads="1" noChangeShapeType="1" noTextEdit="1"/>
                </p:cNvSpPr>
                <p:nvPr/>
              </p:nvSpPr>
              <p:spPr>
                <a:xfrm>
                  <a:off x="9842784" y="4934907"/>
                  <a:ext cx="1082707" cy="381130"/>
                </a:xfrm>
                <a:prstGeom prst="rect">
                  <a:avLst/>
                </a:prstGeom>
                <a:blipFill>
                  <a:blip r:embed="rId8"/>
                  <a:stretch>
                    <a:fillRect/>
                  </a:stretch>
                </a:blipFill>
              </p:spPr>
              <p:txBody>
                <a:bodyPr/>
                <a:lstStyle/>
                <a:p>
                  <a:r>
                    <a:rPr lang="zh-CN" altLang="en-US">
                      <a:noFill/>
                    </a:rPr>
                    <a:t> </a:t>
                  </a:r>
                </a:p>
              </p:txBody>
            </p:sp>
          </mc:Fallback>
        </mc:AlternateContent>
      </p:grpSp>
      <p:cxnSp>
        <p:nvCxnSpPr>
          <p:cNvPr id="25" name="直线连接符 24">
            <a:extLst>
              <a:ext uri="{FF2B5EF4-FFF2-40B4-BE49-F238E27FC236}">
                <a16:creationId xmlns:a16="http://schemas.microsoft.com/office/drawing/2014/main" id="{C51506AB-159C-2767-1793-34B8F67C6585}"/>
              </a:ext>
            </a:extLst>
          </p:cNvPr>
          <p:cNvCxnSpPr>
            <a:cxnSpLocks/>
          </p:cNvCxnSpPr>
          <p:nvPr/>
        </p:nvCxnSpPr>
        <p:spPr>
          <a:xfrm>
            <a:off x="10653991" y="3737691"/>
            <a:ext cx="0" cy="1021287"/>
          </a:xfrm>
          <a:prstGeom prst="line">
            <a:avLst/>
          </a:prstGeom>
          <a:ln w="12700">
            <a:prstDash val="dashDot"/>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891318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两递增数组的上中位数</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3</a:t>
            </a:r>
            <a:endParaRPr kumimoji="1"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9114273-1136-4550-C492-57FF4586C77B}"/>
                  </a:ext>
                </a:extLst>
              </p:cNvPr>
              <p:cNvSpPr txBox="1"/>
              <p:nvPr/>
            </p:nvSpPr>
            <p:spPr>
              <a:xfrm flipH="1">
                <a:off x="489598" y="981608"/>
                <a:ext cx="10819559" cy="847220"/>
              </a:xfrm>
              <a:prstGeom prst="rect">
                <a:avLst/>
              </a:prstGeom>
              <a:noFill/>
            </p:spPr>
            <p:txBody>
              <a:bodyPr wrap="square" rtlCol="0">
                <a:spAutoFit/>
              </a:bodyPr>
              <a:lstStyle/>
              <a:p>
                <a:pPr algn="just">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3</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：给定两个递增数组</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arr1</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，已知两个数组的长度都为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，求两个数组中所有数的上中位数。上中位数：假设递增序列长度为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，为第</a:t>
                </a:r>
                <a14:m>
                  <m:oMath xmlns:m="http://schemas.openxmlformats.org/officeDocument/2006/math">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oMath>
                </a14:m>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个数。</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29114273-1136-4550-C492-57FF4586C77B}"/>
                  </a:ext>
                </a:extLst>
              </p:cNvPr>
              <p:cNvSpPr txBox="1">
                <a:spLocks noRot="1" noChangeAspect="1" noMove="1" noResize="1" noEditPoints="1" noAdjustHandles="1" noChangeArrowheads="1" noChangeShapeType="1" noTextEdit="1"/>
              </p:cNvSpPr>
              <p:nvPr/>
            </p:nvSpPr>
            <p:spPr>
              <a:xfrm flipH="1">
                <a:off x="489598" y="981608"/>
                <a:ext cx="10819559" cy="847220"/>
              </a:xfrm>
              <a:prstGeom prst="rect">
                <a:avLst/>
              </a:prstGeom>
              <a:blipFill>
                <a:blip r:embed="rId2"/>
                <a:stretch>
                  <a:fillRect l="-234" r="-2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3D9EB65-071D-521D-4F31-3CBEF3B772FA}"/>
                  </a:ext>
                </a:extLst>
              </p:cNvPr>
              <p:cNvSpPr txBox="1"/>
              <p:nvPr/>
            </p:nvSpPr>
            <p:spPr>
              <a:xfrm>
                <a:off x="882843" y="1828828"/>
                <a:ext cx="9125481" cy="371833"/>
              </a:xfrm>
              <a:prstGeom prst="rect">
                <a:avLst/>
              </a:prstGeom>
              <a:noFill/>
            </p:spPr>
            <p:txBody>
              <a:bodyPr wrap="square" rtlCol="0">
                <a:spAutoFit/>
              </a:bodyPr>
              <a:lstStyle/>
              <a:p>
                <a:pPr marL="285750" indent="-285750">
                  <a:lnSpc>
                    <a:spcPct val="125000"/>
                  </a:lnSpc>
                  <a:buFont typeface="Wingdings" pitchFamily="2" charset="2"/>
                  <a:buChar char="l"/>
                </a:pP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&gt; arr2[mid2]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时，</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arr1[left1, mid1]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arr2[mid2, right2]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，同理可证。</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B3D9EB65-071D-521D-4F31-3CBEF3B772FA}"/>
                  </a:ext>
                </a:extLst>
              </p:cNvPr>
              <p:cNvSpPr txBox="1">
                <a:spLocks noRot="1" noChangeAspect="1" noMove="1" noResize="1" noEditPoints="1" noAdjustHandles="1" noChangeArrowheads="1" noChangeShapeType="1" noTextEdit="1"/>
              </p:cNvSpPr>
              <p:nvPr/>
            </p:nvSpPr>
            <p:spPr>
              <a:xfrm>
                <a:off x="882843" y="1828828"/>
                <a:ext cx="9125481" cy="371833"/>
              </a:xfrm>
              <a:prstGeom prst="rect">
                <a:avLst/>
              </a:prstGeom>
              <a:blipFill>
                <a:blip r:embed="rId3"/>
                <a:stretch>
                  <a:fillRect l="-278" b="-20000"/>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88EE3952-575B-A863-31FC-81D38DBE98A0}"/>
              </a:ext>
            </a:extLst>
          </p:cNvPr>
          <p:cNvSpPr txBox="1"/>
          <p:nvPr/>
        </p:nvSpPr>
        <p:spPr>
          <a:xfrm>
            <a:off x="948358" y="2434840"/>
            <a:ext cx="8881442" cy="3141822"/>
          </a:xfrm>
          <a:prstGeom prst="rect">
            <a:avLst/>
          </a:prstGeom>
          <a:noFill/>
        </p:spPr>
        <p:txBody>
          <a:bodyPr wrap="square" rtlCol="0">
            <a:spAutoFit/>
          </a:bodyPr>
          <a:lstStyle/>
          <a:p>
            <a:pPr marL="285750" indent="-285750" algn="just">
              <a:lnSpc>
                <a:spcPct val="125000"/>
              </a:lnSpc>
              <a:buFont typeface="Wingdings" pitchFamily="2" charset="2"/>
              <a:buChar char="l"/>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综上：</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当数组长度为</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时，直接返回</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min(arr1[0], arr2[0])</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如果</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为奇数，分三种情况：</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85850" lvl="2"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return 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85850" lvl="2"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&lt;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left1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mid1, right2 = 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85850" lvl="2"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&gt;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right1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mid1, left2 = 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p>
          <a:p>
            <a:pPr marL="628650" lvl="1" indent="-171450" algn="just">
              <a:lnSpc>
                <a:spcPct val="125000"/>
              </a:lnSpc>
              <a:buFont typeface="Wingdings" pitchFamily="2" charset="2"/>
              <a:buChar char="ü"/>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如果</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为偶数，同样分三种情况：</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85850" lvl="2"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return 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85850" lvl="2"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&lt;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left1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mid1+1, right2 = 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085850" lvl="2"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&gt;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right1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mid1, left2 = mid2+1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16741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两递增数组的上中位数</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3</a:t>
            </a:r>
            <a:endParaRPr kumimoji="1" lang="zh-CN" altLang="en-US" sz="2400" b="1"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59B89715-CFC1-343A-0B6C-3E055146A992}"/>
              </a:ext>
            </a:extLst>
          </p:cNvPr>
          <p:cNvPicPr>
            <a:picLocks noChangeAspect="1"/>
          </p:cNvPicPr>
          <p:nvPr/>
        </p:nvPicPr>
        <p:blipFill>
          <a:blip r:embed="rId2"/>
          <a:stretch>
            <a:fillRect/>
          </a:stretch>
        </p:blipFill>
        <p:spPr>
          <a:xfrm>
            <a:off x="6657644" y="1517227"/>
            <a:ext cx="5014765" cy="4942868"/>
          </a:xfrm>
          <a:prstGeom prst="rect">
            <a:avLst/>
          </a:prstGeom>
          <a:effectLst>
            <a:outerShdw blurRad="50800" dist="38100" dir="2700000" algn="tl" rotWithShape="0">
              <a:prstClr val="black">
                <a:alpha val="40000"/>
              </a:prstClr>
            </a:outerShdw>
          </a:effectLst>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6D192E2-3188-8231-3AED-1987ECC2CABB}"/>
                  </a:ext>
                </a:extLst>
              </p:cNvPr>
              <p:cNvSpPr txBox="1"/>
              <p:nvPr/>
            </p:nvSpPr>
            <p:spPr>
              <a:xfrm flipH="1">
                <a:off x="489598" y="981608"/>
                <a:ext cx="10819559" cy="847220"/>
              </a:xfrm>
              <a:prstGeom prst="rect">
                <a:avLst/>
              </a:prstGeom>
              <a:noFill/>
            </p:spPr>
            <p:txBody>
              <a:bodyPr wrap="square" rtlCol="0">
                <a:spAutoFit/>
              </a:bodyPr>
              <a:lstStyle/>
              <a:p>
                <a:pPr algn="just">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3</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：给定两个递增数组</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arr1</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，已知两个数组的长度都为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，求两个数组中所有数的上中位数。上中位数：假设递增序列长度为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，为第</a:t>
                </a:r>
                <a14:m>
                  <m:oMath xmlns:m="http://schemas.openxmlformats.org/officeDocument/2006/math">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oMath>
                </a14:m>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个数。</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C6D192E2-3188-8231-3AED-1987ECC2CABB}"/>
                  </a:ext>
                </a:extLst>
              </p:cNvPr>
              <p:cNvSpPr txBox="1">
                <a:spLocks noRot="1" noChangeAspect="1" noMove="1" noResize="1" noEditPoints="1" noAdjustHandles="1" noChangeArrowheads="1" noChangeShapeType="1" noTextEdit="1"/>
              </p:cNvSpPr>
              <p:nvPr/>
            </p:nvSpPr>
            <p:spPr>
              <a:xfrm flipH="1">
                <a:off x="489598" y="981608"/>
                <a:ext cx="10819559" cy="847220"/>
              </a:xfrm>
              <a:prstGeom prst="rect">
                <a:avLst/>
              </a:prstGeom>
              <a:blipFill>
                <a:blip r:embed="rId3"/>
                <a:stretch>
                  <a:fillRect l="-234" r="-23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99D77E6A-DC05-878C-B3F5-693A5EEB5CF3}"/>
              </a:ext>
            </a:extLst>
          </p:cNvPr>
          <p:cNvSpPr txBox="1"/>
          <p:nvPr/>
        </p:nvSpPr>
        <p:spPr>
          <a:xfrm>
            <a:off x="865212" y="1828828"/>
            <a:ext cx="5898092" cy="3141822"/>
          </a:xfrm>
          <a:prstGeom prst="rect">
            <a:avLst/>
          </a:prstGeom>
          <a:noFill/>
        </p:spPr>
        <p:txBody>
          <a:bodyPr wrap="square" rtlCol="0">
            <a:spAutoFit/>
          </a:bodyPr>
          <a:lstStyle/>
          <a:p>
            <a:pPr algn="just">
              <a:lnSpc>
                <a:spcPct val="125000"/>
              </a:lnSpc>
            </a:pP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gn="just">
              <a:lnSpc>
                <a:spcPct val="125000"/>
              </a:lnSpc>
              <a:buFont typeface="Wingdings" pitchFamily="2" charset="2"/>
              <a:buChar char="ü"/>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当数组长度为</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时，直接返回</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min(arr1[0], arr2[0])</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 indent="-171450" algn="just">
              <a:lnSpc>
                <a:spcPct val="125000"/>
              </a:lnSpc>
              <a:buFont typeface="Wingdings" pitchFamily="2" charset="2"/>
              <a:buChar char="ü"/>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如果</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为奇数，分三种情况：</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return 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&gt;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right1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mid1, left2 = 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&lt;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left1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mid1, right2 = 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p>
          <a:p>
            <a:pPr marL="171450" indent="-171450" algn="just">
              <a:lnSpc>
                <a:spcPct val="125000"/>
              </a:lnSpc>
              <a:buFont typeface="Wingdings" pitchFamily="2" charset="2"/>
              <a:buChar char="ü"/>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如果</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为偶数，同样分三种情况：</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return 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&gt;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right1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mid1, left2 = mid2+1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 &lt; arr2[mid2],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则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left1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mid1+1, right2 = 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3513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搜索二维矩阵</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4</a:t>
            </a:r>
            <a:endParaRPr kumimoji="1" lang="zh-CN" altLang="en-US" sz="24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D86757C-CB04-DBBD-7FD3-7D53C5BF369C}"/>
              </a:ext>
            </a:extLst>
          </p:cNvPr>
          <p:cNvSpPr txBox="1"/>
          <p:nvPr/>
        </p:nvSpPr>
        <p:spPr>
          <a:xfrm flipH="1">
            <a:off x="489598" y="981608"/>
            <a:ext cx="10819559" cy="679610"/>
          </a:xfrm>
          <a:prstGeom prst="rect">
            <a:avLst/>
          </a:prstGeom>
          <a:noFill/>
        </p:spPr>
        <p:txBody>
          <a:bodyPr wrap="square" rtlCol="0">
            <a:spAutoFit/>
          </a:bodyPr>
          <a:lstStyle/>
          <a:p>
            <a:pPr algn="just">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4</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：搜索</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m</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矩阵</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matrix</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中的目标值</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。该矩阵具有以下特征：每行的元素从左到右升序排列，每列的元素从上到下升序排列。</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A3397D11-2A26-4ABC-BE22-785C1C368E44}"/>
              </a:ext>
            </a:extLst>
          </p:cNvPr>
          <p:cNvSpPr txBox="1"/>
          <p:nvPr/>
        </p:nvSpPr>
        <p:spPr>
          <a:xfrm>
            <a:off x="865211" y="1661218"/>
            <a:ext cx="2027075" cy="301942"/>
          </a:xfrm>
          <a:prstGeom prst="rect">
            <a:avLst/>
          </a:prstGeom>
          <a:noFill/>
        </p:spPr>
        <p:txBody>
          <a:bodyPr wrap="square">
            <a:spAutoFit/>
          </a:bodyPr>
          <a:lstStyle/>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示例</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target=5</a:t>
            </a:r>
          </a:p>
        </p:txBody>
      </p:sp>
      <p:sp>
        <p:nvSpPr>
          <p:cNvPr id="8" name="文本框 7">
            <a:extLst>
              <a:ext uri="{FF2B5EF4-FFF2-40B4-BE49-F238E27FC236}">
                <a16:creationId xmlns:a16="http://schemas.microsoft.com/office/drawing/2014/main" id="{8CA1C217-52DC-F06A-012E-5E7F731023C4}"/>
              </a:ext>
            </a:extLst>
          </p:cNvPr>
          <p:cNvSpPr txBox="1"/>
          <p:nvPr/>
        </p:nvSpPr>
        <p:spPr>
          <a:xfrm>
            <a:off x="3118814" y="1661218"/>
            <a:ext cx="2027074" cy="301942"/>
          </a:xfrm>
          <a:prstGeom prst="rect">
            <a:avLst/>
          </a:prstGeom>
          <a:noFill/>
        </p:spPr>
        <p:txBody>
          <a:bodyPr wrap="square">
            <a:spAutoFit/>
          </a:bodyPr>
          <a:lstStyle/>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示例</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target=20</a:t>
            </a:r>
          </a:p>
        </p:txBody>
      </p:sp>
      <p:pic>
        <p:nvPicPr>
          <p:cNvPr id="7" name="图片 6">
            <a:extLst>
              <a:ext uri="{FF2B5EF4-FFF2-40B4-BE49-F238E27FC236}">
                <a16:creationId xmlns:a16="http://schemas.microsoft.com/office/drawing/2014/main" id="{659EDB7D-1085-D63C-B7EE-87BC9E7AF2DF}"/>
              </a:ext>
            </a:extLst>
          </p:cNvPr>
          <p:cNvPicPr>
            <a:picLocks noChangeAspect="1"/>
          </p:cNvPicPr>
          <p:nvPr/>
        </p:nvPicPr>
        <p:blipFill>
          <a:blip r:embed="rId2"/>
          <a:stretch>
            <a:fillRect/>
          </a:stretch>
        </p:blipFill>
        <p:spPr>
          <a:xfrm>
            <a:off x="868242" y="1963160"/>
            <a:ext cx="2137308" cy="2137308"/>
          </a:xfrm>
          <a:prstGeom prst="rect">
            <a:avLst/>
          </a:prstGeom>
        </p:spPr>
      </p:pic>
      <p:pic>
        <p:nvPicPr>
          <p:cNvPr id="9" name="图片 8">
            <a:extLst>
              <a:ext uri="{FF2B5EF4-FFF2-40B4-BE49-F238E27FC236}">
                <a16:creationId xmlns:a16="http://schemas.microsoft.com/office/drawing/2014/main" id="{9A39D215-4817-D305-D2DF-E3A82261871B}"/>
              </a:ext>
            </a:extLst>
          </p:cNvPr>
          <p:cNvPicPr>
            <a:picLocks noChangeAspect="1"/>
          </p:cNvPicPr>
          <p:nvPr/>
        </p:nvPicPr>
        <p:blipFill>
          <a:blip r:embed="rId3"/>
          <a:stretch>
            <a:fillRect/>
          </a:stretch>
        </p:blipFill>
        <p:spPr>
          <a:xfrm>
            <a:off x="3118814" y="1963160"/>
            <a:ext cx="2137308" cy="2137308"/>
          </a:xfrm>
          <a:prstGeom prst="rect">
            <a:avLst/>
          </a:prstGeom>
        </p:spPr>
      </p:pic>
      <p:sp>
        <p:nvSpPr>
          <p:cNvPr id="10" name="文本框 9">
            <a:extLst>
              <a:ext uri="{FF2B5EF4-FFF2-40B4-BE49-F238E27FC236}">
                <a16:creationId xmlns:a16="http://schemas.microsoft.com/office/drawing/2014/main" id="{D9625DF6-E4C6-76E7-BE1E-A63C72A927F9}"/>
              </a:ext>
            </a:extLst>
          </p:cNvPr>
          <p:cNvSpPr txBox="1"/>
          <p:nvPr/>
        </p:nvSpPr>
        <p:spPr>
          <a:xfrm>
            <a:off x="625256" y="4234223"/>
            <a:ext cx="4735019" cy="875496"/>
          </a:xfrm>
          <a:prstGeom prst="rect">
            <a:avLst/>
          </a:prstGeom>
          <a:noFill/>
        </p:spPr>
        <p:txBody>
          <a:bodyPr wrap="square" rtlCol="0">
            <a:spAutoFit/>
          </a:bodyPr>
          <a:lstStyle/>
          <a:p>
            <a:pPr marL="171450" indent="-171450" algn="just">
              <a:lnSpc>
                <a:spcPct val="125000"/>
              </a:lnSpc>
              <a:buFont typeface="Wingdings" pitchFamily="2" charset="2"/>
              <a:buChar char="ü"/>
            </a:pP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二分查找：</a:t>
            </a:r>
            <a:endPar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628650" lvl="1" indent="-171450" algn="just">
              <a:lnSpc>
                <a:spcPct val="125000"/>
              </a:lnSpc>
              <a:buFont typeface="Wingdings" pitchFamily="2" charset="2"/>
              <a:buChar char="ü"/>
            </a:pP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根据</a:t>
            </a:r>
            <a:r>
              <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matrix</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的特性，可以对每一行都使用一次二分，判断</a:t>
            </a:r>
            <a:r>
              <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是否在该行，从而判断</a:t>
            </a:r>
            <a:r>
              <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是否存在。</a:t>
            </a:r>
          </a:p>
        </p:txBody>
      </p:sp>
      <p:pic>
        <p:nvPicPr>
          <p:cNvPr id="12" name="图片 11">
            <a:extLst>
              <a:ext uri="{FF2B5EF4-FFF2-40B4-BE49-F238E27FC236}">
                <a16:creationId xmlns:a16="http://schemas.microsoft.com/office/drawing/2014/main" id="{D02AEE3A-DFE7-21E8-8D6B-961865D5E746}"/>
              </a:ext>
            </a:extLst>
          </p:cNvPr>
          <p:cNvPicPr>
            <a:picLocks noChangeAspect="1"/>
          </p:cNvPicPr>
          <p:nvPr/>
        </p:nvPicPr>
        <p:blipFill>
          <a:blip r:embed="rId4"/>
          <a:stretch>
            <a:fillRect/>
          </a:stretch>
        </p:blipFill>
        <p:spPr>
          <a:xfrm>
            <a:off x="5612278" y="1536859"/>
            <a:ext cx="5696879" cy="1892141"/>
          </a:xfrm>
          <a:prstGeom prst="rect">
            <a:avLst/>
          </a:prstGeom>
          <a:effectLst>
            <a:outerShdw blurRad="50800" dist="38100" dir="2700000" algn="tl" rotWithShape="0">
              <a:prstClr val="black">
                <a:alpha val="40000"/>
              </a:prstClr>
            </a:outerShdw>
          </a:effectLst>
        </p:spPr>
      </p:pic>
      <p:sp>
        <p:nvSpPr>
          <p:cNvPr id="3" name="圆角矩形 2">
            <a:extLst>
              <a:ext uri="{FF2B5EF4-FFF2-40B4-BE49-F238E27FC236}">
                <a16:creationId xmlns:a16="http://schemas.microsoft.com/office/drawing/2014/main" id="{F0B3A32F-6194-23D1-B739-6D4D0DB8AE9D}"/>
              </a:ext>
            </a:extLst>
          </p:cNvPr>
          <p:cNvSpPr/>
          <p:nvPr/>
        </p:nvSpPr>
        <p:spPr>
          <a:xfrm>
            <a:off x="6432331" y="2048475"/>
            <a:ext cx="4414345" cy="19706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420F81A8-AC67-55E3-834E-6062DECF3F8E}"/>
              </a:ext>
            </a:extLst>
          </p:cNvPr>
          <p:cNvSpPr txBox="1"/>
          <p:nvPr/>
        </p:nvSpPr>
        <p:spPr>
          <a:xfrm>
            <a:off x="9494817" y="2258685"/>
            <a:ext cx="2170496" cy="267061"/>
          </a:xfrm>
          <a:prstGeom prst="rect">
            <a:avLst/>
          </a:prstGeom>
          <a:noFill/>
        </p:spPr>
        <p:txBody>
          <a:bodyPr wrap="square" rtlCol="0">
            <a:spAutoFit/>
          </a:bodyPr>
          <a:lstStyle/>
          <a:p>
            <a:pPr algn="just">
              <a:lnSpc>
                <a:spcPct val="125000"/>
              </a:lnSpc>
            </a:pPr>
            <a:r>
              <a:rPr kumimoji="1" lang="en-US" altLang="zh-CN" sz="1000" dirty="0" err="1">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Lower_bound</a:t>
            </a:r>
            <a:r>
              <a:rPr kumimoji="1" lang="zh-CN" altLang="en-US" sz="10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：二分查找函数</a:t>
            </a:r>
          </a:p>
        </p:txBody>
      </p:sp>
      <p:pic>
        <p:nvPicPr>
          <p:cNvPr id="13" name="图片 12">
            <a:extLst>
              <a:ext uri="{FF2B5EF4-FFF2-40B4-BE49-F238E27FC236}">
                <a16:creationId xmlns:a16="http://schemas.microsoft.com/office/drawing/2014/main" id="{89051BF5-1251-8400-0F96-E734DABCF87F}"/>
              </a:ext>
            </a:extLst>
          </p:cNvPr>
          <p:cNvPicPr>
            <a:picLocks noChangeAspect="1"/>
          </p:cNvPicPr>
          <p:nvPr/>
        </p:nvPicPr>
        <p:blipFill>
          <a:blip r:embed="rId5"/>
          <a:stretch>
            <a:fillRect/>
          </a:stretch>
        </p:blipFill>
        <p:spPr>
          <a:xfrm>
            <a:off x="6793431" y="3700750"/>
            <a:ext cx="4515726" cy="2667129"/>
          </a:xfrm>
          <a:prstGeom prst="rect">
            <a:avLst/>
          </a:prstGeom>
          <a:effectLst>
            <a:outerShdw blurRad="50800" dist="38100" dir="2700000" algn="tl" rotWithShape="0">
              <a:prstClr val="black">
                <a:alpha val="40000"/>
              </a:prstClr>
            </a:outerShdw>
          </a:effectLst>
        </p:spPr>
      </p:pic>
      <p:sp>
        <p:nvSpPr>
          <p:cNvPr id="14" name="文本框 13">
            <a:extLst>
              <a:ext uri="{FF2B5EF4-FFF2-40B4-BE49-F238E27FC236}">
                <a16:creationId xmlns:a16="http://schemas.microsoft.com/office/drawing/2014/main" id="{0917AE8D-CC67-29AF-6B18-64D175C6F03D}"/>
              </a:ext>
            </a:extLst>
          </p:cNvPr>
          <p:cNvSpPr txBox="1"/>
          <p:nvPr/>
        </p:nvSpPr>
        <p:spPr>
          <a:xfrm>
            <a:off x="10239441" y="6065937"/>
            <a:ext cx="1214469" cy="301942"/>
          </a:xfrm>
          <a:prstGeom prst="rect">
            <a:avLst/>
          </a:prstGeom>
          <a:noFill/>
        </p:spPr>
        <p:txBody>
          <a:bodyPr wrap="square" rtlCol="0">
            <a:spAutoFit/>
          </a:bodyPr>
          <a:lstStyle/>
          <a:p>
            <a:pPr algn="ct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二分搜索</a:t>
            </a:r>
            <a:endPar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3200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105025" y="826771"/>
            <a:ext cx="7981950" cy="5229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文本框 5"/>
          <p:cNvSpPr txBox="1"/>
          <p:nvPr/>
        </p:nvSpPr>
        <p:spPr>
          <a:xfrm>
            <a:off x="3582748" y="3119969"/>
            <a:ext cx="1743075" cy="1198880"/>
          </a:xfrm>
          <a:prstGeom prst="rect">
            <a:avLst/>
          </a:prstGeom>
          <a:noFill/>
        </p:spPr>
        <p:txBody>
          <a:bodyPr wrap="square" rtlCol="0">
            <a:spAutoFit/>
          </a:bodyPr>
          <a:lstStyle/>
          <a:p>
            <a:r>
              <a:rPr lang="zh-CN" altLang="en-US" sz="3000" b="1" dirty="0">
                <a:solidFill>
                  <a:schemeClr val="bg1"/>
                </a:solidFill>
                <a:latin typeface="微软雅黑" panose="020B0503020204020204" pitchFamily="34" charset="-122"/>
                <a:ea typeface="微软雅黑" panose="020B0503020204020204" pitchFamily="34" charset="-122"/>
              </a:rPr>
              <a:t>谢谢</a:t>
            </a: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   </a:t>
            </a:r>
          </a:p>
          <a:p>
            <a:r>
              <a:rPr lang="en-US" altLang="zh-CN" sz="2100" dirty="0">
                <a:solidFill>
                  <a:schemeClr val="bg1"/>
                </a:solidFill>
                <a:latin typeface="微软雅黑" panose="020B0503020204020204" pitchFamily="34" charset="-122"/>
                <a:ea typeface="微软雅黑" panose="020B0503020204020204" pitchFamily="34" charset="-122"/>
              </a:rPr>
              <a:t>THANK YOU</a:t>
            </a:r>
            <a:endParaRPr lang="zh-CN" altLang="en-US" sz="15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custDataLst>
              <p:tags r:id="rId1"/>
            </p:custDataLst>
          </p:nvPr>
        </p:nvSpPr>
        <p:spPr>
          <a:xfrm>
            <a:off x="0" y="0"/>
            <a:ext cx="12192000" cy="6858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375E"/>
              </a:solidFill>
            </a:endParaRPr>
          </a:p>
        </p:txBody>
      </p:sp>
      <p:sp>
        <p:nvSpPr>
          <p:cNvPr id="9" name="矩形 8"/>
          <p:cNvSpPr/>
          <p:nvPr>
            <p:custDataLst>
              <p:tags r:id="rId2"/>
            </p:custDataLst>
          </p:nvPr>
        </p:nvSpPr>
        <p:spPr>
          <a:xfrm>
            <a:off x="774700" y="781050"/>
            <a:ext cx="10642600" cy="5295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661196" y="2335362"/>
            <a:ext cx="3329254" cy="1523494"/>
          </a:xfrm>
          <a:prstGeom prst="rect">
            <a:avLst/>
          </a:prstGeom>
          <a:noFill/>
        </p:spPr>
        <p:txBody>
          <a:bodyPr wrap="square" rtlCol="0">
            <a:spAutoFit/>
          </a:bodyPr>
          <a:lstStyle/>
          <a:p>
            <a:endParaRPr lang="en-US" altLang="zh-CN" sz="1350" dirty="0">
              <a:solidFill>
                <a:schemeClr val="bg2">
                  <a:lumMod val="50000"/>
                </a:schemeClr>
              </a:solidFill>
              <a:latin typeface="微软雅黑 Light" panose="020B0502040204020203" pitchFamily="34" charset="-122"/>
              <a:ea typeface="微软雅黑 Light" panose="020B0502040204020203" pitchFamily="34" charset="-122"/>
            </a:endParaRPr>
          </a:p>
          <a:p>
            <a:endParaRPr lang="en-US" altLang="zh-CN" sz="1350" dirty="0">
              <a:solidFill>
                <a:schemeClr val="bg2">
                  <a:lumMod val="50000"/>
                </a:schemeClr>
              </a:solidFill>
              <a:latin typeface="微软雅黑 Light" panose="020B0502040204020203" pitchFamily="34" charset="-122"/>
              <a:ea typeface="微软雅黑 Light" panose="020B0502040204020203" pitchFamily="34" charset="-122"/>
            </a:endParaRPr>
          </a:p>
          <a:p>
            <a:pPr algn="ctr"/>
            <a:r>
              <a:rPr lang="zh-CN" altLang="en-US" sz="6600" b="1" dirty="0">
                <a:solidFill>
                  <a:schemeClr val="bg1">
                    <a:lumMod val="50000"/>
                  </a:schemeClr>
                </a:solidFill>
                <a:latin typeface="SimHei" panose="02010609060101010101" pitchFamily="49" charset="-122"/>
                <a:ea typeface="SimHei" panose="02010609060101010101" pitchFamily="49" charset="-122"/>
              </a:rPr>
              <a:t>谢 谢 ！</a:t>
            </a:r>
            <a:endParaRPr lang="en-US" altLang="zh-CN" sz="6600" b="1" dirty="0">
              <a:solidFill>
                <a:schemeClr val="bg1">
                  <a:lumMod val="50000"/>
                </a:schemeClr>
              </a:solidFill>
              <a:latin typeface="SimHei" panose="02010609060101010101" pitchFamily="49" charset="-122"/>
              <a:ea typeface="SimHei" panose="02010609060101010101" pitchFamily="49" charset="-122"/>
            </a:endParaRPr>
          </a:p>
        </p:txBody>
      </p:sp>
      <p:sp>
        <p:nvSpPr>
          <p:cNvPr id="12" name="矩形 11">
            <a:extLst>
              <a:ext uri="{FF2B5EF4-FFF2-40B4-BE49-F238E27FC236}">
                <a16:creationId xmlns:a16="http://schemas.microsoft.com/office/drawing/2014/main" id="{00B04308-D943-F34F-BF8C-2C386298C7EE}"/>
              </a:ext>
            </a:extLst>
          </p:cNvPr>
          <p:cNvSpPr/>
          <p:nvPr>
            <p:custDataLst>
              <p:tags r:id="rId3"/>
            </p:custDataLst>
          </p:nvPr>
        </p:nvSpPr>
        <p:spPr>
          <a:xfrm>
            <a:off x="8661666" y="781050"/>
            <a:ext cx="1639570" cy="3563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E5FB83-6DDA-7698-D2C5-26CDF7C84549}"/>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微软雅黑" panose="020B0503020204020204" pitchFamily="34" charset="-122"/>
                <a:ea typeface="微软雅黑" panose="020B0503020204020204" pitchFamily="34" charset="-122"/>
              </a:rPr>
              <a:t>一</a:t>
            </a:r>
          </a:p>
        </p:txBody>
      </p:sp>
      <p:sp>
        <p:nvSpPr>
          <p:cNvPr id="7" name="矩形 25">
            <a:extLst>
              <a:ext uri="{FF2B5EF4-FFF2-40B4-BE49-F238E27FC236}">
                <a16:creationId xmlns:a16="http://schemas.microsoft.com/office/drawing/2014/main" id="{84F87B15-862D-89DD-61C8-6D96EE7929DF}"/>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递归与分支策略</a:t>
            </a:r>
            <a:r>
              <a:rPr lang="en-US" altLang="zh-CN" sz="2400" b="1" dirty="0">
                <a:solidFill>
                  <a:schemeClr val="bg1"/>
                </a:solidFill>
                <a:latin typeface="微软雅黑" panose="020B0503020204020204" pitchFamily="34" charset="-122"/>
                <a:ea typeface="微软雅黑" panose="020B0503020204020204" pitchFamily="34" charset="-122"/>
                <a:cs typeface="+mn-ea"/>
              </a:rPr>
              <a:t> &gt; </a:t>
            </a:r>
            <a:r>
              <a:rPr lang="zh-CN" altLang="en-US" sz="2400" b="1" dirty="0">
                <a:solidFill>
                  <a:schemeClr val="bg1"/>
                </a:solidFill>
                <a:latin typeface="微软雅黑" panose="020B0503020204020204" pitchFamily="34" charset="-122"/>
                <a:ea typeface="微软雅黑" panose="020B0503020204020204" pitchFamily="34" charset="-122"/>
                <a:cs typeface="+mn-ea"/>
              </a:rPr>
              <a:t>递归</a:t>
            </a:r>
          </a:p>
        </p:txBody>
      </p:sp>
      <p:sp>
        <p:nvSpPr>
          <p:cNvPr id="36" name="文本框 35">
            <a:extLst>
              <a:ext uri="{FF2B5EF4-FFF2-40B4-BE49-F238E27FC236}">
                <a16:creationId xmlns:a16="http://schemas.microsoft.com/office/drawing/2014/main" id="{36397327-5B3F-53ED-0BEB-4A0BC9B4C2EE}"/>
              </a:ext>
            </a:extLst>
          </p:cNvPr>
          <p:cNvSpPr txBox="1"/>
          <p:nvPr/>
        </p:nvSpPr>
        <p:spPr>
          <a:xfrm>
            <a:off x="484434" y="1159851"/>
            <a:ext cx="3393279" cy="461665"/>
          </a:xfrm>
          <a:prstGeom prst="rect">
            <a:avLst/>
          </a:prstGeom>
          <a:noFill/>
        </p:spPr>
        <p:txBody>
          <a:bodyPr wrap="square">
            <a:spAutoFit/>
          </a:bodyPr>
          <a:lstStyle/>
          <a:p>
            <a:pPr marL="285750" indent="-285750" algn="just">
              <a:buFont typeface="Wingdings" pitchFamily="2" charset="2"/>
              <a:buChar char="Ø"/>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递归的概念</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56DFEA16-DDE3-BFB6-2019-C6437770359A}"/>
              </a:ext>
            </a:extLst>
          </p:cNvPr>
          <p:cNvSpPr txBox="1"/>
          <p:nvPr/>
        </p:nvSpPr>
        <p:spPr>
          <a:xfrm>
            <a:off x="841195" y="1621516"/>
            <a:ext cx="10509609" cy="1098570"/>
          </a:xfrm>
          <a:prstGeom prst="rect">
            <a:avLst/>
          </a:prstGeom>
          <a:noFill/>
        </p:spPr>
        <p:txBody>
          <a:bodyPr wrap="square" rtlCol="0">
            <a:spAutoFit/>
          </a:bodyPr>
          <a:lstStyle/>
          <a:p>
            <a:pPr algn="just">
              <a:lnSpc>
                <a:spcPct val="125000"/>
              </a:lnSpc>
            </a:pPr>
            <a:r>
              <a:rPr kumimoji="1" lang="zh-CN" altLang="en-US" i="1" u="sng"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“要理解递归，你要先理解递归，直到你能理解递归。”</a:t>
            </a:r>
            <a:endParaRPr kumimoji="1" lang="en-US" altLang="zh-CN" i="1" u="sng"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endParaRPr>
          </a:p>
          <a:p>
            <a:pPr algn="just">
              <a:lnSpc>
                <a:spcPct val="125000"/>
              </a:lnSpc>
            </a:pPr>
            <a:r>
              <a:rPr kumimoji="1" lang="zh-CN" altLang="en-US" dirty="0">
                <a:latin typeface="Times New Roman" panose="02020603050405020304" pitchFamily="18" charset="0"/>
                <a:ea typeface="Microsoft YaHei" panose="020B0503020204020204" pitchFamily="34" charset="-122"/>
                <a:cs typeface="Times New Roman" panose="02020603050405020304" pitchFamily="18" charset="0"/>
              </a:rPr>
              <a:t>递归在于</a:t>
            </a:r>
            <a:r>
              <a:rPr kumimoji="1" lang="zh-CN" altLang="en-US" b="1" dirty="0">
                <a:latin typeface="Times New Roman" panose="02020603050405020304" pitchFamily="18" charset="0"/>
                <a:ea typeface="Microsoft YaHei" panose="020B0503020204020204" pitchFamily="34" charset="-122"/>
                <a:cs typeface="Times New Roman" panose="02020603050405020304" pitchFamily="18" charset="0"/>
              </a:rPr>
              <a:t>反复调用自身函数</a:t>
            </a:r>
            <a:r>
              <a:rPr kumimoji="1" lang="zh-CN" altLang="en-US" dirty="0">
                <a:latin typeface="Times New Roman" panose="02020603050405020304" pitchFamily="18" charset="0"/>
                <a:ea typeface="Microsoft YaHei" panose="020B0503020204020204" pitchFamily="34" charset="-122"/>
                <a:cs typeface="Times New Roman" panose="02020603050405020304" pitchFamily="18" charset="0"/>
              </a:rPr>
              <a:t>，但是每次把问题范围缩小，直到范围缩小到可以直接得到</a:t>
            </a:r>
            <a:r>
              <a:rPr kumimoji="1" lang="zh-CN" altLang="en-US" b="1" dirty="0">
                <a:latin typeface="Times New Roman" panose="02020603050405020304" pitchFamily="18" charset="0"/>
                <a:ea typeface="Microsoft YaHei" panose="020B0503020204020204" pitchFamily="34" charset="-122"/>
                <a:cs typeface="Times New Roman" panose="02020603050405020304" pitchFamily="18" charset="0"/>
              </a:rPr>
              <a:t>边界数据的结果</a:t>
            </a:r>
            <a:r>
              <a:rPr kumimoji="1" lang="zh-CN" altLang="en-US" dirty="0">
                <a:latin typeface="Times New Roman" panose="02020603050405020304" pitchFamily="18" charset="0"/>
                <a:ea typeface="Microsoft YaHei" panose="020B0503020204020204" pitchFamily="34" charset="-122"/>
                <a:cs typeface="Times New Roman" panose="02020603050405020304" pitchFamily="18" charset="0"/>
              </a:rPr>
              <a:t>，然后再在返回的路上求出对应的解。</a:t>
            </a:r>
          </a:p>
        </p:txBody>
      </p:sp>
      <p:sp>
        <p:nvSpPr>
          <p:cNvPr id="5" name="圆角矩形 4">
            <a:extLst>
              <a:ext uri="{FF2B5EF4-FFF2-40B4-BE49-F238E27FC236}">
                <a16:creationId xmlns:a16="http://schemas.microsoft.com/office/drawing/2014/main" id="{CAA619F1-D67A-D0FF-56C4-CE67929D5B12}"/>
              </a:ext>
            </a:extLst>
          </p:cNvPr>
          <p:cNvSpPr/>
          <p:nvPr/>
        </p:nvSpPr>
        <p:spPr>
          <a:xfrm>
            <a:off x="948358" y="2862237"/>
            <a:ext cx="612428" cy="1603068"/>
          </a:xfrm>
          <a:prstGeom prst="roundRect">
            <a:avLst/>
          </a:prstGeom>
          <a:solidFill>
            <a:srgbClr val="C4261D"/>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bIns="36000" rtlCol="0" anchor="ctr"/>
          <a:lstStyle/>
          <a:p>
            <a:pPr algn="ctr"/>
            <a:r>
              <a:rPr kumimoji="1" lang="zh-CN" altLang="en-US" dirty="0">
                <a:latin typeface="Microsoft YaHei" panose="020B0503020204020204" pitchFamily="34" charset="-122"/>
                <a:ea typeface="Microsoft YaHei" panose="020B0503020204020204" pitchFamily="34" charset="-122"/>
              </a:rPr>
              <a:t>相关概念</a:t>
            </a:r>
          </a:p>
        </p:txBody>
      </p:sp>
      <p:sp>
        <p:nvSpPr>
          <p:cNvPr id="6" name="文本框 5">
            <a:extLst>
              <a:ext uri="{FF2B5EF4-FFF2-40B4-BE49-F238E27FC236}">
                <a16:creationId xmlns:a16="http://schemas.microsoft.com/office/drawing/2014/main" id="{00A16A4B-9D23-A86C-B13A-7AF0C7006D86}"/>
              </a:ext>
            </a:extLst>
          </p:cNvPr>
          <p:cNvSpPr txBox="1"/>
          <p:nvPr/>
        </p:nvSpPr>
        <p:spPr>
          <a:xfrm>
            <a:off x="1776449" y="3175934"/>
            <a:ext cx="9467193" cy="987514"/>
          </a:xfrm>
          <a:prstGeom prst="rect">
            <a:avLst/>
          </a:prstGeom>
          <a:noFill/>
        </p:spPr>
        <p:txBody>
          <a:bodyPr wrap="square" rtlCol="0">
            <a:spAutoFit/>
          </a:bodyPr>
          <a:lstStyle/>
          <a:p>
            <a:pPr marL="342900" indent="-342900" algn="just">
              <a:lnSpc>
                <a:spcPct val="125000"/>
              </a:lnSpc>
              <a:buFont typeface="Wingdings" pitchFamily="2" charset="2"/>
              <a:buChar char="ü"/>
            </a:pPr>
            <a:r>
              <a:rPr kumimoji="1" lang="zh-CN" altLang="en-US" sz="1600" dirty="0">
                <a:latin typeface="Microsoft YaHei" panose="020B0503020204020204" pitchFamily="34" charset="-122"/>
                <a:ea typeface="Microsoft YaHei" panose="020B0503020204020204" pitchFamily="34" charset="-122"/>
              </a:rPr>
              <a:t>当子问题足够大，需要递归求解时，称为</a:t>
            </a:r>
            <a:r>
              <a:rPr kumimoji="1" lang="zh-CN" altLang="en-US" sz="1600" dirty="0">
                <a:solidFill>
                  <a:srgbClr val="FF3300"/>
                </a:solidFill>
                <a:latin typeface="Microsoft YaHei" panose="020B0503020204020204" pitchFamily="34" charset="-122"/>
                <a:ea typeface="Microsoft YaHei" panose="020B0503020204020204" pitchFamily="34" charset="-122"/>
              </a:rPr>
              <a:t>递归情况</a:t>
            </a:r>
            <a:r>
              <a:rPr kumimoji="1" lang="zh-CN" altLang="en-US" sz="1600" dirty="0">
                <a:latin typeface="Microsoft YaHei" panose="020B0503020204020204" pitchFamily="34" charset="-122"/>
                <a:ea typeface="Microsoft YaHei" panose="020B0503020204020204" pitchFamily="34" charset="-122"/>
              </a:rPr>
              <a:t>；</a:t>
            </a:r>
            <a:endParaRPr kumimoji="1" lang="en-US" altLang="zh-CN" sz="1600" dirty="0">
              <a:latin typeface="Microsoft YaHei" panose="020B0503020204020204" pitchFamily="34" charset="-122"/>
              <a:ea typeface="Microsoft YaHei" panose="020B0503020204020204" pitchFamily="34" charset="-122"/>
            </a:endParaRPr>
          </a:p>
          <a:p>
            <a:pPr marL="342900" indent="-342900" algn="just">
              <a:lnSpc>
                <a:spcPct val="125000"/>
              </a:lnSpc>
              <a:buFont typeface="Wingdings" pitchFamily="2" charset="2"/>
              <a:buChar char="ü"/>
            </a:pPr>
            <a:r>
              <a:rPr kumimoji="1" lang="zh-CN" altLang="en-US" sz="1600" dirty="0">
                <a:latin typeface="Microsoft YaHei" panose="020B0503020204020204" pitchFamily="34" charset="-122"/>
                <a:ea typeface="Microsoft YaHei" panose="020B0503020204020204" pitchFamily="34" charset="-122"/>
              </a:rPr>
              <a:t>当子问题足够小时，不再需要递归时，递归进入“触底”，进入</a:t>
            </a:r>
            <a:r>
              <a:rPr kumimoji="1" lang="zh-CN" altLang="en-US" sz="1600" dirty="0">
                <a:solidFill>
                  <a:srgbClr val="FF3300"/>
                </a:solidFill>
                <a:latin typeface="Microsoft YaHei" panose="020B0503020204020204" pitchFamily="34" charset="-122"/>
                <a:ea typeface="Microsoft YaHei" panose="020B0503020204020204" pitchFamily="34" charset="-122"/>
              </a:rPr>
              <a:t>基本情况</a:t>
            </a:r>
            <a:r>
              <a:rPr kumimoji="1" lang="zh-CN" altLang="en-US" sz="1600" dirty="0">
                <a:latin typeface="Microsoft YaHei" panose="020B0503020204020204" pitchFamily="34" charset="-122"/>
                <a:ea typeface="Microsoft YaHei" panose="020B0503020204020204" pitchFamily="34" charset="-122"/>
              </a:rPr>
              <a:t>；</a:t>
            </a:r>
            <a:endParaRPr kumimoji="1" lang="en-US" altLang="zh-CN" sz="1600" dirty="0">
              <a:latin typeface="Microsoft YaHei" panose="020B0503020204020204" pitchFamily="34" charset="-122"/>
              <a:ea typeface="Microsoft YaHei" panose="020B0503020204020204" pitchFamily="34" charset="-122"/>
            </a:endParaRPr>
          </a:p>
          <a:p>
            <a:pPr marL="342900" indent="-342900" algn="just">
              <a:lnSpc>
                <a:spcPct val="125000"/>
              </a:lnSpc>
              <a:buFont typeface="Wingdings" pitchFamily="2" charset="2"/>
              <a:buChar char="ü"/>
            </a:pPr>
            <a:r>
              <a:rPr kumimoji="1" lang="zh-CN" altLang="en-US" sz="1600" dirty="0">
                <a:latin typeface="Microsoft YaHei" panose="020B0503020204020204" pitchFamily="34" charset="-122"/>
                <a:ea typeface="Microsoft YaHei" panose="020B0503020204020204" pitchFamily="34" charset="-122"/>
              </a:rPr>
              <a:t>用函数自身给出定义的函数称为“</a:t>
            </a:r>
            <a:r>
              <a:rPr kumimoji="1" lang="zh-CN" altLang="en-US" sz="1600" dirty="0">
                <a:solidFill>
                  <a:srgbClr val="FF3300"/>
                </a:solidFill>
                <a:latin typeface="Microsoft YaHei" panose="020B0503020204020204" pitchFamily="34" charset="-122"/>
                <a:ea typeface="Microsoft YaHei" panose="020B0503020204020204" pitchFamily="34" charset="-122"/>
              </a:rPr>
              <a:t>递归函数</a:t>
            </a:r>
            <a:r>
              <a:rPr kumimoji="1" lang="zh-CN" altLang="en-US" sz="1600" dirty="0">
                <a:latin typeface="Microsoft YaHei" panose="020B0503020204020204" pitchFamily="34" charset="-122"/>
                <a:ea typeface="Microsoft YaHei" panose="020B0503020204020204" pitchFamily="34" charset="-122"/>
              </a:rPr>
              <a:t>”；</a:t>
            </a:r>
            <a:endParaRPr kumimoji="1" lang="en-US" altLang="zh-CN" sz="1600" dirty="0">
              <a:latin typeface="Microsoft YaHei" panose="020B0503020204020204" pitchFamily="34" charset="-122"/>
              <a:ea typeface="Microsoft YaHei" panose="020B0503020204020204" pitchFamily="34" charset="-122"/>
            </a:endParaRPr>
          </a:p>
        </p:txBody>
      </p:sp>
      <p:cxnSp>
        <p:nvCxnSpPr>
          <p:cNvPr id="10" name="直线连接符 9">
            <a:extLst>
              <a:ext uri="{FF2B5EF4-FFF2-40B4-BE49-F238E27FC236}">
                <a16:creationId xmlns:a16="http://schemas.microsoft.com/office/drawing/2014/main" id="{9EE442E6-6C11-005B-4FB3-A1F4DA05E5E9}"/>
              </a:ext>
            </a:extLst>
          </p:cNvPr>
          <p:cNvCxnSpPr/>
          <p:nvPr/>
        </p:nvCxnSpPr>
        <p:spPr>
          <a:xfrm>
            <a:off x="865212" y="4619297"/>
            <a:ext cx="10162767" cy="0"/>
          </a:xfrm>
          <a:prstGeom prst="line">
            <a:avLst/>
          </a:prstGeom>
          <a:ln w="12700">
            <a:solidFill>
              <a:schemeClr val="tx1"/>
            </a:solidFill>
            <a:prstDash val="dashDot"/>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B27FD51E-F4C5-A311-E98D-A2BA800DC143}"/>
              </a:ext>
            </a:extLst>
          </p:cNvPr>
          <p:cNvSpPr txBox="1"/>
          <p:nvPr/>
        </p:nvSpPr>
        <p:spPr>
          <a:xfrm>
            <a:off x="841195" y="4721772"/>
            <a:ext cx="3234191" cy="338554"/>
          </a:xfrm>
          <a:prstGeom prst="rect">
            <a:avLst/>
          </a:prstGeom>
          <a:noFill/>
        </p:spPr>
        <p:txBody>
          <a:bodyPr wrap="square" rtlCol="0">
            <a:spAutoFit/>
          </a:bodyPr>
          <a:lstStyle/>
          <a:p>
            <a:r>
              <a:rPr kumimoji="1" lang="zh-CN" altLang="en-US" sz="1600" dirty="0">
                <a:latin typeface="Microsoft YaHei" panose="020B0503020204020204" pitchFamily="34" charset="-122"/>
                <a:ea typeface="Microsoft YaHei" panose="020B0503020204020204" pitchFamily="34" charset="-122"/>
              </a:rPr>
              <a:t>例：阶乘函数</a:t>
            </a:r>
          </a:p>
        </p:txBody>
      </p:sp>
      <p:pic>
        <p:nvPicPr>
          <p:cNvPr id="18" name="图片 17">
            <a:extLst>
              <a:ext uri="{FF2B5EF4-FFF2-40B4-BE49-F238E27FC236}">
                <a16:creationId xmlns:a16="http://schemas.microsoft.com/office/drawing/2014/main" id="{C0AE49E8-E5B5-C813-7EE3-6EBC71D92E12}"/>
              </a:ext>
            </a:extLst>
          </p:cNvPr>
          <p:cNvPicPr>
            <a:picLocks noChangeAspect="1"/>
          </p:cNvPicPr>
          <p:nvPr/>
        </p:nvPicPr>
        <p:blipFill>
          <a:blip r:embed="rId3"/>
          <a:stretch>
            <a:fillRect/>
          </a:stretch>
        </p:blipFill>
        <p:spPr>
          <a:xfrm>
            <a:off x="1422882" y="5347731"/>
            <a:ext cx="2454831" cy="565141"/>
          </a:xfrm>
          <a:prstGeom prst="rect">
            <a:avLst/>
          </a:prstGeom>
        </p:spPr>
      </p:pic>
      <p:sp>
        <p:nvSpPr>
          <p:cNvPr id="20" name="圆角矩形标注 19">
            <a:extLst>
              <a:ext uri="{FF2B5EF4-FFF2-40B4-BE49-F238E27FC236}">
                <a16:creationId xmlns:a16="http://schemas.microsoft.com/office/drawing/2014/main" id="{E0BD6B24-2C66-EAF0-4120-5CC9D50F820A}"/>
              </a:ext>
            </a:extLst>
          </p:cNvPr>
          <p:cNvSpPr/>
          <p:nvPr/>
        </p:nvSpPr>
        <p:spPr>
          <a:xfrm>
            <a:off x="3958099" y="4721772"/>
            <a:ext cx="1578543" cy="531203"/>
          </a:xfrm>
          <a:prstGeom prst="wedgeRoundRectCallout">
            <a:avLst>
              <a:gd name="adj1" fmla="val -45819"/>
              <a:gd name="adj2" fmla="val 83655"/>
              <a:gd name="adj3" fmla="val 16667"/>
            </a:avLst>
          </a:prstGeom>
          <a:solidFill>
            <a:srgbClr val="C426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t>边界条件</a:t>
            </a:r>
          </a:p>
        </p:txBody>
      </p:sp>
      <p:sp>
        <p:nvSpPr>
          <p:cNvPr id="21" name="圆角矩形标注 20">
            <a:extLst>
              <a:ext uri="{FF2B5EF4-FFF2-40B4-BE49-F238E27FC236}">
                <a16:creationId xmlns:a16="http://schemas.microsoft.com/office/drawing/2014/main" id="{EBA4F01D-7A28-AB50-6557-E22729A357A2}"/>
              </a:ext>
            </a:extLst>
          </p:cNvPr>
          <p:cNvSpPr/>
          <p:nvPr/>
        </p:nvSpPr>
        <p:spPr>
          <a:xfrm>
            <a:off x="3958098" y="5928892"/>
            <a:ext cx="1578543" cy="531203"/>
          </a:xfrm>
          <a:prstGeom prst="wedgeRoundRectCallout">
            <a:avLst>
              <a:gd name="adj1" fmla="val -45819"/>
              <a:gd name="adj2" fmla="val -77132"/>
              <a:gd name="adj3" fmla="val 16667"/>
            </a:avLst>
          </a:prstGeom>
          <a:solidFill>
            <a:srgbClr val="C4261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dirty="0"/>
              <a:t>递归方程</a:t>
            </a:r>
          </a:p>
        </p:txBody>
      </p:sp>
      <p:sp>
        <p:nvSpPr>
          <p:cNvPr id="22" name="文本框 21">
            <a:extLst>
              <a:ext uri="{FF2B5EF4-FFF2-40B4-BE49-F238E27FC236}">
                <a16:creationId xmlns:a16="http://schemas.microsoft.com/office/drawing/2014/main" id="{1C429FAB-4DAD-D050-8E6A-BB1D4E44E5F5}"/>
              </a:ext>
            </a:extLst>
          </p:cNvPr>
          <p:cNvSpPr txBox="1"/>
          <p:nvPr/>
        </p:nvSpPr>
        <p:spPr>
          <a:xfrm>
            <a:off x="5888334" y="5347731"/>
            <a:ext cx="5139645" cy="584775"/>
          </a:xfrm>
          <a:prstGeom prst="rect">
            <a:avLst/>
          </a:prstGeom>
          <a:noFill/>
        </p:spPr>
        <p:txBody>
          <a:bodyPr wrap="square" rtlCol="0">
            <a:spAutoFit/>
          </a:bodyPr>
          <a:lstStyle/>
          <a:p>
            <a:pPr algn="just"/>
            <a:r>
              <a:rPr kumimoji="1" lang="zh-CN" altLang="en-US" sz="1600" dirty="0">
                <a:solidFill>
                  <a:schemeClr val="bg1">
                    <a:lumMod val="50000"/>
                  </a:schemeClr>
                </a:solidFill>
                <a:latin typeface="Microsoft YaHei" panose="020B0503020204020204" pitchFamily="34" charset="-122"/>
                <a:ea typeface="Microsoft YaHei" panose="020B0503020204020204" pitchFamily="34" charset="-122"/>
              </a:rPr>
              <a:t>边界条件与递归方程是递归函数的两个要素，递归函数只有具备了这两个要素，才能在有限次计算后得出结果。</a:t>
            </a:r>
          </a:p>
        </p:txBody>
      </p:sp>
    </p:spTree>
    <p:extLst>
      <p:ext uri="{BB962C8B-B14F-4D97-AF65-F5344CB8AC3E}">
        <p14:creationId xmlns:p14="http://schemas.microsoft.com/office/powerpoint/2010/main" val="1143634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递归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跳台阶扩展问题</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1</a:t>
            </a:r>
            <a:endParaRPr kumimoji="1" lang="zh-CN" altLang="en-US" sz="2400"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CD86757C-CB04-DBBD-7FD3-7D53C5BF369C}"/>
              </a:ext>
            </a:extLst>
          </p:cNvPr>
          <p:cNvSpPr txBox="1"/>
          <p:nvPr/>
        </p:nvSpPr>
        <p:spPr>
          <a:xfrm flipH="1">
            <a:off x="489598" y="981608"/>
            <a:ext cx="10819559" cy="679610"/>
          </a:xfrm>
          <a:prstGeom prst="rect">
            <a:avLst/>
          </a:prstGeom>
          <a:noFill/>
        </p:spPr>
        <p:txBody>
          <a:bodyPr wrap="square" rtlCol="0">
            <a:spAutoFit/>
          </a:bodyPr>
          <a:lstStyle/>
          <a:p>
            <a:pPr algn="just">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：一只青蛙一次可以跳上</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级台阶，也可以跳上</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级</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它也可以跳上</a:t>
            </a:r>
            <a:r>
              <a:rPr kumimoji="1" lang="en"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级。求该青蛙跳上一个</a:t>
            </a:r>
            <a:r>
              <a:rPr kumimoji="1" lang="en"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级的台阶</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t>
            </a:r>
            <a:r>
              <a:rPr kumimoji="1" lang="en"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为正整数</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总共有多少种跳法。</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4" name="文本框 3">
            <a:extLst>
              <a:ext uri="{FF2B5EF4-FFF2-40B4-BE49-F238E27FC236}">
                <a16:creationId xmlns:a16="http://schemas.microsoft.com/office/drawing/2014/main" id="{A3397D11-2A26-4ABC-BE22-785C1C368E44}"/>
              </a:ext>
            </a:extLst>
          </p:cNvPr>
          <p:cNvSpPr txBox="1"/>
          <p:nvPr/>
        </p:nvSpPr>
        <p:spPr>
          <a:xfrm>
            <a:off x="865212" y="1661218"/>
            <a:ext cx="1877988" cy="763607"/>
          </a:xfrm>
          <a:prstGeom prst="rect">
            <a:avLst/>
          </a:prstGeom>
          <a:noFill/>
        </p:spPr>
        <p:txBody>
          <a:bodyPr wrap="square">
            <a:spAutoFit/>
          </a:bodyPr>
          <a:lstStyle/>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示例</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输入：</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4</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输出：</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8</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8052242-3A8E-5103-4205-DCF78BDB279E}"/>
                  </a:ext>
                </a:extLst>
              </p:cNvPr>
              <p:cNvSpPr txBox="1"/>
              <p:nvPr/>
            </p:nvSpPr>
            <p:spPr>
              <a:xfrm>
                <a:off x="865212" y="2424824"/>
                <a:ext cx="7478744" cy="1752659"/>
              </a:xfrm>
              <a:prstGeom prst="rect">
                <a:avLst/>
              </a:prstGeom>
              <a:noFill/>
            </p:spPr>
            <p:txBody>
              <a:bodyPr wrap="square" rtlCol="0">
                <a:spAutoFit/>
              </a:bodyPr>
              <a:lstStyle/>
              <a:p>
                <a:pPr marL="285750" indent="-285750" algn="just">
                  <a:lnSpc>
                    <a:spcPct val="125000"/>
                  </a:lnSpc>
                  <a:buFont typeface="Wingdings" pitchFamily="2" charset="2"/>
                  <a:buChar char="Ø"/>
                </a:pP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对于最后一步，可以由倒数第二级台阶跳</a:t>
                </a:r>
                <a:r>
                  <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步，可以由倒数第三级台阶跳两步，以此类推：</a:t>
                </a:r>
                <a:endPar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gn="just">
                  <a:lnSpc>
                    <a:spcPct val="125000"/>
                  </a:lnSpc>
                  <a:buFont typeface="Wingdings" pitchFamily="2" charset="2"/>
                  <a:buChar char="Ø"/>
                </a:pPr>
                <a14:m>
                  <m:oMath xmlns:m="http://schemas.openxmlformats.org/officeDocument/2006/math">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e>
                    </m:d>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e>
                    </m:d>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m:t>
                        </m:r>
                      </m:e>
                    </m:d>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e>
                        </m:d>
                      </m:e>
                    </m:d>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e>
                    </m:d>
                  </m:oMath>
                </a14:m>
                <a:b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a:br>
                <a:r>
                  <a:rPr kumimoji="1" lang="zh-CN" altLang="en-US"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a:t>          </a:t>
                </a:r>
                <a14:m>
                  <m:oMath xmlns:m="http://schemas.openxmlformats.org/officeDocument/2006/math">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(0) +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 +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 + … +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oMath>
                </a14:m>
                <a:endPar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742950" lvl="1" indent="-285750" algn="just">
                  <a:lnSpc>
                    <a:spcPct val="125000"/>
                  </a:lnSpc>
                  <a:buFont typeface="Wingdings" pitchFamily="2" charset="2"/>
                  <a:buChar char="Ø"/>
                </a:pPr>
                <a14:m>
                  <m:oMath xmlns:m="http://schemas.openxmlformats.org/officeDocument/2006/math">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e>
                    </m:d>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m:t>
                        </m:r>
                      </m:e>
                    </m:d>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−3</m:t>
                        </m:r>
                      </m:e>
                    </m:d>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 … +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m:t>
                            </m:r>
                          </m:e>
                        </m:d>
                      </m:e>
                    </m:d>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d>
                          <m:dPr>
                            <m:ctrlP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ctrlPr>
                          </m:dPr>
                          <m:e>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e>
                        </m:d>
                      </m:e>
                    </m:d>
                  </m:oMath>
                </a14:m>
                <a:endPar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endParaRPr>
              </a:p>
              <a:p>
                <a:pPr lvl="1" algn="just">
                  <a:lnSpc>
                    <a:spcPct val="125000"/>
                  </a:lnSpc>
                </a:pPr>
                <a:r>
                  <a:rPr kumimoji="1" lang="zh-CN" altLang="en-US" sz="1400" b="0" dirty="0">
                    <a:solidFill>
                      <a:srgbClr val="005493"/>
                    </a:solidFill>
                    <a:ea typeface="Microsoft YaHei" panose="020B0503020204020204" pitchFamily="34" charset="-122"/>
                    <a:cs typeface="Times New Roman" panose="02020603050405020304" pitchFamily="18" charset="0"/>
                  </a:rPr>
                  <a:t>                    </a:t>
                </a:r>
                <a14:m>
                  <m:oMath xmlns:m="http://schemas.openxmlformats.org/officeDocument/2006/math">
                    <m:r>
                      <a:rPr kumimoji="1" lang="en-US" altLang="zh-CN" sz="1400" b="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(0) + </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 + </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 + … + </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m:t>
                    </m:r>
                  </m:oMath>
                </a14:m>
                <a:endPar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285750" indent="-285750" algn="just">
                  <a:lnSpc>
                    <a:spcPct val="125000"/>
                  </a:lnSpc>
                  <a:buFont typeface="Wingdings" pitchFamily="2" charset="2"/>
                  <a:buChar char="Ø"/>
                </a:pP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综上可得，</a:t>
                </a:r>
                <a14:m>
                  <m:oMath xmlns:m="http://schemas.openxmlformats.org/officeDocument/2006/math">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 =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 + </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 = 2∗</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𝑓</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−1)</m:t>
                    </m:r>
                    <m:r>
                      <a:rPr kumimoji="1" lang="zh-CN" altLang="en-US"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400" i="1"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1400" i="1" dirty="0" smtClean="0">
                        <a:solidFill>
                          <a:srgbClr val="005493"/>
                        </a:solidFill>
                        <a:latin typeface="Cambria Math" panose="02040503050406030204" pitchFamily="18" charset="0"/>
                        <a:ea typeface="Microsoft YaHei" panose="020B0503020204020204" pitchFamily="34" charset="-122"/>
                        <a:cs typeface="Times New Roman" panose="02020603050405020304" pitchFamily="18" charset="0"/>
                      </a:rPr>
                      <m:t>2</m:t>
                    </m:r>
                  </m:oMath>
                </a14:m>
                <a:endPar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78052242-3A8E-5103-4205-DCF78BDB279E}"/>
                  </a:ext>
                </a:extLst>
              </p:cNvPr>
              <p:cNvSpPr txBox="1">
                <a:spLocks noRot="1" noChangeAspect="1" noMove="1" noResize="1" noEditPoints="1" noAdjustHandles="1" noChangeArrowheads="1" noChangeShapeType="1" noTextEdit="1"/>
              </p:cNvSpPr>
              <p:nvPr/>
            </p:nvSpPr>
            <p:spPr>
              <a:xfrm>
                <a:off x="865212" y="2424824"/>
                <a:ext cx="7478744" cy="1752659"/>
              </a:xfrm>
              <a:prstGeom prst="rect">
                <a:avLst/>
              </a:prstGeom>
              <a:blipFill>
                <a:blip r:embed="rId2"/>
                <a:stretch>
                  <a:fillRect l="-169" r="-2542" b="-289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CA1C217-52DC-F06A-012E-5E7F731023C4}"/>
              </a:ext>
            </a:extLst>
          </p:cNvPr>
          <p:cNvSpPr txBox="1"/>
          <p:nvPr/>
        </p:nvSpPr>
        <p:spPr>
          <a:xfrm>
            <a:off x="2459734" y="1661217"/>
            <a:ext cx="1877988" cy="763607"/>
          </a:xfrm>
          <a:prstGeom prst="rect">
            <a:avLst/>
          </a:prstGeom>
          <a:noFill/>
        </p:spPr>
        <p:txBody>
          <a:bodyPr wrap="square">
            <a:spAutoFit/>
          </a:bodyPr>
          <a:lstStyle/>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示例</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输入：</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输出：</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p:txBody>
      </p:sp>
      <p:pic>
        <p:nvPicPr>
          <p:cNvPr id="11" name="图片 10">
            <a:extLst>
              <a:ext uri="{FF2B5EF4-FFF2-40B4-BE49-F238E27FC236}">
                <a16:creationId xmlns:a16="http://schemas.microsoft.com/office/drawing/2014/main" id="{6F04B629-A975-C424-0D9F-CEE6B5CEB257}"/>
              </a:ext>
            </a:extLst>
          </p:cNvPr>
          <p:cNvPicPr>
            <a:picLocks noChangeAspect="1"/>
          </p:cNvPicPr>
          <p:nvPr/>
        </p:nvPicPr>
        <p:blipFill>
          <a:blip r:embed="rId3"/>
          <a:stretch>
            <a:fillRect/>
          </a:stretch>
        </p:blipFill>
        <p:spPr>
          <a:xfrm>
            <a:off x="1558495" y="4332145"/>
            <a:ext cx="3723504" cy="1437340"/>
          </a:xfrm>
          <a:prstGeom prst="rect">
            <a:avLst/>
          </a:prstGeom>
          <a:effectLst>
            <a:outerShdw blurRad="50800" dist="38100" dir="2700000" algn="tl" rotWithShape="0">
              <a:prstClr val="black">
                <a:alpha val="40000"/>
              </a:prstClr>
            </a:outerShdw>
          </a:effectLst>
        </p:spPr>
      </p:pic>
      <p:grpSp>
        <p:nvGrpSpPr>
          <p:cNvPr id="36" name="组合 35">
            <a:extLst>
              <a:ext uri="{FF2B5EF4-FFF2-40B4-BE49-F238E27FC236}">
                <a16:creationId xmlns:a16="http://schemas.microsoft.com/office/drawing/2014/main" id="{6B222E72-D8C6-4CB9-48F6-89B2E65B1153}"/>
              </a:ext>
            </a:extLst>
          </p:cNvPr>
          <p:cNvGrpSpPr/>
          <p:nvPr/>
        </p:nvGrpSpPr>
        <p:grpSpPr>
          <a:xfrm>
            <a:off x="9163227" y="1653249"/>
            <a:ext cx="1156003" cy="1080000"/>
            <a:chOff x="5134440" y="4604518"/>
            <a:chExt cx="1156003" cy="1080000"/>
          </a:xfrm>
        </p:grpSpPr>
        <p:sp>
          <p:nvSpPr>
            <p:cNvPr id="3" name="矩形 2">
              <a:extLst>
                <a:ext uri="{FF2B5EF4-FFF2-40B4-BE49-F238E27FC236}">
                  <a16:creationId xmlns:a16="http://schemas.microsoft.com/office/drawing/2014/main" id="{09146260-6452-B536-40CF-CBA548122DED}"/>
                </a:ext>
              </a:extLst>
            </p:cNvPr>
            <p:cNvSpPr/>
            <p:nvPr/>
          </p:nvSpPr>
          <p:spPr>
            <a:xfrm>
              <a:off x="5426443" y="4964518"/>
              <a:ext cx="288000"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10" name="矩形 9">
              <a:extLst>
                <a:ext uri="{FF2B5EF4-FFF2-40B4-BE49-F238E27FC236}">
                  <a16:creationId xmlns:a16="http://schemas.microsoft.com/office/drawing/2014/main" id="{D32548A9-7D72-6DAA-A87D-AE9A3A80B444}"/>
                </a:ext>
              </a:extLst>
            </p:cNvPr>
            <p:cNvSpPr/>
            <p:nvPr/>
          </p:nvSpPr>
          <p:spPr>
            <a:xfrm>
              <a:off x="5718446" y="4784518"/>
              <a:ext cx="288000" cy="9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12" name="矩形 11">
              <a:extLst>
                <a:ext uri="{FF2B5EF4-FFF2-40B4-BE49-F238E27FC236}">
                  <a16:creationId xmlns:a16="http://schemas.microsoft.com/office/drawing/2014/main" id="{BF69C776-9E10-D6A3-8ED5-1E6239A6F7CB}"/>
                </a:ext>
              </a:extLst>
            </p:cNvPr>
            <p:cNvSpPr/>
            <p:nvPr/>
          </p:nvSpPr>
          <p:spPr>
            <a:xfrm>
              <a:off x="6002443" y="4604518"/>
              <a:ext cx="288000" cy="108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4</a:t>
              </a:r>
              <a:endParaRPr kumimoji="1" lang="zh-CN" altLang="en-US" dirty="0"/>
            </a:p>
          </p:txBody>
        </p:sp>
        <p:sp>
          <p:nvSpPr>
            <p:cNvPr id="35" name="矩形 34">
              <a:extLst>
                <a:ext uri="{FF2B5EF4-FFF2-40B4-BE49-F238E27FC236}">
                  <a16:creationId xmlns:a16="http://schemas.microsoft.com/office/drawing/2014/main" id="{02079A25-4B6F-54CE-1795-F1CEE580C420}"/>
                </a:ext>
              </a:extLst>
            </p:cNvPr>
            <p:cNvSpPr/>
            <p:nvPr/>
          </p:nvSpPr>
          <p:spPr>
            <a:xfrm>
              <a:off x="5134440" y="5143560"/>
              <a:ext cx="288000" cy="54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grpSp>
        <p:nvGrpSpPr>
          <p:cNvPr id="37" name="组合 36">
            <a:extLst>
              <a:ext uri="{FF2B5EF4-FFF2-40B4-BE49-F238E27FC236}">
                <a16:creationId xmlns:a16="http://schemas.microsoft.com/office/drawing/2014/main" id="{C1AD7E2F-B163-0374-DA61-A2C843097E48}"/>
              </a:ext>
            </a:extLst>
          </p:cNvPr>
          <p:cNvGrpSpPr/>
          <p:nvPr/>
        </p:nvGrpSpPr>
        <p:grpSpPr>
          <a:xfrm>
            <a:off x="9171233" y="2903243"/>
            <a:ext cx="1149998" cy="1080000"/>
            <a:chOff x="5140445" y="4604518"/>
            <a:chExt cx="1149998" cy="1080000"/>
          </a:xfrm>
        </p:grpSpPr>
        <p:sp>
          <p:nvSpPr>
            <p:cNvPr id="38" name="矩形 37">
              <a:extLst>
                <a:ext uri="{FF2B5EF4-FFF2-40B4-BE49-F238E27FC236}">
                  <a16:creationId xmlns:a16="http://schemas.microsoft.com/office/drawing/2014/main" id="{0F95FE51-6EF4-EF2A-532A-F2B30940C509}"/>
                </a:ext>
              </a:extLst>
            </p:cNvPr>
            <p:cNvSpPr/>
            <p:nvPr/>
          </p:nvSpPr>
          <p:spPr>
            <a:xfrm>
              <a:off x="5426443" y="4964518"/>
              <a:ext cx="288000"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39" name="矩形 38">
              <a:extLst>
                <a:ext uri="{FF2B5EF4-FFF2-40B4-BE49-F238E27FC236}">
                  <a16:creationId xmlns:a16="http://schemas.microsoft.com/office/drawing/2014/main" id="{8F176DFB-E664-B8C7-8B20-F3C9413FB389}"/>
                </a:ext>
              </a:extLst>
            </p:cNvPr>
            <p:cNvSpPr/>
            <p:nvPr/>
          </p:nvSpPr>
          <p:spPr>
            <a:xfrm>
              <a:off x="5718446" y="4784518"/>
              <a:ext cx="288000" cy="90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3</a:t>
              </a:r>
              <a:endParaRPr kumimoji="1" lang="zh-CN" altLang="en-US" dirty="0"/>
            </a:p>
          </p:txBody>
        </p:sp>
        <p:sp>
          <p:nvSpPr>
            <p:cNvPr id="40" name="矩形 39">
              <a:extLst>
                <a:ext uri="{FF2B5EF4-FFF2-40B4-BE49-F238E27FC236}">
                  <a16:creationId xmlns:a16="http://schemas.microsoft.com/office/drawing/2014/main" id="{69C382F0-5FA6-3E94-157F-2551E4D5B49A}"/>
                </a:ext>
              </a:extLst>
            </p:cNvPr>
            <p:cNvSpPr/>
            <p:nvPr/>
          </p:nvSpPr>
          <p:spPr>
            <a:xfrm>
              <a:off x="6002443" y="4604518"/>
              <a:ext cx="288000" cy="108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4</a:t>
              </a:r>
              <a:endParaRPr kumimoji="1" lang="zh-CN" altLang="en-US" dirty="0"/>
            </a:p>
          </p:txBody>
        </p:sp>
        <p:sp>
          <p:nvSpPr>
            <p:cNvPr id="41" name="矩形 40">
              <a:extLst>
                <a:ext uri="{FF2B5EF4-FFF2-40B4-BE49-F238E27FC236}">
                  <a16:creationId xmlns:a16="http://schemas.microsoft.com/office/drawing/2014/main" id="{F1DEF062-D601-183B-A93C-C862C592F0EA}"/>
                </a:ext>
              </a:extLst>
            </p:cNvPr>
            <p:cNvSpPr/>
            <p:nvPr/>
          </p:nvSpPr>
          <p:spPr>
            <a:xfrm>
              <a:off x="5140445" y="5144472"/>
              <a:ext cx="288000" cy="54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grpSp>
        <p:nvGrpSpPr>
          <p:cNvPr id="42" name="组合 41">
            <a:extLst>
              <a:ext uri="{FF2B5EF4-FFF2-40B4-BE49-F238E27FC236}">
                <a16:creationId xmlns:a16="http://schemas.microsoft.com/office/drawing/2014/main" id="{83E50A1F-0DC8-B651-4111-65B2E2E0BC6E}"/>
              </a:ext>
            </a:extLst>
          </p:cNvPr>
          <p:cNvGrpSpPr/>
          <p:nvPr/>
        </p:nvGrpSpPr>
        <p:grpSpPr>
          <a:xfrm>
            <a:off x="9163227" y="4143317"/>
            <a:ext cx="1158004" cy="1080000"/>
            <a:chOff x="5132439" y="4604518"/>
            <a:chExt cx="1158004" cy="1080000"/>
          </a:xfrm>
        </p:grpSpPr>
        <p:sp>
          <p:nvSpPr>
            <p:cNvPr id="43" name="矩形 42">
              <a:extLst>
                <a:ext uri="{FF2B5EF4-FFF2-40B4-BE49-F238E27FC236}">
                  <a16:creationId xmlns:a16="http://schemas.microsoft.com/office/drawing/2014/main" id="{0D18B1BE-37AF-B4D3-683E-1223D2B6511B}"/>
                </a:ext>
              </a:extLst>
            </p:cNvPr>
            <p:cNvSpPr/>
            <p:nvPr/>
          </p:nvSpPr>
          <p:spPr>
            <a:xfrm>
              <a:off x="5426443" y="4964518"/>
              <a:ext cx="288000" cy="72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2</a:t>
              </a:r>
              <a:endParaRPr kumimoji="1" lang="zh-CN" altLang="en-US" dirty="0"/>
            </a:p>
          </p:txBody>
        </p:sp>
        <p:sp>
          <p:nvSpPr>
            <p:cNvPr id="44" name="矩形 43">
              <a:extLst>
                <a:ext uri="{FF2B5EF4-FFF2-40B4-BE49-F238E27FC236}">
                  <a16:creationId xmlns:a16="http://schemas.microsoft.com/office/drawing/2014/main" id="{E6190E09-39C8-B3A1-F3B0-7EACFDCF775D}"/>
                </a:ext>
              </a:extLst>
            </p:cNvPr>
            <p:cNvSpPr/>
            <p:nvPr/>
          </p:nvSpPr>
          <p:spPr>
            <a:xfrm>
              <a:off x="5718446" y="4784518"/>
              <a:ext cx="288000" cy="90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3</a:t>
              </a:r>
              <a:endParaRPr kumimoji="1" lang="zh-CN" altLang="en-US" dirty="0"/>
            </a:p>
          </p:txBody>
        </p:sp>
        <p:sp>
          <p:nvSpPr>
            <p:cNvPr id="45" name="矩形 44">
              <a:extLst>
                <a:ext uri="{FF2B5EF4-FFF2-40B4-BE49-F238E27FC236}">
                  <a16:creationId xmlns:a16="http://schemas.microsoft.com/office/drawing/2014/main" id="{A8045D40-B5CA-5A3D-BFC7-F6CE27C8414F}"/>
                </a:ext>
              </a:extLst>
            </p:cNvPr>
            <p:cNvSpPr/>
            <p:nvPr/>
          </p:nvSpPr>
          <p:spPr>
            <a:xfrm>
              <a:off x="6002443" y="4604518"/>
              <a:ext cx="288000" cy="108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4</a:t>
              </a:r>
              <a:endParaRPr kumimoji="1" lang="zh-CN" altLang="en-US" dirty="0"/>
            </a:p>
          </p:txBody>
        </p:sp>
        <p:sp>
          <p:nvSpPr>
            <p:cNvPr id="46" name="矩形 45">
              <a:extLst>
                <a:ext uri="{FF2B5EF4-FFF2-40B4-BE49-F238E27FC236}">
                  <a16:creationId xmlns:a16="http://schemas.microsoft.com/office/drawing/2014/main" id="{F9EE7F3A-C14F-1E07-4BE5-0A3E69C88642}"/>
                </a:ext>
              </a:extLst>
            </p:cNvPr>
            <p:cNvSpPr/>
            <p:nvPr/>
          </p:nvSpPr>
          <p:spPr>
            <a:xfrm>
              <a:off x="5132439" y="5142340"/>
              <a:ext cx="288000" cy="54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grpSp>
        <p:nvGrpSpPr>
          <p:cNvPr id="47" name="组合 46">
            <a:extLst>
              <a:ext uri="{FF2B5EF4-FFF2-40B4-BE49-F238E27FC236}">
                <a16:creationId xmlns:a16="http://schemas.microsoft.com/office/drawing/2014/main" id="{04FCBBC1-3641-9E5A-43C3-29FAE8509B0D}"/>
              </a:ext>
            </a:extLst>
          </p:cNvPr>
          <p:cNvGrpSpPr/>
          <p:nvPr/>
        </p:nvGrpSpPr>
        <p:grpSpPr>
          <a:xfrm>
            <a:off x="9163227" y="5409485"/>
            <a:ext cx="1156003" cy="1080765"/>
            <a:chOff x="5134440" y="4604518"/>
            <a:chExt cx="1156003" cy="1080765"/>
          </a:xfrm>
        </p:grpSpPr>
        <p:sp>
          <p:nvSpPr>
            <p:cNvPr id="48" name="矩形 47">
              <a:extLst>
                <a:ext uri="{FF2B5EF4-FFF2-40B4-BE49-F238E27FC236}">
                  <a16:creationId xmlns:a16="http://schemas.microsoft.com/office/drawing/2014/main" id="{6CD349AF-7F89-3976-2345-FD4891693097}"/>
                </a:ext>
              </a:extLst>
            </p:cNvPr>
            <p:cNvSpPr/>
            <p:nvPr/>
          </p:nvSpPr>
          <p:spPr>
            <a:xfrm>
              <a:off x="5426443" y="4964518"/>
              <a:ext cx="288000" cy="72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2</a:t>
              </a:r>
              <a:endParaRPr kumimoji="1" lang="zh-CN" altLang="en-US" dirty="0"/>
            </a:p>
          </p:txBody>
        </p:sp>
        <p:sp>
          <p:nvSpPr>
            <p:cNvPr id="49" name="矩形 48">
              <a:extLst>
                <a:ext uri="{FF2B5EF4-FFF2-40B4-BE49-F238E27FC236}">
                  <a16:creationId xmlns:a16="http://schemas.microsoft.com/office/drawing/2014/main" id="{34ABE921-9C2F-CD7B-FF2E-D6206D533C4A}"/>
                </a:ext>
              </a:extLst>
            </p:cNvPr>
            <p:cNvSpPr/>
            <p:nvPr/>
          </p:nvSpPr>
          <p:spPr>
            <a:xfrm>
              <a:off x="5718446" y="4784518"/>
              <a:ext cx="288000" cy="90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3</a:t>
              </a:r>
              <a:endParaRPr kumimoji="1" lang="zh-CN" altLang="en-US" dirty="0"/>
            </a:p>
          </p:txBody>
        </p:sp>
        <p:sp>
          <p:nvSpPr>
            <p:cNvPr id="50" name="矩形 49">
              <a:extLst>
                <a:ext uri="{FF2B5EF4-FFF2-40B4-BE49-F238E27FC236}">
                  <a16:creationId xmlns:a16="http://schemas.microsoft.com/office/drawing/2014/main" id="{92908E2E-6619-8E64-BA58-83B27D5A5D38}"/>
                </a:ext>
              </a:extLst>
            </p:cNvPr>
            <p:cNvSpPr/>
            <p:nvPr/>
          </p:nvSpPr>
          <p:spPr>
            <a:xfrm>
              <a:off x="6002443" y="4604518"/>
              <a:ext cx="288000" cy="108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4</a:t>
              </a:r>
              <a:endParaRPr kumimoji="1" lang="zh-CN" altLang="en-US" dirty="0"/>
            </a:p>
          </p:txBody>
        </p:sp>
        <p:sp>
          <p:nvSpPr>
            <p:cNvPr id="51" name="矩形 50">
              <a:extLst>
                <a:ext uri="{FF2B5EF4-FFF2-40B4-BE49-F238E27FC236}">
                  <a16:creationId xmlns:a16="http://schemas.microsoft.com/office/drawing/2014/main" id="{4197759B-E270-B170-BB43-7A1EA5300717}"/>
                </a:ext>
              </a:extLst>
            </p:cNvPr>
            <p:cNvSpPr/>
            <p:nvPr/>
          </p:nvSpPr>
          <p:spPr>
            <a:xfrm>
              <a:off x="5134440" y="5145283"/>
              <a:ext cx="288000" cy="54000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kumimoji="1" lang="en-US" altLang="zh-CN" dirty="0"/>
                <a:t>1</a:t>
              </a:r>
              <a:endParaRPr kumimoji="1" lang="zh-CN" altLang="en-US" dirty="0"/>
            </a:p>
          </p:txBody>
        </p:sp>
      </p:grpSp>
      <p:grpSp>
        <p:nvGrpSpPr>
          <p:cNvPr id="52" name="组合 51">
            <a:extLst>
              <a:ext uri="{FF2B5EF4-FFF2-40B4-BE49-F238E27FC236}">
                <a16:creationId xmlns:a16="http://schemas.microsoft.com/office/drawing/2014/main" id="{4A80BBCE-CD6A-F9CC-D7BC-99CCC0AAE9EF}"/>
              </a:ext>
            </a:extLst>
          </p:cNvPr>
          <p:cNvGrpSpPr/>
          <p:nvPr/>
        </p:nvGrpSpPr>
        <p:grpSpPr>
          <a:xfrm>
            <a:off x="7064830" y="3590980"/>
            <a:ext cx="1156003" cy="1081218"/>
            <a:chOff x="5134440" y="4604518"/>
            <a:chExt cx="1156003" cy="1081218"/>
          </a:xfrm>
        </p:grpSpPr>
        <p:sp>
          <p:nvSpPr>
            <p:cNvPr id="53" name="矩形 52">
              <a:extLst>
                <a:ext uri="{FF2B5EF4-FFF2-40B4-BE49-F238E27FC236}">
                  <a16:creationId xmlns:a16="http://schemas.microsoft.com/office/drawing/2014/main" id="{8652ACD8-AE0C-4297-64FB-75220FE50ED9}"/>
                </a:ext>
              </a:extLst>
            </p:cNvPr>
            <p:cNvSpPr/>
            <p:nvPr/>
          </p:nvSpPr>
          <p:spPr>
            <a:xfrm>
              <a:off x="5426443" y="4964518"/>
              <a:ext cx="288000" cy="72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2</a:t>
              </a:r>
              <a:endParaRPr kumimoji="1" lang="zh-CN" altLang="en-US" dirty="0"/>
            </a:p>
          </p:txBody>
        </p:sp>
        <p:sp>
          <p:nvSpPr>
            <p:cNvPr id="54" name="矩形 53">
              <a:extLst>
                <a:ext uri="{FF2B5EF4-FFF2-40B4-BE49-F238E27FC236}">
                  <a16:creationId xmlns:a16="http://schemas.microsoft.com/office/drawing/2014/main" id="{DF8219F4-4664-2558-F2B9-000F69C24F39}"/>
                </a:ext>
              </a:extLst>
            </p:cNvPr>
            <p:cNvSpPr/>
            <p:nvPr/>
          </p:nvSpPr>
          <p:spPr>
            <a:xfrm>
              <a:off x="5718446" y="4784518"/>
              <a:ext cx="288000" cy="90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3</a:t>
              </a:r>
              <a:endParaRPr kumimoji="1" lang="zh-CN" altLang="en-US" dirty="0"/>
            </a:p>
          </p:txBody>
        </p:sp>
        <p:sp>
          <p:nvSpPr>
            <p:cNvPr id="55" name="矩形 54">
              <a:extLst>
                <a:ext uri="{FF2B5EF4-FFF2-40B4-BE49-F238E27FC236}">
                  <a16:creationId xmlns:a16="http://schemas.microsoft.com/office/drawing/2014/main" id="{D5B093E7-3B72-DE64-830E-78E191F38513}"/>
                </a:ext>
              </a:extLst>
            </p:cNvPr>
            <p:cNvSpPr/>
            <p:nvPr/>
          </p:nvSpPr>
          <p:spPr>
            <a:xfrm>
              <a:off x="6002443" y="4604518"/>
              <a:ext cx="288000" cy="108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4</a:t>
              </a:r>
              <a:endParaRPr kumimoji="1" lang="zh-CN" altLang="en-US" dirty="0"/>
            </a:p>
          </p:txBody>
        </p:sp>
        <p:sp>
          <p:nvSpPr>
            <p:cNvPr id="56" name="矩形 55">
              <a:extLst>
                <a:ext uri="{FF2B5EF4-FFF2-40B4-BE49-F238E27FC236}">
                  <a16:creationId xmlns:a16="http://schemas.microsoft.com/office/drawing/2014/main" id="{A4C42666-B1C4-56FA-4E79-8156C7C3F97C}"/>
                </a:ext>
              </a:extLst>
            </p:cNvPr>
            <p:cNvSpPr/>
            <p:nvPr/>
          </p:nvSpPr>
          <p:spPr>
            <a:xfrm>
              <a:off x="5134440" y="5145736"/>
              <a:ext cx="288000" cy="540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t>1</a:t>
              </a:r>
              <a:endParaRPr kumimoji="1" lang="zh-CN" altLang="en-US" dirty="0"/>
            </a:p>
          </p:txBody>
        </p:sp>
      </p:grpSp>
      <p:sp>
        <p:nvSpPr>
          <p:cNvPr id="57" name="左大括号 56">
            <a:extLst>
              <a:ext uri="{FF2B5EF4-FFF2-40B4-BE49-F238E27FC236}">
                <a16:creationId xmlns:a16="http://schemas.microsoft.com/office/drawing/2014/main" id="{B7E1A6E0-094B-45D8-D2D1-2B548F7E71F9}"/>
              </a:ext>
            </a:extLst>
          </p:cNvPr>
          <p:cNvSpPr/>
          <p:nvPr/>
        </p:nvSpPr>
        <p:spPr>
          <a:xfrm>
            <a:off x="8328591" y="1653249"/>
            <a:ext cx="519147" cy="4836236"/>
          </a:xfrm>
          <a:prstGeom prst="leftBrace">
            <a:avLst>
              <a:gd name="adj1" fmla="val 81593"/>
              <a:gd name="adj2" fmla="val 50000"/>
            </a:avLst>
          </a:prstGeom>
          <a:ln w="19050"/>
        </p:spPr>
        <p:style>
          <a:lnRef idx="1">
            <a:schemeClr val="dk1"/>
          </a:lnRef>
          <a:fillRef idx="0">
            <a:schemeClr val="dk1"/>
          </a:fillRef>
          <a:effectRef idx="0">
            <a:schemeClr val="dk1"/>
          </a:effectRef>
          <a:fontRef idx="minor">
            <a:schemeClr val="tx1"/>
          </a:fontRef>
        </p:style>
        <p:txBody>
          <a:bodyPr rtlCol="0" anchor="ctr"/>
          <a:lstStyle/>
          <a:p>
            <a:pPr algn="ctr"/>
            <a:endParaRPr kumimoji="1" lang="zh-CN" altLang="en-US"/>
          </a:p>
        </p:txBody>
      </p:sp>
      <p:sp>
        <p:nvSpPr>
          <p:cNvPr id="58" name="文本框 57">
            <a:extLst>
              <a:ext uri="{FF2B5EF4-FFF2-40B4-BE49-F238E27FC236}">
                <a16:creationId xmlns:a16="http://schemas.microsoft.com/office/drawing/2014/main" id="{CFE7B655-E970-B441-37F6-2CE473A522C0}"/>
              </a:ext>
            </a:extLst>
          </p:cNvPr>
          <p:cNvSpPr txBox="1"/>
          <p:nvPr/>
        </p:nvSpPr>
        <p:spPr>
          <a:xfrm>
            <a:off x="10425843" y="2054749"/>
            <a:ext cx="985793" cy="461665"/>
          </a:xfrm>
          <a:prstGeom prst="rect">
            <a:avLst/>
          </a:prstGeom>
          <a:noFill/>
        </p:spPr>
        <p:txBody>
          <a:bodyPr wrap="square" rtlCol="0">
            <a:spAutoFit/>
          </a:bodyPr>
          <a:lstStyle/>
          <a:p>
            <a:pPr algn="ctr"/>
            <a:r>
              <a:rPr kumimoji="1" lang="zh-CN" altLang="en-US" sz="12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最后跳一级</a:t>
            </a:r>
            <a:endParaRPr kumimoji="1" lang="en-US" altLang="zh-CN" sz="12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kumimoji="1" lang="en-US" altLang="zh-CN"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f(3)</a:t>
            </a:r>
            <a:r>
              <a:rPr kumimoji="1" lang="zh-CN" altLang="en-US"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种</a:t>
            </a:r>
          </a:p>
        </p:txBody>
      </p:sp>
      <p:sp>
        <p:nvSpPr>
          <p:cNvPr id="59" name="文本框 58">
            <a:extLst>
              <a:ext uri="{FF2B5EF4-FFF2-40B4-BE49-F238E27FC236}">
                <a16:creationId xmlns:a16="http://schemas.microsoft.com/office/drawing/2014/main" id="{FD4700C4-73AB-4BA0-B7FA-8677DC9630D0}"/>
              </a:ext>
            </a:extLst>
          </p:cNvPr>
          <p:cNvSpPr txBox="1"/>
          <p:nvPr/>
        </p:nvSpPr>
        <p:spPr>
          <a:xfrm>
            <a:off x="10425842" y="3299783"/>
            <a:ext cx="985793" cy="461665"/>
          </a:xfrm>
          <a:prstGeom prst="rect">
            <a:avLst/>
          </a:prstGeom>
          <a:noFill/>
        </p:spPr>
        <p:txBody>
          <a:bodyPr wrap="square" rtlCol="0">
            <a:spAutoFit/>
          </a:bodyPr>
          <a:lstStyle/>
          <a:p>
            <a:pPr algn="ctr"/>
            <a:r>
              <a:rPr kumimoji="1" lang="zh-CN" altLang="en-US" sz="12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最后跳两级</a:t>
            </a:r>
            <a:endParaRPr kumimoji="1" lang="en-US" altLang="zh-CN" sz="12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kumimoji="1" lang="en-US" altLang="zh-CN"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f(2)</a:t>
            </a:r>
            <a:r>
              <a:rPr kumimoji="1" lang="zh-CN" altLang="en-US"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种</a:t>
            </a:r>
          </a:p>
        </p:txBody>
      </p:sp>
      <p:sp>
        <p:nvSpPr>
          <p:cNvPr id="60" name="文本框 59">
            <a:extLst>
              <a:ext uri="{FF2B5EF4-FFF2-40B4-BE49-F238E27FC236}">
                <a16:creationId xmlns:a16="http://schemas.microsoft.com/office/drawing/2014/main" id="{CE5FBBAF-576C-DA6E-27F2-7F40FC024E86}"/>
              </a:ext>
            </a:extLst>
          </p:cNvPr>
          <p:cNvSpPr txBox="1"/>
          <p:nvPr/>
        </p:nvSpPr>
        <p:spPr>
          <a:xfrm>
            <a:off x="10425841" y="4564015"/>
            <a:ext cx="985793" cy="461665"/>
          </a:xfrm>
          <a:prstGeom prst="rect">
            <a:avLst/>
          </a:prstGeom>
          <a:noFill/>
        </p:spPr>
        <p:txBody>
          <a:bodyPr wrap="square" rtlCol="0">
            <a:spAutoFit/>
          </a:bodyPr>
          <a:lstStyle/>
          <a:p>
            <a:pPr algn="ctr"/>
            <a:r>
              <a:rPr kumimoji="1" lang="zh-CN" altLang="en-US" sz="12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最后跳三级</a:t>
            </a:r>
            <a:endParaRPr kumimoji="1" lang="en-US" altLang="zh-CN" sz="12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endParaRPr>
          </a:p>
          <a:p>
            <a:pPr algn="ctr"/>
            <a:r>
              <a:rPr kumimoji="1" lang="en-US" altLang="zh-CN"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f(1)</a:t>
            </a:r>
            <a:r>
              <a:rPr kumimoji="1" lang="zh-CN" altLang="en-US"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种</a:t>
            </a:r>
          </a:p>
        </p:txBody>
      </p:sp>
      <p:sp>
        <p:nvSpPr>
          <p:cNvPr id="61" name="文本框 60">
            <a:extLst>
              <a:ext uri="{FF2B5EF4-FFF2-40B4-BE49-F238E27FC236}">
                <a16:creationId xmlns:a16="http://schemas.microsoft.com/office/drawing/2014/main" id="{99488C79-97CD-1AC4-9149-54A1FB054C3F}"/>
              </a:ext>
            </a:extLst>
          </p:cNvPr>
          <p:cNvSpPr txBox="1"/>
          <p:nvPr/>
        </p:nvSpPr>
        <p:spPr>
          <a:xfrm>
            <a:off x="10425840" y="5809049"/>
            <a:ext cx="985793" cy="461665"/>
          </a:xfrm>
          <a:prstGeom prst="rect">
            <a:avLst/>
          </a:prstGeom>
          <a:noFill/>
        </p:spPr>
        <p:txBody>
          <a:bodyPr wrap="square" rtlCol="0">
            <a:spAutoFit/>
          </a:bodyPr>
          <a:lstStyle/>
          <a:p>
            <a:pPr algn="ctr"/>
            <a:r>
              <a:rPr kumimoji="1" lang="zh-CN" altLang="en-US" sz="1200" dirty="0">
                <a:solidFill>
                  <a:srgbClr val="0070C0"/>
                </a:solidFill>
                <a:latin typeface="Microsoft YaHei" panose="020B0503020204020204" pitchFamily="34" charset="-122"/>
                <a:ea typeface="Microsoft YaHei" panose="020B0503020204020204" pitchFamily="34" charset="-122"/>
              </a:rPr>
              <a:t>最后跳四级</a:t>
            </a:r>
            <a:endParaRPr kumimoji="1" lang="en-US" altLang="zh-CN" sz="1200" dirty="0">
              <a:solidFill>
                <a:srgbClr val="0070C0"/>
              </a:solidFill>
              <a:latin typeface="Microsoft YaHei" panose="020B0503020204020204" pitchFamily="34" charset="-122"/>
              <a:ea typeface="Microsoft YaHei" panose="020B0503020204020204" pitchFamily="34" charset="-122"/>
            </a:endParaRPr>
          </a:p>
          <a:p>
            <a:pPr algn="ctr"/>
            <a:r>
              <a:rPr kumimoji="1" lang="en-US" altLang="zh-CN"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f(0)=1</a:t>
            </a:r>
            <a:r>
              <a:rPr kumimoji="1" lang="zh-CN" altLang="en-US"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种</a:t>
            </a:r>
          </a:p>
        </p:txBody>
      </p:sp>
      <p:sp>
        <p:nvSpPr>
          <p:cNvPr id="62" name="文本框 61">
            <a:extLst>
              <a:ext uri="{FF2B5EF4-FFF2-40B4-BE49-F238E27FC236}">
                <a16:creationId xmlns:a16="http://schemas.microsoft.com/office/drawing/2014/main" id="{0199C5C6-0D14-C12A-38B7-CA93E7835B51}"/>
              </a:ext>
            </a:extLst>
          </p:cNvPr>
          <p:cNvSpPr txBox="1"/>
          <p:nvPr/>
        </p:nvSpPr>
        <p:spPr>
          <a:xfrm>
            <a:off x="7151936" y="4670980"/>
            <a:ext cx="985793" cy="461665"/>
          </a:xfrm>
          <a:prstGeom prst="rect">
            <a:avLst/>
          </a:prstGeom>
          <a:noFill/>
        </p:spPr>
        <p:txBody>
          <a:bodyPr wrap="square" rtlCol="0">
            <a:spAutoFit/>
          </a:bodyPr>
          <a:lstStyle/>
          <a:p>
            <a:pPr algn="ctr"/>
            <a:r>
              <a:rPr kumimoji="1" lang="zh-CN" altLang="en-US" sz="1200"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rPr>
              <a:t>考虑最后一步的可能</a:t>
            </a:r>
            <a:endParaRPr kumimoji="1" lang="zh-CN" altLang="en-US" sz="1200" b="1" u="sng" dirty="0">
              <a:solidFill>
                <a:srgbClr val="0070C0"/>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46781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ADE5FB83-6DDA-7698-D2C5-26CDF7C84549}"/>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2400" b="1" dirty="0">
                <a:latin typeface="微软雅黑" panose="020B0503020204020204" pitchFamily="34" charset="-122"/>
                <a:ea typeface="微软雅黑" panose="020B0503020204020204" pitchFamily="34" charset="-122"/>
              </a:rPr>
              <a:t>二</a:t>
            </a:r>
          </a:p>
        </p:txBody>
      </p:sp>
      <p:sp>
        <p:nvSpPr>
          <p:cNvPr id="7" name="矩形 25">
            <a:extLst>
              <a:ext uri="{FF2B5EF4-FFF2-40B4-BE49-F238E27FC236}">
                <a16:creationId xmlns:a16="http://schemas.microsoft.com/office/drawing/2014/main" id="{84F87B15-862D-89DD-61C8-6D96EE7929DF}"/>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递归与分支策略</a:t>
            </a:r>
            <a:r>
              <a:rPr lang="en-US" altLang="zh-CN" sz="2400" b="1" dirty="0">
                <a:solidFill>
                  <a:schemeClr val="bg1"/>
                </a:solidFill>
                <a:latin typeface="微软雅黑" panose="020B0503020204020204" pitchFamily="34" charset="-122"/>
                <a:ea typeface="微软雅黑" panose="020B0503020204020204" pitchFamily="34" charset="-122"/>
                <a:cs typeface="+mn-ea"/>
              </a:rPr>
              <a:t> &gt; </a:t>
            </a:r>
            <a:r>
              <a:rPr lang="zh-CN" altLang="en-US" sz="2400" b="1" dirty="0">
                <a:solidFill>
                  <a:schemeClr val="bg1"/>
                </a:solidFill>
                <a:latin typeface="微软雅黑" panose="020B0503020204020204" pitchFamily="34" charset="-122"/>
                <a:ea typeface="微软雅黑" panose="020B0503020204020204" pitchFamily="34" charset="-122"/>
                <a:cs typeface="+mn-ea"/>
              </a:rPr>
              <a:t>分治法</a:t>
            </a:r>
          </a:p>
        </p:txBody>
      </p:sp>
      <p:sp>
        <p:nvSpPr>
          <p:cNvPr id="36" name="文本框 35">
            <a:extLst>
              <a:ext uri="{FF2B5EF4-FFF2-40B4-BE49-F238E27FC236}">
                <a16:creationId xmlns:a16="http://schemas.microsoft.com/office/drawing/2014/main" id="{36397327-5B3F-53ED-0BEB-4A0BC9B4C2EE}"/>
              </a:ext>
            </a:extLst>
          </p:cNvPr>
          <p:cNvSpPr txBox="1"/>
          <p:nvPr/>
        </p:nvSpPr>
        <p:spPr>
          <a:xfrm>
            <a:off x="484434" y="1159851"/>
            <a:ext cx="3393279" cy="461665"/>
          </a:xfrm>
          <a:prstGeom prst="rect">
            <a:avLst/>
          </a:prstGeom>
          <a:noFill/>
        </p:spPr>
        <p:txBody>
          <a:bodyPr wrap="square">
            <a:spAutoFit/>
          </a:bodyPr>
          <a:lstStyle/>
          <a:p>
            <a:pPr marL="285750" indent="-285750" algn="just">
              <a:buFont typeface="Wingdings" pitchFamily="2" charset="2"/>
              <a:buChar char="Ø"/>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分治法的设计思想</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56DFEA16-DDE3-BFB6-2019-C6437770359A}"/>
              </a:ext>
            </a:extLst>
          </p:cNvPr>
          <p:cNvSpPr txBox="1"/>
          <p:nvPr/>
        </p:nvSpPr>
        <p:spPr>
          <a:xfrm>
            <a:off x="841195" y="1621516"/>
            <a:ext cx="10509609" cy="753027"/>
          </a:xfrm>
          <a:prstGeom prst="rect">
            <a:avLst/>
          </a:prstGeom>
          <a:noFill/>
        </p:spPr>
        <p:txBody>
          <a:bodyPr wrap="square" rtlCol="0">
            <a:spAutoFit/>
          </a:bodyPr>
          <a:lstStyle/>
          <a:p>
            <a:pPr algn="just">
              <a:lnSpc>
                <a:spcPct val="125000"/>
              </a:lnSpc>
            </a:pPr>
            <a:r>
              <a:rPr kumimoji="1" lang="zh-CN" altLang="en-US" dirty="0">
                <a:latin typeface="Times New Roman" panose="02020603050405020304" pitchFamily="18" charset="0"/>
                <a:ea typeface="Microsoft YaHei" panose="020B0503020204020204" pitchFamily="34" charset="-122"/>
                <a:cs typeface="Times New Roman" panose="02020603050405020304" pitchFamily="18" charset="0"/>
              </a:rPr>
              <a:t>分治（</a:t>
            </a:r>
            <a:r>
              <a:rPr kumimoji="1" lang="en-US" altLang="zh-CN" dirty="0">
                <a:latin typeface="Times New Roman" panose="02020603050405020304" pitchFamily="18" charset="0"/>
                <a:ea typeface="Microsoft YaHei" panose="020B0503020204020204" pitchFamily="34" charset="-122"/>
                <a:cs typeface="Times New Roman" panose="02020603050405020304" pitchFamily="18" charset="0"/>
              </a:rPr>
              <a:t>divide</a:t>
            </a:r>
            <a:r>
              <a:rPr kumimoji="1"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dirty="0">
                <a:latin typeface="Times New Roman" panose="02020603050405020304" pitchFamily="18" charset="0"/>
                <a:ea typeface="Microsoft YaHei" panose="020B0503020204020204" pitchFamily="34" charset="-122"/>
                <a:cs typeface="Times New Roman" panose="02020603050405020304" pitchFamily="18" charset="0"/>
              </a:rPr>
              <a:t>and</a:t>
            </a:r>
            <a:r>
              <a:rPr kumimoji="1" lang="zh-CN" altLang="en-US" dirty="0">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dirty="0">
                <a:latin typeface="Times New Roman" panose="02020603050405020304" pitchFamily="18" charset="0"/>
                <a:ea typeface="Microsoft YaHei" panose="020B0503020204020204" pitchFamily="34" charset="-122"/>
                <a:cs typeface="Times New Roman" panose="02020603050405020304" pitchFamily="18" charset="0"/>
              </a:rPr>
              <a:t>conquer</a:t>
            </a:r>
            <a:r>
              <a:rPr kumimoji="1" lang="zh-CN" altLang="en-US" dirty="0">
                <a:latin typeface="Times New Roman" panose="02020603050405020304" pitchFamily="18" charset="0"/>
                <a:ea typeface="Microsoft YaHei" panose="020B0503020204020204" pitchFamily="34" charset="-122"/>
                <a:cs typeface="Times New Roman" panose="02020603050405020304" pitchFamily="18" charset="0"/>
              </a:rPr>
              <a:t>）的全称为“分而治之”，即，分治法</a:t>
            </a:r>
            <a:r>
              <a:rPr kumimoji="1" lang="zh-CN" altLang="en-US" u="sng" dirty="0">
                <a:latin typeface="Times New Roman" panose="02020603050405020304" pitchFamily="18" charset="0"/>
                <a:ea typeface="Microsoft YaHei" panose="020B0503020204020204" pitchFamily="34" charset="-122"/>
                <a:cs typeface="Times New Roman" panose="02020603050405020304" pitchFamily="18" charset="0"/>
              </a:rPr>
              <a:t>将原问题划分为若干个规模较小而结构与原问题相同或相似的子问题，然后分别解决这些子问题，最后合并子问题的解，即可得到原问题的解</a:t>
            </a:r>
            <a:r>
              <a:rPr kumimoji="1" lang="zh-CN" altLang="en-US" dirty="0">
                <a:latin typeface="Times New Roman" panose="02020603050405020304" pitchFamily="18" charset="0"/>
                <a:ea typeface="Microsoft YaHei" panose="020B0503020204020204" pitchFamily="34" charset="-122"/>
                <a:cs typeface="Times New Roman" panose="02020603050405020304" pitchFamily="18" charset="0"/>
              </a:rPr>
              <a:t>。</a:t>
            </a:r>
          </a:p>
        </p:txBody>
      </p:sp>
      <p:sp>
        <p:nvSpPr>
          <p:cNvPr id="3" name="文本框 2">
            <a:extLst>
              <a:ext uri="{FF2B5EF4-FFF2-40B4-BE49-F238E27FC236}">
                <a16:creationId xmlns:a16="http://schemas.microsoft.com/office/drawing/2014/main" id="{FF22432F-43CF-4DC0-60BE-B82CAAADC47F}"/>
              </a:ext>
            </a:extLst>
          </p:cNvPr>
          <p:cNvSpPr txBox="1"/>
          <p:nvPr/>
        </p:nvSpPr>
        <p:spPr>
          <a:xfrm>
            <a:off x="1776449" y="2569778"/>
            <a:ext cx="9467193" cy="1330301"/>
          </a:xfrm>
          <a:prstGeom prst="rect">
            <a:avLst/>
          </a:prstGeom>
          <a:noFill/>
        </p:spPr>
        <p:txBody>
          <a:bodyPr wrap="square" rtlCol="0">
            <a:spAutoFit/>
          </a:bodyPr>
          <a:lstStyle/>
          <a:p>
            <a:pPr marL="342900" indent="-342900" algn="just">
              <a:lnSpc>
                <a:spcPct val="125000"/>
              </a:lnSpc>
              <a:buFont typeface="+mj-ea"/>
              <a:buAutoNum type="circleNumDbPlain"/>
            </a:pPr>
            <a:r>
              <a:rPr kumimoji="1" lang="zh-CN" altLang="en-US" sz="1600" b="1" dirty="0">
                <a:solidFill>
                  <a:srgbClr val="FF0000"/>
                </a:solidFill>
                <a:latin typeface="Microsoft YaHei" panose="020B0503020204020204" pitchFamily="34" charset="-122"/>
                <a:ea typeface="Microsoft YaHei" panose="020B0503020204020204" pitchFamily="34" charset="-122"/>
              </a:rPr>
              <a:t>分解：</a:t>
            </a:r>
            <a:r>
              <a:rPr kumimoji="1" lang="zh-CN" altLang="en-US" sz="1600" dirty="0">
                <a:latin typeface="Microsoft YaHei" panose="020B0503020204020204" pitchFamily="34" charset="-122"/>
                <a:ea typeface="Microsoft YaHei" panose="020B0503020204020204" pitchFamily="34" charset="-122"/>
              </a:rPr>
              <a:t>将规模为</a:t>
            </a:r>
            <a:r>
              <a:rPr kumimoji="1" lang="en-US" altLang="zh-CN" sz="1600" dirty="0">
                <a:latin typeface="Microsoft YaHei" panose="020B0503020204020204" pitchFamily="34" charset="-122"/>
                <a:ea typeface="Microsoft YaHei" panose="020B0503020204020204" pitchFamily="34" charset="-122"/>
              </a:rPr>
              <a:t>n</a:t>
            </a:r>
            <a:r>
              <a:rPr kumimoji="1" lang="zh-CN" altLang="en-US" sz="1600" dirty="0">
                <a:latin typeface="Microsoft YaHei" panose="020B0503020204020204" pitchFamily="34" charset="-122"/>
                <a:ea typeface="Microsoft YaHei" panose="020B0503020204020204" pitchFamily="34" charset="-122"/>
              </a:rPr>
              <a:t>的问题分解为</a:t>
            </a:r>
            <a:r>
              <a:rPr kumimoji="1" lang="en-US" altLang="zh-CN" sz="1600" dirty="0">
                <a:latin typeface="Microsoft YaHei" panose="020B0503020204020204" pitchFamily="34" charset="-122"/>
                <a:ea typeface="Microsoft YaHei" panose="020B0503020204020204" pitchFamily="34" charset="-122"/>
              </a:rPr>
              <a:t>k</a:t>
            </a:r>
            <a:r>
              <a:rPr kumimoji="1" lang="zh-CN" altLang="en-US" sz="1600" dirty="0">
                <a:latin typeface="Microsoft YaHei" panose="020B0503020204020204" pitchFamily="34" charset="-122"/>
                <a:ea typeface="Microsoft YaHei" panose="020B0503020204020204" pitchFamily="34" charset="-122"/>
              </a:rPr>
              <a:t>个规模较小的子问题。</a:t>
            </a:r>
            <a:endParaRPr kumimoji="1" lang="en-US" altLang="zh-CN" sz="1600" dirty="0">
              <a:latin typeface="Microsoft YaHei" panose="020B0503020204020204" pitchFamily="34" charset="-122"/>
              <a:ea typeface="Microsoft YaHei" panose="020B0503020204020204" pitchFamily="34" charset="-122"/>
            </a:endParaRPr>
          </a:p>
          <a:p>
            <a:pPr marL="342900" indent="-342900" algn="just">
              <a:lnSpc>
                <a:spcPct val="125000"/>
              </a:lnSpc>
              <a:buFont typeface="+mj-ea"/>
              <a:buAutoNum type="circleNumDbPlain"/>
            </a:pPr>
            <a:r>
              <a:rPr kumimoji="1" lang="zh-CN" altLang="en-US" sz="1600" b="1" dirty="0">
                <a:solidFill>
                  <a:srgbClr val="FF0000"/>
                </a:solidFill>
                <a:latin typeface="Microsoft YaHei" panose="020B0503020204020204" pitchFamily="34" charset="-122"/>
                <a:ea typeface="Microsoft YaHei" panose="020B0503020204020204" pitchFamily="34" charset="-122"/>
              </a:rPr>
              <a:t>解决：</a:t>
            </a:r>
            <a:r>
              <a:rPr kumimoji="1" lang="zh-CN" altLang="en-US" sz="1600" dirty="0">
                <a:latin typeface="Microsoft YaHei" panose="020B0503020204020204" pitchFamily="34" charset="-122"/>
                <a:ea typeface="Microsoft YaHei" panose="020B0503020204020204" pitchFamily="34" charset="-122"/>
              </a:rPr>
              <a:t>对</a:t>
            </a:r>
            <a:r>
              <a:rPr kumimoji="1" lang="en-US" altLang="zh-CN" sz="1600" dirty="0">
                <a:latin typeface="Microsoft YaHei" panose="020B0503020204020204" pitchFamily="34" charset="-122"/>
                <a:ea typeface="Microsoft YaHei" panose="020B0503020204020204" pitchFamily="34" charset="-122"/>
              </a:rPr>
              <a:t>k</a:t>
            </a:r>
            <a:r>
              <a:rPr kumimoji="1" lang="zh-CN" altLang="en-US" sz="1600" dirty="0">
                <a:latin typeface="Microsoft YaHei" panose="020B0503020204020204" pitchFamily="34" charset="-122"/>
                <a:ea typeface="Microsoft YaHei" panose="020B0503020204020204" pitchFamily="34" charset="-122"/>
              </a:rPr>
              <a:t>个子问题分别求解。如果子问题的规模仍然不够小，则再划分为</a:t>
            </a:r>
            <a:r>
              <a:rPr kumimoji="1" lang="en-US" altLang="zh-CN" sz="1600" dirty="0">
                <a:latin typeface="Microsoft YaHei" panose="020B0503020204020204" pitchFamily="34" charset="-122"/>
                <a:ea typeface="Microsoft YaHei" panose="020B0503020204020204" pitchFamily="34" charset="-122"/>
              </a:rPr>
              <a:t>k</a:t>
            </a:r>
            <a:r>
              <a:rPr kumimoji="1" lang="zh-CN" altLang="en-US" sz="1600" dirty="0">
                <a:latin typeface="Microsoft YaHei" panose="020B0503020204020204" pitchFamily="34" charset="-122"/>
                <a:ea typeface="Microsoft YaHei" panose="020B0503020204020204" pitchFamily="34" charset="-122"/>
              </a:rPr>
              <a:t>个子问题，如此递归的进行下去，直到问题规模足够小，停止递归，直接求解。</a:t>
            </a:r>
            <a:endParaRPr kumimoji="1" lang="en-US" altLang="zh-CN" sz="1600" dirty="0">
              <a:latin typeface="Microsoft YaHei" panose="020B0503020204020204" pitchFamily="34" charset="-122"/>
              <a:ea typeface="Microsoft YaHei" panose="020B0503020204020204" pitchFamily="34" charset="-122"/>
            </a:endParaRPr>
          </a:p>
          <a:p>
            <a:pPr marL="342900" indent="-342900" algn="just">
              <a:lnSpc>
                <a:spcPct val="125000"/>
              </a:lnSpc>
              <a:buFont typeface="+mj-ea"/>
              <a:buAutoNum type="circleNumDbPlain"/>
            </a:pPr>
            <a:r>
              <a:rPr kumimoji="1" lang="zh-CN" altLang="en-US" sz="1600" b="1" dirty="0">
                <a:solidFill>
                  <a:srgbClr val="FF0000"/>
                </a:solidFill>
                <a:latin typeface="Microsoft YaHei" panose="020B0503020204020204" pitchFamily="34" charset="-122"/>
                <a:ea typeface="Microsoft YaHei" panose="020B0503020204020204" pitchFamily="34" charset="-122"/>
              </a:rPr>
              <a:t>合并：</a:t>
            </a:r>
            <a:r>
              <a:rPr kumimoji="1" lang="zh-CN" altLang="en-US" sz="1600" dirty="0">
                <a:latin typeface="Microsoft YaHei" panose="020B0503020204020204" pitchFamily="34" charset="-122"/>
                <a:ea typeface="Microsoft YaHei" panose="020B0503020204020204" pitchFamily="34" charset="-122"/>
              </a:rPr>
              <a:t>将子问题的解组合成原问题。</a:t>
            </a:r>
          </a:p>
        </p:txBody>
      </p:sp>
      <p:sp>
        <p:nvSpPr>
          <p:cNvPr id="9" name="圆角矩形 8">
            <a:extLst>
              <a:ext uri="{FF2B5EF4-FFF2-40B4-BE49-F238E27FC236}">
                <a16:creationId xmlns:a16="http://schemas.microsoft.com/office/drawing/2014/main" id="{287B1EC7-9F89-906A-7963-EF534163E207}"/>
              </a:ext>
            </a:extLst>
          </p:cNvPr>
          <p:cNvSpPr/>
          <p:nvPr/>
        </p:nvSpPr>
        <p:spPr>
          <a:xfrm>
            <a:off x="948358" y="2585544"/>
            <a:ext cx="612428" cy="1330301"/>
          </a:xfrm>
          <a:prstGeom prst="roundRect">
            <a:avLst/>
          </a:prstGeom>
          <a:solidFill>
            <a:srgbClr val="C4261D"/>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bIns="36000" rtlCol="0" anchor="ctr"/>
          <a:lstStyle/>
          <a:p>
            <a:pPr algn="ctr">
              <a:lnSpc>
                <a:spcPct val="150000"/>
              </a:lnSpc>
            </a:pPr>
            <a:r>
              <a:rPr kumimoji="1" lang="zh-CN" altLang="en-US" dirty="0">
                <a:latin typeface="Microsoft YaHei" panose="020B0503020204020204" pitchFamily="34" charset="-122"/>
                <a:ea typeface="Microsoft YaHei" panose="020B0503020204020204" pitchFamily="34" charset="-122"/>
              </a:rPr>
              <a:t>步骤</a:t>
            </a:r>
          </a:p>
        </p:txBody>
      </p:sp>
      <p:sp>
        <p:nvSpPr>
          <p:cNvPr id="11" name="圆角矩形 10">
            <a:extLst>
              <a:ext uri="{FF2B5EF4-FFF2-40B4-BE49-F238E27FC236}">
                <a16:creationId xmlns:a16="http://schemas.microsoft.com/office/drawing/2014/main" id="{CDC40284-A9CA-1B40-0E2C-C588A455961F}"/>
              </a:ext>
            </a:extLst>
          </p:cNvPr>
          <p:cNvSpPr/>
          <p:nvPr/>
        </p:nvSpPr>
        <p:spPr>
          <a:xfrm>
            <a:off x="948358" y="4367848"/>
            <a:ext cx="612428" cy="1330301"/>
          </a:xfrm>
          <a:prstGeom prst="roundRect">
            <a:avLst/>
          </a:prstGeom>
          <a:solidFill>
            <a:srgbClr val="C4261D"/>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0" bIns="36000" rtlCol="0" anchor="ctr"/>
          <a:lstStyle/>
          <a:p>
            <a:pPr algn="ctr"/>
            <a:r>
              <a:rPr kumimoji="1" lang="zh-CN" altLang="en-US" dirty="0">
                <a:latin typeface="Microsoft YaHei" panose="020B0503020204020204" pitchFamily="34" charset="-122"/>
                <a:ea typeface="Microsoft YaHei" panose="020B0503020204020204" pitchFamily="34" charset="-122"/>
              </a:rPr>
              <a:t>适用问题</a:t>
            </a:r>
          </a:p>
        </p:txBody>
      </p:sp>
      <p:sp>
        <p:nvSpPr>
          <p:cNvPr id="12" name="文本框 11">
            <a:extLst>
              <a:ext uri="{FF2B5EF4-FFF2-40B4-BE49-F238E27FC236}">
                <a16:creationId xmlns:a16="http://schemas.microsoft.com/office/drawing/2014/main" id="{A8EA9B73-3C7D-E04F-23A5-27CB395094C9}"/>
              </a:ext>
            </a:extLst>
          </p:cNvPr>
          <p:cNvSpPr txBox="1"/>
          <p:nvPr/>
        </p:nvSpPr>
        <p:spPr>
          <a:xfrm>
            <a:off x="1776449" y="4385352"/>
            <a:ext cx="9467193" cy="1295291"/>
          </a:xfrm>
          <a:prstGeom prst="rect">
            <a:avLst/>
          </a:prstGeom>
          <a:noFill/>
        </p:spPr>
        <p:txBody>
          <a:bodyPr wrap="square" rtlCol="0">
            <a:spAutoFit/>
          </a:bodyPr>
          <a:lstStyle/>
          <a:p>
            <a:pPr marL="342900" indent="-342900" algn="just">
              <a:lnSpc>
                <a:spcPct val="125000"/>
              </a:lnSpc>
              <a:buFont typeface="Wingdings" pitchFamily="2" charset="2"/>
              <a:buChar char="ü"/>
            </a:pPr>
            <a:r>
              <a:rPr kumimoji="1" lang="zh-CN" altLang="en-US" sz="1600" dirty="0">
                <a:latin typeface="Microsoft YaHei" panose="020B0503020204020204" pitchFamily="34" charset="-122"/>
                <a:ea typeface="Microsoft YaHei" panose="020B0503020204020204" pitchFamily="34" charset="-122"/>
              </a:rPr>
              <a:t>该问题的规模缩小到一定的程度就可以容易地解决；</a:t>
            </a:r>
            <a:endParaRPr kumimoji="1" lang="en-US" altLang="zh-CN" sz="1600" dirty="0">
              <a:latin typeface="Microsoft YaHei" panose="020B0503020204020204" pitchFamily="34" charset="-122"/>
              <a:ea typeface="Microsoft YaHei" panose="020B0503020204020204" pitchFamily="34" charset="-122"/>
            </a:endParaRPr>
          </a:p>
          <a:p>
            <a:pPr marL="342900" indent="-342900" algn="just">
              <a:lnSpc>
                <a:spcPct val="125000"/>
              </a:lnSpc>
              <a:buFont typeface="Wingdings" pitchFamily="2" charset="2"/>
              <a:buChar char="ü"/>
            </a:pPr>
            <a:r>
              <a:rPr kumimoji="1" lang="zh-CN" altLang="en-US" sz="1600" dirty="0">
                <a:latin typeface="Microsoft YaHei" panose="020B0503020204020204" pitchFamily="34" charset="-122"/>
                <a:ea typeface="Microsoft YaHei" panose="020B0503020204020204" pitchFamily="34" charset="-122"/>
              </a:rPr>
              <a:t>该问题可以分解为若干个规模较小的相同问题；</a:t>
            </a:r>
            <a:endParaRPr kumimoji="1" lang="en-US" altLang="zh-CN" sz="1600" dirty="0">
              <a:latin typeface="Microsoft YaHei" panose="020B0503020204020204" pitchFamily="34" charset="-122"/>
              <a:ea typeface="Microsoft YaHei" panose="020B0503020204020204" pitchFamily="34" charset="-122"/>
            </a:endParaRPr>
          </a:p>
          <a:p>
            <a:pPr marL="342900" indent="-342900" algn="just">
              <a:lnSpc>
                <a:spcPct val="125000"/>
              </a:lnSpc>
              <a:buFont typeface="Wingdings" pitchFamily="2" charset="2"/>
              <a:buChar char="ü"/>
            </a:pPr>
            <a:r>
              <a:rPr kumimoji="1" lang="zh-CN" altLang="en-US" sz="1600" dirty="0">
                <a:latin typeface="Microsoft YaHei" panose="020B0503020204020204" pitchFamily="34" charset="-122"/>
                <a:ea typeface="Microsoft YaHei" panose="020B0503020204020204" pitchFamily="34" charset="-122"/>
              </a:rPr>
              <a:t>分解出的子问题的解可以合并为原问题的解；</a:t>
            </a:r>
            <a:endParaRPr kumimoji="1" lang="en-US" altLang="zh-CN" sz="1600" dirty="0">
              <a:latin typeface="Microsoft YaHei" panose="020B0503020204020204" pitchFamily="34" charset="-122"/>
              <a:ea typeface="Microsoft YaHei" panose="020B0503020204020204" pitchFamily="34" charset="-122"/>
            </a:endParaRPr>
          </a:p>
          <a:p>
            <a:pPr marL="342900" indent="-342900" algn="just">
              <a:lnSpc>
                <a:spcPct val="125000"/>
              </a:lnSpc>
              <a:buFont typeface="Wingdings" pitchFamily="2" charset="2"/>
              <a:buChar char="ü"/>
            </a:pPr>
            <a:r>
              <a:rPr kumimoji="1" lang="zh-CN" altLang="en-US" sz="1600" dirty="0">
                <a:latin typeface="Microsoft YaHei" panose="020B0503020204020204" pitchFamily="34" charset="-122"/>
                <a:ea typeface="Microsoft YaHei" panose="020B0503020204020204" pitchFamily="34" charset="-122"/>
              </a:rPr>
              <a:t>分解出的各个子问题是相互独立的。</a:t>
            </a:r>
          </a:p>
        </p:txBody>
      </p:sp>
      <p:pic>
        <p:nvPicPr>
          <p:cNvPr id="14" name="图片 13">
            <a:extLst>
              <a:ext uri="{FF2B5EF4-FFF2-40B4-BE49-F238E27FC236}">
                <a16:creationId xmlns:a16="http://schemas.microsoft.com/office/drawing/2014/main" id="{23447E7D-1644-8832-A11A-DDB8F265A8DA}"/>
              </a:ext>
            </a:extLst>
          </p:cNvPr>
          <p:cNvPicPr>
            <a:picLocks noChangeAspect="1"/>
          </p:cNvPicPr>
          <p:nvPr/>
        </p:nvPicPr>
        <p:blipFill>
          <a:blip r:embed="rId3"/>
          <a:stretch>
            <a:fillRect/>
          </a:stretch>
        </p:blipFill>
        <p:spPr>
          <a:xfrm>
            <a:off x="8529145" y="3395334"/>
            <a:ext cx="2498308" cy="3064761"/>
          </a:xfrm>
          <a:prstGeom prst="rect">
            <a:avLst/>
          </a:prstGeom>
        </p:spPr>
      </p:pic>
    </p:spTree>
    <p:extLst>
      <p:ext uri="{BB962C8B-B14F-4D97-AF65-F5344CB8AC3E}">
        <p14:creationId xmlns:p14="http://schemas.microsoft.com/office/powerpoint/2010/main" val="108412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归并排序</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2</a:t>
            </a:r>
            <a:endParaRPr kumimoji="1" lang="zh-CN" altLang="en-US" sz="24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67922B6-E2E1-9E8E-B9CE-436DC9A6E3A5}"/>
              </a:ext>
            </a:extLst>
          </p:cNvPr>
          <p:cNvSpPr txBox="1"/>
          <p:nvPr/>
        </p:nvSpPr>
        <p:spPr>
          <a:xfrm>
            <a:off x="489600" y="1144800"/>
            <a:ext cx="3992948" cy="371833"/>
          </a:xfrm>
          <a:prstGeom prst="rect">
            <a:avLst/>
          </a:prstGeom>
          <a:noFill/>
        </p:spPr>
        <p:txBody>
          <a:bodyPr wrap="square" rtlCol="0">
            <a:spAutoFit/>
          </a:bodyPr>
          <a:lstStyle/>
          <a:p>
            <a:pPr>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：给定数组</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，利用归并排序算法排序。</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C4F9544B-5E20-4120-FB78-B7784AA48B0F}"/>
              </a:ext>
            </a:extLst>
          </p:cNvPr>
          <p:cNvSpPr txBox="1"/>
          <p:nvPr/>
        </p:nvSpPr>
        <p:spPr>
          <a:xfrm>
            <a:off x="6886261" y="1522312"/>
            <a:ext cx="4410528" cy="2491323"/>
          </a:xfrm>
          <a:prstGeom prst="rect">
            <a:avLst/>
          </a:prstGeom>
          <a:noFill/>
        </p:spPr>
        <p:txBody>
          <a:bodyPr wrap="square" rtlCol="0">
            <a:spAutoFit/>
          </a:bodyPr>
          <a:lstStyle/>
          <a:p>
            <a:pPr algn="just">
              <a:lnSpc>
                <a:spcPct val="125000"/>
              </a:lnSpc>
            </a:pPr>
            <a:r>
              <a:rPr kumimoji="1" lang="en-US" altLang="zh-CN" sz="1400" b="1"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400" b="1"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归并排序</a:t>
            </a:r>
            <a:r>
              <a:rPr kumimoji="1" lang="en-US" altLang="zh-CN" sz="1400" b="1"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400" b="1"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算法思路</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gn="just">
              <a:lnSpc>
                <a:spcPct val="125000"/>
              </a:lnSpc>
              <a:buFont typeface="+mj-ea"/>
              <a:buAutoNum type="circleNumDbPlain"/>
            </a:pPr>
            <a:r>
              <a:rPr kumimoji="1" lang="zh-CN" altLang="en-US" sz="1400" b="1"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分解</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：将待排序的数组划分为左右两个子数组，直到每个子数组的大小都为</a:t>
            </a:r>
            <a:r>
              <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或更小；（递归的过程，不断地将问题拆分为更小的子问题）</a:t>
            </a:r>
            <a:endPar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gn="just">
              <a:lnSpc>
                <a:spcPct val="125000"/>
              </a:lnSpc>
              <a:buFont typeface="+mj-ea"/>
              <a:buAutoNum type="circleNumDbPlain"/>
            </a:pPr>
            <a:r>
              <a:rPr kumimoji="1" lang="zh-CN" altLang="en-US" sz="1400" b="1"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解决</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：对每个子数组进行排序，如果子数组的大小为</a:t>
            </a:r>
            <a:r>
              <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1</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或更小，那么即可视为已经排序好的；</a:t>
            </a:r>
            <a:endPar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342900" indent="-342900" algn="just">
              <a:lnSpc>
                <a:spcPct val="125000"/>
              </a:lnSpc>
              <a:buFont typeface="+mj-ea"/>
              <a:buAutoNum type="circleNumDbPlain"/>
            </a:pPr>
            <a:r>
              <a:rPr kumimoji="1" lang="zh-CN" altLang="en-US" sz="1400" b="1"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合并</a:t>
            </a:r>
            <a:r>
              <a:rPr kumimoji="1" lang="zh-CN" altLang="en-US"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：将已排序的子数组合并，以创建一个更大的有序数组。合并的过程涉及比较两个子数组的元素，并将它们按正确的顺序合并。</a:t>
            </a:r>
            <a:endParaRPr kumimoji="1" lang="en-US" altLang="zh-CN" sz="14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263" name="组合 262">
            <a:extLst>
              <a:ext uri="{FF2B5EF4-FFF2-40B4-BE49-F238E27FC236}">
                <a16:creationId xmlns:a16="http://schemas.microsoft.com/office/drawing/2014/main" id="{8C02D894-889D-2AB3-C063-680AF9B02240}"/>
              </a:ext>
            </a:extLst>
          </p:cNvPr>
          <p:cNvGrpSpPr/>
          <p:nvPr/>
        </p:nvGrpSpPr>
        <p:grpSpPr>
          <a:xfrm>
            <a:off x="1650701" y="1575106"/>
            <a:ext cx="4961788" cy="4884989"/>
            <a:chOff x="6421483" y="1454095"/>
            <a:chExt cx="4961788" cy="4884989"/>
          </a:xfrm>
        </p:grpSpPr>
        <p:sp>
          <p:nvSpPr>
            <p:cNvPr id="8" name="椭圆 7">
              <a:extLst>
                <a:ext uri="{FF2B5EF4-FFF2-40B4-BE49-F238E27FC236}">
                  <a16:creationId xmlns:a16="http://schemas.microsoft.com/office/drawing/2014/main" id="{DF4D9DF8-7499-6C0B-6DE5-8327936FFB87}"/>
                </a:ext>
              </a:extLst>
            </p:cNvPr>
            <p:cNvSpPr/>
            <p:nvPr/>
          </p:nvSpPr>
          <p:spPr>
            <a:xfrm>
              <a:off x="7294771"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3AC2204A-B09B-492C-13E5-4E88DDA7A400}"/>
                </a:ext>
              </a:extLst>
            </p:cNvPr>
            <p:cNvSpPr/>
            <p:nvPr/>
          </p:nvSpPr>
          <p:spPr>
            <a:xfrm>
              <a:off x="7660888"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5DF5A18A-F896-E6D6-E497-D087D0817796}"/>
                </a:ext>
              </a:extLst>
            </p:cNvPr>
            <p:cNvSpPr/>
            <p:nvPr/>
          </p:nvSpPr>
          <p:spPr>
            <a:xfrm>
              <a:off x="8027005" y="1520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0FF77942-C117-248A-272A-E18816E153BE}"/>
                </a:ext>
              </a:extLst>
            </p:cNvPr>
            <p:cNvSpPr/>
            <p:nvPr/>
          </p:nvSpPr>
          <p:spPr>
            <a:xfrm>
              <a:off x="8393122"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87C795AB-A425-B31D-C750-42263B376C96}"/>
                </a:ext>
              </a:extLst>
            </p:cNvPr>
            <p:cNvSpPr/>
            <p:nvPr/>
          </p:nvSpPr>
          <p:spPr>
            <a:xfrm>
              <a:off x="8759239"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8B96970C-30F1-7FFB-384E-537E8DE7BC77}"/>
                </a:ext>
              </a:extLst>
            </p:cNvPr>
            <p:cNvSpPr/>
            <p:nvPr/>
          </p:nvSpPr>
          <p:spPr>
            <a:xfrm>
              <a:off x="9125356"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a:extLst>
                <a:ext uri="{FF2B5EF4-FFF2-40B4-BE49-F238E27FC236}">
                  <a16:creationId xmlns:a16="http://schemas.microsoft.com/office/drawing/2014/main" id="{0D8ABEC8-E4D9-6C8F-8912-C66CCA68DE45}"/>
                </a:ext>
              </a:extLst>
            </p:cNvPr>
            <p:cNvSpPr/>
            <p:nvPr/>
          </p:nvSpPr>
          <p:spPr>
            <a:xfrm>
              <a:off x="9491473" y="1520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FD0649D3-7291-C6B7-8EA0-AE6E2BD8F1D9}"/>
                </a:ext>
              </a:extLst>
            </p:cNvPr>
            <p:cNvSpPr/>
            <p:nvPr/>
          </p:nvSpPr>
          <p:spPr>
            <a:xfrm>
              <a:off x="9857590"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a:extLst>
                <a:ext uri="{FF2B5EF4-FFF2-40B4-BE49-F238E27FC236}">
                  <a16:creationId xmlns:a16="http://schemas.microsoft.com/office/drawing/2014/main" id="{FD51EF03-7955-FE5A-BA0D-8D98F24D366C}"/>
                </a:ext>
              </a:extLst>
            </p:cNvPr>
            <p:cNvSpPr/>
            <p:nvPr/>
          </p:nvSpPr>
          <p:spPr>
            <a:xfrm>
              <a:off x="10223707"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a:extLst>
                <a:ext uri="{FF2B5EF4-FFF2-40B4-BE49-F238E27FC236}">
                  <a16:creationId xmlns:a16="http://schemas.microsoft.com/office/drawing/2014/main" id="{2943B154-B518-D6B9-7EA0-E071DD900FD4}"/>
                </a:ext>
              </a:extLst>
            </p:cNvPr>
            <p:cNvSpPr/>
            <p:nvPr/>
          </p:nvSpPr>
          <p:spPr>
            <a:xfrm>
              <a:off x="6784654"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B4A5BC9B-3036-04E9-B728-498F4AAB53C2}"/>
                </a:ext>
              </a:extLst>
            </p:cNvPr>
            <p:cNvSpPr/>
            <p:nvPr/>
          </p:nvSpPr>
          <p:spPr>
            <a:xfrm>
              <a:off x="7150771"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91ACB129-73AC-9F28-055A-CBD85DE54AC4}"/>
                </a:ext>
              </a:extLst>
            </p:cNvPr>
            <p:cNvSpPr/>
            <p:nvPr/>
          </p:nvSpPr>
          <p:spPr>
            <a:xfrm>
              <a:off x="7516888" y="20795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D5F723B2-3AEB-ADE9-F457-93D3AEE4378A}"/>
                </a:ext>
              </a:extLst>
            </p:cNvPr>
            <p:cNvSpPr/>
            <p:nvPr/>
          </p:nvSpPr>
          <p:spPr>
            <a:xfrm>
              <a:off x="7883005"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B579970C-9A0D-B7A6-0B46-A2D60712420A}"/>
                </a:ext>
              </a:extLst>
            </p:cNvPr>
            <p:cNvSpPr/>
            <p:nvPr/>
          </p:nvSpPr>
          <p:spPr>
            <a:xfrm>
              <a:off x="8249122"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F509CD2B-CD70-A2F8-EEE8-25CA2680224E}"/>
                </a:ext>
              </a:extLst>
            </p:cNvPr>
            <p:cNvSpPr/>
            <p:nvPr/>
          </p:nvSpPr>
          <p:spPr>
            <a:xfrm>
              <a:off x="9635473"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5E8E716D-1D9C-E588-8152-EC4D33636E59}"/>
                </a:ext>
              </a:extLst>
            </p:cNvPr>
            <p:cNvSpPr/>
            <p:nvPr/>
          </p:nvSpPr>
          <p:spPr>
            <a:xfrm>
              <a:off x="10001590" y="20795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91F602E9-8344-CA3C-9685-0D0B580CC245}"/>
                </a:ext>
              </a:extLst>
            </p:cNvPr>
            <p:cNvSpPr/>
            <p:nvPr/>
          </p:nvSpPr>
          <p:spPr>
            <a:xfrm>
              <a:off x="10367707"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FB700F03-6B1D-26C9-4252-1C5AC92271EC}"/>
                </a:ext>
              </a:extLst>
            </p:cNvPr>
            <p:cNvSpPr/>
            <p:nvPr/>
          </p:nvSpPr>
          <p:spPr>
            <a:xfrm>
              <a:off x="10733824"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AC43925A-5F0D-3D2F-37F1-38D7B1A16B3D}"/>
                </a:ext>
              </a:extLst>
            </p:cNvPr>
            <p:cNvSpPr/>
            <p:nvPr/>
          </p:nvSpPr>
          <p:spPr>
            <a:xfrm>
              <a:off x="6496654" y="2631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9EF5D9A5-2BC1-3D8F-C380-79FBADDC3576}"/>
                </a:ext>
              </a:extLst>
            </p:cNvPr>
            <p:cNvSpPr/>
            <p:nvPr/>
          </p:nvSpPr>
          <p:spPr>
            <a:xfrm>
              <a:off x="6862771" y="2631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a:extLst>
                <a:ext uri="{FF2B5EF4-FFF2-40B4-BE49-F238E27FC236}">
                  <a16:creationId xmlns:a16="http://schemas.microsoft.com/office/drawing/2014/main" id="{0E123D75-4AB5-85C0-F108-AC8E68D2F0ED}"/>
                </a:ext>
              </a:extLst>
            </p:cNvPr>
            <p:cNvSpPr/>
            <p:nvPr/>
          </p:nvSpPr>
          <p:spPr>
            <a:xfrm>
              <a:off x="7228888" y="26350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a:extLst>
                <a:ext uri="{FF2B5EF4-FFF2-40B4-BE49-F238E27FC236}">
                  <a16:creationId xmlns:a16="http://schemas.microsoft.com/office/drawing/2014/main" id="{9B38E6BB-07D8-CC72-9AF3-6A117ADAEC87}"/>
                </a:ext>
              </a:extLst>
            </p:cNvPr>
            <p:cNvSpPr/>
            <p:nvPr/>
          </p:nvSpPr>
          <p:spPr>
            <a:xfrm>
              <a:off x="8027005" y="2638818"/>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A9E33FA3-D8FD-82AD-C6E7-1B211C29AE0E}"/>
                </a:ext>
              </a:extLst>
            </p:cNvPr>
            <p:cNvSpPr/>
            <p:nvPr/>
          </p:nvSpPr>
          <p:spPr>
            <a:xfrm>
              <a:off x="8393122" y="2638818"/>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a:extLst>
                <a:ext uri="{FF2B5EF4-FFF2-40B4-BE49-F238E27FC236}">
                  <a16:creationId xmlns:a16="http://schemas.microsoft.com/office/drawing/2014/main" id="{ABE77731-DB7F-29D3-14C4-E053D2F69D04}"/>
                </a:ext>
              </a:extLst>
            </p:cNvPr>
            <p:cNvSpPr/>
            <p:nvPr/>
          </p:nvSpPr>
          <p:spPr>
            <a:xfrm>
              <a:off x="9491473" y="2627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A11D40D4-C420-8AB7-5923-3A2465AE80D8}"/>
                </a:ext>
              </a:extLst>
            </p:cNvPr>
            <p:cNvSpPr/>
            <p:nvPr/>
          </p:nvSpPr>
          <p:spPr>
            <a:xfrm>
              <a:off x="9857590" y="2631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a:extLst>
                <a:ext uri="{FF2B5EF4-FFF2-40B4-BE49-F238E27FC236}">
                  <a16:creationId xmlns:a16="http://schemas.microsoft.com/office/drawing/2014/main" id="{C19707F6-5051-2949-56C0-F2B4E0F938F0}"/>
                </a:ext>
              </a:extLst>
            </p:cNvPr>
            <p:cNvSpPr/>
            <p:nvPr/>
          </p:nvSpPr>
          <p:spPr>
            <a:xfrm>
              <a:off x="10515132" y="2631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9EF94FC4-1416-BF2B-D0C8-F1659FD42B3F}"/>
                </a:ext>
              </a:extLst>
            </p:cNvPr>
            <p:cNvSpPr/>
            <p:nvPr/>
          </p:nvSpPr>
          <p:spPr>
            <a:xfrm>
              <a:off x="10881249" y="26350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0789A723-C337-1021-D52E-5541DD6AD94B}"/>
                </a:ext>
              </a:extLst>
            </p:cNvPr>
            <p:cNvSpPr/>
            <p:nvPr/>
          </p:nvSpPr>
          <p:spPr>
            <a:xfrm>
              <a:off x="6496654" y="3186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BA164312-7280-EE5B-70C7-5E0CF036A83E}"/>
                </a:ext>
              </a:extLst>
            </p:cNvPr>
            <p:cNvSpPr/>
            <p:nvPr/>
          </p:nvSpPr>
          <p:spPr>
            <a:xfrm>
              <a:off x="6862771" y="31905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55AD521E-315E-D03A-0A05-BC7B078FC44C}"/>
                </a:ext>
              </a:extLst>
            </p:cNvPr>
            <p:cNvSpPr/>
            <p:nvPr/>
          </p:nvSpPr>
          <p:spPr>
            <a:xfrm>
              <a:off x="7372155" y="3186861"/>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60A41568-CF6F-D1B9-B8EE-1744F636EEAD}"/>
                </a:ext>
              </a:extLst>
            </p:cNvPr>
            <p:cNvSpPr/>
            <p:nvPr/>
          </p:nvSpPr>
          <p:spPr>
            <a:xfrm>
              <a:off x="7881539" y="3186861"/>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a:extLst>
                <a:ext uri="{FF2B5EF4-FFF2-40B4-BE49-F238E27FC236}">
                  <a16:creationId xmlns:a16="http://schemas.microsoft.com/office/drawing/2014/main" id="{F8B71BB3-A175-5303-993E-3694913992BD}"/>
                </a:ext>
              </a:extLst>
            </p:cNvPr>
            <p:cNvSpPr/>
            <p:nvPr/>
          </p:nvSpPr>
          <p:spPr>
            <a:xfrm>
              <a:off x="8537122" y="3186861"/>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1FE844DA-CD50-14D5-A157-577C2EC58D4B}"/>
                </a:ext>
              </a:extLst>
            </p:cNvPr>
            <p:cNvSpPr/>
            <p:nvPr/>
          </p:nvSpPr>
          <p:spPr>
            <a:xfrm>
              <a:off x="9352766" y="3194317"/>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B531E94F-B6AC-1CA8-2B6D-AE90E4B64BAC}"/>
                </a:ext>
              </a:extLst>
            </p:cNvPr>
            <p:cNvSpPr/>
            <p:nvPr/>
          </p:nvSpPr>
          <p:spPr>
            <a:xfrm>
              <a:off x="9999722" y="3194317"/>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a:extLst>
                <a:ext uri="{FF2B5EF4-FFF2-40B4-BE49-F238E27FC236}">
                  <a16:creationId xmlns:a16="http://schemas.microsoft.com/office/drawing/2014/main" id="{DC8A5BDA-8F43-F5CF-5DD0-937C15880AE2}"/>
                </a:ext>
              </a:extLst>
            </p:cNvPr>
            <p:cNvSpPr/>
            <p:nvPr/>
          </p:nvSpPr>
          <p:spPr>
            <a:xfrm>
              <a:off x="10375006" y="3194317"/>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4065C78C-F315-F2F9-B790-D6735C367D07}"/>
                </a:ext>
              </a:extLst>
            </p:cNvPr>
            <p:cNvSpPr/>
            <p:nvPr/>
          </p:nvSpPr>
          <p:spPr>
            <a:xfrm>
              <a:off x="11019223" y="3194317"/>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F459FDAC-D2CA-4050-55EE-7A3B13BF07E7}"/>
                </a:ext>
              </a:extLst>
            </p:cNvPr>
            <p:cNvSpPr/>
            <p:nvPr/>
          </p:nvSpPr>
          <p:spPr>
            <a:xfrm>
              <a:off x="6496654" y="3738633"/>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a:extLst>
                <a:ext uri="{FF2B5EF4-FFF2-40B4-BE49-F238E27FC236}">
                  <a16:creationId xmlns:a16="http://schemas.microsoft.com/office/drawing/2014/main" id="{8C502EE8-7878-5CAE-82EF-921A9864E004}"/>
                </a:ext>
              </a:extLst>
            </p:cNvPr>
            <p:cNvSpPr/>
            <p:nvPr/>
          </p:nvSpPr>
          <p:spPr>
            <a:xfrm>
              <a:off x="6862771" y="3742361"/>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F7ECEB5D-8C41-AEEB-68B2-373A5DEEF019}"/>
                </a:ext>
              </a:extLst>
            </p:cNvPr>
            <p:cNvSpPr/>
            <p:nvPr/>
          </p:nvSpPr>
          <p:spPr>
            <a:xfrm>
              <a:off x="6496654" y="4290405"/>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AE1CD82E-364E-0948-6A81-85580993A528}"/>
                </a:ext>
              </a:extLst>
            </p:cNvPr>
            <p:cNvSpPr/>
            <p:nvPr/>
          </p:nvSpPr>
          <p:spPr>
            <a:xfrm>
              <a:off x="6862771" y="4294133"/>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EAD39438-F48A-9BD0-7BA1-B9D39EABB5BB}"/>
                </a:ext>
              </a:extLst>
            </p:cNvPr>
            <p:cNvSpPr/>
            <p:nvPr/>
          </p:nvSpPr>
          <p:spPr>
            <a:xfrm>
              <a:off x="6640654" y="484963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806D869D-2B8D-A75D-C9CA-16DBA6CBA07E}"/>
                </a:ext>
              </a:extLst>
            </p:cNvPr>
            <p:cNvSpPr/>
            <p:nvPr/>
          </p:nvSpPr>
          <p:spPr>
            <a:xfrm>
              <a:off x="7006771" y="484963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a:extLst>
                <a:ext uri="{FF2B5EF4-FFF2-40B4-BE49-F238E27FC236}">
                  <a16:creationId xmlns:a16="http://schemas.microsoft.com/office/drawing/2014/main" id="{CD50C46F-1C89-B17F-9399-88457872FB52}"/>
                </a:ext>
              </a:extLst>
            </p:cNvPr>
            <p:cNvSpPr/>
            <p:nvPr/>
          </p:nvSpPr>
          <p:spPr>
            <a:xfrm>
              <a:off x="7372888" y="485336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a:extLst>
                <a:ext uri="{FF2B5EF4-FFF2-40B4-BE49-F238E27FC236}">
                  <a16:creationId xmlns:a16="http://schemas.microsoft.com/office/drawing/2014/main" id="{4E39885B-9E9F-5F3F-1F24-85D6EA33362E}"/>
                </a:ext>
              </a:extLst>
            </p:cNvPr>
            <p:cNvSpPr/>
            <p:nvPr/>
          </p:nvSpPr>
          <p:spPr>
            <a:xfrm>
              <a:off x="8171005" y="4857089"/>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A450AF32-8D0F-B456-20E3-DA8B5152E1B5}"/>
                </a:ext>
              </a:extLst>
            </p:cNvPr>
            <p:cNvSpPr/>
            <p:nvPr/>
          </p:nvSpPr>
          <p:spPr>
            <a:xfrm>
              <a:off x="8537122" y="4857089"/>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98D52FBA-F9D3-20CD-7865-9499C77C618C}"/>
                </a:ext>
              </a:extLst>
            </p:cNvPr>
            <p:cNvSpPr/>
            <p:nvPr/>
          </p:nvSpPr>
          <p:spPr>
            <a:xfrm>
              <a:off x="9496896" y="484963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7D1B91D4-564A-2511-8CD3-2FC382713733}"/>
                </a:ext>
              </a:extLst>
            </p:cNvPr>
            <p:cNvSpPr/>
            <p:nvPr/>
          </p:nvSpPr>
          <p:spPr>
            <a:xfrm>
              <a:off x="9863013" y="485336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a:extLst>
                <a:ext uri="{FF2B5EF4-FFF2-40B4-BE49-F238E27FC236}">
                  <a16:creationId xmlns:a16="http://schemas.microsoft.com/office/drawing/2014/main" id="{BF751E7E-A02E-C9BF-BF58-0D215183B164}"/>
                </a:ext>
              </a:extLst>
            </p:cNvPr>
            <p:cNvSpPr/>
            <p:nvPr/>
          </p:nvSpPr>
          <p:spPr>
            <a:xfrm>
              <a:off x="10520555" y="485336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a:extLst>
                <a:ext uri="{FF2B5EF4-FFF2-40B4-BE49-F238E27FC236}">
                  <a16:creationId xmlns:a16="http://schemas.microsoft.com/office/drawing/2014/main" id="{BF23C427-D190-BC0F-A1DD-C948CE0DF3E6}"/>
                </a:ext>
              </a:extLst>
            </p:cNvPr>
            <p:cNvSpPr/>
            <p:nvPr/>
          </p:nvSpPr>
          <p:spPr>
            <a:xfrm>
              <a:off x="10886672" y="4857088"/>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a:extLst>
                <a:ext uri="{FF2B5EF4-FFF2-40B4-BE49-F238E27FC236}">
                  <a16:creationId xmlns:a16="http://schemas.microsoft.com/office/drawing/2014/main" id="{7712E484-F93D-E041-752C-377E470873AA}"/>
                </a:ext>
              </a:extLst>
            </p:cNvPr>
            <p:cNvSpPr/>
            <p:nvPr/>
          </p:nvSpPr>
          <p:spPr>
            <a:xfrm>
              <a:off x="6784654"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D2853624-8763-FA37-F4F6-794400C0D174}"/>
                </a:ext>
              </a:extLst>
            </p:cNvPr>
            <p:cNvSpPr/>
            <p:nvPr/>
          </p:nvSpPr>
          <p:spPr>
            <a:xfrm>
              <a:off x="7150771"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5C676AAB-8347-C795-0627-DA46857D0AF7}"/>
                </a:ext>
              </a:extLst>
            </p:cNvPr>
            <p:cNvSpPr/>
            <p:nvPr/>
          </p:nvSpPr>
          <p:spPr>
            <a:xfrm>
              <a:off x="7516888" y="5428928"/>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a:extLst>
                <a:ext uri="{FF2B5EF4-FFF2-40B4-BE49-F238E27FC236}">
                  <a16:creationId xmlns:a16="http://schemas.microsoft.com/office/drawing/2014/main" id="{8C9AB58A-E5AF-ACBE-7607-CC5E0FF13CE5}"/>
                </a:ext>
              </a:extLst>
            </p:cNvPr>
            <p:cNvSpPr/>
            <p:nvPr/>
          </p:nvSpPr>
          <p:spPr>
            <a:xfrm>
              <a:off x="7883005"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a:extLst>
                <a:ext uri="{FF2B5EF4-FFF2-40B4-BE49-F238E27FC236}">
                  <a16:creationId xmlns:a16="http://schemas.microsoft.com/office/drawing/2014/main" id="{F9AC48DC-8E3F-BE98-5E04-D49AB4203CB0}"/>
                </a:ext>
              </a:extLst>
            </p:cNvPr>
            <p:cNvSpPr/>
            <p:nvPr/>
          </p:nvSpPr>
          <p:spPr>
            <a:xfrm>
              <a:off x="8249122"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1FFAF973-76F5-9858-A5D4-44BA341F3DA0}"/>
                </a:ext>
              </a:extLst>
            </p:cNvPr>
            <p:cNvSpPr/>
            <p:nvPr/>
          </p:nvSpPr>
          <p:spPr>
            <a:xfrm>
              <a:off x="9632872"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a:extLst>
                <a:ext uri="{FF2B5EF4-FFF2-40B4-BE49-F238E27FC236}">
                  <a16:creationId xmlns:a16="http://schemas.microsoft.com/office/drawing/2014/main" id="{A7F847B9-F0D8-9FA8-6563-FB61EF6CEE4F}"/>
                </a:ext>
              </a:extLst>
            </p:cNvPr>
            <p:cNvSpPr/>
            <p:nvPr/>
          </p:nvSpPr>
          <p:spPr>
            <a:xfrm>
              <a:off x="9998989" y="5428928"/>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a:extLst>
                <a:ext uri="{FF2B5EF4-FFF2-40B4-BE49-F238E27FC236}">
                  <a16:creationId xmlns:a16="http://schemas.microsoft.com/office/drawing/2014/main" id="{D51E4C45-AF6A-13AE-5DE6-D363B695E490}"/>
                </a:ext>
              </a:extLst>
            </p:cNvPr>
            <p:cNvSpPr/>
            <p:nvPr/>
          </p:nvSpPr>
          <p:spPr>
            <a:xfrm>
              <a:off x="10365106"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a:extLst>
                <a:ext uri="{FF2B5EF4-FFF2-40B4-BE49-F238E27FC236}">
                  <a16:creationId xmlns:a16="http://schemas.microsoft.com/office/drawing/2014/main" id="{4B177771-DD55-51F9-C0FC-2C5DAAAD184A}"/>
                </a:ext>
              </a:extLst>
            </p:cNvPr>
            <p:cNvSpPr/>
            <p:nvPr/>
          </p:nvSpPr>
          <p:spPr>
            <a:xfrm>
              <a:off x="10731223"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a:extLst>
                <a:ext uri="{FF2B5EF4-FFF2-40B4-BE49-F238E27FC236}">
                  <a16:creationId xmlns:a16="http://schemas.microsoft.com/office/drawing/2014/main" id="{3DD3EDC7-33CD-2BC9-1680-A58C00ED004C}"/>
                </a:ext>
              </a:extLst>
            </p:cNvPr>
            <p:cNvSpPr/>
            <p:nvPr/>
          </p:nvSpPr>
          <p:spPr>
            <a:xfrm>
              <a:off x="7294771"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a:extLst>
                <a:ext uri="{FF2B5EF4-FFF2-40B4-BE49-F238E27FC236}">
                  <a16:creationId xmlns:a16="http://schemas.microsoft.com/office/drawing/2014/main" id="{7188718B-FD90-BF6B-7FEA-C9C2C2850E67}"/>
                </a:ext>
              </a:extLst>
            </p:cNvPr>
            <p:cNvSpPr/>
            <p:nvPr/>
          </p:nvSpPr>
          <p:spPr>
            <a:xfrm>
              <a:off x="7660888"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a:extLst>
                <a:ext uri="{FF2B5EF4-FFF2-40B4-BE49-F238E27FC236}">
                  <a16:creationId xmlns:a16="http://schemas.microsoft.com/office/drawing/2014/main" id="{F763A787-F066-9A70-D943-04D873ABE836}"/>
                </a:ext>
              </a:extLst>
            </p:cNvPr>
            <p:cNvSpPr/>
            <p:nvPr/>
          </p:nvSpPr>
          <p:spPr>
            <a:xfrm>
              <a:off x="8027005" y="599561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a:extLst>
                <a:ext uri="{FF2B5EF4-FFF2-40B4-BE49-F238E27FC236}">
                  <a16:creationId xmlns:a16="http://schemas.microsoft.com/office/drawing/2014/main" id="{4DDA34ED-62AE-6FB6-075E-335F7A9A2481}"/>
                </a:ext>
              </a:extLst>
            </p:cNvPr>
            <p:cNvSpPr/>
            <p:nvPr/>
          </p:nvSpPr>
          <p:spPr>
            <a:xfrm>
              <a:off x="8393122"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a:extLst>
                <a:ext uri="{FF2B5EF4-FFF2-40B4-BE49-F238E27FC236}">
                  <a16:creationId xmlns:a16="http://schemas.microsoft.com/office/drawing/2014/main" id="{4A972204-41BA-AE3D-DFB4-81D74AEE07A0}"/>
                </a:ext>
              </a:extLst>
            </p:cNvPr>
            <p:cNvSpPr/>
            <p:nvPr/>
          </p:nvSpPr>
          <p:spPr>
            <a:xfrm>
              <a:off x="8759239"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DA7E1F68-3EC8-50D3-7A68-A6251FC8983B}"/>
                </a:ext>
              </a:extLst>
            </p:cNvPr>
            <p:cNvSpPr/>
            <p:nvPr/>
          </p:nvSpPr>
          <p:spPr>
            <a:xfrm>
              <a:off x="9125356"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6D0899B9-6D53-B529-2691-22B7D0101BC3}"/>
                </a:ext>
              </a:extLst>
            </p:cNvPr>
            <p:cNvSpPr/>
            <p:nvPr/>
          </p:nvSpPr>
          <p:spPr>
            <a:xfrm>
              <a:off x="9491473" y="599561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a:extLst>
                <a:ext uri="{FF2B5EF4-FFF2-40B4-BE49-F238E27FC236}">
                  <a16:creationId xmlns:a16="http://schemas.microsoft.com/office/drawing/2014/main" id="{4C235F2D-7B7A-5516-43AD-8B31D7844505}"/>
                </a:ext>
              </a:extLst>
            </p:cNvPr>
            <p:cNvSpPr/>
            <p:nvPr/>
          </p:nvSpPr>
          <p:spPr>
            <a:xfrm>
              <a:off x="9857590"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BC097740-2A6C-03EB-629A-A1109CFEA072}"/>
                </a:ext>
              </a:extLst>
            </p:cNvPr>
            <p:cNvSpPr/>
            <p:nvPr/>
          </p:nvSpPr>
          <p:spPr>
            <a:xfrm>
              <a:off x="10223707"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文本框 74">
              <a:extLst>
                <a:ext uri="{FF2B5EF4-FFF2-40B4-BE49-F238E27FC236}">
                  <a16:creationId xmlns:a16="http://schemas.microsoft.com/office/drawing/2014/main" id="{AAF79DD4-02C0-4CD2-4DC7-910C3CE078B4}"/>
                </a:ext>
              </a:extLst>
            </p:cNvPr>
            <p:cNvSpPr txBox="1"/>
            <p:nvPr/>
          </p:nvSpPr>
          <p:spPr>
            <a:xfrm>
              <a:off x="7300888" y="150058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E35E2C69-7578-A1B5-63A9-8F89A1A6E256}"/>
                </a:ext>
              </a:extLst>
            </p:cNvPr>
            <p:cNvSpPr txBox="1"/>
            <p:nvPr/>
          </p:nvSpPr>
          <p:spPr>
            <a:xfrm>
              <a:off x="7667671" y="150431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E6093294-769D-BB7E-EB2B-D860268CB840}"/>
                </a:ext>
              </a:extLst>
            </p:cNvPr>
            <p:cNvSpPr txBox="1"/>
            <p:nvPr/>
          </p:nvSpPr>
          <p:spPr>
            <a:xfrm>
              <a:off x="8033788" y="150674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10154525-5F63-3488-402D-B9F6D331843C}"/>
                </a:ext>
              </a:extLst>
            </p:cNvPr>
            <p:cNvSpPr txBox="1"/>
            <p:nvPr/>
          </p:nvSpPr>
          <p:spPr>
            <a:xfrm>
              <a:off x="8406022" y="150022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7232E72D-BD9A-94BE-00C2-28FD49489F26}"/>
                </a:ext>
              </a:extLst>
            </p:cNvPr>
            <p:cNvSpPr txBox="1"/>
            <p:nvPr/>
          </p:nvSpPr>
          <p:spPr>
            <a:xfrm>
              <a:off x="9496918" y="151207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EDA3EA81-110B-332B-2A99-9F943FDE2A07}"/>
                </a:ext>
              </a:extLst>
            </p:cNvPr>
            <p:cNvSpPr txBox="1"/>
            <p:nvPr/>
          </p:nvSpPr>
          <p:spPr>
            <a:xfrm>
              <a:off x="9869152" y="1505551"/>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C5FF4782-A3F9-87E0-0933-D47BCBC715F8}"/>
                </a:ext>
              </a:extLst>
            </p:cNvPr>
            <p:cNvSpPr txBox="1"/>
            <p:nvPr/>
          </p:nvSpPr>
          <p:spPr>
            <a:xfrm>
              <a:off x="10195525" y="1510473"/>
              <a:ext cx="357534"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42" name="文本框 141">
              <a:extLst>
                <a:ext uri="{FF2B5EF4-FFF2-40B4-BE49-F238E27FC236}">
                  <a16:creationId xmlns:a16="http://schemas.microsoft.com/office/drawing/2014/main" id="{949A2799-6027-AF60-9813-9AB0EE542DD5}"/>
                </a:ext>
              </a:extLst>
            </p:cNvPr>
            <p:cNvSpPr txBox="1"/>
            <p:nvPr/>
          </p:nvSpPr>
          <p:spPr>
            <a:xfrm>
              <a:off x="8722781" y="1512072"/>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43" name="文本框 142">
              <a:extLst>
                <a:ext uri="{FF2B5EF4-FFF2-40B4-BE49-F238E27FC236}">
                  <a16:creationId xmlns:a16="http://schemas.microsoft.com/office/drawing/2014/main" id="{99AA6104-BD4B-1E2C-AC18-4711BF84CC29}"/>
                </a:ext>
              </a:extLst>
            </p:cNvPr>
            <p:cNvSpPr txBox="1"/>
            <p:nvPr/>
          </p:nvSpPr>
          <p:spPr>
            <a:xfrm>
              <a:off x="9130801" y="150964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44" name="文本框 143">
              <a:extLst>
                <a:ext uri="{FF2B5EF4-FFF2-40B4-BE49-F238E27FC236}">
                  <a16:creationId xmlns:a16="http://schemas.microsoft.com/office/drawing/2014/main" id="{4D1E1558-F958-7AA2-57F0-67B7680BB51F}"/>
                </a:ext>
              </a:extLst>
            </p:cNvPr>
            <p:cNvSpPr txBox="1"/>
            <p:nvPr/>
          </p:nvSpPr>
          <p:spPr>
            <a:xfrm>
              <a:off x="6793579" y="206529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45" name="文本框 144">
              <a:extLst>
                <a:ext uri="{FF2B5EF4-FFF2-40B4-BE49-F238E27FC236}">
                  <a16:creationId xmlns:a16="http://schemas.microsoft.com/office/drawing/2014/main" id="{44F2E49A-50F9-79C3-1B86-22C71C5F4341}"/>
                </a:ext>
              </a:extLst>
            </p:cNvPr>
            <p:cNvSpPr txBox="1"/>
            <p:nvPr/>
          </p:nvSpPr>
          <p:spPr>
            <a:xfrm>
              <a:off x="7160362" y="206902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46" name="文本框 145">
              <a:extLst>
                <a:ext uri="{FF2B5EF4-FFF2-40B4-BE49-F238E27FC236}">
                  <a16:creationId xmlns:a16="http://schemas.microsoft.com/office/drawing/2014/main" id="{979C5096-71DF-C00C-7B8A-25B8F749EEC1}"/>
                </a:ext>
              </a:extLst>
            </p:cNvPr>
            <p:cNvSpPr txBox="1"/>
            <p:nvPr/>
          </p:nvSpPr>
          <p:spPr>
            <a:xfrm>
              <a:off x="7526479" y="207145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47" name="文本框 146">
              <a:extLst>
                <a:ext uri="{FF2B5EF4-FFF2-40B4-BE49-F238E27FC236}">
                  <a16:creationId xmlns:a16="http://schemas.microsoft.com/office/drawing/2014/main" id="{A86C7666-03BD-16F1-8465-C785B9DD971E}"/>
                </a:ext>
              </a:extLst>
            </p:cNvPr>
            <p:cNvSpPr txBox="1"/>
            <p:nvPr/>
          </p:nvSpPr>
          <p:spPr>
            <a:xfrm>
              <a:off x="7898713" y="206493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48" name="文本框 147">
              <a:extLst>
                <a:ext uri="{FF2B5EF4-FFF2-40B4-BE49-F238E27FC236}">
                  <a16:creationId xmlns:a16="http://schemas.microsoft.com/office/drawing/2014/main" id="{E7E7133E-3656-4F13-50B1-512602AAF93E}"/>
                </a:ext>
              </a:extLst>
            </p:cNvPr>
            <p:cNvSpPr txBox="1"/>
            <p:nvPr/>
          </p:nvSpPr>
          <p:spPr>
            <a:xfrm>
              <a:off x="8211021" y="2070324"/>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49" name="文本框 148">
              <a:extLst>
                <a:ext uri="{FF2B5EF4-FFF2-40B4-BE49-F238E27FC236}">
                  <a16:creationId xmlns:a16="http://schemas.microsoft.com/office/drawing/2014/main" id="{1ED7A357-9FD2-DF79-3978-43D4C3A32178}"/>
                </a:ext>
              </a:extLst>
            </p:cNvPr>
            <p:cNvSpPr txBox="1"/>
            <p:nvPr/>
          </p:nvSpPr>
          <p:spPr>
            <a:xfrm>
              <a:off x="9636605" y="206656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50" name="文本框 149">
              <a:extLst>
                <a:ext uri="{FF2B5EF4-FFF2-40B4-BE49-F238E27FC236}">
                  <a16:creationId xmlns:a16="http://schemas.microsoft.com/office/drawing/2014/main" id="{CF59773E-34C3-838E-83AA-8EEE268E5BAF}"/>
                </a:ext>
              </a:extLst>
            </p:cNvPr>
            <p:cNvSpPr txBox="1"/>
            <p:nvPr/>
          </p:nvSpPr>
          <p:spPr>
            <a:xfrm>
              <a:off x="10002722" y="206899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51" name="文本框 150">
              <a:extLst>
                <a:ext uri="{FF2B5EF4-FFF2-40B4-BE49-F238E27FC236}">
                  <a16:creationId xmlns:a16="http://schemas.microsoft.com/office/drawing/2014/main" id="{BC28AB09-C0EA-531C-84E1-3913B0EEC12F}"/>
                </a:ext>
              </a:extLst>
            </p:cNvPr>
            <p:cNvSpPr txBox="1"/>
            <p:nvPr/>
          </p:nvSpPr>
          <p:spPr>
            <a:xfrm>
              <a:off x="10374956" y="206247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52" name="文本框 151">
              <a:extLst>
                <a:ext uri="{FF2B5EF4-FFF2-40B4-BE49-F238E27FC236}">
                  <a16:creationId xmlns:a16="http://schemas.microsoft.com/office/drawing/2014/main" id="{1104CD99-ACC2-1112-E239-026AE0EF7DED}"/>
                </a:ext>
              </a:extLst>
            </p:cNvPr>
            <p:cNvSpPr txBox="1"/>
            <p:nvPr/>
          </p:nvSpPr>
          <p:spPr>
            <a:xfrm>
              <a:off x="10696456" y="2068994"/>
              <a:ext cx="357534"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53" name="文本框 152">
              <a:extLst>
                <a:ext uri="{FF2B5EF4-FFF2-40B4-BE49-F238E27FC236}">
                  <a16:creationId xmlns:a16="http://schemas.microsoft.com/office/drawing/2014/main" id="{2D714026-0BE2-E38D-C5BE-35F5721EDF0F}"/>
                </a:ext>
              </a:extLst>
            </p:cNvPr>
            <p:cNvSpPr txBox="1"/>
            <p:nvPr/>
          </p:nvSpPr>
          <p:spPr>
            <a:xfrm>
              <a:off x="6509554" y="261223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54" name="文本框 153">
              <a:extLst>
                <a:ext uri="{FF2B5EF4-FFF2-40B4-BE49-F238E27FC236}">
                  <a16:creationId xmlns:a16="http://schemas.microsoft.com/office/drawing/2014/main" id="{4058B371-3D90-6848-1902-208C79794119}"/>
                </a:ext>
              </a:extLst>
            </p:cNvPr>
            <p:cNvSpPr txBox="1"/>
            <p:nvPr/>
          </p:nvSpPr>
          <p:spPr>
            <a:xfrm>
              <a:off x="6876337" y="261596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55" name="文本框 154">
              <a:extLst>
                <a:ext uri="{FF2B5EF4-FFF2-40B4-BE49-F238E27FC236}">
                  <a16:creationId xmlns:a16="http://schemas.microsoft.com/office/drawing/2014/main" id="{76C7754A-2EF5-5E08-E9C5-C0DCFE456206}"/>
                </a:ext>
              </a:extLst>
            </p:cNvPr>
            <p:cNvSpPr txBox="1"/>
            <p:nvPr/>
          </p:nvSpPr>
          <p:spPr>
            <a:xfrm>
              <a:off x="7242454" y="261839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56" name="文本框 155">
              <a:extLst>
                <a:ext uri="{FF2B5EF4-FFF2-40B4-BE49-F238E27FC236}">
                  <a16:creationId xmlns:a16="http://schemas.microsoft.com/office/drawing/2014/main" id="{B7F9A1DB-F6AA-3A29-8ABC-02E293417B3B}"/>
                </a:ext>
              </a:extLst>
            </p:cNvPr>
            <p:cNvSpPr txBox="1"/>
            <p:nvPr/>
          </p:nvSpPr>
          <p:spPr>
            <a:xfrm>
              <a:off x="8031167" y="261752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57" name="文本框 156">
              <a:extLst>
                <a:ext uri="{FF2B5EF4-FFF2-40B4-BE49-F238E27FC236}">
                  <a16:creationId xmlns:a16="http://schemas.microsoft.com/office/drawing/2014/main" id="{B9A1AC25-E3B1-6881-0A7A-18F4E1DA5A71}"/>
                </a:ext>
              </a:extLst>
            </p:cNvPr>
            <p:cNvSpPr txBox="1"/>
            <p:nvPr/>
          </p:nvSpPr>
          <p:spPr>
            <a:xfrm>
              <a:off x="8366203" y="2628929"/>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58" name="文本框 157">
              <a:extLst>
                <a:ext uri="{FF2B5EF4-FFF2-40B4-BE49-F238E27FC236}">
                  <a16:creationId xmlns:a16="http://schemas.microsoft.com/office/drawing/2014/main" id="{7876DB42-8A11-A13F-4ACF-938816B8BC8E}"/>
                </a:ext>
              </a:extLst>
            </p:cNvPr>
            <p:cNvSpPr txBox="1"/>
            <p:nvPr/>
          </p:nvSpPr>
          <p:spPr>
            <a:xfrm>
              <a:off x="9502947" y="261223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59" name="文本框 158">
              <a:extLst>
                <a:ext uri="{FF2B5EF4-FFF2-40B4-BE49-F238E27FC236}">
                  <a16:creationId xmlns:a16="http://schemas.microsoft.com/office/drawing/2014/main" id="{2A05A7BC-DBF4-BC68-8D7E-30AAE9897404}"/>
                </a:ext>
              </a:extLst>
            </p:cNvPr>
            <p:cNvSpPr txBox="1"/>
            <p:nvPr/>
          </p:nvSpPr>
          <p:spPr>
            <a:xfrm>
              <a:off x="9869730" y="261596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60" name="文本框 159">
              <a:extLst>
                <a:ext uri="{FF2B5EF4-FFF2-40B4-BE49-F238E27FC236}">
                  <a16:creationId xmlns:a16="http://schemas.microsoft.com/office/drawing/2014/main" id="{03E98D90-8546-4AF1-1B67-8ED9BF3296E4}"/>
                </a:ext>
              </a:extLst>
            </p:cNvPr>
            <p:cNvSpPr txBox="1"/>
            <p:nvPr/>
          </p:nvSpPr>
          <p:spPr>
            <a:xfrm>
              <a:off x="10521062" y="2615669"/>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61" name="文本框 160">
              <a:extLst>
                <a:ext uri="{FF2B5EF4-FFF2-40B4-BE49-F238E27FC236}">
                  <a16:creationId xmlns:a16="http://schemas.microsoft.com/office/drawing/2014/main" id="{30F81EAA-DAB3-A04D-9008-E7557423DA62}"/>
                </a:ext>
              </a:extLst>
            </p:cNvPr>
            <p:cNvSpPr txBox="1"/>
            <p:nvPr/>
          </p:nvSpPr>
          <p:spPr>
            <a:xfrm>
              <a:off x="10851254" y="2627499"/>
              <a:ext cx="357534"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62" name="文本框 161">
              <a:extLst>
                <a:ext uri="{FF2B5EF4-FFF2-40B4-BE49-F238E27FC236}">
                  <a16:creationId xmlns:a16="http://schemas.microsoft.com/office/drawing/2014/main" id="{1316EA2C-32B6-81B4-46B8-1B31DAE3A6B2}"/>
                </a:ext>
              </a:extLst>
            </p:cNvPr>
            <p:cNvSpPr txBox="1"/>
            <p:nvPr/>
          </p:nvSpPr>
          <p:spPr>
            <a:xfrm>
              <a:off x="6513741" y="317940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63" name="文本框 162">
              <a:extLst>
                <a:ext uri="{FF2B5EF4-FFF2-40B4-BE49-F238E27FC236}">
                  <a16:creationId xmlns:a16="http://schemas.microsoft.com/office/drawing/2014/main" id="{692AC674-0831-9233-830A-E35D698A8D44}"/>
                </a:ext>
              </a:extLst>
            </p:cNvPr>
            <p:cNvSpPr txBox="1"/>
            <p:nvPr/>
          </p:nvSpPr>
          <p:spPr>
            <a:xfrm>
              <a:off x="6880524" y="318313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64" name="文本框 163">
              <a:extLst>
                <a:ext uri="{FF2B5EF4-FFF2-40B4-BE49-F238E27FC236}">
                  <a16:creationId xmlns:a16="http://schemas.microsoft.com/office/drawing/2014/main" id="{DB931D3C-EE2D-3A4D-7E92-313B9A9885BE}"/>
                </a:ext>
              </a:extLst>
            </p:cNvPr>
            <p:cNvSpPr txBox="1"/>
            <p:nvPr/>
          </p:nvSpPr>
          <p:spPr>
            <a:xfrm>
              <a:off x="6510228" y="372901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65" name="文本框 164">
              <a:extLst>
                <a:ext uri="{FF2B5EF4-FFF2-40B4-BE49-F238E27FC236}">
                  <a16:creationId xmlns:a16="http://schemas.microsoft.com/office/drawing/2014/main" id="{AEBE6AEA-B224-D3B3-BBF9-7C57B1E288D1}"/>
                </a:ext>
              </a:extLst>
            </p:cNvPr>
            <p:cNvSpPr txBox="1"/>
            <p:nvPr/>
          </p:nvSpPr>
          <p:spPr>
            <a:xfrm>
              <a:off x="6877011" y="373274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66" name="文本框 165">
              <a:extLst>
                <a:ext uri="{FF2B5EF4-FFF2-40B4-BE49-F238E27FC236}">
                  <a16:creationId xmlns:a16="http://schemas.microsoft.com/office/drawing/2014/main" id="{CAA11159-156B-60DF-5EB7-92FCCBC70AA7}"/>
                </a:ext>
              </a:extLst>
            </p:cNvPr>
            <p:cNvSpPr txBox="1"/>
            <p:nvPr/>
          </p:nvSpPr>
          <p:spPr>
            <a:xfrm>
              <a:off x="7379393" y="3187249"/>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67" name="文本框 166">
              <a:extLst>
                <a:ext uri="{FF2B5EF4-FFF2-40B4-BE49-F238E27FC236}">
                  <a16:creationId xmlns:a16="http://schemas.microsoft.com/office/drawing/2014/main" id="{D7F9106E-E884-A5E2-C532-681D169908AD}"/>
                </a:ext>
              </a:extLst>
            </p:cNvPr>
            <p:cNvSpPr txBox="1"/>
            <p:nvPr/>
          </p:nvSpPr>
          <p:spPr>
            <a:xfrm>
              <a:off x="7886558" y="317454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68" name="文本框 167">
              <a:extLst>
                <a:ext uri="{FF2B5EF4-FFF2-40B4-BE49-F238E27FC236}">
                  <a16:creationId xmlns:a16="http://schemas.microsoft.com/office/drawing/2014/main" id="{A36E8505-6D46-E9C3-9666-F39779FFF1D1}"/>
                </a:ext>
              </a:extLst>
            </p:cNvPr>
            <p:cNvSpPr txBox="1"/>
            <p:nvPr/>
          </p:nvSpPr>
          <p:spPr>
            <a:xfrm>
              <a:off x="8494173" y="3182620"/>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69" name="文本框 168">
              <a:extLst>
                <a:ext uri="{FF2B5EF4-FFF2-40B4-BE49-F238E27FC236}">
                  <a16:creationId xmlns:a16="http://schemas.microsoft.com/office/drawing/2014/main" id="{5C2500B5-C530-A33C-AB04-57107AC239E8}"/>
                </a:ext>
              </a:extLst>
            </p:cNvPr>
            <p:cNvSpPr txBox="1"/>
            <p:nvPr/>
          </p:nvSpPr>
          <p:spPr>
            <a:xfrm>
              <a:off x="9352272" y="319128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70" name="文本框 169">
              <a:extLst>
                <a:ext uri="{FF2B5EF4-FFF2-40B4-BE49-F238E27FC236}">
                  <a16:creationId xmlns:a16="http://schemas.microsoft.com/office/drawing/2014/main" id="{B74260E3-36D7-C303-557C-2595246D8BCC}"/>
                </a:ext>
              </a:extLst>
            </p:cNvPr>
            <p:cNvSpPr txBox="1"/>
            <p:nvPr/>
          </p:nvSpPr>
          <p:spPr>
            <a:xfrm>
              <a:off x="10012348" y="318379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71" name="文本框 170">
              <a:extLst>
                <a:ext uri="{FF2B5EF4-FFF2-40B4-BE49-F238E27FC236}">
                  <a16:creationId xmlns:a16="http://schemas.microsoft.com/office/drawing/2014/main" id="{ED7285B6-D4E1-8557-1A68-76F721437F09}"/>
                </a:ext>
              </a:extLst>
            </p:cNvPr>
            <p:cNvSpPr txBox="1"/>
            <p:nvPr/>
          </p:nvSpPr>
          <p:spPr>
            <a:xfrm>
              <a:off x="10373898" y="319128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72" name="文本框 171">
              <a:extLst>
                <a:ext uri="{FF2B5EF4-FFF2-40B4-BE49-F238E27FC236}">
                  <a16:creationId xmlns:a16="http://schemas.microsoft.com/office/drawing/2014/main" id="{BF2649C1-CE39-7E7F-0BF8-B097EAAAABD6}"/>
                </a:ext>
              </a:extLst>
            </p:cNvPr>
            <p:cNvSpPr txBox="1"/>
            <p:nvPr/>
          </p:nvSpPr>
          <p:spPr>
            <a:xfrm>
              <a:off x="10992371" y="3191286"/>
              <a:ext cx="357534"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73" name="文本框 172">
              <a:extLst>
                <a:ext uri="{FF2B5EF4-FFF2-40B4-BE49-F238E27FC236}">
                  <a16:creationId xmlns:a16="http://schemas.microsoft.com/office/drawing/2014/main" id="{A5CD9171-C89E-B2DA-73C8-A2256EA36834}"/>
                </a:ext>
              </a:extLst>
            </p:cNvPr>
            <p:cNvSpPr txBox="1"/>
            <p:nvPr/>
          </p:nvSpPr>
          <p:spPr>
            <a:xfrm>
              <a:off x="6793579" y="5410229"/>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74" name="文本框 173">
              <a:extLst>
                <a:ext uri="{FF2B5EF4-FFF2-40B4-BE49-F238E27FC236}">
                  <a16:creationId xmlns:a16="http://schemas.microsoft.com/office/drawing/2014/main" id="{87BF1314-2D77-59B7-7BD6-2B8C4319F0B0}"/>
                </a:ext>
              </a:extLst>
            </p:cNvPr>
            <p:cNvSpPr txBox="1"/>
            <p:nvPr/>
          </p:nvSpPr>
          <p:spPr>
            <a:xfrm>
              <a:off x="7160362" y="541395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75" name="文本框 174">
              <a:extLst>
                <a:ext uri="{FF2B5EF4-FFF2-40B4-BE49-F238E27FC236}">
                  <a16:creationId xmlns:a16="http://schemas.microsoft.com/office/drawing/2014/main" id="{A940D358-70FB-0999-DB37-4087CEDF6110}"/>
                </a:ext>
              </a:extLst>
            </p:cNvPr>
            <p:cNvSpPr txBox="1"/>
            <p:nvPr/>
          </p:nvSpPr>
          <p:spPr>
            <a:xfrm>
              <a:off x="7526479" y="5416389"/>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76" name="文本框 175">
              <a:extLst>
                <a:ext uri="{FF2B5EF4-FFF2-40B4-BE49-F238E27FC236}">
                  <a16:creationId xmlns:a16="http://schemas.microsoft.com/office/drawing/2014/main" id="{2D0BC6A1-854E-3FA9-787B-E99EE4F28877}"/>
                </a:ext>
              </a:extLst>
            </p:cNvPr>
            <p:cNvSpPr txBox="1"/>
            <p:nvPr/>
          </p:nvSpPr>
          <p:spPr>
            <a:xfrm>
              <a:off x="7898713" y="540986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77" name="文本框 176">
              <a:extLst>
                <a:ext uri="{FF2B5EF4-FFF2-40B4-BE49-F238E27FC236}">
                  <a16:creationId xmlns:a16="http://schemas.microsoft.com/office/drawing/2014/main" id="{CDF4D62E-5213-44CA-A354-E1A88FEA12BD}"/>
                </a:ext>
              </a:extLst>
            </p:cNvPr>
            <p:cNvSpPr txBox="1"/>
            <p:nvPr/>
          </p:nvSpPr>
          <p:spPr>
            <a:xfrm>
              <a:off x="8208510" y="5423345"/>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78" name="文本框 177">
              <a:extLst>
                <a:ext uri="{FF2B5EF4-FFF2-40B4-BE49-F238E27FC236}">
                  <a16:creationId xmlns:a16="http://schemas.microsoft.com/office/drawing/2014/main" id="{9EC8988F-AD11-31B2-2D72-76DB25226B62}"/>
                </a:ext>
              </a:extLst>
            </p:cNvPr>
            <p:cNvSpPr txBox="1"/>
            <p:nvPr/>
          </p:nvSpPr>
          <p:spPr>
            <a:xfrm>
              <a:off x="7296706" y="598654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79" name="文本框 178">
              <a:extLst>
                <a:ext uri="{FF2B5EF4-FFF2-40B4-BE49-F238E27FC236}">
                  <a16:creationId xmlns:a16="http://schemas.microsoft.com/office/drawing/2014/main" id="{DE4CA76A-6C59-1853-9A7F-8F45689111A4}"/>
                </a:ext>
              </a:extLst>
            </p:cNvPr>
            <p:cNvSpPr txBox="1"/>
            <p:nvPr/>
          </p:nvSpPr>
          <p:spPr>
            <a:xfrm>
              <a:off x="7663489" y="599027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80" name="文本框 179">
              <a:extLst>
                <a:ext uri="{FF2B5EF4-FFF2-40B4-BE49-F238E27FC236}">
                  <a16:creationId xmlns:a16="http://schemas.microsoft.com/office/drawing/2014/main" id="{7487C25A-DE62-C8FF-DCC2-FED27760CC4B}"/>
                </a:ext>
              </a:extLst>
            </p:cNvPr>
            <p:cNvSpPr txBox="1"/>
            <p:nvPr/>
          </p:nvSpPr>
          <p:spPr>
            <a:xfrm>
              <a:off x="8029606" y="599270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81" name="文本框 180">
              <a:extLst>
                <a:ext uri="{FF2B5EF4-FFF2-40B4-BE49-F238E27FC236}">
                  <a16:creationId xmlns:a16="http://schemas.microsoft.com/office/drawing/2014/main" id="{41F548E3-984F-A91B-698D-58B1A8947BF6}"/>
                </a:ext>
              </a:extLst>
            </p:cNvPr>
            <p:cNvSpPr txBox="1"/>
            <p:nvPr/>
          </p:nvSpPr>
          <p:spPr>
            <a:xfrm>
              <a:off x="8401840" y="598618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82" name="文本框 181">
              <a:extLst>
                <a:ext uri="{FF2B5EF4-FFF2-40B4-BE49-F238E27FC236}">
                  <a16:creationId xmlns:a16="http://schemas.microsoft.com/office/drawing/2014/main" id="{09F7144F-EBA5-F85A-8F56-B1035780C0C4}"/>
                </a:ext>
              </a:extLst>
            </p:cNvPr>
            <p:cNvSpPr txBox="1"/>
            <p:nvPr/>
          </p:nvSpPr>
          <p:spPr>
            <a:xfrm>
              <a:off x="8759836" y="599187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83" name="文本框 182">
              <a:extLst>
                <a:ext uri="{FF2B5EF4-FFF2-40B4-BE49-F238E27FC236}">
                  <a16:creationId xmlns:a16="http://schemas.microsoft.com/office/drawing/2014/main" id="{8ADAB0A6-F550-E83E-CF2A-FE0FB8B20B6E}"/>
                </a:ext>
              </a:extLst>
            </p:cNvPr>
            <p:cNvSpPr txBox="1"/>
            <p:nvPr/>
          </p:nvSpPr>
          <p:spPr>
            <a:xfrm>
              <a:off x="9126619" y="599560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84" name="文本框 183">
              <a:extLst>
                <a:ext uri="{FF2B5EF4-FFF2-40B4-BE49-F238E27FC236}">
                  <a16:creationId xmlns:a16="http://schemas.microsoft.com/office/drawing/2014/main" id="{8DD33DBD-2F53-3424-1E5B-D9FFB6D4DF65}"/>
                </a:ext>
              </a:extLst>
            </p:cNvPr>
            <p:cNvSpPr txBox="1"/>
            <p:nvPr/>
          </p:nvSpPr>
          <p:spPr>
            <a:xfrm>
              <a:off x="9492736" y="599803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85" name="文本框 184">
              <a:extLst>
                <a:ext uri="{FF2B5EF4-FFF2-40B4-BE49-F238E27FC236}">
                  <a16:creationId xmlns:a16="http://schemas.microsoft.com/office/drawing/2014/main" id="{54D59528-0AA2-601E-F0EC-C8BF6C719825}"/>
                </a:ext>
              </a:extLst>
            </p:cNvPr>
            <p:cNvSpPr txBox="1"/>
            <p:nvPr/>
          </p:nvSpPr>
          <p:spPr>
            <a:xfrm>
              <a:off x="9831782" y="5983464"/>
              <a:ext cx="3575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86" name="文本框 185">
              <a:extLst>
                <a:ext uri="{FF2B5EF4-FFF2-40B4-BE49-F238E27FC236}">
                  <a16:creationId xmlns:a16="http://schemas.microsoft.com/office/drawing/2014/main" id="{140C55CE-6B69-6174-E1D0-74AB55D87420}"/>
                </a:ext>
              </a:extLst>
            </p:cNvPr>
            <p:cNvSpPr txBox="1"/>
            <p:nvPr/>
          </p:nvSpPr>
          <p:spPr>
            <a:xfrm>
              <a:off x="10191640" y="5988732"/>
              <a:ext cx="364202"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87" name="文本框 186">
              <a:extLst>
                <a:ext uri="{FF2B5EF4-FFF2-40B4-BE49-F238E27FC236}">
                  <a16:creationId xmlns:a16="http://schemas.microsoft.com/office/drawing/2014/main" id="{1EE1B070-ED0C-2C85-D6FB-E2672B09BD2B}"/>
                </a:ext>
              </a:extLst>
            </p:cNvPr>
            <p:cNvSpPr txBox="1"/>
            <p:nvPr/>
          </p:nvSpPr>
          <p:spPr>
            <a:xfrm>
              <a:off x="9633616" y="5417781"/>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88" name="文本框 187">
              <a:extLst>
                <a:ext uri="{FF2B5EF4-FFF2-40B4-BE49-F238E27FC236}">
                  <a16:creationId xmlns:a16="http://schemas.microsoft.com/office/drawing/2014/main" id="{F463682A-F4BE-C90A-D410-1A82B70BF34E}"/>
                </a:ext>
              </a:extLst>
            </p:cNvPr>
            <p:cNvSpPr txBox="1"/>
            <p:nvPr/>
          </p:nvSpPr>
          <p:spPr>
            <a:xfrm>
              <a:off x="9999733" y="542021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89" name="文本框 188">
              <a:extLst>
                <a:ext uri="{FF2B5EF4-FFF2-40B4-BE49-F238E27FC236}">
                  <a16:creationId xmlns:a16="http://schemas.microsoft.com/office/drawing/2014/main" id="{96BCD0F3-223E-D4D7-B166-1402C13CD84A}"/>
                </a:ext>
              </a:extLst>
            </p:cNvPr>
            <p:cNvSpPr txBox="1"/>
            <p:nvPr/>
          </p:nvSpPr>
          <p:spPr>
            <a:xfrm>
              <a:off x="10371967" y="541369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90" name="文本框 189">
              <a:extLst>
                <a:ext uri="{FF2B5EF4-FFF2-40B4-BE49-F238E27FC236}">
                  <a16:creationId xmlns:a16="http://schemas.microsoft.com/office/drawing/2014/main" id="{C162A728-81A3-C35A-2CF8-36C73C4A4020}"/>
                </a:ext>
              </a:extLst>
            </p:cNvPr>
            <p:cNvSpPr txBox="1"/>
            <p:nvPr/>
          </p:nvSpPr>
          <p:spPr>
            <a:xfrm>
              <a:off x="10706582" y="5417822"/>
              <a:ext cx="3575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91" name="文本框 190">
              <a:extLst>
                <a:ext uri="{FF2B5EF4-FFF2-40B4-BE49-F238E27FC236}">
                  <a16:creationId xmlns:a16="http://schemas.microsoft.com/office/drawing/2014/main" id="{86542709-99CA-CFF0-9FD1-DCECD6A12920}"/>
                </a:ext>
              </a:extLst>
            </p:cNvPr>
            <p:cNvSpPr txBox="1"/>
            <p:nvPr/>
          </p:nvSpPr>
          <p:spPr>
            <a:xfrm>
              <a:off x="6652821" y="484612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92" name="文本框 191">
              <a:extLst>
                <a:ext uri="{FF2B5EF4-FFF2-40B4-BE49-F238E27FC236}">
                  <a16:creationId xmlns:a16="http://schemas.microsoft.com/office/drawing/2014/main" id="{D389E72D-1111-64C1-889A-F5F7B4123A0D}"/>
                </a:ext>
              </a:extLst>
            </p:cNvPr>
            <p:cNvSpPr txBox="1"/>
            <p:nvPr/>
          </p:nvSpPr>
          <p:spPr>
            <a:xfrm>
              <a:off x="7019604" y="4849851"/>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93" name="文本框 192">
              <a:extLst>
                <a:ext uri="{FF2B5EF4-FFF2-40B4-BE49-F238E27FC236}">
                  <a16:creationId xmlns:a16="http://schemas.microsoft.com/office/drawing/2014/main" id="{95CD44CB-4E60-7339-934C-097B7157165F}"/>
                </a:ext>
              </a:extLst>
            </p:cNvPr>
            <p:cNvSpPr txBox="1"/>
            <p:nvPr/>
          </p:nvSpPr>
          <p:spPr>
            <a:xfrm>
              <a:off x="7385721" y="485228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94" name="文本框 193">
              <a:extLst>
                <a:ext uri="{FF2B5EF4-FFF2-40B4-BE49-F238E27FC236}">
                  <a16:creationId xmlns:a16="http://schemas.microsoft.com/office/drawing/2014/main" id="{E7EFD000-E395-23F6-372E-D9E621869E0C}"/>
                </a:ext>
              </a:extLst>
            </p:cNvPr>
            <p:cNvSpPr txBox="1"/>
            <p:nvPr/>
          </p:nvSpPr>
          <p:spPr>
            <a:xfrm>
              <a:off x="6505268" y="427689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95" name="文本框 194">
              <a:extLst>
                <a:ext uri="{FF2B5EF4-FFF2-40B4-BE49-F238E27FC236}">
                  <a16:creationId xmlns:a16="http://schemas.microsoft.com/office/drawing/2014/main" id="{8B1E1D7B-26F0-B9FA-E58C-B57EA9FF09AB}"/>
                </a:ext>
              </a:extLst>
            </p:cNvPr>
            <p:cNvSpPr txBox="1"/>
            <p:nvPr/>
          </p:nvSpPr>
          <p:spPr>
            <a:xfrm>
              <a:off x="6872051" y="428062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96" name="文本框 195">
              <a:extLst>
                <a:ext uri="{FF2B5EF4-FFF2-40B4-BE49-F238E27FC236}">
                  <a16:creationId xmlns:a16="http://schemas.microsoft.com/office/drawing/2014/main" id="{7946F723-2241-0BEB-E7A1-32323DC3B5C9}"/>
                </a:ext>
              </a:extLst>
            </p:cNvPr>
            <p:cNvSpPr txBox="1"/>
            <p:nvPr/>
          </p:nvSpPr>
          <p:spPr>
            <a:xfrm>
              <a:off x="8177831" y="484612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97" name="文本框 196">
              <a:extLst>
                <a:ext uri="{FF2B5EF4-FFF2-40B4-BE49-F238E27FC236}">
                  <a16:creationId xmlns:a16="http://schemas.microsoft.com/office/drawing/2014/main" id="{DAD9485B-1212-A31B-64A8-4E1100DAF4BA}"/>
                </a:ext>
              </a:extLst>
            </p:cNvPr>
            <p:cNvSpPr txBox="1"/>
            <p:nvPr/>
          </p:nvSpPr>
          <p:spPr>
            <a:xfrm>
              <a:off x="8500914" y="4854557"/>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98" name="文本框 197">
              <a:extLst>
                <a:ext uri="{FF2B5EF4-FFF2-40B4-BE49-F238E27FC236}">
                  <a16:creationId xmlns:a16="http://schemas.microsoft.com/office/drawing/2014/main" id="{396335E3-FA9B-7329-D0B8-39DCDFA051A2}"/>
                </a:ext>
              </a:extLst>
            </p:cNvPr>
            <p:cNvSpPr txBox="1"/>
            <p:nvPr/>
          </p:nvSpPr>
          <p:spPr>
            <a:xfrm>
              <a:off x="9505662" y="484480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99" name="文本框 198">
              <a:extLst>
                <a:ext uri="{FF2B5EF4-FFF2-40B4-BE49-F238E27FC236}">
                  <a16:creationId xmlns:a16="http://schemas.microsoft.com/office/drawing/2014/main" id="{F7DDAE26-EDAC-C615-B87D-B707B7BD102B}"/>
                </a:ext>
              </a:extLst>
            </p:cNvPr>
            <p:cNvSpPr txBox="1"/>
            <p:nvPr/>
          </p:nvSpPr>
          <p:spPr>
            <a:xfrm>
              <a:off x="9872445" y="484852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200" name="文本框 199">
              <a:extLst>
                <a:ext uri="{FF2B5EF4-FFF2-40B4-BE49-F238E27FC236}">
                  <a16:creationId xmlns:a16="http://schemas.microsoft.com/office/drawing/2014/main" id="{6C81B5AC-CBB9-4B66-73DA-20ED82A470F0}"/>
                </a:ext>
              </a:extLst>
            </p:cNvPr>
            <p:cNvSpPr txBox="1"/>
            <p:nvPr/>
          </p:nvSpPr>
          <p:spPr>
            <a:xfrm>
              <a:off x="10525273" y="483884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201" name="文本框 200">
              <a:extLst>
                <a:ext uri="{FF2B5EF4-FFF2-40B4-BE49-F238E27FC236}">
                  <a16:creationId xmlns:a16="http://schemas.microsoft.com/office/drawing/2014/main" id="{863AB2FF-3D38-759E-D470-68CF4B11C3EF}"/>
                </a:ext>
              </a:extLst>
            </p:cNvPr>
            <p:cNvSpPr txBox="1"/>
            <p:nvPr/>
          </p:nvSpPr>
          <p:spPr>
            <a:xfrm>
              <a:off x="10867921" y="4852283"/>
              <a:ext cx="3575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202" name="圆角矩形 201">
              <a:extLst>
                <a:ext uri="{FF2B5EF4-FFF2-40B4-BE49-F238E27FC236}">
                  <a16:creationId xmlns:a16="http://schemas.microsoft.com/office/drawing/2014/main" id="{1B9A0D0B-EB81-37ED-71CA-7B0BC98AD9C1}"/>
                </a:ext>
              </a:extLst>
            </p:cNvPr>
            <p:cNvSpPr/>
            <p:nvPr/>
          </p:nvSpPr>
          <p:spPr>
            <a:xfrm>
              <a:off x="7228888" y="1454095"/>
              <a:ext cx="3324171"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3" name="圆角矩形 202">
              <a:extLst>
                <a:ext uri="{FF2B5EF4-FFF2-40B4-BE49-F238E27FC236}">
                  <a16:creationId xmlns:a16="http://schemas.microsoft.com/office/drawing/2014/main" id="{49CBB6E8-DE90-BE6C-06CC-F736B1E220BA}"/>
                </a:ext>
              </a:extLst>
            </p:cNvPr>
            <p:cNvSpPr/>
            <p:nvPr/>
          </p:nvSpPr>
          <p:spPr>
            <a:xfrm>
              <a:off x="6712528" y="2001872"/>
              <a:ext cx="190006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4" name="圆角矩形 203">
              <a:extLst>
                <a:ext uri="{FF2B5EF4-FFF2-40B4-BE49-F238E27FC236}">
                  <a16:creationId xmlns:a16="http://schemas.microsoft.com/office/drawing/2014/main" id="{160346DF-6816-24AA-E617-FE7B09B04927}"/>
                </a:ext>
              </a:extLst>
            </p:cNvPr>
            <p:cNvSpPr/>
            <p:nvPr/>
          </p:nvSpPr>
          <p:spPr>
            <a:xfrm>
              <a:off x="9544134" y="2006356"/>
              <a:ext cx="1556719"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5" name="圆角矩形 204">
              <a:extLst>
                <a:ext uri="{FF2B5EF4-FFF2-40B4-BE49-F238E27FC236}">
                  <a16:creationId xmlns:a16="http://schemas.microsoft.com/office/drawing/2014/main" id="{61EB5990-EF32-F522-3841-B81D1759171E}"/>
                </a:ext>
              </a:extLst>
            </p:cNvPr>
            <p:cNvSpPr/>
            <p:nvPr/>
          </p:nvSpPr>
          <p:spPr>
            <a:xfrm>
              <a:off x="6429361" y="2564702"/>
              <a:ext cx="1193161"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6" name="圆角矩形 205">
              <a:extLst>
                <a:ext uri="{FF2B5EF4-FFF2-40B4-BE49-F238E27FC236}">
                  <a16:creationId xmlns:a16="http://schemas.microsoft.com/office/drawing/2014/main" id="{9D5338EE-5991-B42F-C0A0-226DCF722E9A}"/>
                </a:ext>
              </a:extLst>
            </p:cNvPr>
            <p:cNvSpPr/>
            <p:nvPr/>
          </p:nvSpPr>
          <p:spPr>
            <a:xfrm>
              <a:off x="7948222" y="2561099"/>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7" name="圆角矩形 206">
              <a:extLst>
                <a:ext uri="{FF2B5EF4-FFF2-40B4-BE49-F238E27FC236}">
                  <a16:creationId xmlns:a16="http://schemas.microsoft.com/office/drawing/2014/main" id="{12E78D7B-53A6-6292-419A-887E5C7A15D1}"/>
                </a:ext>
              </a:extLst>
            </p:cNvPr>
            <p:cNvSpPr/>
            <p:nvPr/>
          </p:nvSpPr>
          <p:spPr>
            <a:xfrm>
              <a:off x="9416110" y="2557259"/>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8" name="圆角矩形 207">
              <a:extLst>
                <a:ext uri="{FF2B5EF4-FFF2-40B4-BE49-F238E27FC236}">
                  <a16:creationId xmlns:a16="http://schemas.microsoft.com/office/drawing/2014/main" id="{806D96FD-17F0-92B0-63B4-66B014BA34EB}"/>
                </a:ext>
              </a:extLst>
            </p:cNvPr>
            <p:cNvSpPr/>
            <p:nvPr/>
          </p:nvSpPr>
          <p:spPr>
            <a:xfrm>
              <a:off x="10414438" y="2557258"/>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9" name="圆角矩形 208">
              <a:extLst>
                <a:ext uri="{FF2B5EF4-FFF2-40B4-BE49-F238E27FC236}">
                  <a16:creationId xmlns:a16="http://schemas.microsoft.com/office/drawing/2014/main" id="{FDB2C48C-5722-ED7D-5BE9-C12454FF9389}"/>
                </a:ext>
              </a:extLst>
            </p:cNvPr>
            <p:cNvSpPr/>
            <p:nvPr/>
          </p:nvSpPr>
          <p:spPr>
            <a:xfrm>
              <a:off x="6426714" y="3126710"/>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0" name="圆角矩形 209">
              <a:extLst>
                <a:ext uri="{FF2B5EF4-FFF2-40B4-BE49-F238E27FC236}">
                  <a16:creationId xmlns:a16="http://schemas.microsoft.com/office/drawing/2014/main" id="{469AF20D-F5B0-97E9-EEF1-AEC6C0848958}"/>
                </a:ext>
              </a:extLst>
            </p:cNvPr>
            <p:cNvSpPr/>
            <p:nvPr/>
          </p:nvSpPr>
          <p:spPr>
            <a:xfrm>
              <a:off x="7312305" y="3131487"/>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圆角矩形 210">
              <a:extLst>
                <a:ext uri="{FF2B5EF4-FFF2-40B4-BE49-F238E27FC236}">
                  <a16:creationId xmlns:a16="http://schemas.microsoft.com/office/drawing/2014/main" id="{B753B7B8-42A9-E835-0A41-B49FD470FFF4}"/>
                </a:ext>
              </a:extLst>
            </p:cNvPr>
            <p:cNvSpPr/>
            <p:nvPr/>
          </p:nvSpPr>
          <p:spPr>
            <a:xfrm>
              <a:off x="7827857" y="3126710"/>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2" name="圆角矩形 211">
              <a:extLst>
                <a:ext uri="{FF2B5EF4-FFF2-40B4-BE49-F238E27FC236}">
                  <a16:creationId xmlns:a16="http://schemas.microsoft.com/office/drawing/2014/main" id="{CA0A3398-612B-6242-3774-602D6634FAA3}"/>
                </a:ext>
              </a:extLst>
            </p:cNvPr>
            <p:cNvSpPr/>
            <p:nvPr/>
          </p:nvSpPr>
          <p:spPr>
            <a:xfrm>
              <a:off x="8459005" y="3131486"/>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3" name="圆角矩形 212">
              <a:extLst>
                <a:ext uri="{FF2B5EF4-FFF2-40B4-BE49-F238E27FC236}">
                  <a16:creationId xmlns:a16="http://schemas.microsoft.com/office/drawing/2014/main" id="{4B9751D2-C065-D481-9EB1-23362F57A2EA}"/>
                </a:ext>
              </a:extLst>
            </p:cNvPr>
            <p:cNvSpPr/>
            <p:nvPr/>
          </p:nvSpPr>
          <p:spPr>
            <a:xfrm>
              <a:off x="9287104" y="3126710"/>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4" name="圆角矩形 213">
              <a:extLst>
                <a:ext uri="{FF2B5EF4-FFF2-40B4-BE49-F238E27FC236}">
                  <a16:creationId xmlns:a16="http://schemas.microsoft.com/office/drawing/2014/main" id="{EC1FDF6B-98FB-FE42-322A-86825AB38EA4}"/>
                </a:ext>
              </a:extLst>
            </p:cNvPr>
            <p:cNvSpPr/>
            <p:nvPr/>
          </p:nvSpPr>
          <p:spPr>
            <a:xfrm>
              <a:off x="9913000" y="3126710"/>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5" name="圆角矩形 214">
              <a:extLst>
                <a:ext uri="{FF2B5EF4-FFF2-40B4-BE49-F238E27FC236}">
                  <a16:creationId xmlns:a16="http://schemas.microsoft.com/office/drawing/2014/main" id="{BCC714EF-1AD8-5A8D-2257-28533911E274}"/>
                </a:ext>
              </a:extLst>
            </p:cNvPr>
            <p:cNvSpPr/>
            <p:nvPr/>
          </p:nvSpPr>
          <p:spPr>
            <a:xfrm>
              <a:off x="10352934" y="3131485"/>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6" name="圆角矩形 215">
              <a:extLst>
                <a:ext uri="{FF2B5EF4-FFF2-40B4-BE49-F238E27FC236}">
                  <a16:creationId xmlns:a16="http://schemas.microsoft.com/office/drawing/2014/main" id="{853C8A22-00E6-E567-07E9-07C0902523B1}"/>
                </a:ext>
              </a:extLst>
            </p:cNvPr>
            <p:cNvSpPr/>
            <p:nvPr/>
          </p:nvSpPr>
          <p:spPr>
            <a:xfrm>
              <a:off x="10963947" y="3131484"/>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9" name="圆角矩形 78">
              <a:extLst>
                <a:ext uri="{FF2B5EF4-FFF2-40B4-BE49-F238E27FC236}">
                  <a16:creationId xmlns:a16="http://schemas.microsoft.com/office/drawing/2014/main" id="{5DC00452-E09B-B84D-50ED-4E5990245D47}"/>
                </a:ext>
              </a:extLst>
            </p:cNvPr>
            <p:cNvSpPr/>
            <p:nvPr/>
          </p:nvSpPr>
          <p:spPr>
            <a:xfrm>
              <a:off x="6430992" y="3688718"/>
              <a:ext cx="396000"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0" name="圆角矩形 79">
              <a:extLst>
                <a:ext uri="{FF2B5EF4-FFF2-40B4-BE49-F238E27FC236}">
                  <a16:creationId xmlns:a16="http://schemas.microsoft.com/office/drawing/2014/main" id="{27C66B60-540B-9BEB-3777-08F99E71764E}"/>
                </a:ext>
              </a:extLst>
            </p:cNvPr>
            <p:cNvSpPr/>
            <p:nvPr/>
          </p:nvSpPr>
          <p:spPr>
            <a:xfrm>
              <a:off x="6852832" y="3691707"/>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4" name="圆角矩形 83">
              <a:extLst>
                <a:ext uri="{FF2B5EF4-FFF2-40B4-BE49-F238E27FC236}">
                  <a16:creationId xmlns:a16="http://schemas.microsoft.com/office/drawing/2014/main" id="{542585DD-C2F8-2834-9ABF-042E7E928416}"/>
                </a:ext>
              </a:extLst>
            </p:cNvPr>
            <p:cNvSpPr/>
            <p:nvPr/>
          </p:nvSpPr>
          <p:spPr>
            <a:xfrm>
              <a:off x="6421483" y="4223087"/>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5" name="圆角矩形 84">
              <a:extLst>
                <a:ext uri="{FF2B5EF4-FFF2-40B4-BE49-F238E27FC236}">
                  <a16:creationId xmlns:a16="http://schemas.microsoft.com/office/drawing/2014/main" id="{D19CCD86-5EFA-DAD0-E03A-D9DF85F46354}"/>
                </a:ext>
              </a:extLst>
            </p:cNvPr>
            <p:cNvSpPr/>
            <p:nvPr/>
          </p:nvSpPr>
          <p:spPr>
            <a:xfrm>
              <a:off x="6602852" y="4785095"/>
              <a:ext cx="112877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6" name="圆角矩形 85">
              <a:extLst>
                <a:ext uri="{FF2B5EF4-FFF2-40B4-BE49-F238E27FC236}">
                  <a16:creationId xmlns:a16="http://schemas.microsoft.com/office/drawing/2014/main" id="{57EDF1A8-2441-5184-1DDC-35BC702CD407}"/>
                </a:ext>
              </a:extLst>
            </p:cNvPr>
            <p:cNvSpPr/>
            <p:nvPr/>
          </p:nvSpPr>
          <p:spPr>
            <a:xfrm>
              <a:off x="8079143" y="4790073"/>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7" name="圆角矩形 86">
              <a:extLst>
                <a:ext uri="{FF2B5EF4-FFF2-40B4-BE49-F238E27FC236}">
                  <a16:creationId xmlns:a16="http://schemas.microsoft.com/office/drawing/2014/main" id="{B4593622-CCFA-17D5-93A3-AE306CFFB207}"/>
                </a:ext>
              </a:extLst>
            </p:cNvPr>
            <p:cNvSpPr/>
            <p:nvPr/>
          </p:nvSpPr>
          <p:spPr>
            <a:xfrm>
              <a:off x="6740976" y="5369816"/>
              <a:ext cx="1831736"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8" name="圆角矩形 87">
              <a:extLst>
                <a:ext uri="{FF2B5EF4-FFF2-40B4-BE49-F238E27FC236}">
                  <a16:creationId xmlns:a16="http://schemas.microsoft.com/office/drawing/2014/main" id="{293EE10F-15CC-61EE-DA8F-05EAA8A524B9}"/>
                </a:ext>
              </a:extLst>
            </p:cNvPr>
            <p:cNvSpPr/>
            <p:nvPr/>
          </p:nvSpPr>
          <p:spPr>
            <a:xfrm>
              <a:off x="7211001" y="5929043"/>
              <a:ext cx="3342058"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9" name="圆角矩形 88">
              <a:extLst>
                <a:ext uri="{FF2B5EF4-FFF2-40B4-BE49-F238E27FC236}">
                  <a16:creationId xmlns:a16="http://schemas.microsoft.com/office/drawing/2014/main" id="{93516E54-6D39-C7C3-D97D-6772707C4B5E}"/>
                </a:ext>
              </a:extLst>
            </p:cNvPr>
            <p:cNvSpPr/>
            <p:nvPr/>
          </p:nvSpPr>
          <p:spPr>
            <a:xfrm>
              <a:off x="9413226" y="4784022"/>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0" name="圆角矩形 89">
              <a:extLst>
                <a:ext uri="{FF2B5EF4-FFF2-40B4-BE49-F238E27FC236}">
                  <a16:creationId xmlns:a16="http://schemas.microsoft.com/office/drawing/2014/main" id="{CBF649D1-4A24-5551-11DC-EC6C5EC5629C}"/>
                </a:ext>
              </a:extLst>
            </p:cNvPr>
            <p:cNvSpPr/>
            <p:nvPr/>
          </p:nvSpPr>
          <p:spPr>
            <a:xfrm>
              <a:off x="10409121" y="4787808"/>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1" name="圆角矩形 90">
              <a:extLst>
                <a:ext uri="{FF2B5EF4-FFF2-40B4-BE49-F238E27FC236}">
                  <a16:creationId xmlns:a16="http://schemas.microsoft.com/office/drawing/2014/main" id="{429DC419-8479-1805-69DA-E3D64941F718}"/>
                </a:ext>
              </a:extLst>
            </p:cNvPr>
            <p:cNvSpPr/>
            <p:nvPr/>
          </p:nvSpPr>
          <p:spPr>
            <a:xfrm>
              <a:off x="9547384" y="5367086"/>
              <a:ext cx="1553469"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93" name="直线箭头连接符 92">
              <a:extLst>
                <a:ext uri="{FF2B5EF4-FFF2-40B4-BE49-F238E27FC236}">
                  <a16:creationId xmlns:a16="http://schemas.microsoft.com/office/drawing/2014/main" id="{969104EF-33AA-DF32-2E1B-F832022081A3}"/>
                </a:ext>
              </a:extLst>
            </p:cNvPr>
            <p:cNvCxnSpPr>
              <a:stCxn id="202" idx="2"/>
              <a:endCxn id="203" idx="0"/>
            </p:cNvCxnSpPr>
            <p:nvPr/>
          </p:nvCxnSpPr>
          <p:spPr>
            <a:xfrm flipH="1">
              <a:off x="7662560" y="1864136"/>
              <a:ext cx="1228414" cy="13773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线箭头连接符 94">
              <a:extLst>
                <a:ext uri="{FF2B5EF4-FFF2-40B4-BE49-F238E27FC236}">
                  <a16:creationId xmlns:a16="http://schemas.microsoft.com/office/drawing/2014/main" id="{5F479029-9F78-9001-44D8-1277382BBE49}"/>
                </a:ext>
              </a:extLst>
            </p:cNvPr>
            <p:cNvCxnSpPr>
              <a:cxnSpLocks/>
              <a:stCxn id="202" idx="2"/>
              <a:endCxn id="204" idx="0"/>
            </p:cNvCxnSpPr>
            <p:nvPr/>
          </p:nvCxnSpPr>
          <p:spPr>
            <a:xfrm>
              <a:off x="8890974" y="1864136"/>
              <a:ext cx="1431520" cy="1422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7" name="直线箭头连接符 96">
              <a:extLst>
                <a:ext uri="{FF2B5EF4-FFF2-40B4-BE49-F238E27FC236}">
                  <a16:creationId xmlns:a16="http://schemas.microsoft.com/office/drawing/2014/main" id="{923C39CB-E8DF-D721-3592-2EB1F551B8A6}"/>
                </a:ext>
              </a:extLst>
            </p:cNvPr>
            <p:cNvCxnSpPr>
              <a:cxnSpLocks/>
              <a:stCxn id="203" idx="2"/>
              <a:endCxn id="205" idx="0"/>
            </p:cNvCxnSpPr>
            <p:nvPr/>
          </p:nvCxnSpPr>
          <p:spPr>
            <a:xfrm flipH="1">
              <a:off x="7025942" y="2411913"/>
              <a:ext cx="636618" cy="15278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线箭头连接符 99">
              <a:extLst>
                <a:ext uri="{FF2B5EF4-FFF2-40B4-BE49-F238E27FC236}">
                  <a16:creationId xmlns:a16="http://schemas.microsoft.com/office/drawing/2014/main" id="{2D989395-E7E6-C451-8BDA-35B0B01C0341}"/>
                </a:ext>
              </a:extLst>
            </p:cNvPr>
            <p:cNvCxnSpPr>
              <a:cxnSpLocks/>
              <a:stCxn id="203" idx="2"/>
              <a:endCxn id="206" idx="0"/>
            </p:cNvCxnSpPr>
            <p:nvPr/>
          </p:nvCxnSpPr>
          <p:spPr>
            <a:xfrm>
              <a:off x="7662560" y="2411913"/>
              <a:ext cx="691171" cy="1491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3493F46B-33D4-92E5-CF12-BC017F043006}"/>
                </a:ext>
              </a:extLst>
            </p:cNvPr>
            <p:cNvCxnSpPr>
              <a:cxnSpLocks/>
              <a:stCxn id="204" idx="2"/>
              <a:endCxn id="207" idx="0"/>
            </p:cNvCxnSpPr>
            <p:nvPr/>
          </p:nvCxnSpPr>
          <p:spPr>
            <a:xfrm flipH="1">
              <a:off x="9821619" y="2416397"/>
              <a:ext cx="500875" cy="14086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线箭头连接符 105">
              <a:extLst>
                <a:ext uri="{FF2B5EF4-FFF2-40B4-BE49-F238E27FC236}">
                  <a16:creationId xmlns:a16="http://schemas.microsoft.com/office/drawing/2014/main" id="{254901AD-C107-21E7-FF36-BAE5FF4F649E}"/>
                </a:ext>
              </a:extLst>
            </p:cNvPr>
            <p:cNvCxnSpPr>
              <a:cxnSpLocks/>
              <a:stCxn id="204" idx="2"/>
              <a:endCxn id="208" idx="0"/>
            </p:cNvCxnSpPr>
            <p:nvPr/>
          </p:nvCxnSpPr>
          <p:spPr>
            <a:xfrm>
              <a:off x="10322494" y="2416397"/>
              <a:ext cx="497453" cy="14086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08">
              <a:extLst>
                <a:ext uri="{FF2B5EF4-FFF2-40B4-BE49-F238E27FC236}">
                  <a16:creationId xmlns:a16="http://schemas.microsoft.com/office/drawing/2014/main" id="{76B8F87C-E252-35A7-9307-AABD1282AF78}"/>
                </a:ext>
              </a:extLst>
            </p:cNvPr>
            <p:cNvCxnSpPr>
              <a:cxnSpLocks/>
              <a:stCxn id="205" idx="2"/>
              <a:endCxn id="209" idx="0"/>
            </p:cNvCxnSpPr>
            <p:nvPr/>
          </p:nvCxnSpPr>
          <p:spPr>
            <a:xfrm flipH="1">
              <a:off x="6832223" y="2974743"/>
              <a:ext cx="193719" cy="15196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B84BFD09-50C0-7C42-A831-F7FF65451350}"/>
                </a:ext>
              </a:extLst>
            </p:cNvPr>
            <p:cNvCxnSpPr>
              <a:cxnSpLocks/>
              <a:stCxn id="205" idx="2"/>
              <a:endCxn id="210" idx="0"/>
            </p:cNvCxnSpPr>
            <p:nvPr/>
          </p:nvCxnSpPr>
          <p:spPr>
            <a:xfrm>
              <a:off x="7025942" y="2974743"/>
              <a:ext cx="496025" cy="15674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线箭头连接符 114">
              <a:extLst>
                <a:ext uri="{FF2B5EF4-FFF2-40B4-BE49-F238E27FC236}">
                  <a16:creationId xmlns:a16="http://schemas.microsoft.com/office/drawing/2014/main" id="{F6AFA9EE-986B-6AE3-98A8-88AC66E8F880}"/>
                </a:ext>
              </a:extLst>
            </p:cNvPr>
            <p:cNvCxnSpPr>
              <a:cxnSpLocks/>
              <a:stCxn id="206" idx="2"/>
              <a:endCxn id="211" idx="0"/>
            </p:cNvCxnSpPr>
            <p:nvPr/>
          </p:nvCxnSpPr>
          <p:spPr>
            <a:xfrm flipH="1">
              <a:off x="8037519" y="2971140"/>
              <a:ext cx="316212" cy="15557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线箭头连接符 117">
              <a:extLst>
                <a:ext uri="{FF2B5EF4-FFF2-40B4-BE49-F238E27FC236}">
                  <a16:creationId xmlns:a16="http://schemas.microsoft.com/office/drawing/2014/main" id="{0A643CC5-EF92-E658-D697-87C1E9F5FC6C}"/>
                </a:ext>
              </a:extLst>
            </p:cNvPr>
            <p:cNvCxnSpPr>
              <a:cxnSpLocks/>
              <a:stCxn id="206" idx="2"/>
              <a:endCxn id="212" idx="0"/>
            </p:cNvCxnSpPr>
            <p:nvPr/>
          </p:nvCxnSpPr>
          <p:spPr>
            <a:xfrm>
              <a:off x="8353731" y="2971140"/>
              <a:ext cx="314936" cy="16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线箭头连接符 121">
              <a:extLst>
                <a:ext uri="{FF2B5EF4-FFF2-40B4-BE49-F238E27FC236}">
                  <a16:creationId xmlns:a16="http://schemas.microsoft.com/office/drawing/2014/main" id="{4748055C-770E-C35D-09B9-2789E20269DA}"/>
                </a:ext>
              </a:extLst>
            </p:cNvPr>
            <p:cNvCxnSpPr>
              <a:cxnSpLocks/>
              <a:stCxn id="207" idx="2"/>
              <a:endCxn id="213" idx="0"/>
            </p:cNvCxnSpPr>
            <p:nvPr/>
          </p:nvCxnSpPr>
          <p:spPr>
            <a:xfrm flipH="1">
              <a:off x="9496766" y="2967300"/>
              <a:ext cx="324853" cy="15941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a:extLst>
                <a:ext uri="{FF2B5EF4-FFF2-40B4-BE49-F238E27FC236}">
                  <a16:creationId xmlns:a16="http://schemas.microsoft.com/office/drawing/2014/main" id="{8F28885F-A096-4CB7-1FA7-C67BBD6B8B75}"/>
                </a:ext>
              </a:extLst>
            </p:cNvPr>
            <p:cNvCxnSpPr>
              <a:cxnSpLocks/>
              <a:stCxn id="207" idx="2"/>
              <a:endCxn id="214" idx="0"/>
            </p:cNvCxnSpPr>
            <p:nvPr/>
          </p:nvCxnSpPr>
          <p:spPr>
            <a:xfrm>
              <a:off x="9821619" y="2967300"/>
              <a:ext cx="301043" cy="15941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27">
              <a:extLst>
                <a:ext uri="{FF2B5EF4-FFF2-40B4-BE49-F238E27FC236}">
                  <a16:creationId xmlns:a16="http://schemas.microsoft.com/office/drawing/2014/main" id="{F3CBB7C6-7917-5109-B871-27E3E54D22A4}"/>
                </a:ext>
              </a:extLst>
            </p:cNvPr>
            <p:cNvCxnSpPr>
              <a:cxnSpLocks/>
              <a:stCxn id="208" idx="2"/>
              <a:endCxn id="215" idx="0"/>
            </p:cNvCxnSpPr>
            <p:nvPr/>
          </p:nvCxnSpPr>
          <p:spPr>
            <a:xfrm flipH="1">
              <a:off x="10562596" y="2967299"/>
              <a:ext cx="257351" cy="1641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a:extLst>
                <a:ext uri="{FF2B5EF4-FFF2-40B4-BE49-F238E27FC236}">
                  <a16:creationId xmlns:a16="http://schemas.microsoft.com/office/drawing/2014/main" id="{E1975CF7-6803-C4DF-7E5B-43C7EABEB37D}"/>
                </a:ext>
              </a:extLst>
            </p:cNvPr>
            <p:cNvCxnSpPr>
              <a:cxnSpLocks/>
              <a:stCxn id="208" idx="2"/>
              <a:endCxn id="216" idx="0"/>
            </p:cNvCxnSpPr>
            <p:nvPr/>
          </p:nvCxnSpPr>
          <p:spPr>
            <a:xfrm>
              <a:off x="10819947" y="2967299"/>
              <a:ext cx="353662" cy="1641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a:extLst>
                <a:ext uri="{FF2B5EF4-FFF2-40B4-BE49-F238E27FC236}">
                  <a16:creationId xmlns:a16="http://schemas.microsoft.com/office/drawing/2014/main" id="{88CE7B7E-B375-EF4F-C87E-32BB815846B4}"/>
                </a:ext>
              </a:extLst>
            </p:cNvPr>
            <p:cNvCxnSpPr>
              <a:cxnSpLocks/>
              <a:stCxn id="209" idx="2"/>
              <a:endCxn id="79" idx="0"/>
            </p:cNvCxnSpPr>
            <p:nvPr/>
          </p:nvCxnSpPr>
          <p:spPr>
            <a:xfrm flipH="1">
              <a:off x="6628992" y="3536751"/>
              <a:ext cx="203231" cy="15196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DBA6F5C5-68CF-5E5C-F624-407880046894}"/>
                </a:ext>
              </a:extLst>
            </p:cNvPr>
            <p:cNvCxnSpPr>
              <a:cxnSpLocks/>
              <a:stCxn id="209" idx="2"/>
              <a:endCxn id="80" idx="0"/>
            </p:cNvCxnSpPr>
            <p:nvPr/>
          </p:nvCxnSpPr>
          <p:spPr>
            <a:xfrm>
              <a:off x="6832223" y="3536751"/>
              <a:ext cx="230271" cy="15495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a:extLst>
                <a:ext uri="{FF2B5EF4-FFF2-40B4-BE49-F238E27FC236}">
                  <a16:creationId xmlns:a16="http://schemas.microsoft.com/office/drawing/2014/main" id="{411139D6-B4AB-16F8-E1DE-BD2ECF4FB8C2}"/>
                </a:ext>
              </a:extLst>
            </p:cNvPr>
            <p:cNvCxnSpPr>
              <a:cxnSpLocks/>
              <a:stCxn id="79" idx="2"/>
              <a:endCxn id="84" idx="0"/>
            </p:cNvCxnSpPr>
            <p:nvPr/>
          </p:nvCxnSpPr>
          <p:spPr>
            <a:xfrm>
              <a:off x="6628992" y="4098759"/>
              <a:ext cx="198000" cy="12432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线箭头连接符 217">
              <a:extLst>
                <a:ext uri="{FF2B5EF4-FFF2-40B4-BE49-F238E27FC236}">
                  <a16:creationId xmlns:a16="http://schemas.microsoft.com/office/drawing/2014/main" id="{AE6E543A-B3B8-ED1F-1507-B2FB7D568B59}"/>
                </a:ext>
              </a:extLst>
            </p:cNvPr>
            <p:cNvCxnSpPr>
              <a:cxnSpLocks/>
              <a:stCxn id="80" idx="2"/>
              <a:endCxn id="84" idx="0"/>
            </p:cNvCxnSpPr>
            <p:nvPr/>
          </p:nvCxnSpPr>
          <p:spPr>
            <a:xfrm flipH="1">
              <a:off x="6826992" y="4101748"/>
              <a:ext cx="235502" cy="12133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线箭头连接符 220">
              <a:extLst>
                <a:ext uri="{FF2B5EF4-FFF2-40B4-BE49-F238E27FC236}">
                  <a16:creationId xmlns:a16="http://schemas.microsoft.com/office/drawing/2014/main" id="{E7F67E99-B76A-75F7-98CD-9507FE8AB36A}"/>
                </a:ext>
              </a:extLst>
            </p:cNvPr>
            <p:cNvCxnSpPr>
              <a:cxnSpLocks/>
              <a:stCxn id="84" idx="2"/>
              <a:endCxn id="85" idx="0"/>
            </p:cNvCxnSpPr>
            <p:nvPr/>
          </p:nvCxnSpPr>
          <p:spPr>
            <a:xfrm>
              <a:off x="6826992" y="4633128"/>
              <a:ext cx="340249" cy="15196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线箭头连接符 223">
              <a:extLst>
                <a:ext uri="{FF2B5EF4-FFF2-40B4-BE49-F238E27FC236}">
                  <a16:creationId xmlns:a16="http://schemas.microsoft.com/office/drawing/2014/main" id="{C3202006-9C4D-B71C-AE90-5E049B7B7A9C}"/>
                </a:ext>
              </a:extLst>
            </p:cNvPr>
            <p:cNvCxnSpPr>
              <a:cxnSpLocks/>
              <a:stCxn id="210" idx="2"/>
              <a:endCxn id="85" idx="0"/>
            </p:cNvCxnSpPr>
            <p:nvPr/>
          </p:nvCxnSpPr>
          <p:spPr>
            <a:xfrm flipH="1">
              <a:off x="7167241" y="3541528"/>
              <a:ext cx="354726" cy="124356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线箭头连接符 226">
              <a:extLst>
                <a:ext uri="{FF2B5EF4-FFF2-40B4-BE49-F238E27FC236}">
                  <a16:creationId xmlns:a16="http://schemas.microsoft.com/office/drawing/2014/main" id="{832CEAB2-51A8-8BFC-2DB4-9A35AD134464}"/>
                </a:ext>
              </a:extLst>
            </p:cNvPr>
            <p:cNvCxnSpPr>
              <a:cxnSpLocks/>
              <a:stCxn id="211" idx="2"/>
              <a:endCxn id="86" idx="0"/>
            </p:cNvCxnSpPr>
            <p:nvPr/>
          </p:nvCxnSpPr>
          <p:spPr>
            <a:xfrm>
              <a:off x="8037519" y="3536751"/>
              <a:ext cx="447133" cy="125332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线箭头连接符 229">
              <a:extLst>
                <a:ext uri="{FF2B5EF4-FFF2-40B4-BE49-F238E27FC236}">
                  <a16:creationId xmlns:a16="http://schemas.microsoft.com/office/drawing/2014/main" id="{4B8D9D14-FD7F-0A9F-AA50-3239173CC3FE}"/>
                </a:ext>
              </a:extLst>
            </p:cNvPr>
            <p:cNvCxnSpPr>
              <a:cxnSpLocks/>
              <a:stCxn id="212" idx="2"/>
              <a:endCxn id="86" idx="0"/>
            </p:cNvCxnSpPr>
            <p:nvPr/>
          </p:nvCxnSpPr>
          <p:spPr>
            <a:xfrm flipH="1">
              <a:off x="8484652" y="3541527"/>
              <a:ext cx="184015" cy="124854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直线箭头连接符 232">
              <a:extLst>
                <a:ext uri="{FF2B5EF4-FFF2-40B4-BE49-F238E27FC236}">
                  <a16:creationId xmlns:a16="http://schemas.microsoft.com/office/drawing/2014/main" id="{B493F476-AB60-B5D9-6463-1E599FB20971}"/>
                </a:ext>
              </a:extLst>
            </p:cNvPr>
            <p:cNvCxnSpPr>
              <a:cxnSpLocks/>
              <a:stCxn id="213" idx="2"/>
              <a:endCxn id="89" idx="0"/>
            </p:cNvCxnSpPr>
            <p:nvPr/>
          </p:nvCxnSpPr>
          <p:spPr>
            <a:xfrm>
              <a:off x="9496766" y="3536751"/>
              <a:ext cx="321969" cy="124727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直线箭头连接符 235">
              <a:extLst>
                <a:ext uri="{FF2B5EF4-FFF2-40B4-BE49-F238E27FC236}">
                  <a16:creationId xmlns:a16="http://schemas.microsoft.com/office/drawing/2014/main" id="{12A1977E-D7EA-F7BC-DD55-89BC2F135CBF}"/>
                </a:ext>
              </a:extLst>
            </p:cNvPr>
            <p:cNvCxnSpPr>
              <a:cxnSpLocks/>
              <a:stCxn id="214" idx="2"/>
              <a:endCxn id="89" idx="0"/>
            </p:cNvCxnSpPr>
            <p:nvPr/>
          </p:nvCxnSpPr>
          <p:spPr>
            <a:xfrm flipH="1">
              <a:off x="9818735" y="3536751"/>
              <a:ext cx="303927" cy="124727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直线箭头连接符 238">
              <a:extLst>
                <a:ext uri="{FF2B5EF4-FFF2-40B4-BE49-F238E27FC236}">
                  <a16:creationId xmlns:a16="http://schemas.microsoft.com/office/drawing/2014/main" id="{1198CB46-8A0D-50C9-2942-94580AC2E53A}"/>
                </a:ext>
              </a:extLst>
            </p:cNvPr>
            <p:cNvCxnSpPr>
              <a:cxnSpLocks/>
              <a:stCxn id="215" idx="2"/>
              <a:endCxn id="90" idx="0"/>
            </p:cNvCxnSpPr>
            <p:nvPr/>
          </p:nvCxnSpPr>
          <p:spPr>
            <a:xfrm>
              <a:off x="10562596" y="3541526"/>
              <a:ext cx="252034" cy="124628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直线箭头连接符 241">
              <a:extLst>
                <a:ext uri="{FF2B5EF4-FFF2-40B4-BE49-F238E27FC236}">
                  <a16:creationId xmlns:a16="http://schemas.microsoft.com/office/drawing/2014/main" id="{614C1D0F-9007-3F72-B9EA-ABE0E2D5E5DF}"/>
                </a:ext>
              </a:extLst>
            </p:cNvPr>
            <p:cNvCxnSpPr>
              <a:cxnSpLocks/>
              <a:stCxn id="216" idx="2"/>
              <a:endCxn id="90" idx="0"/>
            </p:cNvCxnSpPr>
            <p:nvPr/>
          </p:nvCxnSpPr>
          <p:spPr>
            <a:xfrm flipH="1">
              <a:off x="10814630" y="3541525"/>
              <a:ext cx="358979" cy="124628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线箭头连接符 244">
              <a:extLst>
                <a:ext uri="{FF2B5EF4-FFF2-40B4-BE49-F238E27FC236}">
                  <a16:creationId xmlns:a16="http://schemas.microsoft.com/office/drawing/2014/main" id="{F23981B6-4B6A-8B1D-E03C-0797DE59D719}"/>
                </a:ext>
              </a:extLst>
            </p:cNvPr>
            <p:cNvCxnSpPr>
              <a:cxnSpLocks/>
              <a:stCxn id="85" idx="2"/>
              <a:endCxn id="87" idx="0"/>
            </p:cNvCxnSpPr>
            <p:nvPr/>
          </p:nvCxnSpPr>
          <p:spPr>
            <a:xfrm>
              <a:off x="7167241" y="5195136"/>
              <a:ext cx="489603" cy="17468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直线箭头连接符 247">
              <a:extLst>
                <a:ext uri="{FF2B5EF4-FFF2-40B4-BE49-F238E27FC236}">
                  <a16:creationId xmlns:a16="http://schemas.microsoft.com/office/drawing/2014/main" id="{066A01A6-5F53-CA23-DB51-23AF0924AA3C}"/>
                </a:ext>
              </a:extLst>
            </p:cNvPr>
            <p:cNvCxnSpPr>
              <a:cxnSpLocks/>
              <a:stCxn id="86" idx="2"/>
              <a:endCxn id="87" idx="0"/>
            </p:cNvCxnSpPr>
            <p:nvPr/>
          </p:nvCxnSpPr>
          <p:spPr>
            <a:xfrm flipH="1">
              <a:off x="7656844" y="5200114"/>
              <a:ext cx="827808" cy="16970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直线箭头连接符 250">
              <a:extLst>
                <a:ext uri="{FF2B5EF4-FFF2-40B4-BE49-F238E27FC236}">
                  <a16:creationId xmlns:a16="http://schemas.microsoft.com/office/drawing/2014/main" id="{E6B28CCF-9EBF-8A36-4E65-7179079055A4}"/>
                </a:ext>
              </a:extLst>
            </p:cNvPr>
            <p:cNvCxnSpPr>
              <a:cxnSpLocks/>
              <a:stCxn id="90" idx="2"/>
              <a:endCxn id="91" idx="0"/>
            </p:cNvCxnSpPr>
            <p:nvPr/>
          </p:nvCxnSpPr>
          <p:spPr>
            <a:xfrm flipH="1">
              <a:off x="10324119" y="5197849"/>
              <a:ext cx="490511" cy="16923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线箭头连接符 253">
              <a:extLst>
                <a:ext uri="{FF2B5EF4-FFF2-40B4-BE49-F238E27FC236}">
                  <a16:creationId xmlns:a16="http://schemas.microsoft.com/office/drawing/2014/main" id="{8DEDBE36-B07E-4944-4A96-9F3B1BEEF9B7}"/>
                </a:ext>
              </a:extLst>
            </p:cNvPr>
            <p:cNvCxnSpPr>
              <a:cxnSpLocks/>
              <a:stCxn id="89" idx="2"/>
              <a:endCxn id="91" idx="0"/>
            </p:cNvCxnSpPr>
            <p:nvPr/>
          </p:nvCxnSpPr>
          <p:spPr>
            <a:xfrm>
              <a:off x="9818735" y="5194063"/>
              <a:ext cx="505384" cy="17302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直线箭头连接符 256">
              <a:extLst>
                <a:ext uri="{FF2B5EF4-FFF2-40B4-BE49-F238E27FC236}">
                  <a16:creationId xmlns:a16="http://schemas.microsoft.com/office/drawing/2014/main" id="{910995B3-5D94-1186-6889-6C1F0398CC66}"/>
                </a:ext>
              </a:extLst>
            </p:cNvPr>
            <p:cNvCxnSpPr>
              <a:cxnSpLocks/>
              <a:stCxn id="91" idx="2"/>
              <a:endCxn id="88" idx="0"/>
            </p:cNvCxnSpPr>
            <p:nvPr/>
          </p:nvCxnSpPr>
          <p:spPr>
            <a:xfrm flipH="1">
              <a:off x="8882030" y="5777127"/>
              <a:ext cx="1442089" cy="15191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直线箭头连接符 259">
              <a:extLst>
                <a:ext uri="{FF2B5EF4-FFF2-40B4-BE49-F238E27FC236}">
                  <a16:creationId xmlns:a16="http://schemas.microsoft.com/office/drawing/2014/main" id="{67940C0B-0291-AD7A-D059-BDBB34D0DD17}"/>
                </a:ext>
              </a:extLst>
            </p:cNvPr>
            <p:cNvCxnSpPr>
              <a:cxnSpLocks/>
              <a:stCxn id="87" idx="2"/>
              <a:endCxn id="88" idx="0"/>
            </p:cNvCxnSpPr>
            <p:nvPr/>
          </p:nvCxnSpPr>
          <p:spPr>
            <a:xfrm>
              <a:off x="7656844" y="5779857"/>
              <a:ext cx="1225186" cy="14918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264" name="下箭头 263">
            <a:extLst>
              <a:ext uri="{FF2B5EF4-FFF2-40B4-BE49-F238E27FC236}">
                <a16:creationId xmlns:a16="http://schemas.microsoft.com/office/drawing/2014/main" id="{7C949A8A-7F8E-C915-0889-33C177859BA8}"/>
              </a:ext>
            </a:extLst>
          </p:cNvPr>
          <p:cNvSpPr/>
          <p:nvPr/>
        </p:nvSpPr>
        <p:spPr>
          <a:xfrm>
            <a:off x="1206556" y="1575107"/>
            <a:ext cx="227883" cy="2284538"/>
          </a:xfrm>
          <a:prstGeom prst="downArrow">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5" name="下箭头 264">
            <a:extLst>
              <a:ext uri="{FF2B5EF4-FFF2-40B4-BE49-F238E27FC236}">
                <a16:creationId xmlns:a16="http://schemas.microsoft.com/office/drawing/2014/main" id="{6548F4E2-5AC8-D661-726A-CED4D77F9397}"/>
              </a:ext>
            </a:extLst>
          </p:cNvPr>
          <p:cNvSpPr/>
          <p:nvPr/>
        </p:nvSpPr>
        <p:spPr>
          <a:xfrm>
            <a:off x="1209865" y="4157804"/>
            <a:ext cx="223690" cy="2312451"/>
          </a:xfrm>
          <a:prstGeom prst="downArrow">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6" name="文本框 265">
            <a:extLst>
              <a:ext uri="{FF2B5EF4-FFF2-40B4-BE49-F238E27FC236}">
                <a16:creationId xmlns:a16="http://schemas.microsoft.com/office/drawing/2014/main" id="{38D55539-31C8-8BD7-0947-6A67F70B7586}"/>
              </a:ext>
            </a:extLst>
          </p:cNvPr>
          <p:cNvSpPr txBox="1"/>
          <p:nvPr/>
        </p:nvSpPr>
        <p:spPr>
          <a:xfrm>
            <a:off x="865212" y="2313998"/>
            <a:ext cx="345906" cy="523220"/>
          </a:xfrm>
          <a:prstGeom prst="rect">
            <a:avLst/>
          </a:prstGeom>
          <a:noFill/>
        </p:spPr>
        <p:txBody>
          <a:bodyPr wrap="square" rtlCol="0">
            <a:spAutoFit/>
          </a:bodyPr>
          <a:lstStyle/>
          <a:p>
            <a:r>
              <a:rPr kumimoji="1" lang="zh-CN" altLang="en-US" sz="1400" b="1" dirty="0">
                <a:solidFill>
                  <a:srgbClr val="005493"/>
                </a:solidFill>
                <a:latin typeface="Microsoft YaHei" panose="020B0503020204020204" pitchFamily="34" charset="-122"/>
                <a:ea typeface="Microsoft YaHei" panose="020B0503020204020204" pitchFamily="34" charset="-122"/>
              </a:rPr>
              <a:t>划分</a:t>
            </a:r>
          </a:p>
        </p:txBody>
      </p:sp>
      <p:sp>
        <p:nvSpPr>
          <p:cNvPr id="267" name="文本框 266">
            <a:extLst>
              <a:ext uri="{FF2B5EF4-FFF2-40B4-BE49-F238E27FC236}">
                <a16:creationId xmlns:a16="http://schemas.microsoft.com/office/drawing/2014/main" id="{DB6CC0D6-E160-278A-CF6E-09230418FB19}"/>
              </a:ext>
            </a:extLst>
          </p:cNvPr>
          <p:cNvSpPr txBox="1"/>
          <p:nvPr/>
        </p:nvSpPr>
        <p:spPr>
          <a:xfrm>
            <a:off x="869418" y="4884473"/>
            <a:ext cx="345906" cy="523220"/>
          </a:xfrm>
          <a:prstGeom prst="rect">
            <a:avLst/>
          </a:prstGeom>
          <a:noFill/>
        </p:spPr>
        <p:txBody>
          <a:bodyPr wrap="square" rtlCol="0">
            <a:spAutoFit/>
          </a:bodyPr>
          <a:lstStyle/>
          <a:p>
            <a:r>
              <a:rPr kumimoji="1" lang="zh-CN" altLang="en-US" sz="1400" b="1" dirty="0">
                <a:solidFill>
                  <a:srgbClr val="005493"/>
                </a:solidFill>
                <a:latin typeface="Microsoft YaHei" panose="020B0503020204020204" pitchFamily="34" charset="-122"/>
                <a:ea typeface="Microsoft YaHei" panose="020B0503020204020204" pitchFamily="34" charset="-122"/>
              </a:rPr>
              <a:t>合并</a:t>
            </a:r>
          </a:p>
        </p:txBody>
      </p:sp>
    </p:spTree>
    <p:extLst>
      <p:ext uri="{BB962C8B-B14F-4D97-AF65-F5344CB8AC3E}">
        <p14:creationId xmlns:p14="http://schemas.microsoft.com/office/powerpoint/2010/main" val="188787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归并排序</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2</a:t>
            </a:r>
            <a:endParaRPr kumimoji="1" lang="zh-CN" altLang="en-US" sz="24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E67922B6-E2E1-9E8E-B9CE-436DC9A6E3A5}"/>
              </a:ext>
            </a:extLst>
          </p:cNvPr>
          <p:cNvSpPr txBox="1"/>
          <p:nvPr/>
        </p:nvSpPr>
        <p:spPr>
          <a:xfrm>
            <a:off x="489600" y="1144800"/>
            <a:ext cx="3992948" cy="371833"/>
          </a:xfrm>
          <a:prstGeom prst="rect">
            <a:avLst/>
          </a:prstGeom>
          <a:noFill/>
        </p:spPr>
        <p:txBody>
          <a:bodyPr wrap="square" rtlCol="0">
            <a:spAutoFit/>
          </a:bodyPr>
          <a:lstStyle/>
          <a:p>
            <a:pPr>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：给定数组</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，利用归并排序算法排序。</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p:pic>
        <p:nvPicPr>
          <p:cNvPr id="8" name="图片 7">
            <a:extLst>
              <a:ext uri="{FF2B5EF4-FFF2-40B4-BE49-F238E27FC236}">
                <a16:creationId xmlns:a16="http://schemas.microsoft.com/office/drawing/2014/main" id="{BA4A1A33-77EA-7D34-BF0C-0B929A326ECC}"/>
              </a:ext>
            </a:extLst>
          </p:cNvPr>
          <p:cNvPicPr>
            <a:picLocks noChangeAspect="1"/>
          </p:cNvPicPr>
          <p:nvPr/>
        </p:nvPicPr>
        <p:blipFill>
          <a:blip r:embed="rId2"/>
          <a:stretch>
            <a:fillRect/>
          </a:stretch>
        </p:blipFill>
        <p:spPr>
          <a:xfrm>
            <a:off x="5477711" y="1248529"/>
            <a:ext cx="6115217" cy="4991096"/>
          </a:xfrm>
          <a:prstGeom prst="rect">
            <a:avLst/>
          </a:prstGeom>
          <a:effectLst>
            <a:outerShdw blurRad="50800" dist="38100" dir="2700000" algn="tl" rotWithShape="0">
              <a:prstClr val="black">
                <a:alpha val="40000"/>
              </a:prstClr>
            </a:outerShdw>
          </a:effectLst>
        </p:spPr>
      </p:pic>
      <p:grpSp>
        <p:nvGrpSpPr>
          <p:cNvPr id="203" name="组合 202">
            <a:extLst>
              <a:ext uri="{FF2B5EF4-FFF2-40B4-BE49-F238E27FC236}">
                <a16:creationId xmlns:a16="http://schemas.microsoft.com/office/drawing/2014/main" id="{8B749835-EA4E-2066-B536-19632315FD04}"/>
              </a:ext>
            </a:extLst>
          </p:cNvPr>
          <p:cNvGrpSpPr>
            <a:grpSpLocks noChangeAspect="1"/>
          </p:cNvGrpSpPr>
          <p:nvPr/>
        </p:nvGrpSpPr>
        <p:grpSpPr>
          <a:xfrm>
            <a:off x="497467" y="1891606"/>
            <a:ext cx="4680000" cy="3986125"/>
            <a:chOff x="865212" y="1575106"/>
            <a:chExt cx="5747277" cy="4895149"/>
          </a:xfrm>
        </p:grpSpPr>
        <p:grpSp>
          <p:nvGrpSpPr>
            <p:cNvPr id="2" name="组合 1">
              <a:extLst>
                <a:ext uri="{FF2B5EF4-FFF2-40B4-BE49-F238E27FC236}">
                  <a16:creationId xmlns:a16="http://schemas.microsoft.com/office/drawing/2014/main" id="{B0E70336-C55A-01B4-01B6-D460FA3EB59A}"/>
                </a:ext>
              </a:extLst>
            </p:cNvPr>
            <p:cNvGrpSpPr/>
            <p:nvPr/>
          </p:nvGrpSpPr>
          <p:grpSpPr>
            <a:xfrm>
              <a:off x="1650701" y="1575106"/>
              <a:ext cx="4961788" cy="4884989"/>
              <a:chOff x="6421483" y="1454095"/>
              <a:chExt cx="4961788" cy="4884989"/>
            </a:xfrm>
          </p:grpSpPr>
          <p:sp>
            <p:nvSpPr>
              <p:cNvPr id="3" name="椭圆 2">
                <a:extLst>
                  <a:ext uri="{FF2B5EF4-FFF2-40B4-BE49-F238E27FC236}">
                    <a16:creationId xmlns:a16="http://schemas.microsoft.com/office/drawing/2014/main" id="{AE18F5CC-0C2B-8385-00C2-FCA7CF594C5A}"/>
                  </a:ext>
                </a:extLst>
              </p:cNvPr>
              <p:cNvSpPr/>
              <p:nvPr/>
            </p:nvSpPr>
            <p:spPr>
              <a:xfrm>
                <a:off x="7294771"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椭圆 8">
                <a:extLst>
                  <a:ext uri="{FF2B5EF4-FFF2-40B4-BE49-F238E27FC236}">
                    <a16:creationId xmlns:a16="http://schemas.microsoft.com/office/drawing/2014/main" id="{6D1A3CA2-F7E0-89C8-6F16-3B1F9ACFB534}"/>
                  </a:ext>
                </a:extLst>
              </p:cNvPr>
              <p:cNvSpPr/>
              <p:nvPr/>
            </p:nvSpPr>
            <p:spPr>
              <a:xfrm>
                <a:off x="7660888"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椭圆 9">
                <a:extLst>
                  <a:ext uri="{FF2B5EF4-FFF2-40B4-BE49-F238E27FC236}">
                    <a16:creationId xmlns:a16="http://schemas.microsoft.com/office/drawing/2014/main" id="{B37BA2E5-8389-C0E4-9217-D87BBADFC701}"/>
                  </a:ext>
                </a:extLst>
              </p:cNvPr>
              <p:cNvSpPr/>
              <p:nvPr/>
            </p:nvSpPr>
            <p:spPr>
              <a:xfrm>
                <a:off x="8027005" y="1520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椭圆 10">
                <a:extLst>
                  <a:ext uri="{FF2B5EF4-FFF2-40B4-BE49-F238E27FC236}">
                    <a16:creationId xmlns:a16="http://schemas.microsoft.com/office/drawing/2014/main" id="{6335A2AE-B964-4AD4-817E-958ABAA7F704}"/>
                  </a:ext>
                </a:extLst>
              </p:cNvPr>
              <p:cNvSpPr/>
              <p:nvPr/>
            </p:nvSpPr>
            <p:spPr>
              <a:xfrm>
                <a:off x="8393122"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椭圆 11">
                <a:extLst>
                  <a:ext uri="{FF2B5EF4-FFF2-40B4-BE49-F238E27FC236}">
                    <a16:creationId xmlns:a16="http://schemas.microsoft.com/office/drawing/2014/main" id="{89393F08-E532-5F94-1979-8E4D1786BD0E}"/>
                  </a:ext>
                </a:extLst>
              </p:cNvPr>
              <p:cNvSpPr/>
              <p:nvPr/>
            </p:nvSpPr>
            <p:spPr>
              <a:xfrm>
                <a:off x="8759239"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a:extLst>
                  <a:ext uri="{FF2B5EF4-FFF2-40B4-BE49-F238E27FC236}">
                    <a16:creationId xmlns:a16="http://schemas.microsoft.com/office/drawing/2014/main" id="{E537EEBC-BE01-0330-9836-DABE4BBD387B}"/>
                  </a:ext>
                </a:extLst>
              </p:cNvPr>
              <p:cNvSpPr/>
              <p:nvPr/>
            </p:nvSpPr>
            <p:spPr>
              <a:xfrm>
                <a:off x="9125356"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a:extLst>
                  <a:ext uri="{FF2B5EF4-FFF2-40B4-BE49-F238E27FC236}">
                    <a16:creationId xmlns:a16="http://schemas.microsoft.com/office/drawing/2014/main" id="{8F2DE27E-75FC-3422-4A6C-3550461D743D}"/>
                  </a:ext>
                </a:extLst>
              </p:cNvPr>
              <p:cNvSpPr/>
              <p:nvPr/>
            </p:nvSpPr>
            <p:spPr>
              <a:xfrm>
                <a:off x="9491473" y="1520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a:extLst>
                  <a:ext uri="{FF2B5EF4-FFF2-40B4-BE49-F238E27FC236}">
                    <a16:creationId xmlns:a16="http://schemas.microsoft.com/office/drawing/2014/main" id="{F1C7C370-DA1B-9167-16F9-CD0B594D287B}"/>
                  </a:ext>
                </a:extLst>
              </p:cNvPr>
              <p:cNvSpPr/>
              <p:nvPr/>
            </p:nvSpPr>
            <p:spPr>
              <a:xfrm>
                <a:off x="9857590"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椭圆 15">
                <a:extLst>
                  <a:ext uri="{FF2B5EF4-FFF2-40B4-BE49-F238E27FC236}">
                    <a16:creationId xmlns:a16="http://schemas.microsoft.com/office/drawing/2014/main" id="{BCA9ADC0-5147-22E6-791F-C1C0BA0601E4}"/>
                  </a:ext>
                </a:extLst>
              </p:cNvPr>
              <p:cNvSpPr/>
              <p:nvPr/>
            </p:nvSpPr>
            <p:spPr>
              <a:xfrm>
                <a:off x="10223707" y="1516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椭圆 16">
                <a:extLst>
                  <a:ext uri="{FF2B5EF4-FFF2-40B4-BE49-F238E27FC236}">
                    <a16:creationId xmlns:a16="http://schemas.microsoft.com/office/drawing/2014/main" id="{75A70222-882E-7ED4-77F2-7F140B760873}"/>
                  </a:ext>
                </a:extLst>
              </p:cNvPr>
              <p:cNvSpPr/>
              <p:nvPr/>
            </p:nvSpPr>
            <p:spPr>
              <a:xfrm>
                <a:off x="6784654"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椭圆 17">
                <a:extLst>
                  <a:ext uri="{FF2B5EF4-FFF2-40B4-BE49-F238E27FC236}">
                    <a16:creationId xmlns:a16="http://schemas.microsoft.com/office/drawing/2014/main" id="{67F4BAC0-EECC-E720-5A7E-DCA4FBBCA2E0}"/>
                  </a:ext>
                </a:extLst>
              </p:cNvPr>
              <p:cNvSpPr/>
              <p:nvPr/>
            </p:nvSpPr>
            <p:spPr>
              <a:xfrm>
                <a:off x="7150771"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椭圆 18">
                <a:extLst>
                  <a:ext uri="{FF2B5EF4-FFF2-40B4-BE49-F238E27FC236}">
                    <a16:creationId xmlns:a16="http://schemas.microsoft.com/office/drawing/2014/main" id="{50307975-4101-7FA6-0E30-09FC65D5DE79}"/>
                  </a:ext>
                </a:extLst>
              </p:cNvPr>
              <p:cNvSpPr/>
              <p:nvPr/>
            </p:nvSpPr>
            <p:spPr>
              <a:xfrm>
                <a:off x="7516888" y="20795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椭圆 19">
                <a:extLst>
                  <a:ext uri="{FF2B5EF4-FFF2-40B4-BE49-F238E27FC236}">
                    <a16:creationId xmlns:a16="http://schemas.microsoft.com/office/drawing/2014/main" id="{11CCA021-D317-422D-EA8F-8A394A05092F}"/>
                  </a:ext>
                </a:extLst>
              </p:cNvPr>
              <p:cNvSpPr/>
              <p:nvPr/>
            </p:nvSpPr>
            <p:spPr>
              <a:xfrm>
                <a:off x="7883005"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椭圆 20">
                <a:extLst>
                  <a:ext uri="{FF2B5EF4-FFF2-40B4-BE49-F238E27FC236}">
                    <a16:creationId xmlns:a16="http://schemas.microsoft.com/office/drawing/2014/main" id="{EB5F808A-B96F-4702-D353-B7A8AD3337BB}"/>
                  </a:ext>
                </a:extLst>
              </p:cNvPr>
              <p:cNvSpPr/>
              <p:nvPr/>
            </p:nvSpPr>
            <p:spPr>
              <a:xfrm>
                <a:off x="8249122"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3BD7A84E-5275-0DCF-36AE-1E0A99190E37}"/>
                  </a:ext>
                </a:extLst>
              </p:cNvPr>
              <p:cNvSpPr/>
              <p:nvPr/>
            </p:nvSpPr>
            <p:spPr>
              <a:xfrm>
                <a:off x="9635473"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a:extLst>
                  <a:ext uri="{FF2B5EF4-FFF2-40B4-BE49-F238E27FC236}">
                    <a16:creationId xmlns:a16="http://schemas.microsoft.com/office/drawing/2014/main" id="{854A7D8C-194F-21A5-7714-925E939A39C4}"/>
                  </a:ext>
                </a:extLst>
              </p:cNvPr>
              <p:cNvSpPr/>
              <p:nvPr/>
            </p:nvSpPr>
            <p:spPr>
              <a:xfrm>
                <a:off x="10001590" y="20795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a:extLst>
                  <a:ext uri="{FF2B5EF4-FFF2-40B4-BE49-F238E27FC236}">
                    <a16:creationId xmlns:a16="http://schemas.microsoft.com/office/drawing/2014/main" id="{39244EFD-0808-2C79-02F2-127404C9F2F1}"/>
                  </a:ext>
                </a:extLst>
              </p:cNvPr>
              <p:cNvSpPr/>
              <p:nvPr/>
            </p:nvSpPr>
            <p:spPr>
              <a:xfrm>
                <a:off x="10367707"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椭圆 24">
                <a:extLst>
                  <a:ext uri="{FF2B5EF4-FFF2-40B4-BE49-F238E27FC236}">
                    <a16:creationId xmlns:a16="http://schemas.microsoft.com/office/drawing/2014/main" id="{26F5FCC1-1F8D-FF24-FAF9-21497A856C2C}"/>
                  </a:ext>
                </a:extLst>
              </p:cNvPr>
              <p:cNvSpPr/>
              <p:nvPr/>
            </p:nvSpPr>
            <p:spPr>
              <a:xfrm>
                <a:off x="10733824" y="2075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椭圆 25">
                <a:extLst>
                  <a:ext uri="{FF2B5EF4-FFF2-40B4-BE49-F238E27FC236}">
                    <a16:creationId xmlns:a16="http://schemas.microsoft.com/office/drawing/2014/main" id="{0CBC3D27-E9DD-BEE2-FFD9-0C940CB799F2}"/>
                  </a:ext>
                </a:extLst>
              </p:cNvPr>
              <p:cNvSpPr/>
              <p:nvPr/>
            </p:nvSpPr>
            <p:spPr>
              <a:xfrm>
                <a:off x="6496654" y="2631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7" name="椭圆 26">
                <a:extLst>
                  <a:ext uri="{FF2B5EF4-FFF2-40B4-BE49-F238E27FC236}">
                    <a16:creationId xmlns:a16="http://schemas.microsoft.com/office/drawing/2014/main" id="{62B21F55-7E63-63C5-F333-520B5E51C73D}"/>
                  </a:ext>
                </a:extLst>
              </p:cNvPr>
              <p:cNvSpPr/>
              <p:nvPr/>
            </p:nvSpPr>
            <p:spPr>
              <a:xfrm>
                <a:off x="6862771" y="2631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椭圆 27">
                <a:extLst>
                  <a:ext uri="{FF2B5EF4-FFF2-40B4-BE49-F238E27FC236}">
                    <a16:creationId xmlns:a16="http://schemas.microsoft.com/office/drawing/2014/main" id="{C662E873-498B-2EDF-872D-C254152613F1}"/>
                  </a:ext>
                </a:extLst>
              </p:cNvPr>
              <p:cNvSpPr/>
              <p:nvPr/>
            </p:nvSpPr>
            <p:spPr>
              <a:xfrm>
                <a:off x="7228888" y="26350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椭圆 28">
                <a:extLst>
                  <a:ext uri="{FF2B5EF4-FFF2-40B4-BE49-F238E27FC236}">
                    <a16:creationId xmlns:a16="http://schemas.microsoft.com/office/drawing/2014/main" id="{93B51BC2-887E-F3F6-CCA9-C7B1DFD30783}"/>
                  </a:ext>
                </a:extLst>
              </p:cNvPr>
              <p:cNvSpPr/>
              <p:nvPr/>
            </p:nvSpPr>
            <p:spPr>
              <a:xfrm>
                <a:off x="8027005" y="2638818"/>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椭圆 29">
                <a:extLst>
                  <a:ext uri="{FF2B5EF4-FFF2-40B4-BE49-F238E27FC236}">
                    <a16:creationId xmlns:a16="http://schemas.microsoft.com/office/drawing/2014/main" id="{A4AA08D5-664A-EF79-5549-15E419623741}"/>
                  </a:ext>
                </a:extLst>
              </p:cNvPr>
              <p:cNvSpPr/>
              <p:nvPr/>
            </p:nvSpPr>
            <p:spPr>
              <a:xfrm>
                <a:off x="8393122" y="2638818"/>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1" name="椭圆 30">
                <a:extLst>
                  <a:ext uri="{FF2B5EF4-FFF2-40B4-BE49-F238E27FC236}">
                    <a16:creationId xmlns:a16="http://schemas.microsoft.com/office/drawing/2014/main" id="{91E66E0D-00CB-8D06-C1A0-6EC88B38535D}"/>
                  </a:ext>
                </a:extLst>
              </p:cNvPr>
              <p:cNvSpPr/>
              <p:nvPr/>
            </p:nvSpPr>
            <p:spPr>
              <a:xfrm>
                <a:off x="9491473" y="2627633"/>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2" name="椭圆 31">
                <a:extLst>
                  <a:ext uri="{FF2B5EF4-FFF2-40B4-BE49-F238E27FC236}">
                    <a16:creationId xmlns:a16="http://schemas.microsoft.com/office/drawing/2014/main" id="{2F2ED3EB-BF7B-DCBC-3CC9-E3634B5ECB04}"/>
                  </a:ext>
                </a:extLst>
              </p:cNvPr>
              <p:cNvSpPr/>
              <p:nvPr/>
            </p:nvSpPr>
            <p:spPr>
              <a:xfrm>
                <a:off x="9857590" y="2631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3" name="椭圆 32">
                <a:extLst>
                  <a:ext uri="{FF2B5EF4-FFF2-40B4-BE49-F238E27FC236}">
                    <a16:creationId xmlns:a16="http://schemas.microsoft.com/office/drawing/2014/main" id="{3169EF94-9AA3-FE89-AF88-50490B395739}"/>
                  </a:ext>
                </a:extLst>
              </p:cNvPr>
              <p:cNvSpPr/>
              <p:nvPr/>
            </p:nvSpPr>
            <p:spPr>
              <a:xfrm>
                <a:off x="10515132" y="26313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4" name="椭圆 33">
                <a:extLst>
                  <a:ext uri="{FF2B5EF4-FFF2-40B4-BE49-F238E27FC236}">
                    <a16:creationId xmlns:a16="http://schemas.microsoft.com/office/drawing/2014/main" id="{472667AD-1896-037A-D017-57ED365D2C68}"/>
                  </a:ext>
                </a:extLst>
              </p:cNvPr>
              <p:cNvSpPr/>
              <p:nvPr/>
            </p:nvSpPr>
            <p:spPr>
              <a:xfrm>
                <a:off x="10881249" y="26350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5" name="椭圆 34">
                <a:extLst>
                  <a:ext uri="{FF2B5EF4-FFF2-40B4-BE49-F238E27FC236}">
                    <a16:creationId xmlns:a16="http://schemas.microsoft.com/office/drawing/2014/main" id="{C7974C6A-D3B3-9AF5-2EE0-EF3360D3209D}"/>
                  </a:ext>
                </a:extLst>
              </p:cNvPr>
              <p:cNvSpPr/>
              <p:nvPr/>
            </p:nvSpPr>
            <p:spPr>
              <a:xfrm>
                <a:off x="6496654" y="3186861"/>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6" name="椭圆 35">
                <a:extLst>
                  <a:ext uri="{FF2B5EF4-FFF2-40B4-BE49-F238E27FC236}">
                    <a16:creationId xmlns:a16="http://schemas.microsoft.com/office/drawing/2014/main" id="{E2D9E01E-7C26-383F-9DED-82B355B5FCE7}"/>
                  </a:ext>
                </a:extLst>
              </p:cNvPr>
              <p:cNvSpPr/>
              <p:nvPr/>
            </p:nvSpPr>
            <p:spPr>
              <a:xfrm>
                <a:off x="6862771" y="3190589"/>
                <a:ext cx="288000" cy="288000"/>
              </a:xfrm>
              <a:prstGeom prst="ellipse">
                <a:avLst/>
              </a:prstGeom>
              <a:solidFill>
                <a:schemeClr val="accent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7" name="椭圆 36">
                <a:extLst>
                  <a:ext uri="{FF2B5EF4-FFF2-40B4-BE49-F238E27FC236}">
                    <a16:creationId xmlns:a16="http://schemas.microsoft.com/office/drawing/2014/main" id="{C1F32493-BD80-068E-5EC3-A74F8AEFAEA2}"/>
                  </a:ext>
                </a:extLst>
              </p:cNvPr>
              <p:cNvSpPr/>
              <p:nvPr/>
            </p:nvSpPr>
            <p:spPr>
              <a:xfrm>
                <a:off x="7372155" y="3186861"/>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8" name="椭圆 37">
                <a:extLst>
                  <a:ext uri="{FF2B5EF4-FFF2-40B4-BE49-F238E27FC236}">
                    <a16:creationId xmlns:a16="http://schemas.microsoft.com/office/drawing/2014/main" id="{C06096F9-88C2-036A-9E5C-87B82968099C}"/>
                  </a:ext>
                </a:extLst>
              </p:cNvPr>
              <p:cNvSpPr/>
              <p:nvPr/>
            </p:nvSpPr>
            <p:spPr>
              <a:xfrm>
                <a:off x="7881539" y="3186861"/>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9" name="椭圆 38">
                <a:extLst>
                  <a:ext uri="{FF2B5EF4-FFF2-40B4-BE49-F238E27FC236}">
                    <a16:creationId xmlns:a16="http://schemas.microsoft.com/office/drawing/2014/main" id="{1E00C291-5417-D4DB-90DB-1954102F9FF6}"/>
                  </a:ext>
                </a:extLst>
              </p:cNvPr>
              <p:cNvSpPr/>
              <p:nvPr/>
            </p:nvSpPr>
            <p:spPr>
              <a:xfrm>
                <a:off x="8537122" y="3186861"/>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椭圆 39">
                <a:extLst>
                  <a:ext uri="{FF2B5EF4-FFF2-40B4-BE49-F238E27FC236}">
                    <a16:creationId xmlns:a16="http://schemas.microsoft.com/office/drawing/2014/main" id="{D9257AF6-227F-6190-9419-F9231B92AC17}"/>
                  </a:ext>
                </a:extLst>
              </p:cNvPr>
              <p:cNvSpPr/>
              <p:nvPr/>
            </p:nvSpPr>
            <p:spPr>
              <a:xfrm>
                <a:off x="9352766" y="3194317"/>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椭圆 40">
                <a:extLst>
                  <a:ext uri="{FF2B5EF4-FFF2-40B4-BE49-F238E27FC236}">
                    <a16:creationId xmlns:a16="http://schemas.microsoft.com/office/drawing/2014/main" id="{98FF2D5C-6DCC-FA51-1CB6-EC8061315895}"/>
                  </a:ext>
                </a:extLst>
              </p:cNvPr>
              <p:cNvSpPr/>
              <p:nvPr/>
            </p:nvSpPr>
            <p:spPr>
              <a:xfrm>
                <a:off x="9999722" y="3194317"/>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椭圆 41">
                <a:extLst>
                  <a:ext uri="{FF2B5EF4-FFF2-40B4-BE49-F238E27FC236}">
                    <a16:creationId xmlns:a16="http://schemas.microsoft.com/office/drawing/2014/main" id="{86364464-EF00-A737-6646-A29A938C0969}"/>
                  </a:ext>
                </a:extLst>
              </p:cNvPr>
              <p:cNvSpPr/>
              <p:nvPr/>
            </p:nvSpPr>
            <p:spPr>
              <a:xfrm>
                <a:off x="10375006" y="3194317"/>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椭圆 42">
                <a:extLst>
                  <a:ext uri="{FF2B5EF4-FFF2-40B4-BE49-F238E27FC236}">
                    <a16:creationId xmlns:a16="http://schemas.microsoft.com/office/drawing/2014/main" id="{3EEBF4FD-F2BE-C586-FBD7-6D0DF900D58F}"/>
                  </a:ext>
                </a:extLst>
              </p:cNvPr>
              <p:cNvSpPr/>
              <p:nvPr/>
            </p:nvSpPr>
            <p:spPr>
              <a:xfrm>
                <a:off x="11019223" y="3194317"/>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椭圆 43">
                <a:extLst>
                  <a:ext uri="{FF2B5EF4-FFF2-40B4-BE49-F238E27FC236}">
                    <a16:creationId xmlns:a16="http://schemas.microsoft.com/office/drawing/2014/main" id="{A044088D-80F5-9FBD-AE64-C40BCE22D2EF}"/>
                  </a:ext>
                </a:extLst>
              </p:cNvPr>
              <p:cNvSpPr/>
              <p:nvPr/>
            </p:nvSpPr>
            <p:spPr>
              <a:xfrm>
                <a:off x="6496654" y="3738633"/>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5" name="椭圆 44">
                <a:extLst>
                  <a:ext uri="{FF2B5EF4-FFF2-40B4-BE49-F238E27FC236}">
                    <a16:creationId xmlns:a16="http://schemas.microsoft.com/office/drawing/2014/main" id="{3D028BDD-E021-BE54-6CFE-9B461BFBB6AF}"/>
                  </a:ext>
                </a:extLst>
              </p:cNvPr>
              <p:cNvSpPr/>
              <p:nvPr/>
            </p:nvSpPr>
            <p:spPr>
              <a:xfrm>
                <a:off x="6862771" y="3742361"/>
                <a:ext cx="288000" cy="28800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6" name="椭圆 45">
                <a:extLst>
                  <a:ext uri="{FF2B5EF4-FFF2-40B4-BE49-F238E27FC236}">
                    <a16:creationId xmlns:a16="http://schemas.microsoft.com/office/drawing/2014/main" id="{FFD5A07B-87DD-3A00-8B1D-7C4C02DDC46B}"/>
                  </a:ext>
                </a:extLst>
              </p:cNvPr>
              <p:cNvSpPr/>
              <p:nvPr/>
            </p:nvSpPr>
            <p:spPr>
              <a:xfrm>
                <a:off x="6496654" y="4290405"/>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7" name="椭圆 46">
                <a:extLst>
                  <a:ext uri="{FF2B5EF4-FFF2-40B4-BE49-F238E27FC236}">
                    <a16:creationId xmlns:a16="http://schemas.microsoft.com/office/drawing/2014/main" id="{4A2F4D03-2357-4B14-3C57-4FD7CEB3384C}"/>
                  </a:ext>
                </a:extLst>
              </p:cNvPr>
              <p:cNvSpPr/>
              <p:nvPr/>
            </p:nvSpPr>
            <p:spPr>
              <a:xfrm>
                <a:off x="6862771" y="4294133"/>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8" name="椭圆 47">
                <a:extLst>
                  <a:ext uri="{FF2B5EF4-FFF2-40B4-BE49-F238E27FC236}">
                    <a16:creationId xmlns:a16="http://schemas.microsoft.com/office/drawing/2014/main" id="{BE66CE63-4685-E26E-0AD5-78E424973C22}"/>
                  </a:ext>
                </a:extLst>
              </p:cNvPr>
              <p:cNvSpPr/>
              <p:nvPr/>
            </p:nvSpPr>
            <p:spPr>
              <a:xfrm>
                <a:off x="6640654" y="484963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9" name="椭圆 48">
                <a:extLst>
                  <a:ext uri="{FF2B5EF4-FFF2-40B4-BE49-F238E27FC236}">
                    <a16:creationId xmlns:a16="http://schemas.microsoft.com/office/drawing/2014/main" id="{878C9B76-0D6A-8599-9A36-B40D670D040B}"/>
                  </a:ext>
                </a:extLst>
              </p:cNvPr>
              <p:cNvSpPr/>
              <p:nvPr/>
            </p:nvSpPr>
            <p:spPr>
              <a:xfrm>
                <a:off x="7006771" y="484963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0" name="椭圆 49">
                <a:extLst>
                  <a:ext uri="{FF2B5EF4-FFF2-40B4-BE49-F238E27FC236}">
                    <a16:creationId xmlns:a16="http://schemas.microsoft.com/office/drawing/2014/main" id="{3A73063C-507F-C76B-C314-82E1D6AF7A23}"/>
                  </a:ext>
                </a:extLst>
              </p:cNvPr>
              <p:cNvSpPr/>
              <p:nvPr/>
            </p:nvSpPr>
            <p:spPr>
              <a:xfrm>
                <a:off x="7372888" y="485336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1" name="椭圆 50">
                <a:extLst>
                  <a:ext uri="{FF2B5EF4-FFF2-40B4-BE49-F238E27FC236}">
                    <a16:creationId xmlns:a16="http://schemas.microsoft.com/office/drawing/2014/main" id="{B7D1A067-64F2-6386-F7B3-DCBC415A9592}"/>
                  </a:ext>
                </a:extLst>
              </p:cNvPr>
              <p:cNvSpPr/>
              <p:nvPr/>
            </p:nvSpPr>
            <p:spPr>
              <a:xfrm>
                <a:off x="8171005" y="4857089"/>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2" name="椭圆 51">
                <a:extLst>
                  <a:ext uri="{FF2B5EF4-FFF2-40B4-BE49-F238E27FC236}">
                    <a16:creationId xmlns:a16="http://schemas.microsoft.com/office/drawing/2014/main" id="{7226C144-B361-59C5-F9B4-E214B054E0A0}"/>
                  </a:ext>
                </a:extLst>
              </p:cNvPr>
              <p:cNvSpPr/>
              <p:nvPr/>
            </p:nvSpPr>
            <p:spPr>
              <a:xfrm>
                <a:off x="8537122" y="4857089"/>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3" name="椭圆 52">
                <a:extLst>
                  <a:ext uri="{FF2B5EF4-FFF2-40B4-BE49-F238E27FC236}">
                    <a16:creationId xmlns:a16="http://schemas.microsoft.com/office/drawing/2014/main" id="{CAE26E28-3701-3E74-9E11-292187843998}"/>
                  </a:ext>
                </a:extLst>
              </p:cNvPr>
              <p:cNvSpPr/>
              <p:nvPr/>
            </p:nvSpPr>
            <p:spPr>
              <a:xfrm>
                <a:off x="9496896" y="484963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4" name="椭圆 53">
                <a:extLst>
                  <a:ext uri="{FF2B5EF4-FFF2-40B4-BE49-F238E27FC236}">
                    <a16:creationId xmlns:a16="http://schemas.microsoft.com/office/drawing/2014/main" id="{3E7C3289-6BF7-77EA-4147-EB0A6F19EE23}"/>
                  </a:ext>
                </a:extLst>
              </p:cNvPr>
              <p:cNvSpPr/>
              <p:nvPr/>
            </p:nvSpPr>
            <p:spPr>
              <a:xfrm>
                <a:off x="9863013" y="485336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5" name="椭圆 54">
                <a:extLst>
                  <a:ext uri="{FF2B5EF4-FFF2-40B4-BE49-F238E27FC236}">
                    <a16:creationId xmlns:a16="http://schemas.microsoft.com/office/drawing/2014/main" id="{01AFE98D-9C54-0D06-20B7-C41D2F6737C7}"/>
                  </a:ext>
                </a:extLst>
              </p:cNvPr>
              <p:cNvSpPr/>
              <p:nvPr/>
            </p:nvSpPr>
            <p:spPr>
              <a:xfrm>
                <a:off x="10520555" y="485336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6" name="椭圆 55">
                <a:extLst>
                  <a:ext uri="{FF2B5EF4-FFF2-40B4-BE49-F238E27FC236}">
                    <a16:creationId xmlns:a16="http://schemas.microsoft.com/office/drawing/2014/main" id="{77DBA93B-FE68-9D7C-11E4-4353E1E6796E}"/>
                  </a:ext>
                </a:extLst>
              </p:cNvPr>
              <p:cNvSpPr/>
              <p:nvPr/>
            </p:nvSpPr>
            <p:spPr>
              <a:xfrm>
                <a:off x="10886672" y="4857088"/>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7" name="椭圆 56">
                <a:extLst>
                  <a:ext uri="{FF2B5EF4-FFF2-40B4-BE49-F238E27FC236}">
                    <a16:creationId xmlns:a16="http://schemas.microsoft.com/office/drawing/2014/main" id="{6A0BE488-72A6-FAB4-37E0-D05BBA8E63DE}"/>
                  </a:ext>
                </a:extLst>
              </p:cNvPr>
              <p:cNvSpPr/>
              <p:nvPr/>
            </p:nvSpPr>
            <p:spPr>
              <a:xfrm>
                <a:off x="6784654"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椭圆 57">
                <a:extLst>
                  <a:ext uri="{FF2B5EF4-FFF2-40B4-BE49-F238E27FC236}">
                    <a16:creationId xmlns:a16="http://schemas.microsoft.com/office/drawing/2014/main" id="{0BE02BCB-F14D-9C20-6A26-F1B2447F2789}"/>
                  </a:ext>
                </a:extLst>
              </p:cNvPr>
              <p:cNvSpPr/>
              <p:nvPr/>
            </p:nvSpPr>
            <p:spPr>
              <a:xfrm>
                <a:off x="7150771"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椭圆 58">
                <a:extLst>
                  <a:ext uri="{FF2B5EF4-FFF2-40B4-BE49-F238E27FC236}">
                    <a16:creationId xmlns:a16="http://schemas.microsoft.com/office/drawing/2014/main" id="{732B2D4B-E306-7FD3-B30B-C38F81811B37}"/>
                  </a:ext>
                </a:extLst>
              </p:cNvPr>
              <p:cNvSpPr/>
              <p:nvPr/>
            </p:nvSpPr>
            <p:spPr>
              <a:xfrm>
                <a:off x="7516888" y="5428928"/>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椭圆 59">
                <a:extLst>
                  <a:ext uri="{FF2B5EF4-FFF2-40B4-BE49-F238E27FC236}">
                    <a16:creationId xmlns:a16="http://schemas.microsoft.com/office/drawing/2014/main" id="{180F054B-26DA-EA1C-C5D8-45BFD7A7E8E4}"/>
                  </a:ext>
                </a:extLst>
              </p:cNvPr>
              <p:cNvSpPr/>
              <p:nvPr/>
            </p:nvSpPr>
            <p:spPr>
              <a:xfrm>
                <a:off x="7883005"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椭圆 60">
                <a:extLst>
                  <a:ext uri="{FF2B5EF4-FFF2-40B4-BE49-F238E27FC236}">
                    <a16:creationId xmlns:a16="http://schemas.microsoft.com/office/drawing/2014/main" id="{07AE98A0-68EE-B334-59A7-AD0325BE3E6E}"/>
                  </a:ext>
                </a:extLst>
              </p:cNvPr>
              <p:cNvSpPr/>
              <p:nvPr/>
            </p:nvSpPr>
            <p:spPr>
              <a:xfrm>
                <a:off x="8249122"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椭圆 61">
                <a:extLst>
                  <a:ext uri="{FF2B5EF4-FFF2-40B4-BE49-F238E27FC236}">
                    <a16:creationId xmlns:a16="http://schemas.microsoft.com/office/drawing/2014/main" id="{E37F481C-A3C2-A8E3-A4A1-3586B9FF133C}"/>
                  </a:ext>
                </a:extLst>
              </p:cNvPr>
              <p:cNvSpPr/>
              <p:nvPr/>
            </p:nvSpPr>
            <p:spPr>
              <a:xfrm>
                <a:off x="9632872"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椭圆 62">
                <a:extLst>
                  <a:ext uri="{FF2B5EF4-FFF2-40B4-BE49-F238E27FC236}">
                    <a16:creationId xmlns:a16="http://schemas.microsoft.com/office/drawing/2014/main" id="{31B0C973-6723-4310-82B1-9E83B950BCA8}"/>
                  </a:ext>
                </a:extLst>
              </p:cNvPr>
              <p:cNvSpPr/>
              <p:nvPr/>
            </p:nvSpPr>
            <p:spPr>
              <a:xfrm>
                <a:off x="9998989" y="5428928"/>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4" name="椭圆 63">
                <a:extLst>
                  <a:ext uri="{FF2B5EF4-FFF2-40B4-BE49-F238E27FC236}">
                    <a16:creationId xmlns:a16="http://schemas.microsoft.com/office/drawing/2014/main" id="{2790D411-3F3F-524E-DD0B-55145B1DD125}"/>
                  </a:ext>
                </a:extLst>
              </p:cNvPr>
              <p:cNvSpPr/>
              <p:nvPr/>
            </p:nvSpPr>
            <p:spPr>
              <a:xfrm>
                <a:off x="10365106"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5" name="椭圆 64">
                <a:extLst>
                  <a:ext uri="{FF2B5EF4-FFF2-40B4-BE49-F238E27FC236}">
                    <a16:creationId xmlns:a16="http://schemas.microsoft.com/office/drawing/2014/main" id="{08167392-362D-E382-456F-98A9BF8ECCB8}"/>
                  </a:ext>
                </a:extLst>
              </p:cNvPr>
              <p:cNvSpPr/>
              <p:nvPr/>
            </p:nvSpPr>
            <p:spPr>
              <a:xfrm>
                <a:off x="10731223" y="5425200"/>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6" name="椭圆 65">
                <a:extLst>
                  <a:ext uri="{FF2B5EF4-FFF2-40B4-BE49-F238E27FC236}">
                    <a16:creationId xmlns:a16="http://schemas.microsoft.com/office/drawing/2014/main" id="{018565D7-98EE-7597-CF24-E363B2D11475}"/>
                  </a:ext>
                </a:extLst>
              </p:cNvPr>
              <p:cNvSpPr/>
              <p:nvPr/>
            </p:nvSpPr>
            <p:spPr>
              <a:xfrm>
                <a:off x="7294771"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7" name="椭圆 66">
                <a:extLst>
                  <a:ext uri="{FF2B5EF4-FFF2-40B4-BE49-F238E27FC236}">
                    <a16:creationId xmlns:a16="http://schemas.microsoft.com/office/drawing/2014/main" id="{CE8D676A-A151-DCFF-32BF-02933EC881B1}"/>
                  </a:ext>
                </a:extLst>
              </p:cNvPr>
              <p:cNvSpPr/>
              <p:nvPr/>
            </p:nvSpPr>
            <p:spPr>
              <a:xfrm>
                <a:off x="7660888"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8" name="椭圆 67">
                <a:extLst>
                  <a:ext uri="{FF2B5EF4-FFF2-40B4-BE49-F238E27FC236}">
                    <a16:creationId xmlns:a16="http://schemas.microsoft.com/office/drawing/2014/main" id="{482FA6D7-6E96-950E-151D-DD1A0F9D52E1}"/>
                  </a:ext>
                </a:extLst>
              </p:cNvPr>
              <p:cNvSpPr/>
              <p:nvPr/>
            </p:nvSpPr>
            <p:spPr>
              <a:xfrm>
                <a:off x="8027005" y="599561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9" name="椭圆 68">
                <a:extLst>
                  <a:ext uri="{FF2B5EF4-FFF2-40B4-BE49-F238E27FC236}">
                    <a16:creationId xmlns:a16="http://schemas.microsoft.com/office/drawing/2014/main" id="{69BE213F-3F16-4D04-F6D0-63978402C346}"/>
                  </a:ext>
                </a:extLst>
              </p:cNvPr>
              <p:cNvSpPr/>
              <p:nvPr/>
            </p:nvSpPr>
            <p:spPr>
              <a:xfrm>
                <a:off x="8393122"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0" name="椭圆 69">
                <a:extLst>
                  <a:ext uri="{FF2B5EF4-FFF2-40B4-BE49-F238E27FC236}">
                    <a16:creationId xmlns:a16="http://schemas.microsoft.com/office/drawing/2014/main" id="{A018242A-E372-2999-D638-E8AF9934B96C}"/>
                  </a:ext>
                </a:extLst>
              </p:cNvPr>
              <p:cNvSpPr/>
              <p:nvPr/>
            </p:nvSpPr>
            <p:spPr>
              <a:xfrm>
                <a:off x="8759239"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1" name="椭圆 70">
                <a:extLst>
                  <a:ext uri="{FF2B5EF4-FFF2-40B4-BE49-F238E27FC236}">
                    <a16:creationId xmlns:a16="http://schemas.microsoft.com/office/drawing/2014/main" id="{BFF3F407-4CB1-74AB-8F8E-962004C47429}"/>
                  </a:ext>
                </a:extLst>
              </p:cNvPr>
              <p:cNvSpPr/>
              <p:nvPr/>
            </p:nvSpPr>
            <p:spPr>
              <a:xfrm>
                <a:off x="9125356"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2" name="椭圆 71">
                <a:extLst>
                  <a:ext uri="{FF2B5EF4-FFF2-40B4-BE49-F238E27FC236}">
                    <a16:creationId xmlns:a16="http://schemas.microsoft.com/office/drawing/2014/main" id="{0F8D2863-FD4C-A9C4-8AA2-C62F9B9D1446}"/>
                  </a:ext>
                </a:extLst>
              </p:cNvPr>
              <p:cNvSpPr/>
              <p:nvPr/>
            </p:nvSpPr>
            <p:spPr>
              <a:xfrm>
                <a:off x="9491473" y="5995612"/>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3" name="椭圆 72">
                <a:extLst>
                  <a:ext uri="{FF2B5EF4-FFF2-40B4-BE49-F238E27FC236}">
                    <a16:creationId xmlns:a16="http://schemas.microsoft.com/office/drawing/2014/main" id="{77405A59-67ED-839B-3262-3D56221A1CC2}"/>
                  </a:ext>
                </a:extLst>
              </p:cNvPr>
              <p:cNvSpPr/>
              <p:nvPr/>
            </p:nvSpPr>
            <p:spPr>
              <a:xfrm>
                <a:off x="9857590"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4" name="椭圆 73">
                <a:extLst>
                  <a:ext uri="{FF2B5EF4-FFF2-40B4-BE49-F238E27FC236}">
                    <a16:creationId xmlns:a16="http://schemas.microsoft.com/office/drawing/2014/main" id="{51DC0D4C-9EAB-4064-84A0-27B2C82A0446}"/>
                  </a:ext>
                </a:extLst>
              </p:cNvPr>
              <p:cNvSpPr/>
              <p:nvPr/>
            </p:nvSpPr>
            <p:spPr>
              <a:xfrm>
                <a:off x="10223707" y="5991884"/>
                <a:ext cx="288000" cy="288000"/>
              </a:xfrm>
              <a:prstGeom prst="ellipse">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5" name="文本框 74">
                <a:extLst>
                  <a:ext uri="{FF2B5EF4-FFF2-40B4-BE49-F238E27FC236}">
                    <a16:creationId xmlns:a16="http://schemas.microsoft.com/office/drawing/2014/main" id="{B0B05143-9257-ED9D-8AF5-ACB74B24E5AA}"/>
                  </a:ext>
                </a:extLst>
              </p:cNvPr>
              <p:cNvSpPr txBox="1"/>
              <p:nvPr/>
            </p:nvSpPr>
            <p:spPr>
              <a:xfrm>
                <a:off x="7300888" y="150058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76" name="文本框 75">
                <a:extLst>
                  <a:ext uri="{FF2B5EF4-FFF2-40B4-BE49-F238E27FC236}">
                    <a16:creationId xmlns:a16="http://schemas.microsoft.com/office/drawing/2014/main" id="{FB20BE1E-0D62-A961-1F8D-C8A201FF510C}"/>
                  </a:ext>
                </a:extLst>
              </p:cNvPr>
              <p:cNvSpPr txBox="1"/>
              <p:nvPr/>
            </p:nvSpPr>
            <p:spPr>
              <a:xfrm>
                <a:off x="7667671" y="150431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77" name="文本框 76">
                <a:extLst>
                  <a:ext uri="{FF2B5EF4-FFF2-40B4-BE49-F238E27FC236}">
                    <a16:creationId xmlns:a16="http://schemas.microsoft.com/office/drawing/2014/main" id="{F1BCEAFD-A026-51A8-CC56-E2D8F5742B17}"/>
                  </a:ext>
                </a:extLst>
              </p:cNvPr>
              <p:cNvSpPr txBox="1"/>
              <p:nvPr/>
            </p:nvSpPr>
            <p:spPr>
              <a:xfrm>
                <a:off x="8033788" y="150674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78" name="文本框 77">
                <a:extLst>
                  <a:ext uri="{FF2B5EF4-FFF2-40B4-BE49-F238E27FC236}">
                    <a16:creationId xmlns:a16="http://schemas.microsoft.com/office/drawing/2014/main" id="{CA0047FF-EC01-80C7-271C-5BDA36DFA22F}"/>
                  </a:ext>
                </a:extLst>
              </p:cNvPr>
              <p:cNvSpPr txBox="1"/>
              <p:nvPr/>
            </p:nvSpPr>
            <p:spPr>
              <a:xfrm>
                <a:off x="8406022" y="150022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79" name="文本框 78">
                <a:extLst>
                  <a:ext uri="{FF2B5EF4-FFF2-40B4-BE49-F238E27FC236}">
                    <a16:creationId xmlns:a16="http://schemas.microsoft.com/office/drawing/2014/main" id="{4E59BA59-EA63-A282-859F-AB4F8C64AB1A}"/>
                  </a:ext>
                </a:extLst>
              </p:cNvPr>
              <p:cNvSpPr txBox="1"/>
              <p:nvPr/>
            </p:nvSpPr>
            <p:spPr>
              <a:xfrm>
                <a:off x="9496918" y="151207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80" name="文本框 79">
                <a:extLst>
                  <a:ext uri="{FF2B5EF4-FFF2-40B4-BE49-F238E27FC236}">
                    <a16:creationId xmlns:a16="http://schemas.microsoft.com/office/drawing/2014/main" id="{7BFF6E8C-692C-5652-3922-75EE783FA687}"/>
                  </a:ext>
                </a:extLst>
              </p:cNvPr>
              <p:cNvSpPr txBox="1"/>
              <p:nvPr/>
            </p:nvSpPr>
            <p:spPr>
              <a:xfrm>
                <a:off x="9869152" y="1505551"/>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81" name="文本框 80">
                <a:extLst>
                  <a:ext uri="{FF2B5EF4-FFF2-40B4-BE49-F238E27FC236}">
                    <a16:creationId xmlns:a16="http://schemas.microsoft.com/office/drawing/2014/main" id="{561E8B42-44C1-B387-5A96-4666F057427A}"/>
                  </a:ext>
                </a:extLst>
              </p:cNvPr>
              <p:cNvSpPr txBox="1"/>
              <p:nvPr/>
            </p:nvSpPr>
            <p:spPr>
              <a:xfrm>
                <a:off x="10195525" y="1510473"/>
                <a:ext cx="357534"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82" name="文本框 81">
                <a:extLst>
                  <a:ext uri="{FF2B5EF4-FFF2-40B4-BE49-F238E27FC236}">
                    <a16:creationId xmlns:a16="http://schemas.microsoft.com/office/drawing/2014/main" id="{E077814C-AE19-1219-BA16-D2DE4DE64BD4}"/>
                  </a:ext>
                </a:extLst>
              </p:cNvPr>
              <p:cNvSpPr txBox="1"/>
              <p:nvPr/>
            </p:nvSpPr>
            <p:spPr>
              <a:xfrm>
                <a:off x="8722781" y="1512072"/>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83" name="文本框 82">
                <a:extLst>
                  <a:ext uri="{FF2B5EF4-FFF2-40B4-BE49-F238E27FC236}">
                    <a16:creationId xmlns:a16="http://schemas.microsoft.com/office/drawing/2014/main" id="{140BE237-FD27-24D8-6020-DA7045C8114D}"/>
                  </a:ext>
                </a:extLst>
              </p:cNvPr>
              <p:cNvSpPr txBox="1"/>
              <p:nvPr/>
            </p:nvSpPr>
            <p:spPr>
              <a:xfrm>
                <a:off x="9130801" y="150964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84" name="文本框 83">
                <a:extLst>
                  <a:ext uri="{FF2B5EF4-FFF2-40B4-BE49-F238E27FC236}">
                    <a16:creationId xmlns:a16="http://schemas.microsoft.com/office/drawing/2014/main" id="{FED5212C-90D2-3C72-D87A-FD921DAC60F5}"/>
                  </a:ext>
                </a:extLst>
              </p:cNvPr>
              <p:cNvSpPr txBox="1"/>
              <p:nvPr/>
            </p:nvSpPr>
            <p:spPr>
              <a:xfrm>
                <a:off x="6793579" y="206529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85" name="文本框 84">
                <a:extLst>
                  <a:ext uri="{FF2B5EF4-FFF2-40B4-BE49-F238E27FC236}">
                    <a16:creationId xmlns:a16="http://schemas.microsoft.com/office/drawing/2014/main" id="{F15EA7CC-8982-F33C-D215-1918C4BE3B7E}"/>
                  </a:ext>
                </a:extLst>
              </p:cNvPr>
              <p:cNvSpPr txBox="1"/>
              <p:nvPr/>
            </p:nvSpPr>
            <p:spPr>
              <a:xfrm>
                <a:off x="7160362" y="206902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86" name="文本框 85">
                <a:extLst>
                  <a:ext uri="{FF2B5EF4-FFF2-40B4-BE49-F238E27FC236}">
                    <a16:creationId xmlns:a16="http://schemas.microsoft.com/office/drawing/2014/main" id="{9CB94344-93D6-0DEB-3A59-267FD1C183E3}"/>
                  </a:ext>
                </a:extLst>
              </p:cNvPr>
              <p:cNvSpPr txBox="1"/>
              <p:nvPr/>
            </p:nvSpPr>
            <p:spPr>
              <a:xfrm>
                <a:off x="7526479" y="207145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87" name="文本框 86">
                <a:extLst>
                  <a:ext uri="{FF2B5EF4-FFF2-40B4-BE49-F238E27FC236}">
                    <a16:creationId xmlns:a16="http://schemas.microsoft.com/office/drawing/2014/main" id="{F83BEABC-046A-8105-1548-878D2E7175C9}"/>
                  </a:ext>
                </a:extLst>
              </p:cNvPr>
              <p:cNvSpPr txBox="1"/>
              <p:nvPr/>
            </p:nvSpPr>
            <p:spPr>
              <a:xfrm>
                <a:off x="7898713" y="206493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88" name="文本框 87">
                <a:extLst>
                  <a:ext uri="{FF2B5EF4-FFF2-40B4-BE49-F238E27FC236}">
                    <a16:creationId xmlns:a16="http://schemas.microsoft.com/office/drawing/2014/main" id="{CA0075D0-8297-1A81-F336-4AE8B7AF0DAF}"/>
                  </a:ext>
                </a:extLst>
              </p:cNvPr>
              <p:cNvSpPr txBox="1"/>
              <p:nvPr/>
            </p:nvSpPr>
            <p:spPr>
              <a:xfrm>
                <a:off x="8211021" y="2070324"/>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89" name="文本框 88">
                <a:extLst>
                  <a:ext uri="{FF2B5EF4-FFF2-40B4-BE49-F238E27FC236}">
                    <a16:creationId xmlns:a16="http://schemas.microsoft.com/office/drawing/2014/main" id="{D0E9B15F-043D-C7C2-F462-7F63D293C9AD}"/>
                  </a:ext>
                </a:extLst>
              </p:cNvPr>
              <p:cNvSpPr txBox="1"/>
              <p:nvPr/>
            </p:nvSpPr>
            <p:spPr>
              <a:xfrm>
                <a:off x="9636605" y="206656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90" name="文本框 89">
                <a:extLst>
                  <a:ext uri="{FF2B5EF4-FFF2-40B4-BE49-F238E27FC236}">
                    <a16:creationId xmlns:a16="http://schemas.microsoft.com/office/drawing/2014/main" id="{FCD7009D-0BBC-F516-004D-8D900FA45304}"/>
                  </a:ext>
                </a:extLst>
              </p:cNvPr>
              <p:cNvSpPr txBox="1"/>
              <p:nvPr/>
            </p:nvSpPr>
            <p:spPr>
              <a:xfrm>
                <a:off x="10002722" y="206899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83836796-E1F0-1369-BDA4-19A98BFA7666}"/>
                  </a:ext>
                </a:extLst>
              </p:cNvPr>
              <p:cNvSpPr txBox="1"/>
              <p:nvPr/>
            </p:nvSpPr>
            <p:spPr>
              <a:xfrm>
                <a:off x="10374956" y="206247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92" name="文本框 91">
                <a:extLst>
                  <a:ext uri="{FF2B5EF4-FFF2-40B4-BE49-F238E27FC236}">
                    <a16:creationId xmlns:a16="http://schemas.microsoft.com/office/drawing/2014/main" id="{FE65D69A-2FB8-D39A-51CE-63CFF4528B72}"/>
                  </a:ext>
                </a:extLst>
              </p:cNvPr>
              <p:cNvSpPr txBox="1"/>
              <p:nvPr/>
            </p:nvSpPr>
            <p:spPr>
              <a:xfrm>
                <a:off x="10696456" y="2068994"/>
                <a:ext cx="357534"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93" name="文本框 92">
                <a:extLst>
                  <a:ext uri="{FF2B5EF4-FFF2-40B4-BE49-F238E27FC236}">
                    <a16:creationId xmlns:a16="http://schemas.microsoft.com/office/drawing/2014/main" id="{A6E4DCC6-D77B-890F-275C-83C7C5D5E1BB}"/>
                  </a:ext>
                </a:extLst>
              </p:cNvPr>
              <p:cNvSpPr txBox="1"/>
              <p:nvPr/>
            </p:nvSpPr>
            <p:spPr>
              <a:xfrm>
                <a:off x="6509554" y="261223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99897773-A470-A4E3-16C8-B6E4DE49387F}"/>
                  </a:ext>
                </a:extLst>
              </p:cNvPr>
              <p:cNvSpPr txBox="1"/>
              <p:nvPr/>
            </p:nvSpPr>
            <p:spPr>
              <a:xfrm>
                <a:off x="6876337" y="261596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3875CFC1-E008-B77C-CB66-340D76FCC82E}"/>
                  </a:ext>
                </a:extLst>
              </p:cNvPr>
              <p:cNvSpPr txBox="1"/>
              <p:nvPr/>
            </p:nvSpPr>
            <p:spPr>
              <a:xfrm>
                <a:off x="7242454" y="261839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96" name="文本框 95">
                <a:extLst>
                  <a:ext uri="{FF2B5EF4-FFF2-40B4-BE49-F238E27FC236}">
                    <a16:creationId xmlns:a16="http://schemas.microsoft.com/office/drawing/2014/main" id="{08366CE3-C8EC-C992-3B59-BE255241D7E6}"/>
                  </a:ext>
                </a:extLst>
              </p:cNvPr>
              <p:cNvSpPr txBox="1"/>
              <p:nvPr/>
            </p:nvSpPr>
            <p:spPr>
              <a:xfrm>
                <a:off x="8031167" y="261752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2B513AFA-DCA1-03A9-93F3-9214B297F771}"/>
                  </a:ext>
                </a:extLst>
              </p:cNvPr>
              <p:cNvSpPr txBox="1"/>
              <p:nvPr/>
            </p:nvSpPr>
            <p:spPr>
              <a:xfrm>
                <a:off x="8366203" y="2628929"/>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98" name="文本框 97">
                <a:extLst>
                  <a:ext uri="{FF2B5EF4-FFF2-40B4-BE49-F238E27FC236}">
                    <a16:creationId xmlns:a16="http://schemas.microsoft.com/office/drawing/2014/main" id="{DB3C04B8-1313-ADDC-6342-29E461CFDD55}"/>
                  </a:ext>
                </a:extLst>
              </p:cNvPr>
              <p:cNvSpPr txBox="1"/>
              <p:nvPr/>
            </p:nvSpPr>
            <p:spPr>
              <a:xfrm>
                <a:off x="9502947" y="261223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99" name="文本框 98">
                <a:extLst>
                  <a:ext uri="{FF2B5EF4-FFF2-40B4-BE49-F238E27FC236}">
                    <a16:creationId xmlns:a16="http://schemas.microsoft.com/office/drawing/2014/main" id="{F12EED17-BD02-8717-B9D7-87F83CD4E238}"/>
                  </a:ext>
                </a:extLst>
              </p:cNvPr>
              <p:cNvSpPr txBox="1"/>
              <p:nvPr/>
            </p:nvSpPr>
            <p:spPr>
              <a:xfrm>
                <a:off x="9869730" y="261596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00" name="文本框 99">
                <a:extLst>
                  <a:ext uri="{FF2B5EF4-FFF2-40B4-BE49-F238E27FC236}">
                    <a16:creationId xmlns:a16="http://schemas.microsoft.com/office/drawing/2014/main" id="{892A2635-4FB2-63BB-2EF9-9BDCD1D059AF}"/>
                  </a:ext>
                </a:extLst>
              </p:cNvPr>
              <p:cNvSpPr txBox="1"/>
              <p:nvPr/>
            </p:nvSpPr>
            <p:spPr>
              <a:xfrm>
                <a:off x="10521062" y="2615669"/>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01" name="文本框 100">
                <a:extLst>
                  <a:ext uri="{FF2B5EF4-FFF2-40B4-BE49-F238E27FC236}">
                    <a16:creationId xmlns:a16="http://schemas.microsoft.com/office/drawing/2014/main" id="{542E77F4-C788-582E-5244-51501EEDCD79}"/>
                  </a:ext>
                </a:extLst>
              </p:cNvPr>
              <p:cNvSpPr txBox="1"/>
              <p:nvPr/>
            </p:nvSpPr>
            <p:spPr>
              <a:xfrm>
                <a:off x="10851254" y="2627499"/>
                <a:ext cx="357534"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02" name="文本框 101">
                <a:extLst>
                  <a:ext uri="{FF2B5EF4-FFF2-40B4-BE49-F238E27FC236}">
                    <a16:creationId xmlns:a16="http://schemas.microsoft.com/office/drawing/2014/main" id="{6BEDE09C-85EB-07AD-3E26-1A99A9042190}"/>
                  </a:ext>
                </a:extLst>
              </p:cNvPr>
              <p:cNvSpPr txBox="1"/>
              <p:nvPr/>
            </p:nvSpPr>
            <p:spPr>
              <a:xfrm>
                <a:off x="6513741" y="317940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03" name="文本框 102">
                <a:extLst>
                  <a:ext uri="{FF2B5EF4-FFF2-40B4-BE49-F238E27FC236}">
                    <a16:creationId xmlns:a16="http://schemas.microsoft.com/office/drawing/2014/main" id="{18204F54-FC8D-3F03-9631-CAC04C12264A}"/>
                  </a:ext>
                </a:extLst>
              </p:cNvPr>
              <p:cNvSpPr txBox="1"/>
              <p:nvPr/>
            </p:nvSpPr>
            <p:spPr>
              <a:xfrm>
                <a:off x="6880524" y="318313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04" name="文本框 103">
                <a:extLst>
                  <a:ext uri="{FF2B5EF4-FFF2-40B4-BE49-F238E27FC236}">
                    <a16:creationId xmlns:a16="http://schemas.microsoft.com/office/drawing/2014/main" id="{B6ED509C-152A-5FA4-4C22-2005161670E7}"/>
                  </a:ext>
                </a:extLst>
              </p:cNvPr>
              <p:cNvSpPr txBox="1"/>
              <p:nvPr/>
            </p:nvSpPr>
            <p:spPr>
              <a:xfrm>
                <a:off x="6510228" y="372901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05" name="文本框 104">
                <a:extLst>
                  <a:ext uri="{FF2B5EF4-FFF2-40B4-BE49-F238E27FC236}">
                    <a16:creationId xmlns:a16="http://schemas.microsoft.com/office/drawing/2014/main" id="{AA4E7282-E5D9-020D-BC6D-1EF49FA20221}"/>
                  </a:ext>
                </a:extLst>
              </p:cNvPr>
              <p:cNvSpPr txBox="1"/>
              <p:nvPr/>
            </p:nvSpPr>
            <p:spPr>
              <a:xfrm>
                <a:off x="6877011" y="3732744"/>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06" name="文本框 105">
                <a:extLst>
                  <a:ext uri="{FF2B5EF4-FFF2-40B4-BE49-F238E27FC236}">
                    <a16:creationId xmlns:a16="http://schemas.microsoft.com/office/drawing/2014/main" id="{668BC700-2A09-7444-C424-8312A3EF5D3F}"/>
                  </a:ext>
                </a:extLst>
              </p:cNvPr>
              <p:cNvSpPr txBox="1"/>
              <p:nvPr/>
            </p:nvSpPr>
            <p:spPr>
              <a:xfrm>
                <a:off x="7379393" y="3187249"/>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07" name="文本框 106">
                <a:extLst>
                  <a:ext uri="{FF2B5EF4-FFF2-40B4-BE49-F238E27FC236}">
                    <a16:creationId xmlns:a16="http://schemas.microsoft.com/office/drawing/2014/main" id="{94595343-6C0B-4980-EFC5-082CB4AE9A09}"/>
                  </a:ext>
                </a:extLst>
              </p:cNvPr>
              <p:cNvSpPr txBox="1"/>
              <p:nvPr/>
            </p:nvSpPr>
            <p:spPr>
              <a:xfrm>
                <a:off x="7886558" y="317454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08" name="文本框 107">
                <a:extLst>
                  <a:ext uri="{FF2B5EF4-FFF2-40B4-BE49-F238E27FC236}">
                    <a16:creationId xmlns:a16="http://schemas.microsoft.com/office/drawing/2014/main" id="{2A1EA126-2A9E-1AD1-8B59-9252C696E25D}"/>
                  </a:ext>
                </a:extLst>
              </p:cNvPr>
              <p:cNvSpPr txBox="1"/>
              <p:nvPr/>
            </p:nvSpPr>
            <p:spPr>
              <a:xfrm>
                <a:off x="8494173" y="3182620"/>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09" name="文本框 108">
                <a:extLst>
                  <a:ext uri="{FF2B5EF4-FFF2-40B4-BE49-F238E27FC236}">
                    <a16:creationId xmlns:a16="http://schemas.microsoft.com/office/drawing/2014/main" id="{7EE04BFC-907B-FF76-F2DD-4DEE95FCF23A}"/>
                  </a:ext>
                </a:extLst>
              </p:cNvPr>
              <p:cNvSpPr txBox="1"/>
              <p:nvPr/>
            </p:nvSpPr>
            <p:spPr>
              <a:xfrm>
                <a:off x="9352272" y="319128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10" name="文本框 109">
                <a:extLst>
                  <a:ext uri="{FF2B5EF4-FFF2-40B4-BE49-F238E27FC236}">
                    <a16:creationId xmlns:a16="http://schemas.microsoft.com/office/drawing/2014/main" id="{B486576C-1167-8386-CC04-7AA8C1B4FDAE}"/>
                  </a:ext>
                </a:extLst>
              </p:cNvPr>
              <p:cNvSpPr txBox="1"/>
              <p:nvPr/>
            </p:nvSpPr>
            <p:spPr>
              <a:xfrm>
                <a:off x="10012348" y="318379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11" name="文本框 110">
                <a:extLst>
                  <a:ext uri="{FF2B5EF4-FFF2-40B4-BE49-F238E27FC236}">
                    <a16:creationId xmlns:a16="http://schemas.microsoft.com/office/drawing/2014/main" id="{A04E7598-CABD-38B9-1BC4-862D36E94191}"/>
                  </a:ext>
                </a:extLst>
              </p:cNvPr>
              <p:cNvSpPr txBox="1"/>
              <p:nvPr/>
            </p:nvSpPr>
            <p:spPr>
              <a:xfrm>
                <a:off x="10373898" y="319128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12" name="文本框 111">
                <a:extLst>
                  <a:ext uri="{FF2B5EF4-FFF2-40B4-BE49-F238E27FC236}">
                    <a16:creationId xmlns:a16="http://schemas.microsoft.com/office/drawing/2014/main" id="{3894DA6D-F5F0-480F-57BB-0A6FAEAEBBE5}"/>
                  </a:ext>
                </a:extLst>
              </p:cNvPr>
              <p:cNvSpPr txBox="1"/>
              <p:nvPr/>
            </p:nvSpPr>
            <p:spPr>
              <a:xfrm>
                <a:off x="10992371" y="3191286"/>
                <a:ext cx="357534"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13" name="文本框 112">
                <a:extLst>
                  <a:ext uri="{FF2B5EF4-FFF2-40B4-BE49-F238E27FC236}">
                    <a16:creationId xmlns:a16="http://schemas.microsoft.com/office/drawing/2014/main" id="{DACC25EE-BA66-F22C-DA21-408596C812BF}"/>
                  </a:ext>
                </a:extLst>
              </p:cNvPr>
              <p:cNvSpPr txBox="1"/>
              <p:nvPr/>
            </p:nvSpPr>
            <p:spPr>
              <a:xfrm>
                <a:off x="6793579" y="5410229"/>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14" name="文本框 113">
                <a:extLst>
                  <a:ext uri="{FF2B5EF4-FFF2-40B4-BE49-F238E27FC236}">
                    <a16:creationId xmlns:a16="http://schemas.microsoft.com/office/drawing/2014/main" id="{E79B5301-115E-C698-21E4-E0EC459DD743}"/>
                  </a:ext>
                </a:extLst>
              </p:cNvPr>
              <p:cNvSpPr txBox="1"/>
              <p:nvPr/>
            </p:nvSpPr>
            <p:spPr>
              <a:xfrm>
                <a:off x="7160362" y="541395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15" name="文本框 114">
                <a:extLst>
                  <a:ext uri="{FF2B5EF4-FFF2-40B4-BE49-F238E27FC236}">
                    <a16:creationId xmlns:a16="http://schemas.microsoft.com/office/drawing/2014/main" id="{2EBD612A-333F-29CB-7475-3809DF3655DC}"/>
                  </a:ext>
                </a:extLst>
              </p:cNvPr>
              <p:cNvSpPr txBox="1"/>
              <p:nvPr/>
            </p:nvSpPr>
            <p:spPr>
              <a:xfrm>
                <a:off x="7526479" y="5416389"/>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16" name="文本框 115">
                <a:extLst>
                  <a:ext uri="{FF2B5EF4-FFF2-40B4-BE49-F238E27FC236}">
                    <a16:creationId xmlns:a16="http://schemas.microsoft.com/office/drawing/2014/main" id="{CB288592-C640-18FB-41EB-17C3A2624C74}"/>
                  </a:ext>
                </a:extLst>
              </p:cNvPr>
              <p:cNvSpPr txBox="1"/>
              <p:nvPr/>
            </p:nvSpPr>
            <p:spPr>
              <a:xfrm>
                <a:off x="7898713" y="540986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17" name="文本框 116">
                <a:extLst>
                  <a:ext uri="{FF2B5EF4-FFF2-40B4-BE49-F238E27FC236}">
                    <a16:creationId xmlns:a16="http://schemas.microsoft.com/office/drawing/2014/main" id="{2A50073D-D1CF-674A-31C0-DD8B654E7644}"/>
                  </a:ext>
                </a:extLst>
              </p:cNvPr>
              <p:cNvSpPr txBox="1"/>
              <p:nvPr/>
            </p:nvSpPr>
            <p:spPr>
              <a:xfrm>
                <a:off x="8208510" y="5423345"/>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18" name="文本框 117">
                <a:extLst>
                  <a:ext uri="{FF2B5EF4-FFF2-40B4-BE49-F238E27FC236}">
                    <a16:creationId xmlns:a16="http://schemas.microsoft.com/office/drawing/2014/main" id="{49881046-B17B-8829-577D-5810CF689B91}"/>
                  </a:ext>
                </a:extLst>
              </p:cNvPr>
              <p:cNvSpPr txBox="1"/>
              <p:nvPr/>
            </p:nvSpPr>
            <p:spPr>
              <a:xfrm>
                <a:off x="7296706" y="598654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19" name="文本框 118">
                <a:extLst>
                  <a:ext uri="{FF2B5EF4-FFF2-40B4-BE49-F238E27FC236}">
                    <a16:creationId xmlns:a16="http://schemas.microsoft.com/office/drawing/2014/main" id="{FA9CA2CF-B78E-1247-3580-22438BA3A5A6}"/>
                  </a:ext>
                </a:extLst>
              </p:cNvPr>
              <p:cNvSpPr txBox="1"/>
              <p:nvPr/>
            </p:nvSpPr>
            <p:spPr>
              <a:xfrm>
                <a:off x="7663489" y="599027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20" name="文本框 119">
                <a:extLst>
                  <a:ext uri="{FF2B5EF4-FFF2-40B4-BE49-F238E27FC236}">
                    <a16:creationId xmlns:a16="http://schemas.microsoft.com/office/drawing/2014/main" id="{97794DAE-9DBF-A5BF-9D16-DA4B0AAF4BC4}"/>
                  </a:ext>
                </a:extLst>
              </p:cNvPr>
              <p:cNvSpPr txBox="1"/>
              <p:nvPr/>
            </p:nvSpPr>
            <p:spPr>
              <a:xfrm>
                <a:off x="8029606" y="5992707"/>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21" name="文本框 120">
                <a:extLst>
                  <a:ext uri="{FF2B5EF4-FFF2-40B4-BE49-F238E27FC236}">
                    <a16:creationId xmlns:a16="http://schemas.microsoft.com/office/drawing/2014/main" id="{EB49A7EA-7299-2270-26B1-04D0E02E6F5C}"/>
                  </a:ext>
                </a:extLst>
              </p:cNvPr>
              <p:cNvSpPr txBox="1"/>
              <p:nvPr/>
            </p:nvSpPr>
            <p:spPr>
              <a:xfrm>
                <a:off x="8401840" y="598618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22" name="文本框 121">
                <a:extLst>
                  <a:ext uri="{FF2B5EF4-FFF2-40B4-BE49-F238E27FC236}">
                    <a16:creationId xmlns:a16="http://schemas.microsoft.com/office/drawing/2014/main" id="{CFB09179-930C-DB7E-D0B7-5CA6BA859B23}"/>
                  </a:ext>
                </a:extLst>
              </p:cNvPr>
              <p:cNvSpPr txBox="1"/>
              <p:nvPr/>
            </p:nvSpPr>
            <p:spPr>
              <a:xfrm>
                <a:off x="8759836" y="599187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7E238D4C-E3C7-BB0E-5CDB-DA373D129849}"/>
                  </a:ext>
                </a:extLst>
              </p:cNvPr>
              <p:cNvSpPr txBox="1"/>
              <p:nvPr/>
            </p:nvSpPr>
            <p:spPr>
              <a:xfrm>
                <a:off x="9126619" y="599560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24" name="文本框 123">
                <a:extLst>
                  <a:ext uri="{FF2B5EF4-FFF2-40B4-BE49-F238E27FC236}">
                    <a16:creationId xmlns:a16="http://schemas.microsoft.com/office/drawing/2014/main" id="{BB1F2116-6F5A-D532-046D-4F2DD91E1E82}"/>
                  </a:ext>
                </a:extLst>
              </p:cNvPr>
              <p:cNvSpPr txBox="1"/>
              <p:nvPr/>
            </p:nvSpPr>
            <p:spPr>
              <a:xfrm>
                <a:off x="9492736" y="599803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25" name="文本框 124">
                <a:extLst>
                  <a:ext uri="{FF2B5EF4-FFF2-40B4-BE49-F238E27FC236}">
                    <a16:creationId xmlns:a16="http://schemas.microsoft.com/office/drawing/2014/main" id="{4B353554-9E6E-ADAC-6DE7-57F11F7A40BD}"/>
                  </a:ext>
                </a:extLst>
              </p:cNvPr>
              <p:cNvSpPr txBox="1"/>
              <p:nvPr/>
            </p:nvSpPr>
            <p:spPr>
              <a:xfrm>
                <a:off x="9831782" y="5983464"/>
                <a:ext cx="3575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26" name="文本框 125">
                <a:extLst>
                  <a:ext uri="{FF2B5EF4-FFF2-40B4-BE49-F238E27FC236}">
                    <a16:creationId xmlns:a16="http://schemas.microsoft.com/office/drawing/2014/main" id="{5DCC8156-9ACB-0C03-94D4-DC48E7BBF67D}"/>
                  </a:ext>
                </a:extLst>
              </p:cNvPr>
              <p:cNvSpPr txBox="1"/>
              <p:nvPr/>
            </p:nvSpPr>
            <p:spPr>
              <a:xfrm>
                <a:off x="10191640" y="5988732"/>
                <a:ext cx="364202"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69C6E428-3E24-B424-9B56-DF5D53B5579E}"/>
                  </a:ext>
                </a:extLst>
              </p:cNvPr>
              <p:cNvSpPr txBox="1"/>
              <p:nvPr/>
            </p:nvSpPr>
            <p:spPr>
              <a:xfrm>
                <a:off x="9633616" y="5417781"/>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28" name="文本框 127">
                <a:extLst>
                  <a:ext uri="{FF2B5EF4-FFF2-40B4-BE49-F238E27FC236}">
                    <a16:creationId xmlns:a16="http://schemas.microsoft.com/office/drawing/2014/main" id="{2B73DDC4-4EC4-07F5-1387-C76BB6C86B01}"/>
                  </a:ext>
                </a:extLst>
              </p:cNvPr>
              <p:cNvSpPr txBox="1"/>
              <p:nvPr/>
            </p:nvSpPr>
            <p:spPr>
              <a:xfrm>
                <a:off x="9999733" y="542021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29" name="文本框 128">
                <a:extLst>
                  <a:ext uri="{FF2B5EF4-FFF2-40B4-BE49-F238E27FC236}">
                    <a16:creationId xmlns:a16="http://schemas.microsoft.com/office/drawing/2014/main" id="{6C651270-C2D0-4DC8-14F1-2961436E83BC}"/>
                  </a:ext>
                </a:extLst>
              </p:cNvPr>
              <p:cNvSpPr txBox="1"/>
              <p:nvPr/>
            </p:nvSpPr>
            <p:spPr>
              <a:xfrm>
                <a:off x="10371967" y="5413692"/>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30" name="文本框 129">
                <a:extLst>
                  <a:ext uri="{FF2B5EF4-FFF2-40B4-BE49-F238E27FC236}">
                    <a16:creationId xmlns:a16="http://schemas.microsoft.com/office/drawing/2014/main" id="{948AED6D-BFCF-2419-BEF6-8C7171BC3AEA}"/>
                  </a:ext>
                </a:extLst>
              </p:cNvPr>
              <p:cNvSpPr txBox="1"/>
              <p:nvPr/>
            </p:nvSpPr>
            <p:spPr>
              <a:xfrm>
                <a:off x="10706582" y="5417822"/>
                <a:ext cx="3575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31" name="文本框 130">
                <a:extLst>
                  <a:ext uri="{FF2B5EF4-FFF2-40B4-BE49-F238E27FC236}">
                    <a16:creationId xmlns:a16="http://schemas.microsoft.com/office/drawing/2014/main" id="{4695C362-ABE9-221E-465F-1A8B84B632B2}"/>
                  </a:ext>
                </a:extLst>
              </p:cNvPr>
              <p:cNvSpPr txBox="1"/>
              <p:nvPr/>
            </p:nvSpPr>
            <p:spPr>
              <a:xfrm>
                <a:off x="6652821" y="484612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2</a:t>
                </a:r>
                <a:endParaRPr kumimoji="1" lang="zh-CN" altLang="en-US" sz="1400" dirty="0">
                  <a:latin typeface="Times New Roman" panose="02020603050405020304" pitchFamily="18" charset="0"/>
                  <a:cs typeface="Times New Roman" panose="02020603050405020304" pitchFamily="18" charset="0"/>
                </a:endParaRPr>
              </a:p>
            </p:txBody>
          </p:sp>
          <p:sp>
            <p:nvSpPr>
              <p:cNvPr id="132" name="文本框 131">
                <a:extLst>
                  <a:ext uri="{FF2B5EF4-FFF2-40B4-BE49-F238E27FC236}">
                    <a16:creationId xmlns:a16="http://schemas.microsoft.com/office/drawing/2014/main" id="{3584C304-5338-EA98-8018-A81498989637}"/>
                  </a:ext>
                </a:extLst>
              </p:cNvPr>
              <p:cNvSpPr txBox="1"/>
              <p:nvPr/>
            </p:nvSpPr>
            <p:spPr>
              <a:xfrm>
                <a:off x="7019604" y="4849851"/>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33" name="文本框 132">
                <a:extLst>
                  <a:ext uri="{FF2B5EF4-FFF2-40B4-BE49-F238E27FC236}">
                    <a16:creationId xmlns:a16="http://schemas.microsoft.com/office/drawing/2014/main" id="{8019374B-B9B9-2BAA-F88E-E1C59DBF5937}"/>
                  </a:ext>
                </a:extLst>
              </p:cNvPr>
              <p:cNvSpPr txBox="1"/>
              <p:nvPr/>
            </p:nvSpPr>
            <p:spPr>
              <a:xfrm>
                <a:off x="7385721" y="485228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34" name="文本框 133">
                <a:extLst>
                  <a:ext uri="{FF2B5EF4-FFF2-40B4-BE49-F238E27FC236}">
                    <a16:creationId xmlns:a16="http://schemas.microsoft.com/office/drawing/2014/main" id="{F441337C-AFC9-73F0-8F31-C82AD4F36AD7}"/>
                  </a:ext>
                </a:extLst>
              </p:cNvPr>
              <p:cNvSpPr txBox="1"/>
              <p:nvPr/>
            </p:nvSpPr>
            <p:spPr>
              <a:xfrm>
                <a:off x="6505268" y="427689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5</a:t>
                </a:r>
                <a:endParaRPr kumimoji="1" lang="zh-CN" altLang="en-US" sz="1400" dirty="0">
                  <a:latin typeface="Times New Roman" panose="02020603050405020304" pitchFamily="18" charset="0"/>
                  <a:cs typeface="Times New Roman" panose="02020603050405020304" pitchFamily="18" charset="0"/>
                </a:endParaRPr>
              </a:p>
            </p:txBody>
          </p:sp>
          <p:sp>
            <p:nvSpPr>
              <p:cNvPr id="135" name="文本框 134">
                <a:extLst>
                  <a:ext uri="{FF2B5EF4-FFF2-40B4-BE49-F238E27FC236}">
                    <a16:creationId xmlns:a16="http://schemas.microsoft.com/office/drawing/2014/main" id="{F38373BC-D8DE-8FFD-E89C-91C6508C15A2}"/>
                  </a:ext>
                </a:extLst>
              </p:cNvPr>
              <p:cNvSpPr txBox="1"/>
              <p:nvPr/>
            </p:nvSpPr>
            <p:spPr>
              <a:xfrm>
                <a:off x="6872051" y="4280626"/>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9</a:t>
                </a:r>
                <a:endParaRPr kumimoji="1" lang="zh-CN" altLang="en-US" sz="1400" dirty="0">
                  <a:latin typeface="Times New Roman" panose="02020603050405020304" pitchFamily="18" charset="0"/>
                  <a:cs typeface="Times New Roman" panose="02020603050405020304" pitchFamily="18" charset="0"/>
                </a:endParaRPr>
              </a:p>
            </p:txBody>
          </p:sp>
          <p:sp>
            <p:nvSpPr>
              <p:cNvPr id="136" name="文本框 135">
                <a:extLst>
                  <a:ext uri="{FF2B5EF4-FFF2-40B4-BE49-F238E27FC236}">
                    <a16:creationId xmlns:a16="http://schemas.microsoft.com/office/drawing/2014/main" id="{614A8DC7-9A0E-B2BC-4679-A2AC49308C16}"/>
                  </a:ext>
                </a:extLst>
              </p:cNvPr>
              <p:cNvSpPr txBox="1"/>
              <p:nvPr/>
            </p:nvSpPr>
            <p:spPr>
              <a:xfrm>
                <a:off x="8177831" y="4846123"/>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7</a:t>
                </a:r>
                <a:endParaRPr kumimoji="1" lang="zh-CN" altLang="en-US" sz="1400" dirty="0">
                  <a:latin typeface="Times New Roman" panose="02020603050405020304" pitchFamily="18" charset="0"/>
                  <a:cs typeface="Times New Roman" panose="02020603050405020304" pitchFamily="18" charset="0"/>
                </a:endParaRPr>
              </a:p>
            </p:txBody>
          </p:sp>
          <p:sp>
            <p:nvSpPr>
              <p:cNvPr id="137" name="文本框 136">
                <a:extLst>
                  <a:ext uri="{FF2B5EF4-FFF2-40B4-BE49-F238E27FC236}">
                    <a16:creationId xmlns:a16="http://schemas.microsoft.com/office/drawing/2014/main" id="{CC91B1D5-D68D-5183-21C2-29FDA4D26247}"/>
                  </a:ext>
                </a:extLst>
              </p:cNvPr>
              <p:cNvSpPr txBox="1"/>
              <p:nvPr/>
            </p:nvSpPr>
            <p:spPr>
              <a:xfrm>
                <a:off x="8500914" y="4854557"/>
                <a:ext cx="364202" cy="307777"/>
              </a:xfrm>
              <a:prstGeom prst="rect">
                <a:avLst/>
              </a:prstGeom>
              <a:noFill/>
            </p:spPr>
            <p:txBody>
              <a:bodyPr wrap="none" rtlCol="0">
                <a:spAutoFit/>
              </a:bodyPr>
              <a:lstStyle/>
              <a:p>
                <a:pPr algn="ctr"/>
                <a:r>
                  <a:rPr kumimoji="1" lang="en-US" altLang="zh-CN" sz="1400" dirty="0">
                    <a:latin typeface="Times New Roman" panose="02020603050405020304" pitchFamily="18" charset="0"/>
                    <a:cs typeface="Times New Roman" panose="02020603050405020304" pitchFamily="18" charset="0"/>
                  </a:rPr>
                  <a:t>12</a:t>
                </a:r>
                <a:endParaRPr kumimoji="1" lang="zh-CN" altLang="en-US" sz="1400" dirty="0">
                  <a:latin typeface="Times New Roman" panose="02020603050405020304" pitchFamily="18" charset="0"/>
                  <a:cs typeface="Times New Roman" panose="02020603050405020304" pitchFamily="18" charset="0"/>
                </a:endParaRPr>
              </a:p>
            </p:txBody>
          </p:sp>
          <p:sp>
            <p:nvSpPr>
              <p:cNvPr id="138" name="文本框 137">
                <a:extLst>
                  <a:ext uri="{FF2B5EF4-FFF2-40B4-BE49-F238E27FC236}">
                    <a16:creationId xmlns:a16="http://schemas.microsoft.com/office/drawing/2014/main" id="{8545C40C-2514-A428-AE91-734371EAD312}"/>
                  </a:ext>
                </a:extLst>
              </p:cNvPr>
              <p:cNvSpPr txBox="1"/>
              <p:nvPr/>
            </p:nvSpPr>
            <p:spPr>
              <a:xfrm>
                <a:off x="9505662" y="4844800"/>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3</a:t>
                </a:r>
                <a:endParaRPr kumimoji="1" lang="zh-CN" altLang="en-US" sz="1400" dirty="0">
                  <a:latin typeface="Times New Roman" panose="02020603050405020304" pitchFamily="18" charset="0"/>
                  <a:cs typeface="Times New Roman" panose="02020603050405020304" pitchFamily="18" charset="0"/>
                </a:endParaRPr>
              </a:p>
            </p:txBody>
          </p:sp>
          <p:sp>
            <p:nvSpPr>
              <p:cNvPr id="139" name="文本框 138">
                <a:extLst>
                  <a:ext uri="{FF2B5EF4-FFF2-40B4-BE49-F238E27FC236}">
                    <a16:creationId xmlns:a16="http://schemas.microsoft.com/office/drawing/2014/main" id="{5F27273F-A378-432E-BC57-0DEEBC0C2E16}"/>
                  </a:ext>
                </a:extLst>
              </p:cNvPr>
              <p:cNvSpPr txBox="1"/>
              <p:nvPr/>
            </p:nvSpPr>
            <p:spPr>
              <a:xfrm>
                <a:off x="9872445" y="4848528"/>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4</a:t>
                </a:r>
                <a:endParaRPr kumimoji="1" lang="zh-CN" altLang="en-US" sz="1400" dirty="0">
                  <a:latin typeface="Times New Roman" panose="02020603050405020304" pitchFamily="18" charset="0"/>
                  <a:cs typeface="Times New Roman" panose="02020603050405020304" pitchFamily="18" charset="0"/>
                </a:endParaRPr>
              </a:p>
            </p:txBody>
          </p:sp>
          <p:sp>
            <p:nvSpPr>
              <p:cNvPr id="140" name="文本框 139">
                <a:extLst>
                  <a:ext uri="{FF2B5EF4-FFF2-40B4-BE49-F238E27FC236}">
                    <a16:creationId xmlns:a16="http://schemas.microsoft.com/office/drawing/2014/main" id="{C5FCF25F-0819-CB1E-D72C-E7536B4005AB}"/>
                  </a:ext>
                </a:extLst>
              </p:cNvPr>
              <p:cNvSpPr txBox="1"/>
              <p:nvPr/>
            </p:nvSpPr>
            <p:spPr>
              <a:xfrm>
                <a:off x="10525273" y="4838845"/>
                <a:ext cx="2744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a:t>
                </a:r>
                <a:endParaRPr kumimoji="1" lang="zh-CN" altLang="en-US" sz="1400" dirty="0">
                  <a:latin typeface="Times New Roman" panose="02020603050405020304" pitchFamily="18" charset="0"/>
                  <a:cs typeface="Times New Roman" panose="02020603050405020304" pitchFamily="18" charset="0"/>
                </a:endParaRPr>
              </a:p>
            </p:txBody>
          </p:sp>
          <p:sp>
            <p:nvSpPr>
              <p:cNvPr id="141" name="文本框 140">
                <a:extLst>
                  <a:ext uri="{FF2B5EF4-FFF2-40B4-BE49-F238E27FC236}">
                    <a16:creationId xmlns:a16="http://schemas.microsoft.com/office/drawing/2014/main" id="{1F5208C1-FE39-361E-688B-593B34B9760C}"/>
                  </a:ext>
                </a:extLst>
              </p:cNvPr>
              <p:cNvSpPr txBox="1"/>
              <p:nvPr/>
            </p:nvSpPr>
            <p:spPr>
              <a:xfrm>
                <a:off x="10867921" y="4852283"/>
                <a:ext cx="357534" cy="307777"/>
              </a:xfrm>
              <a:prstGeom prst="rect">
                <a:avLst/>
              </a:prstGeom>
              <a:noFill/>
            </p:spPr>
            <p:txBody>
              <a:bodyPr wrap="none" rtlCol="0">
                <a:spAutoFit/>
              </a:bodyPr>
              <a:lstStyle/>
              <a:p>
                <a:r>
                  <a:rPr kumimoji="1" lang="en-US" altLang="zh-CN" sz="1400" dirty="0">
                    <a:latin typeface="Times New Roman" panose="02020603050405020304" pitchFamily="18" charset="0"/>
                    <a:cs typeface="Times New Roman" panose="02020603050405020304" pitchFamily="18" charset="0"/>
                  </a:rPr>
                  <a:t>11</a:t>
                </a:r>
                <a:endParaRPr kumimoji="1" lang="zh-CN" altLang="en-US" sz="1400" dirty="0">
                  <a:latin typeface="Times New Roman" panose="02020603050405020304" pitchFamily="18" charset="0"/>
                  <a:cs typeface="Times New Roman" panose="02020603050405020304" pitchFamily="18" charset="0"/>
                </a:endParaRPr>
              </a:p>
            </p:txBody>
          </p:sp>
          <p:sp>
            <p:nvSpPr>
              <p:cNvPr id="142" name="圆角矩形 141">
                <a:extLst>
                  <a:ext uri="{FF2B5EF4-FFF2-40B4-BE49-F238E27FC236}">
                    <a16:creationId xmlns:a16="http://schemas.microsoft.com/office/drawing/2014/main" id="{41DB319F-B8F1-4530-0449-32392164E71E}"/>
                  </a:ext>
                </a:extLst>
              </p:cNvPr>
              <p:cNvSpPr/>
              <p:nvPr/>
            </p:nvSpPr>
            <p:spPr>
              <a:xfrm>
                <a:off x="7228888" y="1454095"/>
                <a:ext cx="3324171"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3" name="圆角矩形 142">
                <a:extLst>
                  <a:ext uri="{FF2B5EF4-FFF2-40B4-BE49-F238E27FC236}">
                    <a16:creationId xmlns:a16="http://schemas.microsoft.com/office/drawing/2014/main" id="{93A05749-7EE7-B530-E83F-3C13C53A1D83}"/>
                  </a:ext>
                </a:extLst>
              </p:cNvPr>
              <p:cNvSpPr/>
              <p:nvPr/>
            </p:nvSpPr>
            <p:spPr>
              <a:xfrm>
                <a:off x="6712528" y="2001872"/>
                <a:ext cx="190006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 name="圆角矩形 143">
                <a:extLst>
                  <a:ext uri="{FF2B5EF4-FFF2-40B4-BE49-F238E27FC236}">
                    <a16:creationId xmlns:a16="http://schemas.microsoft.com/office/drawing/2014/main" id="{805F6BC6-FCAF-EDD6-37FC-CDF56D75B22F}"/>
                  </a:ext>
                </a:extLst>
              </p:cNvPr>
              <p:cNvSpPr/>
              <p:nvPr/>
            </p:nvSpPr>
            <p:spPr>
              <a:xfrm>
                <a:off x="9544134" y="2006356"/>
                <a:ext cx="1556719"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5" name="圆角矩形 144">
                <a:extLst>
                  <a:ext uri="{FF2B5EF4-FFF2-40B4-BE49-F238E27FC236}">
                    <a16:creationId xmlns:a16="http://schemas.microsoft.com/office/drawing/2014/main" id="{98B4A5EB-D314-4301-7E18-7F17B229B639}"/>
                  </a:ext>
                </a:extLst>
              </p:cNvPr>
              <p:cNvSpPr/>
              <p:nvPr/>
            </p:nvSpPr>
            <p:spPr>
              <a:xfrm>
                <a:off x="6429361" y="2564702"/>
                <a:ext cx="1193161"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圆角矩形 145">
                <a:extLst>
                  <a:ext uri="{FF2B5EF4-FFF2-40B4-BE49-F238E27FC236}">
                    <a16:creationId xmlns:a16="http://schemas.microsoft.com/office/drawing/2014/main" id="{592BC513-4B4C-DFBA-C555-D4C9DF319AC0}"/>
                  </a:ext>
                </a:extLst>
              </p:cNvPr>
              <p:cNvSpPr/>
              <p:nvPr/>
            </p:nvSpPr>
            <p:spPr>
              <a:xfrm>
                <a:off x="7948222" y="2561099"/>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7" name="圆角矩形 146">
                <a:extLst>
                  <a:ext uri="{FF2B5EF4-FFF2-40B4-BE49-F238E27FC236}">
                    <a16:creationId xmlns:a16="http://schemas.microsoft.com/office/drawing/2014/main" id="{2057C92E-56F0-92CD-1EB3-CB6BAB1F9D19}"/>
                  </a:ext>
                </a:extLst>
              </p:cNvPr>
              <p:cNvSpPr/>
              <p:nvPr/>
            </p:nvSpPr>
            <p:spPr>
              <a:xfrm>
                <a:off x="9416110" y="2557259"/>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圆角矩形 147">
                <a:extLst>
                  <a:ext uri="{FF2B5EF4-FFF2-40B4-BE49-F238E27FC236}">
                    <a16:creationId xmlns:a16="http://schemas.microsoft.com/office/drawing/2014/main" id="{DF53CAFA-1E33-DD5C-7A2E-F302E00AC2BC}"/>
                  </a:ext>
                </a:extLst>
              </p:cNvPr>
              <p:cNvSpPr/>
              <p:nvPr/>
            </p:nvSpPr>
            <p:spPr>
              <a:xfrm>
                <a:off x="10414438" y="2557258"/>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9" name="圆角矩形 148">
                <a:extLst>
                  <a:ext uri="{FF2B5EF4-FFF2-40B4-BE49-F238E27FC236}">
                    <a16:creationId xmlns:a16="http://schemas.microsoft.com/office/drawing/2014/main" id="{8B8ABACF-57F2-C390-50EE-D091C2440CB2}"/>
                  </a:ext>
                </a:extLst>
              </p:cNvPr>
              <p:cNvSpPr/>
              <p:nvPr/>
            </p:nvSpPr>
            <p:spPr>
              <a:xfrm>
                <a:off x="6426714" y="3126710"/>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圆角矩形 149">
                <a:extLst>
                  <a:ext uri="{FF2B5EF4-FFF2-40B4-BE49-F238E27FC236}">
                    <a16:creationId xmlns:a16="http://schemas.microsoft.com/office/drawing/2014/main" id="{E509422F-B9A1-89D4-597B-CFB92B7C82CA}"/>
                  </a:ext>
                </a:extLst>
              </p:cNvPr>
              <p:cNvSpPr/>
              <p:nvPr/>
            </p:nvSpPr>
            <p:spPr>
              <a:xfrm>
                <a:off x="7312305" y="3131487"/>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1" name="圆角矩形 150">
                <a:extLst>
                  <a:ext uri="{FF2B5EF4-FFF2-40B4-BE49-F238E27FC236}">
                    <a16:creationId xmlns:a16="http://schemas.microsoft.com/office/drawing/2014/main" id="{137DE887-7D88-1E34-1F5E-66352F8FC941}"/>
                  </a:ext>
                </a:extLst>
              </p:cNvPr>
              <p:cNvSpPr/>
              <p:nvPr/>
            </p:nvSpPr>
            <p:spPr>
              <a:xfrm>
                <a:off x="7827857" y="3126710"/>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圆角矩形 151">
                <a:extLst>
                  <a:ext uri="{FF2B5EF4-FFF2-40B4-BE49-F238E27FC236}">
                    <a16:creationId xmlns:a16="http://schemas.microsoft.com/office/drawing/2014/main" id="{4C64CB16-DA5C-8E2F-DD73-63CD44612732}"/>
                  </a:ext>
                </a:extLst>
              </p:cNvPr>
              <p:cNvSpPr/>
              <p:nvPr/>
            </p:nvSpPr>
            <p:spPr>
              <a:xfrm>
                <a:off x="8459005" y="3131486"/>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3" name="圆角矩形 152">
                <a:extLst>
                  <a:ext uri="{FF2B5EF4-FFF2-40B4-BE49-F238E27FC236}">
                    <a16:creationId xmlns:a16="http://schemas.microsoft.com/office/drawing/2014/main" id="{70FF6D65-FDFA-9A83-5E33-A556DDCBFAF9}"/>
                  </a:ext>
                </a:extLst>
              </p:cNvPr>
              <p:cNvSpPr/>
              <p:nvPr/>
            </p:nvSpPr>
            <p:spPr>
              <a:xfrm>
                <a:off x="9287104" y="3126710"/>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圆角矩形 153">
                <a:extLst>
                  <a:ext uri="{FF2B5EF4-FFF2-40B4-BE49-F238E27FC236}">
                    <a16:creationId xmlns:a16="http://schemas.microsoft.com/office/drawing/2014/main" id="{F9651910-8D92-F233-F865-72D8CCEF6269}"/>
                  </a:ext>
                </a:extLst>
              </p:cNvPr>
              <p:cNvSpPr/>
              <p:nvPr/>
            </p:nvSpPr>
            <p:spPr>
              <a:xfrm>
                <a:off x="9913000" y="3126710"/>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5" name="圆角矩形 154">
                <a:extLst>
                  <a:ext uri="{FF2B5EF4-FFF2-40B4-BE49-F238E27FC236}">
                    <a16:creationId xmlns:a16="http://schemas.microsoft.com/office/drawing/2014/main" id="{EB9761F0-58CF-2479-1630-6F34DD8FD7A2}"/>
                  </a:ext>
                </a:extLst>
              </p:cNvPr>
              <p:cNvSpPr/>
              <p:nvPr/>
            </p:nvSpPr>
            <p:spPr>
              <a:xfrm>
                <a:off x="10352934" y="3131485"/>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圆角矩形 155">
                <a:extLst>
                  <a:ext uri="{FF2B5EF4-FFF2-40B4-BE49-F238E27FC236}">
                    <a16:creationId xmlns:a16="http://schemas.microsoft.com/office/drawing/2014/main" id="{BBDD950E-9D0C-98F3-2E42-0ED85A172E55}"/>
                  </a:ext>
                </a:extLst>
              </p:cNvPr>
              <p:cNvSpPr/>
              <p:nvPr/>
            </p:nvSpPr>
            <p:spPr>
              <a:xfrm>
                <a:off x="10963947" y="3131484"/>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7" name="圆角矩形 156">
                <a:extLst>
                  <a:ext uri="{FF2B5EF4-FFF2-40B4-BE49-F238E27FC236}">
                    <a16:creationId xmlns:a16="http://schemas.microsoft.com/office/drawing/2014/main" id="{F980EB2F-5CA3-F198-96EF-4FC1FD9A6973}"/>
                  </a:ext>
                </a:extLst>
              </p:cNvPr>
              <p:cNvSpPr/>
              <p:nvPr/>
            </p:nvSpPr>
            <p:spPr>
              <a:xfrm>
                <a:off x="6430992" y="3688718"/>
                <a:ext cx="396000"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圆角矩形 157">
                <a:extLst>
                  <a:ext uri="{FF2B5EF4-FFF2-40B4-BE49-F238E27FC236}">
                    <a16:creationId xmlns:a16="http://schemas.microsoft.com/office/drawing/2014/main" id="{7CC7C383-9639-BD9F-D121-AF6C5278C216}"/>
                  </a:ext>
                </a:extLst>
              </p:cNvPr>
              <p:cNvSpPr/>
              <p:nvPr/>
            </p:nvSpPr>
            <p:spPr>
              <a:xfrm>
                <a:off x="6852832" y="3691707"/>
                <a:ext cx="419324"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9" name="圆角矩形 158">
                <a:extLst>
                  <a:ext uri="{FF2B5EF4-FFF2-40B4-BE49-F238E27FC236}">
                    <a16:creationId xmlns:a16="http://schemas.microsoft.com/office/drawing/2014/main" id="{4C369044-42A5-EF20-1A30-E823E47C511B}"/>
                  </a:ext>
                </a:extLst>
              </p:cNvPr>
              <p:cNvSpPr/>
              <p:nvPr/>
            </p:nvSpPr>
            <p:spPr>
              <a:xfrm>
                <a:off x="6421483" y="4223087"/>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圆角矩形 159">
                <a:extLst>
                  <a:ext uri="{FF2B5EF4-FFF2-40B4-BE49-F238E27FC236}">
                    <a16:creationId xmlns:a16="http://schemas.microsoft.com/office/drawing/2014/main" id="{20CD78D5-6DAB-A516-22D1-5D87DB8CFEEC}"/>
                  </a:ext>
                </a:extLst>
              </p:cNvPr>
              <p:cNvSpPr/>
              <p:nvPr/>
            </p:nvSpPr>
            <p:spPr>
              <a:xfrm>
                <a:off x="6602852" y="4785095"/>
                <a:ext cx="112877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1" name="圆角矩形 160">
                <a:extLst>
                  <a:ext uri="{FF2B5EF4-FFF2-40B4-BE49-F238E27FC236}">
                    <a16:creationId xmlns:a16="http://schemas.microsoft.com/office/drawing/2014/main" id="{5B27A5EC-9758-5ECF-338A-CF8C84F10481}"/>
                  </a:ext>
                </a:extLst>
              </p:cNvPr>
              <p:cNvSpPr/>
              <p:nvPr/>
            </p:nvSpPr>
            <p:spPr>
              <a:xfrm>
                <a:off x="8079143" y="4790073"/>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圆角矩形 161">
                <a:extLst>
                  <a:ext uri="{FF2B5EF4-FFF2-40B4-BE49-F238E27FC236}">
                    <a16:creationId xmlns:a16="http://schemas.microsoft.com/office/drawing/2014/main" id="{AB8700F7-A2FB-4FFA-3526-F67545039327}"/>
                  </a:ext>
                </a:extLst>
              </p:cNvPr>
              <p:cNvSpPr/>
              <p:nvPr/>
            </p:nvSpPr>
            <p:spPr>
              <a:xfrm>
                <a:off x="6740976" y="5369816"/>
                <a:ext cx="1831736"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3" name="圆角矩形 162">
                <a:extLst>
                  <a:ext uri="{FF2B5EF4-FFF2-40B4-BE49-F238E27FC236}">
                    <a16:creationId xmlns:a16="http://schemas.microsoft.com/office/drawing/2014/main" id="{E8AA49D3-4879-52D0-3272-59807F8BAFA9}"/>
                  </a:ext>
                </a:extLst>
              </p:cNvPr>
              <p:cNvSpPr/>
              <p:nvPr/>
            </p:nvSpPr>
            <p:spPr>
              <a:xfrm>
                <a:off x="7211001" y="5929043"/>
                <a:ext cx="3342058"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圆角矩形 163">
                <a:extLst>
                  <a:ext uri="{FF2B5EF4-FFF2-40B4-BE49-F238E27FC236}">
                    <a16:creationId xmlns:a16="http://schemas.microsoft.com/office/drawing/2014/main" id="{3A8C2056-C0A7-1CB0-F0A1-BA19D265F125}"/>
                  </a:ext>
                </a:extLst>
              </p:cNvPr>
              <p:cNvSpPr/>
              <p:nvPr/>
            </p:nvSpPr>
            <p:spPr>
              <a:xfrm>
                <a:off x="9413226" y="4784022"/>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5" name="圆角矩形 164">
                <a:extLst>
                  <a:ext uri="{FF2B5EF4-FFF2-40B4-BE49-F238E27FC236}">
                    <a16:creationId xmlns:a16="http://schemas.microsoft.com/office/drawing/2014/main" id="{BFB8D009-E10F-E09D-7ACD-70808AEA7383}"/>
                  </a:ext>
                </a:extLst>
              </p:cNvPr>
              <p:cNvSpPr/>
              <p:nvPr/>
            </p:nvSpPr>
            <p:spPr>
              <a:xfrm>
                <a:off x="10409121" y="4787808"/>
                <a:ext cx="811017"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圆角矩形 165">
                <a:extLst>
                  <a:ext uri="{FF2B5EF4-FFF2-40B4-BE49-F238E27FC236}">
                    <a16:creationId xmlns:a16="http://schemas.microsoft.com/office/drawing/2014/main" id="{2198A7B7-3B68-1F29-4E6E-A8FBB16F7B91}"/>
                  </a:ext>
                </a:extLst>
              </p:cNvPr>
              <p:cNvSpPr/>
              <p:nvPr/>
            </p:nvSpPr>
            <p:spPr>
              <a:xfrm>
                <a:off x="9547384" y="5367086"/>
                <a:ext cx="1553469" cy="410041"/>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67" name="直线箭头连接符 166">
                <a:extLst>
                  <a:ext uri="{FF2B5EF4-FFF2-40B4-BE49-F238E27FC236}">
                    <a16:creationId xmlns:a16="http://schemas.microsoft.com/office/drawing/2014/main" id="{D37828D9-75E6-5B7A-E4F5-433E6AEC425B}"/>
                  </a:ext>
                </a:extLst>
              </p:cNvPr>
              <p:cNvCxnSpPr>
                <a:stCxn id="142" idx="2"/>
                <a:endCxn id="143" idx="0"/>
              </p:cNvCxnSpPr>
              <p:nvPr/>
            </p:nvCxnSpPr>
            <p:spPr>
              <a:xfrm flipH="1">
                <a:off x="7662560" y="1864136"/>
                <a:ext cx="1228414" cy="13773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直线箭头连接符 167">
                <a:extLst>
                  <a:ext uri="{FF2B5EF4-FFF2-40B4-BE49-F238E27FC236}">
                    <a16:creationId xmlns:a16="http://schemas.microsoft.com/office/drawing/2014/main" id="{5780EB13-E228-7328-2CAA-E65E8970B5EA}"/>
                  </a:ext>
                </a:extLst>
              </p:cNvPr>
              <p:cNvCxnSpPr>
                <a:cxnSpLocks/>
                <a:stCxn id="142" idx="2"/>
                <a:endCxn id="144" idx="0"/>
              </p:cNvCxnSpPr>
              <p:nvPr/>
            </p:nvCxnSpPr>
            <p:spPr>
              <a:xfrm>
                <a:off x="8890974" y="1864136"/>
                <a:ext cx="1431520" cy="1422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9" name="直线箭头连接符 168">
                <a:extLst>
                  <a:ext uri="{FF2B5EF4-FFF2-40B4-BE49-F238E27FC236}">
                    <a16:creationId xmlns:a16="http://schemas.microsoft.com/office/drawing/2014/main" id="{1284C613-758D-A919-8254-FFF5F70C396D}"/>
                  </a:ext>
                </a:extLst>
              </p:cNvPr>
              <p:cNvCxnSpPr>
                <a:cxnSpLocks/>
                <a:stCxn id="143" idx="2"/>
                <a:endCxn id="145" idx="0"/>
              </p:cNvCxnSpPr>
              <p:nvPr/>
            </p:nvCxnSpPr>
            <p:spPr>
              <a:xfrm flipH="1">
                <a:off x="7025942" y="2411913"/>
                <a:ext cx="636618" cy="15278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直线箭头连接符 169">
                <a:extLst>
                  <a:ext uri="{FF2B5EF4-FFF2-40B4-BE49-F238E27FC236}">
                    <a16:creationId xmlns:a16="http://schemas.microsoft.com/office/drawing/2014/main" id="{01F1907B-3115-7185-95D8-3AEA8ABD9D80}"/>
                  </a:ext>
                </a:extLst>
              </p:cNvPr>
              <p:cNvCxnSpPr>
                <a:cxnSpLocks/>
                <a:stCxn id="143" idx="2"/>
                <a:endCxn id="146" idx="0"/>
              </p:cNvCxnSpPr>
              <p:nvPr/>
            </p:nvCxnSpPr>
            <p:spPr>
              <a:xfrm>
                <a:off x="7662560" y="2411913"/>
                <a:ext cx="691171" cy="1491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线箭头连接符 170">
                <a:extLst>
                  <a:ext uri="{FF2B5EF4-FFF2-40B4-BE49-F238E27FC236}">
                    <a16:creationId xmlns:a16="http://schemas.microsoft.com/office/drawing/2014/main" id="{7AC3D09F-32DD-A7A9-CD7D-362D648EFAD8}"/>
                  </a:ext>
                </a:extLst>
              </p:cNvPr>
              <p:cNvCxnSpPr>
                <a:cxnSpLocks/>
                <a:stCxn id="144" idx="2"/>
                <a:endCxn id="147" idx="0"/>
              </p:cNvCxnSpPr>
              <p:nvPr/>
            </p:nvCxnSpPr>
            <p:spPr>
              <a:xfrm flipH="1">
                <a:off x="9821619" y="2416397"/>
                <a:ext cx="500875" cy="14086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直线箭头连接符 171">
                <a:extLst>
                  <a:ext uri="{FF2B5EF4-FFF2-40B4-BE49-F238E27FC236}">
                    <a16:creationId xmlns:a16="http://schemas.microsoft.com/office/drawing/2014/main" id="{22AAB77D-1A4B-162A-18BE-AB81EC4ACA82}"/>
                  </a:ext>
                </a:extLst>
              </p:cNvPr>
              <p:cNvCxnSpPr>
                <a:cxnSpLocks/>
                <a:stCxn id="144" idx="2"/>
                <a:endCxn id="148" idx="0"/>
              </p:cNvCxnSpPr>
              <p:nvPr/>
            </p:nvCxnSpPr>
            <p:spPr>
              <a:xfrm>
                <a:off x="10322494" y="2416397"/>
                <a:ext cx="497453" cy="140861"/>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直线箭头连接符 172">
                <a:extLst>
                  <a:ext uri="{FF2B5EF4-FFF2-40B4-BE49-F238E27FC236}">
                    <a16:creationId xmlns:a16="http://schemas.microsoft.com/office/drawing/2014/main" id="{3A591753-68C3-1E0F-D24B-51FCDE5A21F2}"/>
                  </a:ext>
                </a:extLst>
              </p:cNvPr>
              <p:cNvCxnSpPr>
                <a:cxnSpLocks/>
                <a:stCxn id="145" idx="2"/>
                <a:endCxn id="149" idx="0"/>
              </p:cNvCxnSpPr>
              <p:nvPr/>
            </p:nvCxnSpPr>
            <p:spPr>
              <a:xfrm flipH="1">
                <a:off x="6832223" y="2974743"/>
                <a:ext cx="193719" cy="15196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直线箭头连接符 173">
                <a:extLst>
                  <a:ext uri="{FF2B5EF4-FFF2-40B4-BE49-F238E27FC236}">
                    <a16:creationId xmlns:a16="http://schemas.microsoft.com/office/drawing/2014/main" id="{C51EEDDA-1AB0-C858-216F-B3F9156E179E}"/>
                  </a:ext>
                </a:extLst>
              </p:cNvPr>
              <p:cNvCxnSpPr>
                <a:cxnSpLocks/>
                <a:stCxn id="145" idx="2"/>
                <a:endCxn id="150" idx="0"/>
              </p:cNvCxnSpPr>
              <p:nvPr/>
            </p:nvCxnSpPr>
            <p:spPr>
              <a:xfrm>
                <a:off x="7025942" y="2974743"/>
                <a:ext cx="496025" cy="156744"/>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直线箭头连接符 174">
                <a:extLst>
                  <a:ext uri="{FF2B5EF4-FFF2-40B4-BE49-F238E27FC236}">
                    <a16:creationId xmlns:a16="http://schemas.microsoft.com/office/drawing/2014/main" id="{6B65DF3D-3410-2307-2B91-747D7CF2DD60}"/>
                  </a:ext>
                </a:extLst>
              </p:cNvPr>
              <p:cNvCxnSpPr>
                <a:cxnSpLocks/>
                <a:stCxn id="146" idx="2"/>
                <a:endCxn id="151" idx="0"/>
              </p:cNvCxnSpPr>
              <p:nvPr/>
            </p:nvCxnSpPr>
            <p:spPr>
              <a:xfrm flipH="1">
                <a:off x="8037519" y="2971140"/>
                <a:ext cx="316212" cy="15557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直线箭头连接符 175">
                <a:extLst>
                  <a:ext uri="{FF2B5EF4-FFF2-40B4-BE49-F238E27FC236}">
                    <a16:creationId xmlns:a16="http://schemas.microsoft.com/office/drawing/2014/main" id="{F5B3748D-8749-9820-BD33-88CA9FA7A0FB}"/>
                  </a:ext>
                </a:extLst>
              </p:cNvPr>
              <p:cNvCxnSpPr>
                <a:cxnSpLocks/>
                <a:stCxn id="146" idx="2"/>
                <a:endCxn id="152" idx="0"/>
              </p:cNvCxnSpPr>
              <p:nvPr/>
            </p:nvCxnSpPr>
            <p:spPr>
              <a:xfrm>
                <a:off x="8353731" y="2971140"/>
                <a:ext cx="314936" cy="16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直线箭头连接符 176">
                <a:extLst>
                  <a:ext uri="{FF2B5EF4-FFF2-40B4-BE49-F238E27FC236}">
                    <a16:creationId xmlns:a16="http://schemas.microsoft.com/office/drawing/2014/main" id="{29529570-3A03-BC49-821E-913D3F9708FC}"/>
                  </a:ext>
                </a:extLst>
              </p:cNvPr>
              <p:cNvCxnSpPr>
                <a:cxnSpLocks/>
                <a:stCxn id="147" idx="2"/>
                <a:endCxn id="153" idx="0"/>
              </p:cNvCxnSpPr>
              <p:nvPr/>
            </p:nvCxnSpPr>
            <p:spPr>
              <a:xfrm flipH="1">
                <a:off x="9496766" y="2967300"/>
                <a:ext cx="324853" cy="15941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线箭头连接符 177">
                <a:extLst>
                  <a:ext uri="{FF2B5EF4-FFF2-40B4-BE49-F238E27FC236}">
                    <a16:creationId xmlns:a16="http://schemas.microsoft.com/office/drawing/2014/main" id="{92746E13-658D-0AE4-899C-B799AAE11A68}"/>
                  </a:ext>
                </a:extLst>
              </p:cNvPr>
              <p:cNvCxnSpPr>
                <a:cxnSpLocks/>
                <a:stCxn id="147" idx="2"/>
                <a:endCxn id="154" idx="0"/>
              </p:cNvCxnSpPr>
              <p:nvPr/>
            </p:nvCxnSpPr>
            <p:spPr>
              <a:xfrm>
                <a:off x="9821619" y="2967300"/>
                <a:ext cx="301043" cy="15941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线箭头连接符 178">
                <a:extLst>
                  <a:ext uri="{FF2B5EF4-FFF2-40B4-BE49-F238E27FC236}">
                    <a16:creationId xmlns:a16="http://schemas.microsoft.com/office/drawing/2014/main" id="{CA83935F-8FE2-00E4-3441-2199A4B70B8B}"/>
                  </a:ext>
                </a:extLst>
              </p:cNvPr>
              <p:cNvCxnSpPr>
                <a:cxnSpLocks/>
                <a:stCxn id="148" idx="2"/>
                <a:endCxn id="155" idx="0"/>
              </p:cNvCxnSpPr>
              <p:nvPr/>
            </p:nvCxnSpPr>
            <p:spPr>
              <a:xfrm flipH="1">
                <a:off x="10562596" y="2967299"/>
                <a:ext cx="257351" cy="1641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直线箭头连接符 179">
                <a:extLst>
                  <a:ext uri="{FF2B5EF4-FFF2-40B4-BE49-F238E27FC236}">
                    <a16:creationId xmlns:a16="http://schemas.microsoft.com/office/drawing/2014/main" id="{0866BBCD-F1FE-A8E7-D599-47102F117799}"/>
                  </a:ext>
                </a:extLst>
              </p:cNvPr>
              <p:cNvCxnSpPr>
                <a:cxnSpLocks/>
                <a:stCxn id="148" idx="2"/>
                <a:endCxn id="156" idx="0"/>
              </p:cNvCxnSpPr>
              <p:nvPr/>
            </p:nvCxnSpPr>
            <p:spPr>
              <a:xfrm>
                <a:off x="10819947" y="2967299"/>
                <a:ext cx="353662" cy="1641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直线箭头连接符 180">
                <a:extLst>
                  <a:ext uri="{FF2B5EF4-FFF2-40B4-BE49-F238E27FC236}">
                    <a16:creationId xmlns:a16="http://schemas.microsoft.com/office/drawing/2014/main" id="{823AC019-282E-4AA7-6257-95764F862114}"/>
                  </a:ext>
                </a:extLst>
              </p:cNvPr>
              <p:cNvCxnSpPr>
                <a:cxnSpLocks/>
                <a:stCxn id="149" idx="2"/>
                <a:endCxn id="157" idx="0"/>
              </p:cNvCxnSpPr>
              <p:nvPr/>
            </p:nvCxnSpPr>
            <p:spPr>
              <a:xfrm flipH="1">
                <a:off x="6628992" y="3536751"/>
                <a:ext cx="203231" cy="151967"/>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B7A7C099-0BBC-FB6B-DF81-96D10B6EEC56}"/>
                  </a:ext>
                </a:extLst>
              </p:cNvPr>
              <p:cNvCxnSpPr>
                <a:cxnSpLocks/>
                <a:stCxn id="149" idx="2"/>
                <a:endCxn id="158" idx="0"/>
              </p:cNvCxnSpPr>
              <p:nvPr/>
            </p:nvCxnSpPr>
            <p:spPr>
              <a:xfrm>
                <a:off x="6832223" y="3536751"/>
                <a:ext cx="230271" cy="15495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a:extLst>
                  <a:ext uri="{FF2B5EF4-FFF2-40B4-BE49-F238E27FC236}">
                    <a16:creationId xmlns:a16="http://schemas.microsoft.com/office/drawing/2014/main" id="{64C54772-5E68-A2B4-6C7B-19517D90EB50}"/>
                  </a:ext>
                </a:extLst>
              </p:cNvPr>
              <p:cNvCxnSpPr>
                <a:cxnSpLocks/>
                <a:stCxn id="157" idx="2"/>
                <a:endCxn id="159" idx="0"/>
              </p:cNvCxnSpPr>
              <p:nvPr/>
            </p:nvCxnSpPr>
            <p:spPr>
              <a:xfrm>
                <a:off x="6628992" y="4098759"/>
                <a:ext cx="198000" cy="124328"/>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a:extLst>
                  <a:ext uri="{FF2B5EF4-FFF2-40B4-BE49-F238E27FC236}">
                    <a16:creationId xmlns:a16="http://schemas.microsoft.com/office/drawing/2014/main" id="{FCD3C6CE-772A-ED53-BE7C-EDAC3C3B3704}"/>
                  </a:ext>
                </a:extLst>
              </p:cNvPr>
              <p:cNvCxnSpPr>
                <a:cxnSpLocks/>
                <a:stCxn id="158" idx="2"/>
                <a:endCxn id="159" idx="0"/>
              </p:cNvCxnSpPr>
              <p:nvPr/>
            </p:nvCxnSpPr>
            <p:spPr>
              <a:xfrm flipH="1">
                <a:off x="6826992" y="4101748"/>
                <a:ext cx="235502" cy="121339"/>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a:extLst>
                  <a:ext uri="{FF2B5EF4-FFF2-40B4-BE49-F238E27FC236}">
                    <a16:creationId xmlns:a16="http://schemas.microsoft.com/office/drawing/2014/main" id="{5BA2A4DC-72F5-028D-2A85-E657E7EBDAF9}"/>
                  </a:ext>
                </a:extLst>
              </p:cNvPr>
              <p:cNvCxnSpPr>
                <a:cxnSpLocks/>
                <a:stCxn id="159" idx="2"/>
                <a:endCxn id="160" idx="0"/>
              </p:cNvCxnSpPr>
              <p:nvPr/>
            </p:nvCxnSpPr>
            <p:spPr>
              <a:xfrm>
                <a:off x="6826992" y="4633128"/>
                <a:ext cx="340249" cy="15196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a:extLst>
                  <a:ext uri="{FF2B5EF4-FFF2-40B4-BE49-F238E27FC236}">
                    <a16:creationId xmlns:a16="http://schemas.microsoft.com/office/drawing/2014/main" id="{33A6B560-F208-4A7F-1FBB-BE3A0EF813FD}"/>
                  </a:ext>
                </a:extLst>
              </p:cNvPr>
              <p:cNvCxnSpPr>
                <a:cxnSpLocks/>
                <a:stCxn id="150" idx="2"/>
                <a:endCxn id="160" idx="0"/>
              </p:cNvCxnSpPr>
              <p:nvPr/>
            </p:nvCxnSpPr>
            <p:spPr>
              <a:xfrm flipH="1">
                <a:off x="7167241" y="3541528"/>
                <a:ext cx="354726" cy="124356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a:extLst>
                  <a:ext uri="{FF2B5EF4-FFF2-40B4-BE49-F238E27FC236}">
                    <a16:creationId xmlns:a16="http://schemas.microsoft.com/office/drawing/2014/main" id="{45F7D03E-1364-153F-87DD-1BCF9C28F86D}"/>
                  </a:ext>
                </a:extLst>
              </p:cNvPr>
              <p:cNvCxnSpPr>
                <a:cxnSpLocks/>
                <a:stCxn id="151" idx="2"/>
                <a:endCxn id="161" idx="0"/>
              </p:cNvCxnSpPr>
              <p:nvPr/>
            </p:nvCxnSpPr>
            <p:spPr>
              <a:xfrm>
                <a:off x="8037519" y="3536751"/>
                <a:ext cx="447133" cy="125332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a:extLst>
                  <a:ext uri="{FF2B5EF4-FFF2-40B4-BE49-F238E27FC236}">
                    <a16:creationId xmlns:a16="http://schemas.microsoft.com/office/drawing/2014/main" id="{1947856A-67B3-5E89-4179-CC43EC70351F}"/>
                  </a:ext>
                </a:extLst>
              </p:cNvPr>
              <p:cNvCxnSpPr>
                <a:cxnSpLocks/>
                <a:stCxn id="152" idx="2"/>
                <a:endCxn id="161" idx="0"/>
              </p:cNvCxnSpPr>
              <p:nvPr/>
            </p:nvCxnSpPr>
            <p:spPr>
              <a:xfrm flipH="1">
                <a:off x="8484652" y="3541527"/>
                <a:ext cx="184015" cy="124854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a:extLst>
                  <a:ext uri="{FF2B5EF4-FFF2-40B4-BE49-F238E27FC236}">
                    <a16:creationId xmlns:a16="http://schemas.microsoft.com/office/drawing/2014/main" id="{234B2DD7-6B07-14A1-FCF1-DD124BC7804D}"/>
                  </a:ext>
                </a:extLst>
              </p:cNvPr>
              <p:cNvCxnSpPr>
                <a:cxnSpLocks/>
                <a:stCxn id="153" idx="2"/>
                <a:endCxn id="164" idx="0"/>
              </p:cNvCxnSpPr>
              <p:nvPr/>
            </p:nvCxnSpPr>
            <p:spPr>
              <a:xfrm>
                <a:off x="9496766" y="3536751"/>
                <a:ext cx="321969" cy="124727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a:extLst>
                  <a:ext uri="{FF2B5EF4-FFF2-40B4-BE49-F238E27FC236}">
                    <a16:creationId xmlns:a16="http://schemas.microsoft.com/office/drawing/2014/main" id="{FB42DE8C-43B3-5C6C-2AC2-90E8D9CF1C5B}"/>
                  </a:ext>
                </a:extLst>
              </p:cNvPr>
              <p:cNvCxnSpPr>
                <a:cxnSpLocks/>
                <a:stCxn id="154" idx="2"/>
                <a:endCxn id="164" idx="0"/>
              </p:cNvCxnSpPr>
              <p:nvPr/>
            </p:nvCxnSpPr>
            <p:spPr>
              <a:xfrm flipH="1">
                <a:off x="9818735" y="3536751"/>
                <a:ext cx="303927" cy="1247271"/>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直线箭头连接符 190">
                <a:extLst>
                  <a:ext uri="{FF2B5EF4-FFF2-40B4-BE49-F238E27FC236}">
                    <a16:creationId xmlns:a16="http://schemas.microsoft.com/office/drawing/2014/main" id="{732C9426-A959-FB3A-5EE8-7F011B966A9A}"/>
                  </a:ext>
                </a:extLst>
              </p:cNvPr>
              <p:cNvCxnSpPr>
                <a:cxnSpLocks/>
                <a:stCxn id="155" idx="2"/>
                <a:endCxn id="165" idx="0"/>
              </p:cNvCxnSpPr>
              <p:nvPr/>
            </p:nvCxnSpPr>
            <p:spPr>
              <a:xfrm>
                <a:off x="10562596" y="3541526"/>
                <a:ext cx="252034" cy="124628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直线箭头连接符 191">
                <a:extLst>
                  <a:ext uri="{FF2B5EF4-FFF2-40B4-BE49-F238E27FC236}">
                    <a16:creationId xmlns:a16="http://schemas.microsoft.com/office/drawing/2014/main" id="{9F3371E8-D2D1-D864-DBCB-0FBF509279CB}"/>
                  </a:ext>
                </a:extLst>
              </p:cNvPr>
              <p:cNvCxnSpPr>
                <a:cxnSpLocks/>
                <a:stCxn id="156" idx="2"/>
                <a:endCxn id="165" idx="0"/>
              </p:cNvCxnSpPr>
              <p:nvPr/>
            </p:nvCxnSpPr>
            <p:spPr>
              <a:xfrm flipH="1">
                <a:off x="10814630" y="3541525"/>
                <a:ext cx="358979" cy="124628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直线箭头连接符 192">
                <a:extLst>
                  <a:ext uri="{FF2B5EF4-FFF2-40B4-BE49-F238E27FC236}">
                    <a16:creationId xmlns:a16="http://schemas.microsoft.com/office/drawing/2014/main" id="{7CF101AD-DB27-0B78-F546-633615CB5BD5}"/>
                  </a:ext>
                </a:extLst>
              </p:cNvPr>
              <p:cNvCxnSpPr>
                <a:cxnSpLocks/>
                <a:stCxn id="160" idx="2"/>
                <a:endCxn id="162" idx="0"/>
              </p:cNvCxnSpPr>
              <p:nvPr/>
            </p:nvCxnSpPr>
            <p:spPr>
              <a:xfrm>
                <a:off x="7167241" y="5195136"/>
                <a:ext cx="489603" cy="17468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直线箭头连接符 193">
                <a:extLst>
                  <a:ext uri="{FF2B5EF4-FFF2-40B4-BE49-F238E27FC236}">
                    <a16:creationId xmlns:a16="http://schemas.microsoft.com/office/drawing/2014/main" id="{55BAE45F-7F63-3EC8-0272-E643E905F305}"/>
                  </a:ext>
                </a:extLst>
              </p:cNvPr>
              <p:cNvCxnSpPr>
                <a:cxnSpLocks/>
                <a:stCxn id="161" idx="2"/>
                <a:endCxn id="162" idx="0"/>
              </p:cNvCxnSpPr>
              <p:nvPr/>
            </p:nvCxnSpPr>
            <p:spPr>
              <a:xfrm flipH="1">
                <a:off x="7656844" y="5200114"/>
                <a:ext cx="827808" cy="169702"/>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直线箭头连接符 194">
                <a:extLst>
                  <a:ext uri="{FF2B5EF4-FFF2-40B4-BE49-F238E27FC236}">
                    <a16:creationId xmlns:a16="http://schemas.microsoft.com/office/drawing/2014/main" id="{9876F83F-76D4-731C-EC56-B5B3E977DFB8}"/>
                  </a:ext>
                </a:extLst>
              </p:cNvPr>
              <p:cNvCxnSpPr>
                <a:cxnSpLocks/>
                <a:stCxn id="165" idx="2"/>
                <a:endCxn id="166" idx="0"/>
              </p:cNvCxnSpPr>
              <p:nvPr/>
            </p:nvCxnSpPr>
            <p:spPr>
              <a:xfrm flipH="1">
                <a:off x="10324119" y="5197849"/>
                <a:ext cx="490511" cy="169237"/>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直线箭头连接符 195">
                <a:extLst>
                  <a:ext uri="{FF2B5EF4-FFF2-40B4-BE49-F238E27FC236}">
                    <a16:creationId xmlns:a16="http://schemas.microsoft.com/office/drawing/2014/main" id="{6A1D8FF3-0DBC-32E2-AA40-17616AD90AB3}"/>
                  </a:ext>
                </a:extLst>
              </p:cNvPr>
              <p:cNvCxnSpPr>
                <a:cxnSpLocks/>
                <a:stCxn id="164" idx="2"/>
                <a:endCxn id="166" idx="0"/>
              </p:cNvCxnSpPr>
              <p:nvPr/>
            </p:nvCxnSpPr>
            <p:spPr>
              <a:xfrm>
                <a:off x="9818735" y="5194063"/>
                <a:ext cx="505384" cy="173023"/>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直线箭头连接符 196">
                <a:extLst>
                  <a:ext uri="{FF2B5EF4-FFF2-40B4-BE49-F238E27FC236}">
                    <a16:creationId xmlns:a16="http://schemas.microsoft.com/office/drawing/2014/main" id="{786DF671-3772-81C9-C5DA-5947D166A62D}"/>
                  </a:ext>
                </a:extLst>
              </p:cNvPr>
              <p:cNvCxnSpPr>
                <a:cxnSpLocks/>
                <a:stCxn id="166" idx="2"/>
                <a:endCxn id="163" idx="0"/>
              </p:cNvCxnSpPr>
              <p:nvPr/>
            </p:nvCxnSpPr>
            <p:spPr>
              <a:xfrm flipH="1">
                <a:off x="8882030" y="5777127"/>
                <a:ext cx="1442089" cy="15191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直线箭头连接符 197">
                <a:extLst>
                  <a:ext uri="{FF2B5EF4-FFF2-40B4-BE49-F238E27FC236}">
                    <a16:creationId xmlns:a16="http://schemas.microsoft.com/office/drawing/2014/main" id="{D633BB64-4141-64A7-13B5-843613A4F2BA}"/>
                  </a:ext>
                </a:extLst>
              </p:cNvPr>
              <p:cNvCxnSpPr>
                <a:cxnSpLocks/>
                <a:stCxn id="162" idx="2"/>
                <a:endCxn id="163" idx="0"/>
              </p:cNvCxnSpPr>
              <p:nvPr/>
            </p:nvCxnSpPr>
            <p:spPr>
              <a:xfrm>
                <a:off x="7656844" y="5779857"/>
                <a:ext cx="1225186" cy="149186"/>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99" name="下箭头 198">
              <a:extLst>
                <a:ext uri="{FF2B5EF4-FFF2-40B4-BE49-F238E27FC236}">
                  <a16:creationId xmlns:a16="http://schemas.microsoft.com/office/drawing/2014/main" id="{68E63F7E-CDC1-0639-71F4-C856F6F6EC3C}"/>
                </a:ext>
              </a:extLst>
            </p:cNvPr>
            <p:cNvSpPr/>
            <p:nvPr/>
          </p:nvSpPr>
          <p:spPr>
            <a:xfrm>
              <a:off x="1206556" y="1575107"/>
              <a:ext cx="227883" cy="2284538"/>
            </a:xfrm>
            <a:prstGeom prst="downArrow">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0" name="下箭头 199">
              <a:extLst>
                <a:ext uri="{FF2B5EF4-FFF2-40B4-BE49-F238E27FC236}">
                  <a16:creationId xmlns:a16="http://schemas.microsoft.com/office/drawing/2014/main" id="{B597B88D-8C0F-BFB0-533E-3E5A6EB9F9D8}"/>
                </a:ext>
              </a:extLst>
            </p:cNvPr>
            <p:cNvSpPr/>
            <p:nvPr/>
          </p:nvSpPr>
          <p:spPr>
            <a:xfrm>
              <a:off x="1209865" y="4157804"/>
              <a:ext cx="223690" cy="2312451"/>
            </a:xfrm>
            <a:prstGeom prst="downArrow">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1" name="文本框 200">
              <a:extLst>
                <a:ext uri="{FF2B5EF4-FFF2-40B4-BE49-F238E27FC236}">
                  <a16:creationId xmlns:a16="http://schemas.microsoft.com/office/drawing/2014/main" id="{1BA6C8D1-E2DD-2F1A-2CE5-9DC470A03344}"/>
                </a:ext>
              </a:extLst>
            </p:cNvPr>
            <p:cNvSpPr txBox="1"/>
            <p:nvPr/>
          </p:nvSpPr>
          <p:spPr>
            <a:xfrm>
              <a:off x="865212" y="2313998"/>
              <a:ext cx="345906" cy="523220"/>
            </a:xfrm>
            <a:prstGeom prst="rect">
              <a:avLst/>
            </a:prstGeom>
            <a:noFill/>
          </p:spPr>
          <p:txBody>
            <a:bodyPr wrap="square" rtlCol="0">
              <a:spAutoFit/>
            </a:bodyPr>
            <a:lstStyle/>
            <a:p>
              <a:r>
                <a:rPr kumimoji="1" lang="zh-CN" altLang="en-US" sz="1400" b="1" dirty="0">
                  <a:solidFill>
                    <a:srgbClr val="005493"/>
                  </a:solidFill>
                  <a:latin typeface="Microsoft YaHei" panose="020B0503020204020204" pitchFamily="34" charset="-122"/>
                  <a:ea typeface="Microsoft YaHei" panose="020B0503020204020204" pitchFamily="34" charset="-122"/>
                </a:rPr>
                <a:t>划分</a:t>
              </a:r>
            </a:p>
          </p:txBody>
        </p:sp>
        <p:sp>
          <p:nvSpPr>
            <p:cNvPr id="202" name="文本框 201">
              <a:extLst>
                <a:ext uri="{FF2B5EF4-FFF2-40B4-BE49-F238E27FC236}">
                  <a16:creationId xmlns:a16="http://schemas.microsoft.com/office/drawing/2014/main" id="{CD1BC3E0-5290-F78C-5BF5-327DB2A9E441}"/>
                </a:ext>
              </a:extLst>
            </p:cNvPr>
            <p:cNvSpPr txBox="1"/>
            <p:nvPr/>
          </p:nvSpPr>
          <p:spPr>
            <a:xfrm>
              <a:off x="869418" y="4884473"/>
              <a:ext cx="345906" cy="523220"/>
            </a:xfrm>
            <a:prstGeom prst="rect">
              <a:avLst/>
            </a:prstGeom>
            <a:noFill/>
          </p:spPr>
          <p:txBody>
            <a:bodyPr wrap="square" rtlCol="0">
              <a:spAutoFit/>
            </a:bodyPr>
            <a:lstStyle/>
            <a:p>
              <a:r>
                <a:rPr kumimoji="1" lang="zh-CN" altLang="en-US" sz="1400" b="1" dirty="0">
                  <a:solidFill>
                    <a:srgbClr val="005493"/>
                  </a:solidFill>
                  <a:latin typeface="Microsoft YaHei" panose="020B0503020204020204" pitchFamily="34" charset="-122"/>
                  <a:ea typeface="Microsoft YaHei" panose="020B0503020204020204" pitchFamily="34" charset="-122"/>
                </a:rPr>
                <a:t>合并</a:t>
              </a:r>
            </a:p>
          </p:txBody>
        </p:sp>
      </p:grpSp>
    </p:spTree>
    <p:extLst>
      <p:ext uri="{BB962C8B-B14F-4D97-AF65-F5344CB8AC3E}">
        <p14:creationId xmlns:p14="http://schemas.microsoft.com/office/powerpoint/2010/main" val="1752725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两递增数组的上中位数</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3</a:t>
            </a:r>
            <a:endParaRPr kumimoji="1" lang="zh-CN" altLang="en-US" sz="2400" b="1"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A3397D11-2A26-4ABC-BE22-785C1C368E44}"/>
              </a:ext>
            </a:extLst>
          </p:cNvPr>
          <p:cNvSpPr txBox="1"/>
          <p:nvPr/>
        </p:nvSpPr>
        <p:spPr>
          <a:xfrm>
            <a:off x="865211" y="1771580"/>
            <a:ext cx="2100625" cy="763607"/>
          </a:xfrm>
          <a:prstGeom prst="rect">
            <a:avLst/>
          </a:prstGeom>
          <a:noFill/>
        </p:spPr>
        <p:txBody>
          <a:bodyPr wrap="square">
            <a:spAutoFit/>
          </a:bodyPr>
          <a:lstStyle/>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示例</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1:</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输入：</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[1,</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3,</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4], [0,</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5,</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6]</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输出：</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p>
        </p:txBody>
      </p:sp>
      <p:sp>
        <p:nvSpPr>
          <p:cNvPr id="8" name="文本框 7">
            <a:extLst>
              <a:ext uri="{FF2B5EF4-FFF2-40B4-BE49-F238E27FC236}">
                <a16:creationId xmlns:a16="http://schemas.microsoft.com/office/drawing/2014/main" id="{8CA1C217-52DC-F06A-012E-5E7F731023C4}"/>
              </a:ext>
            </a:extLst>
          </p:cNvPr>
          <p:cNvSpPr txBox="1"/>
          <p:nvPr/>
        </p:nvSpPr>
        <p:spPr>
          <a:xfrm>
            <a:off x="3014752" y="1772469"/>
            <a:ext cx="2100625" cy="763607"/>
          </a:xfrm>
          <a:prstGeom prst="rect">
            <a:avLst/>
          </a:prstGeom>
          <a:noFill/>
        </p:spPr>
        <p:txBody>
          <a:bodyPr wrap="square">
            <a:spAutoFit/>
          </a:bodyPr>
          <a:lstStyle/>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示例</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输入：</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[1,</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2,</a:t>
            </a: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3, 4], [3, 4, 5, 6]</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输出：</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3</a:t>
            </a:r>
          </a:p>
        </p:txBody>
      </p:sp>
      <p:sp>
        <p:nvSpPr>
          <p:cNvPr id="3" name="文本框 2">
            <a:extLst>
              <a:ext uri="{FF2B5EF4-FFF2-40B4-BE49-F238E27FC236}">
                <a16:creationId xmlns:a16="http://schemas.microsoft.com/office/drawing/2014/main" id="{05CCE681-11FE-564A-202C-1A2FC6429934}"/>
              </a:ext>
            </a:extLst>
          </p:cNvPr>
          <p:cNvSpPr txBox="1"/>
          <p:nvPr/>
        </p:nvSpPr>
        <p:spPr>
          <a:xfrm>
            <a:off x="5164293" y="1771580"/>
            <a:ext cx="2319093" cy="763607"/>
          </a:xfrm>
          <a:prstGeom prst="rect">
            <a:avLst/>
          </a:prstGeom>
          <a:noFill/>
        </p:spPr>
        <p:txBody>
          <a:bodyPr wrap="square">
            <a:spAutoFit/>
          </a:bodyPr>
          <a:lstStyle/>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示例</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3:</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输入：</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[3, 4, 5, 6, 7], [1, 2, 4, 4, 5]</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输出：</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4</a:t>
            </a:r>
          </a:p>
        </p:txBody>
      </p:sp>
      <p:grpSp>
        <p:nvGrpSpPr>
          <p:cNvPr id="41" name="组合 40">
            <a:extLst>
              <a:ext uri="{FF2B5EF4-FFF2-40B4-BE49-F238E27FC236}">
                <a16:creationId xmlns:a16="http://schemas.microsoft.com/office/drawing/2014/main" id="{EAF855C9-BB63-FF2D-21EB-BEF18E7F8801}"/>
              </a:ext>
            </a:extLst>
          </p:cNvPr>
          <p:cNvGrpSpPr/>
          <p:nvPr/>
        </p:nvGrpSpPr>
        <p:grpSpPr>
          <a:xfrm>
            <a:off x="1995340" y="2928606"/>
            <a:ext cx="7808074" cy="2563892"/>
            <a:chOff x="853866" y="2625978"/>
            <a:chExt cx="7808074" cy="2563892"/>
          </a:xfrm>
        </p:grpSpPr>
        <p:sp>
          <p:nvSpPr>
            <p:cNvPr id="9" name="文本框 8">
              <a:extLst>
                <a:ext uri="{FF2B5EF4-FFF2-40B4-BE49-F238E27FC236}">
                  <a16:creationId xmlns:a16="http://schemas.microsoft.com/office/drawing/2014/main" id="{0EB59A7A-955C-01BC-B860-8FE906EDBAEE}"/>
                </a:ext>
              </a:extLst>
            </p:cNvPr>
            <p:cNvSpPr txBox="1"/>
            <p:nvPr/>
          </p:nvSpPr>
          <p:spPr>
            <a:xfrm>
              <a:off x="865214" y="3619893"/>
              <a:ext cx="1924037" cy="37707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[1, </a:t>
              </a:r>
              <a:r>
                <a:rPr kumimoji="1" lang="en-US" altLang="zh-CN" dirty="0">
                  <a:solidFill>
                    <a:srgbClr val="0070C0"/>
                  </a:solidFill>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 3, 4]</a:t>
              </a:r>
              <a:endParaRPr kumimoji="1"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68FF99A-529E-7AC6-0D46-162F960634C9}"/>
                </a:ext>
              </a:extLst>
            </p:cNvPr>
            <p:cNvSpPr txBox="1"/>
            <p:nvPr/>
          </p:nvSpPr>
          <p:spPr>
            <a:xfrm>
              <a:off x="2789251" y="3619893"/>
              <a:ext cx="1924037" cy="37707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[3, </a:t>
              </a:r>
              <a:r>
                <a:rPr kumimoji="1" lang="en-US" altLang="zh-CN" dirty="0">
                  <a:solidFill>
                    <a:srgbClr val="0070C0"/>
                  </a:solidFill>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 5, 6]</a:t>
              </a:r>
              <a:endParaRPr kumimoji="1"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EB5B7919-FBA7-4264-DB19-A91236496515}"/>
                </a:ext>
              </a:extLst>
            </p:cNvPr>
            <p:cNvSpPr txBox="1"/>
            <p:nvPr/>
          </p:nvSpPr>
          <p:spPr>
            <a:xfrm>
              <a:off x="2789249" y="4195541"/>
              <a:ext cx="1924037" cy="37707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[1, 2, </a:t>
              </a:r>
              <a:r>
                <a:rPr kumimoji="1" lang="en-US" altLang="zh-CN" dirty="0">
                  <a:solidFill>
                    <a:srgbClr val="0070C0"/>
                  </a:solidFill>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 4, 5]</a:t>
              </a:r>
              <a:endParaRPr kumimoji="1"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7242470F-97A0-B007-27CD-5C460B191E11}"/>
                </a:ext>
              </a:extLst>
            </p:cNvPr>
            <p:cNvSpPr txBox="1"/>
            <p:nvPr/>
          </p:nvSpPr>
          <p:spPr>
            <a:xfrm>
              <a:off x="865213" y="4771189"/>
              <a:ext cx="1924037" cy="37707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[1, 2, </a:t>
              </a:r>
              <a:r>
                <a:rPr kumimoji="1" lang="en-US" altLang="zh-CN" dirty="0">
                  <a:solidFill>
                    <a:srgbClr val="0070C0"/>
                  </a:solidFill>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 4, 5]</a:t>
              </a:r>
              <a:endParaRPr kumimoji="1" lang="zh-CN" altLang="en-US"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A2F098CF-D2E4-CA9D-C4D5-875ABC1B4E18}"/>
                </a:ext>
              </a:extLst>
            </p:cNvPr>
            <p:cNvSpPr txBox="1"/>
            <p:nvPr/>
          </p:nvSpPr>
          <p:spPr>
            <a:xfrm>
              <a:off x="2789250" y="4771189"/>
              <a:ext cx="1924037" cy="37707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[0, 2, </a:t>
              </a:r>
              <a:r>
                <a:rPr kumimoji="1" lang="en-US" altLang="zh-CN" dirty="0">
                  <a:solidFill>
                    <a:srgbClr val="0070C0"/>
                  </a:solidFill>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 4, 5]</a:t>
              </a:r>
              <a:endParaRPr kumimoji="1" lang="zh-CN" altLang="en-US"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55CE2F53-82CB-DB5A-8C97-0BC8CCD408AC}"/>
                </a:ext>
              </a:extLst>
            </p:cNvPr>
            <p:cNvSpPr txBox="1"/>
            <p:nvPr/>
          </p:nvSpPr>
          <p:spPr>
            <a:xfrm>
              <a:off x="865213" y="3094109"/>
              <a:ext cx="1924037" cy="37707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[1, </a:t>
              </a:r>
              <a:r>
                <a:rPr kumimoji="1" lang="en-US" altLang="zh-CN" dirty="0">
                  <a:solidFill>
                    <a:srgbClr val="0070C0"/>
                  </a:solidFill>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 3, 4]</a:t>
              </a:r>
              <a:endParaRPr kumimoji="1" lang="zh-CN" altLang="en-US"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A85BB973-D200-9A09-4B86-AB267C41191F}"/>
                </a:ext>
              </a:extLst>
            </p:cNvPr>
            <p:cNvSpPr txBox="1"/>
            <p:nvPr/>
          </p:nvSpPr>
          <p:spPr>
            <a:xfrm>
              <a:off x="2789250" y="3094109"/>
              <a:ext cx="1924037" cy="37707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[0, </a:t>
              </a:r>
              <a:r>
                <a:rPr kumimoji="1" lang="en-US" altLang="zh-CN" dirty="0">
                  <a:solidFill>
                    <a:srgbClr val="0070C0"/>
                  </a:solidFill>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 5, 6]</a:t>
              </a:r>
              <a:endParaRPr kumimoji="1" lang="zh-CN" altLang="en-US"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D259DCA8-959C-3B01-9B9B-61BBD281F2A2}"/>
                </a:ext>
              </a:extLst>
            </p:cNvPr>
            <p:cNvSpPr txBox="1"/>
            <p:nvPr/>
          </p:nvSpPr>
          <p:spPr>
            <a:xfrm>
              <a:off x="4713287" y="3619893"/>
              <a:ext cx="2548381"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[1, 2, 3, </a:t>
              </a:r>
              <a:r>
                <a:rPr kumimoji="1" lang="en-US" altLang="zh-CN" dirty="0">
                  <a:solidFill>
                    <a:srgbClr val="FF3300"/>
                  </a:solidFill>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 4, 4, 5, 6]</a:t>
              </a:r>
              <a:endParaRPr kumimoji="1" lang="zh-CN" altLang="en-US"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36B62248-1D48-FDFC-C22D-ADE43EC4D126}"/>
                </a:ext>
              </a:extLst>
            </p:cNvPr>
            <p:cNvSpPr txBox="1"/>
            <p:nvPr/>
          </p:nvSpPr>
          <p:spPr>
            <a:xfrm>
              <a:off x="4746046" y="4195541"/>
              <a:ext cx="2548381"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[1, 2, 3, 4, </a:t>
              </a:r>
              <a:r>
                <a:rPr kumimoji="1" lang="en-US" altLang="zh-CN" dirty="0">
                  <a:solidFill>
                    <a:srgbClr val="FF3300"/>
                  </a:solidFill>
                  <a:latin typeface="Times New Roman" panose="02020603050405020304" pitchFamily="18" charset="0"/>
                  <a:cs typeface="Times New Roman" panose="02020603050405020304" pitchFamily="18" charset="0"/>
                </a:rPr>
                <a:t>4</a:t>
              </a:r>
              <a:r>
                <a:rPr kumimoji="1" lang="en-US" altLang="zh-CN" dirty="0">
                  <a:latin typeface="Times New Roman" panose="02020603050405020304" pitchFamily="18" charset="0"/>
                  <a:cs typeface="Times New Roman" panose="02020603050405020304" pitchFamily="18" charset="0"/>
                </a:rPr>
                <a:t>, 4, 5, 5, 6, 7]</a:t>
              </a:r>
              <a:endParaRPr kumimoji="1" lang="zh-CN" altLang="en-US"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59DF2369-4CCF-7AA7-34E6-EEDD7E809834}"/>
                </a:ext>
              </a:extLst>
            </p:cNvPr>
            <p:cNvSpPr txBox="1"/>
            <p:nvPr/>
          </p:nvSpPr>
          <p:spPr>
            <a:xfrm>
              <a:off x="4736399" y="4771189"/>
              <a:ext cx="2548381"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[0, 1, 2, 2, </a:t>
              </a:r>
              <a:r>
                <a:rPr kumimoji="1" lang="en-US" altLang="zh-CN" dirty="0">
                  <a:solidFill>
                    <a:srgbClr val="FF3300"/>
                  </a:solidFill>
                  <a:latin typeface="Times New Roman" panose="02020603050405020304" pitchFamily="18" charset="0"/>
                  <a:cs typeface="Times New Roman" panose="02020603050405020304" pitchFamily="18" charset="0"/>
                </a:rPr>
                <a:t>3</a:t>
              </a:r>
              <a:r>
                <a:rPr kumimoji="1" lang="en-US" altLang="zh-CN" dirty="0">
                  <a:latin typeface="Times New Roman" panose="02020603050405020304" pitchFamily="18" charset="0"/>
                  <a:cs typeface="Times New Roman" panose="02020603050405020304" pitchFamily="18" charset="0"/>
                </a:rPr>
                <a:t>, 4, 4, 4, 5, 5]</a:t>
              </a:r>
              <a:endParaRPr kumimoji="1"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02F46E93-AC89-B87E-1F18-5D74BC08FBAB}"/>
                </a:ext>
              </a:extLst>
            </p:cNvPr>
            <p:cNvSpPr txBox="1"/>
            <p:nvPr/>
          </p:nvSpPr>
          <p:spPr>
            <a:xfrm>
              <a:off x="4713287" y="3094109"/>
              <a:ext cx="2548381"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[0, 1, 2, </a:t>
              </a:r>
              <a:r>
                <a:rPr kumimoji="1" lang="en-US" altLang="zh-CN" dirty="0">
                  <a:solidFill>
                    <a:srgbClr val="FF0000"/>
                  </a:solidFill>
                  <a:latin typeface="Times New Roman" panose="02020603050405020304" pitchFamily="18" charset="0"/>
                  <a:cs typeface="Times New Roman" panose="02020603050405020304" pitchFamily="18" charset="0"/>
                </a:rPr>
                <a:t>2</a:t>
              </a:r>
              <a:r>
                <a:rPr kumimoji="1" lang="en-US" altLang="zh-CN" dirty="0">
                  <a:latin typeface="Times New Roman" panose="02020603050405020304" pitchFamily="18" charset="0"/>
                  <a:cs typeface="Times New Roman" panose="02020603050405020304" pitchFamily="18" charset="0"/>
                </a:rPr>
                <a:t>, 3, 4, 5, 6]</a:t>
              </a:r>
              <a:endParaRPr kumimoji="1" lang="zh-CN" altLang="en-US" dirty="0">
                <a:latin typeface="Times New Roman" panose="02020603050405020304" pitchFamily="18" charset="0"/>
                <a:cs typeface="Times New Roman" panose="02020603050405020304" pitchFamily="18" charset="0"/>
              </a:endParaRPr>
            </a:p>
          </p:txBody>
        </p:sp>
        <p:sp>
          <p:nvSpPr>
            <p:cNvPr id="23" name="文本框 22">
              <a:extLst>
                <a:ext uri="{FF2B5EF4-FFF2-40B4-BE49-F238E27FC236}">
                  <a16:creationId xmlns:a16="http://schemas.microsoft.com/office/drawing/2014/main" id="{B577533C-2EC0-8C14-552F-904FAFA3FECA}"/>
                </a:ext>
              </a:extLst>
            </p:cNvPr>
            <p:cNvSpPr txBox="1"/>
            <p:nvPr/>
          </p:nvSpPr>
          <p:spPr>
            <a:xfrm>
              <a:off x="865212" y="4195541"/>
              <a:ext cx="1924037" cy="37707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[3, 4, </a:t>
              </a:r>
              <a:r>
                <a:rPr kumimoji="1" lang="en-US" altLang="zh-CN" dirty="0">
                  <a:solidFill>
                    <a:srgbClr val="0070C0"/>
                  </a:solidFill>
                  <a:latin typeface="Times New Roman" panose="02020603050405020304" pitchFamily="18" charset="0"/>
                  <a:cs typeface="Times New Roman" panose="02020603050405020304" pitchFamily="18" charset="0"/>
                </a:rPr>
                <a:t>5</a:t>
              </a:r>
              <a:r>
                <a:rPr kumimoji="1" lang="en-US" altLang="zh-CN" dirty="0">
                  <a:latin typeface="Times New Roman" panose="02020603050405020304" pitchFamily="18" charset="0"/>
                  <a:cs typeface="Times New Roman" panose="02020603050405020304" pitchFamily="18" charset="0"/>
                </a:rPr>
                <a:t>, 6, 7]</a:t>
              </a:r>
              <a:endParaRPr kumimoji="1" lang="zh-CN" altLang="en-US"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B992559B-D54F-24E3-BC4D-82466E616366}"/>
                </a:ext>
              </a:extLst>
            </p:cNvPr>
            <p:cNvSpPr txBox="1"/>
            <p:nvPr/>
          </p:nvSpPr>
          <p:spPr>
            <a:xfrm>
              <a:off x="853866" y="2625978"/>
              <a:ext cx="1924037" cy="338554"/>
            </a:xfrm>
            <a:prstGeom prst="rect">
              <a:avLst/>
            </a:prstGeom>
            <a:noFill/>
          </p:spPr>
          <p:txBody>
            <a:bodyPr wrap="square" rtlCol="0">
              <a:spAutoFit/>
            </a:bodyPr>
            <a:lstStyle/>
            <a:p>
              <a:pPr algn="ctr"/>
              <a:r>
                <a:rPr kumimoji="1" lang="en-US" altLang="zh-CN" sz="1600" b="1" dirty="0">
                  <a:solidFill>
                    <a:srgbClr val="005493"/>
                  </a:solidFill>
                  <a:latin typeface="Times New Roman" panose="02020603050405020304" pitchFamily="18" charset="0"/>
                  <a:cs typeface="Times New Roman" panose="02020603050405020304" pitchFamily="18" charset="0"/>
                </a:rPr>
                <a:t>arr1</a:t>
              </a:r>
            </a:p>
          </p:txBody>
        </p:sp>
        <p:sp>
          <p:nvSpPr>
            <p:cNvPr id="25" name="文本框 24">
              <a:extLst>
                <a:ext uri="{FF2B5EF4-FFF2-40B4-BE49-F238E27FC236}">
                  <a16:creationId xmlns:a16="http://schemas.microsoft.com/office/drawing/2014/main" id="{52FD133C-392A-D18D-1ACB-3719BB731314}"/>
                </a:ext>
              </a:extLst>
            </p:cNvPr>
            <p:cNvSpPr txBox="1"/>
            <p:nvPr/>
          </p:nvSpPr>
          <p:spPr>
            <a:xfrm>
              <a:off x="2777903" y="2625978"/>
              <a:ext cx="1924037" cy="338554"/>
            </a:xfrm>
            <a:prstGeom prst="rect">
              <a:avLst/>
            </a:prstGeom>
            <a:noFill/>
          </p:spPr>
          <p:txBody>
            <a:bodyPr wrap="square" rtlCol="0">
              <a:spAutoFit/>
            </a:bodyPr>
            <a:lstStyle/>
            <a:p>
              <a:pPr algn="ctr"/>
              <a:r>
                <a:rPr kumimoji="1" lang="en-US" altLang="zh-CN" sz="1600" b="1" dirty="0">
                  <a:solidFill>
                    <a:srgbClr val="005493"/>
                  </a:solidFill>
                  <a:latin typeface="Times New Roman" panose="02020603050405020304" pitchFamily="18" charset="0"/>
                  <a:cs typeface="Times New Roman" panose="02020603050405020304" pitchFamily="18" charset="0"/>
                </a:rPr>
                <a:t>arr2</a:t>
              </a:r>
              <a:endParaRPr kumimoji="1" lang="zh-CN" altLang="en-US" sz="1600" b="1" dirty="0">
                <a:solidFill>
                  <a:srgbClr val="005493"/>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94202CB3-9674-AA3D-AD2D-937D42A1C4CD}"/>
                </a:ext>
              </a:extLst>
            </p:cNvPr>
            <p:cNvSpPr txBox="1"/>
            <p:nvPr/>
          </p:nvSpPr>
          <p:spPr>
            <a:xfrm>
              <a:off x="4734699" y="2625978"/>
              <a:ext cx="2548381" cy="338554"/>
            </a:xfrm>
            <a:prstGeom prst="rect">
              <a:avLst/>
            </a:prstGeom>
            <a:noFill/>
          </p:spPr>
          <p:txBody>
            <a:bodyPr wrap="square" rtlCol="0">
              <a:spAutoFit/>
            </a:bodyPr>
            <a:lstStyle/>
            <a:p>
              <a:pPr algn="ctr"/>
              <a:r>
                <a:rPr kumimoji="1" lang="zh-CN" altLang="en-US" sz="1600" b="1" dirty="0">
                  <a:solidFill>
                    <a:srgbClr val="005493"/>
                  </a:solidFill>
                  <a:latin typeface="Times New Roman" panose="02020603050405020304" pitchFamily="18" charset="0"/>
                  <a:cs typeface="Times New Roman" panose="02020603050405020304" pitchFamily="18" charset="0"/>
                </a:rPr>
                <a:t>合并</a:t>
              </a:r>
            </a:p>
          </p:txBody>
        </p:sp>
        <p:sp>
          <p:nvSpPr>
            <p:cNvPr id="27" name="文本框 26">
              <a:extLst>
                <a:ext uri="{FF2B5EF4-FFF2-40B4-BE49-F238E27FC236}">
                  <a16:creationId xmlns:a16="http://schemas.microsoft.com/office/drawing/2014/main" id="{4B73FE6A-09FA-0172-E77D-35A0C3CD42A1}"/>
                </a:ext>
              </a:extLst>
            </p:cNvPr>
            <p:cNvSpPr txBox="1"/>
            <p:nvPr/>
          </p:nvSpPr>
          <p:spPr>
            <a:xfrm>
              <a:off x="7512555" y="2625978"/>
              <a:ext cx="1001592" cy="338554"/>
            </a:xfrm>
            <a:prstGeom prst="rect">
              <a:avLst/>
            </a:prstGeom>
            <a:noFill/>
          </p:spPr>
          <p:txBody>
            <a:bodyPr wrap="square" rtlCol="0">
              <a:spAutoFit/>
            </a:bodyPr>
            <a:lstStyle/>
            <a:p>
              <a:pPr algn="ctr"/>
              <a:r>
                <a:rPr kumimoji="1" lang="zh-CN" altLang="en-US" sz="1600" b="1" dirty="0">
                  <a:solidFill>
                    <a:srgbClr val="005493"/>
                  </a:solidFill>
                  <a:latin typeface="Times New Roman" panose="02020603050405020304" pitchFamily="18" charset="0"/>
                  <a:cs typeface="Times New Roman" panose="02020603050405020304" pitchFamily="18" charset="0"/>
                </a:rPr>
                <a:t>上中位数</a:t>
              </a:r>
            </a:p>
          </p:txBody>
        </p:sp>
        <p:cxnSp>
          <p:nvCxnSpPr>
            <p:cNvPr id="29" name="直线连接符 28">
              <a:extLst>
                <a:ext uri="{FF2B5EF4-FFF2-40B4-BE49-F238E27FC236}">
                  <a16:creationId xmlns:a16="http://schemas.microsoft.com/office/drawing/2014/main" id="{4E576208-779F-530C-7A2C-C1F760AB995F}"/>
                </a:ext>
              </a:extLst>
            </p:cNvPr>
            <p:cNvCxnSpPr>
              <a:cxnSpLocks/>
            </p:cNvCxnSpPr>
            <p:nvPr/>
          </p:nvCxnSpPr>
          <p:spPr>
            <a:xfrm>
              <a:off x="2777902" y="2669870"/>
              <a:ext cx="11346" cy="2520000"/>
            </a:xfrm>
            <a:prstGeom prst="line">
              <a:avLst/>
            </a:prstGeom>
          </p:spPr>
          <p:style>
            <a:lnRef idx="1">
              <a:schemeClr val="dk1"/>
            </a:lnRef>
            <a:fillRef idx="0">
              <a:schemeClr val="dk1"/>
            </a:fillRef>
            <a:effectRef idx="0">
              <a:schemeClr val="dk1"/>
            </a:effectRef>
            <a:fontRef idx="minor">
              <a:schemeClr val="tx1"/>
            </a:fontRef>
          </p:style>
        </p:cxnSp>
        <p:cxnSp>
          <p:nvCxnSpPr>
            <p:cNvPr id="30" name="直线连接符 29">
              <a:extLst>
                <a:ext uri="{FF2B5EF4-FFF2-40B4-BE49-F238E27FC236}">
                  <a16:creationId xmlns:a16="http://schemas.microsoft.com/office/drawing/2014/main" id="{580CA0F1-1FF1-DBA8-409C-962075F3FBA4}"/>
                </a:ext>
              </a:extLst>
            </p:cNvPr>
            <p:cNvCxnSpPr>
              <a:cxnSpLocks/>
            </p:cNvCxnSpPr>
            <p:nvPr/>
          </p:nvCxnSpPr>
          <p:spPr>
            <a:xfrm>
              <a:off x="4598846" y="2669870"/>
              <a:ext cx="11346" cy="2520000"/>
            </a:xfrm>
            <a:prstGeom prst="line">
              <a:avLst/>
            </a:prstGeom>
          </p:spPr>
          <p:style>
            <a:lnRef idx="1">
              <a:schemeClr val="dk1"/>
            </a:lnRef>
            <a:fillRef idx="0">
              <a:schemeClr val="dk1"/>
            </a:fillRef>
            <a:effectRef idx="0">
              <a:schemeClr val="dk1"/>
            </a:effectRef>
            <a:fontRef idx="minor">
              <a:schemeClr val="tx1"/>
            </a:fontRef>
          </p:style>
        </p:cxnSp>
        <p:cxnSp>
          <p:nvCxnSpPr>
            <p:cNvPr id="31" name="直线连接符 30">
              <a:extLst>
                <a:ext uri="{FF2B5EF4-FFF2-40B4-BE49-F238E27FC236}">
                  <a16:creationId xmlns:a16="http://schemas.microsoft.com/office/drawing/2014/main" id="{9D6DA3F6-8B76-E421-3288-7F9DDA8FAA75}"/>
                </a:ext>
              </a:extLst>
            </p:cNvPr>
            <p:cNvCxnSpPr>
              <a:cxnSpLocks/>
            </p:cNvCxnSpPr>
            <p:nvPr/>
          </p:nvCxnSpPr>
          <p:spPr>
            <a:xfrm>
              <a:off x="7353417" y="2669870"/>
              <a:ext cx="11346" cy="2520000"/>
            </a:xfrm>
            <a:prstGeom prst="line">
              <a:avLst/>
            </a:prstGeom>
          </p:spPr>
          <p:style>
            <a:lnRef idx="1">
              <a:schemeClr val="dk1"/>
            </a:lnRef>
            <a:fillRef idx="0">
              <a:schemeClr val="dk1"/>
            </a:fillRef>
            <a:effectRef idx="0">
              <a:schemeClr val="dk1"/>
            </a:effectRef>
            <a:fontRef idx="minor">
              <a:schemeClr val="tx1"/>
            </a:fontRef>
          </p:style>
        </p:cxnSp>
        <p:cxnSp>
          <p:nvCxnSpPr>
            <p:cNvPr id="33" name="直线连接符 32">
              <a:extLst>
                <a:ext uri="{FF2B5EF4-FFF2-40B4-BE49-F238E27FC236}">
                  <a16:creationId xmlns:a16="http://schemas.microsoft.com/office/drawing/2014/main" id="{8EDF1A1A-6550-0065-953D-5CA4CED5DA99}"/>
                </a:ext>
              </a:extLst>
            </p:cNvPr>
            <p:cNvCxnSpPr/>
            <p:nvPr/>
          </p:nvCxnSpPr>
          <p:spPr>
            <a:xfrm>
              <a:off x="1101940" y="2964532"/>
              <a:ext cx="7560000" cy="0"/>
            </a:xfrm>
            <a:prstGeom prst="line">
              <a:avLst/>
            </a:prstGeom>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EBE70448-E77F-0676-DFD5-9F3736056FEB}"/>
                </a:ext>
              </a:extLst>
            </p:cNvPr>
            <p:cNvSpPr txBox="1"/>
            <p:nvPr/>
          </p:nvSpPr>
          <p:spPr>
            <a:xfrm>
              <a:off x="7480547" y="3094109"/>
              <a:ext cx="1065609"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2</a:t>
              </a:r>
              <a:endParaRPr kumimoji="1" lang="zh-CN" altLang="en-US" dirty="0">
                <a:latin typeface="Times New Roman" panose="02020603050405020304" pitchFamily="18" charset="0"/>
                <a:cs typeface="Times New Roman" panose="02020603050405020304" pitchFamily="18" charset="0"/>
              </a:endParaRPr>
            </a:p>
          </p:txBody>
        </p:sp>
        <p:sp>
          <p:nvSpPr>
            <p:cNvPr id="38" name="文本框 37">
              <a:extLst>
                <a:ext uri="{FF2B5EF4-FFF2-40B4-BE49-F238E27FC236}">
                  <a16:creationId xmlns:a16="http://schemas.microsoft.com/office/drawing/2014/main" id="{2B392794-C563-A623-81BA-6CCC11872787}"/>
                </a:ext>
              </a:extLst>
            </p:cNvPr>
            <p:cNvSpPr txBox="1"/>
            <p:nvPr/>
          </p:nvSpPr>
          <p:spPr>
            <a:xfrm>
              <a:off x="7480547" y="3619893"/>
              <a:ext cx="1065609"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1FB1A67C-DFC2-5879-D227-A7F57AE4C5C3}"/>
                </a:ext>
              </a:extLst>
            </p:cNvPr>
            <p:cNvSpPr txBox="1"/>
            <p:nvPr/>
          </p:nvSpPr>
          <p:spPr>
            <a:xfrm>
              <a:off x="7480547" y="4195541"/>
              <a:ext cx="1065609"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4</a:t>
              </a:r>
              <a:endParaRPr kumimoji="1" lang="zh-CN" altLang="en-US"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5BBA570D-800C-E4B0-3269-9E811C9038CB}"/>
                </a:ext>
              </a:extLst>
            </p:cNvPr>
            <p:cNvSpPr txBox="1"/>
            <p:nvPr/>
          </p:nvSpPr>
          <p:spPr>
            <a:xfrm>
              <a:off x="7480547" y="4771189"/>
              <a:ext cx="1065609"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3</a:t>
              </a:r>
              <a:endParaRPr kumimoji="1" lang="zh-CN" altLang="en-US"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9114273-1136-4550-C492-57FF4586C77B}"/>
                  </a:ext>
                </a:extLst>
              </p:cNvPr>
              <p:cNvSpPr txBox="1"/>
              <p:nvPr/>
            </p:nvSpPr>
            <p:spPr>
              <a:xfrm flipH="1">
                <a:off x="489598" y="981608"/>
                <a:ext cx="10819559" cy="847220"/>
              </a:xfrm>
              <a:prstGeom prst="rect">
                <a:avLst/>
              </a:prstGeom>
              <a:noFill/>
            </p:spPr>
            <p:txBody>
              <a:bodyPr wrap="square" rtlCol="0">
                <a:spAutoFit/>
              </a:bodyPr>
              <a:lstStyle/>
              <a:p>
                <a:pPr algn="just">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3</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：给定两个递增数组</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arr1</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，已知两个数组的长度都为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，求两个数组中所有数的上中位数。上中位数：假设递增序列长度为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，为第</a:t>
                </a:r>
                <a14:m>
                  <m:oMath xmlns:m="http://schemas.openxmlformats.org/officeDocument/2006/math">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oMath>
                </a14:m>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个数。</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29114273-1136-4550-C492-57FF4586C77B}"/>
                  </a:ext>
                </a:extLst>
              </p:cNvPr>
              <p:cNvSpPr txBox="1">
                <a:spLocks noRot="1" noChangeAspect="1" noMove="1" noResize="1" noEditPoints="1" noAdjustHandles="1" noChangeArrowheads="1" noChangeShapeType="1" noTextEdit="1"/>
              </p:cNvSpPr>
              <p:nvPr/>
            </p:nvSpPr>
            <p:spPr>
              <a:xfrm flipH="1">
                <a:off x="489598" y="981608"/>
                <a:ext cx="10819559" cy="847220"/>
              </a:xfrm>
              <a:prstGeom prst="rect">
                <a:avLst/>
              </a:prstGeom>
              <a:blipFill>
                <a:blip r:embed="rId2"/>
                <a:stretch>
                  <a:fillRect l="-234" r="-23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C6AAA9E5-2B66-4806-4FD4-25A3C96C642E}"/>
              </a:ext>
            </a:extLst>
          </p:cNvPr>
          <p:cNvSpPr txBox="1"/>
          <p:nvPr/>
        </p:nvSpPr>
        <p:spPr>
          <a:xfrm>
            <a:off x="7533237" y="1771580"/>
            <a:ext cx="2430909" cy="763607"/>
          </a:xfrm>
          <a:prstGeom prst="rect">
            <a:avLst/>
          </a:prstGeom>
          <a:noFill/>
        </p:spPr>
        <p:txBody>
          <a:bodyPr wrap="square">
            <a:spAutoFit/>
          </a:bodyPr>
          <a:lstStyle/>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示例</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4:</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输入：</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 [1, 2, 3, 4, 5], [0, 2, 4, 4, 5]</a:t>
            </a:r>
          </a:p>
          <a:p>
            <a:pPr>
              <a:lnSpc>
                <a:spcPct val="125000"/>
              </a:lnSpc>
            </a:pPr>
            <a:r>
              <a:rPr kumimoji="1" lang="zh-CN" altLang="en-US"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输出：</a:t>
            </a:r>
            <a:r>
              <a:rPr kumimoji="1" lang="en-US" altLang="zh-CN" sz="1200" dirty="0">
                <a:solidFill>
                  <a:schemeClr val="bg1">
                    <a:lumMod val="50000"/>
                  </a:schemeClr>
                </a:solidFill>
                <a:latin typeface="Times New Roman" panose="02020603050405020304" pitchFamily="18" charset="0"/>
                <a:ea typeface="Microsoft YaHei" panose="020B0503020204020204" pitchFamily="34" charset="-122"/>
                <a:cs typeface="Times New Roman" panose="02020603050405020304" pitchFamily="18" charset="0"/>
              </a:rPr>
              <a:t>3</a:t>
            </a:r>
          </a:p>
        </p:txBody>
      </p:sp>
    </p:spTree>
    <p:extLst>
      <p:ext uri="{BB962C8B-B14F-4D97-AF65-F5344CB8AC3E}">
        <p14:creationId xmlns:p14="http://schemas.microsoft.com/office/powerpoint/2010/main" val="342717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两递增数组的上中位数</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3</a:t>
            </a:r>
            <a:endParaRPr kumimoji="1"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9114273-1136-4550-C492-57FF4586C77B}"/>
                  </a:ext>
                </a:extLst>
              </p:cNvPr>
              <p:cNvSpPr txBox="1"/>
              <p:nvPr/>
            </p:nvSpPr>
            <p:spPr>
              <a:xfrm flipH="1">
                <a:off x="489598" y="981608"/>
                <a:ext cx="10819559" cy="847220"/>
              </a:xfrm>
              <a:prstGeom prst="rect">
                <a:avLst/>
              </a:prstGeom>
              <a:noFill/>
            </p:spPr>
            <p:txBody>
              <a:bodyPr wrap="square" rtlCol="0">
                <a:spAutoFit/>
              </a:bodyPr>
              <a:lstStyle/>
              <a:p>
                <a:pPr algn="just">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3</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：给定两个递增数组</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arr1</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，已知两个数组的长度都为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，求两个数组中所有数的上中位数。上中位数：假设递增序列长度为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，为第</a:t>
                </a:r>
                <a14:m>
                  <m:oMath xmlns:m="http://schemas.openxmlformats.org/officeDocument/2006/math">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oMath>
                </a14:m>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个数。</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29114273-1136-4550-C492-57FF4586C77B}"/>
                  </a:ext>
                </a:extLst>
              </p:cNvPr>
              <p:cNvSpPr txBox="1">
                <a:spLocks noRot="1" noChangeAspect="1" noMove="1" noResize="1" noEditPoints="1" noAdjustHandles="1" noChangeArrowheads="1" noChangeShapeType="1" noTextEdit="1"/>
              </p:cNvSpPr>
              <p:nvPr/>
            </p:nvSpPr>
            <p:spPr>
              <a:xfrm flipH="1">
                <a:off x="489598" y="981608"/>
                <a:ext cx="10819559" cy="847220"/>
              </a:xfrm>
              <a:prstGeom prst="rect">
                <a:avLst/>
              </a:prstGeom>
              <a:blipFill>
                <a:blip r:embed="rId2"/>
                <a:stretch>
                  <a:fillRect l="-234" r="-23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7FD57C07-C879-D70E-0F04-82EE5F36A3A7}"/>
              </a:ext>
            </a:extLst>
          </p:cNvPr>
          <p:cNvSpPr txBox="1"/>
          <p:nvPr/>
        </p:nvSpPr>
        <p:spPr>
          <a:xfrm>
            <a:off x="865212" y="1916882"/>
            <a:ext cx="6426034" cy="338554"/>
          </a:xfrm>
          <a:prstGeom prst="rect">
            <a:avLst/>
          </a:prstGeom>
          <a:noFill/>
        </p:spPr>
        <p:txBody>
          <a:bodyPr wrap="square" rtlCol="0">
            <a:spAutoFit/>
          </a:bodyPr>
          <a:lstStyle/>
          <a:p>
            <a:pPr marL="285750" indent="-285750">
              <a:buFont typeface="Wingdings" pitchFamily="2" charset="2"/>
              <a:buChar char="ü"/>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基础做法：合并两个数组后整体排序，输出整体的第</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a:t>
            </a:r>
          </a:p>
        </p:txBody>
      </p:sp>
      <p:sp>
        <p:nvSpPr>
          <p:cNvPr id="13" name="文本框 12">
            <a:extLst>
              <a:ext uri="{FF2B5EF4-FFF2-40B4-BE49-F238E27FC236}">
                <a16:creationId xmlns:a16="http://schemas.microsoft.com/office/drawing/2014/main" id="{28FBC07A-F520-96BB-16ED-39BBCC3384A8}"/>
              </a:ext>
            </a:extLst>
          </p:cNvPr>
          <p:cNvSpPr txBox="1"/>
          <p:nvPr/>
        </p:nvSpPr>
        <p:spPr>
          <a:xfrm>
            <a:off x="865212" y="2465113"/>
            <a:ext cx="6788947" cy="584775"/>
          </a:xfrm>
          <a:prstGeom prst="rect">
            <a:avLst/>
          </a:prstGeom>
          <a:noFill/>
        </p:spPr>
        <p:txBody>
          <a:bodyPr wrap="square" rtlCol="0">
            <a:spAutoFit/>
          </a:bodyPr>
          <a:lstStyle/>
          <a:p>
            <a:pPr marL="285750" indent="-285750">
              <a:buFont typeface="Wingdings" pitchFamily="2" charset="2"/>
              <a:buChar char="ü"/>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优化思路：借助数组递增的性质，使用</a:t>
            </a:r>
            <a:r>
              <a:rPr kumimoji="1"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二分搜索法</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缩小搜索范围，提升查找效率。</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3D9EB65-071D-521D-4F31-3CBEF3B772FA}"/>
                  </a:ext>
                </a:extLst>
              </p:cNvPr>
              <p:cNvSpPr txBox="1"/>
              <p:nvPr/>
            </p:nvSpPr>
            <p:spPr>
              <a:xfrm>
                <a:off x="1169402" y="3051183"/>
                <a:ext cx="7103199" cy="3128742"/>
              </a:xfrm>
              <a:prstGeom prst="rect">
                <a:avLst/>
              </a:prstGeom>
              <a:noFill/>
            </p:spPr>
            <p:txBody>
              <a:bodyPr wrap="square" rtlCol="0">
                <a:spAutoFit/>
              </a:bodyPr>
              <a:lstStyle/>
              <a:p>
                <a:pPr marL="285750" indent="-285750">
                  <a:lnSpc>
                    <a:spcPct val="125000"/>
                  </a:lnSpc>
                  <a:buFont typeface="Wingdings" pitchFamily="2" charset="2"/>
                  <a:buChar char="l"/>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对</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arr2[mid2]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的大小关系进行分类讨论：</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800100" lvl="1" indent="-342900">
                  <a:lnSpc>
                    <a:spcPct val="125000"/>
                  </a:lnSpc>
                  <a:buFont typeface="+mj-ea"/>
                  <a:buAutoNum type="circleNumDbPlain"/>
                </a:pP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arr2[mid2]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时，</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arr2[mid2]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，证明如下：</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200150" lvl="2" indent="-285750">
                  <a:lnSpc>
                    <a:spcPct val="125000"/>
                  </a:lnSpc>
                  <a:buFont typeface="Arial" panose="020B0604020202020204" pitchFamily="34" charset="0"/>
                  <a:buChar char="•"/>
                </a:pP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arr1[left1, 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arr2[left2, 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的区间长度都为 </a:t>
                </a:r>
                <a14:m>
                  <m:oMath xmlns:m="http://schemas.openxmlformats.org/officeDocument/2006/math">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−1</m:t>
                    </m:r>
                  </m:oMath>
                </a14:m>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200150" lvl="2" indent="-28575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即在整体数组中，</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arr2[mid2]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的左侧共</a:t>
                </a:r>
                <a14:m>
                  <m:oMath xmlns:m="http://schemas.openxmlformats.org/officeDocument/2006/math">
                    <m:r>
                      <a:rPr kumimoji="1" lang="en-US" altLang="zh-CN" sz="1600" b="0" i="0" smtClean="0">
                        <a:latin typeface="Cambria Math" panose="02040503050406030204" pitchFamily="18" charset="0"/>
                        <a:ea typeface="Microsoft YaHei" panose="020B0503020204020204" pitchFamily="34" charset="-122"/>
                        <a:cs typeface="Times New Roman" panose="02020603050405020304" pitchFamily="18" charset="0"/>
                      </a:rPr>
                      <m:t>2</m:t>
                    </m:r>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oMath>
                </a14:m>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657350" lvl="3" indent="-28575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14:m>
                  <m:oMath xmlns:m="http://schemas.openxmlformats.org/officeDocument/2006/math">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oMath>
                </a14:m>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为偶数时，</a:t>
                </a:r>
                <a:r>
                  <a:rPr kumimoji="1" lang="en-US" altLang="zh-CN" sz="1600" dirty="0">
                    <a:ea typeface="Microsoft YaHei" panose="020B0503020204020204" pitchFamily="34" charset="-122"/>
                    <a:cs typeface="Times New Roman" panose="02020603050405020304" pitchFamily="18" charset="0"/>
                  </a:rPr>
                  <a:t> </a:t>
                </a:r>
                <a14:m>
                  <m:oMath xmlns:m="http://schemas.openxmlformats.org/officeDocument/2006/math">
                    <m:r>
                      <a:rPr kumimoji="1" lang="en-US" altLang="zh-CN" sz="1600">
                        <a:latin typeface="Cambria Math" panose="02040503050406030204" pitchFamily="18" charset="0"/>
                        <a:ea typeface="Microsoft YaHei" panose="020B0503020204020204" pitchFamily="34" charset="-122"/>
                        <a:cs typeface="Times New Roman" panose="02020603050405020304" pitchFamily="18" charset="0"/>
                      </a:rPr>
                      <m:t>2</m:t>
                    </m:r>
                    <m:d>
                      <m:dPr>
                        <m:begChr m:val="⌈"/>
                        <m:endChr m:val="⌉"/>
                        <m:ctrlPr>
                          <a:rPr kumimoji="1" lang="zh-CN" altLang="en-US" sz="1600" i="1">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i="1">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i="1">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600" i="1">
                        <a:latin typeface="Cambria Math" panose="02040503050406030204" pitchFamily="18" charset="0"/>
                        <a:ea typeface="Microsoft YaHei" panose="020B0503020204020204" pitchFamily="34" charset="-122"/>
                        <a:cs typeface="Times New Roman" panose="02020603050405020304" pitchFamily="18" charset="0"/>
                      </a:rPr>
                      <m:t>−2</m:t>
                    </m:r>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m:t>
                    </m:r>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oMath>
                </a14:m>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657350" lvl="3" indent="-28575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14:m>
                  <m:oMath xmlns:m="http://schemas.openxmlformats.org/officeDocument/2006/math">
                    <m:r>
                      <a:rPr kumimoji="1" lang="en-US" altLang="zh-CN" sz="1600" i="1">
                        <a:latin typeface="Cambria Math" panose="02040503050406030204" pitchFamily="18" charset="0"/>
                        <a:ea typeface="Microsoft YaHei" panose="020B0503020204020204" pitchFamily="34" charset="-122"/>
                        <a:cs typeface="Times New Roman" panose="02020603050405020304" pitchFamily="18" charset="0"/>
                      </a:rPr>
                      <m:t>𝑛</m:t>
                    </m:r>
                  </m:oMath>
                </a14:m>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为奇数时，</a:t>
                </a:r>
                <a14:m>
                  <m:oMath xmlns:m="http://schemas.openxmlformats.org/officeDocument/2006/math">
                    <m:r>
                      <a:rPr kumimoji="1" lang="en-US" altLang="zh-CN" sz="1600" b="0" i="0" smtClean="0">
                        <a:latin typeface="Cambria Math" panose="02040503050406030204" pitchFamily="18" charset="0"/>
                        <a:ea typeface="Microsoft YaHei" panose="020B0503020204020204" pitchFamily="34" charset="-122"/>
                        <a:cs typeface="Times New Roman" panose="02020603050405020304" pitchFamily="18" charset="0"/>
                      </a:rPr>
                      <m:t>2</m:t>
                    </m:r>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−1</m:t>
                    </m:r>
                  </m:oMath>
                </a14:m>
                <a:endParaRPr kumimoji="1" lang="en-US" altLang="zh-CN" sz="1600" b="0" dirty="0">
                  <a:latin typeface="Times New Roman" panose="02020603050405020304" pitchFamily="18" charset="0"/>
                  <a:ea typeface="Microsoft YaHei" panose="020B0503020204020204" pitchFamily="34" charset="-122"/>
                  <a:cs typeface="Times New Roman" panose="02020603050405020304" pitchFamily="18" charset="0"/>
                </a:endParaRPr>
              </a:p>
              <a:p>
                <a:pPr marL="1200150" lvl="2" indent="-28575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综上，整体数组的第</a:t>
                </a:r>
                <a14:m>
                  <m:oMath xmlns:m="http://schemas.openxmlformats.org/officeDocument/2006/math">
                    <m:r>
                      <a:rPr kumimoji="1" lang="en-US" altLang="zh-CN" sz="16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oMath>
                </a14:m>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个数一定是</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arr2[mid2]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之一。</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B3D9EB65-071D-521D-4F31-3CBEF3B772FA}"/>
                  </a:ext>
                </a:extLst>
              </p:cNvPr>
              <p:cNvSpPr txBox="1">
                <a:spLocks noRot="1" noChangeAspect="1" noMove="1" noResize="1" noEditPoints="1" noAdjustHandles="1" noChangeArrowheads="1" noChangeShapeType="1" noTextEdit="1"/>
              </p:cNvSpPr>
              <p:nvPr/>
            </p:nvSpPr>
            <p:spPr>
              <a:xfrm>
                <a:off x="1169402" y="3051183"/>
                <a:ext cx="7103199" cy="3128742"/>
              </a:xfrm>
              <a:prstGeom prst="rect">
                <a:avLst/>
              </a:prstGeom>
              <a:blipFill>
                <a:blip r:embed="rId3"/>
                <a:stretch>
                  <a:fillRect l="-357" r="-3393" b="-1619"/>
                </a:stretch>
              </a:blipFill>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0EE6E02D-43D7-0D95-8B0E-2C0B7DA1195F}"/>
              </a:ext>
            </a:extLst>
          </p:cNvPr>
          <p:cNvGrpSpPr/>
          <p:nvPr/>
        </p:nvGrpSpPr>
        <p:grpSpPr>
          <a:xfrm>
            <a:off x="8505581" y="3567647"/>
            <a:ext cx="3074276" cy="2095814"/>
            <a:chOff x="8376372" y="2933359"/>
            <a:chExt cx="3074276" cy="2095814"/>
          </a:xfrm>
        </p:grpSpPr>
        <p:grpSp>
          <p:nvGrpSpPr>
            <p:cNvPr id="50" name="组合 49">
              <a:extLst>
                <a:ext uri="{FF2B5EF4-FFF2-40B4-BE49-F238E27FC236}">
                  <a16:creationId xmlns:a16="http://schemas.microsoft.com/office/drawing/2014/main" id="{DCBE3D81-61D4-5CD0-4CDA-2D5296376D14}"/>
                </a:ext>
              </a:extLst>
            </p:cNvPr>
            <p:cNvGrpSpPr/>
            <p:nvPr/>
          </p:nvGrpSpPr>
          <p:grpSpPr>
            <a:xfrm>
              <a:off x="8617779" y="3114664"/>
              <a:ext cx="2732993" cy="806119"/>
              <a:chOff x="9067495" y="2465112"/>
              <a:chExt cx="2732993" cy="806119"/>
            </a:xfrm>
          </p:grpSpPr>
          <p:sp>
            <p:nvSpPr>
              <p:cNvPr id="51" name="文本框 50">
                <a:extLst>
                  <a:ext uri="{FF2B5EF4-FFF2-40B4-BE49-F238E27FC236}">
                    <a16:creationId xmlns:a16="http://schemas.microsoft.com/office/drawing/2014/main" id="{5370801B-8B48-F84C-E9F1-E18990FDC00E}"/>
                  </a:ext>
                </a:extLst>
              </p:cNvPr>
              <p:cNvSpPr txBox="1"/>
              <p:nvPr/>
            </p:nvSpPr>
            <p:spPr>
              <a:xfrm>
                <a:off x="9067495" y="2465112"/>
                <a:ext cx="2732993" cy="307777"/>
              </a:xfrm>
              <a:prstGeom prst="rect">
                <a:avLst/>
              </a:prstGeom>
              <a:noFill/>
            </p:spPr>
            <p:txBody>
              <a:bodyPr wrap="square" rtlCol="0">
                <a:spAutoFit/>
              </a:bodyPr>
              <a:lstStyle/>
              <a:p>
                <a:r>
                  <a:rPr kumimoji="1" lang="en-US" altLang="zh-CN" sz="1400" dirty="0">
                    <a:solidFill>
                      <a:srgbClr val="005493"/>
                    </a:solidFill>
                    <a:latin typeface="Times New Roman" panose="02020603050405020304" pitchFamily="18" charset="0"/>
                    <a:cs typeface="Times New Roman" panose="02020603050405020304" pitchFamily="18" charset="0"/>
                  </a:rPr>
                  <a:t>arr1</a:t>
                </a:r>
                <a:r>
                  <a:rPr kumimoji="1" lang="zh-CN" altLang="en-US" sz="1400" dirty="0">
                    <a:solidFill>
                      <a:srgbClr val="005493"/>
                    </a:solidFill>
                    <a:latin typeface="Times New Roman" panose="02020603050405020304" pitchFamily="18" charset="0"/>
                    <a:cs typeface="Times New Roman" panose="02020603050405020304" pitchFamily="18" charset="0"/>
                  </a:rPr>
                  <a:t>：</a:t>
                </a:r>
                <a:r>
                  <a:rPr kumimoji="1" lang="en-US" altLang="zh-CN" sz="1400" dirty="0">
                    <a:solidFill>
                      <a:srgbClr val="005493"/>
                    </a:solidFill>
                    <a:latin typeface="Times New Roman" panose="02020603050405020304" pitchFamily="18" charset="0"/>
                    <a:cs typeface="Times New Roman" panose="02020603050405020304" pitchFamily="18" charset="0"/>
                  </a:rPr>
                  <a:t>[left1, …, mid1, …, right1]</a:t>
                </a:r>
                <a:endParaRPr kumimoji="1" lang="zh-CN" altLang="en-US" sz="1400" dirty="0">
                  <a:solidFill>
                    <a:srgbClr val="005493"/>
                  </a:solidFill>
                  <a:latin typeface="Times New Roman" panose="02020603050405020304" pitchFamily="18" charset="0"/>
                  <a:cs typeface="Times New Roman" panose="02020603050405020304" pitchFamily="18" charset="0"/>
                </a:endParaRPr>
              </a:p>
            </p:txBody>
          </p:sp>
          <p:sp>
            <p:nvSpPr>
              <p:cNvPr id="52" name="左大括号 51">
                <a:extLst>
                  <a:ext uri="{FF2B5EF4-FFF2-40B4-BE49-F238E27FC236}">
                    <a16:creationId xmlns:a16="http://schemas.microsoft.com/office/drawing/2014/main" id="{AD3FEAB1-9B0F-9582-737F-151DC44EB506}"/>
                  </a:ext>
                </a:extLst>
              </p:cNvPr>
              <p:cNvSpPr/>
              <p:nvPr/>
            </p:nvSpPr>
            <p:spPr>
              <a:xfrm rot="16200000">
                <a:off x="9969785" y="2489044"/>
                <a:ext cx="120082" cy="687774"/>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2EB8FEC3-E385-B276-8A2F-E8697C0B4E71}"/>
                      </a:ext>
                    </a:extLst>
                  </p:cNvPr>
                  <p:cNvSpPr txBox="1"/>
                  <p:nvPr/>
                </p:nvSpPr>
                <p:spPr>
                  <a:xfrm>
                    <a:off x="9638152" y="2890101"/>
                    <a:ext cx="783348"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−1</m:t>
                          </m:r>
                        </m:oMath>
                      </m:oMathPara>
                    </a14:m>
                    <a:endParaRPr lang="zh-CN" altLang="en-US" sz="1100" dirty="0">
                      <a:solidFill>
                        <a:srgbClr val="FF0000"/>
                      </a:solidFill>
                    </a:endParaRPr>
                  </a:p>
                </p:txBody>
              </p:sp>
            </mc:Choice>
            <mc:Fallback xmlns="">
              <p:sp>
                <p:nvSpPr>
                  <p:cNvPr id="53" name="文本框 52">
                    <a:extLst>
                      <a:ext uri="{FF2B5EF4-FFF2-40B4-BE49-F238E27FC236}">
                        <a16:creationId xmlns:a16="http://schemas.microsoft.com/office/drawing/2014/main" id="{2EB8FEC3-E385-B276-8A2F-E8697C0B4E71}"/>
                      </a:ext>
                    </a:extLst>
                  </p:cNvPr>
                  <p:cNvSpPr txBox="1">
                    <a:spLocks noRot="1" noChangeAspect="1" noMove="1" noResize="1" noEditPoints="1" noAdjustHandles="1" noChangeArrowheads="1" noChangeShapeType="1" noTextEdit="1"/>
                  </p:cNvSpPr>
                  <p:nvPr/>
                </p:nvSpPr>
                <p:spPr>
                  <a:xfrm>
                    <a:off x="9638152" y="2890101"/>
                    <a:ext cx="783348" cy="381130"/>
                  </a:xfrm>
                  <a:prstGeom prst="rect">
                    <a:avLst/>
                  </a:prstGeom>
                  <a:blipFill>
                    <a:blip r:embed="rId4"/>
                    <a:stretch>
                      <a:fillRect/>
                    </a:stretch>
                  </a:blipFill>
                </p:spPr>
                <p:txBody>
                  <a:bodyPr/>
                  <a:lstStyle/>
                  <a:p>
                    <a:r>
                      <a:rPr lang="zh-CN" altLang="en-US">
                        <a:noFill/>
                      </a:rPr>
                      <a:t> </a:t>
                    </a:r>
                  </a:p>
                </p:txBody>
              </p:sp>
            </mc:Fallback>
          </mc:AlternateContent>
        </p:grpSp>
        <p:grpSp>
          <p:nvGrpSpPr>
            <p:cNvPr id="54" name="组合 53">
              <a:extLst>
                <a:ext uri="{FF2B5EF4-FFF2-40B4-BE49-F238E27FC236}">
                  <a16:creationId xmlns:a16="http://schemas.microsoft.com/office/drawing/2014/main" id="{9D1D8522-FCF9-1D7A-0409-7B2610CFA13D}"/>
                </a:ext>
              </a:extLst>
            </p:cNvPr>
            <p:cNvGrpSpPr/>
            <p:nvPr/>
          </p:nvGrpSpPr>
          <p:grpSpPr>
            <a:xfrm>
              <a:off x="8617779" y="4169954"/>
              <a:ext cx="2732993" cy="812810"/>
              <a:chOff x="9067496" y="4206304"/>
              <a:chExt cx="2732993" cy="812810"/>
            </a:xfrm>
          </p:grpSpPr>
          <p:sp>
            <p:nvSpPr>
              <p:cNvPr id="55" name="文本框 54">
                <a:extLst>
                  <a:ext uri="{FF2B5EF4-FFF2-40B4-BE49-F238E27FC236}">
                    <a16:creationId xmlns:a16="http://schemas.microsoft.com/office/drawing/2014/main" id="{6651FDD0-7379-CBF8-5FE3-0B0B884BE40F}"/>
                  </a:ext>
                </a:extLst>
              </p:cNvPr>
              <p:cNvSpPr txBox="1"/>
              <p:nvPr/>
            </p:nvSpPr>
            <p:spPr>
              <a:xfrm>
                <a:off x="9067496" y="4206304"/>
                <a:ext cx="2732993" cy="307777"/>
              </a:xfrm>
              <a:prstGeom prst="rect">
                <a:avLst/>
              </a:prstGeom>
              <a:noFill/>
            </p:spPr>
            <p:txBody>
              <a:bodyPr wrap="square" rtlCol="0">
                <a:spAutoFit/>
              </a:bodyPr>
              <a:lstStyle/>
              <a:p>
                <a:r>
                  <a:rPr kumimoji="1" lang="en-US" altLang="zh-CN" sz="1400" dirty="0">
                    <a:solidFill>
                      <a:srgbClr val="005493"/>
                    </a:solidFill>
                    <a:latin typeface="Times New Roman" panose="02020603050405020304" pitchFamily="18" charset="0"/>
                    <a:cs typeface="Times New Roman" panose="02020603050405020304" pitchFamily="18" charset="0"/>
                  </a:rPr>
                  <a:t>arr2</a:t>
                </a:r>
                <a:r>
                  <a:rPr kumimoji="1" lang="zh-CN" altLang="en-US" sz="1400" dirty="0">
                    <a:solidFill>
                      <a:srgbClr val="005493"/>
                    </a:solidFill>
                    <a:latin typeface="Times New Roman" panose="02020603050405020304" pitchFamily="18" charset="0"/>
                    <a:cs typeface="Times New Roman" panose="02020603050405020304" pitchFamily="18" charset="0"/>
                  </a:rPr>
                  <a:t>：</a:t>
                </a:r>
                <a:r>
                  <a:rPr kumimoji="1" lang="en-US" altLang="zh-CN" sz="1400" dirty="0">
                    <a:solidFill>
                      <a:srgbClr val="005493"/>
                    </a:solidFill>
                    <a:latin typeface="Times New Roman" panose="02020603050405020304" pitchFamily="18" charset="0"/>
                    <a:cs typeface="Times New Roman" panose="02020603050405020304" pitchFamily="18" charset="0"/>
                  </a:rPr>
                  <a:t>[left2, …, mid2, …, right2]</a:t>
                </a:r>
                <a:endParaRPr kumimoji="1" lang="zh-CN" altLang="en-US" sz="1400" dirty="0">
                  <a:solidFill>
                    <a:srgbClr val="005493"/>
                  </a:solidFill>
                  <a:latin typeface="Times New Roman" panose="02020603050405020304" pitchFamily="18" charset="0"/>
                  <a:cs typeface="Times New Roman" panose="02020603050405020304" pitchFamily="18" charset="0"/>
                </a:endParaRPr>
              </a:p>
            </p:txBody>
          </p:sp>
          <p:sp>
            <p:nvSpPr>
              <p:cNvPr id="56" name="左大括号 55">
                <a:extLst>
                  <a:ext uri="{FF2B5EF4-FFF2-40B4-BE49-F238E27FC236}">
                    <a16:creationId xmlns:a16="http://schemas.microsoft.com/office/drawing/2014/main" id="{BC39D030-C2B7-5E6C-8348-9E4A1F703F9E}"/>
                  </a:ext>
                </a:extLst>
              </p:cNvPr>
              <p:cNvSpPr/>
              <p:nvPr/>
            </p:nvSpPr>
            <p:spPr>
              <a:xfrm rot="16200000">
                <a:off x="9969785" y="4230235"/>
                <a:ext cx="120082" cy="687774"/>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57" name="文本框 56">
                    <a:extLst>
                      <a:ext uri="{FF2B5EF4-FFF2-40B4-BE49-F238E27FC236}">
                        <a16:creationId xmlns:a16="http://schemas.microsoft.com/office/drawing/2014/main" id="{A0E9C57C-8256-B8C2-04DB-14906189D420}"/>
                      </a:ext>
                    </a:extLst>
                  </p:cNvPr>
                  <p:cNvSpPr txBox="1"/>
                  <p:nvPr/>
                </p:nvSpPr>
                <p:spPr>
                  <a:xfrm>
                    <a:off x="9638152" y="4637984"/>
                    <a:ext cx="783348"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−1</m:t>
                          </m:r>
                        </m:oMath>
                      </m:oMathPara>
                    </a14:m>
                    <a:endParaRPr lang="zh-CN" altLang="en-US" sz="1100" dirty="0">
                      <a:solidFill>
                        <a:srgbClr val="FF0000"/>
                      </a:solidFill>
                    </a:endParaRPr>
                  </a:p>
                </p:txBody>
              </p:sp>
            </mc:Choice>
            <mc:Fallback xmlns="">
              <p:sp>
                <p:nvSpPr>
                  <p:cNvPr id="57" name="文本框 56">
                    <a:extLst>
                      <a:ext uri="{FF2B5EF4-FFF2-40B4-BE49-F238E27FC236}">
                        <a16:creationId xmlns:a16="http://schemas.microsoft.com/office/drawing/2014/main" id="{A0E9C57C-8256-B8C2-04DB-14906189D420}"/>
                      </a:ext>
                    </a:extLst>
                  </p:cNvPr>
                  <p:cNvSpPr txBox="1">
                    <a:spLocks noRot="1" noChangeAspect="1" noMove="1" noResize="1" noEditPoints="1" noAdjustHandles="1" noChangeArrowheads="1" noChangeShapeType="1" noTextEdit="1"/>
                  </p:cNvSpPr>
                  <p:nvPr/>
                </p:nvSpPr>
                <p:spPr>
                  <a:xfrm>
                    <a:off x="9638152" y="4637984"/>
                    <a:ext cx="783348" cy="381130"/>
                  </a:xfrm>
                  <a:prstGeom prst="rect">
                    <a:avLst/>
                  </a:prstGeom>
                  <a:blipFill>
                    <a:blip r:embed="rId5"/>
                    <a:stretch>
                      <a:fillRect/>
                    </a:stretch>
                  </a:blipFill>
                </p:spPr>
                <p:txBody>
                  <a:bodyPr/>
                  <a:lstStyle/>
                  <a:p>
                    <a:r>
                      <a:rPr lang="zh-CN" altLang="en-US">
                        <a:noFill/>
                      </a:rPr>
                      <a:t> </a:t>
                    </a:r>
                  </a:p>
                </p:txBody>
              </p:sp>
            </mc:Fallback>
          </mc:AlternateContent>
        </p:grpSp>
        <p:cxnSp>
          <p:nvCxnSpPr>
            <p:cNvPr id="58" name="直线连接符 57">
              <a:extLst>
                <a:ext uri="{FF2B5EF4-FFF2-40B4-BE49-F238E27FC236}">
                  <a16:creationId xmlns:a16="http://schemas.microsoft.com/office/drawing/2014/main" id="{337C4056-461E-79DE-2D93-AA6B85B99111}"/>
                </a:ext>
              </a:extLst>
            </p:cNvPr>
            <p:cNvCxnSpPr>
              <a:cxnSpLocks/>
            </p:cNvCxnSpPr>
            <p:nvPr/>
          </p:nvCxnSpPr>
          <p:spPr>
            <a:xfrm>
              <a:off x="9923996" y="2985498"/>
              <a:ext cx="0" cy="1965165"/>
            </a:xfrm>
            <a:prstGeom prst="line">
              <a:avLst/>
            </a:prstGeom>
            <a:ln w="12700">
              <a:prstDash val="dashDot"/>
            </a:ln>
          </p:spPr>
          <p:style>
            <a:lnRef idx="1">
              <a:schemeClr val="accent6"/>
            </a:lnRef>
            <a:fillRef idx="0">
              <a:schemeClr val="accent6"/>
            </a:fillRef>
            <a:effectRef idx="0">
              <a:schemeClr val="accent6"/>
            </a:effectRef>
            <a:fontRef idx="minor">
              <a:schemeClr val="tx1"/>
            </a:fontRef>
          </p:style>
        </p:cxnSp>
        <p:sp>
          <p:nvSpPr>
            <p:cNvPr id="59" name="圆角矩形 58">
              <a:extLst>
                <a:ext uri="{FF2B5EF4-FFF2-40B4-BE49-F238E27FC236}">
                  <a16:creationId xmlns:a16="http://schemas.microsoft.com/office/drawing/2014/main" id="{79A5C26B-C222-AD7C-24C6-9D9B48BCF247}"/>
                </a:ext>
              </a:extLst>
            </p:cNvPr>
            <p:cNvSpPr/>
            <p:nvPr/>
          </p:nvSpPr>
          <p:spPr>
            <a:xfrm>
              <a:off x="8376372" y="2933359"/>
              <a:ext cx="3074276" cy="2095814"/>
            </a:xfrm>
            <a:prstGeom prst="roundRect">
              <a:avLst>
                <a:gd name="adj" fmla="val 7707"/>
              </a:avLst>
            </a:prstGeom>
            <a:noFill/>
            <a:ln>
              <a:solidFill>
                <a:srgbClr val="0054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2797870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25">
            <a:extLst>
              <a:ext uri="{FF2B5EF4-FFF2-40B4-BE49-F238E27FC236}">
                <a16:creationId xmlns:a16="http://schemas.microsoft.com/office/drawing/2014/main" id="{2D1A6596-ED8D-3B5B-E5D8-9BEDE74584C9}"/>
              </a:ext>
            </a:extLst>
          </p:cNvPr>
          <p:cNvSpPr/>
          <p:nvPr/>
        </p:nvSpPr>
        <p:spPr>
          <a:xfrm>
            <a:off x="948358" y="397905"/>
            <a:ext cx="10360800" cy="4799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dirty="0">
                <a:solidFill>
                  <a:schemeClr val="bg1"/>
                </a:solidFill>
                <a:latin typeface="微软雅黑" panose="020B0503020204020204" pitchFamily="34" charset="-122"/>
                <a:ea typeface="微软雅黑" panose="020B0503020204020204" pitchFamily="34" charset="-122"/>
                <a:cs typeface="+mn-ea"/>
              </a:rPr>
              <a:t>递归与分治策略 </a:t>
            </a:r>
            <a:r>
              <a:rPr lang="en-US" altLang="zh-CN" sz="2400" b="1" dirty="0">
                <a:solidFill>
                  <a:schemeClr val="bg1"/>
                </a:solidFill>
                <a:latin typeface="微软雅黑" panose="020B0503020204020204" pitchFamily="34" charset="-122"/>
                <a:ea typeface="微软雅黑" panose="020B0503020204020204" pitchFamily="34" charset="-122"/>
                <a:cs typeface="+mn-ea"/>
              </a:rPr>
              <a:t>&gt;</a:t>
            </a:r>
            <a:r>
              <a:rPr lang="zh-CN" altLang="en-US" sz="2400" b="1" dirty="0">
                <a:solidFill>
                  <a:schemeClr val="bg1"/>
                </a:solidFill>
                <a:latin typeface="微软雅黑" panose="020B0503020204020204" pitchFamily="34" charset="-122"/>
                <a:ea typeface="微软雅黑" panose="020B0503020204020204" pitchFamily="34" charset="-122"/>
                <a:cs typeface="+mn-ea"/>
              </a:rPr>
              <a:t> 分治法 </a:t>
            </a:r>
            <a:r>
              <a:rPr lang="en-US" altLang="zh-CN" sz="2400" b="1" dirty="0">
                <a:solidFill>
                  <a:schemeClr val="bg1"/>
                </a:solidFill>
                <a:latin typeface="微软雅黑" panose="020B0503020204020204" pitchFamily="34" charset="-122"/>
                <a:ea typeface="微软雅黑" panose="020B0503020204020204" pitchFamily="34" charset="-122"/>
                <a:cs typeface="+mn-ea"/>
              </a:rPr>
              <a:t>&gt; </a:t>
            </a:r>
            <a:r>
              <a:rPr lang="zh-CN" altLang="en-US" sz="2400" b="1" dirty="0">
                <a:solidFill>
                  <a:schemeClr val="bg1"/>
                </a:solidFill>
                <a:latin typeface="微软雅黑" panose="020B0503020204020204" pitchFamily="34" charset="-122"/>
                <a:ea typeface="微软雅黑" panose="020B0503020204020204" pitchFamily="34" charset="-122"/>
                <a:cs typeface="+mn-ea"/>
              </a:rPr>
              <a:t>两递增数组的上中位数</a:t>
            </a:r>
          </a:p>
        </p:txBody>
      </p:sp>
      <p:sp>
        <p:nvSpPr>
          <p:cNvPr id="6" name="矩形 5">
            <a:extLst>
              <a:ext uri="{FF2B5EF4-FFF2-40B4-BE49-F238E27FC236}">
                <a16:creationId xmlns:a16="http://schemas.microsoft.com/office/drawing/2014/main" id="{FEA12763-FF08-7BEE-BEB2-6DBE5C57030E}"/>
              </a:ext>
            </a:extLst>
          </p:cNvPr>
          <p:cNvSpPr/>
          <p:nvPr/>
        </p:nvSpPr>
        <p:spPr>
          <a:xfrm>
            <a:off x="385301" y="397905"/>
            <a:ext cx="479911" cy="479911"/>
          </a:xfrm>
          <a:prstGeom prst="rect">
            <a:avLst/>
          </a:prstGeom>
          <a:solidFill>
            <a:srgbClr val="C4261D"/>
          </a:solidFill>
          <a:ln>
            <a:solidFill>
              <a:srgbClr val="C4261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微软雅黑" panose="020B0503020204020204" pitchFamily="34" charset="-122"/>
                <a:ea typeface="微软雅黑" panose="020B0503020204020204" pitchFamily="34" charset="-122"/>
              </a:rPr>
              <a:t>3</a:t>
            </a:r>
            <a:endParaRPr kumimoji="1" lang="zh-CN" altLang="en-US" sz="2400" b="1"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29114273-1136-4550-C492-57FF4586C77B}"/>
                  </a:ext>
                </a:extLst>
              </p:cNvPr>
              <p:cNvSpPr txBox="1"/>
              <p:nvPr/>
            </p:nvSpPr>
            <p:spPr>
              <a:xfrm flipH="1">
                <a:off x="489598" y="981608"/>
                <a:ext cx="10819559" cy="847220"/>
              </a:xfrm>
              <a:prstGeom prst="rect">
                <a:avLst/>
              </a:prstGeom>
              <a:noFill/>
            </p:spPr>
            <p:txBody>
              <a:bodyPr wrap="square" rtlCol="0">
                <a:spAutoFit/>
              </a:bodyPr>
              <a:lstStyle/>
              <a:p>
                <a:pPr algn="just">
                  <a:lnSpc>
                    <a:spcPct val="125000"/>
                  </a:lnSpc>
                </a:pP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例</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3</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：给定两个递增数组</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arr1</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和</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arr2</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，已知两个数组的长度都为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，求两个数组中所有数的上中位数。上中位数：假设递增序列长度为</a:t>
                </a:r>
                <a:r>
                  <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，为第</a:t>
                </a:r>
                <a14:m>
                  <m:oMath xmlns:m="http://schemas.openxmlformats.org/officeDocument/2006/math">
                    <m:d>
                      <m:dPr>
                        <m:begChr m:val="⌈"/>
                        <m:endChr m:val="⌉"/>
                        <m:ctrlPr>
                          <a:rPr kumimoji="1" lang="zh-CN" altLang="en-US" sz="1600" i="1" smtClean="0">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600" i="1" smtClean="0">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600" b="0" i="1" smtClean="0">
                                <a:latin typeface="Cambria Math" panose="02040503050406030204" pitchFamily="18" charset="0"/>
                                <a:ea typeface="Microsoft YaHei" panose="020B0503020204020204" pitchFamily="34" charset="-122"/>
                                <a:cs typeface="Times New Roman" panose="02020603050405020304" pitchFamily="18" charset="0"/>
                              </a:rPr>
                              <m:t>2</m:t>
                            </m:r>
                          </m:den>
                        </m:f>
                      </m:e>
                    </m:d>
                  </m:oMath>
                </a14:m>
                <a:r>
                  <a:rPr kumimoji="1" lang="zh-CN" altLang="en-US" sz="1600" dirty="0">
                    <a:latin typeface="Times New Roman" panose="02020603050405020304" pitchFamily="18" charset="0"/>
                    <a:ea typeface="Microsoft YaHei" panose="020B0503020204020204" pitchFamily="34" charset="-122"/>
                    <a:cs typeface="Times New Roman" panose="02020603050405020304" pitchFamily="18" charset="0"/>
                  </a:rPr>
                  <a:t>个数。</a:t>
                </a:r>
                <a:endParaRPr kumimoji="1" lang="en-US" altLang="zh-CN" sz="1600" dirty="0">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29114273-1136-4550-C492-57FF4586C77B}"/>
                  </a:ext>
                </a:extLst>
              </p:cNvPr>
              <p:cNvSpPr txBox="1">
                <a:spLocks noRot="1" noChangeAspect="1" noMove="1" noResize="1" noEditPoints="1" noAdjustHandles="1" noChangeArrowheads="1" noChangeShapeType="1" noTextEdit="1"/>
              </p:cNvSpPr>
              <p:nvPr/>
            </p:nvSpPr>
            <p:spPr>
              <a:xfrm flipH="1">
                <a:off x="489598" y="981608"/>
                <a:ext cx="10819559" cy="847220"/>
              </a:xfrm>
              <a:prstGeom prst="rect">
                <a:avLst/>
              </a:prstGeom>
              <a:blipFill>
                <a:blip r:embed="rId2"/>
                <a:stretch>
                  <a:fillRect l="-234" r="-2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B3D9EB65-071D-521D-4F31-3CBEF3B772FA}"/>
                  </a:ext>
                </a:extLst>
              </p:cNvPr>
              <p:cNvSpPr txBox="1"/>
              <p:nvPr/>
            </p:nvSpPr>
            <p:spPr>
              <a:xfrm>
                <a:off x="378524" y="1823400"/>
                <a:ext cx="8179068" cy="3757375"/>
              </a:xfrm>
              <a:prstGeom prst="rect">
                <a:avLst/>
              </a:prstGeom>
              <a:noFill/>
            </p:spPr>
            <p:txBody>
              <a:bodyPr wrap="square" rtlCol="0">
                <a:spAutoFit/>
              </a:bodyPr>
              <a:lstStyle/>
              <a:p>
                <a:pPr marL="800100" lvl="1" indent="-342900">
                  <a:lnSpc>
                    <a:spcPct val="125000"/>
                  </a:lnSpc>
                  <a:buFont typeface="+mj-ea"/>
                  <a:buAutoNum type="circleNumDbPlain" startAt="2"/>
                </a:pP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arr1[mid1]</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&lt; arr2[mid2]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时，</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arr1[mid1, right1]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arr2[left2, mid2]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，证明如下：</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200150" lvl="2" indent="-28575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利用反证法证明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target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arr1[left1, mid1) </a:t>
                </a:r>
                <a14:m>
                  <m:oMath xmlns:m="http://schemas.openxmlformats.org/officeDocument/2006/math">
                    <m:r>
                      <a:rPr kumimoji="1" lang="en-US" altLang="zh-CN" sz="1600" b="1" i="1" u="sng" smtClean="0">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arr2(mid2, right2]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endPar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0" lvl="3" indent="-342900">
                  <a:lnSpc>
                    <a:spcPct val="125000"/>
                  </a:lnSpc>
                  <a:buFont typeface="+mj-lt"/>
                  <a:buAutoNum type="alphaLcParen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假设</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kumimoji="1" lang="en-US" altLang="zh-CN" sz="1600" b="1" i="1" u="sng">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arr1[left1, mid1</a:t>
                </a:r>
                <a:r>
                  <a:rPr kumimoji="1" lang="en-US" altLang="zh-CN" sz="1600" b="1"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，那么</a:t>
                </a:r>
                <a:r>
                  <a:rPr kumimoji="1"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至少</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有</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个数大于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2171700" lvl="4" indent="-34290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为偶数时，</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n+2</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个数大于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2171700" lvl="4" indent="-34290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为奇数时，</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个数大于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2171700" lvl="4" indent="-34290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这与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为整体第</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个数矛盾。</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1714500" lvl="3" indent="-342900">
                  <a:lnSpc>
                    <a:spcPct val="125000"/>
                  </a:lnSpc>
                  <a:buFont typeface="+mj-lt"/>
                  <a:buAutoNum type="alphaLcParen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假设</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14:m>
                  <m:oMath xmlns:m="http://schemas.openxmlformats.org/officeDocument/2006/math">
                    <m:r>
                      <a:rPr kumimoji="1" lang="en-US" altLang="zh-CN" sz="1600" b="1" i="1" u="sng">
                        <a:solidFill>
                          <a:srgbClr val="005493"/>
                        </a:solidFill>
                        <a:latin typeface="Cambria Math" panose="02040503050406030204" pitchFamily="18" charset="0"/>
                        <a:ea typeface="Cambria Math" panose="02040503050406030204" pitchFamily="18" charset="0"/>
                        <a:cs typeface="Times New Roman" panose="02020603050405020304" pitchFamily="18" charset="0"/>
                      </a:rPr>
                      <m:t>∈</m:t>
                    </m:r>
                  </m:oMath>
                </a14:m>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arr2</a:t>
                </a:r>
                <a:r>
                  <a:rPr kumimoji="1" lang="en-US" altLang="zh-CN" sz="1600" b="1" u="sng"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en-US" altLang="zh-CN"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mid2, right2]</a:t>
                </a:r>
                <a:r>
                  <a:rPr kumimoji="1" lang="zh-CN" altLang="en-US" sz="1600" b="1" u="sng"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，那么</a:t>
                </a:r>
                <a:r>
                  <a:rPr kumimoji="1" lang="zh-CN" altLang="en-US" sz="1600" dirty="0">
                    <a:solidFill>
                      <a:srgbClr val="FF0000"/>
                    </a:solidFill>
                    <a:latin typeface="Times New Roman" panose="02020603050405020304" pitchFamily="18" charset="0"/>
                    <a:ea typeface="Microsoft YaHei" panose="020B0503020204020204" pitchFamily="34" charset="-122"/>
                    <a:cs typeface="Times New Roman" panose="02020603050405020304" pitchFamily="18" charset="0"/>
                  </a:rPr>
                  <a:t>至少</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有</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        </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个数小于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2171700" lvl="4" indent="-34290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为偶数时，</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个数小于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2171700" lvl="4" indent="-34290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当</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为奇数时，</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n+1</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个数小于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a:p>
                <a:pPr marL="2171700" lvl="4" indent="-342900">
                  <a:lnSpc>
                    <a:spcPct val="125000"/>
                  </a:lnSpc>
                  <a:buFont typeface="Arial" panose="020B0604020202020204" pitchFamily="34" charset="0"/>
                  <a:buChar char="•"/>
                </a:pP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这与</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target</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为整体第</a:t>
                </a:r>
                <a:r>
                  <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n</a:t>
                </a:r>
                <a:r>
                  <a:rPr kumimoji="1" lang="zh-CN" altLang="en-US"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rPr>
                  <a:t>个数矛盾。</a:t>
                </a:r>
                <a:endParaRPr kumimoji="1" lang="en-US" altLang="zh-CN" sz="1600" dirty="0">
                  <a:solidFill>
                    <a:srgbClr val="005493"/>
                  </a:solidFill>
                  <a:latin typeface="Times New Roman" panose="02020603050405020304" pitchFamily="18" charset="0"/>
                  <a:ea typeface="Microsoft YaHei" panose="020B0503020204020204" pitchFamily="34"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B3D9EB65-071D-521D-4F31-3CBEF3B772FA}"/>
                  </a:ext>
                </a:extLst>
              </p:cNvPr>
              <p:cNvSpPr txBox="1">
                <a:spLocks noRot="1" noChangeAspect="1" noMove="1" noResize="1" noEditPoints="1" noAdjustHandles="1" noChangeArrowheads="1" noChangeShapeType="1" noTextEdit="1"/>
              </p:cNvSpPr>
              <p:nvPr/>
            </p:nvSpPr>
            <p:spPr>
              <a:xfrm>
                <a:off x="378524" y="1823400"/>
                <a:ext cx="8179068" cy="3757375"/>
              </a:xfrm>
              <a:prstGeom prst="rect">
                <a:avLst/>
              </a:prstGeom>
              <a:blipFill>
                <a:blip r:embed="rId3"/>
                <a:stretch>
                  <a:fillRect t="-337" b="-1347"/>
                </a:stretch>
              </a:blipFill>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9ACFB1C8-4844-E7C1-461F-481E312B52C4}"/>
              </a:ext>
            </a:extLst>
          </p:cNvPr>
          <p:cNvGrpSpPr/>
          <p:nvPr/>
        </p:nvGrpSpPr>
        <p:grpSpPr>
          <a:xfrm>
            <a:off x="8396237" y="2805869"/>
            <a:ext cx="3074276" cy="2095814"/>
            <a:chOff x="8234881" y="4331485"/>
            <a:chExt cx="3074276" cy="2095814"/>
          </a:xfrm>
        </p:grpSpPr>
        <p:grpSp>
          <p:nvGrpSpPr>
            <p:cNvPr id="3" name="组合 2">
              <a:extLst>
                <a:ext uri="{FF2B5EF4-FFF2-40B4-BE49-F238E27FC236}">
                  <a16:creationId xmlns:a16="http://schemas.microsoft.com/office/drawing/2014/main" id="{31460C7A-16E0-8CF6-ACB1-EB87D637EE1D}"/>
                </a:ext>
              </a:extLst>
            </p:cNvPr>
            <p:cNvGrpSpPr/>
            <p:nvPr/>
          </p:nvGrpSpPr>
          <p:grpSpPr>
            <a:xfrm>
              <a:off x="8476288" y="4512790"/>
              <a:ext cx="2732993" cy="806119"/>
              <a:chOff x="9067495" y="2465112"/>
              <a:chExt cx="2732993" cy="806119"/>
            </a:xfrm>
          </p:grpSpPr>
          <p:sp>
            <p:nvSpPr>
              <p:cNvPr id="4" name="文本框 3">
                <a:extLst>
                  <a:ext uri="{FF2B5EF4-FFF2-40B4-BE49-F238E27FC236}">
                    <a16:creationId xmlns:a16="http://schemas.microsoft.com/office/drawing/2014/main" id="{98DC4471-F466-0C83-4989-60904A0528C1}"/>
                  </a:ext>
                </a:extLst>
              </p:cNvPr>
              <p:cNvSpPr txBox="1"/>
              <p:nvPr/>
            </p:nvSpPr>
            <p:spPr>
              <a:xfrm>
                <a:off x="9067495" y="2465112"/>
                <a:ext cx="2732993" cy="307777"/>
              </a:xfrm>
              <a:prstGeom prst="rect">
                <a:avLst/>
              </a:prstGeom>
              <a:noFill/>
            </p:spPr>
            <p:txBody>
              <a:bodyPr wrap="square" rtlCol="0">
                <a:spAutoFit/>
              </a:bodyPr>
              <a:lstStyle/>
              <a:p>
                <a:r>
                  <a:rPr kumimoji="1" lang="en-US" altLang="zh-CN" sz="1400" dirty="0">
                    <a:solidFill>
                      <a:srgbClr val="005493"/>
                    </a:solidFill>
                    <a:latin typeface="Times New Roman" panose="02020603050405020304" pitchFamily="18" charset="0"/>
                    <a:cs typeface="Times New Roman" panose="02020603050405020304" pitchFamily="18" charset="0"/>
                  </a:rPr>
                  <a:t>arr1</a:t>
                </a:r>
                <a:r>
                  <a:rPr kumimoji="1" lang="zh-CN" altLang="en-US" sz="1400" dirty="0">
                    <a:solidFill>
                      <a:srgbClr val="005493"/>
                    </a:solidFill>
                    <a:latin typeface="Times New Roman" panose="02020603050405020304" pitchFamily="18" charset="0"/>
                    <a:cs typeface="Times New Roman" panose="02020603050405020304" pitchFamily="18" charset="0"/>
                  </a:rPr>
                  <a:t>：</a:t>
                </a:r>
                <a:r>
                  <a:rPr kumimoji="1" lang="en-US" altLang="zh-CN" sz="1400" dirty="0">
                    <a:solidFill>
                      <a:srgbClr val="005493"/>
                    </a:solidFill>
                    <a:latin typeface="Times New Roman" panose="02020603050405020304" pitchFamily="18" charset="0"/>
                    <a:cs typeface="Times New Roman" panose="02020603050405020304" pitchFamily="18" charset="0"/>
                  </a:rPr>
                  <a:t>[left1, …, mid1, …, right1]</a:t>
                </a:r>
                <a:endParaRPr kumimoji="1" lang="zh-CN" altLang="en-US" sz="1400" dirty="0">
                  <a:solidFill>
                    <a:srgbClr val="005493"/>
                  </a:solidFill>
                  <a:latin typeface="Times New Roman" panose="02020603050405020304" pitchFamily="18" charset="0"/>
                  <a:cs typeface="Times New Roman" panose="02020603050405020304" pitchFamily="18" charset="0"/>
                </a:endParaRPr>
              </a:p>
            </p:txBody>
          </p:sp>
          <p:sp>
            <p:nvSpPr>
              <p:cNvPr id="7" name="左大括号 6">
                <a:extLst>
                  <a:ext uri="{FF2B5EF4-FFF2-40B4-BE49-F238E27FC236}">
                    <a16:creationId xmlns:a16="http://schemas.microsoft.com/office/drawing/2014/main" id="{6A7E624B-1DD4-097A-E8B7-D45F1D82B5E4}"/>
                  </a:ext>
                </a:extLst>
              </p:cNvPr>
              <p:cNvSpPr/>
              <p:nvPr/>
            </p:nvSpPr>
            <p:spPr>
              <a:xfrm rot="16200000">
                <a:off x="9969785" y="2489044"/>
                <a:ext cx="120082" cy="687774"/>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CD43B5F-CB2C-983B-8213-3F07D85F047C}"/>
                      </a:ext>
                    </a:extLst>
                  </p:cNvPr>
                  <p:cNvSpPr txBox="1"/>
                  <p:nvPr/>
                </p:nvSpPr>
                <p:spPr>
                  <a:xfrm>
                    <a:off x="9638152" y="2890101"/>
                    <a:ext cx="783348"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−1</m:t>
                          </m:r>
                        </m:oMath>
                      </m:oMathPara>
                    </a14:m>
                    <a:endParaRPr lang="zh-CN" altLang="en-US" sz="1100" dirty="0">
                      <a:solidFill>
                        <a:srgbClr val="FF0000"/>
                      </a:solidFill>
                    </a:endParaRPr>
                  </a:p>
                </p:txBody>
              </p:sp>
            </mc:Choice>
            <mc:Fallback xmlns="">
              <p:sp>
                <p:nvSpPr>
                  <p:cNvPr id="8" name="文本框 7">
                    <a:extLst>
                      <a:ext uri="{FF2B5EF4-FFF2-40B4-BE49-F238E27FC236}">
                        <a16:creationId xmlns:a16="http://schemas.microsoft.com/office/drawing/2014/main" id="{9CD43B5F-CB2C-983B-8213-3F07D85F047C}"/>
                      </a:ext>
                    </a:extLst>
                  </p:cNvPr>
                  <p:cNvSpPr txBox="1">
                    <a:spLocks noRot="1" noChangeAspect="1" noMove="1" noResize="1" noEditPoints="1" noAdjustHandles="1" noChangeArrowheads="1" noChangeShapeType="1" noTextEdit="1"/>
                  </p:cNvSpPr>
                  <p:nvPr/>
                </p:nvSpPr>
                <p:spPr>
                  <a:xfrm>
                    <a:off x="9638152" y="2890101"/>
                    <a:ext cx="783348" cy="381130"/>
                  </a:xfrm>
                  <a:prstGeom prst="rect">
                    <a:avLst/>
                  </a:prstGeom>
                  <a:blipFill>
                    <a:blip r:embed="rId4"/>
                    <a:stretch>
                      <a:fillRect/>
                    </a:stretch>
                  </a:blipFill>
                </p:spPr>
                <p:txBody>
                  <a:bodyPr/>
                  <a:lstStyle/>
                  <a:p>
                    <a:r>
                      <a:rPr lang="zh-CN" altLang="en-US">
                        <a:noFill/>
                      </a:rPr>
                      <a:t> </a:t>
                    </a:r>
                  </a:p>
                </p:txBody>
              </p:sp>
            </mc:Fallback>
          </mc:AlternateContent>
        </p:grpSp>
        <p:grpSp>
          <p:nvGrpSpPr>
            <p:cNvPr id="9" name="组合 8">
              <a:extLst>
                <a:ext uri="{FF2B5EF4-FFF2-40B4-BE49-F238E27FC236}">
                  <a16:creationId xmlns:a16="http://schemas.microsoft.com/office/drawing/2014/main" id="{A4DF1419-E2BD-69CC-BC46-FAC3876E7225}"/>
                </a:ext>
              </a:extLst>
            </p:cNvPr>
            <p:cNvGrpSpPr/>
            <p:nvPr/>
          </p:nvGrpSpPr>
          <p:grpSpPr>
            <a:xfrm>
              <a:off x="8476288" y="5568080"/>
              <a:ext cx="2732993" cy="812810"/>
              <a:chOff x="9067496" y="4206304"/>
              <a:chExt cx="2732993" cy="812810"/>
            </a:xfrm>
          </p:grpSpPr>
          <p:sp>
            <p:nvSpPr>
              <p:cNvPr id="11" name="文本框 10">
                <a:extLst>
                  <a:ext uri="{FF2B5EF4-FFF2-40B4-BE49-F238E27FC236}">
                    <a16:creationId xmlns:a16="http://schemas.microsoft.com/office/drawing/2014/main" id="{761319D3-0EAE-3515-82F1-9E541B71075E}"/>
                  </a:ext>
                </a:extLst>
              </p:cNvPr>
              <p:cNvSpPr txBox="1"/>
              <p:nvPr/>
            </p:nvSpPr>
            <p:spPr>
              <a:xfrm>
                <a:off x="9067496" y="4206304"/>
                <a:ext cx="2732993" cy="307777"/>
              </a:xfrm>
              <a:prstGeom prst="rect">
                <a:avLst/>
              </a:prstGeom>
              <a:noFill/>
            </p:spPr>
            <p:txBody>
              <a:bodyPr wrap="square" rtlCol="0">
                <a:spAutoFit/>
              </a:bodyPr>
              <a:lstStyle/>
              <a:p>
                <a:r>
                  <a:rPr kumimoji="1" lang="en-US" altLang="zh-CN" sz="1400" dirty="0">
                    <a:solidFill>
                      <a:srgbClr val="005493"/>
                    </a:solidFill>
                    <a:latin typeface="Times New Roman" panose="02020603050405020304" pitchFamily="18" charset="0"/>
                    <a:cs typeface="Times New Roman" panose="02020603050405020304" pitchFamily="18" charset="0"/>
                  </a:rPr>
                  <a:t>arr2</a:t>
                </a:r>
                <a:r>
                  <a:rPr kumimoji="1" lang="zh-CN" altLang="en-US" sz="1400" dirty="0">
                    <a:solidFill>
                      <a:srgbClr val="005493"/>
                    </a:solidFill>
                    <a:latin typeface="Times New Roman" panose="02020603050405020304" pitchFamily="18" charset="0"/>
                    <a:cs typeface="Times New Roman" panose="02020603050405020304" pitchFamily="18" charset="0"/>
                  </a:rPr>
                  <a:t>：</a:t>
                </a:r>
                <a:r>
                  <a:rPr kumimoji="1" lang="en-US" altLang="zh-CN" sz="1400" dirty="0">
                    <a:solidFill>
                      <a:srgbClr val="005493"/>
                    </a:solidFill>
                    <a:latin typeface="Times New Roman" panose="02020603050405020304" pitchFamily="18" charset="0"/>
                    <a:cs typeface="Times New Roman" panose="02020603050405020304" pitchFamily="18" charset="0"/>
                  </a:rPr>
                  <a:t>[left2, …, mid2, …, right2]</a:t>
                </a:r>
                <a:endParaRPr kumimoji="1" lang="zh-CN" altLang="en-US" sz="1400" dirty="0">
                  <a:solidFill>
                    <a:srgbClr val="005493"/>
                  </a:solidFill>
                  <a:latin typeface="Times New Roman" panose="02020603050405020304" pitchFamily="18" charset="0"/>
                  <a:cs typeface="Times New Roman" panose="02020603050405020304" pitchFamily="18" charset="0"/>
                </a:endParaRPr>
              </a:p>
            </p:txBody>
          </p:sp>
          <p:sp>
            <p:nvSpPr>
              <p:cNvPr id="12" name="左大括号 11">
                <a:extLst>
                  <a:ext uri="{FF2B5EF4-FFF2-40B4-BE49-F238E27FC236}">
                    <a16:creationId xmlns:a16="http://schemas.microsoft.com/office/drawing/2014/main" id="{1D651434-5265-CFDC-9AE6-4F88EDA31D7B}"/>
                  </a:ext>
                </a:extLst>
              </p:cNvPr>
              <p:cNvSpPr/>
              <p:nvPr/>
            </p:nvSpPr>
            <p:spPr>
              <a:xfrm rot="16200000">
                <a:off x="9969785" y="4230235"/>
                <a:ext cx="120082" cy="687774"/>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7D666AF-05EE-E0A9-B975-DCE9F2035572}"/>
                      </a:ext>
                    </a:extLst>
                  </p:cNvPr>
                  <p:cNvSpPr txBox="1"/>
                  <p:nvPr/>
                </p:nvSpPr>
                <p:spPr>
                  <a:xfrm>
                    <a:off x="9638152" y="4637984"/>
                    <a:ext cx="783348"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−1</m:t>
                          </m:r>
                        </m:oMath>
                      </m:oMathPara>
                    </a14:m>
                    <a:endParaRPr lang="zh-CN" altLang="en-US" sz="1100" dirty="0">
                      <a:solidFill>
                        <a:srgbClr val="FF0000"/>
                      </a:solidFill>
                    </a:endParaRPr>
                  </a:p>
                </p:txBody>
              </p:sp>
            </mc:Choice>
            <mc:Fallback xmlns="">
              <p:sp>
                <p:nvSpPr>
                  <p:cNvPr id="14" name="文本框 13">
                    <a:extLst>
                      <a:ext uri="{FF2B5EF4-FFF2-40B4-BE49-F238E27FC236}">
                        <a16:creationId xmlns:a16="http://schemas.microsoft.com/office/drawing/2014/main" id="{57D666AF-05EE-E0A9-B975-DCE9F2035572}"/>
                      </a:ext>
                    </a:extLst>
                  </p:cNvPr>
                  <p:cNvSpPr txBox="1">
                    <a:spLocks noRot="1" noChangeAspect="1" noMove="1" noResize="1" noEditPoints="1" noAdjustHandles="1" noChangeArrowheads="1" noChangeShapeType="1" noTextEdit="1"/>
                  </p:cNvSpPr>
                  <p:nvPr/>
                </p:nvSpPr>
                <p:spPr>
                  <a:xfrm>
                    <a:off x="9638152" y="4637984"/>
                    <a:ext cx="783348" cy="381130"/>
                  </a:xfrm>
                  <a:prstGeom prst="rect">
                    <a:avLst/>
                  </a:prstGeom>
                  <a:blipFill>
                    <a:blip r:embed="rId5"/>
                    <a:stretch>
                      <a:fillRect/>
                    </a:stretch>
                  </a:blipFill>
                </p:spPr>
                <p:txBody>
                  <a:bodyPr/>
                  <a:lstStyle/>
                  <a:p>
                    <a:r>
                      <a:rPr lang="zh-CN" altLang="en-US">
                        <a:noFill/>
                      </a:rPr>
                      <a:t> </a:t>
                    </a:r>
                  </a:p>
                </p:txBody>
              </p:sp>
            </mc:Fallback>
          </mc:AlternateContent>
        </p:grpSp>
        <p:cxnSp>
          <p:nvCxnSpPr>
            <p:cNvPr id="15" name="直线连接符 14">
              <a:extLst>
                <a:ext uri="{FF2B5EF4-FFF2-40B4-BE49-F238E27FC236}">
                  <a16:creationId xmlns:a16="http://schemas.microsoft.com/office/drawing/2014/main" id="{C99C413F-D8C5-951C-98D6-B49C41991BDC}"/>
                </a:ext>
              </a:extLst>
            </p:cNvPr>
            <p:cNvCxnSpPr>
              <a:cxnSpLocks/>
            </p:cNvCxnSpPr>
            <p:nvPr/>
          </p:nvCxnSpPr>
          <p:spPr>
            <a:xfrm>
              <a:off x="9782505" y="4383624"/>
              <a:ext cx="0" cy="1965165"/>
            </a:xfrm>
            <a:prstGeom prst="line">
              <a:avLst/>
            </a:prstGeom>
            <a:ln w="12700">
              <a:prstDash val="dashDot"/>
            </a:ln>
          </p:spPr>
          <p:style>
            <a:lnRef idx="1">
              <a:schemeClr val="accent6"/>
            </a:lnRef>
            <a:fillRef idx="0">
              <a:schemeClr val="accent6"/>
            </a:fillRef>
            <a:effectRef idx="0">
              <a:schemeClr val="accent6"/>
            </a:effectRef>
            <a:fontRef idx="minor">
              <a:schemeClr val="tx1"/>
            </a:fontRef>
          </p:style>
        </p:cxnSp>
        <p:sp>
          <p:nvSpPr>
            <p:cNvPr id="16" name="圆角矩形 15">
              <a:extLst>
                <a:ext uri="{FF2B5EF4-FFF2-40B4-BE49-F238E27FC236}">
                  <a16:creationId xmlns:a16="http://schemas.microsoft.com/office/drawing/2014/main" id="{5E77234C-2411-9DD1-C024-D7444E6EA4DE}"/>
                </a:ext>
              </a:extLst>
            </p:cNvPr>
            <p:cNvSpPr/>
            <p:nvPr/>
          </p:nvSpPr>
          <p:spPr>
            <a:xfrm>
              <a:off x="8234881" y="4331485"/>
              <a:ext cx="3074276" cy="2095814"/>
            </a:xfrm>
            <a:prstGeom prst="roundRect">
              <a:avLst>
                <a:gd name="adj" fmla="val 7707"/>
              </a:avLst>
            </a:prstGeom>
            <a:noFill/>
            <a:ln>
              <a:solidFill>
                <a:srgbClr val="00549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左大括号 16">
              <a:extLst>
                <a:ext uri="{FF2B5EF4-FFF2-40B4-BE49-F238E27FC236}">
                  <a16:creationId xmlns:a16="http://schemas.microsoft.com/office/drawing/2014/main" id="{71D29CF3-4622-FB5E-0191-A9D370A70BEF}"/>
                </a:ext>
              </a:extLst>
            </p:cNvPr>
            <p:cNvSpPr/>
            <p:nvPr/>
          </p:nvSpPr>
          <p:spPr>
            <a:xfrm rot="16200000">
              <a:off x="10324102" y="4336378"/>
              <a:ext cx="120083" cy="1082719"/>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7E3FE432-3BBF-2076-B73F-3D6164970CF0}"/>
                    </a:ext>
                  </a:extLst>
                </p:cNvPr>
                <p:cNvSpPr txBox="1"/>
                <p:nvPr/>
              </p:nvSpPr>
              <p:spPr>
                <a:xfrm>
                  <a:off x="9842784" y="4934907"/>
                  <a:ext cx="1082707"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m:t>
                        </m:r>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−1)</m:t>
                        </m:r>
                      </m:oMath>
                    </m:oMathPara>
                  </a14:m>
                  <a:endParaRPr lang="zh-CN" altLang="en-US" sz="1100" dirty="0">
                    <a:solidFill>
                      <a:srgbClr val="FF0000"/>
                    </a:solidFill>
                  </a:endParaRPr>
                </a:p>
              </p:txBody>
            </p:sp>
          </mc:Choice>
          <mc:Fallback xmlns="">
            <p:sp>
              <p:nvSpPr>
                <p:cNvPr id="19" name="文本框 18">
                  <a:extLst>
                    <a:ext uri="{FF2B5EF4-FFF2-40B4-BE49-F238E27FC236}">
                      <a16:creationId xmlns:a16="http://schemas.microsoft.com/office/drawing/2014/main" id="{7E3FE432-3BBF-2076-B73F-3D6164970CF0}"/>
                    </a:ext>
                  </a:extLst>
                </p:cNvPr>
                <p:cNvSpPr txBox="1">
                  <a:spLocks noRot="1" noChangeAspect="1" noMove="1" noResize="1" noEditPoints="1" noAdjustHandles="1" noChangeArrowheads="1" noChangeShapeType="1" noTextEdit="1"/>
                </p:cNvSpPr>
                <p:nvPr/>
              </p:nvSpPr>
              <p:spPr>
                <a:xfrm>
                  <a:off x="9842784" y="4934907"/>
                  <a:ext cx="1082707" cy="381130"/>
                </a:xfrm>
                <a:prstGeom prst="rect">
                  <a:avLst/>
                </a:prstGeom>
                <a:blipFill>
                  <a:blip r:embed="rId6"/>
                  <a:stretch>
                    <a:fillRect/>
                  </a:stretch>
                </a:blipFill>
              </p:spPr>
              <p:txBody>
                <a:bodyPr/>
                <a:lstStyle/>
                <a:p>
                  <a:r>
                    <a:rPr lang="zh-CN" altLang="en-US">
                      <a:noFill/>
                    </a:rPr>
                    <a:t> </a:t>
                  </a:r>
                </a:p>
              </p:txBody>
            </p:sp>
          </mc:Fallback>
        </mc:AlternateContent>
        <p:sp>
          <p:nvSpPr>
            <p:cNvPr id="20" name="左大括号 19">
              <a:extLst>
                <a:ext uri="{FF2B5EF4-FFF2-40B4-BE49-F238E27FC236}">
                  <a16:creationId xmlns:a16="http://schemas.microsoft.com/office/drawing/2014/main" id="{FB139756-DB48-0278-1221-965FED0E75BD}"/>
                </a:ext>
              </a:extLst>
            </p:cNvPr>
            <p:cNvSpPr/>
            <p:nvPr/>
          </p:nvSpPr>
          <p:spPr>
            <a:xfrm rot="16200000">
              <a:off x="10324868" y="5397230"/>
              <a:ext cx="120083" cy="1082719"/>
            </a:xfrm>
            <a:prstGeom prst="leftBrace">
              <a:avLst>
                <a:gd name="adj1" fmla="val 57555"/>
                <a:gd name="adj2" fmla="val 50000"/>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BAB62A0-AD76-A7C0-0C63-4AE92E84BC06}"/>
                    </a:ext>
                  </a:extLst>
                </p:cNvPr>
                <p:cNvSpPr txBox="1"/>
                <p:nvPr/>
              </p:nvSpPr>
              <p:spPr>
                <a:xfrm>
                  <a:off x="9843550" y="5995759"/>
                  <a:ext cx="1082707" cy="3811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m:t>
                        </m:r>
                        <m:d>
                          <m:dPr>
                            <m:begChr m:val="⌈"/>
                            <m:endChr m:val="⌉"/>
                            <m:ctrlPr>
                              <a:rPr kumimoji="1" lang="zh-CN" altLang="en-US"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dPr>
                          <m:e>
                            <m:f>
                              <m:fPr>
                                <m:ctrlPr>
                                  <a:rPr kumimoji="1" lang="en-US" altLang="zh-CN" sz="110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ctrlPr>
                              </m:fPr>
                              <m:num>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𝑛</m:t>
                                </m:r>
                              </m:num>
                              <m:den>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2</m:t>
                                </m:r>
                              </m:den>
                            </m:f>
                          </m:e>
                        </m:d>
                        <m:r>
                          <a:rPr kumimoji="1" lang="en-US" altLang="zh-CN" sz="1100" b="0" i="1" smtClean="0">
                            <a:solidFill>
                              <a:srgbClr val="FF0000"/>
                            </a:solidFill>
                            <a:latin typeface="Cambria Math" panose="02040503050406030204" pitchFamily="18" charset="0"/>
                            <a:ea typeface="Microsoft YaHei" panose="020B0503020204020204" pitchFamily="34" charset="-122"/>
                            <a:cs typeface="Times New Roman" panose="02020603050405020304" pitchFamily="18" charset="0"/>
                          </a:rPr>
                          <m:t>−1)</m:t>
                        </m:r>
                      </m:oMath>
                    </m:oMathPara>
                  </a14:m>
                  <a:endParaRPr lang="zh-CN" altLang="en-US" sz="1100" dirty="0">
                    <a:solidFill>
                      <a:srgbClr val="FF0000"/>
                    </a:solidFill>
                  </a:endParaRPr>
                </a:p>
              </p:txBody>
            </p:sp>
          </mc:Choice>
          <mc:Fallback xmlns="">
            <p:sp>
              <p:nvSpPr>
                <p:cNvPr id="21" name="文本框 20">
                  <a:extLst>
                    <a:ext uri="{FF2B5EF4-FFF2-40B4-BE49-F238E27FC236}">
                      <a16:creationId xmlns:a16="http://schemas.microsoft.com/office/drawing/2014/main" id="{ABAB62A0-AD76-A7C0-0C63-4AE92E84BC06}"/>
                    </a:ext>
                  </a:extLst>
                </p:cNvPr>
                <p:cNvSpPr txBox="1">
                  <a:spLocks noRot="1" noChangeAspect="1" noMove="1" noResize="1" noEditPoints="1" noAdjustHandles="1" noChangeArrowheads="1" noChangeShapeType="1" noTextEdit="1"/>
                </p:cNvSpPr>
                <p:nvPr/>
              </p:nvSpPr>
              <p:spPr>
                <a:xfrm>
                  <a:off x="9843550" y="5995759"/>
                  <a:ext cx="1082707" cy="381130"/>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951A93B-B0AA-D476-433B-0A66FF89BA0F}"/>
                  </a:ext>
                </a:extLst>
              </p:cNvPr>
              <p:cNvSpPr txBox="1"/>
              <p:nvPr/>
            </p:nvSpPr>
            <p:spPr>
              <a:xfrm>
                <a:off x="6086061" y="2805869"/>
                <a:ext cx="1169551" cy="3176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200" b="1" i="1" smtClean="0">
                          <a:solidFill>
                            <a:srgbClr val="005493"/>
                          </a:solidFill>
                          <a:latin typeface="Cambria Math" panose="02040503050406030204" pitchFamily="18" charset="0"/>
                        </a:rPr>
                        <m:t>𝟐</m:t>
                      </m:r>
                      <m:d>
                        <m:dPr>
                          <m:begChr m:val="["/>
                          <m:endChr m:val="]"/>
                          <m:ctrlPr>
                            <a:rPr kumimoji="1" lang="en-US" altLang="zh-CN" sz="1200" b="1" i="1" smtClean="0">
                              <a:solidFill>
                                <a:srgbClr val="005493"/>
                              </a:solidFill>
                              <a:latin typeface="Cambria Math" panose="02040503050406030204" pitchFamily="18" charset="0"/>
                            </a:rPr>
                          </m:ctrlPr>
                        </m:dPr>
                        <m:e>
                          <m:r>
                            <a:rPr kumimoji="1" lang="en-US" altLang="zh-CN" sz="1200" b="1" i="1" smtClean="0">
                              <a:solidFill>
                                <a:srgbClr val="005493"/>
                              </a:solidFill>
                              <a:latin typeface="Cambria Math" panose="02040503050406030204" pitchFamily="18" charset="0"/>
                            </a:rPr>
                            <m:t>𝒏</m:t>
                          </m:r>
                          <m:r>
                            <a:rPr kumimoji="1" lang="en-US" altLang="zh-CN" sz="1200" b="1" i="1" smtClean="0">
                              <a:solidFill>
                                <a:srgbClr val="005493"/>
                              </a:solidFill>
                              <a:latin typeface="Cambria Math" panose="02040503050406030204" pitchFamily="18" charset="0"/>
                            </a:rPr>
                            <m:t>−(</m:t>
                          </m:r>
                          <m:d>
                            <m:dPr>
                              <m:begChr m:val="⌈"/>
                              <m:endChr m:val="⌉"/>
                              <m:ctrlPr>
                                <a:rPr kumimoji="1" lang="en-US" altLang="zh-CN" sz="1200" b="1" i="1" smtClean="0">
                                  <a:solidFill>
                                    <a:srgbClr val="005493"/>
                                  </a:solidFill>
                                  <a:latin typeface="Cambria Math" panose="02040503050406030204" pitchFamily="18" charset="0"/>
                                </a:rPr>
                              </m:ctrlPr>
                            </m:dPr>
                            <m:e>
                              <m:f>
                                <m:fPr>
                                  <m:ctrlPr>
                                    <a:rPr kumimoji="1" lang="en-US" altLang="zh-CN" sz="1200" b="1" i="1">
                                      <a:solidFill>
                                        <a:srgbClr val="005493"/>
                                      </a:solidFill>
                                      <a:latin typeface="Cambria Math" panose="02040503050406030204" pitchFamily="18" charset="0"/>
                                    </a:rPr>
                                  </m:ctrlPr>
                                </m:fPr>
                                <m:num>
                                  <m:r>
                                    <a:rPr kumimoji="1" lang="en-US" altLang="zh-CN" sz="1200" b="1" i="1">
                                      <a:solidFill>
                                        <a:srgbClr val="005493"/>
                                      </a:solidFill>
                                      <a:latin typeface="Cambria Math" panose="02040503050406030204" pitchFamily="18" charset="0"/>
                                    </a:rPr>
                                    <m:t>𝒏</m:t>
                                  </m:r>
                                </m:num>
                                <m:den>
                                  <m:r>
                                    <a:rPr kumimoji="1" lang="en-US" altLang="zh-CN" sz="1200" b="1" i="1">
                                      <a:solidFill>
                                        <a:srgbClr val="005493"/>
                                      </a:solidFill>
                                      <a:latin typeface="Cambria Math" panose="02040503050406030204" pitchFamily="18" charset="0"/>
                                    </a:rPr>
                                    <m:t>𝟐</m:t>
                                  </m:r>
                                </m:den>
                              </m:f>
                            </m:e>
                          </m:d>
                          <m:r>
                            <a:rPr kumimoji="1" lang="en-US" altLang="zh-CN" sz="1200" b="1" i="1" smtClean="0">
                              <a:solidFill>
                                <a:srgbClr val="005493"/>
                              </a:solidFill>
                              <a:latin typeface="Cambria Math" panose="02040503050406030204" pitchFamily="18" charset="0"/>
                            </a:rPr>
                            <m:t>−</m:t>
                          </m:r>
                          <m:r>
                            <a:rPr kumimoji="1" lang="en-US" altLang="zh-CN" sz="1200" b="1" i="1" smtClean="0">
                              <a:solidFill>
                                <a:srgbClr val="005493"/>
                              </a:solidFill>
                              <a:latin typeface="Cambria Math" panose="02040503050406030204" pitchFamily="18" charset="0"/>
                            </a:rPr>
                            <m:t>𝟏</m:t>
                          </m:r>
                          <m:r>
                            <a:rPr kumimoji="1" lang="en-US" altLang="zh-CN" sz="1200" b="1" i="1" smtClean="0">
                              <a:solidFill>
                                <a:srgbClr val="005493"/>
                              </a:solidFill>
                              <a:latin typeface="Cambria Math" panose="02040503050406030204" pitchFamily="18" charset="0"/>
                            </a:rPr>
                            <m:t>)</m:t>
                          </m:r>
                        </m:e>
                      </m:d>
                    </m:oMath>
                  </m:oMathPara>
                </a14:m>
                <a:endParaRPr kumimoji="1" lang="zh-CN" altLang="en-US" sz="1200" b="1" dirty="0">
                  <a:solidFill>
                    <a:srgbClr val="005493"/>
                  </a:solidFill>
                </a:endParaRPr>
              </a:p>
            </p:txBody>
          </p:sp>
        </mc:Choice>
        <mc:Fallback xmlns="">
          <p:sp>
            <p:nvSpPr>
              <p:cNvPr id="22" name="文本框 21">
                <a:extLst>
                  <a:ext uri="{FF2B5EF4-FFF2-40B4-BE49-F238E27FC236}">
                    <a16:creationId xmlns:a16="http://schemas.microsoft.com/office/drawing/2014/main" id="{2951A93B-B0AA-D476-433B-0A66FF89BA0F}"/>
                  </a:ext>
                </a:extLst>
              </p:cNvPr>
              <p:cNvSpPr txBox="1">
                <a:spLocks noRot="1" noChangeAspect="1" noMove="1" noResize="1" noEditPoints="1" noAdjustHandles="1" noChangeArrowheads="1" noChangeShapeType="1" noTextEdit="1"/>
              </p:cNvSpPr>
              <p:nvPr/>
            </p:nvSpPr>
            <p:spPr>
              <a:xfrm>
                <a:off x="6086061" y="2805869"/>
                <a:ext cx="1169551" cy="317651"/>
              </a:xfrm>
              <a:prstGeom prst="rect">
                <a:avLst/>
              </a:prstGeom>
              <a:blipFill>
                <a:blip r:embed="rId8"/>
                <a:stretch>
                  <a:fillRect l="-2151" b="-192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9AA06486-A3EB-5072-F013-F2BB298A0A62}"/>
                  </a:ext>
                </a:extLst>
              </p:cNvPr>
              <p:cNvSpPr txBox="1"/>
              <p:nvPr/>
            </p:nvSpPr>
            <p:spPr>
              <a:xfrm>
                <a:off x="6260775" y="4315696"/>
                <a:ext cx="370550" cy="3176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zh-CN" sz="1200" b="1" i="1" smtClean="0">
                          <a:solidFill>
                            <a:srgbClr val="005493"/>
                          </a:solidFill>
                          <a:latin typeface="Cambria Math" panose="02040503050406030204" pitchFamily="18" charset="0"/>
                        </a:rPr>
                        <m:t>𝟐</m:t>
                      </m:r>
                      <m:d>
                        <m:dPr>
                          <m:begChr m:val="⌈"/>
                          <m:endChr m:val="⌉"/>
                          <m:ctrlPr>
                            <a:rPr kumimoji="1" lang="en-US" altLang="zh-CN" sz="1200" b="1" i="1">
                              <a:solidFill>
                                <a:srgbClr val="005493"/>
                              </a:solidFill>
                              <a:latin typeface="Cambria Math" panose="02040503050406030204" pitchFamily="18" charset="0"/>
                            </a:rPr>
                          </m:ctrlPr>
                        </m:dPr>
                        <m:e>
                          <m:f>
                            <m:fPr>
                              <m:ctrlPr>
                                <a:rPr kumimoji="1" lang="en-US" altLang="zh-CN" sz="1200" b="1" i="1">
                                  <a:solidFill>
                                    <a:srgbClr val="005493"/>
                                  </a:solidFill>
                                  <a:latin typeface="Cambria Math" panose="02040503050406030204" pitchFamily="18" charset="0"/>
                                </a:rPr>
                              </m:ctrlPr>
                            </m:fPr>
                            <m:num>
                              <m:r>
                                <a:rPr kumimoji="1" lang="en-US" altLang="zh-CN" sz="1200" b="1" i="1">
                                  <a:solidFill>
                                    <a:srgbClr val="005493"/>
                                  </a:solidFill>
                                  <a:latin typeface="Cambria Math" panose="02040503050406030204" pitchFamily="18" charset="0"/>
                                </a:rPr>
                                <m:t>𝒏</m:t>
                              </m:r>
                            </m:num>
                            <m:den>
                              <m:r>
                                <a:rPr kumimoji="1" lang="en-US" altLang="zh-CN" sz="1200" b="1" i="1">
                                  <a:solidFill>
                                    <a:srgbClr val="005493"/>
                                  </a:solidFill>
                                  <a:latin typeface="Cambria Math" panose="02040503050406030204" pitchFamily="18" charset="0"/>
                                </a:rPr>
                                <m:t>𝟐</m:t>
                              </m:r>
                            </m:den>
                          </m:f>
                        </m:e>
                      </m:d>
                    </m:oMath>
                  </m:oMathPara>
                </a14:m>
                <a:endParaRPr kumimoji="1" lang="zh-CN" altLang="en-US" sz="1200" b="1" dirty="0">
                  <a:solidFill>
                    <a:srgbClr val="005493"/>
                  </a:solidFill>
                </a:endParaRPr>
              </a:p>
            </p:txBody>
          </p:sp>
        </mc:Choice>
        <mc:Fallback xmlns="">
          <p:sp>
            <p:nvSpPr>
              <p:cNvPr id="23" name="文本框 22">
                <a:extLst>
                  <a:ext uri="{FF2B5EF4-FFF2-40B4-BE49-F238E27FC236}">
                    <a16:creationId xmlns:a16="http://schemas.microsoft.com/office/drawing/2014/main" id="{9AA06486-A3EB-5072-F013-F2BB298A0A62}"/>
                  </a:ext>
                </a:extLst>
              </p:cNvPr>
              <p:cNvSpPr txBox="1">
                <a:spLocks noRot="1" noChangeAspect="1" noMove="1" noResize="1" noEditPoints="1" noAdjustHandles="1" noChangeArrowheads="1" noChangeShapeType="1" noTextEdit="1"/>
              </p:cNvSpPr>
              <p:nvPr/>
            </p:nvSpPr>
            <p:spPr>
              <a:xfrm>
                <a:off x="6260775" y="4315696"/>
                <a:ext cx="370550" cy="317651"/>
              </a:xfrm>
              <a:prstGeom prst="rect">
                <a:avLst/>
              </a:prstGeom>
              <a:blipFill>
                <a:blip r:embed="rId9"/>
                <a:stretch>
                  <a:fillRect l="-6452" b="-192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8049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莫里斯配色">
      <a:dk1>
        <a:srgbClr val="000000"/>
      </a:dk1>
      <a:lt1>
        <a:srgbClr val="FFFFFF"/>
      </a:lt1>
      <a:dk2>
        <a:srgbClr val="C66369"/>
      </a:dk2>
      <a:lt2>
        <a:srgbClr val="637193"/>
      </a:lt2>
      <a:accent1>
        <a:srgbClr val="9BC7CC"/>
      </a:accent1>
      <a:accent2>
        <a:srgbClr val="B1BF47"/>
      </a:accent2>
      <a:accent3>
        <a:srgbClr val="EAD878"/>
      </a:accent3>
      <a:accent4>
        <a:srgbClr val="FDAD48"/>
      </a:accent4>
      <a:accent5>
        <a:srgbClr val="EF7E60"/>
      </a:accent5>
      <a:accent6>
        <a:srgbClr val="D35E7C"/>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10723</TotalTime>
  <Words>2712</Words>
  <Application>Microsoft Macintosh PowerPoint</Application>
  <PresentationFormat>宽屏</PresentationFormat>
  <Paragraphs>357</Paragraphs>
  <Slides>14</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等线</vt:lpstr>
      <vt:lpstr>等线 Light</vt:lpstr>
      <vt:lpstr>SimHei</vt:lpstr>
      <vt:lpstr>微软雅黑</vt:lpstr>
      <vt:lpstr>微软雅黑</vt:lpstr>
      <vt:lpstr>微软雅黑 Light</vt:lpstr>
      <vt:lpstr>Weibei SC</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华东理工大学计算机学科 发展研讨会</dc:title>
  <dc:creator>Lee Shirley</dc:creator>
  <cp:lastModifiedBy>Microsoft Office User</cp:lastModifiedBy>
  <cp:revision>585</cp:revision>
  <dcterms:created xsi:type="dcterms:W3CDTF">2022-01-06T03:20:00Z</dcterms:created>
  <dcterms:modified xsi:type="dcterms:W3CDTF">2023-11-05T07:36:28Z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1E4B7D16C16340DCADFC87995BB6BA46</vt:lpwstr>
  </property>
  <property fmtid="{D5CDD505-2E9C-101B-9397-08002B2CF9AE}" pid="3" name="KSOProductBuildVer">
    <vt:lpwstr>2052-11.1.0.11194</vt:lpwstr>
  </property>
</Properties>
</file>