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bin"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handoutMasters/handoutMaster1.xml" ContentType="application/vnd.openxmlformats-officedocument.presentationml.handoutMaster+xml"/>
  <Override PartName="/ppt/handoutMasters/theme/theme1.xml" ContentType="application/vnd.openxmlformats-officedocument.theme+xml"/>
  <Override PartName="/ppt/notesMasters/notesMaster1.xml" ContentType="application/vnd.openxmlformats-officedocument.presentationml.notesMaster+xml"/>
  <Override PartName="/ppt/notesMasters/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2.xml" ContentType="application/vnd.openxmlformats-officedocument.presentationml.notesSlide+xml"/>
  <Override PartName="/ppt/slides/slide9.xml" ContentType="application/vnd.openxmlformats-officedocument.presentationml.slide+xml"/>
  <Override PartName="/ppt/slides/charts/chart1.xml" ContentType="application/vnd.openxmlformats-officedocument.drawingml.chart+xml"/>
  <Override PartName="/ppt/slides/charts/embeddings/package.bin" ContentType="application/vnd.openxmlformats-officedocument.spreadsheetml.sheet"/>
  <Override PartName="/ppt/slides/slide10.xml" ContentType="application/vnd.openxmlformats-officedocument.presentationml.slide+xml"/>
  <Override PartName="/ppt/slides/charts/chart2.xml" ContentType="application/vnd.openxmlformats-officedocument.drawingml.chart+xml"/>
  <Override PartName="/ppt/slides/charts/embeddings/package2.bin" ContentType="application/vnd.openxmlformats-officedocument.spreadsheetml.sheet"/>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3.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4.xml" ContentType="application/vnd.openxmlformats-officedocument.presentationml.notesSlide+xml"/>
  <Override PartName="/ppt/slides/slide21.xml" ContentType="application/vnd.openxmlformats-officedocument.presentationml.slide+xml"/>
  <Override PartName="/ppt/slides/slide22.xml" ContentType="application/vnd.openxmlformats-officedocument.presentationml.slide+xml"/>
  <Override PartName="/ppt/media/image19.bin" ContentType="image/png"/>
  <Override PartName="/ppt/customXML/item.xml" ContentType="application/inkml+xml"/>
  <Override PartName="/ppt/customXML/item2.xml" ContentType="application/inkml+xml"/>
  <Override PartName="/ppt/slides/slide23.xml" ContentType="application/vnd.openxmlformats-officedocument.presentationml.slide+xml"/>
  <Override PartName="/ppt/media/image22.bin" ContentType="image/png"/>
  <Override PartName="/ppt/media/image23.bin" ContentType="image/png"/>
  <Override PartName="/ppt/media/image25.bin" ContentType="image/png"/>
  <Override PartName="/ppt/customXML/item3.xml" ContentType="application/inkml+xml"/>
  <Override PartName="/ppt/customXML/item4.xml" ContentType="application/inkml+xml"/>
  <Override PartName="/ppt/customXML/item5.xml" ContentType="application/inkml+xml"/>
  <Override PartName="/ppt/slides/slide24.xml" ContentType="application/vnd.openxmlformats-officedocument.presentationml.slide+xml"/>
  <Override PartName="/ppt/media/image26.bin" ContentType="image/png"/>
  <Override PartName="/ppt/media/image27.bin" ContentType="image/png"/>
  <Override PartName="/ppt/customXML/item6.xml" ContentType="application/inkml+xml"/>
  <Override PartName="/ppt/customXML/item7.xml" ContentType="application/inkml+xml"/>
  <Override PartName="/ppt/customXML/item8.xml" ContentType="application/inkml+xml"/>
  <Override PartName="/ppt/slides/slide25.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f7262a4b847341e8" /><Relationship Type="http://schemas.openxmlformats.org/package/2006/relationships/metadata/core-properties" Target="/docProps/core.xml" Id="R72df7d4ec385450d" /><Relationship Type="http://schemas.openxmlformats.org/officeDocument/2006/relationships/extended-properties" Target="/docProps/app.xml" Id="Rbfdd8b55ebd247da" /><Relationship Type="http://schemas.openxmlformats.org/officeDocument/2006/relationships/custom-properties" Target="/docProps/custom.xml" Id="Rf0a202a035324fc3"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b0aabecbf3da4cb4"/>
  </p:sldMasterIdLst>
  <p:notesMasterIdLst>
    <p:notesMasterId r:id="R6b7ea1a5658f4b94"/>
  </p:notesMasterIdLst>
  <p:handoutMasterIdLst>
    <p:handoutMasterId r:id="R92cc356de04e4ae8"/>
  </p:handoutMasterIdLst>
  <p:sldIdLst>
    <p:sldId id="256" r:id="R02a2b629e61149a8"/>
    <p:sldId id="257" r:id="Re785f2fdb05a42e3"/>
    <p:sldId id="258" r:id="R96a066705a75499e"/>
    <p:sldId id="259" r:id="Racb8ea3c56094c81"/>
    <p:sldId id="260" r:id="Rdf4792770f4a4b7b"/>
    <p:sldId id="261" r:id="R990b446e80654f76"/>
    <p:sldId id="262" r:id="R937ce733a6654094"/>
    <p:sldId id="263" r:id="R45dd384a6c6c48ad"/>
    <p:sldId id="264" r:id="Rd2647ac7d4704126"/>
    <p:sldId id="265" r:id="R617cfec5a5d74040"/>
    <p:sldId id="266" r:id="R0a60b1c23d9c45cf"/>
    <p:sldId id="267" r:id="Ra57759b881a04def"/>
    <p:sldId id="268" r:id="R63ef8d69c75c47e8"/>
    <p:sldId id="269" r:id="R2cb5d5373e8f40b1"/>
    <p:sldId id="270" r:id="Rec7ec96341d94862"/>
    <p:sldId id="271" r:id="R7f4435ebb4b2447c"/>
    <p:sldId id="272" r:id="Rf93eeb6dbae04512"/>
    <p:sldId id="273" r:id="R4fe47a2fd1d14fb0"/>
    <p:sldId id="274" r:id="R18b36f4f1dc34e37"/>
    <p:sldId id="275" r:id="R235cd65e41fc4213"/>
    <p:sldId id="276" r:id="R293bb3b1221a4ba2"/>
    <p:sldId id="277" r:id="R90779252f4714069"/>
    <p:sldId id="278" r:id="R0f4885ab5e7c4d6e"/>
    <p:sldId id="279" r:id="Rb148bf33468c4a00"/>
    <p:sldId id="280" r:id="Rb1e5289fb14048a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4C80"/>
    <a:srgbClr val="D5D0CA"/>
    <a:srgbClr val="698263"/>
    <a:srgbClr val="2C4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8025" autoAdjust="0"/>
  </p:normalViewPr>
  <p:slideViewPr>
    <p:cSldViewPr snapToGrid="0" showGuides="1">
      <p:cViewPr varScale="1">
        <p:scale>
          <a:sx n="72" d="100"/>
          <a:sy n="72" d="100"/>
        </p:scale>
        <p:origin x="-588" y="-90"/>
      </p:cViewPr>
      <p:guideLst>
        <p:guide orient="horz" pos="1643"/>
        <p:guide orient="horz" pos="3072"/>
        <p:guide pos="397"/>
        <p:guide pos="288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handoutMaster" Target="/ppt/handoutMasters/handoutMaster1.xml" Id="R92cc356de04e4ae8" /><Relationship Type="http://schemas.openxmlformats.org/officeDocument/2006/relationships/notesMaster" Target="/ppt/notesMasters/notesMaster1.xml" Id="R6b7ea1a5658f4b94" /><Relationship Type="http://schemas.openxmlformats.org/officeDocument/2006/relationships/presProps" Target="/ppt/presProps.xml" Id="Rb1bbb02b3f4e4473" /><Relationship Type="http://schemas.openxmlformats.org/officeDocument/2006/relationships/viewProps" Target="/ppt/viewProps.xml" Id="Rf1156587fb9645b0" /><Relationship Type="http://schemas.openxmlformats.org/officeDocument/2006/relationships/slideMaster" Target="/ppt/slideMasters/slideMaster1.xml" Id="Rb0aabecbf3da4cb4" /><Relationship Type="http://schemas.openxmlformats.org/officeDocument/2006/relationships/theme" Target="/ppt/slideMasters/theme/theme3.xml" Id="Raa8cd63b734a4a88" /><Relationship Type="http://schemas.openxmlformats.org/officeDocument/2006/relationships/slide" Target="/ppt/slides/slide1.xml" Id="R02a2b629e61149a8" /><Relationship Type="http://schemas.openxmlformats.org/officeDocument/2006/relationships/slide" Target="/ppt/slides/slide2.xml" Id="Re785f2fdb05a42e3" /><Relationship Type="http://schemas.openxmlformats.org/officeDocument/2006/relationships/slide" Target="/ppt/slides/slide3.xml" Id="R96a066705a75499e" /><Relationship Type="http://schemas.openxmlformats.org/officeDocument/2006/relationships/slide" Target="/ppt/slides/slide4.xml" Id="Racb8ea3c56094c81" /><Relationship Type="http://schemas.openxmlformats.org/officeDocument/2006/relationships/slide" Target="/ppt/slides/slide5.xml" Id="Rdf4792770f4a4b7b" /><Relationship Type="http://schemas.openxmlformats.org/officeDocument/2006/relationships/slide" Target="/ppt/slides/slide6.xml" Id="R990b446e80654f76" /><Relationship Type="http://schemas.openxmlformats.org/officeDocument/2006/relationships/slide" Target="/ppt/slides/slide7.xml" Id="R937ce733a6654094" /><Relationship Type="http://schemas.openxmlformats.org/officeDocument/2006/relationships/slide" Target="/ppt/slides/slide8.xml" Id="R45dd384a6c6c48ad" /><Relationship Type="http://schemas.openxmlformats.org/officeDocument/2006/relationships/slide" Target="/ppt/slides/slide9.xml" Id="Rd2647ac7d4704126" /><Relationship Type="http://schemas.openxmlformats.org/officeDocument/2006/relationships/slide" Target="/ppt/slides/slide10.xml" Id="R617cfec5a5d74040" /><Relationship Type="http://schemas.openxmlformats.org/officeDocument/2006/relationships/slide" Target="/ppt/slides/slide11.xml" Id="R0a60b1c23d9c45cf" /><Relationship Type="http://schemas.openxmlformats.org/officeDocument/2006/relationships/slide" Target="/ppt/slides/slide12.xml" Id="Ra57759b881a04def" /><Relationship Type="http://schemas.openxmlformats.org/officeDocument/2006/relationships/slide" Target="/ppt/slides/slide13.xml" Id="R63ef8d69c75c47e8" /><Relationship Type="http://schemas.openxmlformats.org/officeDocument/2006/relationships/slide" Target="/ppt/slides/slide14.xml" Id="R2cb5d5373e8f40b1" /><Relationship Type="http://schemas.openxmlformats.org/officeDocument/2006/relationships/slide" Target="/ppt/slides/slide15.xml" Id="Rec7ec96341d94862" /><Relationship Type="http://schemas.openxmlformats.org/officeDocument/2006/relationships/slide" Target="/ppt/slides/slide16.xml" Id="R7f4435ebb4b2447c" /><Relationship Type="http://schemas.openxmlformats.org/officeDocument/2006/relationships/slide" Target="/ppt/slides/slide17.xml" Id="Rf93eeb6dbae04512" /><Relationship Type="http://schemas.openxmlformats.org/officeDocument/2006/relationships/slide" Target="/ppt/slides/slide18.xml" Id="R4fe47a2fd1d14fb0" /><Relationship Type="http://schemas.openxmlformats.org/officeDocument/2006/relationships/slide" Target="/ppt/slides/slide19.xml" Id="R18b36f4f1dc34e37" /><Relationship Type="http://schemas.openxmlformats.org/officeDocument/2006/relationships/slide" Target="/ppt/slides/slide20.xml" Id="R235cd65e41fc4213" /><Relationship Type="http://schemas.openxmlformats.org/officeDocument/2006/relationships/slide" Target="/ppt/slides/slide21.xml" Id="R293bb3b1221a4ba2" /><Relationship Type="http://schemas.openxmlformats.org/officeDocument/2006/relationships/slide" Target="/ppt/slides/slide22.xml" Id="R90779252f4714069" /><Relationship Type="http://schemas.openxmlformats.org/officeDocument/2006/relationships/slide" Target="/ppt/slides/slide23.xml" Id="R0f4885ab5e7c4d6e" /><Relationship Type="http://schemas.openxmlformats.org/officeDocument/2006/relationships/slide" Target="/ppt/slides/slide24.xml" Id="Rb148bf33468c4a00" /><Relationship Type="http://schemas.openxmlformats.org/officeDocument/2006/relationships/slide" Target="/ppt/slides/slide25.xml" Id="Rb1e5289fb14048a9" /></Relationships>
</file>

<file path=ppt/customXML/item.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06.304"/>
    </inkml:context>
    <inkml:brush xml:id="br0">
      <inkml:brushProperty name="width" value="0.2" units="cm"/>
      <inkml:brushProperty name="height" value="0.2" units="cm"/>
      <inkml:brushProperty name="color" value="#EAEAEA"/>
    </inkml:brush>
  </inkml:definitions>
  <inkml:trace contextRef="#ctx0" brushRef="#br0">0 1 24575,'0'0'-8191</inkml:trace>
</inkml:ink>
</file>

<file path=ppt/customXML/item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17.304"/>
    </inkml:context>
    <inkml:brush xml:id="br0">
      <inkml:brushProperty name="width" value="0.2" units="cm"/>
      <inkml:brushProperty name="height" value="0.2" units="cm"/>
      <inkml:brushProperty name="color" value="#EAEAEA"/>
    </inkml:brush>
  </inkml:definitions>
  <inkml:trace contextRef="#ctx0" brushRef="#br0">0 1 24575</inkml:trace>
</inkml:ink>
</file>

<file path=ppt/customXML/item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03.741"/>
    </inkml:context>
    <inkml:brush xml:id="br0">
      <inkml:brushProperty name="width" value="0.2" units="cm"/>
      <inkml:brushProperty name="height" value="0.2" units="cm"/>
      <inkml:brushProperty name="color" value="#EAEAEA"/>
    </inkml:brush>
  </inkml:definitions>
  <inkml:trace contextRef="#ctx0" brushRef="#br0">1 1 24575,'5255'0'-1365</inkml:trace>
</inkml:ink>
</file>

<file path=ppt/customXML/item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06.304"/>
    </inkml:context>
    <inkml:brush xml:id="br0">
      <inkml:brushProperty name="width" value="0.2" units="cm"/>
      <inkml:brushProperty name="height" value="0.2" units="cm"/>
      <inkml:brushProperty name="color" value="#EAEAEA"/>
    </inkml:brush>
  </inkml:definitions>
  <inkml:trace contextRef="#ctx0" brushRef="#br0">0 1 24575,'0'0'-8191</inkml:trace>
</inkml:ink>
</file>

<file path=ppt/customXML/item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17.304"/>
    </inkml:context>
    <inkml:brush xml:id="br0">
      <inkml:brushProperty name="width" value="0.2" units="cm"/>
      <inkml:brushProperty name="height" value="0.2" units="cm"/>
      <inkml:brushProperty name="color" value="#EAEAEA"/>
    </inkml:brush>
  </inkml:definitions>
  <inkml:trace contextRef="#ctx0" brushRef="#br0">0 1 24575</inkml:trace>
</inkml:ink>
</file>

<file path=ppt/customXML/item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37.338"/>
    </inkml:context>
    <inkml:brush xml:id="br0">
      <inkml:brushProperty name="width" value="0.2" units="cm"/>
      <inkml:brushProperty name="height" value="0.2" units="cm"/>
      <inkml:brushProperty name="color" value="#EAEAEA"/>
    </inkml:brush>
  </inkml:definitions>
  <inkml:trace contextRef="#ctx0" brushRef="#br0">0 0 24575,'0'0'-8191</inkml:trace>
</inkml:ink>
</file>

<file path=ppt/customXML/item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8:18.339"/>
    </inkml:context>
    <inkml:brush xml:id="br0">
      <inkml:brushProperty name="width" value="0.2" units="cm"/>
      <inkml:brushProperty name="height" value="0.2" units="cm"/>
      <inkml:brushProperty name="color" value="#EAEAEA"/>
    </inkml:brush>
  </inkml:definitions>
  <inkml:trace contextRef="#ctx0" brushRef="#br0">0 1 24575,'0'0'-8191</inkml:trace>
</inkml:ink>
</file>

<file path=ppt/customXML/item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8:18.772"/>
    </inkml:context>
    <inkml:brush xml:id="br0">
      <inkml:brushProperty name="width" value="0.2" units="cm"/>
      <inkml:brushProperty name="height" value="0.2" units="cm"/>
      <inkml:brushProperty name="color" value="#EAEAEA"/>
    </inkml:brush>
  </inkml:definitions>
  <inkml:trace contextRef="#ctx0" brushRef="#br0">0 1 24575,'0'0'-8191</inkml:trace>
</inkml:ink>
</file>

<file path=ppt/handoutMasters/_rels/handoutMaster1.xml.rels>&#65279;<?xml version="1.0" encoding="utf-8"?><Relationships xmlns="http://schemas.openxmlformats.org/package/2006/relationships"><Relationship Type="http://schemas.openxmlformats.org/officeDocument/2006/relationships/theme" Target="/ppt/handoutMasters/theme/theme1.xml" Id="Re9f28d2f30364fb4"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handoutMasters/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notesMasters/_rels/notesMaster1.xml.rels>&#65279;<?xml version="1.0" encoding="utf-8"?><Relationships xmlns="http://schemas.openxmlformats.org/package/2006/relationships"><Relationship Type="http://schemas.openxmlformats.org/officeDocument/2006/relationships/theme" Target="/ppt/notesMasters/theme/theme2.xml" Id="Rf66f7348a2964ec5"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notesSlides/_rels/notesSlide1.xml.rels>&#65279;<?xml version="1.0" encoding="utf-8"?><Relationships xmlns="http://schemas.openxmlformats.org/package/2006/relationships"><Relationship Type="http://schemas.openxmlformats.org/officeDocument/2006/relationships/slide" Target="/ppt/slides/slide1.xml" Id="R6208c0b8df7c4411" /><Relationship Type="http://schemas.openxmlformats.org/officeDocument/2006/relationships/notesMaster" Target="/ppt/notesMasters/notesMaster1.xml" Id="R0a3d49a7915d492f" /></Relationships>
</file>

<file path=ppt/notesSlides/_rels/notesSlide2.xml.rels>&#65279;<?xml version="1.0" encoding="utf-8"?><Relationships xmlns="http://schemas.openxmlformats.org/package/2006/relationships"><Relationship Type="http://schemas.openxmlformats.org/officeDocument/2006/relationships/slide" Target="/ppt/slides/slide8.xml" Id="R8667a1735dad465f" /><Relationship Type="http://schemas.openxmlformats.org/officeDocument/2006/relationships/notesMaster" Target="/ppt/notesMasters/notesMaster1.xml" Id="R4f327688e04f40c3" /></Relationships>
</file>

<file path=ppt/notesSlides/_rels/notesSlide3.xml.rels>&#65279;<?xml version="1.0" encoding="utf-8"?><Relationships xmlns="http://schemas.openxmlformats.org/package/2006/relationships"><Relationship Type="http://schemas.openxmlformats.org/officeDocument/2006/relationships/slide" Target="/ppt/slides/slide14.xml" Id="Red3566e715294020" /><Relationship Type="http://schemas.openxmlformats.org/officeDocument/2006/relationships/notesMaster" Target="/ppt/notesMasters/notesMaster1.xml" Id="Ra1efd106cde5444a" /></Relationships>
</file>

<file path=ppt/notesSlides/_rels/notesSlide4.xml.rels>&#65279;<?xml version="1.0" encoding="utf-8"?><Relationships xmlns="http://schemas.openxmlformats.org/package/2006/relationships"><Relationship Type="http://schemas.openxmlformats.org/officeDocument/2006/relationships/slide" Target="/ppt/slides/slide20.xml" Id="R8e60384a63974b2c" /><Relationship Type="http://schemas.openxmlformats.org/officeDocument/2006/relationships/notesMaster" Target="/ppt/notesMasters/notesMaster1.xml" Id="Rdbfaddd2a6924f60"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模板来自于： 第一</a:t>
            </a:r>
            <a:r>
              <a:rPr lang="en-US" altLang="zh-CN" sz="1200" dirty="0">
                <a:latin typeface="微软雅黑" panose="020B0503020204020204" pitchFamily="34" charset="-122"/>
                <a:ea typeface="微软雅黑" panose="020B0503020204020204" pitchFamily="34" charset="-122"/>
              </a:rPr>
              <a:t>PPT</a:t>
            </a:r>
            <a:r>
              <a:rPr lang="zh-CN" altLang="en-US" sz="1200" baseline="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https://www.1ppt.com/</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a:t>
            </a:r>
            <a:endParaRPr lang="zh-CN" altLang="en-US"/>
          </a:p>
        </p:txBody>
      </p:sp>
    </p:spTree>
  </p:cSld>
  <p:clrMapOvr>
    <a:masterClrMapping/>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bb06e77fc24f44e9"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7a16e774782649e0" /></Relationships>
</file>

<file path=ppt/slideLayouts/_rels/slideLayout100.xml.rels>&#65279;<?xml version="1.0" encoding="utf-8"?><Relationships xmlns="http://schemas.openxmlformats.org/package/2006/relationships"><Relationship Type="http://schemas.openxmlformats.org/officeDocument/2006/relationships/slideMaster" Target="/ppt/slideMasters/slideMaster1.xml" Id="Rc11b56d7eded45ef" /></Relationships>
</file>

<file path=ppt/slideLayouts/_rels/slideLayout101.xml.rels>&#65279;<?xml version="1.0" encoding="utf-8"?><Relationships xmlns="http://schemas.openxmlformats.org/package/2006/relationships"><Relationship Type="http://schemas.openxmlformats.org/officeDocument/2006/relationships/slideMaster" Target="/ppt/slideMasters/slideMaster1.xml" Id="R8eba8e2ab514425b" /></Relationships>
</file>

<file path=ppt/slideLayouts/_rels/slideLayout102.xml.rels>&#65279;<?xml version="1.0" encoding="utf-8"?><Relationships xmlns="http://schemas.openxmlformats.org/package/2006/relationships"><Relationship Type="http://schemas.openxmlformats.org/officeDocument/2006/relationships/slideMaster" Target="/ppt/slideMasters/slideMaster1.xml" Id="R863540b607c74595" /></Relationships>
</file>

<file path=ppt/slideLayouts/_rels/slideLayout103.xml.rels>&#65279;<?xml version="1.0" encoding="utf-8"?><Relationships xmlns="http://schemas.openxmlformats.org/package/2006/relationships"><Relationship Type="http://schemas.openxmlformats.org/officeDocument/2006/relationships/slideMaster" Target="/ppt/slideMasters/slideMaster1.xml" Id="R82a416084cf542d2" /></Relationships>
</file>

<file path=ppt/slideLayouts/_rels/slideLayout104.xml.rels>&#65279;<?xml version="1.0" encoding="utf-8"?><Relationships xmlns="http://schemas.openxmlformats.org/package/2006/relationships"><Relationship Type="http://schemas.openxmlformats.org/officeDocument/2006/relationships/slideMaster" Target="/ppt/slideMasters/slideMaster1.xml" Id="R6eca23c361c6446a" /></Relationships>
</file>

<file path=ppt/slideLayouts/_rels/slideLayout105.xml.rels>&#65279;<?xml version="1.0" encoding="utf-8"?><Relationships xmlns="http://schemas.openxmlformats.org/package/2006/relationships"><Relationship Type="http://schemas.openxmlformats.org/officeDocument/2006/relationships/slideMaster" Target="/ppt/slideMasters/slideMaster1.xml" Id="R9175daa205cd4e60" /></Relationships>
</file>

<file path=ppt/slideLayouts/_rels/slideLayout106.xml.rels>&#65279;<?xml version="1.0" encoding="utf-8"?><Relationships xmlns="http://schemas.openxmlformats.org/package/2006/relationships"><Relationship Type="http://schemas.openxmlformats.org/officeDocument/2006/relationships/slideMaster" Target="/ppt/slideMasters/slideMaster1.xml" Id="R7dd1cdbb500d454a" /></Relationships>
</file>

<file path=ppt/slideLayouts/_rels/slideLayout107.xml.rels>&#65279;<?xml version="1.0" encoding="utf-8"?><Relationships xmlns="http://schemas.openxmlformats.org/package/2006/relationships"><Relationship Type="http://schemas.openxmlformats.org/officeDocument/2006/relationships/hyperlink" Target="http://www.1ppt.com/hangye/" TargetMode="External" Id="R8aed28bc726e4a6685803f81489d76d0" /><Relationship Type="http://schemas.openxmlformats.org/officeDocument/2006/relationships/slideMaster" Target="/ppt/slideMasters/slideMaster1.xml" Id="R35b4049be0464452" /></Relationships>
</file>

<file path=ppt/slideLayouts/_rels/slideLayout108.xml.rels>&#65279;<?xml version="1.0" encoding="utf-8"?><Relationships xmlns="http://schemas.openxmlformats.org/package/2006/relationships"><Relationship Type="http://schemas.openxmlformats.org/officeDocument/2006/relationships/slideMaster" Target="/ppt/slideMasters/slideMaster1.xml" Id="R817d3319d60446ca" /></Relationships>
</file>

<file path=ppt/slideLayouts/_rels/slideLayout109.xml.rels>&#65279;<?xml version="1.0" encoding="utf-8"?><Relationships xmlns="http://schemas.openxmlformats.org/package/2006/relationships"><Relationship Type="http://schemas.openxmlformats.org/officeDocument/2006/relationships/slideMaster" Target="/ppt/slideMasters/slideMaster1.xml" Id="R8e18b476b7164660"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8e73aaec9d00464a" /></Relationships>
</file>

<file path=ppt/slideLayouts/_rels/slideLayout110.xml.rels>&#65279;<?xml version="1.0" encoding="utf-8"?><Relationships xmlns="http://schemas.openxmlformats.org/package/2006/relationships"><Relationship Type="http://schemas.openxmlformats.org/officeDocument/2006/relationships/slideMaster" Target="/ppt/slideMasters/slideMaster1.xml" Id="Ra8d2404987d146cd" /></Relationships>
</file>

<file path=ppt/slideLayouts/_rels/slideLayout111.xml.rels>&#65279;<?xml version="1.0" encoding="utf-8"?><Relationships xmlns="http://schemas.openxmlformats.org/package/2006/relationships"><Relationship Type="http://schemas.openxmlformats.org/officeDocument/2006/relationships/slideMaster" Target="/ppt/slideMasters/slideMaster1.xml" Id="R6f9ed839dc5944b3" /></Relationships>
</file>

<file path=ppt/slideLayouts/_rels/slideLayout112.xml.rels>&#65279;<?xml version="1.0" encoding="utf-8"?><Relationships xmlns="http://schemas.openxmlformats.org/package/2006/relationships"><Relationship Type="http://schemas.openxmlformats.org/officeDocument/2006/relationships/slideMaster" Target="/ppt/slideMasters/slideMaster1.xml" Id="R9a74be94ba8b46fa" /></Relationships>
</file>

<file path=ppt/slideLayouts/_rels/slideLayout113.xml.rels>&#65279;<?xml version="1.0" encoding="utf-8"?><Relationships xmlns="http://schemas.openxmlformats.org/package/2006/relationships"><Relationship Type="http://schemas.openxmlformats.org/officeDocument/2006/relationships/slideMaster" Target="/ppt/slideMasters/slideMaster1.xml" Id="Rea177a0ac71340d0" /></Relationships>
</file>

<file path=ppt/slideLayouts/_rels/slideLayout114.xml.rels>&#65279;<?xml version="1.0" encoding="utf-8"?><Relationships xmlns="http://schemas.openxmlformats.org/package/2006/relationships"><Relationship Type="http://schemas.openxmlformats.org/officeDocument/2006/relationships/slideMaster" Target="/ppt/slideMasters/slideMaster1.xml" Id="R17587d97de404b55" /></Relationships>
</file>

<file path=ppt/slideLayouts/_rels/slideLayout115.xml.rels>&#65279;<?xml version="1.0" encoding="utf-8"?><Relationships xmlns="http://schemas.openxmlformats.org/package/2006/relationships"><Relationship Type="http://schemas.openxmlformats.org/officeDocument/2006/relationships/slideMaster" Target="/ppt/slideMasters/slideMaster1.xml" Id="R9ebbc8cf972647d9" /></Relationships>
</file>

<file path=ppt/slideLayouts/_rels/slideLayout116.xml.rels>&#65279;<?xml version="1.0" encoding="utf-8"?><Relationships xmlns="http://schemas.openxmlformats.org/package/2006/relationships"><Relationship Type="http://schemas.openxmlformats.org/officeDocument/2006/relationships/slideMaster" Target="/ppt/slideMasters/slideMaster1.xml" Id="R81abbee87dfb471b" /></Relationships>
</file>

<file path=ppt/slideLayouts/_rels/slideLayout117.xml.rels>&#65279;<?xml version="1.0" encoding="utf-8"?><Relationships xmlns="http://schemas.openxmlformats.org/package/2006/relationships"><Relationship Type="http://schemas.openxmlformats.org/officeDocument/2006/relationships/slideMaster" Target="/ppt/slideMasters/slideMaster1.xml" Id="R027d94348631475d" /></Relationships>
</file>

<file path=ppt/slideLayouts/_rels/slideLayout118.xml.rels>&#65279;<?xml version="1.0" encoding="utf-8"?><Relationships xmlns="http://schemas.openxmlformats.org/package/2006/relationships"><Relationship Type="http://schemas.openxmlformats.org/officeDocument/2006/relationships/slideMaster" Target="/ppt/slideMasters/slideMaster1.xml" Id="R3c5f5f7326b0499a" /></Relationships>
</file>

<file path=ppt/slideLayouts/_rels/slideLayout119.xml.rels>&#65279;<?xml version="1.0" encoding="utf-8"?><Relationships xmlns="http://schemas.openxmlformats.org/package/2006/relationships"><Relationship Type="http://schemas.openxmlformats.org/officeDocument/2006/relationships/slideMaster" Target="/ppt/slideMasters/slideMaster1.xml" Id="Re72496e9fd4c4ece"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1.xml" Id="Rdd92d21053e942d8" /></Relationships>
</file>

<file path=ppt/slideLayouts/_rels/slideLayout120.xml.rels>&#65279;<?xml version="1.0" encoding="utf-8"?><Relationships xmlns="http://schemas.openxmlformats.org/package/2006/relationships"><Relationship Type="http://schemas.openxmlformats.org/officeDocument/2006/relationships/slideMaster" Target="/ppt/slideMasters/slideMaster1.xml" Id="Ra7e4c8c9b80c4726" /></Relationships>
</file>

<file path=ppt/slideLayouts/_rels/slideLayout121.xml.rels>&#65279;<?xml version="1.0" encoding="utf-8"?><Relationships xmlns="http://schemas.openxmlformats.org/package/2006/relationships"><Relationship Type="http://schemas.openxmlformats.org/officeDocument/2006/relationships/slideMaster" Target="/ppt/slideMasters/slideMaster1.xml" Id="Rcbaf3de999504044" /></Relationships>
</file>

<file path=ppt/slideLayouts/_rels/slideLayout13.xml.rels>&#65279;<?xml version="1.0" encoding="utf-8"?><Relationships xmlns="http://schemas.openxmlformats.org/package/2006/relationships"><Relationship Type="http://schemas.openxmlformats.org/officeDocument/2006/relationships/slideMaster" Target="/ppt/slideMasters/slideMaster1.xml" Id="R05ad6d081b76438a" /></Relationships>
</file>

<file path=ppt/slideLayouts/_rels/slideLayout14.xml.rels>&#65279;<?xml version="1.0" encoding="utf-8"?><Relationships xmlns="http://schemas.openxmlformats.org/package/2006/relationships"><Relationship Type="http://schemas.openxmlformats.org/officeDocument/2006/relationships/slideMaster" Target="/ppt/slideMasters/slideMaster1.xml" Id="Rb960b7bc0dd642a5" /></Relationships>
</file>

<file path=ppt/slideLayouts/_rels/slideLayout15.xml.rels>&#65279;<?xml version="1.0" encoding="utf-8"?><Relationships xmlns="http://schemas.openxmlformats.org/package/2006/relationships"><Relationship Type="http://schemas.openxmlformats.org/officeDocument/2006/relationships/slideMaster" Target="/ppt/slideMasters/slideMaster1.xml" Id="Raee4edb122d64b9b"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1.xml" Id="R146d984ab3d347b0" /></Relationships>
</file>

<file path=ppt/slideLayouts/_rels/slideLayout17.xml.rels>&#65279;<?xml version="1.0" encoding="utf-8"?><Relationships xmlns="http://schemas.openxmlformats.org/package/2006/relationships"><Relationship Type="http://schemas.openxmlformats.org/officeDocument/2006/relationships/slideMaster" Target="/ppt/slideMasters/slideMaster1.xml" Id="Refebe829b4f44d22"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1.xml" Id="Re21eca2c4a364ca6" /></Relationships>
</file>

<file path=ppt/slideLayouts/_rels/slideLayout19.xml.rels>&#65279;<?xml version="1.0" encoding="utf-8"?><Relationships xmlns="http://schemas.openxmlformats.org/package/2006/relationships"><Relationship Type="http://schemas.openxmlformats.org/officeDocument/2006/relationships/slideMaster" Target="/ppt/slideMasters/slideMaster1.xml" Id="Rf8d9c7cb64924db7"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f646639760374a75" /></Relationships>
</file>

<file path=ppt/slideLayouts/_rels/slideLayout20.xml.rels>&#65279;<?xml version="1.0" encoding="utf-8"?><Relationships xmlns="http://schemas.openxmlformats.org/package/2006/relationships"><Relationship Type="http://schemas.openxmlformats.org/officeDocument/2006/relationships/slideMaster" Target="/ppt/slideMasters/slideMaster1.xml" Id="Re727e0e67eb54079" /></Relationships>
</file>

<file path=ppt/slideLayouts/_rels/slideLayout21.xml.rels>&#65279;<?xml version="1.0" encoding="utf-8"?><Relationships xmlns="http://schemas.openxmlformats.org/package/2006/relationships"><Relationship Type="http://schemas.openxmlformats.org/officeDocument/2006/relationships/slideMaster" Target="/ppt/slideMasters/slideMaster1.xml" Id="R415841af7bf24bff" /></Relationships>
</file>

<file path=ppt/slideLayouts/_rels/slideLayout22.xml.rels>&#65279;<?xml version="1.0" encoding="utf-8"?><Relationships xmlns="http://schemas.openxmlformats.org/package/2006/relationships"><Relationship Type="http://schemas.openxmlformats.org/officeDocument/2006/relationships/slideMaster" Target="/ppt/slideMasters/slideMaster1.xml" Id="Rc48cd5d6f2fc4ff3" /></Relationships>
</file>

<file path=ppt/slideLayouts/_rels/slideLayout23.xml.rels>&#65279;<?xml version="1.0" encoding="utf-8"?><Relationships xmlns="http://schemas.openxmlformats.org/package/2006/relationships"><Relationship Type="http://schemas.openxmlformats.org/officeDocument/2006/relationships/slideMaster" Target="/ppt/slideMasters/slideMaster1.xml" Id="R34c03a504bf642b2" /></Relationships>
</file>

<file path=ppt/slideLayouts/_rels/slideLayout24.xml.rels>&#65279;<?xml version="1.0" encoding="utf-8"?><Relationships xmlns="http://schemas.openxmlformats.org/package/2006/relationships"><Relationship Type="http://schemas.openxmlformats.org/officeDocument/2006/relationships/slideMaster" Target="/ppt/slideMasters/slideMaster1.xml" Id="Rdaa8b6e146de4fce" /></Relationships>
</file>

<file path=ppt/slideLayouts/_rels/slideLayout25.xml.rels>&#65279;<?xml version="1.0" encoding="utf-8"?><Relationships xmlns="http://schemas.openxmlformats.org/package/2006/relationships"><Relationship Type="http://schemas.openxmlformats.org/officeDocument/2006/relationships/slideMaster" Target="/ppt/slideMasters/slideMaster1.xml" Id="Re9846d6f790c403d"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1.xml" Id="R5e2601138545485b" /></Relationships>
</file>

<file path=ppt/slideLayouts/_rels/slideLayout27.xml.rels>&#65279;<?xml version="1.0" encoding="utf-8"?><Relationships xmlns="http://schemas.openxmlformats.org/package/2006/relationships"><Relationship Type="http://schemas.openxmlformats.org/officeDocument/2006/relationships/slideMaster" Target="/ppt/slideMasters/slideMaster1.xml" Id="R812aa8f4967e40c0" /></Relationships>
</file>

<file path=ppt/slideLayouts/_rels/slideLayout28.xml.rels>&#65279;<?xml version="1.0" encoding="utf-8"?><Relationships xmlns="http://schemas.openxmlformats.org/package/2006/relationships"><Relationship Type="http://schemas.openxmlformats.org/officeDocument/2006/relationships/slideMaster" Target="/ppt/slideMasters/slideMaster1.xml" Id="Rec118f792e09405d" /></Relationships>
</file>

<file path=ppt/slideLayouts/_rels/slideLayout29.xml.rels>&#65279;<?xml version="1.0" encoding="utf-8"?><Relationships xmlns="http://schemas.openxmlformats.org/package/2006/relationships"><Relationship Type="http://schemas.openxmlformats.org/officeDocument/2006/relationships/slideMaster" Target="/ppt/slideMasters/slideMaster1.xml" Id="R5c6c1cde2467422e"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a9adaffd6b3345b8" /></Relationships>
</file>

<file path=ppt/slideLayouts/_rels/slideLayout30.xml.rels>&#65279;<?xml version="1.0" encoding="utf-8"?><Relationships xmlns="http://schemas.openxmlformats.org/package/2006/relationships"><Relationship Type="http://schemas.openxmlformats.org/officeDocument/2006/relationships/slideMaster" Target="/ppt/slideMasters/slideMaster1.xml" Id="R8a428c3f70d94a58" /></Relationships>
</file>

<file path=ppt/slideLayouts/_rels/slideLayout31.xml.rels>&#65279;<?xml version="1.0" encoding="utf-8"?><Relationships xmlns="http://schemas.openxmlformats.org/package/2006/relationships"><Relationship Type="http://schemas.openxmlformats.org/officeDocument/2006/relationships/slideMaster" Target="/ppt/slideMasters/slideMaster1.xml" Id="Rfdc959417928492c" /></Relationships>
</file>

<file path=ppt/slideLayouts/_rels/slideLayout32.xml.rels>&#65279;<?xml version="1.0" encoding="utf-8"?><Relationships xmlns="http://schemas.openxmlformats.org/package/2006/relationships"><Relationship Type="http://schemas.openxmlformats.org/officeDocument/2006/relationships/slideMaster" Target="/ppt/slideMasters/slideMaster1.xml" Id="R5001f799cce74270" /></Relationships>
</file>

<file path=ppt/slideLayouts/_rels/slideLayout33.xml.rels>&#65279;<?xml version="1.0" encoding="utf-8"?><Relationships xmlns="http://schemas.openxmlformats.org/package/2006/relationships"><Relationship Type="http://schemas.openxmlformats.org/officeDocument/2006/relationships/slideMaster" Target="/ppt/slideMasters/slideMaster1.xml" Id="Rbee52ecaf6e4464e"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1.xml" Id="R19b32fd4fb8d4e66"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1.xml" Id="R9f1a382e882a4279" /></Relationships>
</file>

<file path=ppt/slideLayouts/_rels/slideLayout36.xml.rels>&#65279;<?xml version="1.0" encoding="utf-8"?><Relationships xmlns="http://schemas.openxmlformats.org/package/2006/relationships"><Relationship Type="http://schemas.openxmlformats.org/officeDocument/2006/relationships/slideMaster" Target="/ppt/slideMasters/slideMaster1.xml" Id="Rb8c63edab5f24445" /></Relationships>
</file>

<file path=ppt/slideLayouts/_rels/slideLayout37.xml.rels>&#65279;<?xml version="1.0" encoding="utf-8"?><Relationships xmlns="http://schemas.openxmlformats.org/package/2006/relationships"><Relationship Type="http://schemas.openxmlformats.org/officeDocument/2006/relationships/slideMaster" Target="/ppt/slideMasters/slideMaster1.xml" Id="R62287e0424ae43aa" /></Relationships>
</file>

<file path=ppt/slideLayouts/_rels/slideLayout38.xml.rels>&#65279;<?xml version="1.0" encoding="utf-8"?><Relationships xmlns="http://schemas.openxmlformats.org/package/2006/relationships"><Relationship Type="http://schemas.openxmlformats.org/officeDocument/2006/relationships/slideMaster" Target="/ppt/slideMasters/slideMaster1.xml" Id="Re2abdbb7d4c94b6a" /></Relationships>
</file>

<file path=ppt/slideLayouts/_rels/slideLayout39.xml.rels>&#65279;<?xml version="1.0" encoding="utf-8"?><Relationships xmlns="http://schemas.openxmlformats.org/package/2006/relationships"><Relationship Type="http://schemas.openxmlformats.org/officeDocument/2006/relationships/slideMaster" Target="/ppt/slideMasters/slideMaster1.xml" Id="R40eb4cdb94c24ae6"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8f01097b759f4194" /></Relationships>
</file>

<file path=ppt/slideLayouts/_rels/slideLayout40.xml.rels>&#65279;<?xml version="1.0" encoding="utf-8"?><Relationships xmlns="http://schemas.openxmlformats.org/package/2006/relationships"><Relationship Type="http://schemas.openxmlformats.org/officeDocument/2006/relationships/slideMaster" Target="/ppt/slideMasters/slideMaster1.xml" Id="R601a26b363144985" /></Relationships>
</file>

<file path=ppt/slideLayouts/_rels/slideLayout41.xml.rels>&#65279;<?xml version="1.0" encoding="utf-8"?><Relationships xmlns="http://schemas.openxmlformats.org/package/2006/relationships"><Relationship Type="http://schemas.openxmlformats.org/officeDocument/2006/relationships/slideMaster" Target="/ppt/slideMasters/slideMaster1.xml" Id="R82dacae2107443b4" /></Relationships>
</file>

<file path=ppt/slideLayouts/_rels/slideLayout42.xml.rels>&#65279;<?xml version="1.0" encoding="utf-8"?><Relationships xmlns="http://schemas.openxmlformats.org/package/2006/relationships"><Relationship Type="http://schemas.openxmlformats.org/officeDocument/2006/relationships/slideMaster" Target="/ppt/slideMasters/slideMaster1.xml" Id="R3da5beafe0144e02" /></Relationships>
</file>

<file path=ppt/slideLayouts/_rels/slideLayout43.xml.rels>&#65279;<?xml version="1.0" encoding="utf-8"?><Relationships xmlns="http://schemas.openxmlformats.org/package/2006/relationships"><Relationship Type="http://schemas.openxmlformats.org/officeDocument/2006/relationships/slideMaster" Target="/ppt/slideMasters/slideMaster1.xml" Id="R9220417c0a594b13" /></Relationships>
</file>

<file path=ppt/slideLayouts/_rels/slideLayout44.xml.rels>&#65279;<?xml version="1.0" encoding="utf-8"?><Relationships xmlns="http://schemas.openxmlformats.org/package/2006/relationships"><Relationship Type="http://schemas.openxmlformats.org/officeDocument/2006/relationships/slideMaster" Target="/ppt/slideMasters/slideMaster1.xml" Id="Re31634566176437e" /></Relationships>
</file>

<file path=ppt/slideLayouts/_rels/slideLayout45.xml.rels>&#65279;<?xml version="1.0" encoding="utf-8"?><Relationships xmlns="http://schemas.openxmlformats.org/package/2006/relationships"><Relationship Type="http://schemas.openxmlformats.org/officeDocument/2006/relationships/slideMaster" Target="/ppt/slideMasters/slideMaster1.xml" Id="R0119a692607244a8" /></Relationships>
</file>

<file path=ppt/slideLayouts/_rels/slideLayout46.xml.rels>&#65279;<?xml version="1.0" encoding="utf-8"?><Relationships xmlns="http://schemas.openxmlformats.org/package/2006/relationships"><Relationship Type="http://schemas.openxmlformats.org/officeDocument/2006/relationships/slideMaster" Target="/ppt/slideMasters/slideMaster1.xml" Id="R2b11f31794c546b7" /></Relationships>
</file>

<file path=ppt/slideLayouts/_rels/slideLayout47.xml.rels>&#65279;<?xml version="1.0" encoding="utf-8"?><Relationships xmlns="http://schemas.openxmlformats.org/package/2006/relationships"><Relationship Type="http://schemas.openxmlformats.org/officeDocument/2006/relationships/slideMaster" Target="/ppt/slideMasters/slideMaster1.xml" Id="Rcaadd638fe194654" /></Relationships>
</file>

<file path=ppt/slideLayouts/_rels/slideLayout48.xml.rels>&#65279;<?xml version="1.0" encoding="utf-8"?><Relationships xmlns="http://schemas.openxmlformats.org/package/2006/relationships"><Relationship Type="http://schemas.openxmlformats.org/officeDocument/2006/relationships/slideMaster" Target="/ppt/slideMasters/slideMaster1.xml" Id="R72523798061a4874" /></Relationships>
</file>

<file path=ppt/slideLayouts/_rels/slideLayout49.xml.rels>&#65279;<?xml version="1.0" encoding="utf-8"?><Relationships xmlns="http://schemas.openxmlformats.org/package/2006/relationships"><Relationship Type="http://schemas.openxmlformats.org/officeDocument/2006/relationships/slideMaster" Target="/ppt/slideMasters/slideMaster1.xml" Id="R935cfec63cda492b"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01abeb54c29b41d8" /></Relationships>
</file>

<file path=ppt/slideLayouts/_rels/slideLayout50.xml.rels>&#65279;<?xml version="1.0" encoding="utf-8"?><Relationships xmlns="http://schemas.openxmlformats.org/package/2006/relationships"><Relationship Type="http://schemas.openxmlformats.org/officeDocument/2006/relationships/slideMaster" Target="/ppt/slideMasters/slideMaster1.xml" Id="Rf199123c11f94cc4" /></Relationships>
</file>

<file path=ppt/slideLayouts/_rels/slideLayout51.xml.rels>&#65279;<?xml version="1.0" encoding="utf-8"?><Relationships xmlns="http://schemas.openxmlformats.org/package/2006/relationships"><Relationship Type="http://schemas.openxmlformats.org/officeDocument/2006/relationships/slideMaster" Target="/ppt/slideMasters/slideMaster1.xml" Id="Rf3fca74955674bad" /></Relationships>
</file>

<file path=ppt/slideLayouts/_rels/slideLayout52.xml.rels>&#65279;<?xml version="1.0" encoding="utf-8"?><Relationships xmlns="http://schemas.openxmlformats.org/package/2006/relationships"><Relationship Type="http://schemas.openxmlformats.org/officeDocument/2006/relationships/slideMaster" Target="/ppt/slideMasters/slideMaster1.xml" Id="R6dde6a86aa1746ce" /></Relationships>
</file>

<file path=ppt/slideLayouts/_rels/slideLayout53.xml.rels>&#65279;<?xml version="1.0" encoding="utf-8"?><Relationships xmlns="http://schemas.openxmlformats.org/package/2006/relationships"><Relationship Type="http://schemas.openxmlformats.org/officeDocument/2006/relationships/slideMaster" Target="/ppt/slideMasters/slideMaster1.xml" Id="R66e62be09ba840aa" /></Relationships>
</file>

<file path=ppt/slideLayouts/_rels/slideLayout54.xml.rels>&#65279;<?xml version="1.0" encoding="utf-8"?><Relationships xmlns="http://schemas.openxmlformats.org/package/2006/relationships"><Relationship Type="http://schemas.openxmlformats.org/officeDocument/2006/relationships/slideMaster" Target="/ppt/slideMasters/slideMaster1.xml" Id="R73ecd0a13e1942f4" /></Relationships>
</file>

<file path=ppt/slideLayouts/_rels/slideLayout55.xml.rels>&#65279;<?xml version="1.0" encoding="utf-8"?><Relationships xmlns="http://schemas.openxmlformats.org/package/2006/relationships"><Relationship Type="http://schemas.openxmlformats.org/officeDocument/2006/relationships/slideMaster" Target="/ppt/slideMasters/slideMaster1.xml" Id="Rb1a1175383414961" /></Relationships>
</file>

<file path=ppt/slideLayouts/_rels/slideLayout56.xml.rels>&#65279;<?xml version="1.0" encoding="utf-8"?><Relationships xmlns="http://schemas.openxmlformats.org/package/2006/relationships"><Relationship Type="http://schemas.openxmlformats.org/officeDocument/2006/relationships/slideMaster" Target="/ppt/slideMasters/slideMaster1.xml" Id="Ra9ab2877a4814413" /></Relationships>
</file>

<file path=ppt/slideLayouts/_rels/slideLayout57.xml.rels>&#65279;<?xml version="1.0" encoding="utf-8"?><Relationships xmlns="http://schemas.openxmlformats.org/package/2006/relationships"><Relationship Type="http://schemas.openxmlformats.org/officeDocument/2006/relationships/slideMaster" Target="/ppt/slideMasters/slideMaster1.xml" Id="Rc62dd3a746d0451b" /></Relationships>
</file>

<file path=ppt/slideLayouts/_rels/slideLayout58.xml.rels>&#65279;<?xml version="1.0" encoding="utf-8"?><Relationships xmlns="http://schemas.openxmlformats.org/package/2006/relationships"><Relationship Type="http://schemas.openxmlformats.org/officeDocument/2006/relationships/slideMaster" Target="/ppt/slideMasters/slideMaster1.xml" Id="Rd5b5cba6ce5c4a50" /></Relationships>
</file>

<file path=ppt/slideLayouts/_rels/slideLayout59.xml.rels>&#65279;<?xml version="1.0" encoding="utf-8"?><Relationships xmlns="http://schemas.openxmlformats.org/package/2006/relationships"><Relationship Type="http://schemas.openxmlformats.org/officeDocument/2006/relationships/slideMaster" Target="/ppt/slideMasters/slideMaster1.xml" Id="R12f75bc881484665"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0fd9d8285d3142ae" /></Relationships>
</file>

<file path=ppt/slideLayouts/_rels/slideLayout60.xml.rels>&#65279;<?xml version="1.0" encoding="utf-8"?><Relationships xmlns="http://schemas.openxmlformats.org/package/2006/relationships"><Relationship Type="http://schemas.openxmlformats.org/officeDocument/2006/relationships/slideMaster" Target="/ppt/slideMasters/slideMaster1.xml" Id="R8448fdca4c7447a8" /></Relationships>
</file>

<file path=ppt/slideLayouts/_rels/slideLayout61.xml.rels>&#65279;<?xml version="1.0" encoding="utf-8"?><Relationships xmlns="http://schemas.openxmlformats.org/package/2006/relationships"><Relationship Type="http://schemas.openxmlformats.org/officeDocument/2006/relationships/slideMaster" Target="/ppt/slideMasters/slideMaster1.xml" Id="R0996acc15b0c4389" /></Relationships>
</file>

<file path=ppt/slideLayouts/_rels/slideLayout62.xml.rels>&#65279;<?xml version="1.0" encoding="utf-8"?><Relationships xmlns="http://schemas.openxmlformats.org/package/2006/relationships"><Relationship Type="http://schemas.openxmlformats.org/officeDocument/2006/relationships/slideMaster" Target="/ppt/slideMasters/slideMaster1.xml" Id="R76228cdaaf5f479c" /></Relationships>
</file>

<file path=ppt/slideLayouts/_rels/slideLayout63.xml.rels>&#65279;<?xml version="1.0" encoding="utf-8"?><Relationships xmlns="http://schemas.openxmlformats.org/package/2006/relationships"><Relationship Type="http://schemas.openxmlformats.org/officeDocument/2006/relationships/slideMaster" Target="/ppt/slideMasters/slideMaster1.xml" Id="R39ec9f048ec2436f" /></Relationships>
</file>

<file path=ppt/slideLayouts/_rels/slideLayout64.xml.rels>&#65279;<?xml version="1.0" encoding="utf-8"?><Relationships xmlns="http://schemas.openxmlformats.org/package/2006/relationships"><Relationship Type="http://schemas.openxmlformats.org/officeDocument/2006/relationships/slideMaster" Target="/ppt/slideMasters/slideMaster1.xml" Id="R3d716af2a41740d2" /></Relationships>
</file>

<file path=ppt/slideLayouts/_rels/slideLayout65.xml.rels>&#65279;<?xml version="1.0" encoding="utf-8"?><Relationships xmlns="http://schemas.openxmlformats.org/package/2006/relationships"><Relationship Type="http://schemas.openxmlformats.org/officeDocument/2006/relationships/slideMaster" Target="/ppt/slideMasters/slideMaster1.xml" Id="R04485e7d04d1416f" /></Relationships>
</file>

<file path=ppt/slideLayouts/_rels/slideLayout66.xml.rels>&#65279;<?xml version="1.0" encoding="utf-8"?><Relationships xmlns="http://schemas.openxmlformats.org/package/2006/relationships"><Relationship Type="http://schemas.openxmlformats.org/officeDocument/2006/relationships/slideMaster" Target="/ppt/slideMasters/slideMaster1.xml" Id="Re909d42d22c64f03" /></Relationships>
</file>

<file path=ppt/slideLayouts/_rels/slideLayout67.xml.rels>&#65279;<?xml version="1.0" encoding="utf-8"?><Relationships xmlns="http://schemas.openxmlformats.org/package/2006/relationships"><Relationship Type="http://schemas.openxmlformats.org/officeDocument/2006/relationships/slideMaster" Target="/ppt/slideMasters/slideMaster1.xml" Id="Rc412cbb8a050431c" /></Relationships>
</file>

<file path=ppt/slideLayouts/_rels/slideLayout68.xml.rels>&#65279;<?xml version="1.0" encoding="utf-8"?><Relationships xmlns="http://schemas.openxmlformats.org/package/2006/relationships"><Relationship Type="http://schemas.openxmlformats.org/officeDocument/2006/relationships/slideMaster" Target="/ppt/slideMasters/slideMaster1.xml" Id="R89ca0599c23a468d" /></Relationships>
</file>

<file path=ppt/slideLayouts/_rels/slideLayout69.xml.rels>&#65279;<?xml version="1.0" encoding="utf-8"?><Relationships xmlns="http://schemas.openxmlformats.org/package/2006/relationships"><Relationship Type="http://schemas.openxmlformats.org/officeDocument/2006/relationships/slideMaster" Target="/ppt/slideMasters/slideMaster1.xml" Id="Rebc7b70442fd4185"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811aa14c46c643bf" /></Relationships>
</file>

<file path=ppt/slideLayouts/_rels/slideLayout70.xml.rels>&#65279;<?xml version="1.0" encoding="utf-8"?><Relationships xmlns="http://schemas.openxmlformats.org/package/2006/relationships"><Relationship Type="http://schemas.openxmlformats.org/officeDocument/2006/relationships/slideMaster" Target="/ppt/slideMasters/slideMaster1.xml" Id="R87fa98fab1e74266" /></Relationships>
</file>

<file path=ppt/slideLayouts/_rels/slideLayout71.xml.rels>&#65279;<?xml version="1.0" encoding="utf-8"?><Relationships xmlns="http://schemas.openxmlformats.org/package/2006/relationships"><Relationship Type="http://schemas.openxmlformats.org/officeDocument/2006/relationships/slideMaster" Target="/ppt/slideMasters/slideMaster1.xml" Id="R171e73c06def4be5" /></Relationships>
</file>

<file path=ppt/slideLayouts/_rels/slideLayout72.xml.rels>&#65279;<?xml version="1.0" encoding="utf-8"?><Relationships xmlns="http://schemas.openxmlformats.org/package/2006/relationships"><Relationship Type="http://schemas.openxmlformats.org/officeDocument/2006/relationships/slideMaster" Target="/ppt/slideMasters/slideMaster1.xml" Id="Rda128d06fdf74275" /></Relationships>
</file>

<file path=ppt/slideLayouts/_rels/slideLayout73.xml.rels>&#65279;<?xml version="1.0" encoding="utf-8"?><Relationships xmlns="http://schemas.openxmlformats.org/package/2006/relationships"><Relationship Type="http://schemas.openxmlformats.org/officeDocument/2006/relationships/slideMaster" Target="/ppt/slideMasters/slideMaster1.xml" Id="R00eba6a7408847f3" /></Relationships>
</file>

<file path=ppt/slideLayouts/_rels/slideLayout74.xml.rels>&#65279;<?xml version="1.0" encoding="utf-8"?><Relationships xmlns="http://schemas.openxmlformats.org/package/2006/relationships"><Relationship Type="http://schemas.openxmlformats.org/officeDocument/2006/relationships/slideMaster" Target="/ppt/slideMasters/slideMaster1.xml" Id="R912467b92eed40c0" /></Relationships>
</file>

<file path=ppt/slideLayouts/_rels/slideLayout75.xml.rels>&#65279;<?xml version="1.0" encoding="utf-8"?><Relationships xmlns="http://schemas.openxmlformats.org/package/2006/relationships"><Relationship Type="http://schemas.openxmlformats.org/officeDocument/2006/relationships/slideMaster" Target="/ppt/slideMasters/slideMaster1.xml" Id="R6566ef3b99944174" /></Relationships>
</file>

<file path=ppt/slideLayouts/_rels/slideLayout76.xml.rels>&#65279;<?xml version="1.0" encoding="utf-8"?><Relationships xmlns="http://schemas.openxmlformats.org/package/2006/relationships"><Relationship Type="http://schemas.openxmlformats.org/officeDocument/2006/relationships/slideMaster" Target="/ppt/slideMasters/slideMaster1.xml" Id="R6a5e480152914277" /></Relationships>
</file>

<file path=ppt/slideLayouts/_rels/slideLayout77.xml.rels>&#65279;<?xml version="1.0" encoding="utf-8"?><Relationships xmlns="http://schemas.openxmlformats.org/package/2006/relationships"><Relationship Type="http://schemas.openxmlformats.org/officeDocument/2006/relationships/slideMaster" Target="/ppt/slideMasters/slideMaster1.xml" Id="R871c9203f6f84c77" /></Relationships>
</file>

<file path=ppt/slideLayouts/_rels/slideLayout78.xml.rels>&#65279;<?xml version="1.0" encoding="utf-8"?><Relationships xmlns="http://schemas.openxmlformats.org/package/2006/relationships"><Relationship Type="http://schemas.openxmlformats.org/officeDocument/2006/relationships/slideMaster" Target="/ppt/slideMasters/slideMaster1.xml" Id="R2b5987e6a1524bae" /></Relationships>
</file>

<file path=ppt/slideLayouts/_rels/slideLayout79.xml.rels>&#65279;<?xml version="1.0" encoding="utf-8"?><Relationships xmlns="http://schemas.openxmlformats.org/package/2006/relationships"><Relationship Type="http://schemas.openxmlformats.org/officeDocument/2006/relationships/slideMaster" Target="/ppt/slideMasters/slideMaster1.xml" Id="Rb0bb2cb3f4924039"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e8e6d3c3c7d44ce0" /></Relationships>
</file>

<file path=ppt/slideLayouts/_rels/slideLayout80.xml.rels>&#65279;<?xml version="1.0" encoding="utf-8"?><Relationships xmlns="http://schemas.openxmlformats.org/package/2006/relationships"><Relationship Type="http://schemas.openxmlformats.org/officeDocument/2006/relationships/slideMaster" Target="/ppt/slideMasters/slideMaster1.xml" Id="R105e754a2aca41ce" /></Relationships>
</file>

<file path=ppt/slideLayouts/_rels/slideLayout81.xml.rels>&#65279;<?xml version="1.0" encoding="utf-8"?><Relationships xmlns="http://schemas.openxmlformats.org/package/2006/relationships"><Relationship Type="http://schemas.openxmlformats.org/officeDocument/2006/relationships/slideMaster" Target="/ppt/slideMasters/slideMaster1.xml" Id="Ref4c79e0a2684876"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xml" Id="R829b23d8c7b2423b" /></Relationships>
</file>

<file path=ppt/slideLayouts/_rels/slideLayout83.xml.rels>&#65279;<?xml version="1.0" encoding="utf-8"?><Relationships xmlns="http://schemas.openxmlformats.org/package/2006/relationships"><Relationship Type="http://schemas.openxmlformats.org/officeDocument/2006/relationships/slideMaster" Target="/ppt/slideMasters/slideMaster1.xml" Id="R2390d5688dc14436" /></Relationships>
</file>

<file path=ppt/slideLayouts/_rels/slideLayout84.xml.rels>&#65279;<?xml version="1.0" encoding="utf-8"?><Relationships xmlns="http://schemas.openxmlformats.org/package/2006/relationships"><Relationship Type="http://schemas.openxmlformats.org/officeDocument/2006/relationships/slideMaster" Target="/ppt/slideMasters/slideMaster1.xml" Id="R8118fc5d991d4b55" /></Relationships>
</file>

<file path=ppt/slideLayouts/_rels/slideLayout85.xml.rels>&#65279;<?xml version="1.0" encoding="utf-8"?><Relationships xmlns="http://schemas.openxmlformats.org/package/2006/relationships"><Relationship Type="http://schemas.openxmlformats.org/officeDocument/2006/relationships/slideMaster" Target="/ppt/slideMasters/slideMaster1.xml" Id="Rbebfed5110604673" /></Relationships>
</file>

<file path=ppt/slideLayouts/_rels/slideLayout86.xml.rels>&#65279;<?xml version="1.0" encoding="utf-8"?><Relationships xmlns="http://schemas.openxmlformats.org/package/2006/relationships"><Relationship Type="http://schemas.openxmlformats.org/officeDocument/2006/relationships/slideMaster" Target="/ppt/slideMasters/slideMaster1.xml" Id="Ra3493acc17d74d66" /></Relationships>
</file>

<file path=ppt/slideLayouts/_rels/slideLayout87.xml.rels>&#65279;<?xml version="1.0" encoding="utf-8"?><Relationships xmlns="http://schemas.openxmlformats.org/package/2006/relationships"><Relationship Type="http://schemas.openxmlformats.org/officeDocument/2006/relationships/slideMaster" Target="/ppt/slideMasters/slideMaster1.xml" Id="Re330e920b15b4e6f" /></Relationships>
</file>

<file path=ppt/slideLayouts/_rels/slideLayout88.xml.rels>&#65279;<?xml version="1.0" encoding="utf-8"?><Relationships xmlns="http://schemas.openxmlformats.org/package/2006/relationships"><Relationship Type="http://schemas.openxmlformats.org/officeDocument/2006/relationships/slideMaster" Target="/ppt/slideMasters/slideMaster1.xml" Id="Rf9717a5cf0d545e6" /></Relationships>
</file>

<file path=ppt/slideLayouts/_rels/slideLayout89.xml.rels>&#65279;<?xml version="1.0" encoding="utf-8"?><Relationships xmlns="http://schemas.openxmlformats.org/package/2006/relationships"><Relationship Type="http://schemas.openxmlformats.org/officeDocument/2006/relationships/slideMaster" Target="/ppt/slideMasters/slideMaster1.xml" Id="R8b429e1a167a4fca"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faaed13362b2460d" /></Relationships>
</file>

<file path=ppt/slideLayouts/_rels/slideLayout90.xml.rels>&#65279;<?xml version="1.0" encoding="utf-8"?><Relationships xmlns="http://schemas.openxmlformats.org/package/2006/relationships"><Relationship Type="http://schemas.openxmlformats.org/officeDocument/2006/relationships/slideMaster" Target="/ppt/slideMasters/slideMaster1.xml" Id="R80434aaaa0ff48a5" /></Relationships>
</file>

<file path=ppt/slideLayouts/_rels/slideLayout91.xml.rels>&#65279;<?xml version="1.0" encoding="utf-8"?><Relationships xmlns="http://schemas.openxmlformats.org/package/2006/relationships"><Relationship Type="http://schemas.openxmlformats.org/officeDocument/2006/relationships/slideMaster" Target="/ppt/slideMasters/slideMaster1.xml" Id="Rc7aa7ee9f6e748d4" /></Relationships>
</file>

<file path=ppt/slideLayouts/_rels/slideLayout92.xml.rels>&#65279;<?xml version="1.0" encoding="utf-8"?><Relationships xmlns="http://schemas.openxmlformats.org/package/2006/relationships"><Relationship Type="http://schemas.openxmlformats.org/officeDocument/2006/relationships/slideMaster" Target="/ppt/slideMasters/slideMaster1.xml" Id="Rea19df5913554dac" /></Relationships>
</file>

<file path=ppt/slideLayouts/_rels/slideLayout93.xml.rels>&#65279;<?xml version="1.0" encoding="utf-8"?><Relationships xmlns="http://schemas.openxmlformats.org/package/2006/relationships"><Relationship Type="http://schemas.openxmlformats.org/officeDocument/2006/relationships/slideMaster" Target="/ppt/slideMasters/slideMaster1.xml" Id="R7e2b87b855644010" /></Relationships>
</file>

<file path=ppt/slideLayouts/_rels/slideLayout94.xml.rels>&#65279;<?xml version="1.0" encoding="utf-8"?><Relationships xmlns="http://schemas.openxmlformats.org/package/2006/relationships"><Relationship Type="http://schemas.openxmlformats.org/officeDocument/2006/relationships/slideMaster" Target="/ppt/slideMasters/slideMaster1.xml" Id="R07ac6d1c79424be6" /></Relationships>
</file>

<file path=ppt/slideLayouts/_rels/slideLayout95.xml.rels>&#65279;<?xml version="1.0" encoding="utf-8"?><Relationships xmlns="http://schemas.openxmlformats.org/package/2006/relationships"><Relationship Type="http://schemas.openxmlformats.org/officeDocument/2006/relationships/slideMaster" Target="/ppt/slideMasters/slideMaster1.xml" Id="Re8a88108bf5a4a04" /></Relationships>
</file>

<file path=ppt/slideLayouts/_rels/slideLayout96.xml.rels>&#65279;<?xml version="1.0" encoding="utf-8"?><Relationships xmlns="http://schemas.openxmlformats.org/package/2006/relationships"><Relationship Type="http://schemas.openxmlformats.org/officeDocument/2006/relationships/slideMaster" Target="/ppt/slideMasters/slideMaster1.xml" Id="R6fbeda3936594c1d" /></Relationships>
</file>

<file path=ppt/slideLayouts/_rels/slideLayout97.xml.rels>&#65279;<?xml version="1.0" encoding="utf-8"?><Relationships xmlns="http://schemas.openxmlformats.org/package/2006/relationships"><Relationship Type="http://schemas.openxmlformats.org/officeDocument/2006/relationships/slideMaster" Target="/ppt/slideMasters/slideMaster1.xml" Id="Rfc1df4a3a08a46fa" /></Relationships>
</file>

<file path=ppt/slideLayouts/_rels/slideLayout98.xml.rels>&#65279;<?xml version="1.0" encoding="utf-8"?><Relationships xmlns="http://schemas.openxmlformats.org/package/2006/relationships"><Relationship Type="http://schemas.openxmlformats.org/officeDocument/2006/relationships/slideMaster" Target="/ppt/slideMasters/slideMaster1.xml" Id="R67bd92ab9cc846e6" /></Relationships>
</file>

<file path=ppt/slideLayouts/_rels/slideLayout99.xml.rels>&#65279;<?xml version="1.0" encoding="utf-8"?><Relationships xmlns="http://schemas.openxmlformats.org/package/2006/relationships"><Relationship Type="http://schemas.openxmlformats.org/officeDocument/2006/relationships/slideMaster" Target="/ppt/slideMasters/slideMaster1.xml" Id="R135852f9a6964533" /></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reserve="1">
  <p:cSld name="93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84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DD38B82-0DA1-4110-8C3A-278497DC3EFF}" type="datetimeFigureOut">
              <a:rPr lang="zh-CN" altLang="en-US"/>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DD38B82-0DA1-4110-8C3A-278497DC3EFF}" type="datetimeFigureOut">
              <a:rPr lang="zh-CN" altLang="en-US"/>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DD38B82-0DA1-4110-8C3A-278497DC3EFF}" type="datetimeFigureOut">
              <a:rPr lang="zh-CN" altLang="en-US"/>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38B82-0DA1-4110-8C3A-278497DC3EFF}" type="datetimeFigureOut">
              <a:rPr lang="zh-CN" altLang="en-US"/>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DD38B82-0DA1-4110-8C3A-278497DC3EFF}" type="datetimeFigureOut">
              <a:rPr lang="zh-CN" altLang="en-US"/>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107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106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105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8aed28bc726e4a6685803f81489d76d0"/>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8aed28bc726e4a6685803f81489d76d0"/>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8aed28bc726e4a6685803f81489d76d0"/>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104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103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102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10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100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99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98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97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96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95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94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83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DD38B82-0DA1-4110-8C3A-278497DC3EFF}" type="datetimeFigureOut">
              <a:rPr lang="zh-CN" altLang="en-US"/>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2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8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80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79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78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77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76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92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75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74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73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72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9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90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89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9DD38B82-0DA1-4110-8C3A-278497DC3EFF}" type="datetimeFigureOut">
              <a:rPr lang="zh-CN" altLang="en-US"/>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88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图片占位符 7"/>
          <p:cNvSpPr>
            <a:spLocks noGrp="1"/>
          </p:cNvSpPr>
          <p:nvPr>
            <p:ph type="pic" sz="quarter" idx="11"/>
          </p:nvPr>
        </p:nvSpPr>
        <p:spPr>
          <a:xfrm>
            <a:off x="4441792" y="0"/>
            <a:ext cx="2232213" cy="2507877"/>
          </a:xfrm>
        </p:spPr>
        <p:txBody>
          <a:bodyPr/>
          <a:lstStyle/>
          <a:p>
            <a:endParaRPr lang="zh-CN" altLang="en-US"/>
          </a:p>
        </p:txBody>
      </p:sp>
      <p:sp>
        <p:nvSpPr>
          <p:cNvPr id="10" name="图片占位符 7"/>
          <p:cNvSpPr>
            <a:spLocks noGrp="1"/>
          </p:cNvSpPr>
          <p:nvPr>
            <p:ph type="pic" sz="quarter" idx="12"/>
          </p:nvPr>
        </p:nvSpPr>
        <p:spPr>
          <a:xfrm>
            <a:off x="6796204" y="0"/>
            <a:ext cx="2232213" cy="2507877"/>
          </a:xfrm>
        </p:spPr>
        <p:txBody>
          <a:bodyPr/>
          <a:lstStyle/>
          <a:p>
            <a:endParaRPr lang="zh-CN" altLang="en-US"/>
          </a:p>
        </p:txBody>
      </p:sp>
      <p:sp>
        <p:nvSpPr>
          <p:cNvPr id="5" name="图片占位符 7"/>
          <p:cNvSpPr>
            <a:spLocks noGrp="1"/>
          </p:cNvSpPr>
          <p:nvPr>
            <p:ph type="pic" sz="quarter" idx="13"/>
          </p:nvPr>
        </p:nvSpPr>
        <p:spPr>
          <a:xfrm>
            <a:off x="4441792" y="2635624"/>
            <a:ext cx="2232213" cy="2507877"/>
          </a:xfrm>
        </p:spPr>
        <p:txBody>
          <a:bodyPr/>
          <a:lstStyle/>
          <a:p>
            <a:endParaRPr lang="zh-CN" altLang="en-US"/>
          </a:p>
        </p:txBody>
      </p:sp>
      <p:sp>
        <p:nvSpPr>
          <p:cNvPr id="6" name="图片占位符 7"/>
          <p:cNvSpPr>
            <a:spLocks noGrp="1"/>
          </p:cNvSpPr>
          <p:nvPr>
            <p:ph type="pic" sz="quarter" idx="14"/>
          </p:nvPr>
        </p:nvSpPr>
        <p:spPr>
          <a:xfrm>
            <a:off x="6796204" y="2635624"/>
            <a:ext cx="2232213" cy="2507877"/>
          </a:xfrm>
        </p:spPr>
        <p:txBody>
          <a:bodyPr/>
          <a:lstStyle/>
          <a:p>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87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86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85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9" name="图片占位符 7"/>
          <p:cNvSpPr>
            <a:spLocks noGrp="1"/>
          </p:cNvSpPr>
          <p:nvPr>
            <p:ph type="pic" sz="quarter" idx="11"/>
          </p:nvPr>
        </p:nvSpPr>
        <p:spPr>
          <a:xfrm>
            <a:off x="381264" y="2982533"/>
            <a:ext cx="2340050" cy="1551366"/>
          </a:xfrm>
        </p:spPr>
        <p:txBody>
          <a:bodyPr/>
          <a:lstStyle/>
          <a:p>
            <a:endParaRPr lang="zh-CN" altLang="en-US"/>
          </a:p>
        </p:txBody>
      </p:sp>
      <p:sp>
        <p:nvSpPr>
          <p:cNvPr id="10" name="图片占位符 7"/>
          <p:cNvSpPr>
            <a:spLocks noGrp="1"/>
          </p:cNvSpPr>
          <p:nvPr>
            <p:ph type="pic" sz="quarter" idx="12"/>
          </p:nvPr>
        </p:nvSpPr>
        <p:spPr>
          <a:xfrm>
            <a:off x="381264" y="1286933"/>
            <a:ext cx="2340050" cy="1551366"/>
          </a:xfrm>
        </p:spPr>
        <p:txBody>
          <a:bodyPr/>
          <a:lstStyle/>
          <a:p>
            <a:endParaRPr lang="zh-CN" altLang="en-US"/>
          </a:p>
        </p:txBody>
      </p:sp>
      <p:sp>
        <p:nvSpPr>
          <p:cNvPr id="4" name="图片占位符 7"/>
          <p:cNvSpPr>
            <a:spLocks noGrp="1"/>
          </p:cNvSpPr>
          <p:nvPr>
            <p:ph type="pic" sz="quarter" idx="13"/>
          </p:nvPr>
        </p:nvSpPr>
        <p:spPr>
          <a:xfrm>
            <a:off x="2920183" y="2982533"/>
            <a:ext cx="2340050" cy="1551366"/>
          </a:xfrm>
        </p:spPr>
        <p:txBody>
          <a:bodyPr/>
          <a:lstStyle/>
          <a:p>
            <a:endParaRPr lang="zh-CN" altLang="en-US"/>
          </a:p>
        </p:txBody>
      </p:sp>
      <p:sp>
        <p:nvSpPr>
          <p:cNvPr id="5" name="图片占位符 7"/>
          <p:cNvSpPr>
            <a:spLocks noGrp="1"/>
          </p:cNvSpPr>
          <p:nvPr>
            <p:ph type="pic" sz="quarter" idx="14"/>
          </p:nvPr>
        </p:nvSpPr>
        <p:spPr>
          <a:xfrm>
            <a:off x="2920183" y="1286933"/>
            <a:ext cx="2340050" cy="1551366"/>
          </a:xfrm>
        </p:spPr>
        <p:txBody>
          <a:bodyPr/>
          <a:lstStyle/>
          <a:p>
            <a:endParaRPr lang="zh-CN" altLang="en-US"/>
          </a:p>
        </p:txBody>
      </p:sp>
    </p:spTree>
  </p:cSld>
  <p:clrMapOvr>
    <a:masterClrMapping/>
  </p:clrMapOvr>
  <p:hf sldNum="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5037931" y="203200"/>
            <a:ext cx="1870472" cy="2759737"/>
          </a:xfrm>
        </p:spPr>
        <p:txBody>
          <a:bodyPr/>
          <a:lstStyle/>
          <a:p>
            <a:endParaRPr lang="zh-CN" altLang="en-US"/>
          </a:p>
        </p:txBody>
      </p:sp>
      <p:sp>
        <p:nvSpPr>
          <p:cNvPr id="9" name="图片占位符 7"/>
          <p:cNvSpPr>
            <a:spLocks noGrp="1"/>
          </p:cNvSpPr>
          <p:nvPr>
            <p:ph type="pic" sz="quarter" idx="11"/>
          </p:nvPr>
        </p:nvSpPr>
        <p:spPr>
          <a:xfrm>
            <a:off x="5037931" y="3151867"/>
            <a:ext cx="1870472" cy="1847700"/>
          </a:xfrm>
        </p:spPr>
        <p:txBody>
          <a:bodyPr/>
          <a:lstStyle/>
          <a:p>
            <a:endParaRPr lang="zh-CN" altLang="en-US"/>
          </a:p>
        </p:txBody>
      </p:sp>
      <p:sp>
        <p:nvSpPr>
          <p:cNvPr id="10" name="图片占位符 7"/>
          <p:cNvSpPr>
            <a:spLocks noGrp="1"/>
          </p:cNvSpPr>
          <p:nvPr>
            <p:ph type="pic" sz="quarter" idx="12"/>
          </p:nvPr>
        </p:nvSpPr>
        <p:spPr>
          <a:xfrm>
            <a:off x="7002198" y="203200"/>
            <a:ext cx="1870472" cy="1847700"/>
          </a:xfrm>
        </p:spPr>
        <p:txBody>
          <a:bodyPr/>
          <a:lstStyle/>
          <a:p>
            <a:endParaRPr lang="zh-CN" altLang="en-US"/>
          </a:p>
        </p:txBody>
      </p:sp>
      <p:sp>
        <p:nvSpPr>
          <p:cNvPr id="11" name="图片占位符 7"/>
          <p:cNvSpPr>
            <a:spLocks noGrp="1"/>
          </p:cNvSpPr>
          <p:nvPr>
            <p:ph type="pic" sz="quarter" idx="13"/>
          </p:nvPr>
        </p:nvSpPr>
        <p:spPr>
          <a:xfrm>
            <a:off x="7002198" y="2239830"/>
            <a:ext cx="1870472" cy="2759737"/>
          </a:xfrm>
        </p:spPr>
        <p:txBody>
          <a:bodyPr/>
          <a:lstStyle/>
          <a:p>
            <a:endParaRPr lang="zh-CN" altLang="en-US"/>
          </a:p>
        </p:txBody>
      </p:sp>
    </p:spTree>
  </p:cSld>
  <p:clrMapOvr>
    <a:masterClrMapping/>
  </p:clrMapOvr>
  <p:hf sldNum="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DD38B82-0DA1-4110-8C3A-278497DC3EFF}" type="datetimeFigureOut">
              <a:rPr lang="zh-CN" altLang="en-US"/>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DD38B82-0DA1-4110-8C3A-278497DC3EFF}" type="datetimeFigureOut">
              <a:rPr lang="zh-CN" altLang="en-US"/>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725A0E-262A-4643-AAEC-57EC434E3138}" type="slidenum">
              <a:rPr lang="zh-CN" altLang="en-US"/>
            </a:fld>
            <a:endParaRPr lang="zh-CN" altLang="en-US"/>
          </a:p>
        </p:txBody>
      </p:sp>
    </p:spTree>
  </p:cSld>
  <p:clrMapOvr>
    <a:masterClrMapping/>
  </p:clrMapOvr>
  <p:hf sldNum="0" ftr="0" dt="0"/>
</p:sldLayout>
</file>

<file path=ppt/slideMasters/_rels/slideMaster1.xml.rels>&#65279;<?xml version="1.0" encoding="utf-8"?><Relationships xmlns="http://schemas.openxmlformats.org/package/2006/relationships"><Relationship Type="http://schemas.openxmlformats.org/officeDocument/2006/relationships/theme" Target="/ppt/slideMasters/theme/theme3.xml" Id="Rd9927d0af1074099" /><Relationship Type="http://schemas.openxmlformats.org/officeDocument/2006/relationships/slideLayout" Target="/ppt/slideLayouts/slideLayout1.xml" Id="Rd6320902f0df477e" /><Relationship Type="http://schemas.openxmlformats.org/officeDocument/2006/relationships/slideLayout" Target="/ppt/slideLayouts/slideLayout2.xml" Id="Rcfecabad01ab405d" /><Relationship Type="http://schemas.openxmlformats.org/officeDocument/2006/relationships/slideLayout" Target="/ppt/slideLayouts/slideLayout3.xml" Id="R639c1d0b8989410e" /><Relationship Type="http://schemas.openxmlformats.org/officeDocument/2006/relationships/slideLayout" Target="/ppt/slideLayouts/slideLayout4.xml" Id="Rc43660708b0c4a1c" /><Relationship Type="http://schemas.openxmlformats.org/officeDocument/2006/relationships/slideLayout" Target="/ppt/slideLayouts/slideLayout5.xml" Id="R6ec5f9711a3f4f1e" /><Relationship Type="http://schemas.openxmlformats.org/officeDocument/2006/relationships/slideLayout" Target="/ppt/slideLayouts/slideLayout6.xml" Id="R1449ffad320d49f6" /><Relationship Type="http://schemas.openxmlformats.org/officeDocument/2006/relationships/slideLayout" Target="/ppt/slideLayouts/slideLayout7.xml" Id="Rac8e9afdbaf44e3f" /><Relationship Type="http://schemas.openxmlformats.org/officeDocument/2006/relationships/slideLayout" Target="/ppt/slideLayouts/slideLayout8.xml" Id="R3ead0a18d9ee4964" /><Relationship Type="http://schemas.openxmlformats.org/officeDocument/2006/relationships/slideLayout" Target="/ppt/slideLayouts/slideLayout9.xml" Id="Ra5b5270b7ceb40e8" /><Relationship Type="http://schemas.openxmlformats.org/officeDocument/2006/relationships/slideLayout" Target="/ppt/slideLayouts/slideLayout10.xml" Id="R3161c8897f8c4ee7" /><Relationship Type="http://schemas.openxmlformats.org/officeDocument/2006/relationships/slideLayout" Target="/ppt/slideLayouts/slideLayout11.xml" Id="Rd4be4e57062b4619" /><Relationship Type="http://schemas.openxmlformats.org/officeDocument/2006/relationships/slideLayout" Target="/ppt/slideLayouts/slideLayout12.xml" Id="R410b8fac98e24508" /><Relationship Type="http://schemas.openxmlformats.org/officeDocument/2006/relationships/slideLayout" Target="/ppt/slideLayouts/slideLayout13.xml" Id="R7f8ac905532045ee" /><Relationship Type="http://schemas.openxmlformats.org/officeDocument/2006/relationships/slideLayout" Target="/ppt/slideLayouts/slideLayout14.xml" Id="Rf400cc474c3c4988" /><Relationship Type="http://schemas.openxmlformats.org/officeDocument/2006/relationships/slideLayout" Target="/ppt/slideLayouts/slideLayout15.xml" Id="Rb5e94b22ad7544ab" /><Relationship Type="http://schemas.openxmlformats.org/officeDocument/2006/relationships/slideLayout" Target="/ppt/slideLayouts/slideLayout16.xml" Id="Rb0f00edadb22462c" /><Relationship Type="http://schemas.openxmlformats.org/officeDocument/2006/relationships/slideLayout" Target="/ppt/slideLayouts/slideLayout17.xml" Id="R6817cc0e181640dc" /><Relationship Type="http://schemas.openxmlformats.org/officeDocument/2006/relationships/slideLayout" Target="/ppt/slideLayouts/slideLayout18.xml" Id="R93f7baa8e2fd4f9b" /><Relationship Type="http://schemas.openxmlformats.org/officeDocument/2006/relationships/slideLayout" Target="/ppt/slideLayouts/slideLayout19.xml" Id="R3f0e1083ed994800" /><Relationship Type="http://schemas.openxmlformats.org/officeDocument/2006/relationships/slideLayout" Target="/ppt/slideLayouts/slideLayout20.xml" Id="R28a5b596f89944c3" /><Relationship Type="http://schemas.openxmlformats.org/officeDocument/2006/relationships/slideLayout" Target="/ppt/slideLayouts/slideLayout21.xml" Id="R9b56e5c245584617" /><Relationship Type="http://schemas.openxmlformats.org/officeDocument/2006/relationships/slideLayout" Target="/ppt/slideLayouts/slideLayout22.xml" Id="Rac0234d4f8c24907" /><Relationship Type="http://schemas.openxmlformats.org/officeDocument/2006/relationships/slideLayout" Target="/ppt/slideLayouts/slideLayout23.xml" Id="R269157a469ff4437" /><Relationship Type="http://schemas.openxmlformats.org/officeDocument/2006/relationships/slideLayout" Target="/ppt/slideLayouts/slideLayout24.xml" Id="R4d01f75ebaa448c3" /><Relationship Type="http://schemas.openxmlformats.org/officeDocument/2006/relationships/slideLayout" Target="/ppt/slideLayouts/slideLayout25.xml" Id="Re759c99729744eff" /><Relationship Type="http://schemas.openxmlformats.org/officeDocument/2006/relationships/slideLayout" Target="/ppt/slideLayouts/slideLayout26.xml" Id="R641c1c2bdb984258" /><Relationship Type="http://schemas.openxmlformats.org/officeDocument/2006/relationships/slideLayout" Target="/ppt/slideLayouts/slideLayout27.xml" Id="Rf73830ab557a40f7" /><Relationship Type="http://schemas.openxmlformats.org/officeDocument/2006/relationships/slideLayout" Target="/ppt/slideLayouts/slideLayout28.xml" Id="Re0e0519948c64899" /><Relationship Type="http://schemas.openxmlformats.org/officeDocument/2006/relationships/slideLayout" Target="/ppt/slideLayouts/slideLayout29.xml" Id="R5feeec91305a4448" /><Relationship Type="http://schemas.openxmlformats.org/officeDocument/2006/relationships/slideLayout" Target="/ppt/slideLayouts/slideLayout30.xml" Id="R155e91f08bc94872" /><Relationship Type="http://schemas.openxmlformats.org/officeDocument/2006/relationships/slideLayout" Target="/ppt/slideLayouts/slideLayout31.xml" Id="R336165b3a27940d1" /><Relationship Type="http://schemas.openxmlformats.org/officeDocument/2006/relationships/slideLayout" Target="/ppt/slideLayouts/slideLayout32.xml" Id="Re6ab37bdc5d2431b" /><Relationship Type="http://schemas.openxmlformats.org/officeDocument/2006/relationships/slideLayout" Target="/ppt/slideLayouts/slideLayout33.xml" Id="Ra36528177821459e" /><Relationship Type="http://schemas.openxmlformats.org/officeDocument/2006/relationships/slideLayout" Target="/ppt/slideLayouts/slideLayout34.xml" Id="Rc8d92990354944b1" /><Relationship Type="http://schemas.openxmlformats.org/officeDocument/2006/relationships/slideLayout" Target="/ppt/slideLayouts/slideLayout35.xml" Id="R13fd254db2a647e6" /><Relationship Type="http://schemas.openxmlformats.org/officeDocument/2006/relationships/slideLayout" Target="/ppt/slideLayouts/slideLayout36.xml" Id="Rd8b6f7a6ea84417a" /><Relationship Type="http://schemas.openxmlformats.org/officeDocument/2006/relationships/slideLayout" Target="/ppt/slideLayouts/slideLayout37.xml" Id="R45dc5a81d3574eb2" /><Relationship Type="http://schemas.openxmlformats.org/officeDocument/2006/relationships/slideLayout" Target="/ppt/slideLayouts/slideLayout38.xml" Id="R6b455b98fd3946d4" /><Relationship Type="http://schemas.openxmlformats.org/officeDocument/2006/relationships/slideLayout" Target="/ppt/slideLayouts/slideLayout39.xml" Id="R2c11e60519e3414b" /><Relationship Type="http://schemas.openxmlformats.org/officeDocument/2006/relationships/slideLayout" Target="/ppt/slideLayouts/slideLayout40.xml" Id="Ra07c8d8105b949ec" /><Relationship Type="http://schemas.openxmlformats.org/officeDocument/2006/relationships/slideLayout" Target="/ppt/slideLayouts/slideLayout41.xml" Id="Rbd8514858afc4e9c" /><Relationship Type="http://schemas.openxmlformats.org/officeDocument/2006/relationships/slideLayout" Target="/ppt/slideLayouts/slideLayout42.xml" Id="R3babb94f7ed54dfd" /><Relationship Type="http://schemas.openxmlformats.org/officeDocument/2006/relationships/slideLayout" Target="/ppt/slideLayouts/slideLayout43.xml" Id="Rfff1f6a9114d4f61" /><Relationship Type="http://schemas.openxmlformats.org/officeDocument/2006/relationships/slideLayout" Target="/ppt/slideLayouts/slideLayout44.xml" Id="R80f33a79678549bb" /><Relationship Type="http://schemas.openxmlformats.org/officeDocument/2006/relationships/slideLayout" Target="/ppt/slideLayouts/slideLayout45.xml" Id="Rc8d7740c657f471c" /><Relationship Type="http://schemas.openxmlformats.org/officeDocument/2006/relationships/slideLayout" Target="/ppt/slideLayouts/slideLayout46.xml" Id="R3ae595c878a64478" /><Relationship Type="http://schemas.openxmlformats.org/officeDocument/2006/relationships/slideLayout" Target="/ppt/slideLayouts/slideLayout47.xml" Id="R845a6c22db9c40ae" /><Relationship Type="http://schemas.openxmlformats.org/officeDocument/2006/relationships/slideLayout" Target="/ppt/slideLayouts/slideLayout48.xml" Id="R26e3f166e0e64d11" /><Relationship Type="http://schemas.openxmlformats.org/officeDocument/2006/relationships/slideLayout" Target="/ppt/slideLayouts/slideLayout49.xml" Id="R7ee8a975d35c4121" /><Relationship Type="http://schemas.openxmlformats.org/officeDocument/2006/relationships/slideLayout" Target="/ppt/slideLayouts/slideLayout50.xml" Id="Rdb7b95d3ccaf4e11" /><Relationship Type="http://schemas.openxmlformats.org/officeDocument/2006/relationships/slideLayout" Target="/ppt/slideLayouts/slideLayout51.xml" Id="Rfd7c6b13f53e4a3f" /><Relationship Type="http://schemas.openxmlformats.org/officeDocument/2006/relationships/slideLayout" Target="/ppt/slideLayouts/slideLayout52.xml" Id="R5a2491aa549d4eaf" /><Relationship Type="http://schemas.openxmlformats.org/officeDocument/2006/relationships/slideLayout" Target="/ppt/slideLayouts/slideLayout53.xml" Id="Rfdaa1b9c5a794fea" /><Relationship Type="http://schemas.openxmlformats.org/officeDocument/2006/relationships/slideLayout" Target="/ppt/slideLayouts/slideLayout54.xml" Id="R25c60a60bf16437d" /><Relationship Type="http://schemas.openxmlformats.org/officeDocument/2006/relationships/slideLayout" Target="/ppt/slideLayouts/slideLayout55.xml" Id="Rcb5f34d674f34e21" /><Relationship Type="http://schemas.openxmlformats.org/officeDocument/2006/relationships/slideLayout" Target="/ppt/slideLayouts/slideLayout56.xml" Id="R3de5f0c4bc6345cc" /><Relationship Type="http://schemas.openxmlformats.org/officeDocument/2006/relationships/slideLayout" Target="/ppt/slideLayouts/slideLayout57.xml" Id="R789bdc8c63ab4376" /><Relationship Type="http://schemas.openxmlformats.org/officeDocument/2006/relationships/slideLayout" Target="/ppt/slideLayouts/slideLayout58.xml" Id="Rb21b0d5af2ee49b5" /><Relationship Type="http://schemas.openxmlformats.org/officeDocument/2006/relationships/slideLayout" Target="/ppt/slideLayouts/slideLayout59.xml" Id="R0232e96d819c482d" /><Relationship Type="http://schemas.openxmlformats.org/officeDocument/2006/relationships/slideLayout" Target="/ppt/slideLayouts/slideLayout60.xml" Id="R6a3165c634674adb" /><Relationship Type="http://schemas.openxmlformats.org/officeDocument/2006/relationships/slideLayout" Target="/ppt/slideLayouts/slideLayout61.xml" Id="Rd241065cb02046bb" /><Relationship Type="http://schemas.openxmlformats.org/officeDocument/2006/relationships/slideLayout" Target="/ppt/slideLayouts/slideLayout62.xml" Id="R3c0419b363c34849" /><Relationship Type="http://schemas.openxmlformats.org/officeDocument/2006/relationships/slideLayout" Target="/ppt/slideLayouts/slideLayout63.xml" Id="R5b92b91c824d40f5" /><Relationship Type="http://schemas.openxmlformats.org/officeDocument/2006/relationships/slideLayout" Target="/ppt/slideLayouts/slideLayout64.xml" Id="R73eb07849c384640" /><Relationship Type="http://schemas.openxmlformats.org/officeDocument/2006/relationships/slideLayout" Target="/ppt/slideLayouts/slideLayout65.xml" Id="R0814fb2a25514bb2" /><Relationship Type="http://schemas.openxmlformats.org/officeDocument/2006/relationships/slideLayout" Target="/ppt/slideLayouts/slideLayout66.xml" Id="Rb756d042bad54233" /><Relationship Type="http://schemas.openxmlformats.org/officeDocument/2006/relationships/slideLayout" Target="/ppt/slideLayouts/slideLayout67.xml" Id="Rbf9a5b0a60f74e51" /><Relationship Type="http://schemas.openxmlformats.org/officeDocument/2006/relationships/slideLayout" Target="/ppt/slideLayouts/slideLayout68.xml" Id="R4666cfef6f4e45c7" /><Relationship Type="http://schemas.openxmlformats.org/officeDocument/2006/relationships/slideLayout" Target="/ppt/slideLayouts/slideLayout69.xml" Id="R2bae4636bc354d16" /><Relationship Type="http://schemas.openxmlformats.org/officeDocument/2006/relationships/slideLayout" Target="/ppt/slideLayouts/slideLayout70.xml" Id="Raad8397bb60d4081" /><Relationship Type="http://schemas.openxmlformats.org/officeDocument/2006/relationships/slideLayout" Target="/ppt/slideLayouts/slideLayout71.xml" Id="R35d339bea8ee4f21" /><Relationship Type="http://schemas.openxmlformats.org/officeDocument/2006/relationships/slideLayout" Target="/ppt/slideLayouts/slideLayout72.xml" Id="Re8fab7d1034d47ad" /><Relationship Type="http://schemas.openxmlformats.org/officeDocument/2006/relationships/slideLayout" Target="/ppt/slideLayouts/slideLayout73.xml" Id="R55d815b5102d4e41" /><Relationship Type="http://schemas.openxmlformats.org/officeDocument/2006/relationships/slideLayout" Target="/ppt/slideLayouts/slideLayout74.xml" Id="Rdbc943d8cc9b4c72" /><Relationship Type="http://schemas.openxmlformats.org/officeDocument/2006/relationships/slideLayout" Target="/ppt/slideLayouts/slideLayout75.xml" Id="Rcb57a09fe58d4297" /><Relationship Type="http://schemas.openxmlformats.org/officeDocument/2006/relationships/slideLayout" Target="/ppt/slideLayouts/slideLayout76.xml" Id="Rd53a03a6e1f84303" /><Relationship Type="http://schemas.openxmlformats.org/officeDocument/2006/relationships/slideLayout" Target="/ppt/slideLayouts/slideLayout77.xml" Id="Rf8df8193d1044b9d" /><Relationship Type="http://schemas.openxmlformats.org/officeDocument/2006/relationships/slideLayout" Target="/ppt/slideLayouts/slideLayout78.xml" Id="Rb1e1c5fdfad14be2" /><Relationship Type="http://schemas.openxmlformats.org/officeDocument/2006/relationships/slideLayout" Target="/ppt/slideLayouts/slideLayout79.xml" Id="R31c97174d9cc4361" /><Relationship Type="http://schemas.openxmlformats.org/officeDocument/2006/relationships/slideLayout" Target="/ppt/slideLayouts/slideLayout80.xml" Id="Rba3f86ab97b24363" /><Relationship Type="http://schemas.openxmlformats.org/officeDocument/2006/relationships/slideLayout" Target="/ppt/slideLayouts/slideLayout81.xml" Id="Ra57e00ebf1f14e3a" /><Relationship Type="http://schemas.openxmlformats.org/officeDocument/2006/relationships/slideLayout" Target="/ppt/slideLayouts/slideLayout82.xml" Id="Rbec1e05e977642f8" /><Relationship Type="http://schemas.openxmlformats.org/officeDocument/2006/relationships/slideLayout" Target="/ppt/slideLayouts/slideLayout83.xml" Id="R4d0c82aa5be34745" /><Relationship Type="http://schemas.openxmlformats.org/officeDocument/2006/relationships/slideLayout" Target="/ppt/slideLayouts/slideLayout84.xml" Id="R9cfca65c5e2f4b9b" /><Relationship Type="http://schemas.openxmlformats.org/officeDocument/2006/relationships/slideLayout" Target="/ppt/slideLayouts/slideLayout85.xml" Id="R142ff468e8254599" /><Relationship Type="http://schemas.openxmlformats.org/officeDocument/2006/relationships/slideLayout" Target="/ppt/slideLayouts/slideLayout86.xml" Id="Re435fa6529464b7b" /><Relationship Type="http://schemas.openxmlformats.org/officeDocument/2006/relationships/slideLayout" Target="/ppt/slideLayouts/slideLayout87.xml" Id="Rf4df11781d3943f0" /><Relationship Type="http://schemas.openxmlformats.org/officeDocument/2006/relationships/slideLayout" Target="/ppt/slideLayouts/slideLayout88.xml" Id="R62b8eb06faa543ac" /><Relationship Type="http://schemas.openxmlformats.org/officeDocument/2006/relationships/slideLayout" Target="/ppt/slideLayouts/slideLayout89.xml" Id="R52be14ed6d6543c7" /><Relationship Type="http://schemas.openxmlformats.org/officeDocument/2006/relationships/slideLayout" Target="/ppt/slideLayouts/slideLayout90.xml" Id="R149a563956c2431e" /><Relationship Type="http://schemas.openxmlformats.org/officeDocument/2006/relationships/slideLayout" Target="/ppt/slideLayouts/slideLayout91.xml" Id="Raf5ef154017548d2" /><Relationship Type="http://schemas.openxmlformats.org/officeDocument/2006/relationships/slideLayout" Target="/ppt/slideLayouts/slideLayout92.xml" Id="Rd10795ff56ba4fe2" /><Relationship Type="http://schemas.openxmlformats.org/officeDocument/2006/relationships/slideLayout" Target="/ppt/slideLayouts/slideLayout93.xml" Id="R1678335d7f894828" /><Relationship Type="http://schemas.openxmlformats.org/officeDocument/2006/relationships/slideLayout" Target="/ppt/slideLayouts/slideLayout94.xml" Id="R923110276af64066" /><Relationship Type="http://schemas.openxmlformats.org/officeDocument/2006/relationships/slideLayout" Target="/ppt/slideLayouts/slideLayout95.xml" Id="R104bcf49cede452c" /><Relationship Type="http://schemas.openxmlformats.org/officeDocument/2006/relationships/slideLayout" Target="/ppt/slideLayouts/slideLayout96.xml" Id="R0c47f43d110e4e14" /><Relationship Type="http://schemas.openxmlformats.org/officeDocument/2006/relationships/slideLayout" Target="/ppt/slideLayouts/slideLayout97.xml" Id="R066217a3b0fe428b" /><Relationship Type="http://schemas.openxmlformats.org/officeDocument/2006/relationships/slideLayout" Target="/ppt/slideLayouts/slideLayout98.xml" Id="Rc26847d1c10f4186" /><Relationship Type="http://schemas.openxmlformats.org/officeDocument/2006/relationships/slideLayout" Target="/ppt/slideLayouts/slideLayout99.xml" Id="R51b7ce1f00ba4702" /><Relationship Type="http://schemas.openxmlformats.org/officeDocument/2006/relationships/slideLayout" Target="/ppt/slideLayouts/slideLayout100.xml" Id="R192db52cb3a04814" /><Relationship Type="http://schemas.openxmlformats.org/officeDocument/2006/relationships/slideLayout" Target="/ppt/slideLayouts/slideLayout101.xml" Id="Rcefd192ac5134a2f" /><Relationship Type="http://schemas.openxmlformats.org/officeDocument/2006/relationships/slideLayout" Target="/ppt/slideLayouts/slideLayout102.xml" Id="Rd7e4a647f3314788" /><Relationship Type="http://schemas.openxmlformats.org/officeDocument/2006/relationships/slideLayout" Target="/ppt/slideLayouts/slideLayout103.xml" Id="R071a1e3a60994aa9" /><Relationship Type="http://schemas.openxmlformats.org/officeDocument/2006/relationships/slideLayout" Target="/ppt/slideLayouts/slideLayout104.xml" Id="Rada695d587e147d0" /><Relationship Type="http://schemas.openxmlformats.org/officeDocument/2006/relationships/slideLayout" Target="/ppt/slideLayouts/slideLayout105.xml" Id="R6c0fe567b07f4299" /><Relationship Type="http://schemas.openxmlformats.org/officeDocument/2006/relationships/slideLayout" Target="/ppt/slideLayouts/slideLayout106.xml" Id="R4a16fc031dd74649" /><Relationship Type="http://schemas.openxmlformats.org/officeDocument/2006/relationships/slideLayout" Target="/ppt/slideLayouts/slideLayout107.xml" Id="Rbe220fe36ffc48cb" /><Relationship Type="http://schemas.openxmlformats.org/officeDocument/2006/relationships/slideLayout" Target="/ppt/slideLayouts/slideLayout108.xml" Id="R23a1f80d96844f34" /><Relationship Type="http://schemas.openxmlformats.org/officeDocument/2006/relationships/slideLayout" Target="/ppt/slideLayouts/slideLayout109.xml" Id="Rda4bf1943fd94bbd" /><Relationship Type="http://schemas.openxmlformats.org/officeDocument/2006/relationships/slideLayout" Target="/ppt/slideLayouts/slideLayout110.xml" Id="R214754852fa3407b" /><Relationship Type="http://schemas.openxmlformats.org/officeDocument/2006/relationships/slideLayout" Target="/ppt/slideLayouts/slideLayout111.xml" Id="R7c08941d94fc4ca9" /><Relationship Type="http://schemas.openxmlformats.org/officeDocument/2006/relationships/slideLayout" Target="/ppt/slideLayouts/slideLayout112.xml" Id="R1112d6153f8d4ec3" /><Relationship Type="http://schemas.openxmlformats.org/officeDocument/2006/relationships/slideLayout" Target="/ppt/slideLayouts/slideLayout113.xml" Id="R573de90eac024bfc" /><Relationship Type="http://schemas.openxmlformats.org/officeDocument/2006/relationships/slideLayout" Target="/ppt/slideLayouts/slideLayout114.xml" Id="R319388c19d304c34" /><Relationship Type="http://schemas.openxmlformats.org/officeDocument/2006/relationships/slideLayout" Target="/ppt/slideLayouts/slideLayout115.xml" Id="R76ff93ecf3aa4479" /><Relationship Type="http://schemas.openxmlformats.org/officeDocument/2006/relationships/slideLayout" Target="/ppt/slideLayouts/slideLayout116.xml" Id="R262ab887761847e3" /><Relationship Type="http://schemas.openxmlformats.org/officeDocument/2006/relationships/slideLayout" Target="/ppt/slideLayouts/slideLayout117.xml" Id="R881da37952ab493c" /><Relationship Type="http://schemas.openxmlformats.org/officeDocument/2006/relationships/slideLayout" Target="/ppt/slideLayouts/slideLayout118.xml" Id="R4d16f8824ce94736" /><Relationship Type="http://schemas.openxmlformats.org/officeDocument/2006/relationships/slideLayout" Target="/ppt/slideLayouts/slideLayout119.xml" Id="R62f7e747f11f4957" /><Relationship Type="http://schemas.openxmlformats.org/officeDocument/2006/relationships/slideLayout" Target="/ppt/slideLayouts/slideLayout120.xml" Id="Rb653d1e99ecc4104" /><Relationship Type="http://schemas.openxmlformats.org/officeDocument/2006/relationships/slideLayout" Target="/ppt/slideLayouts/slideLayout121.xml" Id="R2b1db65215f742e5"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DD38B82-0DA1-4110-8C3A-278497DC3EFF}" type="datetimeFigureOut">
              <a:rPr lang="zh-CN" altLang="en-US"/>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B725A0E-262A-4643-AAEC-57EC434E313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69" r:id="R2b1db65215f742e5"/>
    <p:sldLayoutId id="2147483736" r:id="R62b8eb06faa543ac"/>
    <p:sldLayoutId id="2147483725" r:id="Rf8df8193d1044b9d"/>
    <p:sldLayoutId id="2147483714" r:id="Rb756d042bad54233"/>
    <p:sldLayoutId id="2147483703" r:id="Rcb5f34d674f34e21"/>
    <p:sldLayoutId id="2147483692" r:id="R80f33a79678549bb"/>
    <p:sldLayoutId id="2147483681" r:id="Ra36528177821459e"/>
    <p:sldLayoutId id="2147483670" r:id="Rac0234d4f8c24907"/>
    <p:sldLayoutId id="2147483659" r:id="Rd4be4e57062b4619"/>
    <p:sldLayoutId id="2147483768" r:id="Rb653d1e99ecc4104"/>
    <p:sldLayoutId id="2147483757" r:id="Rda4bf1943fd94bbd"/>
    <p:sldLayoutId id="2147483746" r:id="Rc26847d1c10f4186"/>
    <p:sldLayoutId id="2147483743" r:id="R104bcf49cede452c"/>
    <p:sldLayoutId id="2147483742" r:id="R923110276af64066"/>
    <p:sldLayoutId id="2147483741" r:id="R1678335d7f894828"/>
    <p:sldLayoutId id="2147483740" r:id="Rd10795ff56ba4fe2"/>
    <p:sldLayoutId id="2147483739" r:id="Raf5ef154017548d2"/>
    <p:sldLayoutId id="2147483738" r:id="R149a563956c2431e"/>
    <p:sldLayoutId id="2147483737" r:id="R52be14ed6d6543c7"/>
    <p:sldLayoutId id="2147483735" r:id="Rf4df11781d3943f0"/>
    <p:sldLayoutId id="2147483734" r:id="Re435fa6529464b7b"/>
    <p:sldLayoutId id="2147483733" r:id="R142ff468e8254599"/>
    <p:sldLayoutId id="2147483732" r:id="R9cfca65c5e2f4b9b"/>
    <p:sldLayoutId id="2147483731" r:id="R4d0c82aa5be34745"/>
    <p:sldLayoutId id="2147483730" r:id="Rbec1e05e977642f8"/>
    <p:sldLayoutId id="2147483729" r:id="Ra57e00ebf1f14e3a"/>
    <p:sldLayoutId id="2147483728" r:id="Rba3f86ab97b24363"/>
    <p:sldLayoutId id="2147483727" r:id="R31c97174d9cc4361"/>
    <p:sldLayoutId id="2147483726" r:id="Rb1e1c5fdfad14be2"/>
    <p:sldLayoutId id="2147483724" r:id="Rd53a03a6e1f84303"/>
    <p:sldLayoutId id="2147483723" r:id="Rcb57a09fe58d4297"/>
    <p:sldLayoutId id="2147483722" r:id="Rdbc943d8cc9b4c72"/>
    <p:sldLayoutId id="2147483721" r:id="R55d815b5102d4e41"/>
    <p:sldLayoutId id="2147483720" r:id="Re8fab7d1034d47ad"/>
    <p:sldLayoutId id="2147483719" r:id="R35d339bea8ee4f21"/>
    <p:sldLayoutId id="2147483718" r:id="Raad8397bb60d4081"/>
    <p:sldLayoutId id="2147483717" r:id="R2bae4636bc354d16"/>
    <p:sldLayoutId id="2147483716" r:id="R4666cfef6f4e45c7"/>
    <p:sldLayoutId id="2147483715" r:id="Rbf9a5b0a60f74e51"/>
    <p:sldLayoutId id="2147483713" r:id="R0814fb2a25514bb2"/>
    <p:sldLayoutId id="2147483712" r:id="R73eb07849c384640"/>
    <p:sldLayoutId id="2147483711" r:id="R5b92b91c824d40f5"/>
    <p:sldLayoutId id="2147483710" r:id="R3c0419b363c34849"/>
    <p:sldLayoutId id="2147483709" r:id="Rd241065cb02046bb"/>
    <p:sldLayoutId id="2147483708" r:id="R6a3165c634674adb"/>
    <p:sldLayoutId id="2147483707" r:id="R0232e96d819c482d"/>
    <p:sldLayoutId id="2147483706" r:id="Rb21b0d5af2ee49b5"/>
    <p:sldLayoutId id="2147483705" r:id="R789bdc8c63ab4376"/>
    <p:sldLayoutId id="2147483704" r:id="R3de5f0c4bc6345cc"/>
    <p:sldLayoutId id="2147483702" r:id="R25c60a60bf16437d"/>
    <p:sldLayoutId id="2147483701" r:id="Rfdaa1b9c5a794fea"/>
    <p:sldLayoutId id="2147483700" r:id="R5a2491aa549d4eaf"/>
    <p:sldLayoutId id="2147483699" r:id="Rfd7c6b13f53e4a3f"/>
    <p:sldLayoutId id="2147483698" r:id="Rdb7b95d3ccaf4e11"/>
    <p:sldLayoutId id="2147483697" r:id="R7ee8a975d35c4121"/>
    <p:sldLayoutId id="2147483696" r:id="R26e3f166e0e64d11"/>
    <p:sldLayoutId id="2147483695" r:id="R845a6c22db9c40ae"/>
    <p:sldLayoutId id="2147483694" r:id="R3ae595c878a64478"/>
    <p:sldLayoutId id="2147483693" r:id="Rc8d7740c657f471c"/>
    <p:sldLayoutId id="2147483691" r:id="Rfff1f6a9114d4f61"/>
    <p:sldLayoutId id="2147483690" r:id="R3babb94f7ed54dfd"/>
    <p:sldLayoutId id="2147483689" r:id="Rbd8514858afc4e9c"/>
    <p:sldLayoutId id="2147483688" r:id="Ra07c8d8105b949ec"/>
    <p:sldLayoutId id="2147483687" r:id="R2c11e60519e3414b"/>
    <p:sldLayoutId id="2147483686" r:id="R6b455b98fd3946d4"/>
    <p:sldLayoutId id="2147483685" r:id="R45dc5a81d3574eb2"/>
    <p:sldLayoutId id="2147483684" r:id="Rd8b6f7a6ea84417a"/>
    <p:sldLayoutId id="2147483683" r:id="R13fd254db2a647e6"/>
    <p:sldLayoutId id="2147483682" r:id="Rc8d92990354944b1"/>
    <p:sldLayoutId id="2147483680" r:id="Re6ab37bdc5d2431b"/>
    <p:sldLayoutId id="2147483679" r:id="R336165b3a27940d1"/>
    <p:sldLayoutId id="2147483678" r:id="R155e91f08bc94872"/>
    <p:sldLayoutId id="2147483677" r:id="R5feeec91305a4448"/>
    <p:sldLayoutId id="2147483676" r:id="Re0e0519948c64899"/>
    <p:sldLayoutId id="2147483675" r:id="Rf73830ab557a40f7"/>
    <p:sldLayoutId id="2147483674" r:id="R641c1c2bdb984258"/>
    <p:sldLayoutId id="2147483673" r:id="Re759c99729744eff"/>
    <p:sldLayoutId id="2147483672" r:id="R4d01f75ebaa448c3"/>
    <p:sldLayoutId id="2147483671" r:id="R269157a469ff4437"/>
    <p:sldLayoutId id="2147483669" r:id="R9b56e5c245584617"/>
    <p:sldLayoutId id="2147483668" r:id="R28a5b596f89944c3"/>
    <p:sldLayoutId id="2147483667" r:id="R3f0e1083ed994800"/>
    <p:sldLayoutId id="2147483666" r:id="R93f7baa8e2fd4f9b"/>
    <p:sldLayoutId id="2147483665" r:id="R6817cc0e181640dc"/>
    <p:sldLayoutId id="2147483664" r:id="Rb0f00edadb22462c"/>
    <p:sldLayoutId id="2147483663" r:id="Rb5e94b22ad7544ab"/>
    <p:sldLayoutId id="2147483662" r:id="Rf400cc474c3c4988"/>
    <p:sldLayoutId id="2147483661" r:id="R7f8ac905532045ee"/>
    <p:sldLayoutId id="2147483660" r:id="R410b8fac98e24508"/>
    <p:sldLayoutId id="2147483658" r:id="R3161c8897f8c4ee7"/>
    <p:sldLayoutId id="2147483657" r:id="Ra5b5270b7ceb40e8"/>
    <p:sldLayoutId id="2147483656" r:id="R3ead0a18d9ee4964"/>
    <p:sldLayoutId id="2147483655" r:id="Rac8e9afdbaf44e3f"/>
    <p:sldLayoutId id="2147483654" r:id="R1449ffad320d49f6"/>
    <p:sldLayoutId id="2147483653" r:id="R6ec5f9711a3f4f1e"/>
    <p:sldLayoutId id="2147483652" r:id="Rc43660708b0c4a1c"/>
    <p:sldLayoutId id="2147483651" r:id="R639c1d0b8989410e"/>
    <p:sldLayoutId id="2147483650" r:id="Rcfecabad01ab405d"/>
    <p:sldLayoutId id="2147483649" r:id="Rd6320902f0df477e"/>
    <p:sldLayoutId id="2147483767" r:id="R62f7e747f11f4957"/>
    <p:sldLayoutId id="2147483766" r:id="R4d16f8824ce94736"/>
    <p:sldLayoutId id="2147483765" r:id="R881da37952ab493c"/>
    <p:sldLayoutId id="2147483764" r:id="R262ab887761847e3"/>
    <p:sldLayoutId id="2147483763" r:id="R76ff93ecf3aa4479"/>
    <p:sldLayoutId id="2147483762" r:id="R319388c19d304c34"/>
    <p:sldLayoutId id="2147483761" r:id="R573de90eac024bfc"/>
    <p:sldLayoutId id="2147483760" r:id="R1112d6153f8d4ec3"/>
    <p:sldLayoutId id="2147483759" r:id="R7c08941d94fc4ca9"/>
    <p:sldLayoutId id="2147483758" r:id="R214754852fa3407b"/>
    <p:sldLayoutId id="2147483756" r:id="R23a1f80d96844f34"/>
    <p:sldLayoutId id="2147483755" r:id="Rbe220fe36ffc48cb"/>
    <p:sldLayoutId id="2147483754" r:id="R4a16fc031dd74649"/>
    <p:sldLayoutId id="2147483753" r:id="R6c0fe567b07f4299"/>
    <p:sldLayoutId id="2147483752" r:id="Rada695d587e147d0"/>
    <p:sldLayoutId id="2147483751" r:id="R071a1e3a60994aa9"/>
    <p:sldLayoutId id="2147483750" r:id="Rd7e4a647f3314788"/>
    <p:sldLayoutId id="2147483749" r:id="Rcefd192ac5134a2f"/>
    <p:sldLayoutId id="2147483748" r:id="R192db52cb3a04814"/>
    <p:sldLayoutId id="2147483747" r:id="R51b7ce1f00ba4702"/>
    <p:sldLayoutId id="2147483745" r:id="R066217a3b0fe428b"/>
    <p:sldLayoutId id="2147483744" r:id="R0c47f43d110e4e14"/>
  </p:sldLayoutIdLst>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theme/theme3.xml><?xml version="1.0" encoding="utf-8"?>
<a:theme xmlns:a="http://schemas.openxmlformats.org/drawingml/2006/main" name="第一PPT，www.1ppt.com">
  <a:themeElements>
    <a:clrScheme name="北欧">
      <a:dk1>
        <a:sysClr val="windowText" lastClr="000000"/>
      </a:dk1>
      <a:lt1>
        <a:sysClr val="window" lastClr="FFFFFF"/>
      </a:lt1>
      <a:dk2>
        <a:srgbClr val="000000"/>
      </a:dk2>
      <a:lt2>
        <a:srgbClr val="F8F8F8"/>
      </a:lt2>
      <a:accent1>
        <a:srgbClr val="262626"/>
      </a:accent1>
      <a:accent2>
        <a:srgbClr val="3F3F3F"/>
      </a:accent2>
      <a:accent3>
        <a:srgbClr val="3F3F3F"/>
      </a:accent3>
      <a:accent4>
        <a:srgbClr val="595959"/>
      </a:accent4>
      <a:accent5>
        <a:srgbClr val="5F5F5F"/>
      </a:accent5>
      <a:accent6>
        <a:srgbClr val="4D4D4D"/>
      </a:accent6>
      <a:hlink>
        <a:srgbClr val="000000"/>
      </a:hlink>
      <a:folHlink>
        <a:srgbClr val="919191"/>
      </a:folHlink>
    </a:clrScheme>
    <a:fontScheme name="标准3">
      <a:majorFont>
        <a:latin typeface="华文细黑"/>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notesSlide" Target="/ppt/notesSlides/notesSlide1.xml" Id="Rce7c70e9dcd447ea" /><Relationship Type="http://schemas.openxmlformats.org/officeDocument/2006/relationships/slideLayout" Target="/ppt/slideLayouts/slideLayout88.xml" Id="Rd25bb2d05e9b4c4d" /></Relationships>
</file>

<file path=ppt/slides/_rels/slide10.xml.rels>&#65279;<?xml version="1.0" encoding="utf-8"?><Relationships xmlns="http://schemas.openxmlformats.org/package/2006/relationships"><Relationship Type="http://schemas.openxmlformats.org/officeDocument/2006/relationships/chart" Target="/ppt/slides/charts/chart2.xml" Id="R8150942add014da5" /><Relationship Type="http://schemas.openxmlformats.org/officeDocument/2006/relationships/slideLayout" Target="/ppt/slideLayouts/slideLayout88.xml" Id="R3b7611dc98e44dfb" /></Relationships>
</file>

<file path=ppt/slides/_rels/slide11.xml.rels>&#65279;<?xml version="1.0" encoding="utf-8"?><Relationships xmlns="http://schemas.openxmlformats.org/package/2006/relationships"><Relationship Type="http://schemas.openxmlformats.org/officeDocument/2006/relationships/slideLayout" Target="/ppt/slideLayouts/slideLayout88.xml" Id="Rfe2221d4a8cb4205" /></Relationships>
</file>

<file path=ppt/slides/_rels/slide12.xml.rels>&#65279;<?xml version="1.0" encoding="utf-8"?><Relationships xmlns="http://schemas.openxmlformats.org/package/2006/relationships"><Relationship Type="http://schemas.openxmlformats.org/officeDocument/2006/relationships/image" Target="/ppt/media/image3.bin" Id="R76e1de950c45486f" /><Relationship Type="http://schemas.openxmlformats.org/officeDocument/2006/relationships/image" Target="/ppt/media/image4.bin" Id="R29129a81a6e7443a" /><Relationship Type="http://schemas.openxmlformats.org/officeDocument/2006/relationships/image" Target="/ppt/media/image5.bin" Id="Rf8aeb4d9e0c14555" /><Relationship Type="http://schemas.openxmlformats.org/officeDocument/2006/relationships/image" Target="/ppt/media/image6.bin" Id="R98e3a25cbad7496b" /><Relationship Type="http://schemas.openxmlformats.org/officeDocument/2006/relationships/slideLayout" Target="/ppt/slideLayouts/slideLayout66.xml" Id="Re55939b34eeb42f3" /></Relationships>
</file>

<file path=ppt/slides/_rels/slide13.xml.rels>&#65279;<?xml version="1.0" encoding="utf-8"?><Relationships xmlns="http://schemas.openxmlformats.org/package/2006/relationships"><Relationship Type="http://schemas.openxmlformats.org/officeDocument/2006/relationships/image" Target="/ppt/media/image7.bin" Id="R5acaf5d1db6a4449" /><Relationship Type="http://schemas.openxmlformats.org/officeDocument/2006/relationships/slideLayout" Target="/ppt/slideLayouts/slideLayout88.xml" Id="Rcaec437f62ac4a8e" /></Relationships>
</file>

<file path=ppt/slides/_rels/slide14.xml.rels>&#65279;<?xml version="1.0" encoding="utf-8"?><Relationships xmlns="http://schemas.openxmlformats.org/package/2006/relationships"><Relationship Type="http://schemas.openxmlformats.org/officeDocument/2006/relationships/image" Target="/ppt/media/image8.bin" Id="R951f8ac63e004e29" /><Relationship Type="http://schemas.openxmlformats.org/officeDocument/2006/relationships/image" Target="/ppt/media/image9.bin" Id="R1912a1dd66a346fd" /><Relationship Type="http://schemas.openxmlformats.org/officeDocument/2006/relationships/image" Target="/ppt/media/image10.bin" Id="Reae16ff8c18344a5" /><Relationship Type="http://schemas.openxmlformats.org/officeDocument/2006/relationships/image" Target="/ppt/media/image11.bin" Id="R60282ca3146e448b" /><Relationship Type="http://schemas.openxmlformats.org/officeDocument/2006/relationships/image" Target="/ppt/media/image12.bin" Id="R3e95bdbc47db4982" /><Relationship Type="http://schemas.openxmlformats.org/officeDocument/2006/relationships/notesSlide" Target="/ppt/notesSlides/notesSlide3.xml" Id="Rfd15cf6c23324e44" /><Relationship Type="http://schemas.openxmlformats.org/officeDocument/2006/relationships/slideLayout" Target="/ppt/slideLayouts/slideLayout88.xml" Id="R3a1bdf5724fd41ba" /></Relationships>
</file>

<file path=ppt/slides/_rels/slide15.xml.rels>&#65279;<?xml version="1.0" encoding="utf-8"?><Relationships xmlns="http://schemas.openxmlformats.org/package/2006/relationships"><Relationship Type="http://schemas.openxmlformats.org/officeDocument/2006/relationships/slideLayout" Target="/ppt/slideLayouts/slideLayout88.xml" Id="R138d16f4d36141a0" /></Relationships>
</file>

<file path=ppt/slides/_rels/slide16.xml.rels>&#65279;<?xml version="1.0" encoding="utf-8"?><Relationships xmlns="http://schemas.openxmlformats.org/package/2006/relationships"><Relationship Type="http://schemas.openxmlformats.org/officeDocument/2006/relationships/image" Target="/ppt/media/image13.bin" Id="R5c791dc1cab1499c" /><Relationship Type="http://schemas.openxmlformats.org/officeDocument/2006/relationships/slideLayout" Target="/ppt/slideLayouts/slideLayout88.xml" Id="R0b41b009212f4919" /></Relationships>
</file>

<file path=ppt/slides/_rels/slide17.xml.rels>&#65279;<?xml version="1.0" encoding="utf-8"?><Relationships xmlns="http://schemas.openxmlformats.org/package/2006/relationships"><Relationship Type="http://schemas.openxmlformats.org/officeDocument/2006/relationships/image" Target="/ppt/media/image14.bin" Id="Rf2d8692dac744033" /><Relationship Type="http://schemas.openxmlformats.org/officeDocument/2006/relationships/slideLayout" Target="/ppt/slideLayouts/slideLayout88.xml" Id="R7f72c6d71b5d40c6" /></Relationships>
</file>

<file path=ppt/slides/_rels/slide18.xml.rels>&#65279;<?xml version="1.0" encoding="utf-8"?><Relationships xmlns="http://schemas.openxmlformats.org/package/2006/relationships"><Relationship Type="http://schemas.openxmlformats.org/officeDocument/2006/relationships/slideLayout" Target="/ppt/slideLayouts/slideLayout88.xml" Id="R746558c5d57e42a7" /></Relationships>
</file>

<file path=ppt/slides/_rels/slide19.xml.rels>&#65279;<?xml version="1.0" encoding="utf-8"?><Relationships xmlns="http://schemas.openxmlformats.org/package/2006/relationships"><Relationship Type="http://schemas.openxmlformats.org/officeDocument/2006/relationships/image" Target="/ppt/media/image15.bin" Id="Rdde6ec443251461b" /><Relationship Type="http://schemas.openxmlformats.org/officeDocument/2006/relationships/image" Target="/ppt/media/image16.bin" Id="R37f30c0a7ae645cf" /><Relationship Type="http://schemas.openxmlformats.org/officeDocument/2006/relationships/image" Target="/ppt/media/image17.bin" Id="Rb159a50579b148e4" /><Relationship Type="http://schemas.openxmlformats.org/officeDocument/2006/relationships/image" Target="/ppt/media/image18.bin" Id="R77404f9e6d2b4a7f" /><Relationship Type="http://schemas.openxmlformats.org/officeDocument/2006/relationships/slideLayout" Target="/ppt/slideLayouts/slideLayout88.xml" Id="Rf55276813d0545ba" /></Relationships>
</file>

<file path=ppt/slides/_rels/slide2.xml.rels>&#65279;<?xml version="1.0" encoding="utf-8"?><Relationships xmlns="http://schemas.openxmlformats.org/package/2006/relationships"><Relationship Type="http://schemas.openxmlformats.org/officeDocument/2006/relationships/slideLayout" Target="/ppt/slideLayouts/slideLayout88.xml" Id="Rd73e4ac7306d4f34" /></Relationships>
</file>

<file path=ppt/slides/_rels/slide20.xml.rels>&#65279;<?xml version="1.0" encoding="utf-8"?><Relationships xmlns="http://schemas.openxmlformats.org/package/2006/relationships"><Relationship Type="http://schemas.openxmlformats.org/officeDocument/2006/relationships/notesSlide" Target="/ppt/notesSlides/notesSlide4.xml" Id="R00589deb331d4b62" /><Relationship Type="http://schemas.openxmlformats.org/officeDocument/2006/relationships/slideLayout" Target="/ppt/slideLayouts/slideLayout88.xml" Id="Ra12264d1d81849a6" /></Relationships>
</file>

<file path=ppt/slides/_rels/slide21.xml.rels>&#65279;<?xml version="1.0" encoding="utf-8"?><Relationships xmlns="http://schemas.openxmlformats.org/package/2006/relationships"><Relationship Type="http://schemas.openxmlformats.org/officeDocument/2006/relationships/slideLayout" Target="/ppt/slideLayouts/slideLayout88.xml" Id="Rce7feff6e9a1411b" /></Relationships>
</file>

<file path=ppt/slides/_rels/slide22.xml.rels>&#65279;<?xml version="1.0" encoding="utf-8"?><Relationships xmlns="http://schemas.openxmlformats.org/package/2006/relationships"><Relationship Type="http://schemas.openxmlformats.org/officeDocument/2006/relationships/image" Target="/ppt/media/image19.bin" Id="R076140c5af794e4d" /><Relationship Type="http://schemas.openxmlformats.org/officeDocument/2006/relationships/image" Target="/ppt/media/image20.bin" Id="R333093061ef04bf2" /><Relationship Type="http://schemas.openxmlformats.org/officeDocument/2006/relationships/customXml" Target="/ppt/customXML/item.xml" Id="R182c682751e14f16" /><Relationship Type="http://schemas.openxmlformats.org/officeDocument/2006/relationships/customXml" Target="/ppt/customXML/item2.xml" Id="R8a11d1e386b44d13" /><Relationship Type="http://schemas.openxmlformats.org/officeDocument/2006/relationships/slideLayout" Target="/ppt/slideLayouts/slideLayout88.xml" Id="R7ac37c5a96aa436d" /></Relationships>
</file>

<file path=ppt/slides/_rels/slide23.xml.rels>&#65279;<?xml version="1.0" encoding="utf-8"?><Relationships xmlns="http://schemas.openxmlformats.org/package/2006/relationships"><Relationship Type="http://schemas.openxmlformats.org/officeDocument/2006/relationships/hyperlink" Target="https://pptsupermarket.com/" TargetMode="External" Id="Rcc6d7e497a7343b7be511786783cf8eb" /><Relationship Type="http://schemas.openxmlformats.org/officeDocument/2006/relationships/image" Target="/ppt/media/image21.bin" Id="R22ce1283d5124833" /><Relationship Type="http://schemas.openxmlformats.org/officeDocument/2006/relationships/image" Target="/ppt/media/image22.bin" Id="R14216e08a0ba4bca" /><Relationship Type="http://schemas.openxmlformats.org/officeDocument/2006/relationships/image" Target="/ppt/media/image23.bin" Id="R1cf977d1505b450b" /><Relationship Type="http://schemas.openxmlformats.org/officeDocument/2006/relationships/image" Target="/ppt/media/image19.bin" Id="Rcb2645cbb5414c14" /><Relationship Type="http://schemas.openxmlformats.org/officeDocument/2006/relationships/image" Target="/ppt/media/image24.bin" Id="R94baadfcfb6b41b6" /><Relationship Type="http://schemas.openxmlformats.org/officeDocument/2006/relationships/image" Target="/ppt/media/image25.bin" Id="R08c955b0f2044d17" /><Relationship Type="http://schemas.openxmlformats.org/officeDocument/2006/relationships/customXml" Target="/ppt/customXML/item3.xml" Id="R1605115a699e4f89" /><Relationship Type="http://schemas.openxmlformats.org/officeDocument/2006/relationships/customXml" Target="/ppt/customXML/item4.xml" Id="Re7ddb2d322234ab6" /><Relationship Type="http://schemas.openxmlformats.org/officeDocument/2006/relationships/customXml" Target="/ppt/customXML/item5.xml" Id="R917da6bfe97b4cc6" /><Relationship Type="http://schemas.openxmlformats.org/officeDocument/2006/relationships/slideLayout" Target="/ppt/slideLayouts/slideLayout88.xml" Id="R9009983ef13f4657" /></Relationships>
</file>

<file path=ppt/slides/_rels/slide24.xml.rels>&#65279;<?xml version="1.0" encoding="utf-8"?><Relationships xmlns="http://schemas.openxmlformats.org/package/2006/relationships"><Relationship Type="http://schemas.openxmlformats.org/officeDocument/2006/relationships/image" Target="/ppt/media/image26.bin" Id="R04889cbfea0f4bcc" /><Relationship Type="http://schemas.openxmlformats.org/officeDocument/2006/relationships/image" Target="/ppt/media/image27.bin" Id="R1abf9235ba6f43cc" /><Relationship Type="http://schemas.openxmlformats.org/officeDocument/2006/relationships/image" Target="/ppt/media/image24.bin" Id="R6eaeedbb45f944d2" /><Relationship Type="http://schemas.openxmlformats.org/officeDocument/2006/relationships/image" Target="/ppt/media/image19.bin" Id="Rac2dd0a6e62a4089" /><Relationship Type="http://schemas.openxmlformats.org/officeDocument/2006/relationships/customXml" Target="/ppt/customXML/item6.xml" Id="R755dd8f444d04fbd" /><Relationship Type="http://schemas.openxmlformats.org/officeDocument/2006/relationships/customXml" Target="/ppt/customXML/item7.xml" Id="R391c79b6ead14c4a" /><Relationship Type="http://schemas.openxmlformats.org/officeDocument/2006/relationships/customXml" Target="/ppt/customXML/item8.xml" Id="R608f7df5b6354873" /><Relationship Type="http://schemas.openxmlformats.org/officeDocument/2006/relationships/slideLayout" Target="/ppt/slideLayouts/slideLayout121.xml" Id="Re7f32ad987f54406" /></Relationships>
</file>

<file path=ppt/slides/_rels/slide25.xml.rels>&#65279;<?xml version="1.0" encoding="utf-8"?><Relationships xmlns="http://schemas.openxmlformats.org/package/2006/relationships"><Relationship Type="http://schemas.openxmlformats.org/officeDocument/2006/relationships/hyperlink" Target="https://www.100font.com/thread-118.htm" TargetMode="External" Id="Rd4b54daabcd4463e9b5a50a535257222" /><Relationship Type="http://schemas.openxmlformats.org/officeDocument/2006/relationships/hyperlink" Target="https://storyset.com/" TargetMode="External" Id="R40abb86d6e8d424eb82f44b8727e02b0" /><Relationship Type="http://schemas.openxmlformats.org/officeDocument/2006/relationships/slideLayout" Target="/ppt/slideLayouts/slideLayout88.xml" Id="R7e54ec26b6334c74" /></Relationships>
</file>

<file path=ppt/slides/_rels/slide3.xml.rels>&#65279;<?xml version="1.0" encoding="utf-8"?><Relationships xmlns="http://schemas.openxmlformats.org/package/2006/relationships"><Relationship Type="http://schemas.openxmlformats.org/officeDocument/2006/relationships/slideLayout" Target="/ppt/slideLayouts/slideLayout88.xml" Id="Rceaaadab0c374a6c" /></Relationships>
</file>

<file path=ppt/slides/_rels/slide4.xml.rels>&#65279;<?xml version="1.0" encoding="utf-8"?><Relationships xmlns="http://schemas.openxmlformats.org/package/2006/relationships"><Relationship Type="http://schemas.openxmlformats.org/officeDocument/2006/relationships/image" Target="/ppt/media/image.bin" Id="Rdfc8b76c0f2349f1" /><Relationship Type="http://schemas.openxmlformats.org/officeDocument/2006/relationships/slideLayout" Target="/ppt/slideLayouts/slideLayout88.xml" Id="R2a817b42a84e4f9d" /></Relationships>
</file>

<file path=ppt/slides/_rels/slide5.xml.rels>&#65279;<?xml version="1.0" encoding="utf-8"?><Relationships xmlns="http://schemas.openxmlformats.org/package/2006/relationships"><Relationship Type="http://schemas.openxmlformats.org/officeDocument/2006/relationships/image" Target="/ppt/media/image2.bin" Id="Rd36698d15c15472d" /><Relationship Type="http://schemas.openxmlformats.org/officeDocument/2006/relationships/slideLayout" Target="/ppt/slideLayouts/slideLayout88.xml" Id="R66aee9073c6d4983" /></Relationships>
</file>

<file path=ppt/slides/_rels/slide6.xml.rels>&#65279;<?xml version="1.0" encoding="utf-8"?><Relationships xmlns="http://schemas.openxmlformats.org/package/2006/relationships"><Relationship Type="http://schemas.openxmlformats.org/officeDocument/2006/relationships/slideLayout" Target="/ppt/slideLayouts/slideLayout88.xml" Id="R0fe20a7c6c3d4ecc" /></Relationships>
</file>

<file path=ppt/slides/_rels/slide7.xml.rels>&#65279;<?xml version="1.0" encoding="utf-8"?><Relationships xmlns="http://schemas.openxmlformats.org/package/2006/relationships"><Relationship Type="http://schemas.openxmlformats.org/officeDocument/2006/relationships/slideLayout" Target="/ppt/slideLayouts/slideLayout88.xml" Id="R8966df8dfb7c4df1" /></Relationships>
</file>

<file path=ppt/slides/_rels/slide8.xml.rels>&#65279;<?xml version="1.0" encoding="utf-8"?><Relationships xmlns="http://schemas.openxmlformats.org/package/2006/relationships"><Relationship Type="http://schemas.openxmlformats.org/officeDocument/2006/relationships/notesSlide" Target="/ppt/notesSlides/notesSlide2.xml" Id="R4cf3841d04594ac2" /><Relationship Type="http://schemas.openxmlformats.org/officeDocument/2006/relationships/slideLayout" Target="/ppt/slideLayouts/slideLayout88.xml" Id="R2b096954ec6d4a47" /></Relationships>
</file>

<file path=ppt/slides/_rels/slide9.xml.rels>&#65279;<?xml version="1.0" encoding="utf-8"?><Relationships xmlns="http://schemas.openxmlformats.org/package/2006/relationships"><Relationship Type="http://schemas.openxmlformats.org/officeDocument/2006/relationships/chart" Target="/ppt/slides/charts/chart1.xml" Id="R3ea5629dd7e84600" /><Relationship Type="http://schemas.openxmlformats.org/officeDocument/2006/relationships/slideLayout" Target="/ppt/slideLayouts/slideLayout88.xml" Id="R4dc27a6eb85242ea" /></Relationships>
</file>

<file path=ppt/slides/charts/_rels/chart1.xml.rels>&#65279;<?xml version="1.0" encoding="utf-8"?><Relationships xmlns="http://schemas.openxmlformats.org/package/2006/relationships"><Relationship Type="http://schemas.openxmlformats.org/officeDocument/2006/relationships/package" Target="/ppt/slides/charts/embeddings/package.bin" Id="R2812bc952bb94137" /></Relationships>
</file>

<file path=ppt/slides/charts/_rels/chart2.xml.rels>&#65279;<?xml version="1.0" encoding="utf-8"?><Relationships xmlns="http://schemas.openxmlformats.org/package/2006/relationships"><Relationship Type="http://schemas.openxmlformats.org/officeDocument/2006/relationships/package" Target="/ppt/slides/charts/embeddings/package2.bin" Id="Rd9e1c1fbee104a79" /></Relationships>
</file>

<file path=ppt/slides/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5</c:v>
                </c:pt>
                <c:pt idx="1">
                  <c:v>2</c:v>
                </c:pt>
                <c:pt idx="2">
                  <c:v>4</c:v>
                </c:pt>
                <c:pt idx="3">
                  <c:v>6</c:v>
                </c:pt>
              </c:numCache>
            </c:numRef>
          </c:val>
        </c:ser>
        <c:ser>
          <c:idx val="1"/>
          <c:order val="1"/>
          <c:tx>
            <c:strRef>
              <c:f>Sheet1!$C$1</c:f>
              <c:strCache>
                <c:ptCount val="1"/>
                <c:pt idx="0">
                  <c:v>系列 2</c:v>
                </c:pt>
              </c:strCache>
            </c:strRef>
          </c:tx>
          <c:spPr>
            <a:solidFill>
              <a:schemeClr val="bg1">
                <a:lumMod val="6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3</c:v>
                </c:pt>
                <c:pt idx="1">
                  <c:v>4.4</c:v>
                </c:pt>
                <c:pt idx="2">
                  <c:v>2</c:v>
                </c:pt>
                <c:pt idx="3">
                  <c:v>2.8</c:v>
                </c:pt>
              </c:numCache>
            </c:numRef>
          </c:val>
        </c:ser>
        <c:dLbls>
          <c:showLegendKey val="0"/>
          <c:showVal val="0"/>
          <c:showCatName val="0"/>
          <c:showSerName val="0"/>
          <c:showPercent val="0"/>
          <c:showBubbleSize val="0"/>
        </c:dLbls>
        <c:gapWidth val="219"/>
        <c:overlap val="-27"/>
        <c:axId val="40751104"/>
        <c:axId val="40752640"/>
      </c:barChart>
      <c:catAx>
        <c:axId val="40751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Arial" panose="020B0604020202020204"/>
                <a:ea typeface="微软雅黑" panose="020B0503020204020204" pitchFamily="34" charset="-122"/>
                <a:cs typeface="+mn-cs"/>
                <a:sym typeface="Arial" panose="020B0604020202020204"/>
              </a:defRPr>
            </a:pPr>
          </a:p>
        </c:txPr>
        <c:crossAx val="40752640"/>
        <c:crosses val="autoZero"/>
        <c:auto val="1"/>
        <c:lblAlgn val="ctr"/>
        <c:lblOffset val="100"/>
        <c:noMultiLvlLbl val="0"/>
      </c:catAx>
      <c:valAx>
        <c:axId val="40752640"/>
        <c:scaling>
          <c:orientation val="minMax"/>
        </c:scaling>
        <c:delete val="0"/>
        <c:axPos val="l"/>
        <c:numFmt formatCode="General"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Arial" panose="020B0604020202020204"/>
                <a:ea typeface="微软雅黑" panose="020B0503020204020204" pitchFamily="34" charset="-122"/>
                <a:cs typeface="+mn-cs"/>
                <a:sym typeface="Arial" panose="020B0604020202020204"/>
              </a:defRPr>
            </a:pPr>
          </a:p>
        </c:txPr>
        <c:crossAx val="40751104"/>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Arial" panose="020B0604020202020204"/>
          <a:ea typeface="微软雅黑" panose="020B0503020204020204" pitchFamily="34" charset="-122"/>
          <a:sym typeface="Arial" panose="020B0604020202020204"/>
        </a:defRPr>
      </a:pPr>
    </a:p>
  </c:txPr>
  <c:externalData r:id="R2812bc952bb94137">
    <c:autoUpdate val="0"/>
  </c:externalData>
</c:chartSpace>
</file>

<file path=ppt/slides/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tx1">
                  <a:lumMod val="65000"/>
                  <a:lumOff val="35000"/>
                </a:schemeClr>
              </a:solidFill>
              <a:ln w="19050">
                <a:noFill/>
              </a:ln>
              <a:effectLst/>
            </c:spPr>
          </c:dPt>
          <c:dPt>
            <c:idx val="1"/>
            <c:bubble3D val="0"/>
            <c:spPr>
              <a:solidFill>
                <a:schemeClr val="bg1">
                  <a:lumMod val="8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latin typeface="Arial" panose="020B0604020202020204"/>
          <a:ea typeface="微软雅黑" panose="020B0503020204020204" pitchFamily="34" charset="-122"/>
          <a:sym typeface="Arial" panose="020B0604020202020204"/>
        </a:defRPr>
      </a:pPr>
    </a:p>
  </c:txPr>
  <c:externalData r:id="Rd9e1c1fbee104a79">
    <c:autoUpdate val="0"/>
  </c:externalData>
</c:chartSpace>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文本框 74"/>
          <p:cNvSpPr txBox="1"/>
          <p:nvPr/>
        </p:nvSpPr>
        <p:spPr>
          <a:xfrm>
            <a:off x="2407920" y="4136231"/>
            <a:ext cx="4329113" cy="230832"/>
          </a:xfrm>
          <a:prstGeom prst="rect">
            <a:avLst/>
          </a:prstGeom>
          <a:noFill/>
        </p:spPr>
        <p:txBody>
          <a:bodyPr wrap="square" rtlCol="0">
            <a:spAutoFit/>
          </a:bodyPr>
          <a:lstStyle/>
          <a:p>
            <a:pPr algn="dist"/>
            <a:r>
              <a:rPr lang="zh-CN" altLang="en-US" sz="900">
                <a:solidFill>
                  <a:schemeClr val="accent1"/>
                </a:solidFill>
                <a:latin typeface="Arial" panose="020B0604020202020204"/>
                <a:ea typeface="微软雅黑" panose="020B0503020204020204" pitchFamily="34" charset="-122"/>
                <a:sym typeface="Arial" panose="020B0604020202020204"/>
              </a:rPr>
              <a:t>年终总结</a:t>
            </a:r>
            <a:r>
              <a:rPr lang="en-US" altLang="zh-CN" sz="900">
                <a:solidFill>
                  <a:schemeClr val="accent1"/>
                </a:solidFill>
                <a:latin typeface="Arial" panose="020B0604020202020204"/>
                <a:ea typeface="微软雅黑" panose="020B0503020204020204" pitchFamily="34" charset="-122"/>
                <a:sym typeface="Arial" panose="020B0604020202020204"/>
              </a:rPr>
              <a:t>· </a:t>
            </a:r>
            <a:r>
              <a:rPr lang="zh-CN" altLang="en-US" sz="900">
                <a:solidFill>
                  <a:schemeClr val="accent1"/>
                </a:solidFill>
                <a:latin typeface="Arial" panose="020B0604020202020204"/>
                <a:ea typeface="微软雅黑" panose="020B0503020204020204" pitchFamily="34" charset="-122"/>
                <a:sym typeface="Arial" panose="020B0604020202020204"/>
              </a:rPr>
              <a:t>年中总结</a:t>
            </a:r>
            <a:r>
              <a:rPr lang="en-US" altLang="zh-CN" sz="900">
                <a:solidFill>
                  <a:schemeClr val="accent1"/>
                </a:solidFill>
                <a:latin typeface="Arial" panose="020B0604020202020204"/>
                <a:ea typeface="微软雅黑" panose="020B0503020204020204" pitchFamily="34" charset="-122"/>
                <a:sym typeface="Arial" panose="020B0604020202020204"/>
              </a:rPr>
              <a:t>.</a:t>
            </a:r>
            <a:r>
              <a:rPr lang="zh-CN" altLang="en-US" sz="900">
                <a:solidFill>
                  <a:schemeClr val="accent1"/>
                </a:solidFill>
                <a:latin typeface="Arial" panose="020B0604020202020204"/>
                <a:ea typeface="微软雅黑" panose="020B0503020204020204" pitchFamily="34" charset="-122"/>
                <a:sym typeface="Arial" panose="020B0604020202020204"/>
              </a:rPr>
              <a:t>季度总结</a:t>
            </a:r>
            <a:endParaRPr lang="zh-CN" altLang="en-US" sz="900" dirty="0">
              <a:solidFill>
                <a:schemeClr val="accent1"/>
              </a:solidFill>
              <a:latin typeface="Arial" panose="020B0604020202020204"/>
              <a:ea typeface="微软雅黑" panose="020B0503020204020204" pitchFamily="34" charset="-122"/>
              <a:sym typeface="Arial" panose="020B0604020202020204"/>
            </a:endParaRPr>
          </a:p>
        </p:txBody>
      </p:sp>
      <p:cxnSp>
        <p:nvCxnSpPr>
          <p:cNvPr id="76" name="直接连接符 75"/>
          <p:cNvCxnSpPr/>
          <p:nvPr/>
        </p:nvCxnSpPr>
        <p:spPr>
          <a:xfrm>
            <a:off x="3558378" y="1582960"/>
            <a:ext cx="2027245"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文本框 76"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2856626" y="1924302"/>
            <a:ext cx="3430747" cy="923330"/>
          </a:xfrm>
          <a:prstGeom prst="rect">
            <a:avLst/>
          </a:prstGeom>
          <a:noFill/>
        </p:spPr>
        <p:txBody>
          <a:bodyPr wrap="none" rtlCol="0">
            <a:spAutoFit/>
          </a:bodyPr>
          <a:lstStyle/>
          <a:p>
            <a:pPr algn="ctr"/>
            <a:r>
              <a:rPr lang="en-US" altLang="zh-CN" sz="5400" b="1" dirty="0">
                <a:solidFill>
                  <a:schemeClr val="accent1"/>
                </a:solidFill>
                <a:latin typeface="华文细黑" panose="02010600040101010101" pitchFamily="2" charset="-122"/>
                <a:ea typeface="华文细黑" panose="02010600040101010101" pitchFamily="2" charset="-122"/>
                <a:sym typeface="Arial" panose="020B0604020202020204"/>
              </a:rPr>
              <a:t>Minimalist</a:t>
            </a:r>
            <a:endParaRPr lang="zh-CN" altLang="en-US" sz="5400" b="1" dirty="0">
              <a:solidFill>
                <a:schemeClr val="accent1"/>
              </a:solidFill>
              <a:latin typeface="华文细黑" panose="02010600040101010101" pitchFamily="2" charset="-122"/>
              <a:ea typeface="华文细黑" panose="02010600040101010101" pitchFamily="2" charset="-122"/>
              <a:sym typeface="Arial" panose="020B0604020202020204"/>
            </a:endParaRPr>
          </a:p>
        </p:txBody>
      </p:sp>
      <p:sp>
        <p:nvSpPr>
          <p:cNvPr id="78" name="矩形 77"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2286000" y="2782116"/>
            <a:ext cx="4572000" cy="689869"/>
          </a:xfrm>
          <a:prstGeom prst="rect">
            <a:avLst/>
          </a:prstGeom>
        </p:spPr>
        <p:txBody>
          <a:bodyPr>
            <a:spAutoFit/>
          </a:bodyPr>
          <a:lstStyle/>
          <a:p>
            <a:pPr lvl="0" algn="ctr" fontAlgn="base">
              <a:lnSpc>
                <a:spcPct val="150000"/>
              </a:lnSpc>
              <a:spcBef>
                <a:spcPct val="0"/>
              </a:spcBef>
              <a:spcAft>
                <a:spcPct val="0"/>
              </a:spcAft>
            </a:pP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Lorem</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ipsum</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dolor sit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amet</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consectetuer</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adipiscing</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elit</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Aenean</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commodo</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ligula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eget</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dolor. Cum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sociis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natoque</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penatibus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et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magnis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dis parturient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montes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nascetur</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ridiculus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mus. </a:t>
            </a:r>
            <a:endPar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endParaRPr>
          </a:p>
        </p:txBody>
      </p:sp>
      <p:cxnSp>
        <p:nvCxnSpPr>
          <p:cNvPr id="17" name="直接连接符 16"/>
          <p:cNvCxnSpPr/>
          <p:nvPr/>
        </p:nvCxnSpPr>
        <p:spPr>
          <a:xfrm>
            <a:off x="3558378" y="3584941"/>
            <a:ext cx="2027245"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2516174" y="261833"/>
            <a:ext cx="4076139" cy="400110"/>
          </a:xfrm>
          <a:prstGeom prst="rect">
            <a:avLst/>
          </a:prstGeom>
          <a:noFill/>
        </p:spPr>
        <p:txBody>
          <a:bodyPr wrap="square" rtlCol="0">
            <a:spAutoFit/>
          </a:bodyPr>
          <a:lstStyle/>
          <a:p>
            <a:pPr algn="ctr"/>
            <a:r>
              <a:rPr lang="en-US" altLang="zh-CN" sz="2000">
                <a:solidFill>
                  <a:schemeClr val="accent1"/>
                </a:solidFill>
                <a:latin typeface="Arial" panose="020B0604020202020204"/>
                <a:ea typeface="微软雅黑" panose="020B0503020204020204" pitchFamily="34" charset="-122"/>
                <a:sym typeface="Arial" panose="020B0604020202020204"/>
              </a:rPr>
              <a:t>Data Analysis</a:t>
            </a:r>
            <a:endParaRPr lang="en-US" altLang="zh-CN" sz="2000">
              <a:solidFill>
                <a:schemeClr val="accent1"/>
              </a:solidFill>
              <a:latin typeface="Arial" panose="020B0604020202020204"/>
              <a:ea typeface="微软雅黑" panose="020B0503020204020204" pitchFamily="34" charset="-122"/>
              <a:sym typeface="Arial" panose="020B0604020202020204"/>
            </a:endParaRPr>
          </a:p>
        </p:txBody>
      </p:sp>
      <p:sp>
        <p:nvSpPr>
          <p:cNvPr id="11" name="等腰三角形 10"/>
          <p:cNvSpPr/>
          <p:nvPr/>
        </p:nvSpPr>
        <p:spPr>
          <a:xfrm rot="10800000">
            <a:off x="4311297" y="-8481"/>
            <a:ext cx="485892" cy="27031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4" name="矩形 13"/>
          <p:cNvSpPr/>
          <p:nvPr/>
        </p:nvSpPr>
        <p:spPr>
          <a:xfrm>
            <a:off x="2298117" y="601220"/>
            <a:ext cx="4547766" cy="482120"/>
          </a:xfrm>
          <a:prstGeom prst="rect">
            <a:avLst/>
          </a:prstGeom>
        </p:spPr>
        <p:txBody>
          <a:bodyPr wrap="square">
            <a:spAutoFit/>
          </a:bodyPr>
          <a:lstStyle/>
          <a:p>
            <a:pPr algn="ctr">
              <a:lnSpc>
                <a:spcPct val="150000"/>
              </a:lnSpc>
              <a:buClr>
                <a:srgbClr val="E7E6E6">
                  <a:lumMod val="10000"/>
                </a:srgbClr>
              </a:buClr>
            </a:pPr>
            <a:r>
              <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 consectetuer adipiscing elit. </a:t>
            </a:r>
            <a:endPar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graphicFrame>
        <p:nvGraphicFramePr>
          <p:cNvPr id="12" name="图表 11" descr="e7d195523061f1c09e9d68d7cf438b91ef959ecb14fc25d26BBA7F7DBC18E55DFF4014AF651F0BF2569D4B6C1DA7F1A4683A481403BD872FC687266AD13265C1DE7C373772FD8728ABDD69ADD03BFF5BE2862BC891DBB79E01F8F39D89ED0883C8215BB8D308FAC87110244DF5AD9269B858E42F35C019229F846136B87213C467B7AA3356C213CE1FC8A22CE7790902"/>
          <p:cNvGraphicFramePr/>
          <p:nvPr/>
        </p:nvGraphicFramePr>
        <p:xfrm>
          <a:off x="2452914" y="1426958"/>
          <a:ext cx="4238172" cy="2825446"/>
        </p:xfrm>
        <a:graphic>
          <a:graphicData uri="http://schemas.openxmlformats.org/drawingml/2006/chart">
            <c:chart xmlns:c="http://schemas.openxmlformats.org/drawingml/2006/chart" xmlns:r="http://schemas.openxmlformats.org/officeDocument/2006/relationships" r:id="R8150942add014da5"/>
          </a:graphicData>
        </a:graphic>
      </p:graphicFrame>
      <p:sp>
        <p:nvSpPr>
          <p:cNvPr id="13" name="矩形 12"/>
          <p:cNvSpPr/>
          <p:nvPr/>
        </p:nvSpPr>
        <p:spPr>
          <a:xfrm>
            <a:off x="368015" y="2300000"/>
            <a:ext cx="2279979" cy="338554"/>
          </a:xfrm>
          <a:prstGeom prst="rect">
            <a:avLst/>
          </a:prstGeom>
        </p:spPr>
        <p:txBody>
          <a:bodyPr wrap="square">
            <a:spAutoFit/>
          </a:bodyPr>
          <a:lstStyle/>
          <a:p>
            <a:pPr algn="ctr"/>
            <a:r>
              <a:rPr lang="en-US" altLang="zh-CN" sz="1600">
                <a:solidFill>
                  <a:schemeClr val="accent2"/>
                </a:solidFill>
                <a:latin typeface="Arial" panose="020B0604020202020204"/>
                <a:ea typeface="微软雅黑" panose="020B0503020204020204" pitchFamily="34" charset="-122"/>
                <a:sym typeface="Arial" panose="020B0604020202020204"/>
              </a:rPr>
              <a:t>Data Analysis</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15" name="矩形 14"/>
          <p:cNvSpPr/>
          <p:nvPr/>
        </p:nvSpPr>
        <p:spPr>
          <a:xfrm>
            <a:off x="101294" y="2638554"/>
            <a:ext cx="2813420" cy="1304203"/>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ametLorem ipsum dolor sit amet, consectetuer adipiscing elit. 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17" name="矩形 16"/>
          <p:cNvSpPr/>
          <p:nvPr/>
        </p:nvSpPr>
        <p:spPr>
          <a:xfrm>
            <a:off x="6422586" y="2300000"/>
            <a:ext cx="2279979" cy="338554"/>
          </a:xfrm>
          <a:prstGeom prst="rect">
            <a:avLst/>
          </a:prstGeom>
        </p:spPr>
        <p:txBody>
          <a:bodyPr wrap="square">
            <a:spAutoFit/>
          </a:bodyPr>
          <a:lstStyle/>
          <a:p>
            <a:pPr algn="ctr"/>
            <a:r>
              <a:rPr lang="en-US" altLang="zh-CN" sz="1600">
                <a:solidFill>
                  <a:schemeClr val="accent2"/>
                </a:solidFill>
                <a:latin typeface="Arial" panose="020B0604020202020204"/>
                <a:ea typeface="微软雅黑" panose="020B0503020204020204" pitchFamily="34" charset="-122"/>
                <a:sym typeface="Arial" panose="020B0604020202020204"/>
              </a:rPr>
              <a:t>Data Analysis</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18" name="矩形 17"/>
          <p:cNvSpPr/>
          <p:nvPr/>
        </p:nvSpPr>
        <p:spPr>
          <a:xfrm>
            <a:off x="6155865" y="2638554"/>
            <a:ext cx="2813420" cy="1304203"/>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ametLorem ipsum dolor sit amet, consectetuer adipiscing elit. 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16" name="矩形 15"/>
          <p:cNvSpPr/>
          <p:nvPr/>
        </p:nvSpPr>
        <p:spPr>
          <a:xfrm>
            <a:off x="367125" y="1606671"/>
            <a:ext cx="2279979" cy="707886"/>
          </a:xfrm>
          <a:prstGeom prst="rect">
            <a:avLst/>
          </a:prstGeom>
        </p:spPr>
        <p:txBody>
          <a:bodyPr wrap="square">
            <a:spAutoFit/>
          </a:bodyPr>
          <a:lstStyle/>
          <a:p>
            <a:pPr algn="ctr"/>
            <a:r>
              <a:rPr lang="en-US" altLang="zh-CN" sz="4000">
                <a:solidFill>
                  <a:schemeClr val="accent2"/>
                </a:solidFill>
                <a:latin typeface="Arial" panose="020B0604020202020204"/>
                <a:ea typeface="微软雅黑" panose="020B0503020204020204" pitchFamily="34" charset="-122"/>
                <a:sym typeface="Arial" panose="020B0604020202020204"/>
              </a:rPr>
              <a:t>20</a:t>
            </a:r>
            <a:r>
              <a:rPr lang="en-US" altLang="zh-CN" sz="1600">
                <a:solidFill>
                  <a:schemeClr val="accent2"/>
                </a:solidFill>
                <a:latin typeface="Arial" panose="020B0604020202020204"/>
                <a:ea typeface="微软雅黑" panose="020B0503020204020204" pitchFamily="34" charset="-122"/>
                <a:sym typeface="Arial" panose="020B0604020202020204"/>
              </a:rPr>
              <a:t>%</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19" name="矩形 18"/>
          <p:cNvSpPr/>
          <p:nvPr/>
        </p:nvSpPr>
        <p:spPr>
          <a:xfrm>
            <a:off x="6496008" y="1678813"/>
            <a:ext cx="2279979" cy="707886"/>
          </a:xfrm>
          <a:prstGeom prst="rect">
            <a:avLst/>
          </a:prstGeom>
        </p:spPr>
        <p:txBody>
          <a:bodyPr wrap="square">
            <a:spAutoFit/>
          </a:bodyPr>
          <a:lstStyle/>
          <a:p>
            <a:pPr algn="ctr"/>
            <a:r>
              <a:rPr lang="en-US" altLang="zh-CN" sz="4000">
                <a:solidFill>
                  <a:schemeClr val="accent2"/>
                </a:solidFill>
                <a:latin typeface="Arial" panose="020B0604020202020204"/>
                <a:ea typeface="微软雅黑" panose="020B0503020204020204" pitchFamily="34" charset="-122"/>
                <a:sym typeface="Arial" panose="020B0604020202020204"/>
              </a:rPr>
              <a:t>80</a:t>
            </a:r>
            <a:r>
              <a:rPr lang="en-US" altLang="zh-CN" sz="1600">
                <a:solidFill>
                  <a:schemeClr val="accent2"/>
                </a:solidFill>
                <a:latin typeface="Arial" panose="020B0604020202020204"/>
                <a:ea typeface="微软雅黑" panose="020B0503020204020204" pitchFamily="34" charset="-122"/>
                <a:sym typeface="Arial" panose="020B0604020202020204"/>
              </a:rPr>
              <a:t>%</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grpSp>
        <p:nvGrpSpPr>
          <p:cNvPr id="20" name="Group 14"/>
          <p:cNvGrpSpPr>
            <a:grpSpLocks noChangeAspect="1"/>
          </p:cNvGrpSpPr>
          <p:nvPr/>
        </p:nvGrpSpPr>
        <p:grpSpPr bwMode="auto">
          <a:xfrm>
            <a:off x="4103535" y="2469277"/>
            <a:ext cx="936929" cy="891817"/>
            <a:chOff x="2503" y="1782"/>
            <a:chExt cx="270" cy="257"/>
          </a:xfrm>
          <a:solidFill>
            <a:schemeClr val="bg1">
              <a:lumMod val="50000"/>
            </a:schemeClr>
          </a:solidFill>
        </p:grpSpPr>
        <p:sp>
          <p:nvSpPr>
            <p:cNvPr id="21" name="Freeform 15"/>
            <p:cNvSpPr/>
            <p:nvPr/>
          </p:nvSpPr>
          <p:spPr bwMode="auto">
            <a:xfrm>
              <a:off x="2558" y="1822"/>
              <a:ext cx="162" cy="62"/>
            </a:xfrm>
            <a:custGeom>
              <a:avLst/>
              <a:gdLst>
                <a:gd name="T0" fmla="*/ 28 w 434"/>
                <a:gd name="T1" fmla="*/ 148 h 168"/>
                <a:gd name="T2" fmla="*/ 167 w 434"/>
                <a:gd name="T3" fmla="*/ 48 h 168"/>
                <a:gd name="T4" fmla="*/ 186 w 434"/>
                <a:gd name="T5" fmla="*/ 51 h 168"/>
                <a:gd name="T6" fmla="*/ 264 w 434"/>
                <a:gd name="T7" fmla="*/ 156 h 168"/>
                <a:gd name="T8" fmla="*/ 298 w 434"/>
                <a:gd name="T9" fmla="*/ 160 h 168"/>
                <a:gd name="T10" fmla="*/ 426 w 434"/>
                <a:gd name="T11" fmla="*/ 65 h 168"/>
                <a:gd name="T12" fmla="*/ 429 w 434"/>
                <a:gd name="T13" fmla="*/ 42 h 168"/>
                <a:gd name="T14" fmla="*/ 406 w 434"/>
                <a:gd name="T15" fmla="*/ 38 h 168"/>
                <a:gd name="T16" fmla="*/ 297 w 434"/>
                <a:gd name="T17" fmla="*/ 120 h 168"/>
                <a:gd name="T18" fmla="*/ 277 w 434"/>
                <a:gd name="T19" fmla="*/ 117 h 168"/>
                <a:gd name="T20" fmla="*/ 196 w 434"/>
                <a:gd name="T21" fmla="*/ 8 h 168"/>
                <a:gd name="T22" fmla="*/ 174 w 434"/>
                <a:gd name="T23" fmla="*/ 5 h 168"/>
                <a:gd name="T24" fmla="*/ 10 w 434"/>
                <a:gd name="T25" fmla="*/ 119 h 168"/>
                <a:gd name="T26" fmla="*/ 5 w 434"/>
                <a:gd name="T27" fmla="*/ 142 h 168"/>
                <a:gd name="T28" fmla="*/ 28 w 434"/>
                <a:gd name="T29" fmla="*/ 14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4" h="168">
                  <a:moveTo>
                    <a:pt x="28" y="148"/>
                  </a:moveTo>
                  <a:cubicBezTo>
                    <a:pt x="167" y="48"/>
                    <a:pt x="167" y="48"/>
                    <a:pt x="167" y="48"/>
                  </a:cubicBezTo>
                  <a:cubicBezTo>
                    <a:pt x="173" y="44"/>
                    <a:pt x="181" y="45"/>
                    <a:pt x="186" y="51"/>
                  </a:cubicBezTo>
                  <a:cubicBezTo>
                    <a:pt x="264" y="156"/>
                    <a:pt x="264" y="156"/>
                    <a:pt x="264" y="156"/>
                  </a:cubicBezTo>
                  <a:cubicBezTo>
                    <a:pt x="272" y="166"/>
                    <a:pt x="288" y="168"/>
                    <a:pt x="298" y="160"/>
                  </a:cubicBezTo>
                  <a:cubicBezTo>
                    <a:pt x="426" y="65"/>
                    <a:pt x="426" y="65"/>
                    <a:pt x="426" y="65"/>
                  </a:cubicBezTo>
                  <a:cubicBezTo>
                    <a:pt x="433" y="59"/>
                    <a:pt x="434" y="49"/>
                    <a:pt x="429" y="42"/>
                  </a:cubicBezTo>
                  <a:cubicBezTo>
                    <a:pt x="423" y="34"/>
                    <a:pt x="413" y="33"/>
                    <a:pt x="406" y="38"/>
                  </a:cubicBezTo>
                  <a:cubicBezTo>
                    <a:pt x="297" y="120"/>
                    <a:pt x="297" y="120"/>
                    <a:pt x="297" y="120"/>
                  </a:cubicBezTo>
                  <a:cubicBezTo>
                    <a:pt x="291" y="125"/>
                    <a:pt x="282" y="123"/>
                    <a:pt x="277" y="117"/>
                  </a:cubicBezTo>
                  <a:cubicBezTo>
                    <a:pt x="196" y="8"/>
                    <a:pt x="196" y="8"/>
                    <a:pt x="196" y="8"/>
                  </a:cubicBezTo>
                  <a:cubicBezTo>
                    <a:pt x="191" y="2"/>
                    <a:pt x="181" y="0"/>
                    <a:pt x="174" y="5"/>
                  </a:cubicBezTo>
                  <a:cubicBezTo>
                    <a:pt x="10" y="119"/>
                    <a:pt x="10" y="119"/>
                    <a:pt x="10" y="119"/>
                  </a:cubicBezTo>
                  <a:cubicBezTo>
                    <a:pt x="3" y="124"/>
                    <a:pt x="0" y="134"/>
                    <a:pt x="5" y="142"/>
                  </a:cubicBezTo>
                  <a:cubicBezTo>
                    <a:pt x="9" y="150"/>
                    <a:pt x="20" y="153"/>
                    <a:pt x="28"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latin typeface="Arial" panose="020B0604020202020204"/>
                <a:ea typeface="微软雅黑" panose="020B0503020204020204" pitchFamily="34" charset="-122"/>
                <a:sym typeface="Arial" panose="020B0604020202020204"/>
              </a:endParaRPr>
            </a:p>
          </p:txBody>
        </p:sp>
        <p:sp>
          <p:nvSpPr>
            <p:cNvPr id="22" name="Freeform 16"/>
            <p:cNvSpPr>
              <a:spLocks noEditPoints="1"/>
            </p:cNvSpPr>
            <p:nvPr/>
          </p:nvSpPr>
          <p:spPr bwMode="auto">
            <a:xfrm>
              <a:off x="2503" y="1782"/>
              <a:ext cx="270" cy="189"/>
            </a:xfrm>
            <a:custGeom>
              <a:avLst/>
              <a:gdLst>
                <a:gd name="T0" fmla="*/ 709 w 728"/>
                <a:gd name="T1" fmla="*/ 0 h 509"/>
                <a:gd name="T2" fmla="*/ 19 w 728"/>
                <a:gd name="T3" fmla="*/ 0 h 509"/>
                <a:gd name="T4" fmla="*/ 0 w 728"/>
                <a:gd name="T5" fmla="*/ 18 h 509"/>
                <a:gd name="T6" fmla="*/ 19 w 728"/>
                <a:gd name="T7" fmla="*/ 36 h 509"/>
                <a:gd name="T8" fmla="*/ 73 w 728"/>
                <a:gd name="T9" fmla="*/ 36 h 509"/>
                <a:gd name="T10" fmla="*/ 73 w 728"/>
                <a:gd name="T11" fmla="*/ 466 h 509"/>
                <a:gd name="T12" fmla="*/ 117 w 728"/>
                <a:gd name="T13" fmla="*/ 509 h 509"/>
                <a:gd name="T14" fmla="*/ 611 w 728"/>
                <a:gd name="T15" fmla="*/ 509 h 509"/>
                <a:gd name="T16" fmla="*/ 655 w 728"/>
                <a:gd name="T17" fmla="*/ 466 h 509"/>
                <a:gd name="T18" fmla="*/ 655 w 728"/>
                <a:gd name="T19" fmla="*/ 36 h 509"/>
                <a:gd name="T20" fmla="*/ 709 w 728"/>
                <a:gd name="T21" fmla="*/ 36 h 509"/>
                <a:gd name="T22" fmla="*/ 728 w 728"/>
                <a:gd name="T23" fmla="*/ 18 h 509"/>
                <a:gd name="T24" fmla="*/ 709 w 728"/>
                <a:gd name="T25" fmla="*/ 0 h 509"/>
                <a:gd name="T26" fmla="*/ 619 w 728"/>
                <a:gd name="T27" fmla="*/ 466 h 509"/>
                <a:gd name="T28" fmla="*/ 611 w 728"/>
                <a:gd name="T29" fmla="*/ 473 h 509"/>
                <a:gd name="T30" fmla="*/ 117 w 728"/>
                <a:gd name="T31" fmla="*/ 473 h 509"/>
                <a:gd name="T32" fmla="*/ 109 w 728"/>
                <a:gd name="T33" fmla="*/ 466 h 509"/>
                <a:gd name="T34" fmla="*/ 109 w 728"/>
                <a:gd name="T35" fmla="*/ 36 h 509"/>
                <a:gd name="T36" fmla="*/ 619 w 728"/>
                <a:gd name="T37" fmla="*/ 36 h 509"/>
                <a:gd name="T38" fmla="*/ 619 w 728"/>
                <a:gd name="T39" fmla="*/ 466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8" h="509">
                  <a:moveTo>
                    <a:pt x="709" y="0"/>
                  </a:moveTo>
                  <a:cubicBezTo>
                    <a:pt x="19" y="0"/>
                    <a:pt x="19" y="0"/>
                    <a:pt x="19" y="0"/>
                  </a:cubicBezTo>
                  <a:cubicBezTo>
                    <a:pt x="9" y="0"/>
                    <a:pt x="0" y="8"/>
                    <a:pt x="0" y="18"/>
                  </a:cubicBezTo>
                  <a:cubicBezTo>
                    <a:pt x="0" y="28"/>
                    <a:pt x="9" y="36"/>
                    <a:pt x="19" y="36"/>
                  </a:cubicBezTo>
                  <a:cubicBezTo>
                    <a:pt x="73" y="36"/>
                    <a:pt x="73" y="36"/>
                    <a:pt x="73" y="36"/>
                  </a:cubicBezTo>
                  <a:cubicBezTo>
                    <a:pt x="73" y="466"/>
                    <a:pt x="73" y="466"/>
                    <a:pt x="73" y="466"/>
                  </a:cubicBezTo>
                  <a:cubicBezTo>
                    <a:pt x="73" y="490"/>
                    <a:pt x="93" y="509"/>
                    <a:pt x="117" y="509"/>
                  </a:cubicBezTo>
                  <a:cubicBezTo>
                    <a:pt x="611" y="509"/>
                    <a:pt x="611" y="509"/>
                    <a:pt x="611" y="509"/>
                  </a:cubicBezTo>
                  <a:cubicBezTo>
                    <a:pt x="635" y="509"/>
                    <a:pt x="655" y="490"/>
                    <a:pt x="655" y="466"/>
                  </a:cubicBezTo>
                  <a:cubicBezTo>
                    <a:pt x="655" y="36"/>
                    <a:pt x="655" y="36"/>
                    <a:pt x="655" y="36"/>
                  </a:cubicBezTo>
                  <a:cubicBezTo>
                    <a:pt x="709" y="36"/>
                    <a:pt x="709" y="36"/>
                    <a:pt x="709" y="36"/>
                  </a:cubicBezTo>
                  <a:cubicBezTo>
                    <a:pt x="719" y="36"/>
                    <a:pt x="728" y="28"/>
                    <a:pt x="728" y="18"/>
                  </a:cubicBezTo>
                  <a:cubicBezTo>
                    <a:pt x="728" y="8"/>
                    <a:pt x="719" y="0"/>
                    <a:pt x="709" y="0"/>
                  </a:cubicBezTo>
                  <a:close/>
                  <a:moveTo>
                    <a:pt x="619" y="466"/>
                  </a:moveTo>
                  <a:cubicBezTo>
                    <a:pt x="619" y="470"/>
                    <a:pt x="615" y="473"/>
                    <a:pt x="611" y="473"/>
                  </a:cubicBezTo>
                  <a:cubicBezTo>
                    <a:pt x="117" y="473"/>
                    <a:pt x="117" y="473"/>
                    <a:pt x="117" y="473"/>
                  </a:cubicBezTo>
                  <a:cubicBezTo>
                    <a:pt x="113" y="473"/>
                    <a:pt x="109" y="470"/>
                    <a:pt x="109" y="466"/>
                  </a:cubicBezTo>
                  <a:cubicBezTo>
                    <a:pt x="109" y="36"/>
                    <a:pt x="109" y="36"/>
                    <a:pt x="109" y="36"/>
                  </a:cubicBezTo>
                  <a:cubicBezTo>
                    <a:pt x="619" y="36"/>
                    <a:pt x="619" y="36"/>
                    <a:pt x="619" y="36"/>
                  </a:cubicBezTo>
                  <a:cubicBezTo>
                    <a:pt x="619" y="466"/>
                    <a:pt x="619" y="466"/>
                    <a:pt x="619" y="4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latin typeface="Arial" panose="020B0604020202020204"/>
                <a:ea typeface="微软雅黑" panose="020B0503020204020204" pitchFamily="34" charset="-122"/>
                <a:sym typeface="Arial" panose="020B0604020202020204"/>
              </a:endParaRPr>
            </a:p>
          </p:txBody>
        </p:sp>
        <p:sp>
          <p:nvSpPr>
            <p:cNvPr id="23" name="Freeform 17"/>
            <p:cNvSpPr>
              <a:spLocks noEditPoints="1"/>
            </p:cNvSpPr>
            <p:nvPr/>
          </p:nvSpPr>
          <p:spPr bwMode="auto">
            <a:xfrm>
              <a:off x="2536" y="1904"/>
              <a:ext cx="201" cy="135"/>
            </a:xfrm>
            <a:custGeom>
              <a:avLst/>
              <a:gdLst>
                <a:gd name="T0" fmla="*/ 110 w 539"/>
                <a:gd name="T1" fmla="*/ 37 h 366"/>
                <a:gd name="T2" fmla="*/ 365 w 539"/>
                <a:gd name="T3" fmla="*/ 37 h 366"/>
                <a:gd name="T4" fmla="*/ 383 w 539"/>
                <a:gd name="T5" fmla="*/ 19 h 366"/>
                <a:gd name="T6" fmla="*/ 365 w 539"/>
                <a:gd name="T7" fmla="*/ 0 h 366"/>
                <a:gd name="T8" fmla="*/ 110 w 539"/>
                <a:gd name="T9" fmla="*/ 0 h 366"/>
                <a:gd name="T10" fmla="*/ 92 w 539"/>
                <a:gd name="T11" fmla="*/ 19 h 366"/>
                <a:gd name="T12" fmla="*/ 110 w 539"/>
                <a:gd name="T13" fmla="*/ 37 h 366"/>
                <a:gd name="T14" fmla="*/ 438 w 539"/>
                <a:gd name="T15" fmla="*/ 73 h 366"/>
                <a:gd name="T16" fmla="*/ 110 w 539"/>
                <a:gd name="T17" fmla="*/ 73 h 366"/>
                <a:gd name="T18" fmla="*/ 92 w 539"/>
                <a:gd name="T19" fmla="*/ 91 h 366"/>
                <a:gd name="T20" fmla="*/ 110 w 539"/>
                <a:gd name="T21" fmla="*/ 109 h 366"/>
                <a:gd name="T22" fmla="*/ 438 w 539"/>
                <a:gd name="T23" fmla="*/ 109 h 366"/>
                <a:gd name="T24" fmla="*/ 456 w 539"/>
                <a:gd name="T25" fmla="*/ 91 h 366"/>
                <a:gd name="T26" fmla="*/ 438 w 539"/>
                <a:gd name="T27" fmla="*/ 73 h 366"/>
                <a:gd name="T28" fmla="*/ 6 w 539"/>
                <a:gd name="T29" fmla="*/ 335 h 366"/>
                <a:gd name="T30" fmla="*/ 5 w 539"/>
                <a:gd name="T31" fmla="*/ 358 h 366"/>
                <a:gd name="T32" fmla="*/ 30 w 539"/>
                <a:gd name="T33" fmla="*/ 359 h 366"/>
                <a:gd name="T34" fmla="*/ 207 w 539"/>
                <a:gd name="T35" fmla="*/ 182 h 366"/>
                <a:gd name="T36" fmla="*/ 160 w 539"/>
                <a:gd name="T37" fmla="*/ 182 h 366"/>
                <a:gd name="T38" fmla="*/ 6 w 539"/>
                <a:gd name="T39" fmla="*/ 335 h 366"/>
                <a:gd name="T40" fmla="*/ 379 w 539"/>
                <a:gd name="T41" fmla="*/ 182 h 366"/>
                <a:gd name="T42" fmla="*/ 331 w 539"/>
                <a:gd name="T43" fmla="*/ 182 h 366"/>
                <a:gd name="T44" fmla="*/ 508 w 539"/>
                <a:gd name="T45" fmla="*/ 359 h 366"/>
                <a:gd name="T46" fmla="*/ 520 w 539"/>
                <a:gd name="T47" fmla="*/ 364 h 366"/>
                <a:gd name="T48" fmla="*/ 533 w 539"/>
                <a:gd name="T49" fmla="*/ 358 h 366"/>
                <a:gd name="T50" fmla="*/ 532 w 539"/>
                <a:gd name="T51" fmla="*/ 335 h 366"/>
                <a:gd name="T52" fmla="*/ 379 w 539"/>
                <a:gd name="T53" fmla="*/ 18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9" h="366">
                  <a:moveTo>
                    <a:pt x="110" y="37"/>
                  </a:moveTo>
                  <a:cubicBezTo>
                    <a:pt x="365" y="37"/>
                    <a:pt x="365" y="37"/>
                    <a:pt x="365" y="37"/>
                  </a:cubicBezTo>
                  <a:cubicBezTo>
                    <a:pt x="375" y="37"/>
                    <a:pt x="383" y="29"/>
                    <a:pt x="383" y="19"/>
                  </a:cubicBezTo>
                  <a:cubicBezTo>
                    <a:pt x="383" y="9"/>
                    <a:pt x="375" y="0"/>
                    <a:pt x="365" y="0"/>
                  </a:cubicBezTo>
                  <a:cubicBezTo>
                    <a:pt x="110" y="0"/>
                    <a:pt x="110" y="0"/>
                    <a:pt x="110" y="0"/>
                  </a:cubicBezTo>
                  <a:cubicBezTo>
                    <a:pt x="100" y="0"/>
                    <a:pt x="92" y="9"/>
                    <a:pt x="92" y="19"/>
                  </a:cubicBezTo>
                  <a:cubicBezTo>
                    <a:pt x="92" y="29"/>
                    <a:pt x="100" y="37"/>
                    <a:pt x="110" y="37"/>
                  </a:cubicBezTo>
                  <a:close/>
                  <a:moveTo>
                    <a:pt x="438" y="73"/>
                  </a:moveTo>
                  <a:cubicBezTo>
                    <a:pt x="110" y="73"/>
                    <a:pt x="110" y="73"/>
                    <a:pt x="110" y="73"/>
                  </a:cubicBezTo>
                  <a:cubicBezTo>
                    <a:pt x="100" y="73"/>
                    <a:pt x="92" y="81"/>
                    <a:pt x="92" y="91"/>
                  </a:cubicBezTo>
                  <a:cubicBezTo>
                    <a:pt x="92" y="101"/>
                    <a:pt x="100" y="109"/>
                    <a:pt x="110" y="109"/>
                  </a:cubicBezTo>
                  <a:cubicBezTo>
                    <a:pt x="438" y="109"/>
                    <a:pt x="438" y="109"/>
                    <a:pt x="438" y="109"/>
                  </a:cubicBezTo>
                  <a:cubicBezTo>
                    <a:pt x="448" y="109"/>
                    <a:pt x="456" y="101"/>
                    <a:pt x="456" y="91"/>
                  </a:cubicBezTo>
                  <a:cubicBezTo>
                    <a:pt x="456" y="81"/>
                    <a:pt x="448" y="73"/>
                    <a:pt x="438" y="73"/>
                  </a:cubicBezTo>
                  <a:close/>
                  <a:moveTo>
                    <a:pt x="6" y="335"/>
                  </a:moveTo>
                  <a:cubicBezTo>
                    <a:pt x="0" y="341"/>
                    <a:pt x="0" y="351"/>
                    <a:pt x="5" y="358"/>
                  </a:cubicBezTo>
                  <a:cubicBezTo>
                    <a:pt x="11" y="366"/>
                    <a:pt x="23" y="366"/>
                    <a:pt x="30" y="359"/>
                  </a:cubicBezTo>
                  <a:cubicBezTo>
                    <a:pt x="207" y="182"/>
                    <a:pt x="207" y="182"/>
                    <a:pt x="207" y="182"/>
                  </a:cubicBezTo>
                  <a:cubicBezTo>
                    <a:pt x="160" y="182"/>
                    <a:pt x="160" y="182"/>
                    <a:pt x="160" y="182"/>
                  </a:cubicBezTo>
                  <a:lnTo>
                    <a:pt x="6" y="335"/>
                  </a:lnTo>
                  <a:close/>
                  <a:moveTo>
                    <a:pt x="379" y="182"/>
                  </a:moveTo>
                  <a:cubicBezTo>
                    <a:pt x="331" y="182"/>
                    <a:pt x="331" y="182"/>
                    <a:pt x="331" y="182"/>
                  </a:cubicBezTo>
                  <a:cubicBezTo>
                    <a:pt x="508" y="359"/>
                    <a:pt x="508" y="359"/>
                    <a:pt x="508" y="359"/>
                  </a:cubicBezTo>
                  <a:cubicBezTo>
                    <a:pt x="512" y="362"/>
                    <a:pt x="516" y="364"/>
                    <a:pt x="520" y="364"/>
                  </a:cubicBezTo>
                  <a:cubicBezTo>
                    <a:pt x="525" y="364"/>
                    <a:pt x="530" y="362"/>
                    <a:pt x="533" y="358"/>
                  </a:cubicBezTo>
                  <a:cubicBezTo>
                    <a:pt x="539" y="352"/>
                    <a:pt x="538" y="342"/>
                    <a:pt x="532" y="335"/>
                  </a:cubicBezTo>
                  <a:lnTo>
                    <a:pt x="379"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latin typeface="Arial" panose="020B0604020202020204"/>
                <a:ea typeface="微软雅黑" panose="020B0503020204020204" pitchFamily="34" charset="-122"/>
                <a:sym typeface="Arial" panose="020B0604020202020204"/>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直接连接符 75"/>
          <p:cNvCxnSpPr/>
          <p:nvPr/>
        </p:nvCxnSpPr>
        <p:spPr>
          <a:xfrm>
            <a:off x="1219355" y="1984743"/>
            <a:ext cx="616372"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文本框 76"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1073728" y="2096824"/>
            <a:ext cx="5404043" cy="707886"/>
          </a:xfrm>
          <a:prstGeom prst="rect">
            <a:avLst/>
          </a:prstGeom>
          <a:noFill/>
        </p:spPr>
        <p:txBody>
          <a:bodyPr wrap="none" rtlCol="0">
            <a:spAutoFit/>
          </a:bodyPr>
          <a:lstStyle/>
          <a:p>
            <a:r>
              <a:rPr lang="en-US" altLang="zh-CN" sz="4000" b="1">
                <a:solidFill>
                  <a:schemeClr val="accent1"/>
                </a:solidFill>
                <a:latin typeface="华文细黑" panose="02010600040101010101" pitchFamily="2" charset="-122"/>
                <a:ea typeface="华文细黑" panose="02010600040101010101" pitchFamily="2" charset="-122"/>
                <a:sym typeface="Arial" panose="020B0604020202020204"/>
              </a:rPr>
              <a:t>Summary Experience</a:t>
            </a:r>
            <a:endParaRPr lang="en-US" altLang="zh-CN" sz="4000" b="1">
              <a:solidFill>
                <a:schemeClr val="accent1"/>
              </a:solidFill>
              <a:latin typeface="华文细黑" panose="02010600040101010101" pitchFamily="2" charset="-122"/>
              <a:ea typeface="华文细黑" panose="02010600040101010101" pitchFamily="2" charset="-122"/>
              <a:sym typeface="Arial" panose="020B0604020202020204"/>
            </a:endParaRPr>
          </a:p>
        </p:txBody>
      </p:sp>
      <p:sp>
        <p:nvSpPr>
          <p:cNvPr id="78" name="矩形 77"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1073728" y="2787950"/>
            <a:ext cx="4572000" cy="689869"/>
          </a:xfrm>
          <a:prstGeom prst="rect">
            <a:avLst/>
          </a:prstGeom>
        </p:spPr>
        <p:txBody>
          <a:bodyPr>
            <a:spAutoFit/>
          </a:bodyPr>
          <a:lstStyle/>
          <a:p>
            <a:pPr lvl="0" fontAlgn="base">
              <a:lnSpc>
                <a:spcPct val="150000"/>
              </a:lnSpc>
              <a:spcBef>
                <a:spcPct val="0"/>
              </a:spcBef>
              <a:spcAft>
                <a:spcPct val="0"/>
              </a:spcAft>
            </a:pPr>
            <a:r>
              <a:rPr lang="en-US" altLang="zh-CN" sz="90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90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
        <p:nvSpPr>
          <p:cNvPr id="15" name="文本框 14"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rot="16200000">
            <a:off x="-2000288" y="2017751"/>
            <a:ext cx="5046573" cy="1107996"/>
          </a:xfrm>
          <a:prstGeom prst="rect">
            <a:avLst/>
          </a:prstGeom>
          <a:noFill/>
        </p:spPr>
        <p:txBody>
          <a:bodyPr wrap="none" rtlCol="0">
            <a:spAutoFit/>
          </a:bodyPr>
          <a:lstStyle/>
          <a:p>
            <a:pPr algn="ctr"/>
            <a:r>
              <a:rPr lang="en-US" altLang="zh-CN" sz="6600" b="1">
                <a:solidFill>
                  <a:schemeClr val="bg1">
                    <a:lumMod val="95000"/>
                  </a:schemeClr>
                </a:solidFill>
                <a:latin typeface="华文细黑" panose="02010600040101010101" pitchFamily="2" charset="-122"/>
                <a:ea typeface="华文细黑" panose="02010600040101010101" pitchFamily="2" charset="-122"/>
                <a:sym typeface="Arial" panose="020B0604020202020204"/>
              </a:rPr>
              <a:t>EXPERIENCE</a:t>
            </a:r>
            <a:endParaRPr lang="en-US" altLang="zh-CN" sz="6600" b="1">
              <a:solidFill>
                <a:schemeClr val="bg1">
                  <a:lumMod val="95000"/>
                </a:schemeClr>
              </a:solidFill>
              <a:latin typeface="华文细黑" panose="02010600040101010101" pitchFamily="2" charset="-122"/>
              <a:ea typeface="华文细黑" panose="02010600040101010101" pitchFamily="2" charset="-122"/>
              <a:sym typeface="Arial" panose="020B0604020202020204"/>
            </a:endParaRPr>
          </a:p>
        </p:txBody>
      </p:sp>
      <p:sp>
        <p:nvSpPr>
          <p:cNvPr id="2" name="矩形 1"/>
          <p:cNvSpPr/>
          <p:nvPr/>
        </p:nvSpPr>
        <p:spPr>
          <a:xfrm>
            <a:off x="6125368" y="94905"/>
            <a:ext cx="2553904" cy="5386090"/>
          </a:xfrm>
          <a:prstGeom prst="rect">
            <a:avLst/>
          </a:prstGeom>
        </p:spPr>
        <p:txBody>
          <a:bodyPr wrap="none">
            <a:spAutoFit/>
          </a:bodyPr>
          <a:lstStyle/>
          <a:p>
            <a:r>
              <a:rPr lang="en-US" altLang="zh-CN" sz="34400" b="1" dirty="0">
                <a:solidFill>
                  <a:srgbClr val="262626"/>
                </a:solidFill>
                <a:latin typeface="华文细黑" panose="02010600040101010101" pitchFamily="2" charset="-122"/>
                <a:ea typeface="华文细黑" panose="02010600040101010101" pitchFamily="2" charset="-122"/>
                <a:sym typeface="Arial" panose="020B0604020202020204"/>
              </a:rPr>
              <a:t>E</a:t>
            </a:r>
            <a:endParaRPr lang="zh-CN" altLang="en-US" sz="34400" dirty="0">
              <a:latin typeface="华文细黑" panose="02010600040101010101" pitchFamily="2" charset="-122"/>
              <a:ea typeface="华文细黑" panose="02010600040101010101" pitchFamily="2" charset="-122"/>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1"/>
          </p:nvPr>
        </p:nvPicPr>
        <p:blipFill>
          <a:blip r:embed="R76e1de950c45486f" cstate="print">
            <a:extLst>
              <a:ext uri="{28A0092B-C50C-407E-A947-70E740481C1C}">
                <a14:useLocalDpi xmlns:a14="http://schemas.microsoft.com/office/drawing/2010/main" val="0"/>
              </a:ext>
            </a:extLst>
          </a:blip>
          <a:srcRect l="20338" r="20338"/>
          <a:stretch>
            <a:fillRect/>
          </a:stretch>
        </p:blipFill>
        <p:spPr/>
      </p:pic>
      <p:pic>
        <p:nvPicPr>
          <p:cNvPr id="9" name="图片占位符 8"/>
          <p:cNvPicPr>
            <a:picLocks noGrp="1" noChangeAspect="1"/>
          </p:cNvPicPr>
          <p:nvPr>
            <p:ph type="pic" sz="quarter" idx="12"/>
          </p:nvPr>
        </p:nvPicPr>
        <p:blipFill>
          <a:blip r:embed="R29129a81a6e7443a" cstate="print">
            <a:extLst>
              <a:ext uri="{28A0092B-C50C-407E-A947-70E740481C1C}">
                <a14:useLocalDpi xmlns:a14="http://schemas.microsoft.com/office/drawing/2010/main" val="0"/>
              </a:ext>
            </a:extLst>
          </a:blip>
          <a:srcRect l="20305" r="20305"/>
          <a:stretch>
            <a:fillRect/>
          </a:stretch>
        </p:blipFill>
        <p:spPr/>
      </p:pic>
      <p:pic>
        <p:nvPicPr>
          <p:cNvPr id="40" name="图片占位符 39"/>
          <p:cNvPicPr>
            <a:picLocks noGrp="1" noChangeAspect="1"/>
          </p:cNvPicPr>
          <p:nvPr>
            <p:ph type="pic" sz="quarter" idx="14"/>
          </p:nvPr>
        </p:nvPicPr>
        <p:blipFill>
          <a:blip r:embed="Rf8aeb4d9e0c14555" cstate="print">
            <a:extLst>
              <a:ext uri="{28A0092B-C50C-407E-A947-70E740481C1C}">
                <a14:useLocalDpi xmlns:a14="http://schemas.microsoft.com/office/drawing/2010/main" val="0"/>
              </a:ext>
            </a:extLst>
          </a:blip>
          <a:srcRect l="20338" r="20338"/>
          <a:stretch>
            <a:fillRect/>
          </a:stretch>
        </p:blipFill>
        <p:spPr/>
      </p:pic>
      <p:pic>
        <p:nvPicPr>
          <p:cNvPr id="44" name="图片占位符 43"/>
          <p:cNvPicPr>
            <a:picLocks noGrp="1" noChangeAspect="1"/>
          </p:cNvPicPr>
          <p:nvPr>
            <p:ph type="pic" sz="quarter" idx="13"/>
          </p:nvPr>
        </p:nvPicPr>
        <p:blipFill>
          <a:blip r:embed="R98e3a25cbad7496b" cstate="print">
            <a:extLst>
              <a:ext uri="{28A0092B-C50C-407E-A947-70E740481C1C}">
                <a14:useLocalDpi xmlns:a14="http://schemas.microsoft.com/office/drawing/2010/main" val="0"/>
              </a:ext>
            </a:extLst>
          </a:blip>
          <a:srcRect l="20386" r="20386"/>
          <a:stretch>
            <a:fillRect/>
          </a:stretch>
        </p:blipFill>
        <p:spPr/>
      </p:pic>
      <p:sp>
        <p:nvSpPr>
          <p:cNvPr id="45" name="矩形 44"/>
          <p:cNvSpPr/>
          <p:nvPr/>
        </p:nvSpPr>
        <p:spPr>
          <a:xfrm>
            <a:off x="386495" y="980943"/>
            <a:ext cx="3468329" cy="1323439"/>
          </a:xfrm>
          <a:prstGeom prst="rect">
            <a:avLst/>
          </a:prstGeom>
          <a:noFill/>
        </p:spPr>
        <p:txBody>
          <a:bodyPr wrap="square" rtlCol="0">
            <a:spAutoFit/>
          </a:bodyPr>
          <a:lstStyle/>
          <a:p>
            <a:r>
              <a:rPr lang="en-US" altLang="zh-CN" sz="4000" b="1">
                <a:solidFill>
                  <a:schemeClr val="accent1"/>
                </a:solidFill>
                <a:latin typeface="Arial" panose="020B0604020202020204"/>
                <a:ea typeface="微软雅黑" panose="020B0503020204020204" pitchFamily="34" charset="-122"/>
                <a:sym typeface="Arial" panose="020B0604020202020204"/>
              </a:rPr>
              <a:t>Summary Experience</a:t>
            </a:r>
            <a:endParaRPr lang="en-US" altLang="zh-CN" sz="4000" b="1">
              <a:solidFill>
                <a:schemeClr val="accent1"/>
              </a:solidFill>
              <a:latin typeface="Arial" panose="020B0604020202020204"/>
              <a:ea typeface="微软雅黑" panose="020B0503020204020204" pitchFamily="34" charset="-122"/>
              <a:sym typeface="Arial" panose="020B0604020202020204"/>
            </a:endParaRPr>
          </a:p>
        </p:txBody>
      </p:sp>
      <p:sp>
        <p:nvSpPr>
          <p:cNvPr id="46" name="矩形 45"/>
          <p:cNvSpPr/>
          <p:nvPr/>
        </p:nvSpPr>
        <p:spPr>
          <a:xfrm>
            <a:off x="386495" y="2304382"/>
            <a:ext cx="3064918" cy="1304203"/>
          </a:xfrm>
          <a:prstGeom prst="rect">
            <a:avLst/>
          </a:prstGeom>
        </p:spPr>
        <p:txBody>
          <a:bodyPr wrap="square">
            <a:spAutoFit/>
          </a:bodyPr>
          <a:lstStyle/>
          <a:p>
            <a:pP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ametLorem ipsum dolor sit amet, consectetuer adipiscing elit. Lorem ipsum dolor sit ametLorem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47" name="矩形 46"/>
          <p:cNvSpPr/>
          <p:nvPr/>
        </p:nvSpPr>
        <p:spPr>
          <a:xfrm>
            <a:off x="386495" y="3424970"/>
            <a:ext cx="3064918" cy="1304203"/>
          </a:xfrm>
          <a:prstGeom prst="rect">
            <a:avLst/>
          </a:prstGeom>
        </p:spPr>
        <p:txBody>
          <a:bodyPr wrap="square">
            <a:spAutoFit/>
          </a:bodyPr>
          <a:lstStyle/>
          <a:p>
            <a:pP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ametLorem ipsum dolor sit amet, consectetuer adipiscing elit. Lorem ipsum dolor sit ametLorem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5acaf5d1db6a4449" cstate="print">
            <a:extLst>
              <a:ext uri="{28A0092B-C50C-407E-A947-70E740481C1C}">
                <a14:useLocalDpi xmlns:a14="http://schemas.microsoft.com/office/drawing/2010/main" val="0"/>
              </a:ext>
            </a:extLst>
          </a:blip>
          <a:stretch>
            <a:fillRect/>
          </a:stretch>
        </p:blipFill>
        <p:spPr>
          <a:xfrm>
            <a:off x="1437127" y="0"/>
            <a:ext cx="7706873" cy="5143500"/>
          </a:xfrm>
          <a:prstGeom prst="rect">
            <a:avLst/>
          </a:prstGeom>
        </p:spPr>
      </p:pic>
      <p:sp>
        <p:nvSpPr>
          <p:cNvPr id="2" name="矩形 1"/>
          <p:cNvSpPr/>
          <p:nvPr/>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1" name="矩形 40"/>
          <p:cNvSpPr/>
          <p:nvPr/>
        </p:nvSpPr>
        <p:spPr>
          <a:xfrm>
            <a:off x="740486" y="648753"/>
            <a:ext cx="2279979" cy="338554"/>
          </a:xfrm>
          <a:prstGeom prst="rect">
            <a:avLst/>
          </a:prstGeom>
        </p:spPr>
        <p:txBody>
          <a:bodyPr wrap="square">
            <a:spAutoFit/>
          </a:bodyPr>
          <a:lstStyle/>
          <a:p>
            <a:r>
              <a:rPr lang="en-US" altLang="zh-CN" sz="1600">
                <a:solidFill>
                  <a:schemeClr val="bg1"/>
                </a:solidFill>
                <a:latin typeface="Arial" panose="020B0604020202020204"/>
                <a:ea typeface="微软雅黑" panose="020B0503020204020204" pitchFamily="34" charset="-122"/>
                <a:sym typeface="Arial" panose="020B0604020202020204"/>
              </a:rPr>
              <a:t>Summary Experience</a:t>
            </a:r>
            <a:endParaRPr lang="en-US" altLang="zh-CN" sz="1600">
              <a:solidFill>
                <a:schemeClr val="bg1"/>
              </a:solidFill>
              <a:latin typeface="Arial" panose="020B0604020202020204"/>
              <a:ea typeface="微软雅黑" panose="020B0503020204020204" pitchFamily="34" charset="-122"/>
              <a:sym typeface="Arial" panose="020B0604020202020204"/>
            </a:endParaRPr>
          </a:p>
        </p:txBody>
      </p:sp>
      <p:sp>
        <p:nvSpPr>
          <p:cNvPr id="42" name="矩形 41"/>
          <p:cNvSpPr/>
          <p:nvPr/>
        </p:nvSpPr>
        <p:spPr>
          <a:xfrm>
            <a:off x="740486" y="987307"/>
            <a:ext cx="3831514" cy="547137"/>
          </a:xfrm>
          <a:prstGeom prst="rect">
            <a:avLst/>
          </a:prstGeom>
        </p:spPr>
        <p:txBody>
          <a:bodyPr wrap="square">
            <a:spAutoFit/>
          </a:bodyPr>
          <a:lstStyle/>
          <a:p>
            <a:pPr>
              <a:lnSpc>
                <a:spcPct val="150000"/>
              </a:lnSpc>
              <a:buClr>
                <a:srgbClr val="E7E6E6">
                  <a:lumMod val="10000"/>
                </a:srgbClr>
              </a:buClr>
            </a:pPr>
            <a:r>
              <a:rPr lang="en-US" altLang="zh-CN" sz="1050">
                <a:solidFill>
                  <a:schemeClr val="bg1"/>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ametLorem ipsum dolor sit amet</a:t>
            </a:r>
            <a:endParaRPr lang="en-US" altLang="zh-CN" sz="1050">
              <a:solidFill>
                <a:schemeClr val="bg1"/>
              </a:solidFill>
              <a:latin typeface="Arial" panose="020B0604020202020204"/>
              <a:ea typeface="微软雅黑" panose="020B0503020204020204" pitchFamily="34" charset="-122"/>
              <a:cs typeface="+mn-ea"/>
              <a:sym typeface="Arial" panose="020B0604020202020204"/>
            </a:endParaRPr>
          </a:p>
        </p:txBody>
      </p:sp>
      <p:sp>
        <p:nvSpPr>
          <p:cNvPr id="43" name="矩形 42"/>
          <p:cNvSpPr/>
          <p:nvPr/>
        </p:nvSpPr>
        <p:spPr>
          <a:xfrm>
            <a:off x="740486" y="2107779"/>
            <a:ext cx="2279979" cy="338554"/>
          </a:xfrm>
          <a:prstGeom prst="rect">
            <a:avLst/>
          </a:prstGeom>
        </p:spPr>
        <p:txBody>
          <a:bodyPr wrap="square">
            <a:spAutoFit/>
          </a:bodyPr>
          <a:lstStyle/>
          <a:p>
            <a:r>
              <a:rPr lang="en-US" altLang="zh-CN" sz="1600">
                <a:solidFill>
                  <a:schemeClr val="bg1"/>
                </a:solidFill>
                <a:latin typeface="Arial" panose="020B0604020202020204"/>
                <a:ea typeface="微软雅黑" panose="020B0503020204020204" pitchFamily="34" charset="-122"/>
                <a:sym typeface="Arial" panose="020B0604020202020204"/>
              </a:rPr>
              <a:t>Summary Experience</a:t>
            </a:r>
            <a:endParaRPr lang="en-US" altLang="zh-CN" sz="1600">
              <a:solidFill>
                <a:schemeClr val="bg1"/>
              </a:solidFill>
              <a:latin typeface="Arial" panose="020B0604020202020204"/>
              <a:ea typeface="微软雅黑" panose="020B0503020204020204" pitchFamily="34" charset="-122"/>
              <a:sym typeface="Arial" panose="020B0604020202020204"/>
            </a:endParaRPr>
          </a:p>
        </p:txBody>
      </p:sp>
      <p:sp>
        <p:nvSpPr>
          <p:cNvPr id="44" name="矩形 43"/>
          <p:cNvSpPr/>
          <p:nvPr/>
        </p:nvSpPr>
        <p:spPr>
          <a:xfrm>
            <a:off x="740486" y="2446333"/>
            <a:ext cx="3831514" cy="547137"/>
          </a:xfrm>
          <a:prstGeom prst="rect">
            <a:avLst/>
          </a:prstGeom>
        </p:spPr>
        <p:txBody>
          <a:bodyPr wrap="square">
            <a:spAutoFit/>
          </a:bodyPr>
          <a:lstStyle/>
          <a:p>
            <a:pPr>
              <a:lnSpc>
                <a:spcPct val="150000"/>
              </a:lnSpc>
              <a:buClr>
                <a:srgbClr val="E7E6E6">
                  <a:lumMod val="10000"/>
                </a:srgbClr>
              </a:buClr>
            </a:pPr>
            <a:r>
              <a:rPr lang="en-US" altLang="zh-CN" sz="1050">
                <a:solidFill>
                  <a:schemeClr val="bg1"/>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ametLorem ipsum dolor sit amet</a:t>
            </a:r>
            <a:endParaRPr lang="en-US" altLang="zh-CN" sz="1050">
              <a:solidFill>
                <a:schemeClr val="bg1"/>
              </a:solidFill>
              <a:latin typeface="Arial" panose="020B0604020202020204"/>
              <a:ea typeface="微软雅黑" panose="020B0503020204020204" pitchFamily="34" charset="-122"/>
              <a:cs typeface="+mn-ea"/>
              <a:sym typeface="Arial" panose="020B0604020202020204"/>
            </a:endParaRPr>
          </a:p>
        </p:txBody>
      </p:sp>
      <p:sp>
        <p:nvSpPr>
          <p:cNvPr id="45" name="矩形 44"/>
          <p:cNvSpPr/>
          <p:nvPr/>
        </p:nvSpPr>
        <p:spPr>
          <a:xfrm>
            <a:off x="740486" y="3610696"/>
            <a:ext cx="2279979" cy="338554"/>
          </a:xfrm>
          <a:prstGeom prst="rect">
            <a:avLst/>
          </a:prstGeom>
        </p:spPr>
        <p:txBody>
          <a:bodyPr wrap="square">
            <a:spAutoFit/>
          </a:bodyPr>
          <a:lstStyle/>
          <a:p>
            <a:r>
              <a:rPr lang="en-US" altLang="zh-CN" sz="1600">
                <a:solidFill>
                  <a:schemeClr val="bg1"/>
                </a:solidFill>
                <a:latin typeface="Arial" panose="020B0604020202020204"/>
                <a:ea typeface="微软雅黑" panose="020B0503020204020204" pitchFamily="34" charset="-122"/>
                <a:sym typeface="Arial" panose="020B0604020202020204"/>
              </a:rPr>
              <a:t>Summary Experience</a:t>
            </a:r>
            <a:endParaRPr lang="en-US" altLang="zh-CN" sz="1600">
              <a:solidFill>
                <a:schemeClr val="bg1"/>
              </a:solidFill>
              <a:latin typeface="Arial" panose="020B0604020202020204"/>
              <a:ea typeface="微软雅黑" panose="020B0503020204020204" pitchFamily="34" charset="-122"/>
              <a:sym typeface="Arial" panose="020B0604020202020204"/>
            </a:endParaRPr>
          </a:p>
        </p:txBody>
      </p:sp>
      <p:sp>
        <p:nvSpPr>
          <p:cNvPr id="46" name="矩形 45"/>
          <p:cNvSpPr/>
          <p:nvPr/>
        </p:nvSpPr>
        <p:spPr>
          <a:xfrm>
            <a:off x="740486" y="3949250"/>
            <a:ext cx="3831514" cy="547137"/>
          </a:xfrm>
          <a:prstGeom prst="rect">
            <a:avLst/>
          </a:prstGeom>
        </p:spPr>
        <p:txBody>
          <a:bodyPr wrap="square">
            <a:spAutoFit/>
          </a:bodyPr>
          <a:lstStyle/>
          <a:p>
            <a:pPr>
              <a:lnSpc>
                <a:spcPct val="150000"/>
              </a:lnSpc>
              <a:buClr>
                <a:srgbClr val="E7E6E6">
                  <a:lumMod val="10000"/>
                </a:srgbClr>
              </a:buClr>
            </a:pPr>
            <a:r>
              <a:rPr lang="en-US" altLang="zh-CN" sz="1050">
                <a:solidFill>
                  <a:schemeClr val="bg1"/>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ametLorem ipsum dolor sit amet,</a:t>
            </a:r>
            <a:endParaRPr lang="en-US" altLang="zh-CN" sz="1050">
              <a:solidFill>
                <a:schemeClr val="bg1"/>
              </a:solidFill>
              <a:latin typeface="Arial" panose="020B0604020202020204"/>
              <a:ea typeface="微软雅黑" panose="020B0503020204020204" pitchFamily="34" charset="-122"/>
              <a:cs typeface="+mn-ea"/>
              <a:sym typeface="Arial" panose="020B0604020202020204"/>
            </a:endParaRPr>
          </a:p>
        </p:txBody>
      </p:sp>
      <p:sp>
        <p:nvSpPr>
          <p:cNvPr id="10" name="矩形 9"/>
          <p:cNvSpPr/>
          <p:nvPr/>
        </p:nvSpPr>
        <p:spPr>
          <a:xfrm>
            <a:off x="213064" y="533293"/>
            <a:ext cx="650358" cy="584775"/>
          </a:xfrm>
          <a:prstGeom prst="rect">
            <a:avLst/>
          </a:prstGeom>
        </p:spPr>
        <p:txBody>
          <a:bodyPr wrap="square">
            <a:spAutoFit/>
          </a:bodyPr>
          <a:lstStyle/>
          <a:p>
            <a:r>
              <a:rPr lang="en-US" altLang="zh-CN" sz="3200">
                <a:solidFill>
                  <a:schemeClr val="bg1"/>
                </a:solidFill>
                <a:latin typeface="Arial" panose="020B0604020202020204"/>
                <a:ea typeface="微软雅黑" panose="020B0503020204020204" pitchFamily="34" charset="-122"/>
                <a:sym typeface="Arial" panose="020B0604020202020204"/>
              </a:rPr>
              <a:t>01</a:t>
            </a:r>
            <a:endParaRPr lang="en-US" altLang="zh-CN" sz="3200">
              <a:solidFill>
                <a:schemeClr val="bg1"/>
              </a:solidFill>
              <a:latin typeface="Arial" panose="020B0604020202020204"/>
              <a:ea typeface="微软雅黑" panose="020B0503020204020204" pitchFamily="34" charset="-122"/>
              <a:sym typeface="Arial" panose="020B0604020202020204"/>
            </a:endParaRPr>
          </a:p>
        </p:txBody>
      </p:sp>
      <p:sp>
        <p:nvSpPr>
          <p:cNvPr id="11" name="矩形 10"/>
          <p:cNvSpPr/>
          <p:nvPr/>
        </p:nvSpPr>
        <p:spPr>
          <a:xfrm>
            <a:off x="192944" y="2042410"/>
            <a:ext cx="650358" cy="584775"/>
          </a:xfrm>
          <a:prstGeom prst="rect">
            <a:avLst/>
          </a:prstGeom>
        </p:spPr>
        <p:txBody>
          <a:bodyPr wrap="square">
            <a:spAutoFit/>
          </a:bodyPr>
          <a:lstStyle/>
          <a:p>
            <a:r>
              <a:rPr lang="en-US" altLang="zh-CN" sz="3200">
                <a:solidFill>
                  <a:schemeClr val="bg1"/>
                </a:solidFill>
                <a:latin typeface="Arial" panose="020B0604020202020204"/>
                <a:ea typeface="微软雅黑" panose="020B0503020204020204" pitchFamily="34" charset="-122"/>
                <a:sym typeface="Arial" panose="020B0604020202020204"/>
              </a:rPr>
              <a:t>02</a:t>
            </a:r>
            <a:endParaRPr lang="en-US" altLang="zh-CN" sz="3200">
              <a:solidFill>
                <a:schemeClr val="bg1"/>
              </a:solidFill>
              <a:latin typeface="Arial" panose="020B0604020202020204"/>
              <a:ea typeface="微软雅黑" panose="020B0503020204020204" pitchFamily="34" charset="-122"/>
              <a:sym typeface="Arial" panose="020B0604020202020204"/>
            </a:endParaRPr>
          </a:p>
        </p:txBody>
      </p:sp>
      <p:sp>
        <p:nvSpPr>
          <p:cNvPr id="12" name="矩形 11"/>
          <p:cNvSpPr/>
          <p:nvPr/>
        </p:nvSpPr>
        <p:spPr>
          <a:xfrm>
            <a:off x="188237" y="3551528"/>
            <a:ext cx="650358" cy="584775"/>
          </a:xfrm>
          <a:prstGeom prst="rect">
            <a:avLst/>
          </a:prstGeom>
        </p:spPr>
        <p:txBody>
          <a:bodyPr wrap="square">
            <a:spAutoFit/>
          </a:bodyPr>
          <a:lstStyle/>
          <a:p>
            <a:r>
              <a:rPr lang="en-US" altLang="zh-CN" sz="3200">
                <a:solidFill>
                  <a:schemeClr val="bg1"/>
                </a:solidFill>
                <a:latin typeface="Arial" panose="020B0604020202020204"/>
                <a:ea typeface="微软雅黑" panose="020B0503020204020204" pitchFamily="34" charset="-122"/>
                <a:sym typeface="Arial" panose="020B0604020202020204"/>
              </a:rPr>
              <a:t>03</a:t>
            </a:r>
            <a:endParaRPr lang="en-US" altLang="zh-CN" sz="3200">
              <a:solidFill>
                <a:schemeClr val="bg1"/>
              </a:solidFill>
              <a:latin typeface="Arial" panose="020B0604020202020204"/>
              <a:ea typeface="微软雅黑" panose="020B0503020204020204" pitchFamily="34" charset="-122"/>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2516174" y="261833"/>
            <a:ext cx="4076139" cy="400110"/>
          </a:xfrm>
          <a:prstGeom prst="rect">
            <a:avLst/>
          </a:prstGeom>
          <a:noFill/>
        </p:spPr>
        <p:txBody>
          <a:bodyPr wrap="square" rtlCol="0">
            <a:spAutoFit/>
          </a:bodyPr>
          <a:lstStyle/>
          <a:p>
            <a:pPr algn="ctr"/>
            <a:r>
              <a:rPr lang="en-US" altLang="zh-CN" sz="2000" b="1" dirty="0">
                <a:solidFill>
                  <a:schemeClr val="accent1"/>
                </a:solidFill>
                <a:latin typeface="华文细黑" panose="02010600040101010101" pitchFamily="2" charset="-122"/>
                <a:ea typeface="华文细黑" panose="02010600040101010101" pitchFamily="2" charset="-122"/>
                <a:sym typeface="Arial" panose="020B0604020202020204"/>
              </a:rPr>
              <a:t>Summary Of  Experience</a:t>
            </a:r>
            <a:endParaRPr lang="en-US" altLang="zh-CN" sz="2000" b="1" dirty="0">
              <a:solidFill>
                <a:schemeClr val="accent1"/>
              </a:solidFill>
              <a:latin typeface="华文细黑" panose="02010600040101010101" pitchFamily="2" charset="-122"/>
              <a:ea typeface="华文细黑" panose="02010600040101010101" pitchFamily="2" charset="-122"/>
              <a:sym typeface="Arial" panose="020B0604020202020204"/>
            </a:endParaRPr>
          </a:p>
        </p:txBody>
      </p:sp>
      <p:sp>
        <p:nvSpPr>
          <p:cNvPr id="11" name="等腰三角形 10"/>
          <p:cNvSpPr/>
          <p:nvPr/>
        </p:nvSpPr>
        <p:spPr>
          <a:xfrm rot="10800000">
            <a:off x="4311297" y="-8481"/>
            <a:ext cx="485892" cy="27031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4" name="矩形 13"/>
          <p:cNvSpPr/>
          <p:nvPr/>
        </p:nvSpPr>
        <p:spPr>
          <a:xfrm>
            <a:off x="2298117" y="601220"/>
            <a:ext cx="4547766" cy="482120"/>
          </a:xfrm>
          <a:prstGeom prst="rect">
            <a:avLst/>
          </a:prstGeom>
        </p:spPr>
        <p:txBody>
          <a:bodyPr wrap="square">
            <a:spAutoFit/>
          </a:bodyPr>
          <a:lstStyle/>
          <a:p>
            <a:pPr algn="ctr">
              <a:lnSpc>
                <a:spcPct val="150000"/>
              </a:lnSpc>
              <a:buClr>
                <a:srgbClr val="E7E6E6">
                  <a:lumMod val="10000"/>
                </a:srgbClr>
              </a:buClr>
            </a:pPr>
            <a:r>
              <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 consectetuer adipiscing elit. </a:t>
            </a:r>
            <a:endPar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grpSp>
        <p:nvGrpSpPr>
          <p:cNvPr id="5" name="组合 4"/>
          <p:cNvGrpSpPr/>
          <p:nvPr/>
        </p:nvGrpSpPr>
        <p:grpSpPr>
          <a:xfrm>
            <a:off x="0" y="1300473"/>
            <a:ext cx="9144000" cy="3657600"/>
            <a:chOff x="0" y="1461247"/>
            <a:chExt cx="7620000" cy="3048000"/>
          </a:xfrm>
        </p:grpSpPr>
        <p:sp>
          <p:nvSpPr>
            <p:cNvPr id="2" name="矩形 1"/>
            <p:cNvSpPr/>
            <p:nvPr/>
          </p:nvSpPr>
          <p:spPr>
            <a:xfrm>
              <a:off x="0" y="1461247"/>
              <a:ext cx="1524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6" name="矩形 25"/>
            <p:cNvSpPr/>
            <p:nvPr/>
          </p:nvSpPr>
          <p:spPr>
            <a:xfrm>
              <a:off x="1524000" y="2985247"/>
              <a:ext cx="1524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7" name="矩形 26"/>
            <p:cNvSpPr/>
            <p:nvPr/>
          </p:nvSpPr>
          <p:spPr>
            <a:xfrm>
              <a:off x="3048000" y="1461247"/>
              <a:ext cx="1524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1" name="矩形 30"/>
            <p:cNvSpPr/>
            <p:nvPr/>
          </p:nvSpPr>
          <p:spPr>
            <a:xfrm>
              <a:off x="4572000" y="2985247"/>
              <a:ext cx="1524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2" name="矩形 31"/>
            <p:cNvSpPr/>
            <p:nvPr/>
          </p:nvSpPr>
          <p:spPr>
            <a:xfrm>
              <a:off x="6096000" y="1461247"/>
              <a:ext cx="1524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pic>
        <p:nvPicPr>
          <p:cNvPr id="7" name="图片 6"/>
          <p:cNvPicPr>
            <a:picLocks noChangeAspect="1"/>
          </p:cNvPicPr>
          <p:nvPr/>
        </p:nvPicPr>
        <p:blipFill rotWithShape="1">
          <a:blip r:embed="R951f8ac63e004e29" cstate="print">
            <a:extLst>
              <a:ext uri="{28A0092B-C50C-407E-A947-70E740481C1C}">
                <a14:useLocalDpi xmlns:a14="http://schemas.microsoft.com/office/drawing/2010/main" val="0"/>
              </a:ext>
            </a:extLst>
          </a:blip>
          <a:srcRect l="16667" r="16667"/>
          <a:stretch>
            <a:fillRect/>
          </a:stretch>
        </p:blipFill>
        <p:spPr>
          <a:xfrm>
            <a:off x="1" y="3129273"/>
            <a:ext cx="1828800" cy="1828800"/>
          </a:xfrm>
          <a:prstGeom prst="rect">
            <a:avLst/>
          </a:prstGeom>
        </p:spPr>
      </p:pic>
      <p:pic>
        <p:nvPicPr>
          <p:cNvPr id="9" name="图片 8"/>
          <p:cNvPicPr>
            <a:picLocks noChangeAspect="1"/>
          </p:cNvPicPr>
          <p:nvPr/>
        </p:nvPicPr>
        <p:blipFill rotWithShape="1">
          <a:blip r:embed="R1912a1dd66a346fd" cstate="print">
            <a:extLst>
              <a:ext uri="{28A0092B-C50C-407E-A947-70E740481C1C}">
                <a14:useLocalDpi xmlns:a14="http://schemas.microsoft.com/office/drawing/2010/main" val="0"/>
              </a:ext>
            </a:extLst>
          </a:blip>
          <a:srcRect l="16664" r="16664"/>
          <a:stretch>
            <a:fillRect/>
          </a:stretch>
        </p:blipFill>
        <p:spPr>
          <a:xfrm>
            <a:off x="1828799" y="1300473"/>
            <a:ext cx="1828800" cy="1828800"/>
          </a:xfrm>
          <a:prstGeom prst="rect">
            <a:avLst/>
          </a:prstGeom>
        </p:spPr>
      </p:pic>
      <p:pic>
        <p:nvPicPr>
          <p:cNvPr id="13" name="图片 12"/>
          <p:cNvPicPr>
            <a:picLocks noChangeAspect="1"/>
          </p:cNvPicPr>
          <p:nvPr/>
        </p:nvPicPr>
        <p:blipFill rotWithShape="1">
          <a:blip r:embed="Reae16ff8c18344a5" cstate="print">
            <a:extLst>
              <a:ext uri="{28A0092B-C50C-407E-A947-70E740481C1C}">
                <a14:useLocalDpi xmlns:a14="http://schemas.microsoft.com/office/drawing/2010/main" val="0"/>
              </a:ext>
            </a:extLst>
          </a:blip>
          <a:srcRect l="17686" r="17686"/>
          <a:stretch>
            <a:fillRect/>
          </a:stretch>
        </p:blipFill>
        <p:spPr>
          <a:xfrm>
            <a:off x="3657599" y="3129272"/>
            <a:ext cx="1828801" cy="1828801"/>
          </a:xfrm>
          <a:prstGeom prst="rect">
            <a:avLst/>
          </a:prstGeom>
        </p:spPr>
      </p:pic>
      <p:pic>
        <p:nvPicPr>
          <p:cNvPr id="16" name="图片 15"/>
          <p:cNvPicPr>
            <a:picLocks noChangeAspect="1"/>
          </p:cNvPicPr>
          <p:nvPr/>
        </p:nvPicPr>
        <p:blipFill rotWithShape="1">
          <a:blip r:embed="R60282ca3146e448b" cstate="print">
            <a:extLst>
              <a:ext uri="{28A0092B-C50C-407E-A947-70E740481C1C}">
                <a14:useLocalDpi xmlns:a14="http://schemas.microsoft.com/office/drawing/2010/main" val="0"/>
              </a:ext>
            </a:extLst>
          </a:blip>
          <a:srcRect l="16630" r="16630"/>
          <a:stretch>
            <a:fillRect/>
          </a:stretch>
        </p:blipFill>
        <p:spPr>
          <a:xfrm>
            <a:off x="5486399" y="1300470"/>
            <a:ext cx="1828801" cy="1828801"/>
          </a:xfrm>
          <a:prstGeom prst="rect">
            <a:avLst/>
          </a:prstGeom>
        </p:spPr>
      </p:pic>
      <p:pic>
        <p:nvPicPr>
          <p:cNvPr id="18" name="图片 17"/>
          <p:cNvPicPr>
            <a:picLocks noChangeAspect="1"/>
          </p:cNvPicPr>
          <p:nvPr/>
        </p:nvPicPr>
        <p:blipFill rotWithShape="1">
          <a:blip r:embed="R3e95bdbc47db4982" cstate="print">
            <a:extLst>
              <a:ext uri="{28A0092B-C50C-407E-A947-70E740481C1C}">
                <a14:useLocalDpi xmlns:a14="http://schemas.microsoft.com/office/drawing/2010/main" val="0"/>
              </a:ext>
            </a:extLst>
          </a:blip>
          <a:srcRect l="16667" r="16667"/>
          <a:stretch>
            <a:fillRect/>
          </a:stretch>
        </p:blipFill>
        <p:spPr>
          <a:xfrm>
            <a:off x="7315199" y="3129272"/>
            <a:ext cx="1828800" cy="1828800"/>
          </a:xfrm>
          <a:prstGeom prst="rect">
            <a:avLst/>
          </a:prstGeom>
        </p:spPr>
      </p:pic>
      <p:sp>
        <p:nvSpPr>
          <p:cNvPr id="24" name="矩形 23"/>
          <p:cNvSpPr/>
          <p:nvPr/>
        </p:nvSpPr>
        <p:spPr>
          <a:xfrm>
            <a:off x="-225590" y="1811891"/>
            <a:ext cx="2279979" cy="338554"/>
          </a:xfrm>
          <a:prstGeom prst="rect">
            <a:avLst/>
          </a:prstGeom>
        </p:spPr>
        <p:txBody>
          <a:bodyPr wrap="square">
            <a:spAutoFit/>
          </a:bodyPr>
          <a:lstStyle/>
          <a:p>
            <a:pPr algn="ctr"/>
            <a:r>
              <a:rPr lang="en-US" altLang="zh-CN" sz="1600">
                <a:solidFill>
                  <a:schemeClr val="bg1"/>
                </a:solidFill>
                <a:latin typeface="Arial" panose="020B0604020202020204"/>
                <a:ea typeface="微软雅黑" panose="020B0503020204020204" pitchFamily="34" charset="-122"/>
                <a:sym typeface="Arial" panose="020B0604020202020204"/>
              </a:rPr>
              <a:t>Experience</a:t>
            </a:r>
            <a:endParaRPr lang="en-US" altLang="zh-CN" sz="1600">
              <a:solidFill>
                <a:schemeClr val="bg1"/>
              </a:solidFill>
              <a:latin typeface="Arial" panose="020B0604020202020204"/>
              <a:ea typeface="微软雅黑" panose="020B0503020204020204" pitchFamily="34" charset="-122"/>
              <a:sym typeface="Arial" panose="020B0604020202020204"/>
            </a:endParaRPr>
          </a:p>
        </p:txBody>
      </p:sp>
      <p:sp>
        <p:nvSpPr>
          <p:cNvPr id="25" name="矩形 24"/>
          <p:cNvSpPr/>
          <p:nvPr/>
        </p:nvSpPr>
        <p:spPr>
          <a:xfrm>
            <a:off x="-225590" y="2087214"/>
            <a:ext cx="2279979" cy="547137"/>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solidFill>
                <a:latin typeface="Arial" panose="020B0604020202020204"/>
                <a:ea typeface="微软雅黑" panose="020B0503020204020204" pitchFamily="34" charset="-122"/>
                <a:cs typeface="+mn-ea"/>
                <a:sym typeface="Arial" panose="020B0604020202020204"/>
              </a:rPr>
              <a:t>Lorem ipsum dolor sit amet, consectetuer adipiscing elit. </a:t>
            </a:r>
            <a:endParaRPr lang="en-US" altLang="zh-CN" sz="1050">
              <a:solidFill>
                <a:schemeClr val="bg1"/>
              </a:solidFill>
              <a:latin typeface="Arial" panose="020B0604020202020204"/>
              <a:ea typeface="微软雅黑" panose="020B0503020204020204" pitchFamily="34" charset="-122"/>
              <a:cs typeface="+mn-ea"/>
              <a:sym typeface="Arial" panose="020B0604020202020204"/>
            </a:endParaRPr>
          </a:p>
        </p:txBody>
      </p:sp>
      <p:sp>
        <p:nvSpPr>
          <p:cNvPr id="28" name="矩形 27"/>
          <p:cNvSpPr/>
          <p:nvPr/>
        </p:nvSpPr>
        <p:spPr>
          <a:xfrm>
            <a:off x="1623307" y="3630003"/>
            <a:ext cx="2279979" cy="338554"/>
          </a:xfrm>
          <a:prstGeom prst="rect">
            <a:avLst/>
          </a:prstGeom>
        </p:spPr>
        <p:txBody>
          <a:bodyPr wrap="square">
            <a:spAutoFit/>
          </a:bodyPr>
          <a:lstStyle/>
          <a:p>
            <a:pPr algn="ctr"/>
            <a:r>
              <a:rPr lang="en-US" altLang="zh-CN" sz="1600">
                <a:solidFill>
                  <a:schemeClr val="bg1"/>
                </a:solidFill>
                <a:latin typeface="Arial" panose="020B0604020202020204"/>
                <a:ea typeface="微软雅黑" panose="020B0503020204020204" pitchFamily="34" charset="-122"/>
                <a:sym typeface="Arial" panose="020B0604020202020204"/>
              </a:rPr>
              <a:t>Experience</a:t>
            </a:r>
            <a:endParaRPr lang="en-US" altLang="zh-CN" sz="1600">
              <a:solidFill>
                <a:schemeClr val="bg1"/>
              </a:solidFill>
              <a:latin typeface="Arial" panose="020B0604020202020204"/>
              <a:ea typeface="微软雅黑" panose="020B0503020204020204" pitchFamily="34" charset="-122"/>
              <a:sym typeface="Arial" panose="020B0604020202020204"/>
            </a:endParaRPr>
          </a:p>
        </p:txBody>
      </p:sp>
      <p:sp>
        <p:nvSpPr>
          <p:cNvPr id="29" name="矩形 28"/>
          <p:cNvSpPr/>
          <p:nvPr/>
        </p:nvSpPr>
        <p:spPr>
          <a:xfrm>
            <a:off x="1623307" y="3905326"/>
            <a:ext cx="2279979" cy="547137"/>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solidFill>
                <a:latin typeface="Arial" panose="020B0604020202020204"/>
                <a:ea typeface="微软雅黑" panose="020B0503020204020204" pitchFamily="34" charset="-122"/>
                <a:cs typeface="+mn-ea"/>
                <a:sym typeface="Arial" panose="020B0604020202020204"/>
              </a:rPr>
              <a:t>Lorem ipsum dolor sit amet, consectetuer adipiscing elit. </a:t>
            </a:r>
            <a:endParaRPr lang="en-US" altLang="zh-CN" sz="1050">
              <a:solidFill>
                <a:schemeClr val="bg1"/>
              </a:solidFill>
              <a:latin typeface="Arial" panose="020B0604020202020204"/>
              <a:ea typeface="微软雅黑" panose="020B0503020204020204" pitchFamily="34" charset="-122"/>
              <a:cs typeface="+mn-ea"/>
              <a:sym typeface="Arial" panose="020B0604020202020204"/>
            </a:endParaRPr>
          </a:p>
        </p:txBody>
      </p:sp>
      <p:sp>
        <p:nvSpPr>
          <p:cNvPr id="30" name="矩形 29"/>
          <p:cNvSpPr/>
          <p:nvPr/>
        </p:nvSpPr>
        <p:spPr>
          <a:xfrm>
            <a:off x="3432009" y="1811891"/>
            <a:ext cx="2279979" cy="338554"/>
          </a:xfrm>
          <a:prstGeom prst="rect">
            <a:avLst/>
          </a:prstGeom>
        </p:spPr>
        <p:txBody>
          <a:bodyPr wrap="square">
            <a:spAutoFit/>
          </a:bodyPr>
          <a:lstStyle/>
          <a:p>
            <a:pPr algn="ctr"/>
            <a:r>
              <a:rPr lang="en-US" altLang="zh-CN" sz="1600">
                <a:solidFill>
                  <a:schemeClr val="bg1"/>
                </a:solidFill>
                <a:latin typeface="Arial" panose="020B0604020202020204"/>
                <a:ea typeface="微软雅黑" panose="020B0503020204020204" pitchFamily="34" charset="-122"/>
                <a:sym typeface="Arial" panose="020B0604020202020204"/>
              </a:rPr>
              <a:t>Experience</a:t>
            </a:r>
            <a:endParaRPr lang="en-US" altLang="zh-CN" sz="1600">
              <a:solidFill>
                <a:schemeClr val="bg1"/>
              </a:solidFill>
              <a:latin typeface="Arial" panose="020B0604020202020204"/>
              <a:ea typeface="微软雅黑" panose="020B0503020204020204" pitchFamily="34" charset="-122"/>
              <a:sym typeface="Arial" panose="020B0604020202020204"/>
            </a:endParaRPr>
          </a:p>
        </p:txBody>
      </p:sp>
      <p:sp>
        <p:nvSpPr>
          <p:cNvPr id="34" name="矩形 33"/>
          <p:cNvSpPr/>
          <p:nvPr/>
        </p:nvSpPr>
        <p:spPr>
          <a:xfrm>
            <a:off x="3432009" y="2087214"/>
            <a:ext cx="2279979" cy="547137"/>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solidFill>
                <a:latin typeface="Arial" panose="020B0604020202020204"/>
                <a:ea typeface="微软雅黑" panose="020B0503020204020204" pitchFamily="34" charset="-122"/>
                <a:cs typeface="+mn-ea"/>
                <a:sym typeface="Arial" panose="020B0604020202020204"/>
              </a:rPr>
              <a:t>Lorem ipsum dolor sit amet, consectetuer adipiscing elit. </a:t>
            </a:r>
            <a:endParaRPr lang="en-US" altLang="zh-CN" sz="1050">
              <a:solidFill>
                <a:schemeClr val="bg1"/>
              </a:solidFill>
              <a:latin typeface="Arial" panose="020B0604020202020204"/>
              <a:ea typeface="微软雅黑" panose="020B0503020204020204" pitchFamily="34" charset="-122"/>
              <a:cs typeface="+mn-ea"/>
              <a:sym typeface="Arial" panose="020B0604020202020204"/>
            </a:endParaRPr>
          </a:p>
        </p:txBody>
      </p:sp>
      <p:sp>
        <p:nvSpPr>
          <p:cNvPr id="41" name="矩形 40"/>
          <p:cNvSpPr/>
          <p:nvPr/>
        </p:nvSpPr>
        <p:spPr>
          <a:xfrm>
            <a:off x="5224742" y="3630003"/>
            <a:ext cx="2279979" cy="338554"/>
          </a:xfrm>
          <a:prstGeom prst="rect">
            <a:avLst/>
          </a:prstGeom>
        </p:spPr>
        <p:txBody>
          <a:bodyPr wrap="square">
            <a:spAutoFit/>
          </a:bodyPr>
          <a:lstStyle/>
          <a:p>
            <a:pPr algn="ctr"/>
            <a:r>
              <a:rPr lang="en-US" altLang="zh-CN" sz="1600">
                <a:solidFill>
                  <a:schemeClr val="bg1"/>
                </a:solidFill>
                <a:latin typeface="Arial" panose="020B0604020202020204"/>
                <a:ea typeface="微软雅黑" panose="020B0503020204020204" pitchFamily="34" charset="-122"/>
                <a:sym typeface="Arial" panose="020B0604020202020204"/>
              </a:rPr>
              <a:t>Experience</a:t>
            </a:r>
            <a:endParaRPr lang="en-US" altLang="zh-CN" sz="1600">
              <a:solidFill>
                <a:schemeClr val="bg1"/>
              </a:solidFill>
              <a:latin typeface="Arial" panose="020B0604020202020204"/>
              <a:ea typeface="微软雅黑" panose="020B0503020204020204" pitchFamily="34" charset="-122"/>
              <a:sym typeface="Arial" panose="020B0604020202020204"/>
            </a:endParaRPr>
          </a:p>
        </p:txBody>
      </p:sp>
      <p:sp>
        <p:nvSpPr>
          <p:cNvPr id="42" name="矩形 41"/>
          <p:cNvSpPr/>
          <p:nvPr/>
        </p:nvSpPr>
        <p:spPr>
          <a:xfrm>
            <a:off x="5224742" y="3905326"/>
            <a:ext cx="2279979" cy="547137"/>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solidFill>
                <a:latin typeface="Arial" panose="020B0604020202020204"/>
                <a:ea typeface="微软雅黑" panose="020B0503020204020204" pitchFamily="34" charset="-122"/>
                <a:cs typeface="+mn-ea"/>
                <a:sym typeface="Arial" panose="020B0604020202020204"/>
              </a:rPr>
              <a:t>Lorem ipsum dolor sit amet, consectetuer adipiscing elit. </a:t>
            </a:r>
            <a:endParaRPr lang="en-US" altLang="zh-CN" sz="1050">
              <a:solidFill>
                <a:schemeClr val="bg1"/>
              </a:solidFill>
              <a:latin typeface="Arial" panose="020B0604020202020204"/>
              <a:ea typeface="微软雅黑" panose="020B0503020204020204" pitchFamily="34" charset="-122"/>
              <a:cs typeface="+mn-ea"/>
              <a:sym typeface="Arial" panose="020B0604020202020204"/>
            </a:endParaRPr>
          </a:p>
        </p:txBody>
      </p:sp>
      <p:sp>
        <p:nvSpPr>
          <p:cNvPr id="43" name="矩形 42"/>
          <p:cNvSpPr/>
          <p:nvPr/>
        </p:nvSpPr>
        <p:spPr>
          <a:xfrm>
            <a:off x="7089608" y="1811891"/>
            <a:ext cx="2279979" cy="338554"/>
          </a:xfrm>
          <a:prstGeom prst="rect">
            <a:avLst/>
          </a:prstGeom>
        </p:spPr>
        <p:txBody>
          <a:bodyPr wrap="square">
            <a:spAutoFit/>
          </a:bodyPr>
          <a:lstStyle/>
          <a:p>
            <a:pPr algn="ctr"/>
            <a:r>
              <a:rPr lang="en-US" altLang="zh-CN" sz="1600">
                <a:solidFill>
                  <a:schemeClr val="bg1"/>
                </a:solidFill>
                <a:latin typeface="Arial" panose="020B0604020202020204"/>
                <a:ea typeface="微软雅黑" panose="020B0503020204020204" pitchFamily="34" charset="-122"/>
                <a:sym typeface="Arial" panose="020B0604020202020204"/>
              </a:rPr>
              <a:t>Experience</a:t>
            </a:r>
            <a:endParaRPr lang="en-US" altLang="zh-CN" sz="1600">
              <a:solidFill>
                <a:schemeClr val="bg1"/>
              </a:solidFill>
              <a:latin typeface="Arial" panose="020B0604020202020204"/>
              <a:ea typeface="微软雅黑" panose="020B0503020204020204" pitchFamily="34" charset="-122"/>
              <a:sym typeface="Arial" panose="020B0604020202020204"/>
            </a:endParaRPr>
          </a:p>
        </p:txBody>
      </p:sp>
      <p:sp>
        <p:nvSpPr>
          <p:cNvPr id="44" name="矩形 43"/>
          <p:cNvSpPr/>
          <p:nvPr/>
        </p:nvSpPr>
        <p:spPr>
          <a:xfrm>
            <a:off x="7089608" y="2087214"/>
            <a:ext cx="2279979" cy="547137"/>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solidFill>
                <a:latin typeface="Arial" panose="020B0604020202020204"/>
                <a:ea typeface="微软雅黑" panose="020B0503020204020204" pitchFamily="34" charset="-122"/>
                <a:cs typeface="+mn-ea"/>
                <a:sym typeface="Arial" panose="020B0604020202020204"/>
              </a:rPr>
              <a:t>Lorem ipsum dolor sit amet, consectetuer adipiscing elit. </a:t>
            </a:r>
            <a:endParaRPr lang="en-US" altLang="zh-CN" sz="1050">
              <a:solidFill>
                <a:schemeClr val="bg1"/>
              </a:solidFill>
              <a:latin typeface="Arial" panose="020B0604020202020204"/>
              <a:ea typeface="微软雅黑" panose="020B0503020204020204" pitchFamily="34" charset="-122"/>
              <a:cs typeface="+mn-ea"/>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直接连接符 75"/>
          <p:cNvCxnSpPr/>
          <p:nvPr/>
        </p:nvCxnSpPr>
        <p:spPr>
          <a:xfrm>
            <a:off x="1219355" y="1984743"/>
            <a:ext cx="616372"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文本框 76"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1073728" y="2096824"/>
            <a:ext cx="4282967" cy="769441"/>
          </a:xfrm>
          <a:prstGeom prst="rect">
            <a:avLst/>
          </a:prstGeom>
          <a:noFill/>
        </p:spPr>
        <p:txBody>
          <a:bodyPr wrap="none" rtlCol="0">
            <a:spAutoFit/>
          </a:bodyPr>
          <a:lstStyle/>
          <a:p>
            <a:r>
              <a:rPr lang="en-US" altLang="zh-CN" sz="4400" b="1" dirty="0">
                <a:solidFill>
                  <a:schemeClr val="accent1"/>
                </a:solidFill>
                <a:latin typeface="华文细黑" panose="02010600040101010101" pitchFamily="2" charset="-122"/>
                <a:ea typeface="华文细黑" panose="02010600040101010101" pitchFamily="2" charset="-122"/>
                <a:sym typeface="Arial" panose="020B0604020202020204"/>
              </a:rPr>
              <a:t>Work  Planning</a:t>
            </a:r>
            <a:endParaRPr lang="en-US" altLang="zh-CN" sz="4400" b="1" dirty="0">
              <a:solidFill>
                <a:schemeClr val="accent1"/>
              </a:solidFill>
              <a:latin typeface="华文细黑" panose="02010600040101010101" pitchFamily="2" charset="-122"/>
              <a:ea typeface="华文细黑" panose="02010600040101010101" pitchFamily="2" charset="-122"/>
              <a:sym typeface="Arial" panose="020B0604020202020204"/>
            </a:endParaRPr>
          </a:p>
        </p:txBody>
      </p:sp>
      <p:sp>
        <p:nvSpPr>
          <p:cNvPr id="78" name="矩形 77"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1073728" y="2787950"/>
            <a:ext cx="4572000" cy="689869"/>
          </a:xfrm>
          <a:prstGeom prst="rect">
            <a:avLst/>
          </a:prstGeom>
        </p:spPr>
        <p:txBody>
          <a:bodyPr>
            <a:spAutoFit/>
          </a:bodyPr>
          <a:lstStyle/>
          <a:p>
            <a:pPr lvl="0" fontAlgn="base">
              <a:lnSpc>
                <a:spcPct val="150000"/>
              </a:lnSpc>
              <a:spcBef>
                <a:spcPct val="0"/>
              </a:spcBef>
              <a:spcAft>
                <a:spcPct val="0"/>
              </a:spcAft>
            </a:pPr>
            <a:r>
              <a:rPr lang="en-US" altLang="zh-CN" sz="90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90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
        <p:nvSpPr>
          <p:cNvPr id="15" name="文本框 14"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rot="16200000">
            <a:off x="-1980251" y="1971585"/>
            <a:ext cx="5006499" cy="1200329"/>
          </a:xfrm>
          <a:prstGeom prst="rect">
            <a:avLst/>
          </a:prstGeom>
          <a:noFill/>
        </p:spPr>
        <p:txBody>
          <a:bodyPr wrap="none" rtlCol="0">
            <a:spAutoFit/>
          </a:bodyPr>
          <a:lstStyle/>
          <a:p>
            <a:pPr algn="ctr"/>
            <a:r>
              <a:rPr lang="en-US" altLang="zh-CN" sz="7200" b="1" dirty="0">
                <a:solidFill>
                  <a:schemeClr val="bg1">
                    <a:lumMod val="95000"/>
                  </a:schemeClr>
                </a:solidFill>
                <a:latin typeface="华文细黑" panose="02010600040101010101" pitchFamily="2" charset="-122"/>
                <a:ea typeface="华文细黑" panose="02010600040101010101" pitchFamily="2" charset="-122"/>
                <a:sym typeface="Arial" panose="020B0604020202020204"/>
              </a:rPr>
              <a:t>PLANNING</a:t>
            </a:r>
            <a:endParaRPr lang="en-US" altLang="zh-CN" sz="7200" b="1" dirty="0">
              <a:solidFill>
                <a:schemeClr val="bg1">
                  <a:lumMod val="95000"/>
                </a:schemeClr>
              </a:solidFill>
              <a:latin typeface="华文细黑" panose="02010600040101010101" pitchFamily="2" charset="-122"/>
              <a:ea typeface="华文细黑" panose="02010600040101010101" pitchFamily="2" charset="-122"/>
              <a:sym typeface="Arial" panose="020B0604020202020204"/>
            </a:endParaRPr>
          </a:p>
        </p:txBody>
      </p:sp>
      <p:sp>
        <p:nvSpPr>
          <p:cNvPr id="2" name="矩形 1"/>
          <p:cNvSpPr/>
          <p:nvPr/>
        </p:nvSpPr>
        <p:spPr>
          <a:xfrm>
            <a:off x="6125368" y="94905"/>
            <a:ext cx="2800767" cy="5386090"/>
          </a:xfrm>
          <a:prstGeom prst="rect">
            <a:avLst/>
          </a:prstGeom>
        </p:spPr>
        <p:txBody>
          <a:bodyPr wrap="none">
            <a:spAutoFit/>
          </a:bodyPr>
          <a:lstStyle/>
          <a:p>
            <a:r>
              <a:rPr lang="en-US" altLang="zh-CN" sz="34400" b="1">
                <a:solidFill>
                  <a:srgbClr val="262626"/>
                </a:solidFill>
                <a:latin typeface="华文细黑" panose="02010600040101010101" pitchFamily="2" charset="-122"/>
                <a:ea typeface="华文细黑" panose="02010600040101010101" pitchFamily="2" charset="-122"/>
                <a:sym typeface="Arial" panose="020B0604020202020204"/>
              </a:rPr>
              <a:t>P</a:t>
            </a:r>
            <a:endParaRPr lang="zh-CN" altLang="en-US" sz="34400">
              <a:latin typeface="华文细黑" panose="02010600040101010101" pitchFamily="2" charset="-122"/>
              <a:ea typeface="华文细黑" panose="02010600040101010101" pitchFamily="2" charset="-122"/>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4169525" y="1129638"/>
            <a:ext cx="3097323" cy="584775"/>
          </a:xfrm>
          <a:prstGeom prst="rect">
            <a:avLst/>
          </a:prstGeom>
          <a:noFill/>
        </p:spPr>
        <p:txBody>
          <a:bodyPr wrap="none" rtlCol="0">
            <a:spAutoFit/>
          </a:bodyPr>
          <a:lstStyle/>
          <a:p>
            <a:r>
              <a:rPr lang="en-US" altLang="zh-CN" sz="3200" b="1" dirty="0">
                <a:solidFill>
                  <a:schemeClr val="accent1"/>
                </a:solidFill>
                <a:latin typeface="华文细黑" panose="02010600040101010101" pitchFamily="2" charset="-122"/>
                <a:ea typeface="华文细黑" panose="02010600040101010101" pitchFamily="2" charset="-122"/>
                <a:sym typeface="Arial" panose="020B0604020202020204"/>
              </a:rPr>
              <a:t>Work  Planning</a:t>
            </a:r>
            <a:endParaRPr lang="en-US" altLang="zh-CN" sz="3200" b="1" dirty="0">
              <a:solidFill>
                <a:schemeClr val="accent1"/>
              </a:solidFill>
              <a:latin typeface="华文细黑" panose="02010600040101010101" pitchFamily="2" charset="-122"/>
              <a:ea typeface="华文细黑" panose="02010600040101010101" pitchFamily="2" charset="-122"/>
              <a:sym typeface="Arial" panose="020B0604020202020204"/>
            </a:endParaRPr>
          </a:p>
        </p:txBody>
      </p:sp>
      <p:sp>
        <p:nvSpPr>
          <p:cNvPr id="45" name="矩形 44"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4169525" y="1777365"/>
            <a:ext cx="4855415" cy="789512"/>
          </a:xfrm>
          <a:prstGeom prst="rect">
            <a:avLst/>
          </a:prstGeom>
        </p:spPr>
        <p:txBody>
          <a:bodyPr wrap="square">
            <a:spAutoFit/>
          </a:bodyPr>
          <a:lstStyle/>
          <a:p>
            <a:pPr lvl="0" fontAlgn="base">
              <a:lnSpc>
                <a:spcPct val="150000"/>
              </a:lnSpc>
              <a:spcBef>
                <a:spcPct val="0"/>
              </a:spcBef>
              <a:spcAft>
                <a:spcPct val="0"/>
              </a:spcAft>
            </a:pPr>
            <a:r>
              <a:rPr lang="en-US" altLang="zh-CN" sz="105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105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
        <p:nvSpPr>
          <p:cNvPr id="46" name="矩形 45"/>
          <p:cNvSpPr/>
          <p:nvPr/>
        </p:nvSpPr>
        <p:spPr>
          <a:xfrm>
            <a:off x="4169525" y="3428621"/>
            <a:ext cx="2279979" cy="338554"/>
          </a:xfrm>
          <a:prstGeom prst="rect">
            <a:avLst/>
          </a:prstGeom>
        </p:spPr>
        <p:txBody>
          <a:bodyPr wrap="square">
            <a:spAutoFit/>
          </a:bodyPr>
          <a:lstStyle/>
          <a:p>
            <a:r>
              <a:rPr lang="en-US" altLang="zh-CN" sz="1600" b="1">
                <a:solidFill>
                  <a:schemeClr val="accent2"/>
                </a:solidFill>
                <a:latin typeface="华文细黑" panose="02010600040101010101" pitchFamily="2" charset="-122"/>
                <a:ea typeface="华文细黑" panose="02010600040101010101" pitchFamily="2" charset="-122"/>
                <a:sym typeface="Arial" panose="020B0604020202020204"/>
              </a:rPr>
              <a:t>Work  Planning</a:t>
            </a:r>
            <a:endParaRPr lang="en-US" altLang="zh-CN" sz="1600" b="1">
              <a:solidFill>
                <a:schemeClr val="accent2"/>
              </a:solidFill>
              <a:latin typeface="华文细黑" panose="02010600040101010101" pitchFamily="2" charset="-122"/>
              <a:ea typeface="华文细黑" panose="02010600040101010101" pitchFamily="2" charset="-122"/>
              <a:sym typeface="Arial" panose="020B0604020202020204"/>
            </a:endParaRPr>
          </a:p>
        </p:txBody>
      </p:sp>
      <p:sp>
        <p:nvSpPr>
          <p:cNvPr id="47" name="矩形 46"/>
          <p:cNvSpPr/>
          <p:nvPr/>
        </p:nvSpPr>
        <p:spPr>
          <a:xfrm>
            <a:off x="4169525" y="3703944"/>
            <a:ext cx="2279979" cy="789512"/>
          </a:xfrm>
          <a:prstGeom prst="rect">
            <a:avLst/>
          </a:prstGeom>
        </p:spPr>
        <p:txBody>
          <a:bodyPr wrap="square">
            <a:spAutoFit/>
          </a:bodyPr>
          <a:lstStyle/>
          <a:p>
            <a:pP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48" name="矩形 47"/>
          <p:cNvSpPr/>
          <p:nvPr/>
        </p:nvSpPr>
        <p:spPr>
          <a:xfrm>
            <a:off x="6449504" y="3428621"/>
            <a:ext cx="2279979" cy="338554"/>
          </a:xfrm>
          <a:prstGeom prst="rect">
            <a:avLst/>
          </a:prstGeom>
        </p:spPr>
        <p:txBody>
          <a:bodyPr wrap="square">
            <a:spAutoFit/>
          </a:bodyPr>
          <a:lstStyle/>
          <a:p>
            <a:r>
              <a:rPr lang="en-US" altLang="zh-CN" sz="1600" b="1">
                <a:solidFill>
                  <a:schemeClr val="accent2"/>
                </a:solidFill>
                <a:latin typeface="华文细黑" panose="02010600040101010101" pitchFamily="2" charset="-122"/>
                <a:ea typeface="华文细黑" panose="02010600040101010101" pitchFamily="2" charset="-122"/>
                <a:sym typeface="Arial" panose="020B0604020202020204"/>
              </a:rPr>
              <a:t>Work  Planning</a:t>
            </a:r>
            <a:endParaRPr lang="en-US" altLang="zh-CN" sz="1600" b="1">
              <a:solidFill>
                <a:schemeClr val="accent2"/>
              </a:solidFill>
              <a:latin typeface="华文细黑" panose="02010600040101010101" pitchFamily="2" charset="-122"/>
              <a:ea typeface="华文细黑" panose="02010600040101010101" pitchFamily="2" charset="-122"/>
              <a:sym typeface="Arial" panose="020B0604020202020204"/>
            </a:endParaRPr>
          </a:p>
        </p:txBody>
      </p:sp>
      <p:sp>
        <p:nvSpPr>
          <p:cNvPr id="49" name="矩形 48"/>
          <p:cNvSpPr/>
          <p:nvPr/>
        </p:nvSpPr>
        <p:spPr>
          <a:xfrm>
            <a:off x="6449504" y="3703944"/>
            <a:ext cx="2279979" cy="789512"/>
          </a:xfrm>
          <a:prstGeom prst="rect">
            <a:avLst/>
          </a:prstGeom>
        </p:spPr>
        <p:txBody>
          <a:bodyPr wrap="square">
            <a:spAutoFit/>
          </a:bodyPr>
          <a:lstStyle/>
          <a:p>
            <a:pP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grpSp>
        <p:nvGrpSpPr>
          <p:cNvPr id="50" name="组合 49"/>
          <p:cNvGrpSpPr/>
          <p:nvPr/>
        </p:nvGrpSpPr>
        <p:grpSpPr>
          <a:xfrm>
            <a:off x="6514171" y="2780958"/>
            <a:ext cx="536498" cy="536498"/>
            <a:chOff x="3191434" y="2145028"/>
            <a:chExt cx="359165" cy="359165"/>
          </a:xfrm>
          <a:solidFill>
            <a:schemeClr val="accent2"/>
          </a:solidFill>
        </p:grpSpPr>
        <p:sp>
          <p:nvSpPr>
            <p:cNvPr id="51"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2"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3"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54" name="组合 53"/>
          <p:cNvGrpSpPr/>
          <p:nvPr/>
        </p:nvGrpSpPr>
        <p:grpSpPr>
          <a:xfrm flipH="1">
            <a:off x="4287418" y="2805064"/>
            <a:ext cx="536498" cy="536498"/>
            <a:chOff x="2473104" y="2145028"/>
            <a:chExt cx="359165" cy="359165"/>
          </a:xfrm>
          <a:solidFill>
            <a:schemeClr val="accent2"/>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pic>
        <p:nvPicPr>
          <p:cNvPr id="4" name="图片 3"/>
          <p:cNvPicPr>
            <a:picLocks noChangeAspect="1"/>
          </p:cNvPicPr>
          <p:nvPr/>
        </p:nvPicPr>
        <p:blipFill rotWithShape="1">
          <a:blip r:embed="R5c791dc1cab1499c" cstate="print">
            <a:extLst>
              <a:ext uri="{28A0092B-C50C-407E-A947-70E740481C1C}">
                <a14:useLocalDpi xmlns:a14="http://schemas.microsoft.com/office/drawing/2010/main" val="0"/>
              </a:ext>
            </a:extLst>
          </a:blip>
          <a:srcRect l="25000" r="25000"/>
          <a:stretch>
            <a:fillRect/>
          </a:stretch>
        </p:blipFill>
        <p:spPr>
          <a:xfrm>
            <a:off x="-28716" y="0"/>
            <a:ext cx="3857625"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f2d8692dac744033" cstate="print">
            <a:extLst>
              <a:ext uri="{28A0092B-C50C-407E-A947-70E740481C1C}">
                <a14:useLocalDpi xmlns:a14="http://schemas.microsoft.com/office/drawing/2010/main" val="0"/>
              </a:ext>
            </a:extLst>
          </a:blip>
          <a:srcRect t="29427" b="22737"/>
          <a:stretch>
            <a:fillRect/>
          </a:stretch>
        </p:blipFill>
        <p:spPr>
          <a:xfrm>
            <a:off x="0" y="0"/>
            <a:ext cx="9144000" cy="2916620"/>
          </a:xfrm>
          <a:prstGeom prst="rect">
            <a:avLst/>
          </a:prstGeom>
        </p:spPr>
      </p:pic>
      <p:sp>
        <p:nvSpPr>
          <p:cNvPr id="18" name="文本框 17"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254695" y="3359140"/>
            <a:ext cx="2541080" cy="1446550"/>
          </a:xfrm>
          <a:prstGeom prst="rect">
            <a:avLst/>
          </a:prstGeom>
          <a:noFill/>
        </p:spPr>
        <p:txBody>
          <a:bodyPr wrap="none" rtlCol="0">
            <a:spAutoFit/>
          </a:bodyPr>
          <a:lstStyle/>
          <a:p>
            <a:r>
              <a:rPr lang="en-US" altLang="zh-CN" sz="4400" dirty="0">
                <a:solidFill>
                  <a:schemeClr val="accent1"/>
                </a:solidFill>
                <a:latin typeface="华文细黑" panose="02010600040101010101" pitchFamily="2" charset="-122"/>
                <a:ea typeface="华文细黑" panose="02010600040101010101" pitchFamily="2" charset="-122"/>
                <a:sym typeface="Arial" panose="020B0604020202020204"/>
              </a:rPr>
              <a:t>Work  </a:t>
            </a:r>
            <a:endParaRPr lang="en-US" altLang="zh-CN" sz="4400" dirty="0">
              <a:solidFill>
                <a:schemeClr val="accent1"/>
              </a:solidFill>
              <a:latin typeface="华文细黑" panose="02010600040101010101" pitchFamily="2" charset="-122"/>
              <a:ea typeface="华文细黑" panose="02010600040101010101" pitchFamily="2" charset="-122"/>
              <a:sym typeface="Arial" panose="020B0604020202020204"/>
            </a:endParaRPr>
          </a:p>
          <a:p>
            <a:r>
              <a:rPr lang="en-US" altLang="zh-CN" sz="4400" dirty="0">
                <a:solidFill>
                  <a:schemeClr val="accent1"/>
                </a:solidFill>
                <a:latin typeface="华文细黑" panose="02010600040101010101" pitchFamily="2" charset="-122"/>
                <a:ea typeface="华文细黑" panose="02010600040101010101" pitchFamily="2" charset="-122"/>
                <a:sym typeface="Arial" panose="020B0604020202020204"/>
              </a:rPr>
              <a:t>Planning</a:t>
            </a:r>
            <a:endParaRPr lang="en-US" altLang="zh-CN" sz="4400" dirty="0">
              <a:solidFill>
                <a:schemeClr val="accent1"/>
              </a:solidFill>
              <a:latin typeface="华文细黑" panose="02010600040101010101" pitchFamily="2" charset="-122"/>
              <a:ea typeface="华文细黑" panose="02010600040101010101" pitchFamily="2" charset="-122"/>
              <a:sym typeface="Arial" panose="020B0604020202020204"/>
            </a:endParaRPr>
          </a:p>
        </p:txBody>
      </p:sp>
      <p:sp>
        <p:nvSpPr>
          <p:cNvPr id="19" name="矩形 18"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3783724" y="3257983"/>
            <a:ext cx="5105581" cy="789512"/>
          </a:xfrm>
          <a:prstGeom prst="rect">
            <a:avLst/>
          </a:prstGeom>
        </p:spPr>
        <p:txBody>
          <a:bodyPr wrap="square">
            <a:spAutoFit/>
          </a:bodyPr>
          <a:lstStyle/>
          <a:p>
            <a:pPr lvl="0" fontAlgn="base">
              <a:lnSpc>
                <a:spcPct val="150000"/>
              </a:lnSpc>
              <a:spcBef>
                <a:spcPct val="0"/>
              </a:spcBef>
              <a:spcAft>
                <a:spcPct val="0"/>
              </a:spcAft>
            </a:pPr>
            <a:r>
              <a:rPr lang="en-US" altLang="zh-CN" sz="105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105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
        <p:nvSpPr>
          <p:cNvPr id="20" name="矩形 19"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3783724" y="4082415"/>
            <a:ext cx="5105581" cy="789512"/>
          </a:xfrm>
          <a:prstGeom prst="rect">
            <a:avLst/>
          </a:prstGeom>
        </p:spPr>
        <p:txBody>
          <a:bodyPr wrap="square">
            <a:spAutoFit/>
          </a:bodyPr>
          <a:lstStyle/>
          <a:p>
            <a:pPr lvl="0" fontAlgn="base">
              <a:lnSpc>
                <a:spcPct val="150000"/>
              </a:lnSpc>
              <a:spcBef>
                <a:spcPct val="0"/>
              </a:spcBef>
              <a:spcAft>
                <a:spcPct val="0"/>
              </a:spcAft>
            </a:pPr>
            <a:r>
              <a:rPr lang="en-US" altLang="zh-CN" sz="105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105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2516174" y="261833"/>
            <a:ext cx="4076139" cy="400110"/>
          </a:xfrm>
          <a:prstGeom prst="rect">
            <a:avLst/>
          </a:prstGeom>
          <a:noFill/>
        </p:spPr>
        <p:txBody>
          <a:bodyPr wrap="square" rtlCol="0">
            <a:spAutoFit/>
          </a:bodyPr>
          <a:lstStyle/>
          <a:p>
            <a:pPr algn="ctr"/>
            <a:r>
              <a:rPr lang="en-US" altLang="zh-CN" sz="2000" dirty="0">
                <a:solidFill>
                  <a:schemeClr val="accent1"/>
                </a:solidFill>
                <a:latin typeface="华文细黑" panose="02010600040101010101" pitchFamily="2" charset="-122"/>
                <a:ea typeface="华文细黑" panose="02010600040101010101" pitchFamily="2" charset="-122"/>
                <a:sym typeface="Arial" panose="020B0604020202020204"/>
              </a:rPr>
              <a:t>Work  Planning</a:t>
            </a:r>
            <a:endParaRPr lang="en-US" altLang="zh-CN" sz="2000" dirty="0">
              <a:solidFill>
                <a:schemeClr val="accent1"/>
              </a:solidFill>
              <a:latin typeface="华文细黑" panose="02010600040101010101" pitchFamily="2" charset="-122"/>
              <a:ea typeface="华文细黑" panose="02010600040101010101" pitchFamily="2" charset="-122"/>
              <a:sym typeface="Arial" panose="020B0604020202020204"/>
            </a:endParaRPr>
          </a:p>
        </p:txBody>
      </p:sp>
      <p:sp>
        <p:nvSpPr>
          <p:cNvPr id="11" name="等腰三角形 10"/>
          <p:cNvSpPr/>
          <p:nvPr/>
        </p:nvSpPr>
        <p:spPr>
          <a:xfrm rot="10800000">
            <a:off x="4311297" y="-8481"/>
            <a:ext cx="485892" cy="27031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4" name="矩形 13"/>
          <p:cNvSpPr/>
          <p:nvPr/>
        </p:nvSpPr>
        <p:spPr>
          <a:xfrm>
            <a:off x="2298117" y="601220"/>
            <a:ext cx="4547766" cy="482120"/>
          </a:xfrm>
          <a:prstGeom prst="rect">
            <a:avLst/>
          </a:prstGeom>
        </p:spPr>
        <p:txBody>
          <a:bodyPr wrap="square">
            <a:spAutoFit/>
          </a:bodyPr>
          <a:lstStyle/>
          <a:p>
            <a:pPr algn="ctr">
              <a:lnSpc>
                <a:spcPct val="150000"/>
              </a:lnSpc>
              <a:buClr>
                <a:srgbClr val="E7E6E6">
                  <a:lumMod val="10000"/>
                </a:srgbClr>
              </a:buClr>
            </a:pPr>
            <a:r>
              <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 consectetuer adipiscing elit. </a:t>
            </a:r>
            <a:endPar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25" name="Line 19"/>
          <p:cNvSpPr>
            <a:spLocks noChangeShapeType="1"/>
          </p:cNvSpPr>
          <p:nvPr/>
        </p:nvSpPr>
        <p:spPr bwMode="auto">
          <a:xfrm>
            <a:off x="3796325" y="3562173"/>
            <a:ext cx="0" cy="222229"/>
          </a:xfrm>
          <a:prstGeom prst="line">
            <a:avLst/>
          </a:prstGeom>
          <a:noFill/>
          <a:ln w="6350">
            <a:solidFill>
              <a:schemeClr val="tx1">
                <a:lumMod val="65000"/>
                <a:lumOff val="3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sz="1800">
              <a:solidFill>
                <a:schemeClr val="accent1"/>
              </a:solidFill>
              <a:latin typeface="Arial" panose="020B0604020202020204"/>
              <a:ea typeface="微软雅黑" panose="020B0503020204020204" pitchFamily="34" charset="-122"/>
              <a:sym typeface="Arial" panose="020B0604020202020204"/>
            </a:endParaRPr>
          </a:p>
        </p:txBody>
      </p:sp>
      <p:sp>
        <p:nvSpPr>
          <p:cNvPr id="26" name="Line 27"/>
          <p:cNvSpPr>
            <a:spLocks noChangeShapeType="1"/>
          </p:cNvSpPr>
          <p:nvPr/>
        </p:nvSpPr>
        <p:spPr bwMode="auto">
          <a:xfrm>
            <a:off x="7107432" y="3562173"/>
            <a:ext cx="0" cy="222229"/>
          </a:xfrm>
          <a:prstGeom prst="line">
            <a:avLst/>
          </a:prstGeom>
          <a:noFill/>
          <a:ln w="6350">
            <a:solidFill>
              <a:schemeClr val="tx1">
                <a:lumMod val="65000"/>
                <a:lumOff val="3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sz="1800">
              <a:solidFill>
                <a:schemeClr val="accent1"/>
              </a:solidFill>
              <a:latin typeface="Arial" panose="020B0604020202020204"/>
              <a:ea typeface="微软雅黑" panose="020B0503020204020204" pitchFamily="34" charset="-122"/>
              <a:sym typeface="Arial" panose="020B0604020202020204"/>
            </a:endParaRPr>
          </a:p>
        </p:txBody>
      </p:sp>
      <p:sp>
        <p:nvSpPr>
          <p:cNvPr id="27" name="Oval 12"/>
          <p:cNvSpPr>
            <a:spLocks noChangeArrowheads="1"/>
          </p:cNvSpPr>
          <p:nvPr/>
        </p:nvSpPr>
        <p:spPr bwMode="auto">
          <a:xfrm>
            <a:off x="1656129" y="2602225"/>
            <a:ext cx="970811" cy="972633"/>
          </a:xfrm>
          <a:prstGeom prst="ellipse">
            <a:avLst/>
          </a:prstGeom>
          <a:solidFill>
            <a:schemeClr val="accent1"/>
          </a:solidFill>
          <a:ln w="20701">
            <a:noFill/>
            <a:round/>
          </a:ln>
        </p:spPr>
        <p:txBody>
          <a:bodyPr/>
          <a:lstStyle/>
          <a:p>
            <a:endParaRPr lang="zh-CN" altLang="en-US" sz="2400">
              <a:latin typeface="Arial" panose="020B0604020202020204"/>
              <a:ea typeface="微软雅黑" panose="020B0503020204020204" pitchFamily="34" charset="-122"/>
              <a:sym typeface="Arial" panose="020B0604020202020204"/>
            </a:endParaRPr>
          </a:p>
        </p:txBody>
      </p:sp>
      <p:sp>
        <p:nvSpPr>
          <p:cNvPr id="28" name="Freeform 14"/>
          <p:cNvSpPr/>
          <p:nvPr/>
        </p:nvSpPr>
        <p:spPr bwMode="auto">
          <a:xfrm>
            <a:off x="1266585" y="3088542"/>
            <a:ext cx="1748374" cy="878263"/>
          </a:xfrm>
          <a:custGeom>
            <a:avLst/>
            <a:gdLst>
              <a:gd name="T0" fmla="*/ 342 w 683"/>
              <a:gd name="T1" fmla="*/ 305 h 342"/>
              <a:gd name="T2" fmla="*/ 37 w 683"/>
              <a:gd name="T3" fmla="*/ 0 h 342"/>
              <a:gd name="T4" fmla="*/ 0 w 683"/>
              <a:gd name="T5" fmla="*/ 0 h 342"/>
              <a:gd name="T6" fmla="*/ 342 w 683"/>
              <a:gd name="T7" fmla="*/ 342 h 342"/>
              <a:gd name="T8" fmla="*/ 683 w 683"/>
              <a:gd name="T9" fmla="*/ 0 h 342"/>
              <a:gd name="T10" fmla="*/ 646 w 683"/>
              <a:gd name="T11" fmla="*/ 0 h 342"/>
              <a:gd name="T12" fmla="*/ 342 w 683"/>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3" h="342">
                <a:moveTo>
                  <a:pt x="342" y="305"/>
                </a:moveTo>
                <a:cubicBezTo>
                  <a:pt x="173" y="305"/>
                  <a:pt x="37" y="169"/>
                  <a:pt x="37" y="0"/>
                </a:cubicBezTo>
                <a:cubicBezTo>
                  <a:pt x="0" y="0"/>
                  <a:pt x="0" y="0"/>
                  <a:pt x="0" y="0"/>
                </a:cubicBezTo>
                <a:cubicBezTo>
                  <a:pt x="0" y="189"/>
                  <a:pt x="153" y="342"/>
                  <a:pt x="342" y="342"/>
                </a:cubicBezTo>
                <a:cubicBezTo>
                  <a:pt x="530" y="342"/>
                  <a:pt x="683" y="189"/>
                  <a:pt x="683" y="0"/>
                </a:cubicBezTo>
                <a:cubicBezTo>
                  <a:pt x="646" y="0"/>
                  <a:pt x="646" y="0"/>
                  <a:pt x="646" y="0"/>
                </a:cubicBezTo>
                <a:cubicBezTo>
                  <a:pt x="646" y="169"/>
                  <a:pt x="510" y="305"/>
                  <a:pt x="342" y="305"/>
                </a:cubicBezTo>
                <a:close/>
              </a:path>
            </a:pathLst>
          </a:custGeom>
          <a:solidFill>
            <a:schemeClr val="bg1">
              <a:lumMod val="75000"/>
              <a:alpha val="20000"/>
            </a:schemeClr>
          </a:solidFill>
          <a:ln>
            <a:noFill/>
          </a:ln>
        </p:spPr>
        <p:txBody>
          <a:bodyPr/>
          <a:lstStyle/>
          <a:p>
            <a:endParaRPr lang="zh-CN" altLang="en-US" sz="2400">
              <a:latin typeface="Arial" panose="020B0604020202020204"/>
              <a:ea typeface="微软雅黑" panose="020B0503020204020204" pitchFamily="34" charset="-122"/>
              <a:sym typeface="Arial" panose="020B0604020202020204"/>
            </a:endParaRPr>
          </a:p>
        </p:txBody>
      </p:sp>
      <p:sp>
        <p:nvSpPr>
          <p:cNvPr id="29" name="Line 15"/>
          <p:cNvSpPr>
            <a:spLocks noChangeShapeType="1"/>
          </p:cNvSpPr>
          <p:nvPr/>
        </p:nvSpPr>
        <p:spPr bwMode="auto">
          <a:xfrm flipV="1">
            <a:off x="2143053" y="2379236"/>
            <a:ext cx="0" cy="223751"/>
          </a:xfrm>
          <a:prstGeom prst="line">
            <a:avLst/>
          </a:prstGeom>
          <a:noFill/>
          <a:ln w="6350">
            <a:solidFill>
              <a:schemeClr val="tx1">
                <a:lumMod val="65000"/>
                <a:lumOff val="3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sz="2400">
              <a:latin typeface="Arial" panose="020B0604020202020204"/>
              <a:ea typeface="微软雅黑" panose="020B0503020204020204" pitchFamily="34" charset="-122"/>
              <a:sym typeface="Arial" panose="020B0604020202020204"/>
            </a:endParaRPr>
          </a:p>
        </p:txBody>
      </p:sp>
      <p:sp>
        <p:nvSpPr>
          <p:cNvPr id="30" name="Oval 16"/>
          <p:cNvSpPr>
            <a:spLocks noChangeArrowheads="1"/>
          </p:cNvSpPr>
          <p:nvPr/>
        </p:nvSpPr>
        <p:spPr bwMode="auto">
          <a:xfrm>
            <a:off x="3311682" y="2602225"/>
            <a:ext cx="970811" cy="972633"/>
          </a:xfrm>
          <a:prstGeom prst="ellipse">
            <a:avLst/>
          </a:prstGeom>
          <a:solidFill>
            <a:schemeClr val="accent1"/>
          </a:solidFill>
          <a:ln w="20701">
            <a:noFill/>
            <a:round/>
          </a:ln>
        </p:spPr>
        <p:txBody>
          <a:bodyPr/>
          <a:lstStyle/>
          <a:p>
            <a:endParaRPr lang="zh-CN" altLang="en-US" sz="2400">
              <a:latin typeface="Arial" panose="020B0604020202020204"/>
              <a:ea typeface="微软雅黑" panose="020B0503020204020204" pitchFamily="34" charset="-122"/>
              <a:sym typeface="Arial" panose="020B0604020202020204"/>
            </a:endParaRPr>
          </a:p>
        </p:txBody>
      </p:sp>
      <p:sp>
        <p:nvSpPr>
          <p:cNvPr id="31" name="Freeform 18"/>
          <p:cNvSpPr/>
          <p:nvPr/>
        </p:nvSpPr>
        <p:spPr bwMode="auto">
          <a:xfrm>
            <a:off x="2920617" y="2211802"/>
            <a:ext cx="1751417" cy="876740"/>
          </a:xfrm>
          <a:custGeom>
            <a:avLst/>
            <a:gdLst>
              <a:gd name="T0" fmla="*/ 342 w 684"/>
              <a:gd name="T1" fmla="*/ 37 h 341"/>
              <a:gd name="T2" fmla="*/ 647 w 684"/>
              <a:gd name="T3" fmla="*/ 341 h 341"/>
              <a:gd name="T4" fmla="*/ 684 w 684"/>
              <a:gd name="T5" fmla="*/ 341 h 341"/>
              <a:gd name="T6" fmla="*/ 342 w 684"/>
              <a:gd name="T7" fmla="*/ 0 h 341"/>
              <a:gd name="T8" fmla="*/ 0 w 684"/>
              <a:gd name="T9" fmla="*/ 341 h 341"/>
              <a:gd name="T10" fmla="*/ 37 w 684"/>
              <a:gd name="T11" fmla="*/ 341 h 341"/>
              <a:gd name="T12" fmla="*/ 342 w 684"/>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4" h="341">
                <a:moveTo>
                  <a:pt x="342" y="37"/>
                </a:moveTo>
                <a:cubicBezTo>
                  <a:pt x="511" y="37"/>
                  <a:pt x="647" y="173"/>
                  <a:pt x="647" y="341"/>
                </a:cubicBezTo>
                <a:cubicBezTo>
                  <a:pt x="684" y="341"/>
                  <a:pt x="684" y="341"/>
                  <a:pt x="684" y="341"/>
                </a:cubicBezTo>
                <a:cubicBezTo>
                  <a:pt x="684" y="153"/>
                  <a:pt x="531" y="0"/>
                  <a:pt x="342" y="0"/>
                </a:cubicBezTo>
                <a:cubicBezTo>
                  <a:pt x="153" y="0"/>
                  <a:pt x="0" y="153"/>
                  <a:pt x="0" y="341"/>
                </a:cubicBezTo>
                <a:cubicBezTo>
                  <a:pt x="37" y="341"/>
                  <a:pt x="37" y="341"/>
                  <a:pt x="37" y="341"/>
                </a:cubicBezTo>
                <a:cubicBezTo>
                  <a:pt x="37" y="173"/>
                  <a:pt x="174" y="37"/>
                  <a:pt x="342" y="37"/>
                </a:cubicBezTo>
                <a:close/>
              </a:path>
            </a:pathLst>
          </a:custGeom>
          <a:solidFill>
            <a:schemeClr val="bg1">
              <a:lumMod val="75000"/>
              <a:alpha val="20000"/>
            </a:schemeClr>
          </a:solidFill>
          <a:ln>
            <a:noFill/>
          </a:ln>
        </p:spPr>
        <p:txBody>
          <a:bodyPr/>
          <a:lstStyle/>
          <a:p>
            <a:endParaRPr lang="zh-CN" altLang="en-US" sz="2400">
              <a:latin typeface="Arial" panose="020B0604020202020204"/>
              <a:ea typeface="微软雅黑" panose="020B0503020204020204" pitchFamily="34" charset="-122"/>
              <a:sym typeface="Arial" panose="020B0604020202020204"/>
            </a:endParaRPr>
          </a:p>
        </p:txBody>
      </p:sp>
      <p:sp>
        <p:nvSpPr>
          <p:cNvPr id="32" name="Oval 20"/>
          <p:cNvSpPr>
            <a:spLocks noChangeArrowheads="1"/>
          </p:cNvSpPr>
          <p:nvPr/>
        </p:nvSpPr>
        <p:spPr bwMode="auto">
          <a:xfrm>
            <a:off x="4965712" y="2602225"/>
            <a:ext cx="972332" cy="972633"/>
          </a:xfrm>
          <a:prstGeom prst="ellipse">
            <a:avLst/>
          </a:prstGeom>
          <a:solidFill>
            <a:schemeClr val="accent1"/>
          </a:solidFill>
          <a:ln w="20701">
            <a:noFill/>
            <a:round/>
          </a:ln>
        </p:spPr>
        <p:txBody>
          <a:bodyPr/>
          <a:lstStyle/>
          <a:p>
            <a:endParaRPr lang="zh-CN" altLang="en-US" sz="2400">
              <a:latin typeface="Arial" panose="020B0604020202020204"/>
              <a:ea typeface="微软雅黑" panose="020B0503020204020204" pitchFamily="34" charset="-122"/>
              <a:sym typeface="Arial" panose="020B0604020202020204"/>
            </a:endParaRPr>
          </a:p>
        </p:txBody>
      </p:sp>
      <p:sp>
        <p:nvSpPr>
          <p:cNvPr id="33" name="Freeform 22"/>
          <p:cNvSpPr/>
          <p:nvPr/>
        </p:nvSpPr>
        <p:spPr bwMode="auto">
          <a:xfrm>
            <a:off x="4576170" y="3088542"/>
            <a:ext cx="1751417" cy="878263"/>
          </a:xfrm>
          <a:custGeom>
            <a:avLst/>
            <a:gdLst>
              <a:gd name="T0" fmla="*/ 342 w 684"/>
              <a:gd name="T1" fmla="*/ 305 h 342"/>
              <a:gd name="T2" fmla="*/ 37 w 684"/>
              <a:gd name="T3" fmla="*/ 0 h 342"/>
              <a:gd name="T4" fmla="*/ 0 w 684"/>
              <a:gd name="T5" fmla="*/ 0 h 342"/>
              <a:gd name="T6" fmla="*/ 342 w 684"/>
              <a:gd name="T7" fmla="*/ 342 h 342"/>
              <a:gd name="T8" fmla="*/ 684 w 684"/>
              <a:gd name="T9" fmla="*/ 0 h 342"/>
              <a:gd name="T10" fmla="*/ 647 w 684"/>
              <a:gd name="T11" fmla="*/ 0 h 342"/>
              <a:gd name="T12" fmla="*/ 342 w 684"/>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4" h="342">
                <a:moveTo>
                  <a:pt x="342" y="305"/>
                </a:moveTo>
                <a:cubicBezTo>
                  <a:pt x="174" y="305"/>
                  <a:pt x="37" y="169"/>
                  <a:pt x="37" y="0"/>
                </a:cubicBezTo>
                <a:cubicBezTo>
                  <a:pt x="0" y="0"/>
                  <a:pt x="0" y="0"/>
                  <a:pt x="0" y="0"/>
                </a:cubicBezTo>
                <a:cubicBezTo>
                  <a:pt x="0" y="189"/>
                  <a:pt x="153" y="342"/>
                  <a:pt x="342" y="342"/>
                </a:cubicBezTo>
                <a:cubicBezTo>
                  <a:pt x="531" y="342"/>
                  <a:pt x="684" y="189"/>
                  <a:pt x="684" y="0"/>
                </a:cubicBezTo>
                <a:cubicBezTo>
                  <a:pt x="647" y="0"/>
                  <a:pt x="647" y="0"/>
                  <a:pt x="647" y="0"/>
                </a:cubicBezTo>
                <a:cubicBezTo>
                  <a:pt x="647" y="169"/>
                  <a:pt x="510" y="305"/>
                  <a:pt x="342" y="305"/>
                </a:cubicBezTo>
                <a:close/>
              </a:path>
            </a:pathLst>
          </a:custGeom>
          <a:solidFill>
            <a:schemeClr val="bg1">
              <a:lumMod val="75000"/>
              <a:alpha val="20000"/>
            </a:schemeClr>
          </a:solidFill>
          <a:ln>
            <a:noFill/>
          </a:ln>
        </p:spPr>
        <p:txBody>
          <a:bodyPr/>
          <a:lstStyle/>
          <a:p>
            <a:endParaRPr lang="zh-CN" altLang="en-US" sz="2400">
              <a:latin typeface="Arial" panose="020B0604020202020204"/>
              <a:ea typeface="微软雅黑" panose="020B0503020204020204" pitchFamily="34" charset="-122"/>
              <a:sym typeface="Arial" panose="020B0604020202020204"/>
            </a:endParaRPr>
          </a:p>
        </p:txBody>
      </p:sp>
      <p:sp>
        <p:nvSpPr>
          <p:cNvPr id="34" name="Line 23"/>
          <p:cNvSpPr>
            <a:spLocks noChangeShapeType="1"/>
          </p:cNvSpPr>
          <p:nvPr/>
        </p:nvSpPr>
        <p:spPr bwMode="auto">
          <a:xfrm flipV="1">
            <a:off x="5452639" y="2379236"/>
            <a:ext cx="0" cy="223751"/>
          </a:xfrm>
          <a:prstGeom prst="line">
            <a:avLst/>
          </a:prstGeom>
          <a:noFill/>
          <a:ln w="6350">
            <a:solidFill>
              <a:schemeClr val="tx1">
                <a:lumMod val="65000"/>
                <a:lumOff val="3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sz="2400">
              <a:latin typeface="Arial" panose="020B0604020202020204"/>
              <a:ea typeface="微软雅黑" panose="020B0503020204020204" pitchFamily="34" charset="-122"/>
              <a:sym typeface="Arial" panose="020B0604020202020204"/>
            </a:endParaRPr>
          </a:p>
        </p:txBody>
      </p:sp>
      <p:sp>
        <p:nvSpPr>
          <p:cNvPr id="35" name="Oval 24"/>
          <p:cNvSpPr>
            <a:spLocks noChangeArrowheads="1"/>
          </p:cNvSpPr>
          <p:nvPr/>
        </p:nvSpPr>
        <p:spPr bwMode="auto">
          <a:xfrm>
            <a:off x="6622786" y="2602987"/>
            <a:ext cx="969290" cy="972633"/>
          </a:xfrm>
          <a:prstGeom prst="ellipse">
            <a:avLst/>
          </a:prstGeom>
          <a:solidFill>
            <a:schemeClr val="accent1"/>
          </a:solidFill>
          <a:ln w="20638">
            <a:noFill/>
            <a:round/>
          </a:ln>
        </p:spPr>
        <p:txBody>
          <a:bodyPr/>
          <a:lstStyle/>
          <a:p>
            <a:endParaRPr lang="zh-CN" altLang="en-US" sz="2400">
              <a:latin typeface="Arial" panose="020B0604020202020204"/>
              <a:ea typeface="微软雅黑" panose="020B0503020204020204" pitchFamily="34" charset="-122"/>
              <a:sym typeface="Arial" panose="020B0604020202020204"/>
            </a:endParaRPr>
          </a:p>
        </p:txBody>
      </p:sp>
      <p:sp>
        <p:nvSpPr>
          <p:cNvPr id="36" name="Freeform 26"/>
          <p:cNvSpPr/>
          <p:nvPr/>
        </p:nvSpPr>
        <p:spPr bwMode="auto">
          <a:xfrm>
            <a:off x="6233244" y="2211802"/>
            <a:ext cx="1748374" cy="876740"/>
          </a:xfrm>
          <a:custGeom>
            <a:avLst/>
            <a:gdLst>
              <a:gd name="T0" fmla="*/ 341 w 683"/>
              <a:gd name="T1" fmla="*/ 37 h 341"/>
              <a:gd name="T2" fmla="*/ 646 w 683"/>
              <a:gd name="T3" fmla="*/ 341 h 341"/>
              <a:gd name="T4" fmla="*/ 683 w 683"/>
              <a:gd name="T5" fmla="*/ 341 h 341"/>
              <a:gd name="T6" fmla="*/ 341 w 683"/>
              <a:gd name="T7" fmla="*/ 0 h 341"/>
              <a:gd name="T8" fmla="*/ 0 w 683"/>
              <a:gd name="T9" fmla="*/ 341 h 341"/>
              <a:gd name="T10" fmla="*/ 37 w 683"/>
              <a:gd name="T11" fmla="*/ 341 h 341"/>
              <a:gd name="T12" fmla="*/ 341 w 683"/>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3" h="341">
                <a:moveTo>
                  <a:pt x="341" y="37"/>
                </a:moveTo>
                <a:cubicBezTo>
                  <a:pt x="510" y="37"/>
                  <a:pt x="646" y="173"/>
                  <a:pt x="646" y="341"/>
                </a:cubicBezTo>
                <a:cubicBezTo>
                  <a:pt x="683" y="341"/>
                  <a:pt x="683" y="341"/>
                  <a:pt x="683" y="341"/>
                </a:cubicBezTo>
                <a:cubicBezTo>
                  <a:pt x="683" y="153"/>
                  <a:pt x="530" y="0"/>
                  <a:pt x="341" y="0"/>
                </a:cubicBezTo>
                <a:cubicBezTo>
                  <a:pt x="153" y="0"/>
                  <a:pt x="0" y="153"/>
                  <a:pt x="0" y="341"/>
                </a:cubicBezTo>
                <a:cubicBezTo>
                  <a:pt x="37" y="341"/>
                  <a:pt x="37" y="341"/>
                  <a:pt x="37" y="341"/>
                </a:cubicBezTo>
                <a:cubicBezTo>
                  <a:pt x="37" y="173"/>
                  <a:pt x="173" y="37"/>
                  <a:pt x="341" y="37"/>
                </a:cubicBezTo>
                <a:close/>
              </a:path>
            </a:pathLst>
          </a:custGeom>
          <a:solidFill>
            <a:schemeClr val="bg1">
              <a:lumMod val="75000"/>
              <a:alpha val="20000"/>
            </a:schemeClr>
          </a:solidFill>
          <a:ln>
            <a:noFill/>
          </a:ln>
        </p:spPr>
        <p:txBody>
          <a:bodyPr/>
          <a:lstStyle/>
          <a:p>
            <a:endParaRPr lang="zh-CN" altLang="en-US" sz="2400">
              <a:latin typeface="Arial" panose="020B0604020202020204"/>
              <a:ea typeface="微软雅黑" panose="020B0503020204020204" pitchFamily="34" charset="-122"/>
              <a:sym typeface="Arial" panose="020B0604020202020204"/>
            </a:endParaRPr>
          </a:p>
        </p:txBody>
      </p:sp>
      <p:sp>
        <p:nvSpPr>
          <p:cNvPr id="37" name="AutoShape 59"/>
          <p:cNvSpPr/>
          <p:nvPr/>
        </p:nvSpPr>
        <p:spPr bwMode="auto">
          <a:xfrm>
            <a:off x="6923305" y="2888813"/>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nvGrpSpPr>
          <p:cNvPr id="43" name="Group 124"/>
          <p:cNvGrpSpPr/>
          <p:nvPr/>
        </p:nvGrpSpPr>
        <p:grpSpPr>
          <a:xfrm>
            <a:off x="5272750" y="2916860"/>
            <a:ext cx="359779" cy="302680"/>
            <a:chOff x="5368132" y="2625725"/>
            <a:chExt cx="465138" cy="391319"/>
          </a:xfrm>
          <a:solidFill>
            <a:schemeClr val="bg1"/>
          </a:solidFill>
        </p:grpSpPr>
        <p:sp>
          <p:nvSpPr>
            <p:cNvPr id="44"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0"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1"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62" name="组合 61"/>
          <p:cNvGrpSpPr/>
          <p:nvPr/>
        </p:nvGrpSpPr>
        <p:grpSpPr>
          <a:xfrm>
            <a:off x="3612938" y="2888618"/>
            <a:ext cx="359165" cy="359165"/>
            <a:chOff x="3191434" y="2145028"/>
            <a:chExt cx="359165" cy="359165"/>
          </a:xfrm>
          <a:solidFill>
            <a:schemeClr val="bg1"/>
          </a:solidFill>
        </p:grpSpPr>
        <p:sp>
          <p:nvSpPr>
            <p:cNvPr id="6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66" name="组合 65"/>
          <p:cNvGrpSpPr/>
          <p:nvPr/>
        </p:nvGrpSpPr>
        <p:grpSpPr>
          <a:xfrm flipH="1">
            <a:off x="1965153" y="2888618"/>
            <a:ext cx="359165" cy="359165"/>
            <a:chOff x="2473104" y="2145028"/>
            <a:chExt cx="359165" cy="359165"/>
          </a:xfrm>
          <a:solidFill>
            <a:schemeClr val="bg1"/>
          </a:solidFill>
        </p:grpSpPr>
        <p:sp>
          <p:nvSpPr>
            <p:cNvPr id="67"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
        <p:nvSpPr>
          <p:cNvPr id="69" name="矩形 68"/>
          <p:cNvSpPr/>
          <p:nvPr/>
        </p:nvSpPr>
        <p:spPr>
          <a:xfrm>
            <a:off x="1000023" y="1218381"/>
            <a:ext cx="2279979" cy="338554"/>
          </a:xfrm>
          <a:prstGeom prst="rect">
            <a:avLst/>
          </a:prstGeom>
        </p:spPr>
        <p:txBody>
          <a:bodyPr wrap="square">
            <a:spAutoFit/>
          </a:bodyPr>
          <a:lstStyle/>
          <a:p>
            <a:pPr algn="ctr"/>
            <a:r>
              <a:rPr lang="en-US" altLang="zh-CN" sz="1600">
                <a:solidFill>
                  <a:schemeClr val="accent2"/>
                </a:solidFill>
                <a:latin typeface="华文细黑" panose="02010600040101010101" pitchFamily="2" charset="-122"/>
                <a:ea typeface="华文细黑" panose="02010600040101010101" pitchFamily="2" charset="-122"/>
                <a:sym typeface="Arial" panose="020B0604020202020204"/>
              </a:rPr>
              <a:t>Work  Planning</a:t>
            </a:r>
            <a:endParaRPr lang="en-US" altLang="zh-CN" sz="1600">
              <a:solidFill>
                <a:schemeClr val="accent2"/>
              </a:solidFill>
              <a:latin typeface="华文细黑" panose="02010600040101010101" pitchFamily="2" charset="-122"/>
              <a:ea typeface="华文细黑" panose="02010600040101010101" pitchFamily="2" charset="-122"/>
              <a:sym typeface="Arial" panose="020B0604020202020204"/>
            </a:endParaRPr>
          </a:p>
        </p:txBody>
      </p:sp>
      <p:sp>
        <p:nvSpPr>
          <p:cNvPr id="70" name="矩形 69"/>
          <p:cNvSpPr/>
          <p:nvPr/>
        </p:nvSpPr>
        <p:spPr>
          <a:xfrm>
            <a:off x="1130893" y="1495727"/>
            <a:ext cx="2018237" cy="789512"/>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71" name="矩形 70"/>
          <p:cNvSpPr/>
          <p:nvPr/>
        </p:nvSpPr>
        <p:spPr>
          <a:xfrm>
            <a:off x="2648082" y="3857229"/>
            <a:ext cx="2279979" cy="338554"/>
          </a:xfrm>
          <a:prstGeom prst="rect">
            <a:avLst/>
          </a:prstGeom>
        </p:spPr>
        <p:txBody>
          <a:bodyPr wrap="square">
            <a:spAutoFit/>
          </a:bodyPr>
          <a:lstStyle/>
          <a:p>
            <a:pPr algn="ctr"/>
            <a:r>
              <a:rPr lang="en-US" altLang="zh-CN" sz="1600">
                <a:solidFill>
                  <a:schemeClr val="accent2"/>
                </a:solidFill>
                <a:latin typeface="华文细黑" panose="02010600040101010101" pitchFamily="2" charset="-122"/>
                <a:ea typeface="华文细黑" panose="02010600040101010101" pitchFamily="2" charset="-122"/>
                <a:sym typeface="Arial" panose="020B0604020202020204"/>
              </a:rPr>
              <a:t>Work  Planning</a:t>
            </a:r>
            <a:endParaRPr lang="en-US" altLang="zh-CN" sz="1600">
              <a:solidFill>
                <a:schemeClr val="accent2"/>
              </a:solidFill>
              <a:latin typeface="华文细黑" panose="02010600040101010101" pitchFamily="2" charset="-122"/>
              <a:ea typeface="华文细黑" panose="02010600040101010101" pitchFamily="2" charset="-122"/>
              <a:sym typeface="Arial" panose="020B0604020202020204"/>
            </a:endParaRPr>
          </a:p>
        </p:txBody>
      </p:sp>
      <p:sp>
        <p:nvSpPr>
          <p:cNvPr id="72" name="矩形 71"/>
          <p:cNvSpPr/>
          <p:nvPr/>
        </p:nvSpPr>
        <p:spPr>
          <a:xfrm>
            <a:off x="2778952" y="4134575"/>
            <a:ext cx="2018237" cy="789512"/>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73" name="矩形 72"/>
          <p:cNvSpPr/>
          <p:nvPr/>
        </p:nvSpPr>
        <p:spPr>
          <a:xfrm>
            <a:off x="4312651" y="1216136"/>
            <a:ext cx="2279979" cy="338554"/>
          </a:xfrm>
          <a:prstGeom prst="rect">
            <a:avLst/>
          </a:prstGeom>
        </p:spPr>
        <p:txBody>
          <a:bodyPr wrap="square">
            <a:spAutoFit/>
          </a:bodyPr>
          <a:lstStyle/>
          <a:p>
            <a:pPr algn="ctr"/>
            <a:r>
              <a:rPr lang="en-US" altLang="zh-CN" sz="1600">
                <a:solidFill>
                  <a:schemeClr val="accent2"/>
                </a:solidFill>
                <a:latin typeface="华文细黑" panose="02010600040101010101" pitchFamily="2" charset="-122"/>
                <a:ea typeface="华文细黑" panose="02010600040101010101" pitchFamily="2" charset="-122"/>
                <a:sym typeface="Arial" panose="020B0604020202020204"/>
              </a:rPr>
              <a:t>Work  Planning</a:t>
            </a:r>
            <a:endParaRPr lang="en-US" altLang="zh-CN" sz="1600">
              <a:solidFill>
                <a:schemeClr val="accent2"/>
              </a:solidFill>
              <a:latin typeface="华文细黑" panose="02010600040101010101" pitchFamily="2" charset="-122"/>
              <a:ea typeface="华文细黑" panose="02010600040101010101" pitchFamily="2" charset="-122"/>
              <a:sym typeface="Arial" panose="020B0604020202020204"/>
            </a:endParaRPr>
          </a:p>
        </p:txBody>
      </p:sp>
      <p:sp>
        <p:nvSpPr>
          <p:cNvPr id="74" name="矩形 73"/>
          <p:cNvSpPr/>
          <p:nvPr/>
        </p:nvSpPr>
        <p:spPr>
          <a:xfrm>
            <a:off x="4443521" y="1493482"/>
            <a:ext cx="2018237" cy="789512"/>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75" name="矩形 74"/>
          <p:cNvSpPr/>
          <p:nvPr/>
        </p:nvSpPr>
        <p:spPr>
          <a:xfrm>
            <a:off x="5967442" y="3867741"/>
            <a:ext cx="2279979" cy="338554"/>
          </a:xfrm>
          <a:prstGeom prst="rect">
            <a:avLst/>
          </a:prstGeom>
        </p:spPr>
        <p:txBody>
          <a:bodyPr wrap="square">
            <a:spAutoFit/>
          </a:bodyPr>
          <a:lstStyle/>
          <a:p>
            <a:pPr algn="ctr"/>
            <a:r>
              <a:rPr lang="en-US" altLang="zh-CN" sz="1600">
                <a:solidFill>
                  <a:schemeClr val="accent2"/>
                </a:solidFill>
                <a:latin typeface="华文细黑" panose="02010600040101010101" pitchFamily="2" charset="-122"/>
                <a:ea typeface="华文细黑" panose="02010600040101010101" pitchFamily="2" charset="-122"/>
                <a:sym typeface="Arial" panose="020B0604020202020204"/>
              </a:rPr>
              <a:t>Work  Planning</a:t>
            </a:r>
            <a:endParaRPr lang="en-US" altLang="zh-CN" sz="1600">
              <a:solidFill>
                <a:schemeClr val="accent2"/>
              </a:solidFill>
              <a:latin typeface="华文细黑" panose="02010600040101010101" pitchFamily="2" charset="-122"/>
              <a:ea typeface="华文细黑" panose="02010600040101010101" pitchFamily="2" charset="-122"/>
              <a:sym typeface="Arial" panose="020B0604020202020204"/>
            </a:endParaRPr>
          </a:p>
        </p:txBody>
      </p:sp>
      <p:sp>
        <p:nvSpPr>
          <p:cNvPr id="76" name="矩形 75"/>
          <p:cNvSpPr/>
          <p:nvPr/>
        </p:nvSpPr>
        <p:spPr>
          <a:xfrm>
            <a:off x="6098312" y="4145087"/>
            <a:ext cx="2018237" cy="789512"/>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dde6ec443251461b" cstate="print">
            <a:extLst>
              <a:ext uri="{28A0092B-C50C-407E-A947-70E740481C1C}">
                <a14:useLocalDpi xmlns:a14="http://schemas.microsoft.com/office/drawing/2010/main" val="0"/>
              </a:ext>
            </a:extLst>
          </a:blip>
          <a:srcRect l="16721" r="16721"/>
          <a:stretch>
            <a:fillRect/>
          </a:stretch>
        </p:blipFill>
        <p:spPr>
          <a:xfrm>
            <a:off x="120580" y="122099"/>
            <a:ext cx="2413137" cy="2413137"/>
          </a:xfrm>
          <a:prstGeom prst="rect">
            <a:avLst/>
          </a:prstGeom>
        </p:spPr>
      </p:pic>
      <p:pic>
        <p:nvPicPr>
          <p:cNvPr id="7" name="图片 6"/>
          <p:cNvPicPr>
            <a:picLocks noChangeAspect="1"/>
          </p:cNvPicPr>
          <p:nvPr/>
        </p:nvPicPr>
        <p:blipFill rotWithShape="1">
          <a:blip r:embed="R37f30c0a7ae645cf" cstate="print">
            <a:extLst>
              <a:ext uri="{28A0092B-C50C-407E-A947-70E740481C1C}">
                <a14:useLocalDpi xmlns:a14="http://schemas.microsoft.com/office/drawing/2010/main" val="0"/>
              </a:ext>
            </a:extLst>
          </a:blip>
          <a:srcRect l="16667" r="16667"/>
          <a:stretch>
            <a:fillRect/>
          </a:stretch>
        </p:blipFill>
        <p:spPr>
          <a:xfrm>
            <a:off x="2604057" y="2642044"/>
            <a:ext cx="2413136" cy="2413136"/>
          </a:xfrm>
          <a:prstGeom prst="rect">
            <a:avLst/>
          </a:prstGeom>
        </p:spPr>
      </p:pic>
      <p:sp>
        <p:nvSpPr>
          <p:cNvPr id="34" name="文本框 33"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5375327" y="1456492"/>
            <a:ext cx="3097323" cy="584775"/>
          </a:xfrm>
          <a:prstGeom prst="rect">
            <a:avLst/>
          </a:prstGeom>
          <a:noFill/>
        </p:spPr>
        <p:txBody>
          <a:bodyPr wrap="none" rtlCol="0">
            <a:spAutoFit/>
          </a:bodyPr>
          <a:lstStyle/>
          <a:p>
            <a:r>
              <a:rPr lang="en-US" altLang="zh-CN" sz="3200" dirty="0">
                <a:solidFill>
                  <a:schemeClr val="accent1"/>
                </a:solidFill>
                <a:latin typeface="华文细黑" panose="02010600040101010101" pitchFamily="2" charset="-122"/>
                <a:ea typeface="华文细黑" panose="02010600040101010101" pitchFamily="2" charset="-122"/>
                <a:sym typeface="Arial" panose="020B0604020202020204"/>
              </a:rPr>
              <a:t>Work  Planning</a:t>
            </a:r>
            <a:endParaRPr lang="en-US" altLang="zh-CN" sz="3200" dirty="0">
              <a:solidFill>
                <a:schemeClr val="accent1"/>
              </a:solidFill>
              <a:latin typeface="华文细黑" panose="02010600040101010101" pitchFamily="2" charset="-122"/>
              <a:ea typeface="华文细黑" panose="02010600040101010101" pitchFamily="2" charset="-122"/>
              <a:sym typeface="Arial" panose="020B0604020202020204"/>
            </a:endParaRPr>
          </a:p>
        </p:txBody>
      </p:sp>
      <p:sp>
        <p:nvSpPr>
          <p:cNvPr id="35" name="矩形 34"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5375327" y="2104219"/>
            <a:ext cx="3185869" cy="1061829"/>
          </a:xfrm>
          <a:prstGeom prst="rect">
            <a:avLst/>
          </a:prstGeom>
        </p:spPr>
        <p:txBody>
          <a:bodyPr wrap="square">
            <a:spAutoFit/>
          </a:bodyPr>
          <a:lstStyle/>
          <a:p>
            <a:pPr lvl="0" fontAlgn="base">
              <a:lnSpc>
                <a:spcPct val="150000"/>
              </a:lnSpc>
              <a:spcBef>
                <a:spcPct val="0"/>
              </a:spcBef>
              <a:spcAft>
                <a:spcPct val="0"/>
              </a:spcAft>
            </a:pPr>
            <a:r>
              <a:rPr lang="en-US" altLang="zh-CN" sz="105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105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endParaRPr>
          </a:p>
        </p:txBody>
      </p:sp>
      <p:pic>
        <p:nvPicPr>
          <p:cNvPr id="9" name="图片 8"/>
          <p:cNvPicPr>
            <a:picLocks noChangeAspect="1"/>
          </p:cNvPicPr>
          <p:nvPr/>
        </p:nvPicPr>
        <p:blipFill rotWithShape="1">
          <a:blip r:embed="Rb159a50579b148e4" cstate="print">
            <a:extLst>
              <a:ext uri="{28A0092B-C50C-407E-A947-70E740481C1C}">
                <a14:useLocalDpi xmlns:a14="http://schemas.microsoft.com/office/drawing/2010/main" val="0"/>
              </a:ext>
            </a:extLst>
          </a:blip>
          <a:srcRect l="16667" r="16667"/>
          <a:stretch>
            <a:fillRect/>
          </a:stretch>
        </p:blipFill>
        <p:spPr>
          <a:xfrm>
            <a:off x="120580" y="2642045"/>
            <a:ext cx="2413137" cy="2413137"/>
          </a:xfrm>
          <a:prstGeom prst="rect">
            <a:avLst/>
          </a:prstGeom>
        </p:spPr>
      </p:pic>
      <p:pic>
        <p:nvPicPr>
          <p:cNvPr id="13" name="图片 12"/>
          <p:cNvPicPr>
            <a:picLocks noChangeAspect="1"/>
          </p:cNvPicPr>
          <p:nvPr/>
        </p:nvPicPr>
        <p:blipFill rotWithShape="1">
          <a:blip r:embed="R77404f9e6d2b4a7f" cstate="print">
            <a:extLst>
              <a:ext uri="{28A0092B-C50C-407E-A947-70E740481C1C}">
                <a14:useLocalDpi xmlns:a14="http://schemas.microsoft.com/office/drawing/2010/main" val="0"/>
              </a:ext>
            </a:extLst>
          </a:blip>
          <a:srcRect l="17686" r="17686"/>
          <a:stretch>
            <a:fillRect/>
          </a:stretch>
        </p:blipFill>
        <p:spPr>
          <a:xfrm>
            <a:off x="2604057" y="122101"/>
            <a:ext cx="2413136" cy="2413136"/>
          </a:xfrm>
          <a:prstGeom prst="rect">
            <a:avLst/>
          </a:prstGeom>
        </p:spPr>
      </p:pic>
      <p:sp>
        <p:nvSpPr>
          <p:cNvPr id="40" name="矩形 39"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5375326" y="3203930"/>
            <a:ext cx="3537561" cy="547137"/>
          </a:xfrm>
          <a:prstGeom prst="rect">
            <a:avLst/>
          </a:prstGeom>
        </p:spPr>
        <p:txBody>
          <a:bodyPr wrap="square">
            <a:spAutoFit/>
          </a:bodyPr>
          <a:lstStyle/>
          <a:p>
            <a:pPr lvl="0" fontAlgn="base">
              <a:lnSpc>
                <a:spcPct val="150000"/>
              </a:lnSpc>
              <a:spcBef>
                <a:spcPct val="0"/>
              </a:spcBef>
              <a:spcAft>
                <a:spcPct val="0"/>
              </a:spcAft>
            </a:pPr>
            <a:r>
              <a:rPr lang="en-US" altLang="zh-CN" sz="105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a:t>
            </a:r>
            <a:endParaRPr lang="en-US" altLang="zh-CN" sz="105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直接连接符 75"/>
          <p:cNvCxnSpPr/>
          <p:nvPr/>
        </p:nvCxnSpPr>
        <p:spPr>
          <a:xfrm>
            <a:off x="1219355" y="1984743"/>
            <a:ext cx="616372"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文本框 76"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1073728" y="2096824"/>
            <a:ext cx="5098896" cy="769441"/>
          </a:xfrm>
          <a:prstGeom prst="rect">
            <a:avLst/>
          </a:prstGeom>
          <a:noFill/>
        </p:spPr>
        <p:txBody>
          <a:bodyPr wrap="none" rtlCol="0">
            <a:spAutoFit/>
          </a:bodyPr>
          <a:lstStyle/>
          <a:p>
            <a:r>
              <a:rPr lang="en-US" altLang="zh-CN" sz="4400" b="1" dirty="0">
                <a:solidFill>
                  <a:schemeClr val="accent1"/>
                </a:solidFill>
                <a:latin typeface="华文细黑" panose="02010600040101010101" pitchFamily="2" charset="-122"/>
                <a:ea typeface="华文细黑" panose="02010600040101010101" pitchFamily="2" charset="-122"/>
                <a:sym typeface="Arial" panose="020B0604020202020204"/>
              </a:rPr>
              <a:t>Summary Of Work</a:t>
            </a:r>
            <a:endParaRPr lang="en-US" altLang="zh-CN" sz="4400" b="1" dirty="0">
              <a:solidFill>
                <a:schemeClr val="accent1"/>
              </a:solidFill>
              <a:latin typeface="华文细黑" panose="02010600040101010101" pitchFamily="2" charset="-122"/>
              <a:ea typeface="华文细黑" panose="02010600040101010101" pitchFamily="2" charset="-122"/>
              <a:sym typeface="Arial" panose="020B0604020202020204"/>
            </a:endParaRPr>
          </a:p>
        </p:txBody>
      </p:sp>
      <p:sp>
        <p:nvSpPr>
          <p:cNvPr id="78" name="矩形 77"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1073728" y="2787950"/>
            <a:ext cx="4572000" cy="689869"/>
          </a:xfrm>
          <a:prstGeom prst="rect">
            <a:avLst/>
          </a:prstGeom>
        </p:spPr>
        <p:txBody>
          <a:bodyPr>
            <a:spAutoFit/>
          </a:bodyPr>
          <a:lstStyle/>
          <a:p>
            <a:pPr lvl="0" fontAlgn="base">
              <a:lnSpc>
                <a:spcPct val="150000"/>
              </a:lnSpc>
              <a:spcBef>
                <a:spcPct val="0"/>
              </a:spcBef>
              <a:spcAft>
                <a:spcPct val="0"/>
              </a:spcAft>
            </a:pP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Lorem</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ipsum</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dolor sit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amet</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consectetuer</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adipiscing</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elit</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Aenean</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commodo</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ligula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eget</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dolor. Cum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sociis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natoque</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penatibus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et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magnis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dis parturient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montes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nascetur</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ridiculus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mus. </a:t>
            </a:r>
            <a:endPar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
        <p:nvSpPr>
          <p:cNvPr id="15" name="文本框 14"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rot="16200000">
            <a:off x="-2200054" y="1910030"/>
            <a:ext cx="5446106" cy="1323439"/>
          </a:xfrm>
          <a:prstGeom prst="rect">
            <a:avLst/>
          </a:prstGeom>
          <a:noFill/>
        </p:spPr>
        <p:txBody>
          <a:bodyPr wrap="none" rtlCol="0">
            <a:spAutoFit/>
          </a:bodyPr>
          <a:lstStyle/>
          <a:p>
            <a:pPr algn="ctr"/>
            <a:r>
              <a:rPr lang="en-US" altLang="zh-CN" sz="8000" b="1" dirty="0">
                <a:solidFill>
                  <a:schemeClr val="bg1">
                    <a:lumMod val="95000"/>
                  </a:schemeClr>
                </a:solidFill>
                <a:latin typeface="华文细黑" panose="02010600040101010101" pitchFamily="2" charset="-122"/>
                <a:ea typeface="华文细黑" panose="02010600040101010101" pitchFamily="2" charset="-122"/>
                <a:sym typeface="Arial" panose="020B0604020202020204"/>
              </a:rPr>
              <a:t>SUMMARY</a:t>
            </a:r>
            <a:endParaRPr lang="en-US" altLang="zh-CN" sz="8000" b="1" dirty="0">
              <a:solidFill>
                <a:schemeClr val="bg1">
                  <a:lumMod val="95000"/>
                </a:schemeClr>
              </a:solidFill>
              <a:latin typeface="华文细黑" panose="02010600040101010101" pitchFamily="2" charset="-122"/>
              <a:ea typeface="华文细黑" panose="02010600040101010101" pitchFamily="2" charset="-122"/>
              <a:sym typeface="Arial" panose="020B0604020202020204"/>
            </a:endParaRPr>
          </a:p>
        </p:txBody>
      </p:sp>
      <p:sp>
        <p:nvSpPr>
          <p:cNvPr id="18" name="矩形 17"/>
          <p:cNvSpPr/>
          <p:nvPr/>
        </p:nvSpPr>
        <p:spPr>
          <a:xfrm>
            <a:off x="6087505" y="0"/>
            <a:ext cx="2385589" cy="5386090"/>
          </a:xfrm>
          <a:prstGeom prst="rect">
            <a:avLst/>
          </a:prstGeom>
        </p:spPr>
        <p:txBody>
          <a:bodyPr wrap="none">
            <a:spAutoFit/>
          </a:bodyPr>
          <a:lstStyle/>
          <a:p>
            <a:r>
              <a:rPr lang="en-US" altLang="zh-CN" sz="34400" b="1">
                <a:solidFill>
                  <a:srgbClr val="262626"/>
                </a:solidFill>
                <a:latin typeface="华文细黑" panose="02010600040101010101" pitchFamily="2" charset="-122"/>
                <a:ea typeface="华文细黑" panose="02010600040101010101" pitchFamily="2" charset="-122"/>
                <a:sym typeface="Arial" panose="020B0604020202020204"/>
              </a:rPr>
              <a:t>S</a:t>
            </a:r>
            <a:endParaRPr lang="zh-CN" altLang="en-US" sz="34400">
              <a:latin typeface="华文细黑" panose="02010600040101010101" pitchFamily="2" charset="-122"/>
              <a:ea typeface="华文细黑" panose="02010600040101010101" pitchFamily="2" charset="-122"/>
              <a:sym typeface="Arial" panose="020B0604020202020204"/>
            </a:endParaRPr>
          </a:p>
        </p:txBody>
      </p:sp>
      <p:sp>
        <p:nvSpPr>
          <p:cNvPr id="7"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文本框 74"/>
          <p:cNvSpPr txBox="1"/>
          <p:nvPr/>
        </p:nvSpPr>
        <p:spPr>
          <a:xfrm>
            <a:off x="2407920" y="4136231"/>
            <a:ext cx="4329113" cy="230832"/>
          </a:xfrm>
          <a:prstGeom prst="rect">
            <a:avLst/>
          </a:prstGeom>
          <a:noFill/>
        </p:spPr>
        <p:txBody>
          <a:bodyPr wrap="square" rtlCol="0">
            <a:spAutoFit/>
          </a:bodyPr>
          <a:lstStyle/>
          <a:p>
            <a:pPr algn="dist"/>
            <a:r>
              <a:rPr lang="zh-CN" altLang="en-US" sz="900">
                <a:solidFill>
                  <a:schemeClr val="accent1"/>
                </a:solidFill>
                <a:latin typeface="Arial" panose="020B0604020202020204"/>
                <a:ea typeface="微软雅黑" panose="020B0503020204020204" pitchFamily="34" charset="-122"/>
                <a:sym typeface="Arial" panose="020B0604020202020204"/>
              </a:rPr>
              <a:t>年终总结</a:t>
            </a:r>
            <a:r>
              <a:rPr lang="en-US" altLang="zh-CN" sz="900">
                <a:solidFill>
                  <a:schemeClr val="accent1"/>
                </a:solidFill>
                <a:latin typeface="Arial" panose="020B0604020202020204"/>
                <a:ea typeface="微软雅黑" panose="020B0503020204020204" pitchFamily="34" charset="-122"/>
                <a:sym typeface="Arial" panose="020B0604020202020204"/>
              </a:rPr>
              <a:t>· </a:t>
            </a:r>
            <a:r>
              <a:rPr lang="zh-CN" altLang="en-US" sz="900">
                <a:solidFill>
                  <a:schemeClr val="accent1"/>
                </a:solidFill>
                <a:latin typeface="Arial" panose="020B0604020202020204"/>
                <a:ea typeface="微软雅黑" panose="020B0503020204020204" pitchFamily="34" charset="-122"/>
                <a:sym typeface="Arial" panose="020B0604020202020204"/>
              </a:rPr>
              <a:t>年中总结</a:t>
            </a:r>
            <a:r>
              <a:rPr lang="en-US" altLang="zh-CN" sz="900">
                <a:solidFill>
                  <a:schemeClr val="accent1"/>
                </a:solidFill>
                <a:latin typeface="Arial" panose="020B0604020202020204"/>
                <a:ea typeface="微软雅黑" panose="020B0503020204020204" pitchFamily="34" charset="-122"/>
                <a:sym typeface="Arial" panose="020B0604020202020204"/>
              </a:rPr>
              <a:t>.</a:t>
            </a:r>
            <a:r>
              <a:rPr lang="zh-CN" altLang="en-US" sz="900">
                <a:solidFill>
                  <a:schemeClr val="accent1"/>
                </a:solidFill>
                <a:latin typeface="Arial" panose="020B0604020202020204"/>
                <a:ea typeface="微软雅黑" panose="020B0503020204020204" pitchFamily="34" charset="-122"/>
                <a:sym typeface="Arial" panose="020B0604020202020204"/>
              </a:rPr>
              <a:t>季度总结</a:t>
            </a:r>
            <a:endParaRPr lang="zh-CN" altLang="en-US" sz="900" dirty="0">
              <a:solidFill>
                <a:schemeClr val="accent1"/>
              </a:solidFill>
              <a:latin typeface="Arial" panose="020B0604020202020204"/>
              <a:ea typeface="微软雅黑" panose="020B0503020204020204" pitchFamily="34" charset="-122"/>
              <a:sym typeface="Arial" panose="020B0604020202020204"/>
            </a:endParaRPr>
          </a:p>
        </p:txBody>
      </p:sp>
      <p:cxnSp>
        <p:nvCxnSpPr>
          <p:cNvPr id="76" name="直接连接符 75"/>
          <p:cNvCxnSpPr/>
          <p:nvPr/>
        </p:nvCxnSpPr>
        <p:spPr>
          <a:xfrm>
            <a:off x="3558378" y="1582960"/>
            <a:ext cx="2027245"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文本框 76"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3204479" y="1924302"/>
            <a:ext cx="2735043" cy="923330"/>
          </a:xfrm>
          <a:prstGeom prst="rect">
            <a:avLst/>
          </a:prstGeom>
          <a:noFill/>
        </p:spPr>
        <p:txBody>
          <a:bodyPr wrap="none" rtlCol="0">
            <a:spAutoFit/>
          </a:bodyPr>
          <a:lstStyle/>
          <a:p>
            <a:pPr algn="ctr"/>
            <a:r>
              <a:rPr lang="en-US" altLang="zh-CN" sz="5400" b="1" dirty="0">
                <a:solidFill>
                  <a:schemeClr val="accent1"/>
                </a:solidFill>
                <a:latin typeface="华文细黑" panose="02010600040101010101" pitchFamily="2" charset="-122"/>
                <a:ea typeface="华文细黑" panose="02010600040101010101" pitchFamily="2" charset="-122"/>
                <a:sym typeface="Arial" panose="020B0604020202020204"/>
              </a:rPr>
              <a:t>THANKS</a:t>
            </a:r>
            <a:endParaRPr lang="zh-CN" altLang="en-US" sz="5400" b="1" dirty="0">
              <a:solidFill>
                <a:schemeClr val="accent1"/>
              </a:solidFill>
              <a:latin typeface="华文细黑" panose="02010600040101010101" pitchFamily="2" charset="-122"/>
              <a:ea typeface="华文细黑" panose="02010600040101010101" pitchFamily="2" charset="-122"/>
              <a:sym typeface="Arial" panose="020B0604020202020204"/>
            </a:endParaRPr>
          </a:p>
        </p:txBody>
      </p:sp>
      <p:sp>
        <p:nvSpPr>
          <p:cNvPr id="78" name="矩形 77"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2286000" y="2782116"/>
            <a:ext cx="4572000" cy="689869"/>
          </a:xfrm>
          <a:prstGeom prst="rect">
            <a:avLst/>
          </a:prstGeom>
        </p:spPr>
        <p:txBody>
          <a:bodyPr>
            <a:spAutoFit/>
          </a:bodyPr>
          <a:lstStyle/>
          <a:p>
            <a:pPr lvl="0" algn="ctr" fontAlgn="base">
              <a:lnSpc>
                <a:spcPct val="150000"/>
              </a:lnSpc>
              <a:spcBef>
                <a:spcPct val="0"/>
              </a:spcBef>
              <a:spcAft>
                <a:spcPct val="0"/>
              </a:spcAft>
            </a:pP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Lorem</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ipsum</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dolor sit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amet</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consectetuer</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adipiscing</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elit</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Aenean</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commodo</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ligula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eget</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dolor. Cum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sociis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natoque</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penatibus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et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magnis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dis parturient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montes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nascetur</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900" dirty="0" err="1">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ridiculus</a:t>
            </a:r>
            <a:r>
              <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 mus. </a:t>
            </a:r>
            <a:endParaRPr lang="en-US" altLang="zh-CN" sz="900" dirty="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endParaRPr>
          </a:p>
        </p:txBody>
      </p:sp>
      <p:cxnSp>
        <p:nvCxnSpPr>
          <p:cNvPr id="17" name="直接连接符 16"/>
          <p:cNvCxnSpPr/>
          <p:nvPr/>
        </p:nvCxnSpPr>
        <p:spPr>
          <a:xfrm>
            <a:off x="3558378" y="3584941"/>
            <a:ext cx="2027245"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4" name="AutoShape 4"/>
          <p:cNvSpPr/>
          <p:nvPr/>
        </p:nvSpPr>
        <p:spPr bwMode="auto">
          <a:xfrm>
            <a:off x="8280401" y="3589339"/>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nvGrpSpPr>
          <p:cNvPr id="35" name="组合 34"/>
          <p:cNvGrpSpPr/>
          <p:nvPr/>
        </p:nvGrpSpPr>
        <p:grpSpPr>
          <a:xfrm>
            <a:off x="7580759" y="3616326"/>
            <a:ext cx="358775" cy="292100"/>
            <a:chOff x="7550150" y="3613150"/>
            <a:chExt cx="358775" cy="292100"/>
          </a:xfrm>
          <a:solidFill>
            <a:schemeClr val="bg1"/>
          </a:solidFill>
        </p:grpSpPr>
        <p:sp>
          <p:nvSpPr>
            <p:cNvPr id="36"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37"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38" name="Group 5"/>
          <p:cNvGrpSpPr/>
          <p:nvPr/>
        </p:nvGrpSpPr>
        <p:grpSpPr>
          <a:xfrm>
            <a:off x="6831586" y="3578618"/>
            <a:ext cx="359165" cy="359779"/>
            <a:chOff x="9145588" y="4435475"/>
            <a:chExt cx="464344" cy="465138"/>
          </a:xfrm>
          <a:solidFill>
            <a:schemeClr val="bg1"/>
          </a:solidFill>
        </p:grpSpPr>
        <p:sp>
          <p:nvSpPr>
            <p:cNvPr id="3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4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4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4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4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4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4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4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4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48" name="Group 15"/>
          <p:cNvGrpSpPr/>
          <p:nvPr/>
        </p:nvGrpSpPr>
        <p:grpSpPr>
          <a:xfrm>
            <a:off x="6112644" y="3589669"/>
            <a:ext cx="359165" cy="348727"/>
            <a:chOff x="8216107" y="4449763"/>
            <a:chExt cx="464344" cy="450850"/>
          </a:xfrm>
          <a:solidFill>
            <a:schemeClr val="bg1"/>
          </a:solidFill>
        </p:grpSpPr>
        <p:sp>
          <p:nvSpPr>
            <p:cNvPr id="4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51" name="组合 50"/>
          <p:cNvGrpSpPr/>
          <p:nvPr/>
        </p:nvGrpSpPr>
        <p:grpSpPr>
          <a:xfrm>
            <a:off x="5394326" y="3578225"/>
            <a:ext cx="358775" cy="360363"/>
            <a:chOff x="5394325" y="3578225"/>
            <a:chExt cx="358775" cy="360363"/>
          </a:xfrm>
          <a:solidFill>
            <a:schemeClr val="bg1"/>
          </a:solidFill>
        </p:grpSpPr>
        <p:sp>
          <p:nvSpPr>
            <p:cNvPr id="5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
        <p:nvSpPr>
          <p:cNvPr id="62" name="AutoShape 28"/>
          <p:cNvSpPr/>
          <p:nvPr/>
        </p:nvSpPr>
        <p:spPr bwMode="auto">
          <a:xfrm>
            <a:off x="4675189"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3" name="AutoShape 29"/>
          <p:cNvSpPr/>
          <p:nvPr/>
        </p:nvSpPr>
        <p:spPr bwMode="auto">
          <a:xfrm>
            <a:off x="8267701" y="2871788"/>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4" name="AutoShape 30"/>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5" name="AutoShape 31"/>
          <p:cNvSpPr/>
          <p:nvPr/>
        </p:nvSpPr>
        <p:spPr bwMode="auto">
          <a:xfrm>
            <a:off x="7651750" y="3016251"/>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6" name="AutoShape 32"/>
          <p:cNvSpPr/>
          <p:nvPr/>
        </p:nvSpPr>
        <p:spPr bwMode="auto">
          <a:xfrm>
            <a:off x="6831013" y="2882900"/>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7" name="AutoShape 33"/>
          <p:cNvSpPr/>
          <p:nvPr/>
        </p:nvSpPr>
        <p:spPr bwMode="auto">
          <a:xfrm>
            <a:off x="6111875" y="2994026"/>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8" name="AutoShape 34"/>
          <p:cNvSpPr/>
          <p:nvPr/>
        </p:nvSpPr>
        <p:spPr bwMode="auto">
          <a:xfrm>
            <a:off x="6202363"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69" name="AutoShape 35"/>
          <p:cNvSpPr/>
          <p:nvPr/>
        </p:nvSpPr>
        <p:spPr bwMode="auto">
          <a:xfrm>
            <a:off x="6337300"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70" name="AutoShape 36"/>
          <p:cNvSpPr/>
          <p:nvPr/>
        </p:nvSpPr>
        <p:spPr bwMode="auto">
          <a:xfrm>
            <a:off x="6280150" y="2859089"/>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71" name="AutoShape 37"/>
          <p:cNvSpPr/>
          <p:nvPr/>
        </p:nvSpPr>
        <p:spPr bwMode="auto">
          <a:xfrm>
            <a:off x="5394326" y="2894014"/>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72" name="AutoShape 38"/>
          <p:cNvSpPr/>
          <p:nvPr/>
        </p:nvSpPr>
        <p:spPr bwMode="auto">
          <a:xfrm>
            <a:off x="5551489"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7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74" name="AutoShape 40"/>
          <p:cNvSpPr/>
          <p:nvPr/>
        </p:nvSpPr>
        <p:spPr bwMode="auto">
          <a:xfrm>
            <a:off x="5483225" y="3028951"/>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75" name="AutoShape 41"/>
          <p:cNvSpPr/>
          <p:nvPr/>
        </p:nvSpPr>
        <p:spPr bwMode="auto">
          <a:xfrm>
            <a:off x="5529264" y="3106739"/>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76" name="AutoShape 42"/>
          <p:cNvSpPr/>
          <p:nvPr/>
        </p:nvSpPr>
        <p:spPr bwMode="auto">
          <a:xfrm>
            <a:off x="5708651" y="2938464"/>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77" name="AutoShape 43"/>
          <p:cNvSpPr/>
          <p:nvPr/>
        </p:nvSpPr>
        <p:spPr bwMode="auto">
          <a:xfrm>
            <a:off x="4675189"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78" name="AutoShape 44"/>
          <p:cNvSpPr/>
          <p:nvPr/>
        </p:nvSpPr>
        <p:spPr bwMode="auto">
          <a:xfrm>
            <a:off x="5000626" y="2994026"/>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79" name="AutoShape 45"/>
          <p:cNvSpPr/>
          <p:nvPr/>
        </p:nvSpPr>
        <p:spPr bwMode="auto">
          <a:xfrm>
            <a:off x="4989514"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80" name="AutoShape 46"/>
          <p:cNvSpPr/>
          <p:nvPr/>
        </p:nvSpPr>
        <p:spPr bwMode="auto">
          <a:xfrm>
            <a:off x="8267701" y="2141539"/>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81" name="AutoShape 47"/>
          <p:cNvSpPr/>
          <p:nvPr/>
        </p:nvSpPr>
        <p:spPr bwMode="auto">
          <a:xfrm>
            <a:off x="7550151" y="2141539"/>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nvGrpSpPr>
          <p:cNvPr id="82" name="组合 81"/>
          <p:cNvGrpSpPr/>
          <p:nvPr/>
        </p:nvGrpSpPr>
        <p:grpSpPr>
          <a:xfrm>
            <a:off x="6853689" y="2141344"/>
            <a:ext cx="314346" cy="359165"/>
            <a:chOff x="6853689" y="2141343"/>
            <a:chExt cx="314346" cy="359165"/>
          </a:xfrm>
          <a:solidFill>
            <a:schemeClr val="bg1"/>
          </a:solidFill>
        </p:grpSpPr>
        <p:sp>
          <p:nvSpPr>
            <p:cNvPr id="83"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84"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85"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86"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87" name="组合 86"/>
          <p:cNvGrpSpPr/>
          <p:nvPr/>
        </p:nvGrpSpPr>
        <p:grpSpPr>
          <a:xfrm>
            <a:off x="6111875" y="2141539"/>
            <a:ext cx="360363" cy="358775"/>
            <a:chOff x="6111875" y="2141538"/>
            <a:chExt cx="360363" cy="358775"/>
          </a:xfrm>
          <a:solidFill>
            <a:schemeClr val="bg1"/>
          </a:solidFill>
        </p:grpSpPr>
        <p:sp>
          <p:nvSpPr>
            <p:cNvPr id="88" name="AutoShape 52"/>
            <p:cNvSpPr/>
            <p:nvPr/>
          </p:nvSpPr>
          <p:spPr bwMode="auto">
            <a:xfrm>
              <a:off x="6111875" y="2141538"/>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89" name="AutoShape 53"/>
            <p:cNvSpPr/>
            <p:nvPr/>
          </p:nvSpPr>
          <p:spPr bwMode="auto">
            <a:xfrm>
              <a:off x="6248400" y="2265363"/>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90" name="AutoShape 54"/>
            <p:cNvSpPr/>
            <p:nvPr/>
          </p:nvSpPr>
          <p:spPr bwMode="auto">
            <a:xfrm>
              <a:off x="6235700" y="2387600"/>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91" name="AutoShape 55"/>
            <p:cNvSpPr/>
            <p:nvPr/>
          </p:nvSpPr>
          <p:spPr bwMode="auto">
            <a:xfrm>
              <a:off x="6292850" y="2197100"/>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92" name="组合 91"/>
          <p:cNvGrpSpPr/>
          <p:nvPr/>
        </p:nvGrpSpPr>
        <p:grpSpPr>
          <a:xfrm>
            <a:off x="5394313" y="2141344"/>
            <a:ext cx="359165" cy="359165"/>
            <a:chOff x="5394312" y="2141343"/>
            <a:chExt cx="359165" cy="359165"/>
          </a:xfrm>
          <a:solidFill>
            <a:schemeClr val="bg1"/>
          </a:solidFill>
        </p:grpSpPr>
        <p:sp>
          <p:nvSpPr>
            <p:cNvPr id="9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9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9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
        <p:nvSpPr>
          <p:cNvPr id="96" name="AutoShape 59"/>
          <p:cNvSpPr/>
          <p:nvPr/>
        </p:nvSpPr>
        <p:spPr bwMode="auto">
          <a:xfrm>
            <a:off x="4675189" y="2141539"/>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nvGrpSpPr>
          <p:cNvPr id="97" name="组合 96"/>
          <p:cNvGrpSpPr/>
          <p:nvPr/>
        </p:nvGrpSpPr>
        <p:grpSpPr>
          <a:xfrm>
            <a:off x="8335963" y="1422401"/>
            <a:ext cx="246062" cy="358775"/>
            <a:chOff x="8335963" y="1422400"/>
            <a:chExt cx="246062" cy="358775"/>
          </a:xfrm>
          <a:solidFill>
            <a:schemeClr val="bg1"/>
          </a:solidFill>
        </p:grpSpPr>
        <p:sp>
          <p:nvSpPr>
            <p:cNvPr id="98" name="AutoShape 60"/>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99" name="AutoShape 61"/>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00" name="AutoShape 62"/>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01" name="AutoShape 63"/>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02" name="AutoShape 64"/>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03" name="AutoShape 65"/>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04" name="AutoShape 66"/>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05" name="AutoShape 67"/>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06" name="AutoShape 68"/>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107" name="Group 69"/>
          <p:cNvGrpSpPr/>
          <p:nvPr/>
        </p:nvGrpSpPr>
        <p:grpSpPr>
          <a:xfrm>
            <a:off x="7549917" y="1422400"/>
            <a:ext cx="359165" cy="337063"/>
            <a:chOff x="10074275" y="1647825"/>
            <a:chExt cx="464344" cy="435769"/>
          </a:xfrm>
          <a:solidFill>
            <a:schemeClr val="bg1"/>
          </a:solidFill>
        </p:grpSpPr>
        <p:sp>
          <p:nvSpPr>
            <p:cNvPr id="108"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09"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10"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11"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12"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13"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14"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15"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16"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117" name="组合 116"/>
          <p:cNvGrpSpPr/>
          <p:nvPr/>
        </p:nvGrpSpPr>
        <p:grpSpPr>
          <a:xfrm>
            <a:off x="6842126" y="1422401"/>
            <a:ext cx="336550" cy="358775"/>
            <a:chOff x="6842125" y="1422400"/>
            <a:chExt cx="336550" cy="358775"/>
          </a:xfrm>
          <a:solidFill>
            <a:schemeClr val="bg1"/>
          </a:solidFill>
        </p:grpSpPr>
        <p:sp>
          <p:nvSpPr>
            <p:cNvPr id="118" name="AutoShape 78"/>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19" name="AutoShape 79"/>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20" name="AutoShape 80"/>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121" name="Group 82"/>
          <p:cNvGrpSpPr/>
          <p:nvPr/>
        </p:nvGrpSpPr>
        <p:grpSpPr>
          <a:xfrm>
            <a:off x="6112644" y="1422400"/>
            <a:ext cx="359165" cy="359165"/>
            <a:chOff x="8216107" y="1647825"/>
            <a:chExt cx="464344" cy="464344"/>
          </a:xfrm>
          <a:solidFill>
            <a:schemeClr val="bg1"/>
          </a:solidFill>
        </p:grpSpPr>
        <p:sp>
          <p:nvSpPr>
            <p:cNvPr id="122"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23"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
        <p:nvSpPr>
          <p:cNvPr id="124" name="AutoShape 83"/>
          <p:cNvSpPr/>
          <p:nvPr/>
        </p:nvSpPr>
        <p:spPr bwMode="auto">
          <a:xfrm>
            <a:off x="5394326" y="1477964"/>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25" name="AutoShape 84"/>
          <p:cNvSpPr/>
          <p:nvPr/>
        </p:nvSpPr>
        <p:spPr bwMode="auto">
          <a:xfrm>
            <a:off x="4675189" y="1422401"/>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26" name="AutoShape 85"/>
          <p:cNvSpPr/>
          <p:nvPr/>
        </p:nvSpPr>
        <p:spPr bwMode="auto">
          <a:xfrm>
            <a:off x="4889501"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27" name="AutoShape 86"/>
          <p:cNvSpPr/>
          <p:nvPr/>
        </p:nvSpPr>
        <p:spPr bwMode="auto">
          <a:xfrm>
            <a:off x="4889501"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28" name="AutoShape 87"/>
          <p:cNvSpPr/>
          <p:nvPr/>
        </p:nvSpPr>
        <p:spPr bwMode="auto">
          <a:xfrm>
            <a:off x="4889501" y="1489076"/>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29" name="AutoShape 88"/>
          <p:cNvSpPr/>
          <p:nvPr/>
        </p:nvSpPr>
        <p:spPr bwMode="auto">
          <a:xfrm>
            <a:off x="4765676"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30" name="AutoShape 89"/>
          <p:cNvSpPr/>
          <p:nvPr/>
        </p:nvSpPr>
        <p:spPr bwMode="auto">
          <a:xfrm>
            <a:off x="4765676" y="1692276"/>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31" name="AutoShape 90"/>
          <p:cNvSpPr/>
          <p:nvPr/>
        </p:nvSpPr>
        <p:spPr bwMode="auto">
          <a:xfrm>
            <a:off x="4765676" y="1658939"/>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32" name="AutoShape 91"/>
          <p:cNvSpPr/>
          <p:nvPr/>
        </p:nvSpPr>
        <p:spPr bwMode="auto">
          <a:xfrm>
            <a:off x="4889501"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33" name="AutoShape 92"/>
          <p:cNvSpPr/>
          <p:nvPr/>
        </p:nvSpPr>
        <p:spPr bwMode="auto">
          <a:xfrm>
            <a:off x="4889501" y="1692276"/>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34" name="AutoShape 93"/>
          <p:cNvSpPr/>
          <p:nvPr/>
        </p:nvSpPr>
        <p:spPr bwMode="auto">
          <a:xfrm>
            <a:off x="4889501" y="1658939"/>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35" name="AutoShape 94"/>
          <p:cNvSpPr/>
          <p:nvPr/>
        </p:nvSpPr>
        <p:spPr bwMode="auto">
          <a:xfrm>
            <a:off x="4765675" y="1590676"/>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36"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37" name="AutoShape 96"/>
          <p:cNvSpPr/>
          <p:nvPr/>
        </p:nvSpPr>
        <p:spPr bwMode="auto">
          <a:xfrm>
            <a:off x="4765676" y="1466851"/>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nvGrpSpPr>
          <p:cNvPr id="138" name="组合 137"/>
          <p:cNvGrpSpPr/>
          <p:nvPr/>
        </p:nvGrpSpPr>
        <p:grpSpPr>
          <a:xfrm>
            <a:off x="3965575" y="3582989"/>
            <a:ext cx="213716" cy="358775"/>
            <a:chOff x="3965575" y="3582988"/>
            <a:chExt cx="247650" cy="358775"/>
          </a:xfrm>
          <a:solidFill>
            <a:schemeClr val="bg1"/>
          </a:solidFill>
        </p:grpSpPr>
        <p:sp>
          <p:nvSpPr>
            <p:cNvPr id="139"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40"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41"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
        <p:nvSpPr>
          <p:cNvPr id="142" name="AutoShape 100"/>
          <p:cNvSpPr/>
          <p:nvPr/>
        </p:nvSpPr>
        <p:spPr bwMode="auto">
          <a:xfrm>
            <a:off x="3214688" y="3582989"/>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43" name="AutoShape 101"/>
          <p:cNvSpPr/>
          <p:nvPr/>
        </p:nvSpPr>
        <p:spPr bwMode="auto">
          <a:xfrm>
            <a:off x="2473326"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44" name="AutoShape 102"/>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45" name="AutoShape 103"/>
          <p:cNvSpPr/>
          <p:nvPr/>
        </p:nvSpPr>
        <p:spPr bwMode="auto">
          <a:xfrm>
            <a:off x="1811339"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46" name="AutoShape 104"/>
          <p:cNvSpPr/>
          <p:nvPr/>
        </p:nvSpPr>
        <p:spPr bwMode="auto">
          <a:xfrm>
            <a:off x="1754189"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nvGrpSpPr>
          <p:cNvPr id="147" name="组合 146"/>
          <p:cNvGrpSpPr/>
          <p:nvPr/>
        </p:nvGrpSpPr>
        <p:grpSpPr>
          <a:xfrm>
            <a:off x="1035051" y="3649664"/>
            <a:ext cx="358775" cy="225425"/>
            <a:chOff x="1035050" y="3649663"/>
            <a:chExt cx="358775" cy="225425"/>
          </a:xfrm>
          <a:solidFill>
            <a:schemeClr val="bg1"/>
          </a:solidFill>
        </p:grpSpPr>
        <p:sp>
          <p:nvSpPr>
            <p:cNvPr id="148" name="AutoShape 105"/>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49" name="AutoShape 106"/>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50" name="AutoShape 107"/>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151" name="组合 150"/>
          <p:cNvGrpSpPr/>
          <p:nvPr/>
        </p:nvGrpSpPr>
        <p:grpSpPr>
          <a:xfrm>
            <a:off x="361951" y="3582989"/>
            <a:ext cx="269875" cy="358775"/>
            <a:chOff x="361950" y="3582988"/>
            <a:chExt cx="269875" cy="358775"/>
          </a:xfrm>
          <a:solidFill>
            <a:schemeClr val="bg1"/>
          </a:solidFill>
        </p:grpSpPr>
        <p:sp>
          <p:nvSpPr>
            <p:cNvPr id="152" name="AutoShape 108"/>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53" name="AutoShape 109"/>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154" name="Group 112"/>
          <p:cNvGrpSpPr/>
          <p:nvPr/>
        </p:nvGrpSpPr>
        <p:grpSpPr>
          <a:xfrm>
            <a:off x="3909766" y="2886074"/>
            <a:ext cx="359779" cy="337063"/>
            <a:chOff x="5368132" y="3540125"/>
            <a:chExt cx="465138" cy="435769"/>
          </a:xfrm>
          <a:solidFill>
            <a:schemeClr val="bg1"/>
          </a:solidFill>
        </p:grpSpPr>
        <p:sp>
          <p:nvSpPr>
            <p:cNvPr id="15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5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
        <p:nvSpPr>
          <p:cNvPr id="157" name="AutoShape 112"/>
          <p:cNvSpPr/>
          <p:nvPr/>
        </p:nvSpPr>
        <p:spPr bwMode="auto">
          <a:xfrm>
            <a:off x="3190876" y="2829809"/>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nvGrpSpPr>
          <p:cNvPr id="158" name="组合 157"/>
          <p:cNvGrpSpPr/>
          <p:nvPr/>
        </p:nvGrpSpPr>
        <p:grpSpPr>
          <a:xfrm>
            <a:off x="2528975" y="2829316"/>
            <a:ext cx="246811" cy="359779"/>
            <a:chOff x="2528974" y="2863357"/>
            <a:chExt cx="246811" cy="359779"/>
          </a:xfrm>
          <a:solidFill>
            <a:schemeClr val="bg1"/>
          </a:solidFill>
        </p:grpSpPr>
        <p:sp>
          <p:nvSpPr>
            <p:cNvPr id="159"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60"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
        <p:nvSpPr>
          <p:cNvPr id="161" name="AutoShape 115"/>
          <p:cNvSpPr/>
          <p:nvPr/>
        </p:nvSpPr>
        <p:spPr bwMode="auto">
          <a:xfrm>
            <a:off x="1798639" y="2863851"/>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62" name="AutoShape 116"/>
          <p:cNvSpPr/>
          <p:nvPr/>
        </p:nvSpPr>
        <p:spPr bwMode="auto">
          <a:xfrm>
            <a:off x="1911351" y="3076576"/>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63" name="AutoShape 117"/>
          <p:cNvSpPr/>
          <p:nvPr/>
        </p:nvSpPr>
        <p:spPr bwMode="auto">
          <a:xfrm>
            <a:off x="1035050" y="2930526"/>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r>
              <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rPr>
              <a:t>	</a:t>
            </a: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nvGrpSpPr>
          <p:cNvPr id="164" name="Group 121"/>
          <p:cNvGrpSpPr/>
          <p:nvPr/>
        </p:nvGrpSpPr>
        <p:grpSpPr>
          <a:xfrm>
            <a:off x="317501" y="2908790"/>
            <a:ext cx="359165" cy="269526"/>
            <a:chOff x="723900" y="3569494"/>
            <a:chExt cx="464344" cy="348456"/>
          </a:xfrm>
          <a:solidFill>
            <a:schemeClr val="bg1"/>
          </a:solidFill>
        </p:grpSpPr>
        <p:sp>
          <p:nvSpPr>
            <p:cNvPr id="165"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66"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167" name="Group 124"/>
          <p:cNvGrpSpPr/>
          <p:nvPr/>
        </p:nvGrpSpPr>
        <p:grpSpPr>
          <a:xfrm>
            <a:off x="3909766" y="2144754"/>
            <a:ext cx="359779" cy="302680"/>
            <a:chOff x="5368132" y="2625725"/>
            <a:chExt cx="465138" cy="391319"/>
          </a:xfrm>
          <a:solidFill>
            <a:schemeClr val="bg1"/>
          </a:solidFill>
        </p:grpSpPr>
        <p:sp>
          <p:nvSpPr>
            <p:cNvPr id="168"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69"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70"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171" name="组合 170"/>
          <p:cNvGrpSpPr/>
          <p:nvPr/>
        </p:nvGrpSpPr>
        <p:grpSpPr>
          <a:xfrm>
            <a:off x="3191435" y="2145029"/>
            <a:ext cx="359165" cy="359165"/>
            <a:chOff x="3191434" y="2145028"/>
            <a:chExt cx="359165" cy="359165"/>
          </a:xfrm>
          <a:solidFill>
            <a:schemeClr val="bg1"/>
          </a:solidFill>
        </p:grpSpPr>
        <p:sp>
          <p:nvSpPr>
            <p:cNvPr id="172"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73"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74"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175" name="组合 174"/>
          <p:cNvGrpSpPr/>
          <p:nvPr/>
        </p:nvGrpSpPr>
        <p:grpSpPr>
          <a:xfrm>
            <a:off x="2473105" y="2145029"/>
            <a:ext cx="359165" cy="359165"/>
            <a:chOff x="2473104" y="2145028"/>
            <a:chExt cx="359165" cy="359165"/>
          </a:xfrm>
          <a:solidFill>
            <a:schemeClr val="bg1"/>
          </a:solidFill>
        </p:grpSpPr>
        <p:sp>
          <p:nvSpPr>
            <p:cNvPr id="17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7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
        <p:nvSpPr>
          <p:cNvPr id="178" name="AutoShape 128"/>
          <p:cNvSpPr/>
          <p:nvPr/>
        </p:nvSpPr>
        <p:spPr bwMode="auto">
          <a:xfrm>
            <a:off x="1754188" y="2144714"/>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79" name="AutoShape 129"/>
          <p:cNvSpPr/>
          <p:nvPr/>
        </p:nvSpPr>
        <p:spPr bwMode="auto">
          <a:xfrm>
            <a:off x="1979613" y="2189164"/>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80" name="AutoShape 130"/>
          <p:cNvSpPr/>
          <p:nvPr/>
        </p:nvSpPr>
        <p:spPr bwMode="auto">
          <a:xfrm>
            <a:off x="1035050" y="2144714"/>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81" name="AutoShape 131"/>
          <p:cNvSpPr/>
          <p:nvPr/>
        </p:nvSpPr>
        <p:spPr bwMode="auto">
          <a:xfrm>
            <a:off x="339725" y="2144714"/>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82" name="AutoShape 132"/>
          <p:cNvSpPr/>
          <p:nvPr/>
        </p:nvSpPr>
        <p:spPr bwMode="auto">
          <a:xfrm>
            <a:off x="406400" y="2290764"/>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83" name="AutoShape 133"/>
          <p:cNvSpPr/>
          <p:nvPr/>
        </p:nvSpPr>
        <p:spPr bwMode="auto">
          <a:xfrm>
            <a:off x="474664" y="2290764"/>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84" name="AutoShape 134"/>
          <p:cNvSpPr/>
          <p:nvPr/>
        </p:nvSpPr>
        <p:spPr bwMode="auto">
          <a:xfrm>
            <a:off x="541339" y="2290764"/>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85" name="AutoShape 135"/>
          <p:cNvSpPr/>
          <p:nvPr/>
        </p:nvSpPr>
        <p:spPr bwMode="auto">
          <a:xfrm>
            <a:off x="3910014"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nvGrpSpPr>
          <p:cNvPr id="186" name="组合 185"/>
          <p:cNvGrpSpPr/>
          <p:nvPr/>
        </p:nvGrpSpPr>
        <p:grpSpPr>
          <a:xfrm>
            <a:off x="3190876" y="1425575"/>
            <a:ext cx="360363" cy="360363"/>
            <a:chOff x="3190875" y="1425575"/>
            <a:chExt cx="360363" cy="360363"/>
          </a:xfrm>
          <a:solidFill>
            <a:schemeClr val="bg1"/>
          </a:solidFill>
        </p:grpSpPr>
        <p:sp>
          <p:nvSpPr>
            <p:cNvPr id="187" name="AutoShape 136"/>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88" name="AutoShape 137"/>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89" name="AutoShape 138"/>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
        <p:nvSpPr>
          <p:cNvPr id="190" name="AutoShape 139"/>
          <p:cNvSpPr/>
          <p:nvPr/>
        </p:nvSpPr>
        <p:spPr bwMode="auto">
          <a:xfrm>
            <a:off x="2473326" y="1425576"/>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91" name="AutoShape 140"/>
          <p:cNvSpPr/>
          <p:nvPr/>
        </p:nvSpPr>
        <p:spPr bwMode="auto">
          <a:xfrm>
            <a:off x="1798639"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92" name="AutoShape 141"/>
          <p:cNvSpPr/>
          <p:nvPr/>
        </p:nvSpPr>
        <p:spPr bwMode="auto">
          <a:xfrm>
            <a:off x="1754189" y="1471614"/>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93" name="AutoShape 142"/>
          <p:cNvSpPr/>
          <p:nvPr/>
        </p:nvSpPr>
        <p:spPr bwMode="auto">
          <a:xfrm>
            <a:off x="2035176"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94" name="AutoShape 143"/>
          <p:cNvSpPr/>
          <p:nvPr/>
        </p:nvSpPr>
        <p:spPr bwMode="auto">
          <a:xfrm>
            <a:off x="2024064" y="1673226"/>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95" name="AutoShape 144"/>
          <p:cNvSpPr/>
          <p:nvPr/>
        </p:nvSpPr>
        <p:spPr bwMode="auto">
          <a:xfrm>
            <a:off x="2035176"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96" name="AutoShape 145"/>
          <p:cNvSpPr/>
          <p:nvPr/>
        </p:nvSpPr>
        <p:spPr bwMode="auto">
          <a:xfrm>
            <a:off x="2035176" y="1606551"/>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197" name="AutoShape 146"/>
          <p:cNvSpPr/>
          <p:nvPr/>
        </p:nvSpPr>
        <p:spPr bwMode="auto">
          <a:xfrm>
            <a:off x="1844675" y="1560514"/>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nvGrpSpPr>
          <p:cNvPr id="198" name="组合 197"/>
          <p:cNvGrpSpPr/>
          <p:nvPr/>
        </p:nvGrpSpPr>
        <p:grpSpPr>
          <a:xfrm>
            <a:off x="1035050" y="1447801"/>
            <a:ext cx="360363" cy="315913"/>
            <a:chOff x="1035050" y="1447800"/>
            <a:chExt cx="360363" cy="315913"/>
          </a:xfrm>
          <a:solidFill>
            <a:schemeClr val="bg1"/>
          </a:solidFill>
        </p:grpSpPr>
        <p:sp>
          <p:nvSpPr>
            <p:cNvPr id="19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20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
        <p:nvSpPr>
          <p:cNvPr id="201" name="AutoShape 149"/>
          <p:cNvSpPr/>
          <p:nvPr/>
        </p:nvSpPr>
        <p:spPr bwMode="auto">
          <a:xfrm>
            <a:off x="317501"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7F1A19D-8311-C76F-E174-0BC6486189FB}"/>
              </a:ext>
            </a:extLst>
          </p:cNvPr>
          <p:cNvSpPr/>
          <p:nvPr/>
        </p:nvSpPr>
        <p:spPr>
          <a:xfrm>
            <a:off x="0" y="0"/>
            <a:ext cx="12192000" cy="6858000"/>
          </a:xfrm>
          <a:prstGeom prst="rect">
            <a:avLst/>
          </a:prstGeom>
          <a:gradFill>
            <a:gsLst>
              <a:gs pos="0">
                <a:srgbClr val="F5872E"/>
              </a:gs>
              <a:gs pos="52100">
                <a:srgbClr val="FC7440"/>
              </a:gs>
              <a:gs pos="100000">
                <a:srgbClr val="FC644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mc:AlternateContent xmlns:mc="http://schemas.openxmlformats.org/markup-compatibility/2006" xmlns:p14="http://schemas.microsoft.com/office/powerpoint/2010/main">
        <mc:Choice Requires="p14">
          <p:contentPart p14:bwMode="auto" r:id="R182c682751e14f16">
            <p14:nvContentPartPr>
              <p14:cNvPr id="16" name="墨迹 15">
                <a:extLst>
                  <a:ext uri="{FF2B5EF4-FFF2-40B4-BE49-F238E27FC236}">
                    <a16:creationId xmlns:a16="http://schemas.microsoft.com/office/drawing/2014/main" id="{5C6928B3-2BE8-0D02-FBCB-8CE5518FEC21}"/>
                  </a:ext>
                </a:extLst>
              </p14:cNvPr>
              <p14:cNvContentPartPr/>
              <p14:nvPr/>
            </p14:nvContentPartPr>
            <p14:xfrm>
              <a:off x="1974990" y="-286110"/>
              <a:ext cx="360" cy="360"/>
            </p14:xfrm>
          </p:contentPart>
        </mc:Choice>
        <mc:Fallback xmlns="">
          <p:pic>
            <p:nvPicPr>
              <p:cNvPr id="16" name="墨迹 15">
                <a:extLst>
                  <a:ext uri="{FF2B5EF4-FFF2-40B4-BE49-F238E27FC236}">
                    <a16:creationId xmlns:a16="http://schemas.microsoft.com/office/drawing/2014/main" id="{5C6928B3-2BE8-0D02-FBCB-8CE5518FEC21}"/>
                  </a:ext>
                </a:extLst>
              </p:cNvPr>
              <p:cNvPicPr/>
              <p:nvPr/>
            </p:nvPicPr>
            <p:blipFill>
              <a:blip r:embed="R076140c5af794e4d"/>
              <a:stretch>
                <a:fillRect/>
              </a:stretch>
            </p:blipFill>
            <p:spPr>
              <a:xfrm>
                <a:off x="1938990" y="-32175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8a11d1e386b44d13">
            <p14:nvContentPartPr>
              <p14:cNvPr id="17" name="墨迹 16">
                <a:extLst>
                  <a:ext uri="{FF2B5EF4-FFF2-40B4-BE49-F238E27FC236}">
                    <a16:creationId xmlns:a16="http://schemas.microsoft.com/office/drawing/2014/main" id="{A7CFCCF8-D841-47DA-404C-A159B593E81E}"/>
                  </a:ext>
                </a:extLst>
              </p14:cNvPr>
              <p14:cNvContentPartPr/>
              <p14:nvPr/>
            </p14:nvContentPartPr>
            <p14:xfrm>
              <a:off x="704910" y="-489150"/>
              <a:ext cx="360" cy="360"/>
            </p14:xfrm>
          </p:contentPart>
        </mc:Choice>
        <mc:Fallback xmlns="">
          <p:pic>
            <p:nvPicPr>
              <p:cNvPr id="17" name="墨迹 16">
                <a:extLst>
                  <a:ext uri="{FF2B5EF4-FFF2-40B4-BE49-F238E27FC236}">
                    <a16:creationId xmlns:a16="http://schemas.microsoft.com/office/drawing/2014/main" id="{A7CFCCF8-D841-47DA-404C-A159B593E81E}"/>
                  </a:ext>
                </a:extLst>
              </p:cNvPr>
              <p:cNvPicPr/>
              <p:nvPr/>
            </p:nvPicPr>
            <p:blipFill>
              <a:blip r:embed="R076140c5af794e4d"/>
              <a:stretch>
                <a:fillRect/>
              </a:stretch>
            </p:blipFill>
            <p:spPr>
              <a:xfrm>
                <a:off x="668910" y="-524790"/>
                <a:ext cx="72000" cy="72000"/>
              </a:xfrm>
              <a:prstGeom prst="rect">
                <a:avLst/>
              </a:prstGeom>
            </p:spPr>
          </p:pic>
        </mc:Fallback>
      </mc:AlternateContent>
      <p:pic>
        <p:nvPicPr>
          <p:cNvPr id="3" name="图片 2">
            <a:extLst>
              <a:ext uri="{FF2B5EF4-FFF2-40B4-BE49-F238E27FC236}">
                <a16:creationId xmlns:a16="http://schemas.microsoft.com/office/drawing/2014/main" id="{AE41223E-E7FD-F3A4-A575-06B1F24A238A}"/>
              </a:ext>
            </a:extLst>
          </p:cNvPr>
          <p:cNvPicPr>
            <a:picLocks noChangeAspect="1"/>
          </p:cNvPicPr>
          <p:nvPr/>
        </p:nvPicPr>
        <p:blipFill>
          <a:blip r:embed="R333093061ef04bf2">
            <a:extLst>
              <a:ext uri="{28A0092B-C50C-407E-A947-70E740481C1C}">
                <a14:useLocalDpi xmlns:a14="http://schemas.microsoft.com/office/drawing/2010/main" val="0"/>
              </a:ext>
            </a:extLst>
          </a:blip>
          <a:stretch>
            <a:fillRect/>
          </a:stretch>
        </p:blipFill>
        <p:spPr>
          <a:xfrm>
            <a:off x="3651080" y="0"/>
            <a:ext cx="4889840" cy="6858000"/>
          </a:xfrm>
          <a:prstGeom prst="rect">
            <a:avLst/>
          </a:prstGeom>
          <a:ln>
            <a:noFill/>
          </a:ln>
          <a:effectLst>
            <a:softEdge rad="112500"/>
          </a:effectLst>
        </p:spPr>
      </p:pic>
    </p:spTree>
    <p:extLst>
      <p:ext uri="{BB962C8B-B14F-4D97-AF65-F5344CB8AC3E}">
        <p14:creationId xmlns:p14="http://schemas.microsoft.com/office/powerpoint/2010/main" val="2056187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7F1A19D-8311-C76F-E174-0BC6486189FB}"/>
              </a:ext>
            </a:extLst>
          </p:cNvPr>
          <p:cNvSpPr/>
          <p:nvPr/>
        </p:nvSpPr>
        <p:spPr>
          <a:xfrm>
            <a:off x="0" y="0"/>
            <a:ext cx="12192000" cy="6858000"/>
          </a:xfrm>
          <a:prstGeom prst="rect">
            <a:avLst/>
          </a:prstGeom>
          <a:gradFill>
            <a:gsLst>
              <a:gs pos="76000">
                <a:srgbClr val="0264C5"/>
              </a:gs>
              <a:gs pos="0">
                <a:srgbClr val="9FB5E1"/>
              </a:gs>
              <a:gs pos="100000">
                <a:srgbClr val="0264C4"/>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1" name="图片 10">
            <a:extLst>
              <a:ext uri="{FF2B5EF4-FFF2-40B4-BE49-F238E27FC236}">
                <a16:creationId xmlns:a16="http://schemas.microsoft.com/office/drawing/2014/main" id="{89F36C36-6B62-4393-2F59-6E077F1E8A59}"/>
              </a:ext>
            </a:extLst>
          </p:cNvPr>
          <p:cNvPicPr>
            <a:picLocks noChangeAspect="1"/>
          </p:cNvPicPr>
          <p:nvPr/>
        </p:nvPicPr>
        <p:blipFill>
          <a:blip r:embed="R22ce1283d5124833" cstate="print">
            <a:extLst>
              <a:ext uri="{28A0092B-C50C-407E-A947-70E740481C1C}">
                <a14:useLocalDpi xmlns:a14="http://schemas.microsoft.com/office/drawing/2010/main" val="0"/>
              </a:ext>
            </a:extLst>
          </a:blip>
          <a:stretch>
            <a:fillRect/>
          </a:stretch>
        </p:blipFill>
        <p:spPr>
          <a:xfrm>
            <a:off x="4623644" y="1028495"/>
            <a:ext cx="7142966" cy="4801010"/>
          </a:xfrm>
          <a:prstGeom prst="rect">
            <a:avLst/>
          </a:prstGeom>
          <a:ln>
            <a:noFill/>
          </a:ln>
          <a:effectLst>
            <a:outerShdw blurRad="190500" algn="tl" rotWithShape="0">
              <a:srgbClr val="000000">
                <a:alpha val="70000"/>
              </a:srgbClr>
            </a:outerShdw>
          </a:effectLst>
        </p:spPr>
      </p:pic>
      <p:pic>
        <p:nvPicPr>
          <p:cNvPr id="10" name="图片 9">
            <a:extLst>
              <a:ext uri="{FF2B5EF4-FFF2-40B4-BE49-F238E27FC236}">
                <a16:creationId xmlns:a16="http://schemas.microsoft.com/office/drawing/2014/main" id="{901EF9D1-530E-169E-1282-960BB49602B7}"/>
              </a:ext>
            </a:extLst>
          </p:cNvPr>
          <p:cNvPicPr>
            <a:picLocks noChangeAspect="1"/>
          </p:cNvPicPr>
          <p:nvPr/>
        </p:nvPicPr>
        <p:blipFill>
          <a:blip r:embed="R14216e08a0ba4bca">
            <a:extLst>
              <a:ext uri="{28A0092B-C50C-407E-A947-70E740481C1C}">
                <a14:useLocalDpi xmlns:a14="http://schemas.microsoft.com/office/drawing/2010/main" val="0"/>
              </a:ext>
            </a:extLst>
          </a:blip>
          <a:stretch>
            <a:fillRect/>
          </a:stretch>
        </p:blipFill>
        <p:spPr>
          <a:xfrm>
            <a:off x="648345" y="3676853"/>
            <a:ext cx="1690961" cy="1690961"/>
          </a:xfrm>
          <a:prstGeom prst="rect">
            <a:avLst/>
          </a:prstGeom>
        </p:spPr>
      </p:pic>
      <p:sp>
        <p:nvSpPr>
          <p:cNvPr id="13" name="文本框 12">
            <a:extLst>
              <a:ext uri="{FF2B5EF4-FFF2-40B4-BE49-F238E27FC236}">
                <a16:creationId xmlns:a16="http://schemas.microsoft.com/office/drawing/2014/main" id="{D204915C-99FE-6022-1C69-A4AE174FE8A8}"/>
              </a:ext>
            </a:extLst>
          </p:cNvPr>
          <p:cNvSpPr txBox="1"/>
          <p:nvPr/>
        </p:nvSpPr>
        <p:spPr>
          <a:xfrm>
            <a:off x="520270" y="1026112"/>
            <a:ext cx="4004558" cy="2462213"/>
          </a:xfrm>
          <a:prstGeom prst="rect">
            <a:avLst/>
          </a:prstGeom>
          <a:noFill/>
        </p:spPr>
        <p:txBody>
          <a:bodyPr wrap="square">
            <a:spAutoFit/>
          </a:bodyPr>
          <a:lstStyle/>
          <a:p>
            <a:r>
              <a:rPr lang="zh-CN" altLang="en-US" sz="4400" b="1" i="0">
                <a:solidFill>
                  <a:schemeClr val="bg1"/>
                </a:solidFill>
                <a:effectLst/>
                <a:latin typeface="MiSans Medium" panose="00000600000000000000" pitchFamily="2" charset="-122"/>
                <a:ea typeface="MiSans Medium" panose="00000600000000000000" pitchFamily="2" charset="-122"/>
              </a:rPr>
              <a:t>告别低效的</a:t>
            </a:r>
            <a:r>
              <a:rPr lang="en-US" altLang="zh-CN" sz="4400" b="1" i="0">
                <a:solidFill>
                  <a:schemeClr val="bg1"/>
                </a:solidFill>
                <a:effectLst/>
                <a:latin typeface="MiSans Medium" panose="00000600000000000000" pitchFamily="2" charset="-122"/>
                <a:ea typeface="MiSans Medium" panose="00000600000000000000" pitchFamily="2" charset="-122"/>
              </a:rPr>
              <a:t>PPT</a:t>
            </a:r>
            <a:r>
              <a:rPr lang="zh-CN" altLang="en-US" sz="4400" b="1" i="0">
                <a:solidFill>
                  <a:schemeClr val="bg1"/>
                </a:solidFill>
                <a:effectLst/>
                <a:latin typeface="MiSans Medium" panose="00000600000000000000" pitchFamily="2" charset="-122"/>
                <a:ea typeface="MiSans Medium" panose="00000600000000000000" pitchFamily="2" charset="-122"/>
              </a:rPr>
              <a:t>制作方式</a:t>
            </a:r>
          </a:p>
          <a:p>
            <a:endParaRPr lang="en-US" altLang="zh-CN" b="1" i="0">
              <a:solidFill>
                <a:schemeClr val="bg1"/>
              </a:solidFill>
              <a:effectLst/>
              <a:latin typeface="MiSans Medium" panose="00000600000000000000" pitchFamily="2" charset="-122"/>
              <a:ea typeface="MiSans Medium" panose="00000600000000000000" pitchFamily="2" charset="-122"/>
            </a:endParaRPr>
          </a:p>
          <a:p>
            <a:r>
              <a:rPr lang="zh-CN" altLang="en-US" sz="2400" b="1" i="0">
                <a:solidFill>
                  <a:schemeClr val="bg1"/>
                </a:solidFill>
                <a:effectLst/>
                <a:latin typeface="MiSans Medium" panose="00000600000000000000" pitchFamily="2" charset="-122"/>
                <a:ea typeface="MiSans Medium" panose="00000600000000000000" pitchFamily="2" charset="-122"/>
              </a:rPr>
              <a:t>使用全新“</a:t>
            </a:r>
            <a:r>
              <a:rPr lang="en-US" altLang="zh-CN" sz="2400" b="1" i="0">
                <a:solidFill>
                  <a:schemeClr val="bg1"/>
                </a:solidFill>
                <a:effectLst/>
                <a:latin typeface="MiSans Medium" panose="00000600000000000000" pitchFamily="2" charset="-122"/>
                <a:ea typeface="MiSans Medium" panose="00000600000000000000" pitchFamily="2" charset="-122"/>
              </a:rPr>
              <a:t>PPT</a:t>
            </a:r>
            <a:r>
              <a:rPr lang="zh-CN" altLang="en-US" sz="2400" b="1" i="0">
                <a:solidFill>
                  <a:schemeClr val="bg1"/>
                </a:solidFill>
                <a:effectLst/>
                <a:latin typeface="MiSans Medium" panose="00000600000000000000" pitchFamily="2" charset="-122"/>
                <a:ea typeface="MiSans Medium" panose="00000600000000000000" pitchFamily="2" charset="-122"/>
              </a:rPr>
              <a:t>超级市场</a:t>
            </a:r>
            <a:r>
              <a:rPr lang="en-US" altLang="zh-CN" sz="2400" b="1" i="0">
                <a:solidFill>
                  <a:schemeClr val="bg1"/>
                </a:solidFill>
                <a:effectLst/>
                <a:latin typeface="MiSans Medium" panose="00000600000000000000" pitchFamily="2" charset="-122"/>
                <a:ea typeface="MiSans Medium" panose="00000600000000000000" pitchFamily="2" charset="-122"/>
              </a:rPr>
              <a:t>AI”</a:t>
            </a:r>
          </a:p>
          <a:p>
            <a:r>
              <a:rPr lang="en-US" altLang="zh-CN" sz="2400" b="1" i="0">
                <a:solidFill>
                  <a:schemeClr val="bg1"/>
                </a:solidFill>
                <a:effectLst/>
                <a:latin typeface="MiSans Medium" panose="00000600000000000000" pitchFamily="2" charset="-122"/>
                <a:ea typeface="MiSans Medium" panose="00000600000000000000" pitchFamily="2" charset="-122"/>
              </a:rPr>
              <a:t>1</a:t>
            </a:r>
            <a:r>
              <a:rPr lang="zh-CN" altLang="en-US" sz="2400" b="1" i="0">
                <a:solidFill>
                  <a:schemeClr val="bg1"/>
                </a:solidFill>
                <a:effectLst/>
                <a:latin typeface="MiSans Medium" panose="00000600000000000000" pitchFamily="2" charset="-122"/>
                <a:ea typeface="MiSans Medium" panose="00000600000000000000" pitchFamily="2" charset="-122"/>
              </a:rPr>
              <a:t>分钟即可生成精美</a:t>
            </a:r>
            <a:r>
              <a:rPr lang="en-US" altLang="zh-CN" sz="2400" b="1" i="0">
                <a:solidFill>
                  <a:schemeClr val="bg1"/>
                </a:solidFill>
                <a:effectLst/>
                <a:latin typeface="MiSans Medium" panose="00000600000000000000" pitchFamily="2" charset="-122"/>
                <a:ea typeface="MiSans Medium" panose="00000600000000000000" pitchFamily="2" charset="-122"/>
              </a:rPr>
              <a:t>PPT!</a:t>
            </a:r>
          </a:p>
        </p:txBody>
      </p:sp>
      <mc:AlternateContent xmlns:mc="http://schemas.openxmlformats.org/markup-compatibility/2006" xmlns:p14="http://schemas.microsoft.com/office/powerpoint/2010/main">
        <mc:Choice Requires="p14">
          <p:contentPart p14:bwMode="auto" r:id="R1605115a699e4f89">
            <p14:nvContentPartPr>
              <p14:cNvPr id="15" name="墨迹 14">
                <a:extLst>
                  <a:ext uri="{FF2B5EF4-FFF2-40B4-BE49-F238E27FC236}">
                    <a16:creationId xmlns:a16="http://schemas.microsoft.com/office/drawing/2014/main" id="{60FA06B0-E526-D1A0-25F1-27C8AFFB0903}"/>
                  </a:ext>
                </a:extLst>
              </p14:cNvPr>
              <p14:cNvContentPartPr/>
              <p14:nvPr/>
            </p14:nvContentPartPr>
            <p14:xfrm>
              <a:off x="5357445" y="1361610"/>
              <a:ext cx="1892160" cy="360"/>
            </p14:xfrm>
          </p:contentPart>
        </mc:Choice>
        <mc:Fallback xmlns="">
          <p:pic>
            <p:nvPicPr>
              <p:cNvPr id="15" name="墨迹 14">
                <a:extLst>
                  <a:ext uri="{FF2B5EF4-FFF2-40B4-BE49-F238E27FC236}">
                    <a16:creationId xmlns:a16="http://schemas.microsoft.com/office/drawing/2014/main" id="{60FA06B0-E526-D1A0-25F1-27C8AFFB0903}"/>
                  </a:ext>
                </a:extLst>
              </p:cNvPr>
              <p:cNvPicPr/>
              <p:nvPr/>
            </p:nvPicPr>
            <p:blipFill>
              <a:blip r:embed="R1cf977d1505b450b"/>
              <a:stretch>
                <a:fillRect/>
              </a:stretch>
            </p:blipFill>
            <p:spPr>
              <a:xfrm>
                <a:off x="5321805" y="1325970"/>
                <a:ext cx="19638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e7ddb2d322234ab6">
            <p14:nvContentPartPr>
              <p14:cNvPr id="16" name="墨迹 15">
                <a:extLst>
                  <a:ext uri="{FF2B5EF4-FFF2-40B4-BE49-F238E27FC236}">
                    <a16:creationId xmlns:a16="http://schemas.microsoft.com/office/drawing/2014/main" id="{5C6928B3-2BE8-0D02-FBCB-8CE5518FEC21}"/>
                  </a:ext>
                </a:extLst>
              </p14:cNvPr>
              <p14:cNvContentPartPr/>
              <p14:nvPr/>
            </p14:nvContentPartPr>
            <p14:xfrm>
              <a:off x="1974990" y="-286110"/>
              <a:ext cx="360" cy="360"/>
            </p14:xfrm>
          </p:contentPart>
        </mc:Choice>
        <mc:Fallback xmlns="">
          <p:pic>
            <p:nvPicPr>
              <p:cNvPr id="16" name="墨迹 15">
                <a:extLst>
                  <a:ext uri="{FF2B5EF4-FFF2-40B4-BE49-F238E27FC236}">
                    <a16:creationId xmlns:a16="http://schemas.microsoft.com/office/drawing/2014/main" id="{5C6928B3-2BE8-0D02-FBCB-8CE5518FEC21}"/>
                  </a:ext>
                </a:extLst>
              </p:cNvPr>
              <p:cNvPicPr/>
              <p:nvPr/>
            </p:nvPicPr>
            <p:blipFill>
              <a:blip r:embed="Rcb2645cbb5414c14"/>
              <a:stretch>
                <a:fillRect/>
              </a:stretch>
            </p:blipFill>
            <p:spPr>
              <a:xfrm>
                <a:off x="1938990" y="-32175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917da6bfe97b4cc6">
            <p14:nvContentPartPr>
              <p14:cNvPr id="17" name="墨迹 16">
                <a:extLst>
                  <a:ext uri="{FF2B5EF4-FFF2-40B4-BE49-F238E27FC236}">
                    <a16:creationId xmlns:a16="http://schemas.microsoft.com/office/drawing/2014/main" id="{A7CFCCF8-D841-47DA-404C-A159B593E81E}"/>
                  </a:ext>
                </a:extLst>
              </p14:cNvPr>
              <p14:cNvContentPartPr/>
              <p14:nvPr/>
            </p14:nvContentPartPr>
            <p14:xfrm>
              <a:off x="704910" y="-489150"/>
              <a:ext cx="360" cy="360"/>
            </p14:xfrm>
          </p:contentPart>
        </mc:Choice>
        <mc:Fallback xmlns="">
          <p:pic>
            <p:nvPicPr>
              <p:cNvPr id="17" name="墨迹 16">
                <a:extLst>
                  <a:ext uri="{FF2B5EF4-FFF2-40B4-BE49-F238E27FC236}">
                    <a16:creationId xmlns:a16="http://schemas.microsoft.com/office/drawing/2014/main" id="{A7CFCCF8-D841-47DA-404C-A159B593E81E}"/>
                  </a:ext>
                </a:extLst>
              </p:cNvPr>
              <p:cNvPicPr/>
              <p:nvPr/>
            </p:nvPicPr>
            <p:blipFill>
              <a:blip r:embed="Rcb2645cbb5414c14"/>
              <a:stretch>
                <a:fillRect/>
              </a:stretch>
            </p:blipFill>
            <p:spPr>
              <a:xfrm>
                <a:off x="668910" y="-524790"/>
                <a:ext cx="72000" cy="72000"/>
              </a:xfrm>
              <a:prstGeom prst="rect">
                <a:avLst/>
              </a:prstGeom>
            </p:spPr>
          </p:pic>
        </mc:Fallback>
      </mc:AlternateContent>
      <p:pic>
        <p:nvPicPr>
          <p:cNvPr id="19" name="图片 18">
            <a:extLst>
              <a:ext uri="{FF2B5EF4-FFF2-40B4-BE49-F238E27FC236}">
                <a16:creationId xmlns:a16="http://schemas.microsoft.com/office/drawing/2014/main" id="{BCB38F62-3E36-50EC-51EE-A645DA342B4F}"/>
              </a:ext>
            </a:extLst>
          </p:cNvPr>
          <p:cNvPicPr>
            <a:picLocks noChangeAspect="1"/>
          </p:cNvPicPr>
          <p:nvPr/>
        </p:nvPicPr>
        <p:blipFill>
          <a:blip r:embed="R94baadfcfb6b41b6">
            <a:extLst>
              <a:ext uri="{28A0092B-C50C-407E-A947-70E740481C1C}">
                <a14:useLocalDpi xmlns:a14="http://schemas.microsoft.com/office/drawing/2010/main" val="0"/>
              </a:ext>
            </a:extLst>
          </a:blip>
          <a:stretch>
            <a:fillRect/>
          </a:stretch>
        </p:blipFill>
        <p:spPr>
          <a:xfrm>
            <a:off x="642135" y="3674950"/>
            <a:ext cx="1690960" cy="1690960"/>
          </a:xfrm>
          <a:prstGeom prst="rect">
            <a:avLst/>
          </a:prstGeom>
        </p:spPr>
      </p:pic>
      <p:pic>
        <p:nvPicPr>
          <p:cNvPr id="21" name="图片 20">
            <a:extLst>
              <a:ext uri="{FF2B5EF4-FFF2-40B4-BE49-F238E27FC236}">
                <a16:creationId xmlns:a16="http://schemas.microsoft.com/office/drawing/2014/main" id="{93D11EAC-F2F6-4A0F-1F49-CEEFF128B834}"/>
              </a:ext>
            </a:extLst>
          </p:cNvPr>
          <p:cNvPicPr>
            <a:picLocks noChangeAspect="1"/>
          </p:cNvPicPr>
          <p:nvPr/>
        </p:nvPicPr>
        <p:blipFill>
          <a:blip r:embed="R08c955b0f2044d17">
            <a:extLst>
              <a:ext uri="{28A0092B-C50C-407E-A947-70E740481C1C}">
                <a14:useLocalDpi xmlns:a14="http://schemas.microsoft.com/office/drawing/2010/main" val="0"/>
              </a:ext>
            </a:extLst>
          </a:blip>
          <a:stretch>
            <a:fillRect/>
          </a:stretch>
        </p:blipFill>
        <p:spPr>
          <a:xfrm>
            <a:off x="2546273" y="3674950"/>
            <a:ext cx="1690960" cy="1690960"/>
          </a:xfrm>
          <a:prstGeom prst="rect">
            <a:avLst/>
          </a:prstGeom>
        </p:spPr>
      </p:pic>
      <p:sp>
        <p:nvSpPr>
          <p:cNvPr id="23" name="文本框 22">
            <a:extLst>
              <a:ext uri="{FF2B5EF4-FFF2-40B4-BE49-F238E27FC236}">
                <a16:creationId xmlns:a16="http://schemas.microsoft.com/office/drawing/2014/main" id="{413366E3-30F7-19B3-51D1-573B87D4F965}"/>
              </a:ext>
            </a:extLst>
          </p:cNvPr>
          <p:cNvSpPr txBox="1"/>
          <p:nvPr/>
        </p:nvSpPr>
        <p:spPr>
          <a:xfrm>
            <a:off x="589213" y="5500656"/>
            <a:ext cx="3648020" cy="369332"/>
          </a:xfrm>
          <a:prstGeom prst="rect">
            <a:avLst/>
          </a:prstGeom>
          <a:noFill/>
        </p:spPr>
        <p:txBody>
          <a:bodyPr wrap="square">
            <a:spAutoFit/>
          </a:bodyPr>
          <a:lstStyle/>
          <a:p>
            <a:r>
              <a:rPr lang="en-US" altLang="zh-CN">
                <a:solidFill>
                  <a:schemeClr val="bg1"/>
                </a:solidFill>
                <a:hlinkClick r:id="Rcc6d7e497a7343b7be511786783cf8eb">
                  <a:extLst>
                    <a:ext uri="{A12FA001-AC4F-418D-AE19-62706E023703}">
                      <ahyp:hlinkClr xmlns:ahyp="http://schemas.microsoft.com/office/drawing/2018/hyperlinkcolor" val="tx"/>
                    </a:ext>
                  </a:extLst>
                </a:hlinkClick>
              </a:rPr>
              <a:t>https://pptsupermarket.com</a:t>
            </a:r>
            <a:endParaRPr lang="zh-CN" altLang="en-US">
              <a:solidFill>
                <a:schemeClr val="bg1"/>
              </a:solidFill>
            </a:endParaRPr>
          </a:p>
        </p:txBody>
      </p:sp>
    </p:spTree>
    <p:extLst>
      <p:ext uri="{BB962C8B-B14F-4D97-AF65-F5344CB8AC3E}">
        <p14:creationId xmlns:p14="http://schemas.microsoft.com/office/powerpoint/2010/main" val="3744182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DB06B13-5BC8-4EC4-9712-95496014B930}"/>
              </a:ext>
            </a:extLst>
          </p:cNvPr>
          <p:cNvSpPr/>
          <p:nvPr/>
        </p:nvSpPr>
        <p:spPr>
          <a:xfrm>
            <a:off x="0" y="0"/>
            <a:ext cx="12192000" cy="6858000"/>
          </a:xfrm>
          <a:prstGeom prst="rect">
            <a:avLst/>
          </a:prstGeom>
          <a:solidFill>
            <a:srgbClr val="EA6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207DB4A-3130-4C86-B3DA-A4B8461F2166}"/>
              </a:ext>
            </a:extLst>
          </p:cNvPr>
          <p:cNvPicPr>
            <a:picLocks noChangeAspect="1"/>
          </p:cNvPicPr>
          <p:nvPr/>
        </p:nvPicPr>
        <p:blipFill>
          <a:blip r:embed="R04889cbfea0f4bcc">
            <a:extLst>
              <a:ext uri="{28A0092B-C50C-407E-A947-70E740481C1C}">
                <a14:useLocalDpi xmlns:a14="http://schemas.microsoft.com/office/drawing/2010/main" val="0"/>
              </a:ext>
            </a:extLst>
          </a:blip>
          <a:stretch>
            <a:fillRect/>
          </a:stretch>
        </p:blipFill>
        <p:spPr>
          <a:xfrm>
            <a:off x="2820996" y="2078418"/>
            <a:ext cx="2674457" cy="2674457"/>
          </a:xfrm>
          <a:prstGeom prst="rect">
            <a:avLst/>
          </a:prstGeom>
        </p:spPr>
      </p:pic>
      <p:sp>
        <p:nvSpPr>
          <p:cNvPr id="2" name="文本框 1">
            <a:extLst>
              <a:ext uri="{FF2B5EF4-FFF2-40B4-BE49-F238E27FC236}">
                <a16:creationId xmlns:a16="http://schemas.microsoft.com/office/drawing/2014/main" id="{2172EFD2-87A4-497B-BFEA-28EB6ED8D1A1}"/>
              </a:ext>
            </a:extLst>
          </p:cNvPr>
          <p:cNvSpPr txBox="1"/>
          <p:nvPr/>
        </p:nvSpPr>
        <p:spPr>
          <a:xfrm>
            <a:off x="762797" y="3051843"/>
            <a:ext cx="3096259" cy="646331"/>
          </a:xfrm>
          <a:prstGeom prst="rect">
            <a:avLst/>
          </a:prstGeom>
          <a:noFill/>
        </p:spPr>
        <p:txBody>
          <a:bodyPr wrap="square" rtlCol="0">
            <a:spAutoFit/>
          </a:bodyPr>
          <a:lstStyle/>
          <a:p>
            <a:r>
              <a:rPr lang="en-US" altLang="zh-CN" sz="3600" b="1" dirty="0">
                <a:solidFill>
                  <a:schemeClr val="bg1"/>
                </a:solidFill>
                <a:latin typeface="仓耳渔阳体 W01" panose="02020400000000000000" pitchFamily="18" charset="-122"/>
                <a:ea typeface="仓耳渔阳体 W01" panose="02020400000000000000" pitchFamily="18" charset="-122"/>
              </a:rPr>
              <a:t>Powered by</a:t>
            </a:r>
            <a:endParaRPr lang="zh-CN" altLang="en-US" sz="3600" b="1" dirty="0">
              <a:solidFill>
                <a:schemeClr val="bg1"/>
              </a:solidFill>
              <a:latin typeface="仓耳渔阳体 W01" panose="02020400000000000000" pitchFamily="18" charset="-122"/>
              <a:ea typeface="仓耳渔阳体 W01" panose="02020400000000000000" pitchFamily="18" charset="-122"/>
            </a:endParaRPr>
          </a:p>
        </p:txBody>
      </p:sp>
      <p:sp>
        <p:nvSpPr>
          <p:cNvPr id="9" name="文本框 8">
            <a:extLst>
              <a:ext uri="{FF2B5EF4-FFF2-40B4-BE49-F238E27FC236}">
                <a16:creationId xmlns:a16="http://schemas.microsoft.com/office/drawing/2014/main" id="{400A027C-7AA5-4D1A-AAC1-CF1782635586}"/>
              </a:ext>
            </a:extLst>
          </p:cNvPr>
          <p:cNvSpPr txBox="1"/>
          <p:nvPr/>
        </p:nvSpPr>
        <p:spPr>
          <a:xfrm>
            <a:off x="6082502" y="4909715"/>
            <a:ext cx="2146300" cy="369332"/>
          </a:xfrm>
          <a:prstGeom prst="rect">
            <a:avLst/>
          </a:prstGeom>
          <a:noFill/>
        </p:spPr>
        <p:txBody>
          <a:bodyPr wrap="square" rtlCol="0">
            <a:spAutoFit/>
          </a:bodyPr>
          <a:lstStyle/>
          <a:p>
            <a:pPr algn="ctr"/>
            <a:r>
              <a:rPr lang="zh-CN" altLang="en-US" b="1" dirty="0">
                <a:solidFill>
                  <a:schemeClr val="bg1">
                    <a:lumMod val="95000"/>
                  </a:schemeClr>
                </a:solidFill>
                <a:latin typeface="仓耳渔阳体 W01" panose="02020400000000000000" pitchFamily="18" charset="-122"/>
                <a:ea typeface="仓耳渔阳体 W01" panose="02020400000000000000" pitchFamily="18" charset="-122"/>
              </a:rPr>
              <a:t>扫码免费定制</a:t>
            </a:r>
            <a:r>
              <a:rPr lang="en-US" altLang="zh-CN" b="1" dirty="0">
                <a:solidFill>
                  <a:schemeClr val="bg1">
                    <a:lumMod val="95000"/>
                  </a:schemeClr>
                </a:solidFill>
                <a:latin typeface="仓耳渔阳体 W01" panose="02020400000000000000" pitchFamily="18" charset="-122"/>
                <a:ea typeface="仓耳渔阳体 W01" panose="02020400000000000000" pitchFamily="18" charset="-122"/>
              </a:rPr>
              <a:t>PPT</a:t>
            </a:r>
            <a:endParaRPr lang="zh-CN" altLang="en-US" b="1" dirty="0">
              <a:solidFill>
                <a:schemeClr val="bg1">
                  <a:lumMod val="95000"/>
                </a:schemeClr>
              </a:solidFill>
              <a:latin typeface="仓耳渔阳体 W01" panose="02020400000000000000" pitchFamily="18" charset="-122"/>
              <a:ea typeface="仓耳渔阳体 W01" panose="02020400000000000000" pitchFamily="18" charset="-122"/>
            </a:endParaRPr>
          </a:p>
        </p:txBody>
      </p:sp>
      <p:sp>
        <p:nvSpPr>
          <p:cNvPr id="3" name="矩形 2">
            <a:extLst>
              <a:ext uri="{FF2B5EF4-FFF2-40B4-BE49-F238E27FC236}">
                <a16:creationId xmlns:a16="http://schemas.microsoft.com/office/drawing/2014/main" id="{81A1A032-0841-4B1C-8FED-7A4944AEB649}"/>
              </a:ext>
            </a:extLst>
          </p:cNvPr>
          <p:cNvSpPr/>
          <p:nvPr/>
        </p:nvSpPr>
        <p:spPr>
          <a:xfrm>
            <a:off x="5080955" y="1864461"/>
            <a:ext cx="45719" cy="3102372"/>
          </a:xfrm>
          <a:prstGeom prst="rect">
            <a:avLst/>
          </a:prstGeom>
          <a:solidFill>
            <a:schemeClr val="bg1">
              <a:lumMod val="9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BB9A335-70C3-4A4B-81C1-B47EA2328C96}"/>
              </a:ext>
            </a:extLst>
          </p:cNvPr>
          <p:cNvPicPr>
            <a:picLocks noChangeAspect="1"/>
          </p:cNvPicPr>
          <p:nvPr/>
        </p:nvPicPr>
        <p:blipFill>
          <a:blip r:embed="R1abf9235ba6f43cc">
            <a:extLst>
              <a:ext uri="{28A0092B-C50C-407E-A947-70E740481C1C}">
                <a14:useLocalDpi xmlns:a14="http://schemas.microsoft.com/office/drawing/2010/main" val="0"/>
              </a:ext>
            </a:extLst>
          </a:blip>
          <a:stretch>
            <a:fillRect/>
          </a:stretch>
        </p:blipFill>
        <p:spPr>
          <a:xfrm>
            <a:off x="5724696" y="2021301"/>
            <a:ext cx="2681263" cy="2674457"/>
          </a:xfrm>
          <a:prstGeom prst="rect">
            <a:avLst/>
          </a:prstGeom>
        </p:spPr>
      </p:pic>
      <p:pic>
        <p:nvPicPr>
          <p:cNvPr id="10" name="图片 9">
            <a:extLst>
              <a:ext uri="{FF2B5EF4-FFF2-40B4-BE49-F238E27FC236}">
                <a16:creationId xmlns:a16="http://schemas.microsoft.com/office/drawing/2014/main" id="{942AEF2D-B744-4560-9A2F-FF966B3102DC}"/>
              </a:ext>
            </a:extLst>
          </p:cNvPr>
          <p:cNvPicPr>
            <a:picLocks noChangeAspect="1"/>
          </p:cNvPicPr>
          <p:nvPr/>
        </p:nvPicPr>
        <p:blipFill>
          <a:blip r:embed="R6eaeedbb45f944d2">
            <a:extLst>
              <a:ext uri="{28A0092B-C50C-407E-A947-70E740481C1C}">
                <a14:useLocalDpi xmlns:a14="http://schemas.microsoft.com/office/drawing/2010/main" val="0"/>
              </a:ext>
            </a:extLst>
          </a:blip>
          <a:stretch>
            <a:fillRect/>
          </a:stretch>
        </p:blipFill>
        <p:spPr>
          <a:xfrm>
            <a:off x="8610918" y="2021301"/>
            <a:ext cx="2674457" cy="2674457"/>
          </a:xfrm>
          <a:prstGeom prst="rect">
            <a:avLst/>
          </a:prstGeom>
        </p:spPr>
      </p:pic>
      <p:sp>
        <p:nvSpPr>
          <p:cNvPr id="11" name="文本框 10">
            <a:extLst>
              <a:ext uri="{FF2B5EF4-FFF2-40B4-BE49-F238E27FC236}">
                <a16:creationId xmlns:a16="http://schemas.microsoft.com/office/drawing/2014/main" id="{03CA63A7-809A-468C-94F9-ACD3DBB5A182}"/>
              </a:ext>
            </a:extLst>
          </p:cNvPr>
          <p:cNvSpPr txBox="1"/>
          <p:nvPr/>
        </p:nvSpPr>
        <p:spPr>
          <a:xfrm>
            <a:off x="8825793" y="4909715"/>
            <a:ext cx="2146300" cy="369332"/>
          </a:xfrm>
          <a:prstGeom prst="rect">
            <a:avLst/>
          </a:prstGeom>
          <a:noFill/>
        </p:spPr>
        <p:txBody>
          <a:bodyPr wrap="square" rtlCol="0">
            <a:spAutoFit/>
          </a:bodyPr>
          <a:lstStyle/>
          <a:p>
            <a:pPr algn="ctr"/>
            <a:r>
              <a:rPr lang="zh-CN" altLang="en-US" b="1" dirty="0">
                <a:solidFill>
                  <a:schemeClr val="bg1">
                    <a:lumMod val="95000"/>
                  </a:schemeClr>
                </a:solidFill>
                <a:latin typeface="仓耳渔阳体 W01" panose="02020400000000000000" pitchFamily="18" charset="-122"/>
                <a:ea typeface="仓耳渔阳体 W01" panose="02020400000000000000" pitchFamily="18" charset="-122"/>
              </a:rPr>
              <a:t>扫码免费下载</a:t>
            </a:r>
            <a:r>
              <a:rPr lang="en-US" altLang="zh-CN" b="1" dirty="0">
                <a:solidFill>
                  <a:schemeClr val="bg1">
                    <a:lumMod val="95000"/>
                  </a:schemeClr>
                </a:solidFill>
                <a:latin typeface="仓耳渔阳体 W01" panose="02020400000000000000" pitchFamily="18" charset="-122"/>
                <a:ea typeface="仓耳渔阳体 W01" panose="02020400000000000000" pitchFamily="18" charset="-122"/>
              </a:rPr>
              <a:t>PPT</a:t>
            </a:r>
            <a:endParaRPr lang="zh-CN" altLang="en-US" b="1" dirty="0">
              <a:solidFill>
                <a:schemeClr val="bg1">
                  <a:lumMod val="95000"/>
                </a:schemeClr>
              </a:solidFill>
              <a:latin typeface="仓耳渔阳体 W01" panose="02020400000000000000" pitchFamily="18" charset="-122"/>
              <a:ea typeface="仓耳渔阳体 W01" panose="02020400000000000000" pitchFamily="18" charset="-122"/>
            </a:endParaRPr>
          </a:p>
        </p:txBody>
      </p:sp>
      <p:sp>
        <p:nvSpPr>
          <p:cNvPr id="4" name="文本框 3">
            <a:extLst>
              <a:ext uri="{FF2B5EF4-FFF2-40B4-BE49-F238E27FC236}">
                <a16:creationId xmlns:a16="http://schemas.microsoft.com/office/drawing/2014/main" id="{0A4B7339-B398-3FD7-C6A0-C04CA9B97F64}"/>
              </a:ext>
            </a:extLst>
          </p:cNvPr>
          <p:cNvSpPr txBox="1"/>
          <p:nvPr/>
        </p:nvSpPr>
        <p:spPr>
          <a:xfrm>
            <a:off x="0" y="7200684"/>
            <a:ext cx="2997200" cy="369332"/>
          </a:xfrm>
          <a:prstGeom prst="rect">
            <a:avLst/>
          </a:prstGeom>
          <a:noFill/>
        </p:spPr>
        <p:txBody>
          <a:bodyPr wrap="square" rtlCol="0">
            <a:spAutoFit/>
          </a:bodyPr>
          <a:lstStyle/>
          <a:p>
            <a:r>
              <a:rPr lang="en-US" altLang="zh-CN" dirty="0"/>
              <a:t>PPTSUPERMARKETDELETE</a:t>
            </a:r>
            <a:endParaRPr lang="zh-CN" altLang="en-US" dirty="0"/>
          </a:p>
        </p:txBody>
      </p:sp>
      <mc:AlternateContent xmlns:mc="http://schemas.openxmlformats.org/markup-compatibility/2006" xmlns:p14="http://schemas.microsoft.com/office/powerpoint/2010/main">
        <mc:Choice Requires="p14">
          <p:contentPart p14:bwMode="auto" r:id="R755dd8f444d04fbd">
            <p14:nvContentPartPr>
              <p14:cNvPr id="8" name="墨迹 7">
                <a:extLst>
                  <a:ext uri="{FF2B5EF4-FFF2-40B4-BE49-F238E27FC236}">
                    <a16:creationId xmlns:a16="http://schemas.microsoft.com/office/drawing/2014/main" id="{C3A23951-8F7A-C074-0508-B253AE77A3EC}"/>
                  </a:ext>
                </a:extLst>
              </p14:cNvPr>
              <p14:cNvContentPartPr/>
              <p14:nvPr/>
            </p14:nvContentPartPr>
            <p14:xfrm>
              <a:off x="907950" y="-825390"/>
              <a:ext cx="360" cy="360"/>
            </p14:xfrm>
          </p:contentPart>
        </mc:Choice>
        <mc:Fallback xmlns="">
          <p:pic>
            <p:nvPicPr>
              <p:cNvPr id="8" name="墨迹 7">
                <a:extLst>
                  <a:ext uri="{FF2B5EF4-FFF2-40B4-BE49-F238E27FC236}">
                    <a16:creationId xmlns:a16="http://schemas.microsoft.com/office/drawing/2014/main" id="{C3A23951-8F7A-C074-0508-B253AE77A3EC}"/>
                  </a:ext>
                </a:extLst>
              </p:cNvPr>
              <p:cNvPicPr/>
              <p:nvPr/>
            </p:nvPicPr>
            <p:blipFill>
              <a:blip r:embed="Rac2dd0a6e62a4089"/>
              <a:stretch>
                <a:fillRect/>
              </a:stretch>
            </p:blipFill>
            <p:spPr>
              <a:xfrm>
                <a:off x="871950" y="-86139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391c79b6ead14c4a">
            <p14:nvContentPartPr>
              <p14:cNvPr id="13" name="墨迹 12">
                <a:extLst>
                  <a:ext uri="{FF2B5EF4-FFF2-40B4-BE49-F238E27FC236}">
                    <a16:creationId xmlns:a16="http://schemas.microsoft.com/office/drawing/2014/main" id="{B246111E-1F5F-8EBC-30A7-B9BD6BE16BBE}"/>
                  </a:ext>
                </a:extLst>
              </p14:cNvPr>
              <p14:cNvContentPartPr/>
              <p14:nvPr/>
            </p14:nvContentPartPr>
            <p14:xfrm>
              <a:off x="1130070" y="-939870"/>
              <a:ext cx="360" cy="360"/>
            </p14:xfrm>
          </p:contentPart>
        </mc:Choice>
        <mc:Fallback xmlns="">
          <p:pic>
            <p:nvPicPr>
              <p:cNvPr id="13" name="墨迹 12">
                <a:extLst>
                  <a:ext uri="{FF2B5EF4-FFF2-40B4-BE49-F238E27FC236}">
                    <a16:creationId xmlns:a16="http://schemas.microsoft.com/office/drawing/2014/main" id="{B246111E-1F5F-8EBC-30A7-B9BD6BE16BBE}"/>
                  </a:ext>
                </a:extLst>
              </p:cNvPr>
              <p:cNvPicPr/>
              <p:nvPr/>
            </p:nvPicPr>
            <p:blipFill>
              <a:blip r:embed="Rac2dd0a6e62a4089"/>
              <a:stretch>
                <a:fillRect/>
              </a:stretch>
            </p:blipFill>
            <p:spPr>
              <a:xfrm>
                <a:off x="1094070" y="-97551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608f7df5b6354873">
            <p14:nvContentPartPr>
              <p14:cNvPr id="14" name="墨迹 13">
                <a:extLst>
                  <a:ext uri="{FF2B5EF4-FFF2-40B4-BE49-F238E27FC236}">
                    <a16:creationId xmlns:a16="http://schemas.microsoft.com/office/drawing/2014/main" id="{6F98102C-FD2E-9B72-3256-0796EF72E5B4}"/>
                  </a:ext>
                </a:extLst>
              </p14:cNvPr>
              <p14:cNvContentPartPr/>
              <p14:nvPr/>
            </p14:nvContentPartPr>
            <p14:xfrm>
              <a:off x="768270" y="-768510"/>
              <a:ext cx="360" cy="360"/>
            </p14:xfrm>
          </p:contentPart>
        </mc:Choice>
        <mc:Fallback xmlns="">
          <p:pic>
            <p:nvPicPr>
              <p:cNvPr id="14" name="墨迹 13">
                <a:extLst>
                  <a:ext uri="{FF2B5EF4-FFF2-40B4-BE49-F238E27FC236}">
                    <a16:creationId xmlns:a16="http://schemas.microsoft.com/office/drawing/2014/main" id="{6F98102C-FD2E-9B72-3256-0796EF72E5B4}"/>
                  </a:ext>
                </a:extLst>
              </p:cNvPr>
              <p:cNvPicPr/>
              <p:nvPr/>
            </p:nvPicPr>
            <p:blipFill>
              <a:blip r:embed="Rac2dd0a6e62a4089"/>
              <a:stretch>
                <a:fillRect/>
              </a:stretch>
            </p:blipFill>
            <p:spPr>
              <a:xfrm>
                <a:off x="732270" y="-804150"/>
                <a:ext cx="72000" cy="72000"/>
              </a:xfrm>
              <a:prstGeom prst="rect">
                <a:avLst/>
              </a:prstGeom>
            </p:spPr>
          </p:pic>
        </mc:Fallback>
      </mc:AlternateContent>
    </p:spTree>
    <p:extLst>
      <p:ext uri="{BB962C8B-B14F-4D97-AF65-F5344CB8AC3E}">
        <p14:creationId xmlns:p14="http://schemas.microsoft.com/office/powerpoint/2010/main" val="3894511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4080D3-C107-4B9E-8301-B6F9C09BEEC1}"/>
              </a:ext>
            </a:extLst>
          </p:cNvPr>
          <p:cNvSpPr txBox="1"/>
          <p:nvPr/>
        </p:nvSpPr>
        <p:spPr>
          <a:xfrm>
            <a:off x="2457408" y="1563181"/>
            <a:ext cx="8048861" cy="2355132"/>
          </a:xfrm>
          <a:prstGeom prst="rect">
            <a:avLst/>
          </a:prstGeom>
          <a:noFill/>
        </p:spPr>
        <p:txBody>
          <a:bodyPr wrap="square" rtlCol="0">
            <a:spAutoFit/>
          </a:bodyPr>
          <a:lstStyle/>
          <a:p>
            <a:r>
              <a:rPr lang="zh-CN" altLang="en-US" sz="2400" dirty="0">
                <a:latin typeface="思源黑体 CN Normal" panose="020B0400000000000000" pitchFamily="34" charset="-122"/>
                <a:ea typeface="思源黑体 CN Normal" panose="020B0400000000000000" pitchFamily="34" charset="-122"/>
              </a:rPr>
              <a:t>提示：</a:t>
            </a:r>
            <a:endParaRPr lang="en-US" altLang="zh-CN" sz="2400" dirty="0">
              <a:latin typeface="思源黑体 CN Normal" panose="020B0400000000000000" pitchFamily="34" charset="-122"/>
              <a:ea typeface="思源黑体 CN Normal" panose="020B0400000000000000" pitchFamily="34" charset="-122"/>
            </a:endParaRPr>
          </a:p>
          <a:p>
            <a:endParaRPr lang="en-US" altLang="zh-CN" dirty="0">
              <a:latin typeface="思源黑体 CN Normal" panose="020B0400000000000000" pitchFamily="34" charset="-122"/>
              <a:ea typeface="思源黑体 CN Normal" panose="020B0400000000000000" pitchFamily="34" charset="-122"/>
            </a:endParaRPr>
          </a:p>
          <a:p>
            <a:pPr>
              <a:lnSpc>
                <a:spcPct val="150000"/>
              </a:lnSpc>
            </a:pPr>
            <a:r>
              <a:rPr lang="zh-CN" altLang="en-US" dirty="0">
                <a:solidFill>
                  <a:schemeClr val="bg1">
                    <a:lumMod val="65000"/>
                  </a:schemeClr>
                </a:solidFill>
                <a:latin typeface="思源黑体 CN Normal" panose="020B0400000000000000" pitchFamily="34" charset="-122"/>
                <a:ea typeface="思源黑体 CN Normal" panose="020B0400000000000000" pitchFamily="34" charset="-122"/>
              </a:rPr>
              <a:t>此文件仅供您在内部团队交流学习交流之用，</a:t>
            </a:r>
            <a:r>
              <a:rPr lang="zh-CN" altLang="en-US" dirty="0">
                <a:solidFill>
                  <a:srgbClr val="FF0000"/>
                </a:solidFill>
                <a:latin typeface="思源黑体 CN Normal" panose="020B0400000000000000" pitchFamily="34" charset="-122"/>
                <a:ea typeface="思源黑体 CN Normal" panose="020B0400000000000000" pitchFamily="34" charset="-122"/>
              </a:rPr>
              <a:t>严禁</a:t>
            </a:r>
            <a:r>
              <a:rPr lang="zh-CN" altLang="en-US" dirty="0">
                <a:solidFill>
                  <a:schemeClr val="bg1">
                    <a:lumMod val="65000"/>
                  </a:schemeClr>
                </a:solidFill>
                <a:latin typeface="思源黑体 CN Normal" panose="020B0400000000000000" pitchFamily="34" charset="-122"/>
                <a:ea typeface="思源黑体 CN Normal" panose="020B0400000000000000" pitchFamily="34" charset="-122"/>
              </a:rPr>
              <a:t>在其他公共领域传播或商用。如果因为您将本站资源用于其他用途而引起的纠纷，本站不负任何责任</a:t>
            </a:r>
            <a:endParaRPr lang="en-US" altLang="zh-CN" dirty="0">
              <a:solidFill>
                <a:schemeClr val="bg1">
                  <a:lumMod val="65000"/>
                </a:schemeClr>
              </a:solidFill>
              <a:latin typeface="思源黑体 CN Normal" panose="020B0400000000000000" pitchFamily="34" charset="-122"/>
              <a:ea typeface="思源黑体 CN Normal" panose="020B0400000000000000" pitchFamily="34" charset="-122"/>
            </a:endParaRPr>
          </a:p>
          <a:p>
            <a:pPr>
              <a:lnSpc>
                <a:spcPct val="150000"/>
              </a:lnSpc>
            </a:pPr>
            <a:r>
              <a:rPr lang="zh-CN" altLang="en-US" dirty="0">
                <a:solidFill>
                  <a:schemeClr val="bg1">
                    <a:lumMod val="65000"/>
                  </a:schemeClr>
                </a:solidFill>
                <a:latin typeface="思源黑体 CN Normal" panose="020B0400000000000000" pitchFamily="34" charset="-122"/>
                <a:ea typeface="思源黑体 CN Normal" panose="020B0400000000000000" pitchFamily="34" charset="-122"/>
              </a:rPr>
              <a:t>部分页面仅有一行过渡文字，如不需要请删除</a:t>
            </a:r>
            <a:endParaRPr lang="en-US" altLang="zh-CN" dirty="0">
              <a:solidFill>
                <a:schemeClr val="bg1">
                  <a:lumMod val="65000"/>
                </a:schemeClr>
              </a:solidFill>
              <a:latin typeface="思源黑体 CN Normal" panose="020B0400000000000000" pitchFamily="34" charset="-122"/>
              <a:ea typeface="思源黑体 CN Normal" panose="020B0400000000000000" pitchFamily="34" charset="-122"/>
            </a:endParaRPr>
          </a:p>
          <a:p>
            <a:pPr>
              <a:lnSpc>
                <a:spcPct val="150000"/>
              </a:lnSpc>
            </a:pPr>
            <a:r>
              <a:rPr lang="zh-CN" altLang="en-US" dirty="0">
                <a:solidFill>
                  <a:schemeClr val="bg1">
                    <a:lumMod val="65000"/>
                  </a:schemeClr>
                </a:solidFill>
                <a:latin typeface="思源黑体 CN Normal" panose="020B0400000000000000" pitchFamily="34" charset="-122"/>
                <a:ea typeface="思源黑体 CN Normal" panose="020B0400000000000000" pitchFamily="34" charset="-122"/>
              </a:rPr>
              <a:t>文档正文字体为：思源等宽 </a:t>
            </a:r>
            <a:r>
              <a:rPr lang="en-US" altLang="zh-CN" dirty="0">
                <a:solidFill>
                  <a:schemeClr val="bg1">
                    <a:lumMod val="65000"/>
                  </a:schemeClr>
                </a:solidFill>
                <a:latin typeface="思源黑体 CN Normal" panose="020B0400000000000000" pitchFamily="34" charset="-122"/>
                <a:ea typeface="思源黑体 CN Normal" panose="020B0400000000000000" pitchFamily="34" charset="-122"/>
              </a:rPr>
              <a:t>L(</a:t>
            </a:r>
            <a:r>
              <a:rPr lang="en-US" altLang="zh-CN" dirty="0" err="1">
                <a:solidFill>
                  <a:schemeClr val="bg1">
                    <a:lumMod val="65000"/>
                  </a:schemeClr>
                </a:solidFill>
                <a:latin typeface="思源黑体 CN Normal" panose="020B0400000000000000" pitchFamily="34" charset="-122"/>
                <a:ea typeface="思源黑体 CN Normal" panose="020B0400000000000000" pitchFamily="34" charset="-122"/>
              </a:rPr>
              <a:t>SourceHanMonoSC</a:t>
            </a:r>
            <a:r>
              <a:rPr lang="en-US" altLang="zh-CN" dirty="0">
                <a:solidFill>
                  <a:schemeClr val="bg1">
                    <a:lumMod val="65000"/>
                  </a:schemeClr>
                </a:solidFill>
                <a:latin typeface="思源黑体 CN Normal" panose="020B0400000000000000" pitchFamily="34" charset="-122"/>
                <a:ea typeface="思源黑体 CN Normal" panose="020B0400000000000000" pitchFamily="34" charset="-122"/>
              </a:rPr>
              <a:t>-Light)</a:t>
            </a:r>
            <a:r>
              <a:rPr lang="zh-CN" altLang="en-US" dirty="0">
                <a:solidFill>
                  <a:schemeClr val="bg1">
                    <a:lumMod val="65000"/>
                  </a:schemeClr>
                </a:solidFill>
                <a:latin typeface="思源黑体 CN Normal" panose="020B0400000000000000" pitchFamily="34" charset="-122"/>
                <a:ea typeface="思源黑体 CN Normal" panose="020B0400000000000000" pitchFamily="34" charset="-122"/>
              </a:rPr>
              <a:t>、</a:t>
            </a:r>
            <a:r>
              <a:rPr lang="en-US" altLang="zh-CN" dirty="0" err="1">
                <a:solidFill>
                  <a:schemeClr val="bg1">
                    <a:lumMod val="65000"/>
                  </a:schemeClr>
                </a:solidFill>
                <a:latin typeface="思源黑体 CN Normal" panose="020B0400000000000000" pitchFamily="34" charset="-122"/>
                <a:ea typeface="思源黑体 CN Normal" panose="020B0400000000000000" pitchFamily="34" charset="-122"/>
              </a:rPr>
              <a:t>MiSans</a:t>
            </a:r>
            <a:r>
              <a:rPr lang="en-US" altLang="zh-CN" dirty="0">
                <a:solidFill>
                  <a:srgbClr val="212529"/>
                </a:solidFill>
                <a:latin typeface="Helvetica Neue"/>
              </a:rPr>
              <a:t> </a:t>
            </a:r>
            <a:r>
              <a:rPr lang="en-US" altLang="zh-CN" dirty="0">
                <a:solidFill>
                  <a:schemeClr val="bg1">
                    <a:lumMod val="65000"/>
                  </a:schemeClr>
                </a:solidFill>
                <a:latin typeface="思源黑体 CN Normal" panose="020B0400000000000000" pitchFamily="34" charset="-122"/>
                <a:ea typeface="思源黑体 CN Normal" panose="020B0400000000000000" pitchFamily="34" charset="-122"/>
              </a:rPr>
              <a:t>Normal</a:t>
            </a:r>
          </a:p>
        </p:txBody>
      </p:sp>
      <p:sp>
        <p:nvSpPr>
          <p:cNvPr id="2" name="文本框 1">
            <a:extLst>
              <a:ext uri="{FF2B5EF4-FFF2-40B4-BE49-F238E27FC236}">
                <a16:creationId xmlns:a16="http://schemas.microsoft.com/office/drawing/2014/main" id="{79794011-D81E-4EA4-8D23-16A9A2804D37}"/>
              </a:ext>
            </a:extLst>
          </p:cNvPr>
          <p:cNvSpPr txBox="1"/>
          <p:nvPr/>
        </p:nvSpPr>
        <p:spPr>
          <a:xfrm>
            <a:off x="2457409" y="4417013"/>
            <a:ext cx="5277798" cy="369332"/>
          </a:xfrm>
          <a:prstGeom prst="rect">
            <a:avLst/>
          </a:prstGeom>
          <a:noFill/>
        </p:spPr>
        <p:txBody>
          <a:bodyPr wrap="square" rtlCol="0">
            <a:spAutoFit/>
          </a:bodyPr>
          <a:lstStyle/>
          <a:p>
            <a:r>
              <a:rPr lang="zh-CN" altLang="en-US" dirty="0">
                <a:hlinkClick r:id="Rd4b54daabcd4463e9b5a50a535257222"/>
              </a:rPr>
              <a:t>部分字体来源于</a:t>
            </a:r>
            <a:r>
              <a:rPr lang="en-US" altLang="zh-CN" dirty="0">
                <a:hlinkClick r:id="Rd4b54daabcd4463e9b5a50a535257222"/>
              </a:rPr>
              <a:t>100font.com  </a:t>
            </a:r>
            <a:r>
              <a:rPr lang="zh-CN" altLang="en-US" dirty="0">
                <a:hlinkClick r:id="Rd4b54daabcd4463e9b5a50a535257222"/>
              </a:rPr>
              <a:t>点击此链接下载字体</a:t>
            </a:r>
            <a:endParaRPr lang="zh-CN" altLang="en-US" dirty="0"/>
          </a:p>
        </p:txBody>
      </p:sp>
      <p:sp>
        <p:nvSpPr>
          <p:cNvPr id="6" name="文本框 5">
            <a:extLst>
              <a:ext uri="{FF2B5EF4-FFF2-40B4-BE49-F238E27FC236}">
                <a16:creationId xmlns:a16="http://schemas.microsoft.com/office/drawing/2014/main" id="{F508EA67-B168-4E60-98E2-BE39D312B392}"/>
              </a:ext>
            </a:extLst>
          </p:cNvPr>
          <p:cNvSpPr txBox="1"/>
          <p:nvPr/>
        </p:nvSpPr>
        <p:spPr>
          <a:xfrm>
            <a:off x="2457409" y="4822886"/>
            <a:ext cx="7017821" cy="369332"/>
          </a:xfrm>
          <a:prstGeom prst="rect">
            <a:avLst/>
          </a:prstGeom>
          <a:noFill/>
        </p:spPr>
        <p:txBody>
          <a:bodyPr wrap="square" rtlCol="0">
            <a:spAutoFit/>
          </a:bodyPr>
          <a:lstStyle/>
          <a:p>
            <a:r>
              <a:rPr lang="zh-CN" altLang="en-US" dirty="0">
                <a:hlinkClick r:id="R40abb86d6e8d424eb82f44b8727e02b0"/>
              </a:rPr>
              <a:t>部分图标来源于</a:t>
            </a:r>
            <a:r>
              <a:rPr lang="en-US" altLang="zh-CN" dirty="0">
                <a:hlinkClick r:id="R40abb86d6e8d424eb82f44b8727e02b0"/>
              </a:rPr>
              <a:t>Storyset.com </a:t>
            </a:r>
            <a:r>
              <a:rPr lang="zh-CN" altLang="en-US" dirty="0">
                <a:hlinkClick r:id="R40abb86d6e8d424eb82f44b8727e02b0"/>
              </a:rPr>
              <a:t>点击此链接获取图标</a:t>
            </a:r>
            <a:endParaRPr lang="zh-CN" altLang="en-US" dirty="0"/>
          </a:p>
        </p:txBody>
      </p:sp>
    </p:spTree>
    <p:extLst>
      <p:ext uri="{BB962C8B-B14F-4D97-AF65-F5344CB8AC3E}">
        <p14:creationId xmlns:p14="http://schemas.microsoft.com/office/powerpoint/2010/main" val="410616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390115" y="1262385"/>
            <a:ext cx="5121149" cy="707886"/>
          </a:xfrm>
          <a:prstGeom prst="rect">
            <a:avLst/>
          </a:prstGeom>
          <a:noFill/>
        </p:spPr>
        <p:txBody>
          <a:bodyPr wrap="square" rtlCol="0">
            <a:spAutoFit/>
          </a:bodyPr>
          <a:lstStyle>
            <a:defPPr>
              <a:defRPr lang="en-US"/>
            </a:defPPr>
            <a:lvl1pPr>
              <a:defRPr sz="4400" b="1">
                <a:solidFill>
                  <a:schemeClr val="accent1"/>
                </a:solidFill>
                <a:latin typeface="+mj-lt"/>
                <a:ea typeface="+mj-ea"/>
              </a:defRPr>
            </a:lvl1pPr>
          </a:lstStyle>
          <a:p>
            <a:r>
              <a:rPr lang="en-US" altLang="zh-CN" sz="4000">
                <a:latin typeface="Arial" panose="020B0604020202020204"/>
                <a:ea typeface="微软雅黑" panose="020B0503020204020204" pitchFamily="34" charset="-122"/>
                <a:sym typeface="Arial" panose="020B0604020202020204"/>
              </a:rPr>
              <a:t>Summary Of Work</a:t>
            </a:r>
            <a:endParaRPr lang="en-US" altLang="zh-CN" sz="4000">
              <a:latin typeface="Arial" panose="020B0604020202020204"/>
              <a:ea typeface="微软雅黑" panose="020B0503020204020204" pitchFamily="34" charset="-122"/>
              <a:sym typeface="Arial" panose="020B0604020202020204"/>
            </a:endParaRPr>
          </a:p>
        </p:txBody>
      </p:sp>
      <p:sp>
        <p:nvSpPr>
          <p:cNvPr id="32" name="矩形 31"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390115" y="2069506"/>
            <a:ext cx="3860385" cy="1061829"/>
          </a:xfrm>
          <a:prstGeom prst="rect">
            <a:avLst/>
          </a:prstGeom>
        </p:spPr>
        <p:txBody>
          <a:bodyPr wrap="square">
            <a:spAutoFit/>
          </a:bodyPr>
          <a:lstStyle/>
          <a:p>
            <a:pPr lvl="0" fontAlgn="base">
              <a:lnSpc>
                <a:spcPct val="150000"/>
              </a:lnSpc>
              <a:spcBef>
                <a:spcPct val="0"/>
              </a:spcBef>
              <a:spcAft>
                <a:spcPct val="0"/>
              </a:spcAft>
            </a:pP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Lorem</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ipsum</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dolor sit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amet</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consectetuer</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adipiscing</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elit</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Aenean</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commodo</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ligula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eget</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dolor. Cum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sociis</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natoque</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penatibus</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et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magnis</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dis parturient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montes</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nascetur</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ridiculus</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mus. </a:t>
            </a:r>
            <a:endPar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
        <p:nvSpPr>
          <p:cNvPr id="12" name="矩形 11"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390115" y="2963126"/>
            <a:ext cx="3860385" cy="1061829"/>
          </a:xfrm>
          <a:prstGeom prst="rect">
            <a:avLst/>
          </a:prstGeom>
        </p:spPr>
        <p:txBody>
          <a:bodyPr wrap="square">
            <a:spAutoFit/>
          </a:bodyPr>
          <a:lstStyle/>
          <a:p>
            <a:pPr lvl="0" fontAlgn="base">
              <a:lnSpc>
                <a:spcPct val="150000"/>
              </a:lnSpc>
              <a:spcBef>
                <a:spcPct val="0"/>
              </a:spcBef>
              <a:spcAft>
                <a:spcPct val="0"/>
              </a:spcAft>
            </a:pP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Lorem</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ipsum</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dolor sit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amet</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consectetuer</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adipiscing</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elit</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Aenean</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commodo</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ligula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eget</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dolor. Cum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sociis</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natoque</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penatibus</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et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magnis</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dis parturient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montes</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nascetur</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ridiculus</a:t>
            </a:r>
            <a:r>
              <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 mus. </a:t>
            </a:r>
            <a:endParaRPr lang="en-US" altLang="zh-CN" sz="1050" dirty="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
        <p:nvSpPr>
          <p:cNvPr id="13" name="矩形 12"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4975970" y="2069506"/>
            <a:ext cx="3860385" cy="1061829"/>
          </a:xfrm>
          <a:prstGeom prst="rect">
            <a:avLst/>
          </a:prstGeom>
        </p:spPr>
        <p:txBody>
          <a:bodyPr wrap="square">
            <a:spAutoFit/>
          </a:bodyPr>
          <a:lstStyle/>
          <a:p>
            <a:pPr lvl="0" fontAlgn="base">
              <a:lnSpc>
                <a:spcPct val="150000"/>
              </a:lnSpc>
              <a:spcBef>
                <a:spcPct val="0"/>
              </a:spcBef>
              <a:spcAft>
                <a:spcPct val="0"/>
              </a:spcAft>
            </a:pPr>
            <a:r>
              <a:rPr lang="en-US" altLang="zh-CN" sz="105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105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
        <p:nvSpPr>
          <p:cNvPr id="14" name="矩形 13"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4975970" y="2963126"/>
            <a:ext cx="3860385" cy="1061829"/>
          </a:xfrm>
          <a:prstGeom prst="rect">
            <a:avLst/>
          </a:prstGeom>
        </p:spPr>
        <p:txBody>
          <a:bodyPr wrap="square">
            <a:spAutoFit/>
          </a:bodyPr>
          <a:lstStyle/>
          <a:p>
            <a:pPr lvl="0" fontAlgn="base">
              <a:lnSpc>
                <a:spcPct val="150000"/>
              </a:lnSpc>
              <a:spcBef>
                <a:spcPct val="0"/>
              </a:spcBef>
              <a:spcAft>
                <a:spcPct val="0"/>
              </a:spcAft>
            </a:pPr>
            <a:r>
              <a:rPr lang="en-US" altLang="zh-CN" sz="105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105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485529" y="0"/>
            <a:ext cx="1658471" cy="5143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文本框 6"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185142" y="855161"/>
            <a:ext cx="2626040" cy="1323439"/>
          </a:xfrm>
          <a:prstGeom prst="rect">
            <a:avLst/>
          </a:prstGeom>
          <a:noFill/>
        </p:spPr>
        <p:txBody>
          <a:bodyPr wrap="square" rtlCol="0">
            <a:spAutoFit/>
          </a:bodyPr>
          <a:lstStyle>
            <a:defPPr>
              <a:defRPr lang="en-US"/>
            </a:defPPr>
            <a:lvl1pPr>
              <a:defRPr sz="4000" b="1">
                <a:solidFill>
                  <a:schemeClr val="accent1"/>
                </a:solidFill>
                <a:latin typeface="+mj-lt"/>
                <a:ea typeface="+mj-ea"/>
              </a:defRPr>
            </a:lvl1pPr>
          </a:lstStyle>
          <a:p>
            <a:r>
              <a:rPr lang="en-US" altLang="zh-CN" b="0">
                <a:latin typeface="Arial" panose="020B0604020202020204"/>
                <a:ea typeface="微软雅黑" panose="020B0503020204020204" pitchFamily="34" charset="-122"/>
                <a:sym typeface="Arial" panose="020B0604020202020204"/>
              </a:rPr>
              <a:t>Summary </a:t>
            </a:r>
            <a:endParaRPr lang="en-US" altLang="zh-CN" b="0">
              <a:latin typeface="Arial" panose="020B0604020202020204"/>
              <a:ea typeface="微软雅黑" panose="020B0503020204020204" pitchFamily="34" charset="-122"/>
              <a:sym typeface="Arial" panose="020B0604020202020204"/>
            </a:endParaRPr>
          </a:p>
          <a:p>
            <a:r>
              <a:rPr lang="en-US" altLang="zh-CN" b="0">
                <a:latin typeface="Arial" panose="020B0604020202020204"/>
                <a:ea typeface="微软雅黑" panose="020B0503020204020204" pitchFamily="34" charset="-122"/>
                <a:sym typeface="Arial" panose="020B0604020202020204"/>
              </a:rPr>
              <a:t>Of Work</a:t>
            </a:r>
            <a:endParaRPr lang="en-US" altLang="zh-CN" b="0">
              <a:latin typeface="Arial" panose="020B0604020202020204"/>
              <a:ea typeface="微软雅黑" panose="020B0503020204020204" pitchFamily="34" charset="-122"/>
              <a:sym typeface="Arial" panose="020B0604020202020204"/>
            </a:endParaRPr>
          </a:p>
        </p:txBody>
      </p:sp>
      <p:sp>
        <p:nvSpPr>
          <p:cNvPr id="8" name="矩形 7"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185142" y="2217529"/>
            <a:ext cx="3417040" cy="1061829"/>
          </a:xfrm>
          <a:prstGeom prst="rect">
            <a:avLst/>
          </a:prstGeom>
        </p:spPr>
        <p:txBody>
          <a:bodyPr wrap="square">
            <a:spAutoFit/>
          </a:bodyPr>
          <a:lstStyle/>
          <a:p>
            <a:pPr lvl="0" fontAlgn="base">
              <a:lnSpc>
                <a:spcPct val="150000"/>
              </a:lnSpc>
              <a:spcBef>
                <a:spcPct val="0"/>
              </a:spcBef>
              <a:spcAft>
                <a:spcPct val="0"/>
              </a:spcAft>
            </a:pPr>
            <a:r>
              <a:rPr lang="en-US" altLang="zh-CN" sz="105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105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
        <p:nvSpPr>
          <p:cNvPr id="9" name="矩形 8"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185142" y="3293217"/>
            <a:ext cx="3417040" cy="1061829"/>
          </a:xfrm>
          <a:prstGeom prst="rect">
            <a:avLst/>
          </a:prstGeom>
        </p:spPr>
        <p:txBody>
          <a:bodyPr wrap="square">
            <a:spAutoFit/>
          </a:bodyPr>
          <a:lstStyle/>
          <a:p>
            <a:pPr lvl="0" fontAlgn="base">
              <a:lnSpc>
                <a:spcPct val="150000"/>
              </a:lnSpc>
              <a:spcBef>
                <a:spcPct val="0"/>
              </a:spcBef>
              <a:spcAft>
                <a:spcPct val="0"/>
              </a:spcAft>
            </a:pPr>
            <a:r>
              <a:rPr lang="en-US" altLang="zh-CN" sz="105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105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endParaRPr>
          </a:p>
        </p:txBody>
      </p:sp>
      <p:pic>
        <p:nvPicPr>
          <p:cNvPr id="5" name="图片 4"/>
          <p:cNvPicPr>
            <a:picLocks noChangeAspect="1"/>
          </p:cNvPicPr>
          <p:nvPr/>
        </p:nvPicPr>
        <p:blipFill rotWithShape="1">
          <a:blip r:embed="Rdfc8b76c0f2349f1" cstate="print">
            <a:extLst>
              <a:ext uri="{28A0092B-C50C-407E-A947-70E740481C1C}">
                <a14:useLocalDpi xmlns:a14="http://schemas.microsoft.com/office/drawing/2010/main" val="0"/>
              </a:ext>
            </a:extLst>
          </a:blip>
          <a:srcRect l="25000" r="25000"/>
          <a:stretch>
            <a:fillRect/>
          </a:stretch>
        </p:blipFill>
        <p:spPr>
          <a:xfrm>
            <a:off x="5541819" y="485028"/>
            <a:ext cx="3130083" cy="417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122389" y="330062"/>
            <a:ext cx="2626040" cy="1323439"/>
          </a:xfrm>
          <a:prstGeom prst="rect">
            <a:avLst/>
          </a:prstGeom>
          <a:noFill/>
        </p:spPr>
        <p:txBody>
          <a:bodyPr wrap="square" rtlCol="0">
            <a:spAutoFit/>
          </a:bodyPr>
          <a:lstStyle>
            <a:defPPr>
              <a:defRPr lang="en-US"/>
            </a:defPPr>
            <a:lvl1pPr>
              <a:defRPr sz="4000" b="1">
                <a:solidFill>
                  <a:schemeClr val="accent1"/>
                </a:solidFill>
                <a:latin typeface="+mj-lt"/>
                <a:ea typeface="+mj-ea"/>
              </a:defRPr>
            </a:lvl1pPr>
          </a:lstStyle>
          <a:p>
            <a:r>
              <a:rPr lang="en-US" altLang="zh-CN" b="0">
                <a:latin typeface="Arial" panose="020B0604020202020204"/>
                <a:ea typeface="微软雅黑" panose="020B0503020204020204" pitchFamily="34" charset="-122"/>
                <a:sym typeface="Arial" panose="020B0604020202020204"/>
              </a:rPr>
              <a:t>Summary </a:t>
            </a:r>
            <a:endParaRPr lang="en-US" altLang="zh-CN" b="0">
              <a:latin typeface="Arial" panose="020B0604020202020204"/>
              <a:ea typeface="微软雅黑" panose="020B0503020204020204" pitchFamily="34" charset="-122"/>
              <a:sym typeface="Arial" panose="020B0604020202020204"/>
            </a:endParaRPr>
          </a:p>
          <a:p>
            <a:r>
              <a:rPr lang="en-US" altLang="zh-CN" b="0">
                <a:latin typeface="Arial" panose="020B0604020202020204"/>
                <a:ea typeface="微软雅黑" panose="020B0503020204020204" pitchFamily="34" charset="-122"/>
                <a:sym typeface="Arial" panose="020B0604020202020204"/>
              </a:rPr>
              <a:t>Of Work</a:t>
            </a:r>
            <a:endParaRPr lang="en-US" altLang="zh-CN" b="0">
              <a:latin typeface="Arial" panose="020B0604020202020204"/>
              <a:ea typeface="微软雅黑" panose="020B0503020204020204" pitchFamily="34" charset="-122"/>
              <a:sym typeface="Arial" panose="020B0604020202020204"/>
            </a:endParaRPr>
          </a:p>
        </p:txBody>
      </p:sp>
      <p:sp>
        <p:nvSpPr>
          <p:cNvPr id="14" name="矩形 13"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122389" y="1692430"/>
            <a:ext cx="4216529" cy="789512"/>
          </a:xfrm>
          <a:prstGeom prst="rect">
            <a:avLst/>
          </a:prstGeom>
        </p:spPr>
        <p:txBody>
          <a:bodyPr wrap="square">
            <a:spAutoFit/>
          </a:bodyPr>
          <a:lstStyle/>
          <a:p>
            <a:pPr lvl="0" fontAlgn="base">
              <a:lnSpc>
                <a:spcPct val="150000"/>
              </a:lnSpc>
              <a:spcBef>
                <a:spcPct val="0"/>
              </a:spcBef>
              <a:spcAft>
                <a:spcPct val="0"/>
              </a:spcAft>
            </a:pPr>
            <a:r>
              <a:rPr lang="en-US" altLang="zh-CN" sz="105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1050">
              <a:solidFill>
                <a:schemeClr val="bg1">
                  <a:lumMod val="50000"/>
                </a:schemeClr>
              </a:solidFill>
              <a:latin typeface="Arial" panose="020B0604020202020204"/>
              <a:ea typeface="微软雅黑" panose="020B0503020204020204" pitchFamily="34" charset="-122"/>
              <a:cs typeface="Arial" panose="020B0604020202020204" pitchFamily="34" charset="0"/>
              <a:sym typeface="Arial" panose="020B0604020202020204"/>
            </a:endParaRPr>
          </a:p>
        </p:txBody>
      </p:sp>
      <p:pic>
        <p:nvPicPr>
          <p:cNvPr id="4" name="图片 3"/>
          <p:cNvPicPr>
            <a:picLocks noChangeAspect="1"/>
          </p:cNvPicPr>
          <p:nvPr/>
        </p:nvPicPr>
        <p:blipFill rotWithShape="1">
          <a:blip r:embed="Rd36698d15c15472d" cstate="print">
            <a:extLst>
              <a:ext uri="{28A0092B-C50C-407E-A947-70E740481C1C}">
                <a14:useLocalDpi xmlns:a14="http://schemas.microsoft.com/office/drawing/2010/main" val="0"/>
              </a:ext>
            </a:extLst>
          </a:blip>
          <a:srcRect l="17959" r="19761"/>
          <a:stretch>
            <a:fillRect/>
          </a:stretch>
        </p:blipFill>
        <p:spPr>
          <a:xfrm>
            <a:off x="4338918" y="0"/>
            <a:ext cx="4805082" cy="5143500"/>
          </a:xfrm>
          <a:prstGeom prst="rect">
            <a:avLst/>
          </a:prstGeom>
        </p:spPr>
      </p:pic>
      <p:sp>
        <p:nvSpPr>
          <p:cNvPr id="18" name="矩形 17"/>
          <p:cNvSpPr/>
          <p:nvPr/>
        </p:nvSpPr>
        <p:spPr>
          <a:xfrm>
            <a:off x="122390" y="2723599"/>
            <a:ext cx="1267140" cy="369332"/>
          </a:xfrm>
          <a:prstGeom prst="rect">
            <a:avLst/>
          </a:prstGeom>
        </p:spPr>
        <p:txBody>
          <a:bodyPr wrap="square">
            <a:spAutoFit/>
          </a:bodyPr>
          <a:lstStyle/>
          <a:p>
            <a:r>
              <a:rPr lang="en-US" altLang="zh-CN">
                <a:solidFill>
                  <a:schemeClr val="bg1">
                    <a:lumMod val="50000"/>
                  </a:schemeClr>
                </a:solidFill>
                <a:latin typeface="Arial" panose="020B0604020202020204"/>
                <a:ea typeface="微软雅黑" panose="020B0503020204020204" pitchFamily="34" charset="-122"/>
                <a:sym typeface="Arial" panose="020B0604020202020204"/>
              </a:rPr>
              <a:t>Summary</a:t>
            </a:r>
            <a:endParaRPr lang="en-US" altLang="zh-CN">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19" name="矩形 18"/>
          <p:cNvSpPr/>
          <p:nvPr/>
        </p:nvSpPr>
        <p:spPr>
          <a:xfrm>
            <a:off x="122389" y="3032249"/>
            <a:ext cx="1993282" cy="689869"/>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20" name="矩形 19"/>
          <p:cNvSpPr/>
          <p:nvPr/>
        </p:nvSpPr>
        <p:spPr>
          <a:xfrm>
            <a:off x="2230654" y="2723599"/>
            <a:ext cx="1267140" cy="369332"/>
          </a:xfrm>
          <a:prstGeom prst="rect">
            <a:avLst/>
          </a:prstGeom>
        </p:spPr>
        <p:txBody>
          <a:bodyPr wrap="square">
            <a:spAutoFit/>
          </a:bodyPr>
          <a:lstStyle/>
          <a:p>
            <a:r>
              <a:rPr lang="en-US" altLang="zh-CN">
                <a:solidFill>
                  <a:schemeClr val="bg1">
                    <a:lumMod val="50000"/>
                  </a:schemeClr>
                </a:solidFill>
                <a:latin typeface="Arial" panose="020B0604020202020204"/>
                <a:ea typeface="微软雅黑" panose="020B0503020204020204" pitchFamily="34" charset="-122"/>
                <a:sym typeface="Arial" panose="020B0604020202020204"/>
              </a:rPr>
              <a:t>Summary</a:t>
            </a:r>
            <a:endParaRPr lang="en-US" altLang="zh-CN">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21" name="矩形 20"/>
          <p:cNvSpPr/>
          <p:nvPr/>
        </p:nvSpPr>
        <p:spPr>
          <a:xfrm>
            <a:off x="2230653" y="3032249"/>
            <a:ext cx="1993282" cy="689869"/>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22" name="矩形 21"/>
          <p:cNvSpPr/>
          <p:nvPr/>
        </p:nvSpPr>
        <p:spPr>
          <a:xfrm>
            <a:off x="122390" y="3903964"/>
            <a:ext cx="1267140" cy="369332"/>
          </a:xfrm>
          <a:prstGeom prst="rect">
            <a:avLst/>
          </a:prstGeom>
        </p:spPr>
        <p:txBody>
          <a:bodyPr wrap="square">
            <a:spAutoFit/>
          </a:bodyPr>
          <a:lstStyle/>
          <a:p>
            <a:r>
              <a:rPr lang="en-US" altLang="zh-CN">
                <a:solidFill>
                  <a:schemeClr val="bg1">
                    <a:lumMod val="50000"/>
                  </a:schemeClr>
                </a:solidFill>
                <a:latin typeface="Arial" panose="020B0604020202020204"/>
                <a:ea typeface="微软雅黑" panose="020B0503020204020204" pitchFamily="34" charset="-122"/>
                <a:sym typeface="Arial" panose="020B0604020202020204"/>
              </a:rPr>
              <a:t>Summary</a:t>
            </a:r>
            <a:endParaRPr lang="en-US" altLang="zh-CN">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23" name="矩形 22"/>
          <p:cNvSpPr/>
          <p:nvPr/>
        </p:nvSpPr>
        <p:spPr>
          <a:xfrm>
            <a:off x="122389" y="4212614"/>
            <a:ext cx="1993282" cy="689869"/>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25" name="矩形 24"/>
          <p:cNvSpPr/>
          <p:nvPr/>
        </p:nvSpPr>
        <p:spPr>
          <a:xfrm>
            <a:off x="2230654" y="3903964"/>
            <a:ext cx="1267140" cy="369332"/>
          </a:xfrm>
          <a:prstGeom prst="rect">
            <a:avLst/>
          </a:prstGeom>
        </p:spPr>
        <p:txBody>
          <a:bodyPr wrap="square">
            <a:spAutoFit/>
          </a:bodyPr>
          <a:lstStyle/>
          <a:p>
            <a:r>
              <a:rPr lang="en-US" altLang="zh-CN">
                <a:solidFill>
                  <a:schemeClr val="bg1">
                    <a:lumMod val="50000"/>
                  </a:schemeClr>
                </a:solidFill>
                <a:latin typeface="Arial" panose="020B0604020202020204"/>
                <a:ea typeface="微软雅黑" panose="020B0503020204020204" pitchFamily="34" charset="-122"/>
                <a:sym typeface="Arial" panose="020B0604020202020204"/>
              </a:rPr>
              <a:t>Summary</a:t>
            </a:r>
            <a:endParaRPr lang="en-US" altLang="zh-CN">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26" name="矩形 25"/>
          <p:cNvSpPr/>
          <p:nvPr/>
        </p:nvSpPr>
        <p:spPr>
          <a:xfrm>
            <a:off x="2230653" y="4212614"/>
            <a:ext cx="1993282" cy="689869"/>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2516174" y="261833"/>
            <a:ext cx="4076139" cy="400110"/>
          </a:xfrm>
          <a:prstGeom prst="rect">
            <a:avLst/>
          </a:prstGeom>
          <a:noFill/>
        </p:spPr>
        <p:txBody>
          <a:bodyPr wrap="square" rtlCol="0">
            <a:spAutoFit/>
          </a:bodyPr>
          <a:lstStyle/>
          <a:p>
            <a:pPr algn="ctr"/>
            <a:r>
              <a:rPr lang="en-US" altLang="zh-CN" sz="2000">
                <a:solidFill>
                  <a:schemeClr val="accent1"/>
                </a:solidFill>
                <a:latin typeface="Arial" panose="020B0604020202020204"/>
                <a:ea typeface="微软雅黑" panose="020B0503020204020204" pitchFamily="34" charset="-122"/>
                <a:sym typeface="Arial" panose="020B0604020202020204"/>
              </a:rPr>
              <a:t>Summary Of Work</a:t>
            </a:r>
            <a:endParaRPr lang="en-US" altLang="zh-CN" sz="2000">
              <a:solidFill>
                <a:schemeClr val="accent1"/>
              </a:solidFill>
              <a:latin typeface="Arial" panose="020B0604020202020204"/>
              <a:ea typeface="微软雅黑" panose="020B0503020204020204" pitchFamily="34" charset="-122"/>
              <a:sym typeface="Arial" panose="020B0604020202020204"/>
            </a:endParaRPr>
          </a:p>
        </p:txBody>
      </p:sp>
      <p:sp>
        <p:nvSpPr>
          <p:cNvPr id="33" name="等腰三角形 32"/>
          <p:cNvSpPr/>
          <p:nvPr/>
        </p:nvSpPr>
        <p:spPr>
          <a:xfrm rot="10800000">
            <a:off x="4311297" y="-8481"/>
            <a:ext cx="485892" cy="27031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4" name="矩形 33"/>
          <p:cNvSpPr/>
          <p:nvPr/>
        </p:nvSpPr>
        <p:spPr>
          <a:xfrm>
            <a:off x="2298117" y="601220"/>
            <a:ext cx="4547766" cy="482120"/>
          </a:xfrm>
          <a:prstGeom prst="rect">
            <a:avLst/>
          </a:prstGeom>
        </p:spPr>
        <p:txBody>
          <a:bodyPr wrap="square">
            <a:spAutoFit/>
          </a:bodyPr>
          <a:lstStyle/>
          <a:p>
            <a:pPr algn="ctr">
              <a:lnSpc>
                <a:spcPct val="150000"/>
              </a:lnSpc>
              <a:buClr>
                <a:srgbClr val="E7E6E6">
                  <a:lumMod val="10000"/>
                </a:srgbClr>
              </a:buClr>
            </a:pPr>
            <a:r>
              <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 consectetuer adipiscing elit. </a:t>
            </a:r>
            <a:endParaRPr lang="en-US" altLang="zh-CN" sz="90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8" name="矩形 7"/>
          <p:cNvSpPr/>
          <p:nvPr/>
        </p:nvSpPr>
        <p:spPr>
          <a:xfrm>
            <a:off x="286870" y="1473351"/>
            <a:ext cx="2823882" cy="1488141"/>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1" name="矩形 20"/>
          <p:cNvSpPr/>
          <p:nvPr/>
        </p:nvSpPr>
        <p:spPr>
          <a:xfrm>
            <a:off x="3173506" y="1473351"/>
            <a:ext cx="2823882" cy="1488141"/>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2" name="矩形 21"/>
          <p:cNvSpPr/>
          <p:nvPr/>
        </p:nvSpPr>
        <p:spPr>
          <a:xfrm>
            <a:off x="6060141" y="1473351"/>
            <a:ext cx="2823882" cy="1488141"/>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3" name="矩形 22"/>
          <p:cNvSpPr/>
          <p:nvPr/>
        </p:nvSpPr>
        <p:spPr>
          <a:xfrm>
            <a:off x="286870" y="3054139"/>
            <a:ext cx="2823882" cy="1488141"/>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4" name="矩形 23"/>
          <p:cNvSpPr/>
          <p:nvPr/>
        </p:nvSpPr>
        <p:spPr>
          <a:xfrm>
            <a:off x="3173506" y="3054139"/>
            <a:ext cx="2823882" cy="1488141"/>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5" name="矩形 24"/>
          <p:cNvSpPr/>
          <p:nvPr/>
        </p:nvSpPr>
        <p:spPr>
          <a:xfrm>
            <a:off x="6060141" y="3054139"/>
            <a:ext cx="2823882" cy="1488141"/>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5" name="矩形 34"/>
          <p:cNvSpPr/>
          <p:nvPr/>
        </p:nvSpPr>
        <p:spPr>
          <a:xfrm>
            <a:off x="566134" y="2134158"/>
            <a:ext cx="2279979" cy="338554"/>
          </a:xfrm>
          <a:prstGeom prst="rect">
            <a:avLst/>
          </a:prstGeom>
        </p:spPr>
        <p:txBody>
          <a:bodyPr wrap="square">
            <a:spAutoFit/>
          </a:bodyPr>
          <a:lstStyle/>
          <a:p>
            <a:pPr algn="ctr"/>
            <a:r>
              <a:rPr lang="en-US" altLang="zh-CN" sz="1600">
                <a:solidFill>
                  <a:schemeClr val="accent2"/>
                </a:solidFill>
                <a:latin typeface="Arial" panose="020B0604020202020204"/>
                <a:ea typeface="微软雅黑" panose="020B0503020204020204" pitchFamily="34" charset="-122"/>
                <a:sym typeface="Arial" panose="020B0604020202020204"/>
              </a:rPr>
              <a:t>Summary Of Work</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36" name="矩形 35"/>
          <p:cNvSpPr/>
          <p:nvPr/>
        </p:nvSpPr>
        <p:spPr>
          <a:xfrm>
            <a:off x="566134" y="2409481"/>
            <a:ext cx="2279979" cy="547137"/>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37" name="矩形 36"/>
          <p:cNvSpPr/>
          <p:nvPr/>
        </p:nvSpPr>
        <p:spPr>
          <a:xfrm>
            <a:off x="566134" y="3622299"/>
            <a:ext cx="2279979" cy="338554"/>
          </a:xfrm>
          <a:prstGeom prst="rect">
            <a:avLst/>
          </a:prstGeom>
        </p:spPr>
        <p:txBody>
          <a:bodyPr wrap="square">
            <a:spAutoFit/>
          </a:bodyPr>
          <a:lstStyle/>
          <a:p>
            <a:pPr algn="ctr"/>
            <a:r>
              <a:rPr lang="en-US" altLang="zh-CN" sz="1600">
                <a:solidFill>
                  <a:schemeClr val="accent2"/>
                </a:solidFill>
                <a:latin typeface="Arial" panose="020B0604020202020204"/>
                <a:ea typeface="微软雅黑" panose="020B0503020204020204" pitchFamily="34" charset="-122"/>
                <a:sym typeface="Arial" panose="020B0604020202020204"/>
              </a:rPr>
              <a:t>Summary Of Work</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38" name="矩形 37"/>
          <p:cNvSpPr/>
          <p:nvPr/>
        </p:nvSpPr>
        <p:spPr>
          <a:xfrm>
            <a:off x="566134" y="3897622"/>
            <a:ext cx="2279979" cy="547137"/>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39" name="矩形 38"/>
          <p:cNvSpPr/>
          <p:nvPr/>
        </p:nvSpPr>
        <p:spPr>
          <a:xfrm>
            <a:off x="3432010" y="2150063"/>
            <a:ext cx="2279979" cy="338554"/>
          </a:xfrm>
          <a:prstGeom prst="rect">
            <a:avLst/>
          </a:prstGeom>
        </p:spPr>
        <p:txBody>
          <a:bodyPr wrap="square">
            <a:spAutoFit/>
          </a:bodyPr>
          <a:lstStyle/>
          <a:p>
            <a:pPr algn="ctr"/>
            <a:r>
              <a:rPr lang="en-US" altLang="zh-CN" sz="1600">
                <a:solidFill>
                  <a:schemeClr val="accent2"/>
                </a:solidFill>
                <a:latin typeface="Arial" panose="020B0604020202020204"/>
                <a:ea typeface="微软雅黑" panose="020B0503020204020204" pitchFamily="34" charset="-122"/>
                <a:sym typeface="Arial" panose="020B0604020202020204"/>
              </a:rPr>
              <a:t>Summary Of Work</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40" name="矩形 39"/>
          <p:cNvSpPr/>
          <p:nvPr/>
        </p:nvSpPr>
        <p:spPr>
          <a:xfrm>
            <a:off x="3432010" y="2425386"/>
            <a:ext cx="2279979" cy="547137"/>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41" name="矩形 40"/>
          <p:cNvSpPr/>
          <p:nvPr/>
        </p:nvSpPr>
        <p:spPr>
          <a:xfrm>
            <a:off x="3432010" y="3638204"/>
            <a:ext cx="2279979" cy="338554"/>
          </a:xfrm>
          <a:prstGeom prst="rect">
            <a:avLst/>
          </a:prstGeom>
        </p:spPr>
        <p:txBody>
          <a:bodyPr wrap="square">
            <a:spAutoFit/>
          </a:bodyPr>
          <a:lstStyle/>
          <a:p>
            <a:pPr algn="ctr"/>
            <a:r>
              <a:rPr lang="en-US" altLang="zh-CN" sz="1600">
                <a:solidFill>
                  <a:schemeClr val="accent2"/>
                </a:solidFill>
                <a:latin typeface="Arial" panose="020B0604020202020204"/>
                <a:ea typeface="微软雅黑" panose="020B0503020204020204" pitchFamily="34" charset="-122"/>
                <a:sym typeface="Arial" panose="020B0604020202020204"/>
              </a:rPr>
              <a:t>Summary Of Work</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42" name="矩形 41"/>
          <p:cNvSpPr/>
          <p:nvPr/>
        </p:nvSpPr>
        <p:spPr>
          <a:xfrm>
            <a:off x="3432010" y="3913527"/>
            <a:ext cx="2279979" cy="547137"/>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43" name="矩形 42"/>
          <p:cNvSpPr/>
          <p:nvPr/>
        </p:nvSpPr>
        <p:spPr>
          <a:xfrm>
            <a:off x="6318646" y="2121622"/>
            <a:ext cx="2279979" cy="338554"/>
          </a:xfrm>
          <a:prstGeom prst="rect">
            <a:avLst/>
          </a:prstGeom>
        </p:spPr>
        <p:txBody>
          <a:bodyPr wrap="square">
            <a:spAutoFit/>
          </a:bodyPr>
          <a:lstStyle/>
          <a:p>
            <a:pPr algn="ctr"/>
            <a:r>
              <a:rPr lang="en-US" altLang="zh-CN" sz="1600">
                <a:solidFill>
                  <a:schemeClr val="accent2"/>
                </a:solidFill>
                <a:latin typeface="Arial" panose="020B0604020202020204"/>
                <a:ea typeface="微软雅黑" panose="020B0503020204020204" pitchFamily="34" charset="-122"/>
                <a:sym typeface="Arial" panose="020B0604020202020204"/>
              </a:rPr>
              <a:t>Summary Of Work</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44" name="矩形 43"/>
          <p:cNvSpPr/>
          <p:nvPr/>
        </p:nvSpPr>
        <p:spPr>
          <a:xfrm>
            <a:off x="6318646" y="2396945"/>
            <a:ext cx="2279979" cy="547137"/>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45" name="矩形 44"/>
          <p:cNvSpPr/>
          <p:nvPr/>
        </p:nvSpPr>
        <p:spPr>
          <a:xfrm>
            <a:off x="6318646" y="3609763"/>
            <a:ext cx="2279979" cy="338554"/>
          </a:xfrm>
          <a:prstGeom prst="rect">
            <a:avLst/>
          </a:prstGeom>
        </p:spPr>
        <p:txBody>
          <a:bodyPr wrap="square">
            <a:spAutoFit/>
          </a:bodyPr>
          <a:lstStyle/>
          <a:p>
            <a:pPr algn="ctr"/>
            <a:r>
              <a:rPr lang="en-US" altLang="zh-CN" sz="1600">
                <a:solidFill>
                  <a:schemeClr val="accent2"/>
                </a:solidFill>
                <a:latin typeface="Arial" panose="020B0604020202020204"/>
                <a:ea typeface="微软雅黑" panose="020B0503020204020204" pitchFamily="34" charset="-122"/>
                <a:sym typeface="Arial" panose="020B0604020202020204"/>
              </a:rPr>
              <a:t>Summary Of Work</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46" name="矩形 45"/>
          <p:cNvSpPr/>
          <p:nvPr/>
        </p:nvSpPr>
        <p:spPr>
          <a:xfrm>
            <a:off x="6318646" y="3885086"/>
            <a:ext cx="2279979" cy="547137"/>
          </a:xfrm>
          <a:prstGeom prst="rect">
            <a:avLst/>
          </a:prstGeom>
        </p:spPr>
        <p:txBody>
          <a:bodyPr wrap="square">
            <a:spAutoFit/>
          </a:bodyPr>
          <a:lstStyle/>
          <a:p>
            <a:pPr algn="ct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grpSp>
        <p:nvGrpSpPr>
          <p:cNvPr id="26" name="Group 112"/>
          <p:cNvGrpSpPr/>
          <p:nvPr/>
        </p:nvGrpSpPr>
        <p:grpSpPr>
          <a:xfrm>
            <a:off x="7300693" y="3224279"/>
            <a:ext cx="359779" cy="337063"/>
            <a:chOff x="5368132" y="3540125"/>
            <a:chExt cx="465138" cy="435769"/>
          </a:xfrm>
          <a:solidFill>
            <a:schemeClr val="accent2"/>
          </a:solidFill>
        </p:grpSpPr>
        <p:sp>
          <p:nvSpPr>
            <p:cNvPr id="27"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28"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
        <p:nvSpPr>
          <p:cNvPr id="29" name="AutoShape 112"/>
          <p:cNvSpPr/>
          <p:nvPr/>
        </p:nvSpPr>
        <p:spPr bwMode="auto">
          <a:xfrm>
            <a:off x="4374061" y="3263524"/>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2"/>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nvGrpSpPr>
          <p:cNvPr id="30" name="组合 29"/>
          <p:cNvGrpSpPr/>
          <p:nvPr/>
        </p:nvGrpSpPr>
        <p:grpSpPr>
          <a:xfrm>
            <a:off x="1582717" y="3236815"/>
            <a:ext cx="246811" cy="359779"/>
            <a:chOff x="2528974" y="2863357"/>
            <a:chExt cx="246811" cy="359779"/>
          </a:xfrm>
          <a:solidFill>
            <a:schemeClr val="accent2"/>
          </a:solidFill>
        </p:grpSpPr>
        <p:sp>
          <p:nvSpPr>
            <p:cNvPr id="3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4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48" name="Group 124"/>
          <p:cNvGrpSpPr/>
          <p:nvPr/>
        </p:nvGrpSpPr>
        <p:grpSpPr>
          <a:xfrm>
            <a:off x="7292192" y="1762091"/>
            <a:ext cx="359779" cy="302680"/>
            <a:chOff x="5368132" y="2625725"/>
            <a:chExt cx="465138" cy="391319"/>
          </a:xfrm>
          <a:solidFill>
            <a:schemeClr val="accent2"/>
          </a:solidFill>
        </p:grpSpPr>
        <p:sp>
          <p:nvSpPr>
            <p:cNvPr id="49"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0"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1"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52" name="组合 51"/>
          <p:cNvGrpSpPr/>
          <p:nvPr/>
        </p:nvGrpSpPr>
        <p:grpSpPr>
          <a:xfrm>
            <a:off x="4405864" y="1705606"/>
            <a:ext cx="359165" cy="359165"/>
            <a:chOff x="3191434" y="2145028"/>
            <a:chExt cx="359165" cy="359165"/>
          </a:xfrm>
          <a:solidFill>
            <a:schemeClr val="accent2"/>
          </a:solidFill>
        </p:grpSpPr>
        <p:sp>
          <p:nvSpPr>
            <p:cNvPr id="5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grpSp>
        <p:nvGrpSpPr>
          <p:cNvPr id="56" name="组合 55"/>
          <p:cNvGrpSpPr/>
          <p:nvPr/>
        </p:nvGrpSpPr>
        <p:grpSpPr>
          <a:xfrm>
            <a:off x="1567089" y="1637331"/>
            <a:ext cx="359165" cy="359165"/>
            <a:chOff x="2473104" y="2145028"/>
            <a:chExt cx="359165" cy="359165"/>
          </a:xfrm>
          <a:solidFill>
            <a:schemeClr val="accent2"/>
          </a:solidFill>
        </p:grpSpPr>
        <p:sp>
          <p:nvSpPr>
            <p:cNvPr id="57"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sp>
          <p:nvSpPr>
            <p:cNvPr id="5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Arial" panose="020B0604020202020204"/>
                <a:ea typeface="微软雅黑" panose="020B0503020204020204" pitchFamily="34" charset="-122"/>
                <a:sym typeface="Arial" panose="020B06040202020202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直接连接符 75"/>
          <p:cNvCxnSpPr/>
          <p:nvPr/>
        </p:nvCxnSpPr>
        <p:spPr>
          <a:xfrm>
            <a:off x="1219355" y="1984743"/>
            <a:ext cx="616372"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文本框 76"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a:off x="1073728" y="2096824"/>
            <a:ext cx="3829895" cy="769441"/>
          </a:xfrm>
          <a:prstGeom prst="rect">
            <a:avLst/>
          </a:prstGeom>
          <a:noFill/>
        </p:spPr>
        <p:txBody>
          <a:bodyPr wrap="none" rtlCol="0">
            <a:spAutoFit/>
          </a:bodyPr>
          <a:lstStyle/>
          <a:p>
            <a:r>
              <a:rPr lang="en-US" altLang="zh-CN" sz="4400" b="1">
                <a:solidFill>
                  <a:schemeClr val="accent1"/>
                </a:solidFill>
                <a:latin typeface="华文细黑" panose="02010600040101010101" pitchFamily="2" charset="-122"/>
                <a:ea typeface="华文细黑" panose="02010600040101010101" pitchFamily="2" charset="-122"/>
                <a:sym typeface="Arial" panose="020B0604020202020204"/>
              </a:rPr>
              <a:t>Data Analysis</a:t>
            </a:r>
            <a:endParaRPr lang="en-US" altLang="zh-CN" sz="4400" b="1">
              <a:solidFill>
                <a:schemeClr val="accent1"/>
              </a:solidFill>
              <a:latin typeface="华文细黑" panose="02010600040101010101" pitchFamily="2" charset="-122"/>
              <a:ea typeface="华文细黑" panose="02010600040101010101" pitchFamily="2" charset="-122"/>
              <a:sym typeface="Arial" panose="020B0604020202020204"/>
            </a:endParaRPr>
          </a:p>
        </p:txBody>
      </p:sp>
      <p:sp>
        <p:nvSpPr>
          <p:cNvPr id="78" name="矩形 77"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p:nvPr/>
        </p:nvSpPr>
        <p:spPr>
          <a:xfrm>
            <a:off x="1073728" y="2787950"/>
            <a:ext cx="4572000" cy="689869"/>
          </a:xfrm>
          <a:prstGeom prst="rect">
            <a:avLst/>
          </a:prstGeom>
        </p:spPr>
        <p:txBody>
          <a:bodyPr>
            <a:spAutoFit/>
          </a:bodyPr>
          <a:lstStyle/>
          <a:p>
            <a:pPr lvl="0" fontAlgn="base">
              <a:lnSpc>
                <a:spcPct val="150000"/>
              </a:lnSpc>
              <a:spcBef>
                <a:spcPct val="0"/>
              </a:spcBef>
              <a:spcAft>
                <a:spcPct val="0"/>
              </a:spcAft>
            </a:pPr>
            <a:r>
              <a:rPr lang="en-US" altLang="zh-CN" sz="90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rPr>
              <a:t>Lorem ipsum dolor sit amet, consectetuer adipiscing elit. Aenean commodo ligula eget dolor. Cum sociis natoque penatibus et magnis dis parturient montes, nascetur ridiculus mus. </a:t>
            </a:r>
            <a:endParaRPr lang="en-US" altLang="zh-CN" sz="900">
              <a:solidFill>
                <a:schemeClr val="accent1"/>
              </a:solidFill>
              <a:latin typeface="Arial" panose="020B0604020202020204"/>
              <a:ea typeface="微软雅黑" panose="020B0503020204020204" pitchFamily="34" charset="-122"/>
              <a:cs typeface="Arial" panose="020B0604020202020204" pitchFamily="34" charset="0"/>
              <a:sym typeface="Arial" panose="020B0604020202020204"/>
            </a:endParaRPr>
          </a:p>
        </p:txBody>
      </p:sp>
      <p:sp>
        <p:nvSpPr>
          <p:cNvPr id="15" name="文本框 14" descr="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
          <p:cNvSpPr txBox="1"/>
          <p:nvPr/>
        </p:nvSpPr>
        <p:spPr>
          <a:xfrm rot="16200000">
            <a:off x="-1878461" y="1910030"/>
            <a:ext cx="4802918" cy="1323439"/>
          </a:xfrm>
          <a:prstGeom prst="rect">
            <a:avLst/>
          </a:prstGeom>
          <a:noFill/>
        </p:spPr>
        <p:txBody>
          <a:bodyPr wrap="none" rtlCol="0">
            <a:spAutoFit/>
          </a:bodyPr>
          <a:lstStyle/>
          <a:p>
            <a:pPr algn="ctr"/>
            <a:r>
              <a:rPr lang="en-US" altLang="zh-CN" sz="8000" b="1" dirty="0">
                <a:solidFill>
                  <a:schemeClr val="bg1">
                    <a:lumMod val="95000"/>
                  </a:schemeClr>
                </a:solidFill>
                <a:latin typeface="华文细黑" panose="02010600040101010101" pitchFamily="2" charset="-122"/>
                <a:ea typeface="华文细黑" panose="02010600040101010101" pitchFamily="2" charset="-122"/>
                <a:sym typeface="Arial" panose="020B0604020202020204"/>
              </a:rPr>
              <a:t>ANALYSIS</a:t>
            </a:r>
            <a:endParaRPr lang="en-US" altLang="zh-CN" sz="8000" b="1" dirty="0">
              <a:solidFill>
                <a:schemeClr val="bg1">
                  <a:lumMod val="95000"/>
                </a:schemeClr>
              </a:solidFill>
              <a:latin typeface="华文细黑" panose="02010600040101010101" pitchFamily="2" charset="-122"/>
              <a:ea typeface="华文细黑" panose="02010600040101010101" pitchFamily="2" charset="-122"/>
              <a:sym typeface="Arial" panose="020B0604020202020204"/>
            </a:endParaRPr>
          </a:p>
        </p:txBody>
      </p:sp>
      <p:sp>
        <p:nvSpPr>
          <p:cNvPr id="2" name="矩形 1"/>
          <p:cNvSpPr/>
          <p:nvPr/>
        </p:nvSpPr>
        <p:spPr>
          <a:xfrm>
            <a:off x="5444050" y="94905"/>
            <a:ext cx="3470822" cy="5386090"/>
          </a:xfrm>
          <a:prstGeom prst="rect">
            <a:avLst/>
          </a:prstGeom>
        </p:spPr>
        <p:txBody>
          <a:bodyPr wrap="none">
            <a:spAutoFit/>
          </a:bodyPr>
          <a:lstStyle/>
          <a:p>
            <a:r>
              <a:rPr lang="en-US" altLang="zh-CN" sz="34400" b="1" dirty="0">
                <a:solidFill>
                  <a:srgbClr val="262626"/>
                </a:solidFill>
                <a:latin typeface="华文细黑" panose="02010600040101010101" pitchFamily="2" charset="-122"/>
                <a:ea typeface="华文细黑" panose="02010600040101010101" pitchFamily="2" charset="-122"/>
                <a:sym typeface="Arial" panose="020B0604020202020204"/>
              </a:rPr>
              <a:t>D</a:t>
            </a:r>
            <a:endParaRPr lang="zh-CN" altLang="en-US" sz="34400" dirty="0">
              <a:latin typeface="华文细黑" panose="02010600040101010101" pitchFamily="2" charset="-122"/>
              <a:ea typeface="华文细黑" panose="02010600040101010101" pitchFamily="2" charset="-122"/>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04423" y="426308"/>
            <a:ext cx="2279979" cy="1323439"/>
          </a:xfrm>
          <a:prstGeom prst="rect">
            <a:avLst/>
          </a:prstGeom>
          <a:noFill/>
        </p:spPr>
        <p:txBody>
          <a:bodyPr wrap="square" rtlCol="0">
            <a:spAutoFit/>
          </a:bodyPr>
          <a:lstStyle/>
          <a:p>
            <a:r>
              <a:rPr lang="en-US" altLang="zh-CN" sz="4000" b="1">
                <a:solidFill>
                  <a:schemeClr val="accent1"/>
                </a:solidFill>
                <a:latin typeface="Arial" panose="020B0604020202020204"/>
                <a:ea typeface="微软雅黑" panose="020B0503020204020204" pitchFamily="34" charset="-122"/>
                <a:sym typeface="Arial" panose="020B0604020202020204"/>
              </a:rPr>
              <a:t>Data Analysis</a:t>
            </a:r>
            <a:endParaRPr lang="en-US" altLang="zh-CN" sz="4000" b="1">
              <a:solidFill>
                <a:schemeClr val="accent1"/>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2911465" y="569647"/>
            <a:ext cx="5828111" cy="1031886"/>
          </a:xfrm>
          <a:prstGeom prst="rect">
            <a:avLst/>
          </a:prstGeom>
        </p:spPr>
        <p:txBody>
          <a:bodyPr wrap="square">
            <a:spAutoFit/>
          </a:bodyPr>
          <a:lstStyle/>
          <a:p>
            <a:pP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ametLorem ipsum dolor sit amet, consectetuer adipiscing elit. Lorem ipsum dolor sit ametLorem ipsum dolor sit amet, consectetuer adipiscing elit. Lorem ipsum dolor sit ametLorem ipsum dolor sit amet, consectetuer adipiscing elit. 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grpSp>
        <p:nvGrpSpPr>
          <p:cNvPr id="4" name="组合 3"/>
          <p:cNvGrpSpPr/>
          <p:nvPr/>
        </p:nvGrpSpPr>
        <p:grpSpPr>
          <a:xfrm>
            <a:off x="404423" y="2541572"/>
            <a:ext cx="1833276" cy="1833276"/>
            <a:chOff x="1256298" y="2336072"/>
            <a:chExt cx="2105467" cy="2105467"/>
          </a:xfrm>
        </p:grpSpPr>
        <p:sp>
          <p:nvSpPr>
            <p:cNvPr id="3" name="椭圆 2"/>
            <p:cNvSpPr/>
            <p:nvPr/>
          </p:nvSpPr>
          <p:spPr>
            <a:xfrm>
              <a:off x="1256298" y="2336072"/>
              <a:ext cx="2105467" cy="2105467"/>
            </a:xfrm>
            <a:prstGeom prst="ellipse">
              <a:avLst/>
            </a:prstGeom>
            <a:ln w="571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2" name="弧形 1"/>
            <p:cNvSpPr/>
            <p:nvPr/>
          </p:nvSpPr>
          <p:spPr>
            <a:xfrm>
              <a:off x="1256298" y="2336072"/>
              <a:ext cx="2088777" cy="2088777"/>
            </a:xfrm>
            <a:prstGeom prst="arc">
              <a:avLst>
                <a:gd name="adj1" fmla="val 16200000"/>
                <a:gd name="adj2" fmla="val 1150675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grpSp>
        <p:nvGrpSpPr>
          <p:cNvPr id="17" name="组合 16"/>
          <p:cNvGrpSpPr/>
          <p:nvPr/>
        </p:nvGrpSpPr>
        <p:grpSpPr>
          <a:xfrm>
            <a:off x="5182841" y="2541572"/>
            <a:ext cx="1833276" cy="1833276"/>
            <a:chOff x="1256298" y="2336072"/>
            <a:chExt cx="2105467" cy="2105467"/>
          </a:xfrm>
        </p:grpSpPr>
        <p:sp>
          <p:nvSpPr>
            <p:cNvPr id="18" name="椭圆 17"/>
            <p:cNvSpPr/>
            <p:nvPr/>
          </p:nvSpPr>
          <p:spPr>
            <a:xfrm>
              <a:off x="1256298" y="2336072"/>
              <a:ext cx="2105467" cy="2105467"/>
            </a:xfrm>
            <a:prstGeom prst="ellipse">
              <a:avLst/>
            </a:prstGeom>
            <a:ln w="571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9" name="弧形 18"/>
            <p:cNvSpPr/>
            <p:nvPr/>
          </p:nvSpPr>
          <p:spPr>
            <a:xfrm>
              <a:off x="1256298" y="2336072"/>
              <a:ext cx="2088777" cy="2088777"/>
            </a:xfrm>
            <a:prstGeom prst="arc">
              <a:avLst>
                <a:gd name="adj1" fmla="val 16200000"/>
                <a:gd name="adj2" fmla="val 13302571"/>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20" name="矩形 19"/>
          <p:cNvSpPr/>
          <p:nvPr/>
        </p:nvSpPr>
        <p:spPr>
          <a:xfrm>
            <a:off x="2390765" y="2712664"/>
            <a:ext cx="2279979" cy="338554"/>
          </a:xfrm>
          <a:prstGeom prst="rect">
            <a:avLst/>
          </a:prstGeom>
        </p:spPr>
        <p:txBody>
          <a:bodyPr wrap="square">
            <a:spAutoFit/>
          </a:bodyPr>
          <a:lstStyle/>
          <a:p>
            <a:r>
              <a:rPr lang="en-US" altLang="zh-CN" sz="1600">
                <a:solidFill>
                  <a:schemeClr val="accent2"/>
                </a:solidFill>
                <a:latin typeface="Arial" panose="020B0604020202020204"/>
                <a:ea typeface="微软雅黑" panose="020B0503020204020204" pitchFamily="34" charset="-122"/>
                <a:sym typeface="Arial" panose="020B0604020202020204"/>
              </a:rPr>
              <a:t>Data Analysis</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21" name="矩形 20"/>
          <p:cNvSpPr/>
          <p:nvPr/>
        </p:nvSpPr>
        <p:spPr>
          <a:xfrm>
            <a:off x="2390766" y="2972875"/>
            <a:ext cx="1833276" cy="1274260"/>
          </a:xfrm>
          <a:prstGeom prst="rect">
            <a:avLst/>
          </a:prstGeom>
        </p:spPr>
        <p:txBody>
          <a:bodyPr wrap="square">
            <a:spAutoFit/>
          </a:bodyPr>
          <a:lstStyle/>
          <a:p>
            <a:pP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22" name="矩形 21"/>
          <p:cNvSpPr/>
          <p:nvPr/>
        </p:nvSpPr>
        <p:spPr>
          <a:xfrm>
            <a:off x="7169184" y="2712664"/>
            <a:ext cx="2279979" cy="338554"/>
          </a:xfrm>
          <a:prstGeom prst="rect">
            <a:avLst/>
          </a:prstGeom>
        </p:spPr>
        <p:txBody>
          <a:bodyPr wrap="square">
            <a:spAutoFit/>
          </a:bodyPr>
          <a:lstStyle/>
          <a:p>
            <a:r>
              <a:rPr lang="en-US" altLang="zh-CN" sz="1600">
                <a:solidFill>
                  <a:schemeClr val="accent2"/>
                </a:solidFill>
                <a:latin typeface="Arial" panose="020B0604020202020204"/>
                <a:ea typeface="微软雅黑" panose="020B0503020204020204" pitchFamily="34" charset="-122"/>
                <a:sym typeface="Arial" panose="020B0604020202020204"/>
              </a:rPr>
              <a:t>Data Analysis</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26" name="矩形 25"/>
          <p:cNvSpPr/>
          <p:nvPr/>
        </p:nvSpPr>
        <p:spPr>
          <a:xfrm>
            <a:off x="7169185" y="2972875"/>
            <a:ext cx="1833276" cy="1274260"/>
          </a:xfrm>
          <a:prstGeom prst="rect">
            <a:avLst/>
          </a:prstGeom>
        </p:spPr>
        <p:txBody>
          <a:bodyPr wrap="square">
            <a:spAutoFit/>
          </a:bodyPr>
          <a:lstStyle/>
          <a:p>
            <a:pP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14" name="矩形 13"/>
          <p:cNvSpPr/>
          <p:nvPr/>
        </p:nvSpPr>
        <p:spPr>
          <a:xfrm>
            <a:off x="618310" y="3051218"/>
            <a:ext cx="1405502" cy="830997"/>
          </a:xfrm>
          <a:prstGeom prst="rect">
            <a:avLst/>
          </a:prstGeom>
          <a:noFill/>
        </p:spPr>
        <p:txBody>
          <a:bodyPr wrap="square" rtlCol="0">
            <a:spAutoFit/>
          </a:bodyPr>
          <a:lstStyle/>
          <a:p>
            <a:pPr algn="ctr"/>
            <a:r>
              <a:rPr lang="en-US" altLang="zh-CN" sz="4800" b="1" dirty="0">
                <a:solidFill>
                  <a:schemeClr val="accent1"/>
                </a:solidFill>
                <a:latin typeface="Arial" panose="020B0604020202020204"/>
                <a:ea typeface="微软雅黑" panose="020B0503020204020204" pitchFamily="34" charset="-122"/>
                <a:sym typeface="Arial" panose="020B0604020202020204"/>
              </a:rPr>
              <a:t>75</a:t>
            </a:r>
            <a:r>
              <a:rPr lang="en-US" altLang="zh-CN" sz="2800" b="1" dirty="0">
                <a:solidFill>
                  <a:schemeClr val="accent1"/>
                </a:solidFill>
                <a:latin typeface="Arial" panose="020B0604020202020204"/>
                <a:ea typeface="微软雅黑" panose="020B0503020204020204" pitchFamily="34" charset="-122"/>
                <a:sym typeface="Arial" panose="020B0604020202020204"/>
              </a:rPr>
              <a:t>%</a:t>
            </a:r>
            <a:endParaRPr lang="en-US" altLang="zh-CN" sz="4800" b="1" dirty="0">
              <a:solidFill>
                <a:schemeClr val="accent1"/>
              </a:solidFill>
              <a:latin typeface="Arial" panose="020B0604020202020204"/>
              <a:ea typeface="微软雅黑" panose="020B0503020204020204" pitchFamily="34" charset="-122"/>
              <a:sym typeface="Arial" panose="020B0604020202020204"/>
            </a:endParaRPr>
          </a:p>
        </p:txBody>
      </p:sp>
      <p:sp>
        <p:nvSpPr>
          <p:cNvPr id="15" name="矩形 14"/>
          <p:cNvSpPr/>
          <p:nvPr/>
        </p:nvSpPr>
        <p:spPr>
          <a:xfrm>
            <a:off x="5389462" y="3042711"/>
            <a:ext cx="1405502" cy="830997"/>
          </a:xfrm>
          <a:prstGeom prst="rect">
            <a:avLst/>
          </a:prstGeom>
          <a:noFill/>
        </p:spPr>
        <p:txBody>
          <a:bodyPr wrap="square" rtlCol="0">
            <a:spAutoFit/>
          </a:bodyPr>
          <a:lstStyle/>
          <a:p>
            <a:pPr algn="ctr"/>
            <a:r>
              <a:rPr lang="en-US" altLang="zh-CN" sz="4800" b="1">
                <a:solidFill>
                  <a:schemeClr val="accent1"/>
                </a:solidFill>
                <a:latin typeface="Arial" panose="020B0604020202020204"/>
                <a:ea typeface="微软雅黑" panose="020B0503020204020204" pitchFamily="34" charset="-122"/>
                <a:sym typeface="Arial" panose="020B0604020202020204"/>
              </a:rPr>
              <a:t>85</a:t>
            </a:r>
            <a:r>
              <a:rPr lang="en-US" altLang="zh-CN" sz="2800" b="1">
                <a:solidFill>
                  <a:schemeClr val="accent1"/>
                </a:solidFill>
                <a:latin typeface="Arial" panose="020B0604020202020204"/>
                <a:ea typeface="微软雅黑" panose="020B0503020204020204" pitchFamily="34" charset="-122"/>
                <a:sym typeface="Arial" panose="020B0604020202020204"/>
              </a:rPr>
              <a:t>%</a:t>
            </a:r>
            <a:endParaRPr lang="en-US" altLang="zh-CN" sz="4800" b="1">
              <a:solidFill>
                <a:schemeClr val="accent1"/>
              </a:solidFill>
              <a:latin typeface="Arial" panose="020B0604020202020204"/>
              <a:ea typeface="微软雅黑" panose="020B0503020204020204" pitchFamily="34" charset="-122"/>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5459" y="441488"/>
            <a:ext cx="2279979" cy="1323439"/>
          </a:xfrm>
          <a:prstGeom prst="rect">
            <a:avLst/>
          </a:prstGeom>
          <a:noFill/>
        </p:spPr>
        <p:txBody>
          <a:bodyPr wrap="square" rtlCol="0">
            <a:spAutoFit/>
          </a:bodyPr>
          <a:lstStyle/>
          <a:p>
            <a:r>
              <a:rPr lang="en-US" altLang="zh-CN" sz="4000" b="1">
                <a:solidFill>
                  <a:schemeClr val="accent1"/>
                </a:solidFill>
                <a:latin typeface="Arial" panose="020B0604020202020204"/>
                <a:ea typeface="微软雅黑" panose="020B0503020204020204" pitchFamily="34" charset="-122"/>
                <a:sym typeface="Arial" panose="020B0604020202020204"/>
              </a:rPr>
              <a:t>Data Analysis</a:t>
            </a:r>
            <a:endParaRPr lang="en-US" altLang="zh-CN" sz="4000" b="1">
              <a:solidFill>
                <a:schemeClr val="accent1"/>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395458" y="1764927"/>
            <a:ext cx="3269761" cy="1061829"/>
          </a:xfrm>
          <a:prstGeom prst="rect">
            <a:avLst/>
          </a:prstGeom>
        </p:spPr>
        <p:txBody>
          <a:bodyPr wrap="square">
            <a:spAutoFit/>
          </a:bodyPr>
          <a:lstStyle/>
          <a:p>
            <a:pPr>
              <a:lnSpc>
                <a:spcPct val="150000"/>
              </a:lnSpc>
              <a:buClr>
                <a:srgbClr val="E7E6E6">
                  <a:lumMod val="10000"/>
                </a:srgbClr>
              </a:buClr>
            </a:pP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Lorem</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ipsum</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dolor sit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amet</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consectetuer</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adipiscing</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elit</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Lorem</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ipsum</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dolor sit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ametLorem</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ipsum</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dolor sit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amet</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consectetuer</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adipiscing</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elit</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Lorem</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ipsum</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dolor sit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ametLorem</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ipsum</a:t>
            </a:r>
            <a:r>
              <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rPr>
              <a:t> dolor sit </a:t>
            </a:r>
            <a:r>
              <a:rPr lang="en-US" altLang="zh-CN" sz="1050" dirty="0" err="1">
                <a:solidFill>
                  <a:schemeClr val="bg1">
                    <a:lumMod val="50000"/>
                  </a:schemeClr>
                </a:solidFill>
                <a:latin typeface="Arial" panose="020B0604020202020204"/>
                <a:ea typeface="微软雅黑" panose="020B0503020204020204" pitchFamily="34" charset="-122"/>
                <a:cs typeface="+mn-ea"/>
                <a:sym typeface="Arial" panose="020B0604020202020204"/>
              </a:rPr>
              <a:t>amet</a:t>
            </a:r>
            <a:endParaRPr lang="en-US" altLang="zh-CN" sz="1050" dirty="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graphicFrame>
        <p:nvGraphicFramePr>
          <p:cNvPr id="14" name="图表 13"/>
          <p:cNvGraphicFramePr/>
          <p:nvPr/>
        </p:nvGraphicFramePr>
        <p:xfrm>
          <a:off x="4150660" y="568792"/>
          <a:ext cx="4876800" cy="4574707"/>
        </p:xfrm>
        <a:graphic>
          <a:graphicData uri="http://schemas.openxmlformats.org/drawingml/2006/chart">
            <c:chart xmlns:c="http://schemas.openxmlformats.org/drawingml/2006/chart" xmlns:r="http://schemas.openxmlformats.org/officeDocument/2006/relationships" r:id="R3ea5629dd7e84600"/>
          </a:graphicData>
        </a:graphic>
      </p:graphicFrame>
      <p:sp>
        <p:nvSpPr>
          <p:cNvPr id="15" name="矩形 14"/>
          <p:cNvSpPr/>
          <p:nvPr/>
        </p:nvSpPr>
        <p:spPr>
          <a:xfrm>
            <a:off x="974705" y="2946809"/>
            <a:ext cx="2279979" cy="338554"/>
          </a:xfrm>
          <a:prstGeom prst="rect">
            <a:avLst/>
          </a:prstGeom>
        </p:spPr>
        <p:txBody>
          <a:bodyPr wrap="square">
            <a:spAutoFit/>
          </a:bodyPr>
          <a:lstStyle/>
          <a:p>
            <a:r>
              <a:rPr lang="en-US" altLang="zh-CN" sz="1600">
                <a:solidFill>
                  <a:schemeClr val="accent2"/>
                </a:solidFill>
                <a:latin typeface="Arial" panose="020B0604020202020204"/>
                <a:ea typeface="微软雅黑" panose="020B0503020204020204" pitchFamily="34" charset="-122"/>
                <a:sym typeface="Arial" panose="020B0604020202020204"/>
              </a:rPr>
              <a:t>Data Analysis</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16" name="矩形 15"/>
          <p:cNvSpPr/>
          <p:nvPr/>
        </p:nvSpPr>
        <p:spPr>
          <a:xfrm>
            <a:off x="974705" y="3222132"/>
            <a:ext cx="3064918" cy="547137"/>
          </a:xfrm>
          <a:prstGeom prst="rect">
            <a:avLst/>
          </a:prstGeom>
        </p:spPr>
        <p:txBody>
          <a:bodyPr wrap="square">
            <a:spAutoFit/>
          </a:bodyPr>
          <a:lstStyle/>
          <a:p>
            <a:pP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sp>
        <p:nvSpPr>
          <p:cNvPr id="23" name="矩形 22"/>
          <p:cNvSpPr/>
          <p:nvPr/>
        </p:nvSpPr>
        <p:spPr>
          <a:xfrm>
            <a:off x="974705" y="4049466"/>
            <a:ext cx="2279979" cy="338554"/>
          </a:xfrm>
          <a:prstGeom prst="rect">
            <a:avLst/>
          </a:prstGeom>
        </p:spPr>
        <p:txBody>
          <a:bodyPr wrap="square">
            <a:spAutoFit/>
          </a:bodyPr>
          <a:lstStyle/>
          <a:p>
            <a:r>
              <a:rPr lang="en-US" altLang="zh-CN" sz="1600">
                <a:solidFill>
                  <a:schemeClr val="accent2"/>
                </a:solidFill>
                <a:latin typeface="Arial" panose="020B0604020202020204"/>
                <a:ea typeface="微软雅黑" panose="020B0503020204020204" pitchFamily="34" charset="-122"/>
                <a:sym typeface="Arial" panose="020B0604020202020204"/>
              </a:rPr>
              <a:t>Data Analysis</a:t>
            </a:r>
            <a:endParaRPr lang="en-US" altLang="zh-CN" sz="1600">
              <a:solidFill>
                <a:schemeClr val="accent2"/>
              </a:solidFill>
              <a:latin typeface="Arial" panose="020B0604020202020204"/>
              <a:ea typeface="微软雅黑" panose="020B0503020204020204" pitchFamily="34" charset="-122"/>
              <a:sym typeface="Arial" panose="020B0604020202020204"/>
            </a:endParaRPr>
          </a:p>
        </p:txBody>
      </p:sp>
      <p:sp>
        <p:nvSpPr>
          <p:cNvPr id="24" name="矩形 23"/>
          <p:cNvSpPr/>
          <p:nvPr/>
        </p:nvSpPr>
        <p:spPr>
          <a:xfrm>
            <a:off x="974705" y="4324789"/>
            <a:ext cx="3064918" cy="547137"/>
          </a:xfrm>
          <a:prstGeom prst="rect">
            <a:avLst/>
          </a:prstGeom>
        </p:spPr>
        <p:txBody>
          <a:bodyPr wrap="square">
            <a:spAutoFit/>
          </a:bodyPr>
          <a:lstStyle/>
          <a:p>
            <a:pPr>
              <a:lnSpc>
                <a:spcPct val="150000"/>
              </a:lnSpc>
              <a:buClr>
                <a:srgbClr val="E7E6E6">
                  <a:lumMod val="10000"/>
                </a:srgbClr>
              </a:buClr>
            </a:pPr>
            <a:r>
              <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rPr>
              <a:t>Lorem ipsum dolor sit amet, consectetuer adipiscing elit. Lorem ipsum dolor sit amet</a:t>
            </a:r>
            <a:endParaRPr lang="en-US" altLang="zh-CN" sz="1050">
              <a:solidFill>
                <a:schemeClr val="bg1">
                  <a:lumMod val="50000"/>
                </a:schemeClr>
              </a:solidFill>
              <a:latin typeface="Arial" panose="020B0604020202020204"/>
              <a:ea typeface="微软雅黑" panose="020B0503020204020204" pitchFamily="34" charset="-122"/>
              <a:cs typeface="+mn-ea"/>
              <a:sym typeface="Arial" panose="020B0604020202020204"/>
            </a:endParaRPr>
          </a:p>
        </p:txBody>
      </p:sp>
      <p:grpSp>
        <p:nvGrpSpPr>
          <p:cNvPr id="9" name="组合 8"/>
          <p:cNvGrpSpPr/>
          <p:nvPr/>
        </p:nvGrpSpPr>
        <p:grpSpPr>
          <a:xfrm>
            <a:off x="498245" y="3908363"/>
            <a:ext cx="476460" cy="476461"/>
            <a:chOff x="7684216" y="2279005"/>
            <a:chExt cx="476460" cy="476461"/>
          </a:xfrm>
        </p:grpSpPr>
        <p:sp>
          <p:nvSpPr>
            <p:cNvPr id="10" name="椭圆 9"/>
            <p:cNvSpPr/>
            <p:nvPr/>
          </p:nvSpPr>
          <p:spPr>
            <a:xfrm>
              <a:off x="7684216" y="2279005"/>
              <a:ext cx="476460" cy="4764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a:ea typeface="微软雅黑" panose="020B0503020204020204" pitchFamily="34" charset="-122"/>
                <a:sym typeface="Arial" panose="020B0604020202020204"/>
              </a:endParaRPr>
            </a:p>
          </p:txBody>
        </p:sp>
        <p:sp>
          <p:nvSpPr>
            <p:cNvPr id="11" name="Freeform 38"/>
            <p:cNvSpPr>
              <a:spLocks noEditPoints="1"/>
            </p:cNvSpPr>
            <p:nvPr/>
          </p:nvSpPr>
          <p:spPr bwMode="auto">
            <a:xfrm>
              <a:off x="7790122" y="2364947"/>
              <a:ext cx="264648" cy="301228"/>
            </a:xfrm>
            <a:custGeom>
              <a:avLst/>
              <a:gdLst>
                <a:gd name="T0" fmla="*/ 152 w 681"/>
                <a:gd name="T1" fmla="*/ 327 h 779"/>
                <a:gd name="T2" fmla="*/ 68 w 681"/>
                <a:gd name="T3" fmla="*/ 341 h 779"/>
                <a:gd name="T4" fmla="*/ 68 w 681"/>
                <a:gd name="T5" fmla="*/ 623 h 779"/>
                <a:gd name="T6" fmla="*/ 152 w 681"/>
                <a:gd name="T7" fmla="*/ 623 h 779"/>
                <a:gd name="T8" fmla="*/ 152 w 681"/>
                <a:gd name="T9" fmla="*/ 327 h 779"/>
                <a:gd name="T10" fmla="*/ 281 w 681"/>
                <a:gd name="T11" fmla="*/ 623 h 779"/>
                <a:gd name="T12" fmla="*/ 281 w 681"/>
                <a:gd name="T13" fmla="*/ 296 h 779"/>
                <a:gd name="T14" fmla="*/ 197 w 681"/>
                <a:gd name="T15" fmla="*/ 283 h 779"/>
                <a:gd name="T16" fmla="*/ 197 w 681"/>
                <a:gd name="T17" fmla="*/ 623 h 779"/>
                <a:gd name="T18" fmla="*/ 281 w 681"/>
                <a:gd name="T19" fmla="*/ 623 h 779"/>
                <a:gd name="T20" fmla="*/ 409 w 681"/>
                <a:gd name="T21" fmla="*/ 168 h 779"/>
                <a:gd name="T22" fmla="*/ 539 w 681"/>
                <a:gd name="T23" fmla="*/ 36 h 779"/>
                <a:gd name="T24" fmla="*/ 398 w 681"/>
                <a:gd name="T25" fmla="*/ 0 h 779"/>
                <a:gd name="T26" fmla="*/ 398 w 681"/>
                <a:gd name="T27" fmla="*/ 50 h 779"/>
                <a:gd name="T28" fmla="*/ 68 w 681"/>
                <a:gd name="T29" fmla="*/ 122 h 779"/>
                <a:gd name="T30" fmla="*/ 68 w 681"/>
                <a:gd name="T31" fmla="*/ 213 h 779"/>
                <a:gd name="T32" fmla="*/ 409 w 681"/>
                <a:gd name="T33" fmla="*/ 104 h 779"/>
                <a:gd name="T34" fmla="*/ 409 w 681"/>
                <a:gd name="T35" fmla="*/ 168 h 779"/>
                <a:gd name="T36" fmla="*/ 409 w 681"/>
                <a:gd name="T37" fmla="*/ 623 h 779"/>
                <a:gd name="T38" fmla="*/ 409 w 681"/>
                <a:gd name="T39" fmla="*/ 230 h 779"/>
                <a:gd name="T40" fmla="*/ 326 w 681"/>
                <a:gd name="T41" fmla="*/ 243 h 779"/>
                <a:gd name="T42" fmla="*/ 326 w 681"/>
                <a:gd name="T43" fmla="*/ 623 h 779"/>
                <a:gd name="T44" fmla="*/ 409 w 681"/>
                <a:gd name="T45" fmla="*/ 623 h 779"/>
                <a:gd name="T46" fmla="*/ 539 w 681"/>
                <a:gd name="T47" fmla="*/ 531 h 779"/>
                <a:gd name="T48" fmla="*/ 539 w 681"/>
                <a:gd name="T49" fmla="*/ 100 h 779"/>
                <a:gd name="T50" fmla="*/ 454 w 681"/>
                <a:gd name="T51" fmla="*/ 186 h 779"/>
                <a:gd name="T52" fmla="*/ 454 w 681"/>
                <a:gd name="T53" fmla="*/ 577 h 779"/>
                <a:gd name="T54" fmla="*/ 539 w 681"/>
                <a:gd name="T55" fmla="*/ 531 h 779"/>
                <a:gd name="T56" fmla="*/ 421 w 681"/>
                <a:gd name="T57" fmla="*/ 666 h 779"/>
                <a:gd name="T58" fmla="*/ 0 w 681"/>
                <a:gd name="T59" fmla="*/ 666 h 779"/>
                <a:gd name="T60" fmla="*/ 0 w 681"/>
                <a:gd name="T61" fmla="*/ 720 h 779"/>
                <a:gd name="T62" fmla="*/ 433 w 681"/>
                <a:gd name="T63" fmla="*/ 720 h 779"/>
                <a:gd name="T64" fmla="*/ 426 w 681"/>
                <a:gd name="T65" fmla="*/ 700 h 779"/>
                <a:gd name="T66" fmla="*/ 421 w 681"/>
                <a:gd name="T67" fmla="*/ 666 h 779"/>
                <a:gd name="T68" fmla="*/ 679 w 681"/>
                <a:gd name="T69" fmla="*/ 646 h 779"/>
                <a:gd name="T70" fmla="*/ 567 w 681"/>
                <a:gd name="T71" fmla="*/ 552 h 779"/>
                <a:gd name="T72" fmla="*/ 454 w 681"/>
                <a:gd name="T73" fmla="*/ 666 h 779"/>
                <a:gd name="T74" fmla="*/ 458 w 681"/>
                <a:gd name="T75" fmla="*/ 694 h 779"/>
                <a:gd name="T76" fmla="*/ 567 w 681"/>
                <a:gd name="T77" fmla="*/ 779 h 779"/>
                <a:gd name="T78" fmla="*/ 681 w 681"/>
                <a:gd name="T79" fmla="*/ 666 h 779"/>
                <a:gd name="T80" fmla="*/ 679 w 681"/>
                <a:gd name="T81" fmla="*/ 646 h 779"/>
                <a:gd name="T82" fmla="*/ 627 w 681"/>
                <a:gd name="T83" fmla="*/ 676 h 779"/>
                <a:gd name="T84" fmla="*/ 620 w 681"/>
                <a:gd name="T85" fmla="*/ 683 h 779"/>
                <a:gd name="T86" fmla="*/ 580 w 681"/>
                <a:gd name="T87" fmla="*/ 683 h 779"/>
                <a:gd name="T88" fmla="*/ 580 w 681"/>
                <a:gd name="T89" fmla="*/ 723 h 779"/>
                <a:gd name="T90" fmla="*/ 573 w 681"/>
                <a:gd name="T91" fmla="*/ 730 h 779"/>
                <a:gd name="T92" fmla="*/ 561 w 681"/>
                <a:gd name="T93" fmla="*/ 730 h 779"/>
                <a:gd name="T94" fmla="*/ 553 w 681"/>
                <a:gd name="T95" fmla="*/ 723 h 779"/>
                <a:gd name="T96" fmla="*/ 553 w 681"/>
                <a:gd name="T97" fmla="*/ 683 h 779"/>
                <a:gd name="T98" fmla="*/ 513 w 681"/>
                <a:gd name="T99" fmla="*/ 683 h 779"/>
                <a:gd name="T100" fmla="*/ 507 w 681"/>
                <a:gd name="T101" fmla="*/ 676 h 779"/>
                <a:gd name="T102" fmla="*/ 507 w 681"/>
                <a:gd name="T103" fmla="*/ 664 h 779"/>
                <a:gd name="T104" fmla="*/ 513 w 681"/>
                <a:gd name="T105" fmla="*/ 657 h 779"/>
                <a:gd name="T106" fmla="*/ 553 w 681"/>
                <a:gd name="T107" fmla="*/ 657 h 779"/>
                <a:gd name="T108" fmla="*/ 553 w 681"/>
                <a:gd name="T109" fmla="*/ 617 h 779"/>
                <a:gd name="T110" fmla="*/ 561 w 681"/>
                <a:gd name="T111" fmla="*/ 610 h 779"/>
                <a:gd name="T112" fmla="*/ 573 w 681"/>
                <a:gd name="T113" fmla="*/ 610 h 779"/>
                <a:gd name="T114" fmla="*/ 580 w 681"/>
                <a:gd name="T115" fmla="*/ 617 h 779"/>
                <a:gd name="T116" fmla="*/ 580 w 681"/>
                <a:gd name="T117" fmla="*/ 657 h 779"/>
                <a:gd name="T118" fmla="*/ 620 w 681"/>
                <a:gd name="T119" fmla="*/ 657 h 779"/>
                <a:gd name="T120" fmla="*/ 627 w 681"/>
                <a:gd name="T121" fmla="*/ 664 h 779"/>
                <a:gd name="T122" fmla="*/ 627 w 681"/>
                <a:gd name="T123" fmla="*/ 676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1" h="779">
                  <a:moveTo>
                    <a:pt x="152" y="327"/>
                  </a:moveTo>
                  <a:cubicBezTo>
                    <a:pt x="68" y="341"/>
                    <a:pt x="68" y="341"/>
                    <a:pt x="68" y="341"/>
                  </a:cubicBezTo>
                  <a:cubicBezTo>
                    <a:pt x="68" y="623"/>
                    <a:pt x="68" y="623"/>
                    <a:pt x="68" y="623"/>
                  </a:cubicBezTo>
                  <a:cubicBezTo>
                    <a:pt x="152" y="623"/>
                    <a:pt x="152" y="623"/>
                    <a:pt x="152" y="623"/>
                  </a:cubicBezTo>
                  <a:lnTo>
                    <a:pt x="152" y="327"/>
                  </a:lnTo>
                  <a:close/>
                  <a:moveTo>
                    <a:pt x="281" y="623"/>
                  </a:moveTo>
                  <a:cubicBezTo>
                    <a:pt x="281" y="296"/>
                    <a:pt x="281" y="296"/>
                    <a:pt x="281" y="296"/>
                  </a:cubicBezTo>
                  <a:cubicBezTo>
                    <a:pt x="197" y="283"/>
                    <a:pt x="197" y="283"/>
                    <a:pt x="197" y="283"/>
                  </a:cubicBezTo>
                  <a:cubicBezTo>
                    <a:pt x="197" y="623"/>
                    <a:pt x="197" y="623"/>
                    <a:pt x="197" y="623"/>
                  </a:cubicBezTo>
                  <a:lnTo>
                    <a:pt x="281" y="623"/>
                  </a:lnTo>
                  <a:close/>
                  <a:moveTo>
                    <a:pt x="409" y="168"/>
                  </a:moveTo>
                  <a:cubicBezTo>
                    <a:pt x="539" y="36"/>
                    <a:pt x="539" y="36"/>
                    <a:pt x="539" y="36"/>
                  </a:cubicBezTo>
                  <a:cubicBezTo>
                    <a:pt x="398" y="0"/>
                    <a:pt x="398" y="0"/>
                    <a:pt x="398" y="0"/>
                  </a:cubicBezTo>
                  <a:cubicBezTo>
                    <a:pt x="398" y="50"/>
                    <a:pt x="398" y="50"/>
                    <a:pt x="398" y="50"/>
                  </a:cubicBezTo>
                  <a:cubicBezTo>
                    <a:pt x="68" y="122"/>
                    <a:pt x="68" y="122"/>
                    <a:pt x="68" y="122"/>
                  </a:cubicBezTo>
                  <a:cubicBezTo>
                    <a:pt x="68" y="213"/>
                    <a:pt x="68" y="213"/>
                    <a:pt x="68" y="213"/>
                  </a:cubicBezTo>
                  <a:cubicBezTo>
                    <a:pt x="409" y="104"/>
                    <a:pt x="409" y="104"/>
                    <a:pt x="409" y="104"/>
                  </a:cubicBezTo>
                  <a:lnTo>
                    <a:pt x="409" y="168"/>
                  </a:lnTo>
                  <a:close/>
                  <a:moveTo>
                    <a:pt x="409" y="623"/>
                  </a:moveTo>
                  <a:cubicBezTo>
                    <a:pt x="409" y="230"/>
                    <a:pt x="409" y="230"/>
                    <a:pt x="409" y="230"/>
                  </a:cubicBezTo>
                  <a:cubicBezTo>
                    <a:pt x="326" y="243"/>
                    <a:pt x="326" y="243"/>
                    <a:pt x="326" y="243"/>
                  </a:cubicBezTo>
                  <a:cubicBezTo>
                    <a:pt x="326" y="623"/>
                    <a:pt x="326" y="623"/>
                    <a:pt x="326" y="623"/>
                  </a:cubicBezTo>
                  <a:lnTo>
                    <a:pt x="409" y="623"/>
                  </a:lnTo>
                  <a:close/>
                  <a:moveTo>
                    <a:pt x="539" y="531"/>
                  </a:moveTo>
                  <a:cubicBezTo>
                    <a:pt x="539" y="100"/>
                    <a:pt x="539" y="100"/>
                    <a:pt x="539" y="100"/>
                  </a:cubicBezTo>
                  <a:cubicBezTo>
                    <a:pt x="454" y="186"/>
                    <a:pt x="454" y="186"/>
                    <a:pt x="454" y="186"/>
                  </a:cubicBezTo>
                  <a:cubicBezTo>
                    <a:pt x="454" y="577"/>
                    <a:pt x="454" y="577"/>
                    <a:pt x="454" y="577"/>
                  </a:cubicBezTo>
                  <a:cubicBezTo>
                    <a:pt x="476" y="553"/>
                    <a:pt x="505" y="535"/>
                    <a:pt x="539" y="531"/>
                  </a:cubicBezTo>
                  <a:close/>
                  <a:moveTo>
                    <a:pt x="421" y="666"/>
                  </a:moveTo>
                  <a:cubicBezTo>
                    <a:pt x="0" y="666"/>
                    <a:pt x="0" y="666"/>
                    <a:pt x="0" y="666"/>
                  </a:cubicBezTo>
                  <a:cubicBezTo>
                    <a:pt x="0" y="720"/>
                    <a:pt x="0" y="720"/>
                    <a:pt x="0" y="720"/>
                  </a:cubicBezTo>
                  <a:cubicBezTo>
                    <a:pt x="433" y="720"/>
                    <a:pt x="433" y="720"/>
                    <a:pt x="433" y="720"/>
                  </a:cubicBezTo>
                  <a:cubicBezTo>
                    <a:pt x="430" y="714"/>
                    <a:pt x="427" y="707"/>
                    <a:pt x="426" y="700"/>
                  </a:cubicBezTo>
                  <a:cubicBezTo>
                    <a:pt x="423" y="689"/>
                    <a:pt x="421" y="678"/>
                    <a:pt x="421" y="666"/>
                  </a:cubicBezTo>
                  <a:close/>
                  <a:moveTo>
                    <a:pt x="679" y="646"/>
                  </a:moveTo>
                  <a:cubicBezTo>
                    <a:pt x="669" y="593"/>
                    <a:pt x="623" y="552"/>
                    <a:pt x="567" y="552"/>
                  </a:cubicBezTo>
                  <a:cubicBezTo>
                    <a:pt x="505" y="552"/>
                    <a:pt x="454" y="603"/>
                    <a:pt x="454" y="666"/>
                  </a:cubicBezTo>
                  <a:cubicBezTo>
                    <a:pt x="454" y="676"/>
                    <a:pt x="455" y="685"/>
                    <a:pt x="458" y="694"/>
                  </a:cubicBezTo>
                  <a:cubicBezTo>
                    <a:pt x="470" y="743"/>
                    <a:pt x="515" y="779"/>
                    <a:pt x="567" y="779"/>
                  </a:cubicBezTo>
                  <a:cubicBezTo>
                    <a:pt x="630" y="779"/>
                    <a:pt x="681" y="728"/>
                    <a:pt x="681" y="666"/>
                  </a:cubicBezTo>
                  <a:cubicBezTo>
                    <a:pt x="681" y="659"/>
                    <a:pt x="680" y="652"/>
                    <a:pt x="679" y="646"/>
                  </a:cubicBezTo>
                  <a:close/>
                  <a:moveTo>
                    <a:pt x="627" y="676"/>
                  </a:moveTo>
                  <a:cubicBezTo>
                    <a:pt x="627" y="680"/>
                    <a:pt x="624" y="683"/>
                    <a:pt x="620" y="683"/>
                  </a:cubicBezTo>
                  <a:cubicBezTo>
                    <a:pt x="580" y="683"/>
                    <a:pt x="580" y="683"/>
                    <a:pt x="580" y="683"/>
                  </a:cubicBezTo>
                  <a:cubicBezTo>
                    <a:pt x="580" y="723"/>
                    <a:pt x="580" y="723"/>
                    <a:pt x="580" y="723"/>
                  </a:cubicBezTo>
                  <a:cubicBezTo>
                    <a:pt x="580" y="727"/>
                    <a:pt x="577" y="730"/>
                    <a:pt x="573" y="730"/>
                  </a:cubicBezTo>
                  <a:cubicBezTo>
                    <a:pt x="561" y="730"/>
                    <a:pt x="561" y="730"/>
                    <a:pt x="561" y="730"/>
                  </a:cubicBezTo>
                  <a:cubicBezTo>
                    <a:pt x="557" y="730"/>
                    <a:pt x="553" y="727"/>
                    <a:pt x="553" y="723"/>
                  </a:cubicBezTo>
                  <a:cubicBezTo>
                    <a:pt x="553" y="683"/>
                    <a:pt x="553" y="683"/>
                    <a:pt x="553" y="683"/>
                  </a:cubicBezTo>
                  <a:cubicBezTo>
                    <a:pt x="513" y="683"/>
                    <a:pt x="513" y="683"/>
                    <a:pt x="513" y="683"/>
                  </a:cubicBezTo>
                  <a:cubicBezTo>
                    <a:pt x="510" y="683"/>
                    <a:pt x="507" y="680"/>
                    <a:pt x="507" y="676"/>
                  </a:cubicBezTo>
                  <a:cubicBezTo>
                    <a:pt x="507" y="664"/>
                    <a:pt x="507" y="664"/>
                    <a:pt x="507" y="664"/>
                  </a:cubicBezTo>
                  <a:cubicBezTo>
                    <a:pt x="507" y="660"/>
                    <a:pt x="510" y="657"/>
                    <a:pt x="513" y="657"/>
                  </a:cubicBezTo>
                  <a:cubicBezTo>
                    <a:pt x="553" y="657"/>
                    <a:pt x="553" y="657"/>
                    <a:pt x="553" y="657"/>
                  </a:cubicBezTo>
                  <a:cubicBezTo>
                    <a:pt x="553" y="617"/>
                    <a:pt x="553" y="617"/>
                    <a:pt x="553" y="617"/>
                  </a:cubicBezTo>
                  <a:cubicBezTo>
                    <a:pt x="553" y="613"/>
                    <a:pt x="557" y="610"/>
                    <a:pt x="561" y="610"/>
                  </a:cubicBezTo>
                  <a:cubicBezTo>
                    <a:pt x="573" y="610"/>
                    <a:pt x="573" y="610"/>
                    <a:pt x="573" y="610"/>
                  </a:cubicBezTo>
                  <a:cubicBezTo>
                    <a:pt x="577" y="610"/>
                    <a:pt x="580" y="613"/>
                    <a:pt x="580" y="617"/>
                  </a:cubicBezTo>
                  <a:cubicBezTo>
                    <a:pt x="580" y="657"/>
                    <a:pt x="580" y="657"/>
                    <a:pt x="580" y="657"/>
                  </a:cubicBezTo>
                  <a:cubicBezTo>
                    <a:pt x="620" y="657"/>
                    <a:pt x="620" y="657"/>
                    <a:pt x="620" y="657"/>
                  </a:cubicBezTo>
                  <a:cubicBezTo>
                    <a:pt x="624" y="657"/>
                    <a:pt x="627" y="660"/>
                    <a:pt x="627" y="664"/>
                  </a:cubicBezTo>
                  <a:cubicBezTo>
                    <a:pt x="627" y="676"/>
                    <a:pt x="627" y="676"/>
                    <a:pt x="627" y="676"/>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Arial" panose="020B0604020202020204"/>
                <a:ea typeface="微软雅黑" panose="020B0503020204020204" pitchFamily="34" charset="-122"/>
                <a:sym typeface="Arial" panose="020B0604020202020204"/>
              </a:endParaRPr>
            </a:p>
          </p:txBody>
        </p:sp>
      </p:grpSp>
      <p:grpSp>
        <p:nvGrpSpPr>
          <p:cNvPr id="17" name="组合 16"/>
          <p:cNvGrpSpPr/>
          <p:nvPr/>
        </p:nvGrpSpPr>
        <p:grpSpPr>
          <a:xfrm>
            <a:off x="498245" y="2936729"/>
            <a:ext cx="476460" cy="476461"/>
            <a:chOff x="7684216" y="1307371"/>
            <a:chExt cx="476460" cy="476461"/>
          </a:xfrm>
        </p:grpSpPr>
        <p:sp>
          <p:nvSpPr>
            <p:cNvPr id="18" name="椭圆 17"/>
            <p:cNvSpPr/>
            <p:nvPr/>
          </p:nvSpPr>
          <p:spPr>
            <a:xfrm>
              <a:off x="7684216" y="1307371"/>
              <a:ext cx="476460" cy="4764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a:ea typeface="微软雅黑" panose="020B0503020204020204" pitchFamily="34" charset="-122"/>
                <a:sym typeface="Arial" panose="020B0604020202020204"/>
              </a:endParaRPr>
            </a:p>
          </p:txBody>
        </p:sp>
        <p:grpSp>
          <p:nvGrpSpPr>
            <p:cNvPr id="19" name="Group 41"/>
            <p:cNvGrpSpPr>
              <a:grpSpLocks noChangeAspect="1"/>
            </p:cNvGrpSpPr>
            <p:nvPr/>
          </p:nvGrpSpPr>
          <p:grpSpPr bwMode="auto">
            <a:xfrm>
              <a:off x="7798478" y="1415623"/>
              <a:ext cx="253761" cy="252217"/>
              <a:chOff x="3430" y="1752"/>
              <a:chExt cx="822" cy="817"/>
            </a:xfrm>
            <a:solidFill>
              <a:schemeClr val="bg1"/>
            </a:solidFill>
          </p:grpSpPr>
          <p:sp>
            <p:nvSpPr>
              <p:cNvPr id="20" name="Freeform 42"/>
              <p:cNvSpPr>
                <a:spLocks noEditPoints="1"/>
              </p:cNvSpPr>
              <p:nvPr/>
            </p:nvSpPr>
            <p:spPr bwMode="auto">
              <a:xfrm>
                <a:off x="3622" y="2108"/>
                <a:ext cx="426" cy="297"/>
              </a:xfrm>
              <a:custGeom>
                <a:avLst/>
                <a:gdLst>
                  <a:gd name="T0" fmla="*/ 66 w 348"/>
                  <a:gd name="T1" fmla="*/ 244 h 244"/>
                  <a:gd name="T2" fmla="*/ 37 w 348"/>
                  <a:gd name="T3" fmla="*/ 244 h 244"/>
                  <a:gd name="T4" fmla="*/ 0 w 348"/>
                  <a:gd name="T5" fmla="*/ 207 h 244"/>
                  <a:gd name="T6" fmla="*/ 0 w 348"/>
                  <a:gd name="T7" fmla="*/ 135 h 244"/>
                  <a:gd name="T8" fmla="*/ 37 w 348"/>
                  <a:gd name="T9" fmla="*/ 98 h 244"/>
                  <a:gd name="T10" fmla="*/ 66 w 348"/>
                  <a:gd name="T11" fmla="*/ 98 h 244"/>
                  <a:gd name="T12" fmla="*/ 103 w 348"/>
                  <a:gd name="T13" fmla="*/ 135 h 244"/>
                  <a:gd name="T14" fmla="*/ 103 w 348"/>
                  <a:gd name="T15" fmla="*/ 207 h 244"/>
                  <a:gd name="T16" fmla="*/ 93 w 348"/>
                  <a:gd name="T17" fmla="*/ 233 h 244"/>
                  <a:gd name="T18" fmla="*/ 66 w 348"/>
                  <a:gd name="T19" fmla="*/ 244 h 244"/>
                  <a:gd name="T20" fmla="*/ 39 w 348"/>
                  <a:gd name="T21" fmla="*/ 205 h 244"/>
                  <a:gd name="T22" fmla="*/ 64 w 348"/>
                  <a:gd name="T23" fmla="*/ 205 h 244"/>
                  <a:gd name="T24" fmla="*/ 64 w 348"/>
                  <a:gd name="T25" fmla="*/ 137 h 244"/>
                  <a:gd name="T26" fmla="*/ 39 w 348"/>
                  <a:gd name="T27" fmla="*/ 137 h 244"/>
                  <a:gd name="T28" fmla="*/ 39 w 348"/>
                  <a:gd name="T29" fmla="*/ 205 h 244"/>
                  <a:gd name="T30" fmla="*/ 189 w 348"/>
                  <a:gd name="T31" fmla="*/ 244 h 244"/>
                  <a:gd name="T32" fmla="*/ 160 w 348"/>
                  <a:gd name="T33" fmla="*/ 244 h 244"/>
                  <a:gd name="T34" fmla="*/ 122 w 348"/>
                  <a:gd name="T35" fmla="*/ 207 h 244"/>
                  <a:gd name="T36" fmla="*/ 122 w 348"/>
                  <a:gd name="T37" fmla="*/ 87 h 244"/>
                  <a:gd name="T38" fmla="*/ 160 w 348"/>
                  <a:gd name="T39" fmla="*/ 50 h 244"/>
                  <a:gd name="T40" fmla="*/ 189 w 348"/>
                  <a:gd name="T41" fmla="*/ 50 h 244"/>
                  <a:gd name="T42" fmla="*/ 226 w 348"/>
                  <a:gd name="T43" fmla="*/ 87 h 244"/>
                  <a:gd name="T44" fmla="*/ 226 w 348"/>
                  <a:gd name="T45" fmla="*/ 207 h 244"/>
                  <a:gd name="T46" fmla="*/ 215 w 348"/>
                  <a:gd name="T47" fmla="*/ 233 h 244"/>
                  <a:gd name="T48" fmla="*/ 189 w 348"/>
                  <a:gd name="T49" fmla="*/ 244 h 244"/>
                  <a:gd name="T50" fmla="*/ 162 w 348"/>
                  <a:gd name="T51" fmla="*/ 205 h 244"/>
                  <a:gd name="T52" fmla="*/ 187 w 348"/>
                  <a:gd name="T53" fmla="*/ 205 h 244"/>
                  <a:gd name="T54" fmla="*/ 187 w 348"/>
                  <a:gd name="T55" fmla="*/ 89 h 244"/>
                  <a:gd name="T56" fmla="*/ 162 w 348"/>
                  <a:gd name="T57" fmla="*/ 89 h 244"/>
                  <a:gd name="T58" fmla="*/ 162 w 348"/>
                  <a:gd name="T59" fmla="*/ 205 h 244"/>
                  <a:gd name="T60" fmla="*/ 311 w 348"/>
                  <a:gd name="T61" fmla="*/ 244 h 244"/>
                  <a:gd name="T62" fmla="*/ 282 w 348"/>
                  <a:gd name="T63" fmla="*/ 244 h 244"/>
                  <a:gd name="T64" fmla="*/ 245 w 348"/>
                  <a:gd name="T65" fmla="*/ 207 h 244"/>
                  <a:gd name="T66" fmla="*/ 245 w 348"/>
                  <a:gd name="T67" fmla="*/ 37 h 244"/>
                  <a:gd name="T68" fmla="*/ 282 w 348"/>
                  <a:gd name="T69" fmla="*/ 0 h 244"/>
                  <a:gd name="T70" fmla="*/ 311 w 348"/>
                  <a:gd name="T71" fmla="*/ 0 h 244"/>
                  <a:gd name="T72" fmla="*/ 348 w 348"/>
                  <a:gd name="T73" fmla="*/ 37 h 244"/>
                  <a:gd name="T74" fmla="*/ 348 w 348"/>
                  <a:gd name="T75" fmla="*/ 207 h 244"/>
                  <a:gd name="T76" fmla="*/ 338 w 348"/>
                  <a:gd name="T77" fmla="*/ 233 h 244"/>
                  <a:gd name="T78" fmla="*/ 311 w 348"/>
                  <a:gd name="T79" fmla="*/ 244 h 244"/>
                  <a:gd name="T80" fmla="*/ 284 w 348"/>
                  <a:gd name="T81" fmla="*/ 205 h 244"/>
                  <a:gd name="T82" fmla="*/ 309 w 348"/>
                  <a:gd name="T83" fmla="*/ 205 h 244"/>
                  <a:gd name="T84" fmla="*/ 309 w 348"/>
                  <a:gd name="T85" fmla="*/ 39 h 244"/>
                  <a:gd name="T86" fmla="*/ 284 w 348"/>
                  <a:gd name="T87" fmla="*/ 39 h 244"/>
                  <a:gd name="T88" fmla="*/ 284 w 348"/>
                  <a:gd name="T89" fmla="*/ 205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8" h="244">
                    <a:moveTo>
                      <a:pt x="66" y="244"/>
                    </a:moveTo>
                    <a:cubicBezTo>
                      <a:pt x="37" y="244"/>
                      <a:pt x="37" y="244"/>
                      <a:pt x="37" y="244"/>
                    </a:cubicBezTo>
                    <a:cubicBezTo>
                      <a:pt x="17" y="244"/>
                      <a:pt x="0" y="227"/>
                      <a:pt x="0" y="207"/>
                    </a:cubicBezTo>
                    <a:cubicBezTo>
                      <a:pt x="0" y="135"/>
                      <a:pt x="0" y="135"/>
                      <a:pt x="0" y="135"/>
                    </a:cubicBezTo>
                    <a:cubicBezTo>
                      <a:pt x="0" y="115"/>
                      <a:pt x="17" y="98"/>
                      <a:pt x="37" y="98"/>
                    </a:cubicBezTo>
                    <a:cubicBezTo>
                      <a:pt x="66" y="98"/>
                      <a:pt x="66" y="98"/>
                      <a:pt x="66" y="98"/>
                    </a:cubicBezTo>
                    <a:cubicBezTo>
                      <a:pt x="87" y="98"/>
                      <a:pt x="103" y="115"/>
                      <a:pt x="103" y="135"/>
                    </a:cubicBezTo>
                    <a:cubicBezTo>
                      <a:pt x="103" y="207"/>
                      <a:pt x="103" y="207"/>
                      <a:pt x="103" y="207"/>
                    </a:cubicBezTo>
                    <a:cubicBezTo>
                      <a:pt x="104" y="216"/>
                      <a:pt x="100" y="226"/>
                      <a:pt x="93" y="233"/>
                    </a:cubicBezTo>
                    <a:cubicBezTo>
                      <a:pt x="86" y="240"/>
                      <a:pt x="76" y="244"/>
                      <a:pt x="66" y="244"/>
                    </a:cubicBezTo>
                    <a:close/>
                    <a:moveTo>
                      <a:pt x="39" y="205"/>
                    </a:moveTo>
                    <a:cubicBezTo>
                      <a:pt x="64" y="205"/>
                      <a:pt x="64" y="205"/>
                      <a:pt x="64" y="205"/>
                    </a:cubicBezTo>
                    <a:cubicBezTo>
                      <a:pt x="64" y="137"/>
                      <a:pt x="64" y="137"/>
                      <a:pt x="64" y="137"/>
                    </a:cubicBezTo>
                    <a:cubicBezTo>
                      <a:pt x="39" y="137"/>
                      <a:pt x="39" y="137"/>
                      <a:pt x="39" y="137"/>
                    </a:cubicBezTo>
                    <a:lnTo>
                      <a:pt x="39" y="205"/>
                    </a:lnTo>
                    <a:close/>
                    <a:moveTo>
                      <a:pt x="189" y="244"/>
                    </a:moveTo>
                    <a:cubicBezTo>
                      <a:pt x="160" y="244"/>
                      <a:pt x="160" y="244"/>
                      <a:pt x="160" y="244"/>
                    </a:cubicBezTo>
                    <a:cubicBezTo>
                      <a:pt x="139" y="244"/>
                      <a:pt x="122" y="227"/>
                      <a:pt x="122" y="207"/>
                    </a:cubicBezTo>
                    <a:cubicBezTo>
                      <a:pt x="122" y="87"/>
                      <a:pt x="122" y="87"/>
                      <a:pt x="122" y="87"/>
                    </a:cubicBezTo>
                    <a:cubicBezTo>
                      <a:pt x="122" y="67"/>
                      <a:pt x="139" y="50"/>
                      <a:pt x="160" y="50"/>
                    </a:cubicBezTo>
                    <a:cubicBezTo>
                      <a:pt x="189" y="50"/>
                      <a:pt x="189" y="50"/>
                      <a:pt x="189" y="50"/>
                    </a:cubicBezTo>
                    <a:cubicBezTo>
                      <a:pt x="209" y="50"/>
                      <a:pt x="226" y="67"/>
                      <a:pt x="226" y="87"/>
                    </a:cubicBezTo>
                    <a:cubicBezTo>
                      <a:pt x="226" y="207"/>
                      <a:pt x="226" y="207"/>
                      <a:pt x="226" y="207"/>
                    </a:cubicBezTo>
                    <a:cubicBezTo>
                      <a:pt x="226" y="216"/>
                      <a:pt x="222" y="226"/>
                      <a:pt x="215" y="233"/>
                    </a:cubicBezTo>
                    <a:cubicBezTo>
                      <a:pt x="208" y="240"/>
                      <a:pt x="199" y="244"/>
                      <a:pt x="189" y="244"/>
                    </a:cubicBezTo>
                    <a:close/>
                    <a:moveTo>
                      <a:pt x="162" y="205"/>
                    </a:moveTo>
                    <a:cubicBezTo>
                      <a:pt x="187" y="205"/>
                      <a:pt x="187" y="205"/>
                      <a:pt x="187" y="205"/>
                    </a:cubicBezTo>
                    <a:cubicBezTo>
                      <a:pt x="187" y="89"/>
                      <a:pt x="187" y="89"/>
                      <a:pt x="187" y="89"/>
                    </a:cubicBezTo>
                    <a:cubicBezTo>
                      <a:pt x="162" y="89"/>
                      <a:pt x="162" y="89"/>
                      <a:pt x="162" y="89"/>
                    </a:cubicBezTo>
                    <a:lnTo>
                      <a:pt x="162" y="205"/>
                    </a:lnTo>
                    <a:close/>
                    <a:moveTo>
                      <a:pt x="311" y="244"/>
                    </a:moveTo>
                    <a:cubicBezTo>
                      <a:pt x="282" y="244"/>
                      <a:pt x="282" y="244"/>
                      <a:pt x="282" y="244"/>
                    </a:cubicBezTo>
                    <a:cubicBezTo>
                      <a:pt x="262" y="244"/>
                      <a:pt x="245" y="227"/>
                      <a:pt x="245" y="207"/>
                    </a:cubicBezTo>
                    <a:cubicBezTo>
                      <a:pt x="245" y="37"/>
                      <a:pt x="245" y="37"/>
                      <a:pt x="245" y="37"/>
                    </a:cubicBezTo>
                    <a:cubicBezTo>
                      <a:pt x="245" y="16"/>
                      <a:pt x="262" y="0"/>
                      <a:pt x="282" y="0"/>
                    </a:cubicBezTo>
                    <a:cubicBezTo>
                      <a:pt x="311" y="0"/>
                      <a:pt x="311" y="0"/>
                      <a:pt x="311" y="0"/>
                    </a:cubicBezTo>
                    <a:cubicBezTo>
                      <a:pt x="332" y="0"/>
                      <a:pt x="348" y="16"/>
                      <a:pt x="348" y="37"/>
                    </a:cubicBezTo>
                    <a:cubicBezTo>
                      <a:pt x="348" y="207"/>
                      <a:pt x="348" y="207"/>
                      <a:pt x="348" y="207"/>
                    </a:cubicBezTo>
                    <a:cubicBezTo>
                      <a:pt x="348" y="216"/>
                      <a:pt x="345" y="226"/>
                      <a:pt x="338" y="233"/>
                    </a:cubicBezTo>
                    <a:cubicBezTo>
                      <a:pt x="331" y="240"/>
                      <a:pt x="321" y="244"/>
                      <a:pt x="311" y="244"/>
                    </a:cubicBezTo>
                    <a:close/>
                    <a:moveTo>
                      <a:pt x="284" y="205"/>
                    </a:moveTo>
                    <a:cubicBezTo>
                      <a:pt x="309" y="205"/>
                      <a:pt x="309" y="205"/>
                      <a:pt x="309" y="205"/>
                    </a:cubicBezTo>
                    <a:cubicBezTo>
                      <a:pt x="309" y="39"/>
                      <a:pt x="309" y="39"/>
                      <a:pt x="309" y="39"/>
                    </a:cubicBezTo>
                    <a:cubicBezTo>
                      <a:pt x="284" y="39"/>
                      <a:pt x="284" y="39"/>
                      <a:pt x="284" y="39"/>
                    </a:cubicBezTo>
                    <a:lnTo>
                      <a:pt x="284" y="2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微软雅黑" panose="020B0503020204020204" pitchFamily="34" charset="-122"/>
                  <a:sym typeface="Arial" panose="020B0604020202020204"/>
                </a:endParaRPr>
              </a:p>
            </p:txBody>
          </p:sp>
          <p:sp>
            <p:nvSpPr>
              <p:cNvPr id="21" name="Freeform 43"/>
              <p:cNvSpPr>
                <a:spLocks noEditPoints="1"/>
              </p:cNvSpPr>
              <p:nvPr/>
            </p:nvSpPr>
            <p:spPr bwMode="auto">
              <a:xfrm>
                <a:off x="3468" y="1853"/>
                <a:ext cx="739" cy="552"/>
              </a:xfrm>
              <a:custGeom>
                <a:avLst/>
                <a:gdLst>
                  <a:gd name="T0" fmla="*/ 604 w 604"/>
                  <a:gd name="T1" fmla="*/ 453 h 453"/>
                  <a:gd name="T2" fmla="*/ 0 w 604"/>
                  <a:gd name="T3" fmla="*/ 453 h 453"/>
                  <a:gd name="T4" fmla="*/ 0 w 604"/>
                  <a:gd name="T5" fmla="*/ 86 h 453"/>
                  <a:gd name="T6" fmla="*/ 86 w 604"/>
                  <a:gd name="T7" fmla="*/ 0 h 453"/>
                  <a:gd name="T8" fmla="*/ 518 w 604"/>
                  <a:gd name="T9" fmla="*/ 0 h 453"/>
                  <a:gd name="T10" fmla="*/ 604 w 604"/>
                  <a:gd name="T11" fmla="*/ 86 h 453"/>
                  <a:gd name="T12" fmla="*/ 604 w 604"/>
                  <a:gd name="T13" fmla="*/ 453 h 453"/>
                  <a:gd name="T14" fmla="*/ 39 w 604"/>
                  <a:gd name="T15" fmla="*/ 414 h 453"/>
                  <a:gd name="T16" fmla="*/ 565 w 604"/>
                  <a:gd name="T17" fmla="*/ 414 h 453"/>
                  <a:gd name="T18" fmla="*/ 565 w 604"/>
                  <a:gd name="T19" fmla="*/ 86 h 453"/>
                  <a:gd name="T20" fmla="*/ 518 w 604"/>
                  <a:gd name="T21" fmla="*/ 39 h 453"/>
                  <a:gd name="T22" fmla="*/ 86 w 604"/>
                  <a:gd name="T23" fmla="*/ 39 h 453"/>
                  <a:gd name="T24" fmla="*/ 39 w 604"/>
                  <a:gd name="T25" fmla="*/ 86 h 453"/>
                  <a:gd name="T26" fmla="*/ 39 w 604"/>
                  <a:gd name="T27" fmla="*/ 41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4" h="453">
                    <a:moveTo>
                      <a:pt x="604" y="453"/>
                    </a:moveTo>
                    <a:cubicBezTo>
                      <a:pt x="0" y="453"/>
                      <a:pt x="0" y="453"/>
                      <a:pt x="0" y="453"/>
                    </a:cubicBezTo>
                    <a:cubicBezTo>
                      <a:pt x="0" y="86"/>
                      <a:pt x="0" y="86"/>
                      <a:pt x="0" y="86"/>
                    </a:cubicBezTo>
                    <a:cubicBezTo>
                      <a:pt x="0" y="38"/>
                      <a:pt x="39" y="0"/>
                      <a:pt x="86" y="0"/>
                    </a:cubicBezTo>
                    <a:cubicBezTo>
                      <a:pt x="518" y="0"/>
                      <a:pt x="518" y="0"/>
                      <a:pt x="518" y="0"/>
                    </a:cubicBezTo>
                    <a:cubicBezTo>
                      <a:pt x="566" y="0"/>
                      <a:pt x="604" y="38"/>
                      <a:pt x="604" y="86"/>
                    </a:cubicBezTo>
                    <a:lnTo>
                      <a:pt x="604" y="453"/>
                    </a:lnTo>
                    <a:close/>
                    <a:moveTo>
                      <a:pt x="39" y="414"/>
                    </a:moveTo>
                    <a:cubicBezTo>
                      <a:pt x="565" y="414"/>
                      <a:pt x="565" y="414"/>
                      <a:pt x="565" y="414"/>
                    </a:cubicBezTo>
                    <a:cubicBezTo>
                      <a:pt x="565" y="86"/>
                      <a:pt x="565" y="86"/>
                      <a:pt x="565" y="86"/>
                    </a:cubicBezTo>
                    <a:cubicBezTo>
                      <a:pt x="565" y="60"/>
                      <a:pt x="544" y="39"/>
                      <a:pt x="518" y="39"/>
                    </a:cubicBezTo>
                    <a:cubicBezTo>
                      <a:pt x="86" y="39"/>
                      <a:pt x="86" y="39"/>
                      <a:pt x="86" y="39"/>
                    </a:cubicBezTo>
                    <a:cubicBezTo>
                      <a:pt x="60" y="39"/>
                      <a:pt x="39" y="60"/>
                      <a:pt x="39" y="86"/>
                    </a:cubicBezTo>
                    <a:lnTo>
                      <a:pt x="39" y="4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微软雅黑" panose="020B0503020204020204" pitchFamily="34" charset="-122"/>
                  <a:sym typeface="Arial" panose="020B0604020202020204"/>
                </a:endParaRPr>
              </a:p>
            </p:txBody>
          </p:sp>
          <p:sp>
            <p:nvSpPr>
              <p:cNvPr id="22" name="Freeform 44"/>
              <p:cNvSpPr>
                <a:spLocks noEditPoints="1"/>
              </p:cNvSpPr>
              <p:nvPr/>
            </p:nvSpPr>
            <p:spPr bwMode="auto">
              <a:xfrm>
                <a:off x="3576" y="1752"/>
                <a:ext cx="523" cy="817"/>
              </a:xfrm>
              <a:custGeom>
                <a:avLst/>
                <a:gdLst>
                  <a:gd name="T0" fmla="*/ 22 w 428"/>
                  <a:gd name="T1" fmla="*/ 671 h 671"/>
                  <a:gd name="T2" fmla="*/ 13 w 428"/>
                  <a:gd name="T3" fmla="*/ 668 h 671"/>
                  <a:gd name="T4" fmla="*/ 5 w 428"/>
                  <a:gd name="T5" fmla="*/ 642 h 671"/>
                  <a:gd name="T6" fmla="*/ 72 w 428"/>
                  <a:gd name="T7" fmla="*/ 521 h 671"/>
                  <a:gd name="T8" fmla="*/ 99 w 428"/>
                  <a:gd name="T9" fmla="*/ 514 h 671"/>
                  <a:gd name="T10" fmla="*/ 106 w 428"/>
                  <a:gd name="T11" fmla="*/ 540 h 671"/>
                  <a:gd name="T12" fmla="*/ 39 w 428"/>
                  <a:gd name="T13" fmla="*/ 661 h 671"/>
                  <a:gd name="T14" fmla="*/ 22 w 428"/>
                  <a:gd name="T15" fmla="*/ 671 h 671"/>
                  <a:gd name="T16" fmla="*/ 405 w 428"/>
                  <a:gd name="T17" fmla="*/ 671 h 671"/>
                  <a:gd name="T18" fmla="*/ 388 w 428"/>
                  <a:gd name="T19" fmla="*/ 660 h 671"/>
                  <a:gd name="T20" fmla="*/ 321 w 428"/>
                  <a:gd name="T21" fmla="*/ 540 h 671"/>
                  <a:gd name="T22" fmla="*/ 329 w 428"/>
                  <a:gd name="T23" fmla="*/ 514 h 671"/>
                  <a:gd name="T24" fmla="*/ 356 w 428"/>
                  <a:gd name="T25" fmla="*/ 521 h 671"/>
                  <a:gd name="T26" fmla="*/ 422 w 428"/>
                  <a:gd name="T27" fmla="*/ 641 h 671"/>
                  <a:gd name="T28" fmla="*/ 415 w 428"/>
                  <a:gd name="T29" fmla="*/ 668 h 671"/>
                  <a:gd name="T30" fmla="*/ 405 w 428"/>
                  <a:gd name="T31" fmla="*/ 671 h 671"/>
                  <a:gd name="T32" fmla="*/ 214 w 428"/>
                  <a:gd name="T33" fmla="*/ 116 h 671"/>
                  <a:gd name="T34" fmla="*/ 195 w 428"/>
                  <a:gd name="T35" fmla="*/ 97 h 671"/>
                  <a:gd name="T36" fmla="*/ 195 w 428"/>
                  <a:gd name="T37" fmla="*/ 20 h 671"/>
                  <a:gd name="T38" fmla="*/ 214 w 428"/>
                  <a:gd name="T39" fmla="*/ 0 h 671"/>
                  <a:gd name="T40" fmla="*/ 234 w 428"/>
                  <a:gd name="T41" fmla="*/ 20 h 671"/>
                  <a:gd name="T42" fmla="*/ 234 w 428"/>
                  <a:gd name="T43" fmla="*/ 97 h 671"/>
                  <a:gd name="T44" fmla="*/ 214 w 428"/>
                  <a:gd name="T45" fmla="*/ 116 h 671"/>
                  <a:gd name="T46" fmla="*/ 34 w 428"/>
                  <a:gd name="T47" fmla="*/ 373 h 671"/>
                  <a:gd name="T48" fmla="*/ 21 w 428"/>
                  <a:gd name="T49" fmla="*/ 368 h 671"/>
                  <a:gd name="T50" fmla="*/ 21 w 428"/>
                  <a:gd name="T51" fmla="*/ 340 h 671"/>
                  <a:gd name="T52" fmla="*/ 135 w 428"/>
                  <a:gd name="T53" fmla="*/ 226 h 671"/>
                  <a:gd name="T54" fmla="*/ 159 w 428"/>
                  <a:gd name="T55" fmla="*/ 216 h 671"/>
                  <a:gd name="T56" fmla="*/ 184 w 428"/>
                  <a:gd name="T57" fmla="*/ 226 h 671"/>
                  <a:gd name="T58" fmla="*/ 228 w 428"/>
                  <a:gd name="T59" fmla="*/ 270 h 671"/>
                  <a:gd name="T60" fmla="*/ 344 w 428"/>
                  <a:gd name="T61" fmla="*/ 153 h 671"/>
                  <a:gd name="T62" fmla="*/ 372 w 428"/>
                  <a:gd name="T63" fmla="*/ 153 h 671"/>
                  <a:gd name="T64" fmla="*/ 372 w 428"/>
                  <a:gd name="T65" fmla="*/ 181 h 671"/>
                  <a:gd name="T66" fmla="*/ 252 w 428"/>
                  <a:gd name="T67" fmla="*/ 301 h 671"/>
                  <a:gd name="T68" fmla="*/ 228 w 428"/>
                  <a:gd name="T69" fmla="*/ 311 h 671"/>
                  <a:gd name="T70" fmla="*/ 203 w 428"/>
                  <a:gd name="T71" fmla="*/ 301 h 671"/>
                  <a:gd name="T72" fmla="*/ 159 w 428"/>
                  <a:gd name="T73" fmla="*/ 257 h 671"/>
                  <a:gd name="T74" fmla="*/ 48 w 428"/>
                  <a:gd name="T75" fmla="*/ 368 h 671"/>
                  <a:gd name="T76" fmla="*/ 34 w 428"/>
                  <a:gd name="T77" fmla="*/ 3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8" h="671">
                    <a:moveTo>
                      <a:pt x="22" y="671"/>
                    </a:moveTo>
                    <a:cubicBezTo>
                      <a:pt x="19" y="671"/>
                      <a:pt x="16" y="670"/>
                      <a:pt x="13" y="668"/>
                    </a:cubicBezTo>
                    <a:cubicBezTo>
                      <a:pt x="3" y="663"/>
                      <a:pt x="0" y="651"/>
                      <a:pt x="5" y="642"/>
                    </a:cubicBezTo>
                    <a:cubicBezTo>
                      <a:pt x="72" y="521"/>
                      <a:pt x="72" y="521"/>
                      <a:pt x="72" y="521"/>
                    </a:cubicBezTo>
                    <a:cubicBezTo>
                      <a:pt x="77" y="512"/>
                      <a:pt x="89" y="509"/>
                      <a:pt x="99" y="514"/>
                    </a:cubicBezTo>
                    <a:cubicBezTo>
                      <a:pt x="108" y="519"/>
                      <a:pt x="111" y="531"/>
                      <a:pt x="106" y="540"/>
                    </a:cubicBezTo>
                    <a:cubicBezTo>
                      <a:pt x="39" y="661"/>
                      <a:pt x="39" y="661"/>
                      <a:pt x="39" y="661"/>
                    </a:cubicBezTo>
                    <a:cubicBezTo>
                      <a:pt x="36" y="667"/>
                      <a:pt x="29" y="671"/>
                      <a:pt x="22" y="671"/>
                    </a:cubicBezTo>
                    <a:close/>
                    <a:moveTo>
                      <a:pt x="405" y="671"/>
                    </a:moveTo>
                    <a:cubicBezTo>
                      <a:pt x="399" y="671"/>
                      <a:pt x="392" y="667"/>
                      <a:pt x="388" y="660"/>
                    </a:cubicBezTo>
                    <a:cubicBezTo>
                      <a:pt x="321" y="540"/>
                      <a:pt x="321" y="540"/>
                      <a:pt x="321" y="540"/>
                    </a:cubicBezTo>
                    <a:cubicBezTo>
                      <a:pt x="316" y="531"/>
                      <a:pt x="320" y="519"/>
                      <a:pt x="329" y="514"/>
                    </a:cubicBezTo>
                    <a:cubicBezTo>
                      <a:pt x="339" y="508"/>
                      <a:pt x="350" y="512"/>
                      <a:pt x="356" y="521"/>
                    </a:cubicBezTo>
                    <a:cubicBezTo>
                      <a:pt x="422" y="641"/>
                      <a:pt x="422" y="641"/>
                      <a:pt x="422" y="641"/>
                    </a:cubicBezTo>
                    <a:cubicBezTo>
                      <a:pt x="428" y="651"/>
                      <a:pt x="424" y="663"/>
                      <a:pt x="415" y="668"/>
                    </a:cubicBezTo>
                    <a:cubicBezTo>
                      <a:pt x="412" y="670"/>
                      <a:pt x="409" y="671"/>
                      <a:pt x="405" y="671"/>
                    </a:cubicBezTo>
                    <a:close/>
                    <a:moveTo>
                      <a:pt x="214" y="116"/>
                    </a:moveTo>
                    <a:cubicBezTo>
                      <a:pt x="204" y="116"/>
                      <a:pt x="195" y="108"/>
                      <a:pt x="195" y="97"/>
                    </a:cubicBezTo>
                    <a:cubicBezTo>
                      <a:pt x="195" y="20"/>
                      <a:pt x="195" y="20"/>
                      <a:pt x="195" y="20"/>
                    </a:cubicBezTo>
                    <a:cubicBezTo>
                      <a:pt x="195" y="9"/>
                      <a:pt x="204" y="0"/>
                      <a:pt x="214" y="0"/>
                    </a:cubicBezTo>
                    <a:cubicBezTo>
                      <a:pt x="225" y="0"/>
                      <a:pt x="234" y="9"/>
                      <a:pt x="234" y="20"/>
                    </a:cubicBezTo>
                    <a:cubicBezTo>
                      <a:pt x="234" y="97"/>
                      <a:pt x="234" y="97"/>
                      <a:pt x="234" y="97"/>
                    </a:cubicBezTo>
                    <a:cubicBezTo>
                      <a:pt x="234" y="108"/>
                      <a:pt x="225" y="116"/>
                      <a:pt x="214" y="116"/>
                    </a:cubicBezTo>
                    <a:close/>
                    <a:moveTo>
                      <a:pt x="34" y="373"/>
                    </a:moveTo>
                    <a:cubicBezTo>
                      <a:pt x="29" y="373"/>
                      <a:pt x="24" y="372"/>
                      <a:pt x="21" y="368"/>
                    </a:cubicBezTo>
                    <a:cubicBezTo>
                      <a:pt x="13" y="360"/>
                      <a:pt x="13" y="348"/>
                      <a:pt x="21" y="340"/>
                    </a:cubicBezTo>
                    <a:cubicBezTo>
                      <a:pt x="135" y="226"/>
                      <a:pt x="135" y="226"/>
                      <a:pt x="135" y="226"/>
                    </a:cubicBezTo>
                    <a:cubicBezTo>
                      <a:pt x="141" y="219"/>
                      <a:pt x="150" y="216"/>
                      <a:pt x="159" y="216"/>
                    </a:cubicBezTo>
                    <a:cubicBezTo>
                      <a:pt x="168" y="216"/>
                      <a:pt x="177" y="219"/>
                      <a:pt x="184" y="226"/>
                    </a:cubicBezTo>
                    <a:cubicBezTo>
                      <a:pt x="228" y="270"/>
                      <a:pt x="228" y="270"/>
                      <a:pt x="228" y="270"/>
                    </a:cubicBezTo>
                    <a:cubicBezTo>
                      <a:pt x="344" y="153"/>
                      <a:pt x="344" y="153"/>
                      <a:pt x="344" y="153"/>
                    </a:cubicBezTo>
                    <a:cubicBezTo>
                      <a:pt x="352" y="145"/>
                      <a:pt x="364" y="145"/>
                      <a:pt x="372" y="153"/>
                    </a:cubicBezTo>
                    <a:cubicBezTo>
                      <a:pt x="379" y="161"/>
                      <a:pt x="379" y="173"/>
                      <a:pt x="372" y="181"/>
                    </a:cubicBezTo>
                    <a:cubicBezTo>
                      <a:pt x="252" y="301"/>
                      <a:pt x="252" y="301"/>
                      <a:pt x="252" y="301"/>
                    </a:cubicBezTo>
                    <a:cubicBezTo>
                      <a:pt x="245" y="307"/>
                      <a:pt x="237" y="311"/>
                      <a:pt x="228" y="311"/>
                    </a:cubicBezTo>
                    <a:cubicBezTo>
                      <a:pt x="218" y="311"/>
                      <a:pt x="210" y="307"/>
                      <a:pt x="203" y="301"/>
                    </a:cubicBezTo>
                    <a:cubicBezTo>
                      <a:pt x="159" y="257"/>
                      <a:pt x="159" y="257"/>
                      <a:pt x="159" y="257"/>
                    </a:cubicBezTo>
                    <a:cubicBezTo>
                      <a:pt x="48" y="368"/>
                      <a:pt x="48" y="368"/>
                      <a:pt x="48" y="368"/>
                    </a:cubicBezTo>
                    <a:cubicBezTo>
                      <a:pt x="44" y="372"/>
                      <a:pt x="39" y="373"/>
                      <a:pt x="34" y="3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微软雅黑" panose="020B0503020204020204" pitchFamily="34" charset="-122"/>
                  <a:sym typeface="Arial" panose="020B0604020202020204"/>
                </a:endParaRPr>
              </a:p>
            </p:txBody>
          </p:sp>
          <p:sp>
            <p:nvSpPr>
              <p:cNvPr id="25" name="Freeform 45"/>
              <p:cNvSpPr/>
              <p:nvPr/>
            </p:nvSpPr>
            <p:spPr bwMode="auto">
              <a:xfrm>
                <a:off x="3430" y="2357"/>
                <a:ext cx="822" cy="48"/>
              </a:xfrm>
              <a:custGeom>
                <a:avLst/>
                <a:gdLst>
                  <a:gd name="T0" fmla="*/ 653 w 672"/>
                  <a:gd name="T1" fmla="*/ 39 h 39"/>
                  <a:gd name="T2" fmla="*/ 20 w 672"/>
                  <a:gd name="T3" fmla="*/ 39 h 39"/>
                  <a:gd name="T4" fmla="*/ 0 w 672"/>
                  <a:gd name="T5" fmla="*/ 19 h 39"/>
                  <a:gd name="T6" fmla="*/ 20 w 672"/>
                  <a:gd name="T7" fmla="*/ 0 h 39"/>
                  <a:gd name="T8" fmla="*/ 653 w 672"/>
                  <a:gd name="T9" fmla="*/ 0 h 39"/>
                  <a:gd name="T10" fmla="*/ 672 w 672"/>
                  <a:gd name="T11" fmla="*/ 19 h 39"/>
                  <a:gd name="T12" fmla="*/ 653 w 672"/>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672" h="39">
                    <a:moveTo>
                      <a:pt x="653" y="39"/>
                    </a:moveTo>
                    <a:cubicBezTo>
                      <a:pt x="20" y="39"/>
                      <a:pt x="20" y="39"/>
                      <a:pt x="20" y="39"/>
                    </a:cubicBezTo>
                    <a:cubicBezTo>
                      <a:pt x="9" y="39"/>
                      <a:pt x="0" y="30"/>
                      <a:pt x="0" y="19"/>
                    </a:cubicBezTo>
                    <a:cubicBezTo>
                      <a:pt x="0" y="8"/>
                      <a:pt x="9" y="0"/>
                      <a:pt x="20" y="0"/>
                    </a:cubicBezTo>
                    <a:cubicBezTo>
                      <a:pt x="653" y="0"/>
                      <a:pt x="653" y="0"/>
                      <a:pt x="653" y="0"/>
                    </a:cubicBezTo>
                    <a:cubicBezTo>
                      <a:pt x="663" y="0"/>
                      <a:pt x="672" y="8"/>
                      <a:pt x="672" y="19"/>
                    </a:cubicBezTo>
                    <a:cubicBezTo>
                      <a:pt x="672" y="30"/>
                      <a:pt x="663" y="39"/>
                      <a:pt x="65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微软雅黑" panose="020B0503020204020204" pitchFamily="34" charset="-122"/>
                  <a:sym typeface="Arial" panose="020B0604020202020204"/>
                </a:endParaRPr>
              </a:p>
            </p:txBody>
          </p:sp>
          <p:sp>
            <p:nvSpPr>
              <p:cNvPr id="26" name="Freeform 46"/>
              <p:cNvSpPr/>
              <p:nvPr/>
            </p:nvSpPr>
            <p:spPr bwMode="auto">
              <a:xfrm>
                <a:off x="3812" y="2361"/>
                <a:ext cx="48" cy="126"/>
              </a:xfrm>
              <a:custGeom>
                <a:avLst/>
                <a:gdLst>
                  <a:gd name="T0" fmla="*/ 20 w 39"/>
                  <a:gd name="T1" fmla="*/ 104 h 104"/>
                  <a:gd name="T2" fmla="*/ 0 w 39"/>
                  <a:gd name="T3" fmla="*/ 84 h 104"/>
                  <a:gd name="T4" fmla="*/ 0 w 39"/>
                  <a:gd name="T5" fmla="*/ 20 h 104"/>
                  <a:gd name="T6" fmla="*/ 20 w 39"/>
                  <a:gd name="T7" fmla="*/ 0 h 104"/>
                  <a:gd name="T8" fmla="*/ 39 w 39"/>
                  <a:gd name="T9" fmla="*/ 20 h 104"/>
                  <a:gd name="T10" fmla="*/ 39 w 39"/>
                  <a:gd name="T11" fmla="*/ 84 h 104"/>
                  <a:gd name="T12" fmla="*/ 20 w 3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39" h="104">
                    <a:moveTo>
                      <a:pt x="20" y="104"/>
                    </a:moveTo>
                    <a:cubicBezTo>
                      <a:pt x="9" y="104"/>
                      <a:pt x="0" y="95"/>
                      <a:pt x="0" y="84"/>
                    </a:cubicBezTo>
                    <a:cubicBezTo>
                      <a:pt x="0" y="20"/>
                      <a:pt x="0" y="20"/>
                      <a:pt x="0" y="20"/>
                    </a:cubicBezTo>
                    <a:cubicBezTo>
                      <a:pt x="0" y="9"/>
                      <a:pt x="9" y="0"/>
                      <a:pt x="20" y="0"/>
                    </a:cubicBezTo>
                    <a:cubicBezTo>
                      <a:pt x="31" y="0"/>
                      <a:pt x="39" y="9"/>
                      <a:pt x="39" y="20"/>
                    </a:cubicBezTo>
                    <a:cubicBezTo>
                      <a:pt x="39" y="84"/>
                      <a:pt x="39" y="84"/>
                      <a:pt x="39" y="84"/>
                    </a:cubicBezTo>
                    <a:cubicBezTo>
                      <a:pt x="39" y="95"/>
                      <a:pt x="31" y="104"/>
                      <a:pt x="2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微软雅黑" panose="020B0503020204020204" pitchFamily="34" charset="-122"/>
                  <a:sym typeface="Arial" panose="020B0604020202020204"/>
                </a:endParaRPr>
              </a:p>
            </p:txBody>
          </p:sp>
        </p:grpSp>
      </p:grpSp>
    </p:spTree>
  </p:cSld>
  <p:clrMapOvr>
    <a:masterClrMapping/>
  </p:clrMapOvr>
</p:sld>
</file>

<file path=docProps/app.xml><?xml version="1.0" encoding="utf-8"?>
<Properties xmlns="http://schemas.openxmlformats.org/officeDocument/2006/extended-properties" xmlns:vt="http://schemas.openxmlformats.org/officeDocument/2006/docPropsVTypes">
  <Template>Office Theme</Template>
  <TotalTime>0</TotalTime>
  <Words>7830</Words>
  <Application>WPS 演示</Application>
  <PresentationFormat>全屏显示(16:9)</PresentationFormat>
  <Paragraphs>251</Paragraphs>
  <Slides>21</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Arial</vt:lpstr>
      <vt:lpstr>宋体</vt:lpstr>
      <vt:lpstr>Wingdings</vt:lpstr>
      <vt:lpstr>微软雅黑</vt:lpstr>
      <vt:lpstr>Arial</vt:lpstr>
      <vt:lpstr>华文细黑</vt:lpstr>
      <vt:lpstr>Arial Unicode MS</vt:lpstr>
      <vt:lpstr>微软雅黑 Light</vt:lpstr>
      <vt:lpstr>Calibri Light</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极简欧美</dc:title>
  <dc:creator>第一PPT</dc:creator>
  <cp:keywords>www.1ppt.com</cp:keywords>
  <dc:description>www.1ppt.com</dc:description>
  <cp:lastModifiedBy>qq</cp:lastModifiedBy>
  <cp:revision>303</cp:revision>
  <dcterms:created xsi:type="dcterms:W3CDTF">2019-01-06T17:43:00Z</dcterms:created>
  <dcterms:modified xsi:type="dcterms:W3CDTF">2023-12-31T02:35:18Z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426E289BCA0C4078ADC38B7DFB17B1FB_12</vt:lpwstr>
  </property>
  <property fmtid="{D5CDD505-2E9C-101B-9397-08002B2CF9AE}" pid="3" name="KSOProductBuildVer">
    <vt:lpwstr>2052-11.1.0.8612</vt:lpwstr>
  </property>
</Properties>
</file>