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78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714-70C0-4F17-BCFC-6C20D4B3A91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5BA-CDE8-40E1-8311-2BC59E9BD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8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714-70C0-4F17-BCFC-6C20D4B3A91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5BA-CDE8-40E1-8311-2BC59E9BD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81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714-70C0-4F17-BCFC-6C20D4B3A91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5BA-CDE8-40E1-8311-2BC59E9BD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6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714-70C0-4F17-BCFC-6C20D4B3A91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5BA-CDE8-40E1-8311-2BC59E9BD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714-70C0-4F17-BCFC-6C20D4B3A91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5BA-CDE8-40E1-8311-2BC59E9BD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1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714-70C0-4F17-BCFC-6C20D4B3A91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5BA-CDE8-40E1-8311-2BC59E9BD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93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714-70C0-4F17-BCFC-6C20D4B3A91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5BA-CDE8-40E1-8311-2BC59E9BD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69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714-70C0-4F17-BCFC-6C20D4B3A91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5BA-CDE8-40E1-8311-2BC59E9BD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72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714-70C0-4F17-BCFC-6C20D4B3A91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5BA-CDE8-40E1-8311-2BC59E9BD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2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714-70C0-4F17-BCFC-6C20D4B3A91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5BA-CDE8-40E1-8311-2BC59E9BD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5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A2714-70C0-4F17-BCFC-6C20D4B3A91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F5BA-CDE8-40E1-8311-2BC59E9BD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78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A2714-70C0-4F17-BCFC-6C20D4B3A91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F5BA-CDE8-40E1-8311-2BC59E9BD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2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项目计划文档作业问题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WBS</a:t>
            </a:r>
            <a:r>
              <a:rPr lang="zh-CN" altLang="en-US" dirty="0" smtClean="0"/>
              <a:t>。工作任务要分层次，这样看得清楚。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不能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个任务一个层次。</a:t>
            </a:r>
            <a:endParaRPr lang="en-US" altLang="zh-CN" dirty="0" smtClean="0"/>
          </a:p>
          <a:p>
            <a:r>
              <a:rPr lang="zh-CN" altLang="en-US" dirty="0" smtClean="0"/>
              <a:t>任务细分要合理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比如说，架构设计在设计里面，不应放在编码里面。</a:t>
            </a:r>
            <a:endParaRPr lang="en-US" altLang="zh-CN" dirty="0" smtClean="0"/>
          </a:p>
          <a:p>
            <a:r>
              <a:rPr lang="zh-CN" altLang="en-US" dirty="0" smtClean="0"/>
              <a:t>工作任务名称要看得出是干啥的。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学生作业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“制动软件规范”？</a:t>
            </a:r>
            <a:endParaRPr lang="en-US" altLang="zh-CN" dirty="0" smtClean="0"/>
          </a:p>
          <a:p>
            <a:r>
              <a:rPr lang="zh-CN" altLang="en-US" dirty="0" smtClean="0"/>
              <a:t>工作任务要能够跟踪。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如果任务过细，跟踪代价太大。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如果任务不明确，都不知道是干啥的，如何跟踪。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31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典型问题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0791" cy="4351338"/>
          </a:xfrm>
        </p:spPr>
      </p:pic>
      <p:sp>
        <p:nvSpPr>
          <p:cNvPr id="5" name="文本框 4"/>
          <p:cNvSpPr txBox="1"/>
          <p:nvPr/>
        </p:nvSpPr>
        <p:spPr>
          <a:xfrm>
            <a:off x="6842234" y="2028497"/>
            <a:ext cx="4214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架构设计为什么在开发里面？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需求管理为什么是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个工作日？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“完成设计工作”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个工作日是啥？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初步软件规范商定是啥？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调试测试在开发里面又是啥？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2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典型问题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42234" y="2028497"/>
            <a:ext cx="4214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这里的文档应该是什么文档？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部署完成是啥？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试</a:t>
            </a:r>
            <a:r>
              <a:rPr lang="zh-CN" altLang="en-US" dirty="0" smtClean="0"/>
              <a:t>运行和软件部署有啥差别</a:t>
            </a:r>
            <a:r>
              <a:rPr lang="en-US" altLang="zh-CN" dirty="0" smtClean="0"/>
              <a:t>?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软件维护时间为啥这么短？</a:t>
            </a:r>
            <a:endParaRPr lang="en-US" altLang="zh-CN" dirty="0" smtClean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4" y="1690688"/>
            <a:ext cx="5943600" cy="3703320"/>
          </a:xfrm>
        </p:spPr>
      </p:pic>
    </p:spTree>
    <p:extLst>
      <p:ext uri="{BB962C8B-B14F-4D97-AF65-F5344CB8AC3E}">
        <p14:creationId xmlns:p14="http://schemas.microsoft.com/office/powerpoint/2010/main" val="283600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典型问题</a:t>
            </a:r>
            <a:endParaRPr lang="zh-CN" altLang="en-US" dirty="0"/>
          </a:p>
        </p:txBody>
      </p:sp>
      <p:pic>
        <p:nvPicPr>
          <p:cNvPr id="1026" name="Picture 2" descr="WB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21" y="1408386"/>
            <a:ext cx="8405749" cy="513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177049" y="1849821"/>
            <a:ext cx="4214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/>
              <a:t>整体测试是啥</a:t>
            </a:r>
            <a:r>
              <a:rPr lang="en-US" altLang="zh-CN" dirty="0" smtClean="0"/>
              <a:t>?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整体测试为啥在单元测试之前？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为啥</a:t>
            </a:r>
            <a:r>
              <a:rPr lang="en-US" altLang="zh-CN" dirty="0" smtClean="0"/>
              <a:t>12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日才开始制定项目管理问文档？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开发原型是验证需求的，还是验证设计的？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874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194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项目计划文档作业问题</vt:lpstr>
      <vt:lpstr>要点</vt:lpstr>
      <vt:lpstr>典型问题</vt:lpstr>
      <vt:lpstr>典型问题</vt:lpstr>
      <vt:lpstr>典型问题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ruantong</dc:creator>
  <cp:lastModifiedBy>ruantong</cp:lastModifiedBy>
  <cp:revision>9</cp:revision>
  <dcterms:created xsi:type="dcterms:W3CDTF">2020-11-02T03:18:38Z</dcterms:created>
  <dcterms:modified xsi:type="dcterms:W3CDTF">2020-11-02T03:47:10Z</dcterms:modified>
</cp:coreProperties>
</file>