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97" r:id="rId5"/>
    <p:sldId id="260" r:id="rId6"/>
    <p:sldId id="261" r:id="rId7"/>
    <p:sldId id="263" r:id="rId8"/>
    <p:sldId id="302" r:id="rId9"/>
    <p:sldId id="298" r:id="rId10"/>
    <p:sldId id="299" r:id="rId11"/>
    <p:sldId id="300" r:id="rId12"/>
    <p:sldId id="301" r:id="rId13"/>
    <p:sldId id="264" r:id="rId14"/>
    <p:sldId id="265" r:id="rId15"/>
    <p:sldId id="296" r:id="rId16"/>
    <p:sldId id="303" r:id="rId17"/>
    <p:sldId id="286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ps.com/downloads" TargetMode="External"/><Relationship Id="rId4" Type="http://schemas.openxmlformats.org/officeDocument/2006/relationships/hyperlink" Target="http://falcon.acadiau.ca/~dsilver/demosite.com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pps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corn.acadiau.c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Web-Centric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and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happen </a:t>
            </a:r>
            <a:r>
              <a:rPr lang="en-US" dirty="0" smtClean="0"/>
              <a:t>about every </a:t>
            </a:r>
            <a:r>
              <a:rPr lang="en-US" dirty="0"/>
              <a:t>second </a:t>
            </a:r>
            <a:r>
              <a:rPr lang="en-US" dirty="0" smtClean="0"/>
              <a:t>week, barring </a:t>
            </a:r>
            <a:r>
              <a:rPr lang="en-US" dirty="0"/>
              <a:t>variations for midterms and study week</a:t>
            </a:r>
          </a:p>
          <a:p>
            <a:r>
              <a:rPr lang="en-US" dirty="0"/>
              <a:t>You will need to host them </a:t>
            </a:r>
            <a:r>
              <a:rPr lang="en-US" dirty="0" smtClean="0"/>
              <a:t>on a server so </a:t>
            </a:r>
            <a:r>
              <a:rPr lang="en-US" dirty="0"/>
              <a:t>they are accessible online</a:t>
            </a:r>
          </a:p>
          <a:p>
            <a:r>
              <a:rPr lang="en-US" dirty="0"/>
              <a:t>This can be done with your account on the CS Student </a:t>
            </a:r>
            <a:r>
              <a:rPr lang="en-US" dirty="0" smtClean="0"/>
              <a:t>Server on </a:t>
            </a:r>
            <a:r>
              <a:rPr lang="en-US" dirty="0" err="1" smtClean="0"/>
              <a:t>falcon.acadiau.ca</a:t>
            </a:r>
            <a:endParaRPr lang="en-US" dirty="0"/>
          </a:p>
          <a:p>
            <a:r>
              <a:rPr lang="en-US" dirty="0" smtClean="0"/>
              <a:t>Academic Integrity!</a:t>
            </a:r>
          </a:p>
        </p:txBody>
      </p:sp>
    </p:spTree>
    <p:extLst>
      <p:ext uri="{BB962C8B-B14F-4D97-AF65-F5344CB8AC3E}">
        <p14:creationId xmlns:p14="http://schemas.microsoft.com/office/powerpoint/2010/main" val="400698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 and Paper</a:t>
            </a:r>
          </a:p>
          <a:p>
            <a:r>
              <a:rPr lang="en-US" dirty="0"/>
              <a:t>Will cover all the material between the beginning of the </a:t>
            </a:r>
            <a:r>
              <a:rPr lang="en-US" dirty="0" smtClean="0"/>
              <a:t>course and </a:t>
            </a:r>
            <a:r>
              <a:rPr lang="en-US" dirty="0"/>
              <a:t>date of </a:t>
            </a:r>
            <a:r>
              <a:rPr lang="en-US" dirty="0" smtClean="0"/>
              <a:t>writing</a:t>
            </a:r>
            <a:endParaRPr lang="en-US" dirty="0"/>
          </a:p>
          <a:p>
            <a:r>
              <a:rPr lang="en-US" dirty="0" smtClean="0"/>
              <a:t>Mixture of short answer, T/F, multiple choice, and matching type questions</a:t>
            </a:r>
          </a:p>
        </p:txBody>
      </p:sp>
    </p:spTree>
    <p:extLst>
      <p:ext uri="{BB962C8B-B14F-4D97-AF65-F5344CB8AC3E}">
        <p14:creationId xmlns:p14="http://schemas.microsoft.com/office/powerpoint/2010/main" val="288360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Assignments will be marked by the TA</a:t>
            </a:r>
          </a:p>
          <a:p>
            <a:r>
              <a:rPr lang="en-US" dirty="0"/>
              <a:t>Any grading disagreement should be brought to my attention</a:t>
            </a:r>
          </a:p>
          <a:p>
            <a:r>
              <a:rPr lang="en-US" dirty="0"/>
              <a:t>There will be no bonus points, make up assignments, or </a:t>
            </a:r>
            <a:r>
              <a:rPr lang="en-US" dirty="0" smtClean="0"/>
              <a:t>resubmission</a:t>
            </a:r>
            <a:r>
              <a:rPr lang="en-US" dirty="0"/>
              <a:t> </a:t>
            </a:r>
            <a:r>
              <a:rPr lang="en-US" dirty="0" smtClean="0"/>
              <a:t>of past </a:t>
            </a:r>
            <a:r>
              <a:rPr lang="en-US" dirty="0"/>
              <a:t>assignments for additional </a:t>
            </a:r>
            <a:r>
              <a:rPr lang="en-US" dirty="0" smtClean="0"/>
              <a:t>grades</a:t>
            </a:r>
            <a:endParaRPr lang="en-US" dirty="0"/>
          </a:p>
          <a:p>
            <a:r>
              <a:rPr lang="en-US" dirty="0"/>
              <a:t>Please seek help from myself or the TA should you </a:t>
            </a:r>
            <a:r>
              <a:rPr lang="en-US" dirty="0" smtClean="0"/>
              <a:t>find yourself </a:t>
            </a:r>
            <a:r>
              <a:rPr lang="en-US" dirty="0"/>
              <a:t>falling </a:t>
            </a:r>
            <a:r>
              <a:rPr lang="en-US" dirty="0" smtClean="0"/>
              <a:t>behind – see acorn for contact info and office hours</a:t>
            </a:r>
          </a:p>
          <a:p>
            <a:r>
              <a:rPr lang="en-US" dirty="0"/>
              <a:t>Academic Integrity!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1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6C04-EA9F-8844-95E8-FABDEB9CB1C4}" type="datetime5">
              <a:rPr lang="en-US"/>
              <a:pPr/>
              <a:t>12-Jan-15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755A-B5FE-5741-A691-4D2D540CD0AA}" type="slidenum">
              <a:rPr lang="en-US"/>
              <a:pPr/>
              <a:t>13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Stuff you will need to have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laptop </a:t>
            </a:r>
            <a:r>
              <a:rPr lang="en-US" dirty="0" smtClean="0"/>
              <a:t>compliant with Tech. Services spec</a:t>
            </a:r>
            <a:endParaRPr lang="en-US" dirty="0"/>
          </a:p>
          <a:p>
            <a:r>
              <a:rPr lang="en-US" dirty="0" smtClean="0"/>
              <a:t>Browser: Safari, Chrome preferred</a:t>
            </a:r>
            <a:endParaRPr lang="en-US" sz="2400" dirty="0"/>
          </a:p>
          <a:p>
            <a:r>
              <a:rPr lang="en-US" dirty="0" err="1" smtClean="0"/>
              <a:t>TextWrangler</a:t>
            </a:r>
            <a:r>
              <a:rPr lang="en-US" dirty="0" smtClean="0"/>
              <a:t> or equivalent editor</a:t>
            </a:r>
          </a:p>
          <a:p>
            <a:r>
              <a:rPr lang="en-CA" dirty="0" smtClean="0"/>
              <a:t>AMPPS installation on </a:t>
            </a:r>
            <a:r>
              <a:rPr lang="en-CA" dirty="0"/>
              <a:t>your laptop</a:t>
            </a:r>
          </a:p>
          <a:p>
            <a:pPr lvl="1"/>
            <a:r>
              <a:rPr lang="en-CA" sz="2400" dirty="0">
                <a:hlinkClick r:id="rId2"/>
              </a:rPr>
              <a:t>http://www.ampps.com</a:t>
            </a:r>
            <a:endParaRPr lang="en-CA" sz="2400" dirty="0"/>
          </a:p>
          <a:p>
            <a:pPr lvl="1"/>
            <a:r>
              <a:rPr lang="en-CA" sz="2400" dirty="0">
                <a:hlinkClick r:id="rId3"/>
              </a:rPr>
              <a:t>http://www.ampps.com/downloads</a:t>
            </a:r>
            <a:endParaRPr lang="en-US" sz="2400" dirty="0" smtClean="0"/>
          </a:p>
          <a:p>
            <a:r>
              <a:rPr lang="en-CA" dirty="0" smtClean="0"/>
              <a:t>Have an account on </a:t>
            </a:r>
            <a:r>
              <a:rPr lang="en-CA" dirty="0" smtClean="0">
                <a:hlinkClick r:id="rId4"/>
              </a:rPr>
              <a:t>falcon.acadiau.ca</a:t>
            </a:r>
            <a:endParaRPr lang="en-CA" dirty="0"/>
          </a:p>
          <a:p>
            <a:pPr lvl="1"/>
            <a:r>
              <a:rPr lang="en-US" dirty="0"/>
              <a:t>ftp, </a:t>
            </a:r>
            <a:r>
              <a:rPr lang="en-US" dirty="0" err="1"/>
              <a:t>ssh</a:t>
            </a:r>
            <a:r>
              <a:rPr lang="en-US" dirty="0"/>
              <a:t> for </a:t>
            </a:r>
            <a:r>
              <a:rPr lang="en-US" dirty="0" smtClean="0"/>
              <a:t>access</a:t>
            </a:r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2457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6B6D-88F2-D349-B79E-24126D4C9B01}" type="datetime5">
              <a:rPr lang="en-US"/>
              <a:pPr/>
              <a:t>12-Jan-15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184E-36F0-8845-9D71-A7D2E7D743ED}" type="slidenum">
              <a:rPr lang="en-US"/>
              <a:pPr/>
              <a:t>14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</a:t>
            </a:r>
            <a:r>
              <a:rPr lang="en-US" dirty="0" smtClean="0"/>
              <a:t>will need </a:t>
            </a:r>
            <a:r>
              <a:rPr lang="en-US" dirty="0"/>
              <a:t>to do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</a:t>
            </a:r>
            <a:r>
              <a:rPr lang="en-US" dirty="0"/>
              <a:t>the </a:t>
            </a:r>
            <a:r>
              <a:rPr lang="en-US" dirty="0" smtClean="0"/>
              <a:t>Student Entry Survey</a:t>
            </a:r>
          </a:p>
          <a:p>
            <a:r>
              <a:rPr lang="en-US" dirty="0" smtClean="0"/>
              <a:t>Become familiar with W3SChools website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Come </a:t>
            </a:r>
            <a:r>
              <a:rPr lang="en-US" dirty="0"/>
              <a:t>to class – not everything will be on the website</a:t>
            </a:r>
          </a:p>
          <a:p>
            <a:r>
              <a:rPr lang="en-US" dirty="0" smtClean="0"/>
              <a:t>Complete weekly quizzes</a:t>
            </a:r>
            <a:endParaRPr lang="en-US" dirty="0"/>
          </a:p>
          <a:p>
            <a:r>
              <a:rPr lang="en-US" dirty="0" smtClean="0"/>
              <a:t>Complete several assignments</a:t>
            </a:r>
          </a:p>
          <a:p>
            <a:r>
              <a:rPr lang="en-CA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98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1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AMPPS Installation</a:t>
            </a:r>
          </a:p>
          <a:p>
            <a:r>
              <a:rPr lang="en-US" dirty="0" err="1" smtClean="0"/>
              <a:t>TextWrangler</a:t>
            </a:r>
            <a:endParaRPr lang="en-US" dirty="0"/>
          </a:p>
          <a:p>
            <a:r>
              <a:rPr lang="en-US" dirty="0" smtClean="0"/>
              <a:t>Falcon account and access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2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have problems with  permissions on falcon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a+rx</a:t>
            </a:r>
            <a:r>
              <a:rPr lang="en-US" dirty="0" smtClean="0"/>
              <a:t> &lt;</a:t>
            </a:r>
            <a:r>
              <a:rPr lang="en-US" dirty="0" err="1" smtClean="0"/>
              <a:t>dir</a:t>
            </a:r>
            <a:r>
              <a:rPr lang="en-US" dirty="0" smtClean="0"/>
              <a:t>&gt;</a:t>
            </a:r>
          </a:p>
          <a:p>
            <a:r>
              <a:rPr lang="en-US" dirty="0"/>
              <a:t>c</a:t>
            </a:r>
            <a:r>
              <a:rPr lang="en-US" dirty="0" smtClean="0"/>
              <a:t>d &lt;</a:t>
            </a:r>
            <a:r>
              <a:rPr lang="en-US" dirty="0" err="1" smtClean="0"/>
              <a:t>dir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a+rx</a:t>
            </a:r>
            <a:r>
              <a:rPr lang="en-US" dirty="0" smtClean="0"/>
              <a:t> *</a:t>
            </a:r>
          </a:p>
          <a:p>
            <a:endParaRPr lang="en-US" dirty="0" smtClean="0"/>
          </a:p>
          <a:p>
            <a:r>
              <a:rPr lang="en-US" dirty="0" smtClean="0"/>
              <a:t>Also watch for case sensitivity on falcon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6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1734-E49E-E246-B7C3-F22F43FBE70C}" type="datetime5">
              <a:rPr lang="en-US"/>
              <a:pPr/>
              <a:t>12-Jan-15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C628-10EB-8249-9833-DE3A423EB8A8}" type="slidenum">
              <a:rPr lang="en-US"/>
              <a:pPr/>
              <a:t>2</a:t>
            </a:fld>
            <a:endParaRPr 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Objective of the Course</a:t>
            </a:r>
          </a:p>
          <a:p>
            <a:r>
              <a:rPr lang="en-US" dirty="0"/>
              <a:t>Review of course homepage</a:t>
            </a:r>
          </a:p>
          <a:p>
            <a:r>
              <a:rPr lang="en-US" dirty="0"/>
              <a:t>Stuff you need to have and do</a:t>
            </a:r>
          </a:p>
        </p:txBody>
      </p:sp>
    </p:spTree>
    <p:extLst>
      <p:ext uri="{BB962C8B-B14F-4D97-AF65-F5344CB8AC3E}">
        <p14:creationId xmlns:p14="http://schemas.microsoft.com/office/powerpoint/2010/main" val="100765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EA0C-E14F-F744-98AF-114745673B8C}" type="datetime5">
              <a:rPr lang="en-US"/>
              <a:pPr/>
              <a:t>12-Jan-15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CCE7A-8F3A-C84F-86FC-56207625BCD7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Danny Silver, BSc(Acadia), MSc(UWO), PhD(UWO)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Background/Experience: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2 years N.S. Government (Systems Programmer)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9 years MTT – MIS (</a:t>
            </a:r>
            <a:r>
              <a:rPr lang="en-US" sz="2400" dirty="0" err="1"/>
              <a:t>Prog</a:t>
            </a:r>
            <a:r>
              <a:rPr lang="en-US" sz="2400" dirty="0"/>
              <a:t>.- Project Manager/Advisor)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3 years SHL System House (Technical Architect, Project Manager, Branch Management)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3 years Dalhousie (</a:t>
            </a:r>
            <a:r>
              <a:rPr lang="en-US" sz="2400" dirty="0" err="1"/>
              <a:t>Assoc.Chair</a:t>
            </a:r>
            <a:r>
              <a:rPr lang="en-US" sz="2400" dirty="0"/>
              <a:t>, Business Informatics)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14 </a:t>
            </a:r>
            <a:r>
              <a:rPr lang="en-US" sz="2400" dirty="0"/>
              <a:t>years </a:t>
            </a:r>
            <a:r>
              <a:rPr lang="en-US" sz="2400" dirty="0" smtClean="0"/>
              <a:t>Acadia (formally the Director, research ML/DA)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 Bad News and the Good News</a:t>
            </a:r>
          </a:p>
        </p:txBody>
      </p:sp>
    </p:spTree>
    <p:extLst>
      <p:ext uri="{BB962C8B-B14F-4D97-AF65-F5344CB8AC3E}">
        <p14:creationId xmlns:p14="http://schemas.microsoft.com/office/powerpoint/2010/main" val="250481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 </a:t>
            </a:r>
            <a:r>
              <a:rPr lang="en-US" dirty="0"/>
              <a:t>Griffin-</a:t>
            </a:r>
            <a:r>
              <a:rPr lang="en-US" dirty="0" err="1" smtClean="0"/>
              <a:t>Allwood</a:t>
            </a:r>
            <a:endParaRPr lang="en-US" dirty="0"/>
          </a:p>
          <a:p>
            <a:r>
              <a:rPr lang="en-US" dirty="0"/>
              <a:t>Background/Experience:</a:t>
            </a:r>
          </a:p>
          <a:p>
            <a:pPr lvl="1"/>
            <a:r>
              <a:rPr lang="en-US" dirty="0" smtClean="0"/>
              <a:t>Bachelor </a:t>
            </a:r>
            <a:r>
              <a:rPr lang="en-US" dirty="0"/>
              <a:t>of Computer Science</a:t>
            </a:r>
          </a:p>
          <a:p>
            <a:pPr lvl="1"/>
            <a:r>
              <a:rPr lang="en-US" dirty="0"/>
              <a:t>Bachelor of </a:t>
            </a:r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MSc – in progress</a:t>
            </a:r>
          </a:p>
          <a:p>
            <a:r>
              <a:rPr lang="en-US" dirty="0" smtClean="0"/>
              <a:t>Has developed websites professionally for a number of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A810-FE0E-A54F-9338-165550E875E7}" type="datetime5">
              <a:rPr lang="en-US"/>
              <a:pPr/>
              <a:t>12-Jan-15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1FEE-DD92-DF40-87CC-F02AC9B920A4}" type="slidenum">
              <a:rPr lang="en-US"/>
              <a:pPr/>
              <a:t>5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Course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provide </a:t>
            </a:r>
            <a:r>
              <a:rPr lang="en-US" sz="2800" dirty="0"/>
              <a:t>theory and hands-on experience with the Internet and Web </a:t>
            </a:r>
            <a:r>
              <a:rPr lang="en-US" sz="2800" dirty="0" smtClean="0"/>
              <a:t>infrastructure</a:t>
            </a:r>
          </a:p>
          <a:p>
            <a:r>
              <a:rPr lang="en-US" sz="2800" dirty="0" smtClean="0"/>
              <a:t>To introduce both </a:t>
            </a:r>
            <a:r>
              <a:rPr lang="en-US" sz="2800" dirty="0"/>
              <a:t>client-side and server-side software </a:t>
            </a:r>
            <a:r>
              <a:rPr lang="en-US" sz="2800" dirty="0" smtClean="0"/>
              <a:t>technologies</a:t>
            </a:r>
          </a:p>
          <a:p>
            <a:r>
              <a:rPr lang="en-US" sz="2800" dirty="0" smtClean="0"/>
              <a:t>Including </a:t>
            </a:r>
            <a:r>
              <a:rPr lang="en-US" sz="2800" dirty="0"/>
              <a:t>databases, and aspects of E-payment, security and authentication, and Web </a:t>
            </a:r>
            <a:r>
              <a:rPr lang="en-US" sz="2800" dirty="0" smtClean="0"/>
              <a:t>standards </a:t>
            </a:r>
          </a:p>
          <a:p>
            <a:r>
              <a:rPr lang="en-US" sz="2800" dirty="0" smtClean="0"/>
              <a:t>Tutorials </a:t>
            </a:r>
            <a:r>
              <a:rPr lang="en-US" sz="2800" dirty="0"/>
              <a:t>and assignments will reinforce lectures by providing hands-on experience with web-centric software </a:t>
            </a:r>
            <a:r>
              <a:rPr lang="en-US" sz="2800" dirty="0" smtClean="0"/>
              <a:t>components</a:t>
            </a:r>
            <a:endParaRPr lang="en-CA" sz="2800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2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E6AF-2F89-0B43-A94F-1592DAD9767E}" type="datetime5">
              <a:rPr lang="en-US"/>
              <a:pPr/>
              <a:t>12-Jan-15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86D0-A6CF-174D-856B-F6D04F803DD9}" type="slidenum">
              <a:rPr lang="en-US"/>
              <a:pPr/>
              <a:t>6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your expectations?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4000"/>
              <a:t>Fill in a card! 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619250" y="2420938"/>
            <a:ext cx="5616575" cy="2808287"/>
          </a:xfrm>
          <a:prstGeom prst="rect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None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Write down one or two of your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expectations for this course.</a:t>
            </a:r>
          </a:p>
        </p:txBody>
      </p:sp>
    </p:spTree>
    <p:extLst>
      <p:ext uri="{BB962C8B-B14F-4D97-AF65-F5344CB8AC3E}">
        <p14:creationId xmlns:p14="http://schemas.microsoft.com/office/powerpoint/2010/main" val="37330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Review the </a:t>
            </a:r>
            <a:r>
              <a:rPr lang="en-US" sz="4800" dirty="0" smtClean="0"/>
              <a:t>course syllabus</a:t>
            </a:r>
            <a:br>
              <a:rPr lang="en-US" sz="4800" dirty="0" smtClean="0"/>
            </a:br>
            <a:r>
              <a:rPr lang="en-US" sz="4800" dirty="0" smtClean="0">
                <a:hlinkClick r:id="rId2"/>
              </a:rPr>
              <a:t>acorn.acadiau.ca</a:t>
            </a:r>
            <a:endParaRPr lang="en-US" sz="48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69450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15% </a:t>
            </a:r>
            <a:r>
              <a:rPr lang="en-US" dirty="0" smtClean="0"/>
              <a:t>- Participation</a:t>
            </a:r>
            <a:r>
              <a:rPr lang="en-US" dirty="0"/>
              <a:t>/</a:t>
            </a:r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involvement in class and tutorials is important, be present and contribute for maximum participation marks.  We will have several quizzes throughout the term for yourself assessment. </a:t>
            </a:r>
            <a:endParaRPr lang="en-CA" dirty="0"/>
          </a:p>
          <a:p>
            <a:r>
              <a:rPr lang="en-US" dirty="0"/>
              <a:t>35% - Assignments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will be several individual assignments through the term.</a:t>
            </a:r>
            <a:endParaRPr lang="en-CA" dirty="0"/>
          </a:p>
          <a:p>
            <a:r>
              <a:rPr lang="en-US" dirty="0"/>
              <a:t>50% - </a:t>
            </a:r>
            <a:r>
              <a:rPr lang="en-US" dirty="0" smtClean="0"/>
              <a:t>Examinations  </a:t>
            </a:r>
          </a:p>
          <a:p>
            <a:pPr lvl="1"/>
            <a:r>
              <a:rPr lang="en-US" dirty="0" smtClean="0"/>
              <a:t>25</a:t>
            </a:r>
            <a:r>
              <a:rPr lang="en-US" dirty="0"/>
              <a:t>% - mid-</a:t>
            </a:r>
            <a:r>
              <a:rPr lang="en-US" dirty="0" smtClean="0"/>
              <a:t>term</a:t>
            </a:r>
          </a:p>
          <a:p>
            <a:pPr lvl="1"/>
            <a:r>
              <a:rPr lang="en-US" dirty="0" smtClean="0"/>
              <a:t>25</a:t>
            </a:r>
            <a:r>
              <a:rPr lang="en-US" dirty="0"/>
              <a:t>% - </a:t>
            </a:r>
            <a:r>
              <a:rPr lang="en-US" dirty="0" smtClean="0"/>
              <a:t>final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 will be posted in Acorn</a:t>
            </a:r>
          </a:p>
          <a:p>
            <a:r>
              <a:rPr lang="en-US" dirty="0"/>
              <a:t>Will be </a:t>
            </a:r>
            <a:r>
              <a:rPr lang="en-US" dirty="0" smtClean="0"/>
              <a:t>about 5 multiple </a:t>
            </a:r>
            <a:r>
              <a:rPr lang="en-US" dirty="0"/>
              <a:t>choice or true/false questions</a:t>
            </a:r>
          </a:p>
          <a:p>
            <a:r>
              <a:rPr lang="en-US" dirty="0"/>
              <a:t>The content of the quizzes will be based on the lectures of </a:t>
            </a:r>
            <a:r>
              <a:rPr lang="en-US" dirty="0" smtClean="0"/>
              <a:t>that week</a:t>
            </a:r>
            <a:endParaRPr lang="en-US" dirty="0"/>
          </a:p>
          <a:p>
            <a:r>
              <a:rPr lang="en-US" dirty="0"/>
              <a:t>Need to be completed before 6</a:t>
            </a:r>
            <a:r>
              <a:rPr lang="en-US" dirty="0" smtClean="0"/>
              <a:t>:00 </a:t>
            </a:r>
            <a:r>
              <a:rPr lang="en-US" dirty="0"/>
              <a:t>pm on Friday </a:t>
            </a:r>
            <a:r>
              <a:rPr lang="en-US" dirty="0" smtClean="0"/>
              <a:t>evenings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7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664</Words>
  <Application>Microsoft Macintosh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 2513 Web-Centric Programming Daniel L. Silver</vt:lpstr>
      <vt:lpstr>Outline</vt:lpstr>
      <vt:lpstr>Who am I?</vt:lpstr>
      <vt:lpstr>Course TA</vt:lpstr>
      <vt:lpstr>Objectives of the Course</vt:lpstr>
      <vt:lpstr>What are your expectations?</vt:lpstr>
      <vt:lpstr>Review the course syllabus acorn.acadiau.ca</vt:lpstr>
      <vt:lpstr>Marking Scheme</vt:lpstr>
      <vt:lpstr>Quizzes</vt:lpstr>
      <vt:lpstr>Assignments</vt:lpstr>
      <vt:lpstr>Examinations</vt:lpstr>
      <vt:lpstr>Assessment</vt:lpstr>
      <vt:lpstr>Stuff you will need to have</vt:lpstr>
      <vt:lpstr>Stuff you will need to do</vt:lpstr>
      <vt:lpstr>QUESTIONS?</vt:lpstr>
      <vt:lpstr>Let’s Get Started</vt:lpstr>
      <vt:lpstr>If you have problems with  permissions on falcon ..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16</cp:revision>
  <dcterms:created xsi:type="dcterms:W3CDTF">2015-01-05T01:17:30Z</dcterms:created>
  <dcterms:modified xsi:type="dcterms:W3CDTF">2015-01-12T19:19:30Z</dcterms:modified>
</cp:coreProperties>
</file>