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40" r:id="rId3"/>
    <p:sldId id="346" r:id="rId4"/>
    <p:sldId id="341" r:id="rId5"/>
    <p:sldId id="342" r:id="rId6"/>
    <p:sldId id="343" r:id="rId7"/>
    <p:sldId id="344" r:id="rId8"/>
    <p:sldId id="345" r:id="rId9"/>
    <p:sldId id="347" r:id="rId10"/>
    <p:sldId id="339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33DA0-45A1-5C4A-9BA8-31C65AA5058B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1FB3-9494-0247-99A6-EF86908E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B5299-5F30-5E48-8F86-A215229868E7}" type="slidenum">
              <a:rPr lang="en-US"/>
              <a:pPr/>
              <a:t>10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24" y="4343361"/>
            <a:ext cx="5028353" cy="41139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6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41343-F143-E740-9690-78BF37763C20}" type="datetimeFigureOut">
              <a:rPr lang="en-US" smtClean="0"/>
              <a:t>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6ED-4AC4-2242-9C63-3A1B543A2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" TargetMode="External"/><Relationship Id="rId4" Type="http://schemas.openxmlformats.org/officeDocument/2006/relationships/hyperlink" Target="http://www.codecademy.com/en/tracks/web" TargetMode="External"/><Relationship Id="rId5" Type="http://schemas.openxmlformats.org/officeDocument/2006/relationships/hyperlink" Target="http://www.tutorialspoint.com/htm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htmldom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whereto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tryit.asp?filename=tryjs_whereto_head" TargetMode="External"/><Relationship Id="rId4" Type="http://schemas.openxmlformats.org/officeDocument/2006/relationships/hyperlink" Target="http://www.w3schools.com/js/js_output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intro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defaul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 2513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Web Centric Programming</a:t>
            </a:r>
            <a:br>
              <a:rPr lang="en-US" sz="5300" dirty="0" smtClean="0"/>
            </a:br>
            <a:r>
              <a:rPr lang="en-US" sz="3600" dirty="0" smtClean="0"/>
              <a:t>Daniel L. Silver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JavaScript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5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L. Silver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82BA5-1A24-3A4D-B17C-5F19A98B7E8A}" type="slidenum">
              <a:rPr lang="en-US"/>
              <a:pPr/>
              <a:t>10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8610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ultimate HTML tutorial                       		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www.w3schools.com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CA" sz="2400" dirty="0" smtClean="0">
                <a:cs typeface="Courier New" charset="0"/>
              </a:rPr>
              <a:t>Other tutorials:</a:t>
            </a:r>
          </a:p>
          <a:p>
            <a:pPr>
              <a:lnSpc>
                <a:spcPct val="90000"/>
              </a:lnSpc>
            </a:pPr>
            <a:r>
              <a:rPr lang="en-CA" sz="2400" dirty="0" smtClean="0">
                <a:cs typeface="Courier New" charset="0"/>
                <a:hlinkClick r:id="rId4"/>
              </a:rPr>
              <a:t>http</a:t>
            </a:r>
            <a:r>
              <a:rPr lang="en-CA" sz="2400" dirty="0">
                <a:cs typeface="Courier New" charset="0"/>
                <a:hlinkClick r:id="rId4"/>
              </a:rPr>
              <a:t>://www.codecademy.com/en/tracks/</a:t>
            </a:r>
            <a:r>
              <a:rPr lang="en-CA" sz="2400" dirty="0" smtClean="0">
                <a:cs typeface="Courier New" charset="0"/>
                <a:hlinkClick r:id="rId4"/>
              </a:rPr>
              <a:t>web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CA" sz="2400" dirty="0">
                <a:cs typeface="Courier New" charset="0"/>
                <a:hlinkClick r:id="rId5"/>
              </a:rPr>
              <a:t>http://www.tutorialspoint.com/html</a:t>
            </a:r>
            <a:r>
              <a:rPr lang="en-CA" sz="2400" dirty="0" smtClean="0">
                <a:cs typeface="Courier New" charset="0"/>
                <a:hlinkClick r:id="rId5"/>
              </a:rPr>
              <a:t>/</a:t>
            </a:r>
            <a:endParaRPr lang="en-CA" sz="2400" dirty="0" smtClean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>
              <a:cs typeface="Courier New" charset="0"/>
            </a:endParaRPr>
          </a:p>
          <a:p>
            <a:pPr>
              <a:lnSpc>
                <a:spcPct val="90000"/>
              </a:lnSpc>
            </a:pPr>
            <a:endParaRPr lang="en-CA" sz="2400" dirty="0" smtClean="0"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2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5400"/>
              <a:t>THE END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3200"/>
              <a:t>danny.silver@acadiau.ca</a:t>
            </a:r>
          </a:p>
        </p:txBody>
      </p:sp>
    </p:spTree>
    <p:extLst>
      <p:ext uri="{BB962C8B-B14F-4D97-AF65-F5344CB8AC3E}">
        <p14:creationId xmlns:p14="http://schemas.microsoft.com/office/powerpoint/2010/main" val="78970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 </a:t>
            </a:r>
            <a:r>
              <a:rPr lang="de-DE" dirty="0" err="1"/>
              <a:t>far</a:t>
            </a:r>
            <a:r>
              <a:rPr lang="de-DE" dirty="0"/>
              <a:t>..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...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 smtClean="0"/>
              <a:t>specific</a:t>
            </a:r>
            <a:r>
              <a:rPr lang="de-DE" dirty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/>
              <a:t>in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 smtClean="0"/>
              <a:t>this</a:t>
            </a:r>
            <a:r>
              <a:rPr lang="de-DE" dirty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/>
              <a:t>will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sufficient</a:t>
            </a: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Server Side </a:t>
            </a:r>
            <a:r>
              <a:rPr lang="de-DE" dirty="0" err="1"/>
              <a:t>Programming</a:t>
            </a:r>
            <a:endParaRPr lang="de-DE" dirty="0"/>
          </a:p>
          <a:p>
            <a:pPr lvl="1"/>
            <a:r>
              <a:rPr lang="de-DE" dirty="0"/>
              <a:t>Client Side </a:t>
            </a:r>
            <a:r>
              <a:rPr lang="de-DE" dirty="0" err="1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7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/>
              <a:t>is </a:t>
            </a:r>
            <a:r>
              <a:rPr lang="en-US" dirty="0" smtClean="0"/>
              <a:t>one </a:t>
            </a:r>
            <a:r>
              <a:rPr lang="en-US" dirty="0"/>
              <a:t>of the </a:t>
            </a:r>
            <a:r>
              <a:rPr lang="en-US" dirty="0" smtClean="0"/>
              <a:t>3 client-side </a:t>
            </a:r>
            <a:r>
              <a:rPr lang="en-US" dirty="0"/>
              <a:t>languages all web developers must learn</a:t>
            </a:r>
            <a:r>
              <a:rPr lang="en-US" dirty="0" smtClean="0"/>
              <a:t>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sz="2800" dirty="0" smtClean="0"/>
              <a:t>HTML </a:t>
            </a:r>
            <a:r>
              <a:rPr lang="en-US" sz="2800" dirty="0"/>
              <a:t>to define the content of web </a:t>
            </a:r>
            <a:r>
              <a:rPr lang="en-US" sz="2800" dirty="0" smtClean="0"/>
              <a:t>pages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smtClean="0"/>
              <a:t>CSS </a:t>
            </a:r>
            <a:r>
              <a:rPr lang="en-US" sz="2800" dirty="0"/>
              <a:t>to specify the layout of web </a:t>
            </a:r>
            <a:r>
              <a:rPr lang="en-US" sz="2800" dirty="0" smtClean="0"/>
              <a:t>pages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JavaScript </a:t>
            </a:r>
            <a:r>
              <a:rPr lang="en-US" sz="2800" dirty="0"/>
              <a:t>to program the behavior of web pages</a:t>
            </a:r>
          </a:p>
        </p:txBody>
      </p:sp>
    </p:spTree>
    <p:extLst>
      <p:ext uri="{BB962C8B-B14F-4D97-AF65-F5344CB8AC3E}">
        <p14:creationId xmlns:p14="http://schemas.microsoft.com/office/powerpoint/2010/main" val="26756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- programming language of the web</a:t>
            </a:r>
          </a:p>
          <a:p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you to execute code on the user’s computer </a:t>
            </a:r>
            <a:r>
              <a:rPr lang="en-US" dirty="0" smtClean="0"/>
              <a:t>to modify </a:t>
            </a:r>
            <a:r>
              <a:rPr lang="en-US" dirty="0"/>
              <a:t>and change the state of a webpage</a:t>
            </a:r>
          </a:p>
          <a:p>
            <a:r>
              <a:rPr lang="en-US" dirty="0"/>
              <a:t>Performance of the web application is the primary use of </a:t>
            </a:r>
            <a:r>
              <a:rPr lang="en-US" dirty="0" smtClean="0"/>
              <a:t>client side </a:t>
            </a:r>
            <a:r>
              <a:rPr lang="en-US" dirty="0"/>
              <a:t>code</a:t>
            </a:r>
          </a:p>
          <a:p>
            <a:r>
              <a:rPr lang="en-US" dirty="0"/>
              <a:t>Network performance is one of the major bottlenecks you </a:t>
            </a:r>
            <a:r>
              <a:rPr lang="en-US" dirty="0" smtClean="0"/>
              <a:t>will deal with</a:t>
            </a:r>
            <a:endParaRPr lang="en-US" dirty="0"/>
          </a:p>
          <a:p>
            <a:r>
              <a:rPr lang="en-US" dirty="0"/>
              <a:t>Client side code </a:t>
            </a:r>
            <a:r>
              <a:rPr lang="en-US" dirty="0" smtClean="0"/>
              <a:t>has </a:t>
            </a:r>
            <a:r>
              <a:rPr lang="en-US" dirty="0"/>
              <a:t>no </a:t>
            </a:r>
            <a:r>
              <a:rPr lang="en-US" dirty="0" smtClean="0"/>
              <a:t>direct knowledge </a:t>
            </a:r>
            <a:r>
              <a:rPr lang="en-US" dirty="0"/>
              <a:t>of </a:t>
            </a:r>
            <a:r>
              <a:rPr lang="en-US" dirty="0" smtClean="0"/>
              <a:t>server </a:t>
            </a:r>
            <a:r>
              <a:rPr lang="en-US" dirty="0"/>
              <a:t>side </a:t>
            </a:r>
            <a:r>
              <a:rPr lang="en-US" dirty="0" smtClean="0"/>
              <a:t>information or other web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1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&lt;script&gt; element can be inserted anywhere within an </a:t>
            </a:r>
            <a:r>
              <a:rPr lang="en-US" dirty="0" smtClean="0"/>
              <a:t>html document </a:t>
            </a:r>
            <a:r>
              <a:rPr lang="en-US" dirty="0"/>
              <a:t>and </a:t>
            </a:r>
            <a:r>
              <a:rPr lang="en-US" dirty="0" err="1"/>
              <a:t>javascript</a:t>
            </a:r>
            <a:r>
              <a:rPr lang="en-US" dirty="0"/>
              <a:t> written inside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/>
              <a:t>The browser will stop everything else when it encounters a </a:t>
            </a:r>
            <a:r>
              <a:rPr lang="en-US" dirty="0" smtClean="0"/>
              <a:t>script tag </a:t>
            </a:r>
            <a:r>
              <a:rPr lang="en-US" dirty="0"/>
              <a:t>and execute all of the contained code</a:t>
            </a:r>
          </a:p>
          <a:p>
            <a:r>
              <a:rPr lang="en-US" dirty="0"/>
              <a:t>The &lt;script&gt; tag can also use the attribute </a:t>
            </a:r>
            <a:r>
              <a:rPr lang="en-US" dirty="0" err="1"/>
              <a:t>src</a:t>
            </a:r>
            <a:r>
              <a:rPr lang="en-US" dirty="0"/>
              <a:t> to point to </a:t>
            </a:r>
            <a:r>
              <a:rPr lang="en-US" dirty="0" smtClean="0"/>
              <a:t>a separate </a:t>
            </a:r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smtClean="0"/>
              <a:t>file that is on a server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sz="2600" b="1" dirty="0" smtClean="0"/>
              <a:t>&lt;</a:t>
            </a:r>
            <a:r>
              <a:rPr lang="en-US" sz="2600" b="1" dirty="0"/>
              <a:t>script type="text/</a:t>
            </a:r>
            <a:r>
              <a:rPr lang="en-US" sz="2600" b="1" dirty="0" err="1"/>
              <a:t>javascript</a:t>
            </a:r>
            <a:r>
              <a:rPr lang="en-US" sz="2600" b="1" dirty="0"/>
              <a:t>" </a:t>
            </a:r>
            <a:r>
              <a:rPr lang="en-US" sz="2600" b="1" dirty="0" err="1"/>
              <a:t>src</a:t>
            </a:r>
            <a:r>
              <a:rPr lang="en-US" sz="2600" b="1" dirty="0"/>
              <a:t>="</a:t>
            </a:r>
            <a:r>
              <a:rPr lang="en-US" sz="2600" b="1" dirty="0" err="1"/>
              <a:t>js</a:t>
            </a:r>
            <a:r>
              <a:rPr lang="en-US" sz="2600" b="1" dirty="0"/>
              <a:t>/</a:t>
            </a:r>
            <a:r>
              <a:rPr lang="en-US" sz="2600" b="1" dirty="0" err="1"/>
              <a:t>jquery.js</a:t>
            </a:r>
            <a:r>
              <a:rPr lang="en-US" sz="2600" b="1" dirty="0"/>
              <a:t>"&gt;&lt;/script&gt;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41342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DOM Manipulation</a:t>
            </a:r>
          </a:p>
          <a:p>
            <a:pPr lvl="1"/>
            <a:r>
              <a:rPr lang="en-US" dirty="0"/>
              <a:t>DOM stands for document object model</a:t>
            </a:r>
          </a:p>
          <a:p>
            <a:pPr lvl="1"/>
            <a:r>
              <a:rPr lang="en-US" dirty="0"/>
              <a:t>This is the tree based structure of elements created by HTML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can add, remove, and modify parts of the </a:t>
            </a:r>
            <a:r>
              <a:rPr lang="en-US" dirty="0" smtClean="0"/>
              <a:t>DOM</a:t>
            </a:r>
          </a:p>
          <a:p>
            <a:pPr lvl="1"/>
            <a:r>
              <a:rPr lang="en-US" sz="2600" dirty="0">
                <a:hlinkClick r:id="rId2"/>
              </a:rPr>
              <a:t>http://www.w3schools.com/js/</a:t>
            </a:r>
            <a:r>
              <a:rPr lang="en-US" sz="2600" dirty="0" smtClean="0">
                <a:hlinkClick r:id="rId2"/>
              </a:rPr>
              <a:t>js_htmldom.asp</a:t>
            </a:r>
            <a:endParaRPr lang="en-US" sz="2600" dirty="0" smtClean="0"/>
          </a:p>
          <a:p>
            <a:r>
              <a:rPr lang="en-US" dirty="0" smtClean="0"/>
              <a:t>Can </a:t>
            </a:r>
            <a:r>
              <a:rPr lang="en-US" dirty="0"/>
              <a:t>also be used to validate user input in forms</a:t>
            </a:r>
          </a:p>
          <a:p>
            <a:pPr lvl="1"/>
            <a:r>
              <a:rPr lang="en-US" dirty="0"/>
              <a:t>Prompt or Notify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8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</a:t>
            </a:r>
            <a:r>
              <a:rPr lang="en-US" dirty="0" err="1" smtClean="0"/>
              <a:t>js</a:t>
            </a:r>
            <a:r>
              <a:rPr lang="en-US" dirty="0" smtClean="0"/>
              <a:t> file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Starts with a blank text file</a:t>
            </a:r>
          </a:p>
          <a:p>
            <a:r>
              <a:rPr lang="en-US" dirty="0"/>
              <a:t>Gets parsed top to bottom</a:t>
            </a:r>
          </a:p>
          <a:p>
            <a:r>
              <a:rPr lang="en-US" dirty="0"/>
              <a:t>Functions can be defined </a:t>
            </a:r>
            <a:r>
              <a:rPr lang="en-US" dirty="0" smtClean="0"/>
              <a:t>anywhere: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function </a:t>
            </a:r>
            <a:r>
              <a:rPr lang="en-US" dirty="0" err="1"/>
              <a:t>nameOfFunction</a:t>
            </a:r>
            <a:r>
              <a:rPr lang="en-US" dirty="0"/>
              <a:t>()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… 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Variables do not have types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gradeTotal</a:t>
            </a:r>
            <a:r>
              <a:rPr lang="en-US" dirty="0"/>
              <a:t> = 15 or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gradeTotal</a:t>
            </a:r>
            <a:r>
              <a:rPr lang="en-US" dirty="0"/>
              <a:t> = “A+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sz="3000" dirty="0" smtClean="0">
                <a:hlinkClick r:id="rId2"/>
              </a:rPr>
              <a:t>http</a:t>
            </a:r>
            <a:r>
              <a:rPr lang="en-US" sz="3000" dirty="0">
                <a:hlinkClick r:id="rId2"/>
              </a:rPr>
              <a:t>://www.w3schools.com/js/</a:t>
            </a:r>
            <a:r>
              <a:rPr lang="en-US" sz="3000" dirty="0" smtClean="0">
                <a:hlinkClick r:id="rId2"/>
              </a:rPr>
              <a:t>js_whereto.asp</a:t>
            </a:r>
            <a:r>
              <a:rPr lang="en-US" sz="3000" dirty="0" smtClean="0"/>
              <a:t>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9892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onclick</a:t>
            </a:r>
            <a:r>
              <a:rPr lang="en-US" dirty="0"/>
              <a:t> attribute within html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>
                <a:hlinkClick r:id="rId2"/>
              </a:rPr>
              <a:t>http://www.w3schools.com/js/</a:t>
            </a:r>
            <a:r>
              <a:rPr lang="en-US" dirty="0" smtClean="0">
                <a:hlinkClick r:id="rId2"/>
              </a:rPr>
              <a:t>js_intro.asp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hlinkClick r:id="rId3"/>
              </a:rPr>
              <a:t>http://www.w3schools.com/js/tryit.asp?filename=tryjs_whereto_head</a:t>
            </a:r>
            <a:endParaRPr lang="en-US" dirty="0"/>
          </a:p>
          <a:p>
            <a:r>
              <a:rPr lang="en-US" dirty="0" smtClean="0"/>
              <a:t>alert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4"/>
              </a:rPr>
              <a:t>http://www.w3schools.com/js/</a:t>
            </a:r>
            <a:r>
              <a:rPr lang="en-US" dirty="0" smtClean="0">
                <a:hlinkClick r:id="rId4"/>
              </a:rPr>
              <a:t>js_output.asp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document.write</a:t>
            </a:r>
            <a:r>
              <a:rPr lang="en-US" dirty="0"/>
              <a:t>(“some string here”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4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W3Schools </a:t>
            </a:r>
            <a:r>
              <a:rPr lang="en-US" dirty="0" err="1" smtClean="0"/>
              <a:t>Exercsies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and try all JavaScript exercises in the W3Schools tutorial </a:t>
            </a:r>
          </a:p>
          <a:p>
            <a:r>
              <a:rPr lang="en-US" dirty="0">
                <a:hlinkClick r:id="rId2"/>
              </a:rPr>
              <a:t>http://www.w3schools.com/js/</a:t>
            </a:r>
            <a:r>
              <a:rPr lang="en-US" dirty="0" smtClean="0">
                <a:hlinkClick r:id="rId2"/>
              </a:rPr>
              <a:t>default.asp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7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454</Words>
  <Application>Microsoft Macintosh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 2513 Web Centric Programming Daniel L. Silver</vt:lpstr>
      <vt:lpstr>So far...</vt:lpstr>
      <vt:lpstr>Client Side Programming</vt:lpstr>
      <vt:lpstr>Client Side Programming</vt:lpstr>
      <vt:lpstr>JavaScript Basics</vt:lpstr>
      <vt:lpstr>Simple Uses</vt:lpstr>
      <vt:lpstr>*.js file Formatting</vt:lpstr>
      <vt:lpstr>Basic Functions</vt:lpstr>
      <vt:lpstr>W3Schools Exercsies</vt:lpstr>
      <vt:lpstr>Resources</vt:lpstr>
      <vt:lpstr>THE END  danny.silver@acadiau.ca</vt:lpstr>
    </vt:vector>
  </TitlesOfParts>
  <Company>Acadia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2513 Web-Centric Programming Daniel L. Silver</dc:title>
  <dc:creator>Daniel Silver</dc:creator>
  <cp:lastModifiedBy>Daniel Silver</cp:lastModifiedBy>
  <cp:revision>67</cp:revision>
  <dcterms:created xsi:type="dcterms:W3CDTF">2015-01-05T01:17:30Z</dcterms:created>
  <dcterms:modified xsi:type="dcterms:W3CDTF">2015-01-26T19:53:42Z</dcterms:modified>
</cp:coreProperties>
</file>