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40" r:id="rId3"/>
    <p:sldId id="343" r:id="rId4"/>
    <p:sldId id="341" r:id="rId5"/>
    <p:sldId id="344" r:id="rId6"/>
    <p:sldId id="345" r:id="rId7"/>
    <p:sldId id="346" r:id="rId8"/>
    <p:sldId id="347" r:id="rId9"/>
    <p:sldId id="348" r:id="rId10"/>
    <p:sldId id="350" r:id="rId11"/>
    <p:sldId id="339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B5299-5F30-5E48-8F86-A215229868E7}" type="slidenum">
              <a:rPr lang="en-US"/>
              <a:pPr/>
              <a:t>11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361"/>
            <a:ext cx="5028353" cy="4113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fade.asp" TargetMode="External"/><Relationship Id="rId4" Type="http://schemas.openxmlformats.org/officeDocument/2006/relationships/hyperlink" Target="http://www.w3schools.com/jquery/jquery_slide.asp" TargetMode="External"/><Relationship Id="rId5" Type="http://schemas.openxmlformats.org/officeDocument/2006/relationships/hyperlink" Target="http://www.w3schools.com/jquery/jquery_animate.asp" TargetMode="External"/><Relationship Id="rId6" Type="http://schemas.openxmlformats.org/officeDocument/2006/relationships/hyperlink" Target="http://www.w3schools.com/jquery/jquery_stop.asp" TargetMode="External"/><Relationship Id="rId7" Type="http://schemas.openxmlformats.org/officeDocument/2006/relationships/hyperlink" Target="http://www.w3schools.com/jquery/jquery_callback.asp" TargetMode="External"/><Relationship Id="rId8" Type="http://schemas.openxmlformats.org/officeDocument/2006/relationships/hyperlink" Target="http://www.w3schools.com/jquery/jquery_chaining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hide_show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" TargetMode="External"/><Relationship Id="rId4" Type="http://schemas.openxmlformats.org/officeDocument/2006/relationships/hyperlink" Target="http://learn.jquery.com" TargetMode="External"/><Relationship Id="rId5" Type="http://schemas.openxmlformats.org/officeDocument/2006/relationships/hyperlink" Target="http://try.jquery.com" TargetMode="External"/><Relationship Id="rId6" Type="http://schemas.openxmlformats.org/officeDocument/2006/relationships/hyperlink" Target="http://www.codecademy.com/en/tracks/jquery" TargetMode="External"/><Relationship Id="rId7" Type="http://schemas.openxmlformats.org/officeDocument/2006/relationships/hyperlink" Target="http://www.jquery-tutorial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lib_goog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selector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events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event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 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Special functions that are predefined and can act on selected HTML elements</a:t>
            </a:r>
          </a:p>
          <a:p>
            <a:r>
              <a:rPr lang="en-US" dirty="0">
                <a:hlinkClick r:id="rId2"/>
              </a:rPr>
              <a:t>jQuery Hide/Show</a:t>
            </a:r>
          </a:p>
          <a:p>
            <a:r>
              <a:rPr lang="en-US" dirty="0">
                <a:hlinkClick r:id="rId3"/>
              </a:rPr>
              <a:t>jQuery Fade</a:t>
            </a:r>
          </a:p>
          <a:p>
            <a:r>
              <a:rPr lang="en-US" dirty="0">
                <a:hlinkClick r:id="rId4"/>
              </a:rPr>
              <a:t>jQuery Slide</a:t>
            </a:r>
          </a:p>
          <a:p>
            <a:r>
              <a:rPr lang="en-US" dirty="0">
                <a:hlinkClick r:id="rId5"/>
              </a:rPr>
              <a:t>jQuery </a:t>
            </a:r>
            <a:r>
              <a:rPr lang="en-US" dirty="0" smtClean="0">
                <a:hlinkClick r:id="rId5"/>
              </a:rPr>
              <a:t>Animate </a:t>
            </a:r>
            <a:r>
              <a:rPr lang="en-US" dirty="0" smtClean="0"/>
              <a:t> - Also see DLS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examples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jQuery stop(</a:t>
            </a:r>
            <a:r>
              <a:rPr lang="en-US" dirty="0" smtClean="0">
                <a:hlinkClick r:id="rId6"/>
              </a:rPr>
              <a:t>)</a:t>
            </a:r>
          </a:p>
          <a:p>
            <a:r>
              <a:rPr lang="en-US" dirty="0" smtClean="0">
                <a:hlinkClick r:id="rId7"/>
              </a:rPr>
              <a:t>jQuery Callback </a:t>
            </a:r>
          </a:p>
          <a:p>
            <a:r>
              <a:rPr lang="en-US" dirty="0" smtClean="0">
                <a:hlinkClick r:id="rId8"/>
              </a:rPr>
              <a:t>jQuery </a:t>
            </a:r>
            <a:r>
              <a:rPr lang="en-US" dirty="0">
                <a:hlinkClick r:id="rId8"/>
              </a:rPr>
              <a:t>Chaining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2BA5-1A24-3A4D-B17C-5F19A98B7E8A}" type="slidenum">
              <a:rPr lang="en-US"/>
              <a:pPr/>
              <a:t>11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ultimate JavaScript tutorial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http://www.w3schools.com/</a:t>
            </a:r>
            <a:r>
              <a:rPr lang="en-US" sz="2400" dirty="0" smtClean="0">
                <a:hlinkClick r:id="rId3"/>
              </a:rPr>
              <a:t>jquery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CA" sz="2400" dirty="0" smtClean="0">
                <a:cs typeface="Courier New" charset="0"/>
              </a:rPr>
              <a:t>Other tutorials:</a:t>
            </a: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4"/>
              </a:rPr>
              <a:t>http://</a:t>
            </a:r>
            <a:r>
              <a:rPr lang="en-CA" sz="2400" dirty="0" smtClean="0">
                <a:cs typeface="Courier New" charset="0"/>
                <a:hlinkClick r:id="rId4"/>
              </a:rPr>
              <a:t>learn.jquery.com</a:t>
            </a:r>
            <a:r>
              <a:rPr lang="en-CA" sz="2400" dirty="0" smtClean="0">
                <a:cs typeface="Courier New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5"/>
              </a:rPr>
              <a:t>http://</a:t>
            </a:r>
            <a:r>
              <a:rPr lang="en-CA" sz="2400" dirty="0" smtClean="0">
                <a:cs typeface="Courier New" charset="0"/>
                <a:hlinkClick r:id="rId5"/>
              </a:rPr>
              <a:t>try.jquery.com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6"/>
              </a:rPr>
              <a:t>http://www.codecademy.com/en/tracks/</a:t>
            </a:r>
            <a:r>
              <a:rPr lang="en-CA" sz="2400" dirty="0" smtClean="0">
                <a:cs typeface="Courier New" charset="0"/>
                <a:hlinkClick r:id="rId6"/>
              </a:rPr>
              <a:t>jquery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7"/>
              </a:rPr>
              <a:t>http://www.jquery-</a:t>
            </a:r>
            <a:r>
              <a:rPr lang="en-CA" sz="2400" dirty="0" smtClean="0">
                <a:cs typeface="Courier New" charset="0"/>
                <a:hlinkClick r:id="rId7"/>
              </a:rPr>
              <a:t>tutorial.net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 smtClean="0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7897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third party </a:t>
            </a:r>
            <a:r>
              <a:rPr lang="en-US" dirty="0" smtClean="0"/>
              <a:t>JavaScript library </a:t>
            </a:r>
          </a:p>
          <a:p>
            <a:r>
              <a:rPr lang="en-US" dirty="0" smtClean="0"/>
              <a:t>Greatly </a:t>
            </a:r>
            <a:r>
              <a:rPr lang="en-US" dirty="0" err="1" smtClean="0"/>
              <a:t>simiplifies</a:t>
            </a:r>
            <a:r>
              <a:rPr lang="en-US" dirty="0" smtClean="0"/>
              <a:t> JavaScript programming</a:t>
            </a:r>
          </a:p>
          <a:p>
            <a:r>
              <a:rPr lang="en-US" dirty="0" smtClean="0"/>
              <a:t>A </a:t>
            </a:r>
            <a:r>
              <a:rPr lang="en-US" dirty="0"/>
              <a:t>lightweight, "write less, do </a:t>
            </a:r>
            <a:r>
              <a:rPr lang="en-US" dirty="0" smtClean="0"/>
              <a:t>more”</a:t>
            </a:r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easy to use API’s for advanced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*** Handles </a:t>
            </a:r>
            <a:r>
              <a:rPr lang="en-US" dirty="0"/>
              <a:t>cross browser weirdness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jquery.com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0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jQuery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Reduces common </a:t>
            </a:r>
            <a:r>
              <a:rPr lang="en-US" dirty="0"/>
              <a:t>tasks that require many lines of JavaScript code to </a:t>
            </a:r>
            <a:r>
              <a:rPr lang="en-US" dirty="0" smtClean="0"/>
              <a:t>methods </a:t>
            </a:r>
            <a:r>
              <a:rPr lang="en-US" dirty="0"/>
              <a:t>that you </a:t>
            </a:r>
            <a:r>
              <a:rPr lang="en-US" dirty="0" smtClean="0"/>
              <a:t>call </a:t>
            </a:r>
            <a:r>
              <a:rPr lang="en-US" dirty="0"/>
              <a:t>with a single </a:t>
            </a:r>
            <a:r>
              <a:rPr lang="en-US" dirty="0" smtClean="0"/>
              <a:t>line</a:t>
            </a:r>
            <a:endParaRPr lang="en-US" dirty="0"/>
          </a:p>
          <a:p>
            <a:r>
              <a:rPr lang="en-US" dirty="0" smtClean="0"/>
              <a:t>Simplifies </a:t>
            </a:r>
            <a:r>
              <a:rPr lang="en-US" dirty="0"/>
              <a:t>a lot of the complicated </a:t>
            </a:r>
            <a:r>
              <a:rPr lang="en-US" dirty="0" smtClean="0"/>
              <a:t>things, </a:t>
            </a:r>
            <a:r>
              <a:rPr lang="en-US" dirty="0"/>
              <a:t>like AJAX calls and DOM manipulation.</a:t>
            </a:r>
          </a:p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manipulation</a:t>
            </a:r>
          </a:p>
          <a:p>
            <a:pPr lvl="1"/>
            <a:r>
              <a:rPr lang="en-US" dirty="0"/>
              <a:t>HTML event methods</a:t>
            </a:r>
          </a:p>
          <a:p>
            <a:pPr lvl="1"/>
            <a:r>
              <a:rPr lang="en-US" dirty="0"/>
              <a:t>Effects and animations</a:t>
            </a:r>
          </a:p>
          <a:p>
            <a:pPr lvl="1"/>
            <a:r>
              <a:rPr lang="en-US" dirty="0" smtClean="0"/>
              <a:t>AJAX</a:t>
            </a:r>
            <a:endParaRPr lang="en-US" dirty="0"/>
          </a:p>
          <a:p>
            <a:pPr lvl="1"/>
            <a:r>
              <a:rPr lang="en-US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325467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the </a:t>
            </a:r>
            <a:r>
              <a:rPr lang="en-US" dirty="0" err="1"/>
              <a:t>jQuery</a:t>
            </a:r>
            <a:r>
              <a:rPr lang="en-US" dirty="0"/>
              <a:t> library in your website</a:t>
            </a:r>
          </a:p>
          <a:p>
            <a:pPr lvl="1"/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jquery.js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Or for HTML5: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="jquery-1.11.2.min.js"&gt;&lt;/script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Watch-out-for:  </a:t>
            </a:r>
            <a:r>
              <a:rPr lang="en-US" dirty="0" smtClean="0"/>
              <a:t>As </a:t>
            </a:r>
            <a:r>
              <a:rPr lang="en-US" dirty="0"/>
              <a:t>with most programming languages/libraries their </a:t>
            </a:r>
            <a:r>
              <a:rPr lang="en-US" dirty="0" smtClean="0"/>
              <a:t>API’s change </a:t>
            </a:r>
            <a:r>
              <a:rPr lang="en-US" dirty="0"/>
              <a:t>with new versions so sometimes updates can break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3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There are places that will provide you the latest version without you having to host it on your server</a:t>
            </a:r>
          </a:p>
          <a:p>
            <a:pPr marL="0" indent="0">
              <a:buNone/>
            </a:pPr>
            <a:r>
              <a:rPr lang="en-US" sz="2400" dirty="0"/>
              <a:t>&lt;head&gt;</a:t>
            </a:r>
          </a:p>
          <a:p>
            <a:pPr marL="0" indent="0">
              <a:buNone/>
            </a:pP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="http://</a:t>
            </a:r>
            <a:r>
              <a:rPr lang="en-US" sz="2400" dirty="0" err="1"/>
              <a:t>ajax.googleapis.com</a:t>
            </a:r>
            <a:r>
              <a:rPr lang="en-US" sz="2400" dirty="0"/>
              <a:t>/</a:t>
            </a:r>
            <a:r>
              <a:rPr lang="en-US" sz="2400" dirty="0" err="1"/>
              <a:t>ajax</a:t>
            </a:r>
            <a:r>
              <a:rPr lang="en-US" sz="2400" dirty="0"/>
              <a:t>/libs/</a:t>
            </a:r>
            <a:r>
              <a:rPr lang="en-US" sz="2400" dirty="0" err="1"/>
              <a:t>jquery</a:t>
            </a:r>
            <a:r>
              <a:rPr lang="en-US" sz="2400" dirty="0"/>
              <a:t>/1.11.2/</a:t>
            </a:r>
            <a:r>
              <a:rPr lang="en-US" sz="2400" dirty="0" err="1"/>
              <a:t>jquery.min.js</a:t>
            </a:r>
            <a:r>
              <a:rPr lang="en-US" sz="2400" dirty="0"/>
              <a:t>"&gt;&lt;/script&gt;</a:t>
            </a:r>
          </a:p>
          <a:p>
            <a:pPr marL="0" indent="0">
              <a:buNone/>
            </a:pPr>
            <a:r>
              <a:rPr lang="en-US" sz="2400" dirty="0"/>
              <a:t>&lt;/head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Try a simple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call (Getting Started tutorial):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http://www.w3schools.com/jquery/tryit.asp?filename=tryjquery_lib_google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544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jQuery</a:t>
            </a:r>
            <a:r>
              <a:rPr lang="en-US" dirty="0"/>
              <a:t> uses CSS selectors in its syntax</a:t>
            </a:r>
          </a:p>
          <a:p>
            <a:pPr lvl="1"/>
            <a:r>
              <a:rPr lang="en-US" dirty="0"/>
              <a:t>Anything that is valid for selecting an element and </a:t>
            </a:r>
            <a:r>
              <a:rPr lang="en-US" dirty="0" smtClean="0"/>
              <a:t>applying style </a:t>
            </a:r>
            <a:r>
              <a:rPr lang="en-US" dirty="0"/>
              <a:t>rules will be valid in a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smtClean="0"/>
              <a:t>selector</a:t>
            </a:r>
          </a:p>
          <a:p>
            <a:r>
              <a:rPr lang="en-US" dirty="0"/>
              <a:t>Basic syntax is: 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$(this).hide() - hides the current </a:t>
            </a:r>
            <a:r>
              <a:rPr lang="en-US" dirty="0" smtClean="0"/>
              <a:t>element</a:t>
            </a:r>
            <a:endParaRPr lang="en-US" dirty="0"/>
          </a:p>
          <a:p>
            <a:pPr lvl="1"/>
            <a:r>
              <a:rPr lang="en-US" dirty="0"/>
              <a:t>$("p").hide() - hides all &lt;p&gt; </a:t>
            </a:r>
            <a:r>
              <a:rPr lang="en-US" dirty="0" smtClean="0"/>
              <a:t>elements</a:t>
            </a:r>
            <a:endParaRPr lang="en-US" dirty="0"/>
          </a:p>
          <a:p>
            <a:pPr lvl="1"/>
            <a:r>
              <a:rPr lang="en-US" dirty="0"/>
              <a:t>$(".test").hide() - hides all elements with class="</a:t>
            </a:r>
            <a:r>
              <a:rPr lang="en-US" dirty="0" smtClean="0"/>
              <a:t>test”</a:t>
            </a:r>
            <a:endParaRPr lang="en-US" dirty="0"/>
          </a:p>
          <a:p>
            <a:pPr lvl="1"/>
            <a:r>
              <a:rPr lang="en-US" dirty="0"/>
              <a:t>$("#test").hide() - hides the element with id="</a:t>
            </a:r>
            <a:r>
              <a:rPr lang="en-US" dirty="0" smtClean="0"/>
              <a:t>test”</a:t>
            </a:r>
          </a:p>
          <a:p>
            <a:endParaRPr lang="en-US" dirty="0" smtClean="0"/>
          </a:p>
          <a:p>
            <a:r>
              <a:rPr lang="en-US" dirty="0" smtClean="0"/>
              <a:t>Try</a:t>
            </a:r>
            <a:r>
              <a:rPr lang="en-US" dirty="0"/>
              <a:t>: </a:t>
            </a:r>
            <a:r>
              <a:rPr lang="en-US" sz="2200" dirty="0">
                <a:hlinkClick r:id="rId2"/>
              </a:rPr>
              <a:t>http://www.w3schools.com/jquery/</a:t>
            </a:r>
            <a:r>
              <a:rPr lang="en-US" sz="2200" dirty="0" smtClean="0">
                <a:hlinkClick r:id="rId2"/>
              </a:rPr>
              <a:t>jquery_selectors.asp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987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Ready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$(document).ready(function()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prevents </a:t>
            </a:r>
            <a:r>
              <a:rPr lang="en-US" dirty="0" err="1"/>
              <a:t>jQuery</a:t>
            </a:r>
            <a:r>
              <a:rPr lang="en-US" dirty="0"/>
              <a:t> code from running before the document is finished loading (is ready)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xamples </a:t>
            </a:r>
            <a:r>
              <a:rPr lang="en-US" dirty="0"/>
              <a:t>of actions that can </a:t>
            </a:r>
            <a:r>
              <a:rPr lang="en-US" dirty="0" smtClean="0"/>
              <a:t>fail:</a:t>
            </a:r>
          </a:p>
          <a:p>
            <a:pPr lvl="1"/>
            <a:r>
              <a:rPr lang="en-US" dirty="0" smtClean="0"/>
              <a:t>hiding </a:t>
            </a:r>
            <a:r>
              <a:rPr lang="en-US" dirty="0"/>
              <a:t>an element that is not created yet</a:t>
            </a:r>
          </a:p>
          <a:p>
            <a:pPr lvl="1"/>
            <a:r>
              <a:rPr lang="en-US" dirty="0" smtClean="0"/>
              <a:t>getting </a:t>
            </a:r>
            <a:r>
              <a:rPr lang="en-US" dirty="0"/>
              <a:t>the size of an image that is not loaded yet</a:t>
            </a:r>
          </a:p>
        </p:txBody>
      </p:sp>
    </p:spTree>
    <p:extLst>
      <p:ext uri="{BB962C8B-B14F-4D97-AF65-F5344CB8AC3E}">
        <p14:creationId xmlns:p14="http://schemas.microsoft.com/office/powerpoint/2010/main" val="28192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Made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Event – user actions to which a </a:t>
            </a:r>
            <a:r>
              <a:rPr lang="en-US" dirty="0"/>
              <a:t>web page can </a:t>
            </a:r>
            <a:r>
              <a:rPr lang="en-US" dirty="0" smtClean="0"/>
              <a:t>respond.  </a:t>
            </a:r>
          </a:p>
          <a:p>
            <a:r>
              <a:rPr lang="en-US" dirty="0" smtClean="0"/>
              <a:t>DOM event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moving a mouse over an element</a:t>
            </a:r>
          </a:p>
          <a:p>
            <a:pPr lvl="1"/>
            <a:r>
              <a:rPr lang="en-US" dirty="0"/>
              <a:t>selecting a radio button</a:t>
            </a:r>
          </a:p>
          <a:p>
            <a:pPr lvl="1"/>
            <a:r>
              <a:rPr lang="en-US" dirty="0"/>
              <a:t>clicking on an </a:t>
            </a:r>
            <a:r>
              <a:rPr lang="en-US" dirty="0" smtClean="0"/>
              <a:t>element</a:t>
            </a:r>
          </a:p>
          <a:p>
            <a:pPr lvl="1"/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assign a click event to all </a:t>
            </a:r>
            <a:r>
              <a:rPr lang="en-US" dirty="0" smtClean="0"/>
              <a:t>paragraphs:</a:t>
            </a:r>
          </a:p>
          <a:p>
            <a:pPr marL="457200" lvl="1" indent="0">
              <a:buNone/>
            </a:pPr>
            <a:r>
              <a:rPr lang="cs-CZ" dirty="0"/>
              <a:t>$("p").</a:t>
            </a:r>
            <a:r>
              <a:rPr lang="cs-CZ" dirty="0" err="1"/>
              <a:t>click</a:t>
            </a:r>
            <a:r>
              <a:rPr lang="cs-CZ" dirty="0"/>
              <a:t>();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what should happen when the event </a:t>
            </a:r>
            <a:r>
              <a:rPr lang="en-US" dirty="0" smtClean="0"/>
              <a:t>fires: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$</a:t>
            </a:r>
            <a:r>
              <a:rPr lang="en-US" sz="2800" dirty="0"/>
              <a:t>("p").click(function(){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  // action goes here!!</a:t>
            </a:r>
          </a:p>
          <a:p>
            <a:pPr marL="0" indent="0">
              <a:buNone/>
            </a:pPr>
            <a:r>
              <a:rPr lang="en-US" sz="2800" dirty="0" smtClean="0"/>
              <a:t>	}</a:t>
            </a:r>
            <a:r>
              <a:rPr lang="en-US" sz="2800" dirty="0"/>
              <a:t>)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Try: </a:t>
            </a:r>
            <a:r>
              <a:rPr lang="en-US" sz="2800" dirty="0">
                <a:hlinkClick r:id="rId2"/>
              </a:rPr>
              <a:t>http://www.w3schools.com/jquery/</a:t>
            </a:r>
            <a:r>
              <a:rPr lang="en-US" sz="2800" dirty="0" smtClean="0">
                <a:hlinkClick r:id="rId2"/>
              </a:rPr>
              <a:t>jquery_events.asp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373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Made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Try</a:t>
            </a:r>
            <a:r>
              <a:rPr lang="en-US" sz="2800" dirty="0"/>
              <a:t>: </a:t>
            </a:r>
            <a:r>
              <a:rPr lang="en-US" sz="2400" dirty="0">
                <a:hlinkClick r:id="rId2"/>
              </a:rPr>
              <a:t>http://www.w3schools.com/jquery/</a:t>
            </a:r>
            <a:r>
              <a:rPr lang="en-US" sz="2400" dirty="0" smtClean="0">
                <a:hlinkClick r:id="rId2"/>
              </a:rPr>
              <a:t>jquery_events.asp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lick() - executed </a:t>
            </a:r>
            <a:r>
              <a:rPr lang="en-US" sz="2400" dirty="0"/>
              <a:t>when the user clicks on the HTML element</a:t>
            </a:r>
            <a:endParaRPr lang="en-US" sz="2400" dirty="0" smtClean="0"/>
          </a:p>
          <a:p>
            <a:r>
              <a:rPr lang="en-US" sz="2400" dirty="0" err="1" smtClean="0"/>
              <a:t>dblclick</a:t>
            </a:r>
            <a:r>
              <a:rPr lang="en-US" sz="2400" dirty="0" smtClean="0"/>
              <a:t>() - when </a:t>
            </a:r>
            <a:r>
              <a:rPr lang="en-US" sz="2400" dirty="0"/>
              <a:t>the user double-clicks </a:t>
            </a:r>
            <a:r>
              <a:rPr lang="en-US" sz="2400" dirty="0" smtClean="0"/>
              <a:t>on the element</a:t>
            </a:r>
          </a:p>
          <a:p>
            <a:r>
              <a:rPr lang="en-US" sz="2400" dirty="0" err="1"/>
              <a:t>m</a:t>
            </a:r>
            <a:r>
              <a:rPr lang="en-US" sz="2400" dirty="0" err="1" smtClean="0"/>
              <a:t>ouseenter</a:t>
            </a:r>
            <a:r>
              <a:rPr lang="en-US" sz="2400" dirty="0" smtClean="0"/>
              <a:t>() - </a:t>
            </a:r>
            <a:r>
              <a:rPr lang="en-US" sz="2400" dirty="0"/>
              <a:t>when the mouse pointer enters the </a:t>
            </a:r>
            <a:r>
              <a:rPr lang="en-US" sz="2400" dirty="0" smtClean="0"/>
              <a:t>element</a:t>
            </a:r>
          </a:p>
          <a:p>
            <a:r>
              <a:rPr lang="en-US" sz="2400" dirty="0" err="1" smtClean="0"/>
              <a:t>mouseleave</a:t>
            </a:r>
            <a:r>
              <a:rPr lang="en-US" sz="2400" dirty="0"/>
              <a:t>() </a:t>
            </a:r>
            <a:r>
              <a:rPr lang="en-US" sz="2400" dirty="0" smtClean="0"/>
              <a:t>- </a:t>
            </a:r>
            <a:r>
              <a:rPr lang="en-US" sz="2400" dirty="0"/>
              <a:t>when the mouse </a:t>
            </a:r>
            <a:r>
              <a:rPr lang="en-US" sz="2400" dirty="0" smtClean="0"/>
              <a:t>pointer </a:t>
            </a:r>
            <a:r>
              <a:rPr lang="en-US" sz="2400" dirty="0"/>
              <a:t>leaves the </a:t>
            </a:r>
            <a:r>
              <a:rPr lang="en-US" sz="2400" dirty="0" smtClean="0"/>
              <a:t>element</a:t>
            </a:r>
          </a:p>
          <a:p>
            <a:r>
              <a:rPr lang="en-US" sz="2400" dirty="0" err="1"/>
              <a:t>mousedown</a:t>
            </a:r>
            <a:r>
              <a:rPr lang="en-US" sz="2400" dirty="0"/>
              <a:t>() </a:t>
            </a:r>
            <a:r>
              <a:rPr lang="en-US" sz="2400" dirty="0" smtClean="0"/>
              <a:t>- </a:t>
            </a:r>
            <a:r>
              <a:rPr lang="en-US" sz="2400" dirty="0"/>
              <a:t>left mouse button is pressed </a:t>
            </a:r>
            <a:r>
              <a:rPr lang="en-US" sz="2400" dirty="0" smtClean="0"/>
              <a:t>down, over element</a:t>
            </a:r>
          </a:p>
          <a:p>
            <a:r>
              <a:rPr lang="en-US" sz="2400" dirty="0" err="1"/>
              <a:t>mouseup</a:t>
            </a:r>
            <a:r>
              <a:rPr lang="en-US" sz="2400" dirty="0"/>
              <a:t>(</a:t>
            </a:r>
            <a:r>
              <a:rPr lang="en-US" sz="2400" dirty="0" smtClean="0"/>
              <a:t>) - </a:t>
            </a:r>
            <a:r>
              <a:rPr lang="en-US" sz="2400" dirty="0"/>
              <a:t>left mouse button is </a:t>
            </a:r>
            <a:r>
              <a:rPr lang="en-US" sz="2400" dirty="0" smtClean="0"/>
              <a:t>released, </a:t>
            </a:r>
            <a:r>
              <a:rPr lang="en-US" sz="2400" dirty="0"/>
              <a:t>over </a:t>
            </a:r>
            <a:r>
              <a:rPr lang="en-US" sz="2400" dirty="0" smtClean="0"/>
              <a:t>element</a:t>
            </a:r>
          </a:p>
          <a:p>
            <a:r>
              <a:rPr lang="en-US" sz="2400" dirty="0"/>
              <a:t>hover() </a:t>
            </a:r>
            <a:r>
              <a:rPr lang="en-US" sz="2400" dirty="0" smtClean="0"/>
              <a:t>– combines </a:t>
            </a:r>
            <a:r>
              <a:rPr lang="en-US" sz="2400" dirty="0" err="1" smtClean="0"/>
              <a:t>mouseenter</a:t>
            </a:r>
            <a:r>
              <a:rPr lang="en-US" sz="2400" dirty="0"/>
              <a:t>() and </a:t>
            </a:r>
            <a:r>
              <a:rPr lang="en-US" sz="2400" dirty="0" err="1"/>
              <a:t>mouseleave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focus(</a:t>
            </a:r>
            <a:r>
              <a:rPr lang="en-US" sz="2400" dirty="0" smtClean="0"/>
              <a:t>) - </a:t>
            </a:r>
            <a:r>
              <a:rPr lang="en-US" sz="2400" dirty="0"/>
              <a:t>executed when the form field gets </a:t>
            </a:r>
            <a:r>
              <a:rPr lang="en-US" sz="2400" dirty="0" smtClean="0"/>
              <a:t>focus</a:t>
            </a:r>
          </a:p>
          <a:p>
            <a:r>
              <a:rPr lang="en-US" sz="2400" dirty="0"/>
              <a:t>blur() </a:t>
            </a:r>
            <a:r>
              <a:rPr lang="en-US" sz="2400" dirty="0" smtClean="0"/>
              <a:t>- </a:t>
            </a:r>
            <a:r>
              <a:rPr lang="en-US" sz="2400" dirty="0"/>
              <a:t>executed when the form field loses focus</a:t>
            </a:r>
          </a:p>
        </p:txBody>
      </p:sp>
    </p:spTree>
    <p:extLst>
      <p:ext uri="{BB962C8B-B14F-4D97-AF65-F5344CB8AC3E}">
        <p14:creationId xmlns:p14="http://schemas.microsoft.com/office/powerpoint/2010/main" val="392178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680</Words>
  <Application>Microsoft Macintosh PowerPoint</Application>
  <PresentationFormat>On-screen Show (4:3)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 2513 Web Centric Programming Daniel L. Silver</vt:lpstr>
      <vt:lpstr>What is jQuery?</vt:lpstr>
      <vt:lpstr>What is jQuery?</vt:lpstr>
      <vt:lpstr>How to use jQuery</vt:lpstr>
      <vt:lpstr>How to use jQuery</vt:lpstr>
      <vt:lpstr>Selectors</vt:lpstr>
      <vt:lpstr>The Document Ready Event</vt:lpstr>
      <vt:lpstr>Events Made Simple</vt:lpstr>
      <vt:lpstr>Events Made Simple</vt:lpstr>
      <vt:lpstr>jQuery Effects</vt:lpstr>
      <vt:lpstr>Resources</vt:lpstr>
      <vt:lpstr>THE END  danny.silver@acadiau.ca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97</cp:revision>
  <dcterms:created xsi:type="dcterms:W3CDTF">2015-01-05T01:17:30Z</dcterms:created>
  <dcterms:modified xsi:type="dcterms:W3CDTF">2015-02-02T16:31:36Z</dcterms:modified>
</cp:coreProperties>
</file>