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47" r:id="rId3"/>
    <p:sldId id="340" r:id="rId4"/>
    <p:sldId id="342" r:id="rId5"/>
    <p:sldId id="349" r:id="rId6"/>
    <p:sldId id="343" r:id="rId7"/>
    <p:sldId id="351" r:id="rId8"/>
    <p:sldId id="352" r:id="rId9"/>
    <p:sldId id="344" r:id="rId10"/>
    <p:sldId id="346" r:id="rId11"/>
    <p:sldId id="348" r:id="rId12"/>
    <p:sldId id="339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12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" TargetMode="External"/><Relationship Id="rId4" Type="http://schemas.openxmlformats.org/officeDocument/2006/relationships/hyperlink" Target="http://learn.jquery.com" TargetMode="External"/><Relationship Id="rId5" Type="http://schemas.openxmlformats.org/officeDocument/2006/relationships/hyperlink" Target="http://try.jquery.com" TargetMode="External"/><Relationship Id="rId6" Type="http://schemas.openxmlformats.org/officeDocument/2006/relationships/hyperlink" Target="http://www.codecademy.com/en/tracks/jquery" TargetMode="External"/><Relationship Id="rId7" Type="http://schemas.openxmlformats.org/officeDocument/2006/relationships/hyperlink" Target="http://www.jquery-tutorial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Nb8T5NBdQ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css_getcolor" TargetMode="External"/><Relationship Id="rId3" Type="http://schemas.openxmlformats.org/officeDocument/2006/relationships/hyperlink" Target="http://www.w3schools.com/jquery/tryit.asp?filename=tryjquery_css_setcol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dom_html_get" TargetMode="External"/><Relationship Id="rId3" Type="http://schemas.openxmlformats.org/officeDocument/2006/relationships/hyperlink" Target="http://www.w3schools.com/jquery/tryit.asp?filename=tryjquery_html_s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traversing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callback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callback.asp" TargetMode="External"/><Relationship Id="rId3" Type="http://schemas.openxmlformats.org/officeDocument/2006/relationships/hyperlink" Target="http://rowanmanning.com/posts/javascript-for-beginners-asyn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dom_html_call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to use callbacks can be a bit of a mental trick. </a:t>
            </a:r>
            <a:r>
              <a:rPr lang="en-US" dirty="0" smtClean="0"/>
              <a:t>You never </a:t>
            </a:r>
            <a:r>
              <a:rPr lang="en-US" dirty="0"/>
              <a:t>know when they will be explicitly executed.</a:t>
            </a:r>
          </a:p>
          <a:p>
            <a:r>
              <a:rPr lang="en-US" dirty="0"/>
              <a:t>This is important because reacting to user input isn’t </a:t>
            </a:r>
            <a:r>
              <a:rPr lang="en-US" dirty="0" smtClean="0"/>
              <a:t>always predictable </a:t>
            </a:r>
            <a:r>
              <a:rPr lang="en-US" dirty="0"/>
              <a:t>either.</a:t>
            </a:r>
          </a:p>
          <a:p>
            <a:r>
              <a:rPr lang="en-US" dirty="0"/>
              <a:t>It also handles most overhead created in client side programs </a:t>
            </a:r>
            <a:r>
              <a:rPr lang="en-US" dirty="0" smtClean="0"/>
              <a:t>by the </a:t>
            </a:r>
            <a:r>
              <a:rPr lang="en-US" dirty="0"/>
              <a:t>variance in machines and connections you will deal with.</a:t>
            </a:r>
          </a:p>
        </p:txBody>
      </p:sp>
    </p:spTree>
    <p:extLst>
      <p:ext uri="{BB962C8B-B14F-4D97-AF65-F5344CB8AC3E}">
        <p14:creationId xmlns:p14="http://schemas.microsoft.com/office/powerpoint/2010/main" val="39104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to Speech and Speech to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See emails sent to you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12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ultimate JavaScript tutorial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http://www.w3schools.com/</a:t>
            </a:r>
            <a:r>
              <a:rPr lang="en-US" sz="2400" dirty="0" smtClean="0">
                <a:hlinkClick r:id="rId3"/>
              </a:rPr>
              <a:t>jquery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</a:rPr>
              <a:t>Other tutorials: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4"/>
              </a:rPr>
              <a:t>http://</a:t>
            </a:r>
            <a:r>
              <a:rPr lang="en-CA" sz="2400" dirty="0" smtClean="0">
                <a:cs typeface="Courier New" charset="0"/>
                <a:hlinkClick r:id="rId4"/>
              </a:rPr>
              <a:t>learn.jquery.com</a:t>
            </a:r>
            <a:r>
              <a:rPr lang="en-CA" sz="2400" dirty="0" smtClean="0"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5"/>
              </a:rPr>
              <a:t>http://</a:t>
            </a:r>
            <a:r>
              <a:rPr lang="en-CA" sz="2400" dirty="0" smtClean="0">
                <a:cs typeface="Courier New" charset="0"/>
                <a:hlinkClick r:id="rId5"/>
              </a:rPr>
              <a:t>try.jquery.com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6"/>
              </a:rPr>
              <a:t>http://www.codecademy.com/en/tracks/</a:t>
            </a:r>
            <a:r>
              <a:rPr lang="en-CA" sz="2400" dirty="0" smtClean="0">
                <a:cs typeface="Courier New" charset="0"/>
                <a:hlinkClick r:id="rId6"/>
              </a:rPr>
              <a:t>jquery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7"/>
              </a:rPr>
              <a:t>http://www.jquery-</a:t>
            </a:r>
            <a:r>
              <a:rPr lang="en-CA" sz="2400" dirty="0" smtClean="0">
                <a:cs typeface="Courier New" charset="0"/>
                <a:hlinkClick r:id="rId7"/>
              </a:rPr>
              <a:t>tutorial.net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dirty="0" err="1" smtClean="0"/>
              <a:t>jQuery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GNb8T5NBdQg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.css</a:t>
            </a:r>
            <a:r>
              <a:rPr lang="hu-HU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$(selector).</a:t>
            </a:r>
            <a:r>
              <a:rPr lang="en-US" dirty="0" err="1"/>
              <a:t>css</a:t>
            </a:r>
            <a:r>
              <a:rPr lang="en-US" dirty="0"/>
              <a:t>(property)</a:t>
            </a:r>
          </a:p>
          <a:p>
            <a:pPr lvl="1"/>
            <a:r>
              <a:rPr lang="en-US" dirty="0"/>
              <a:t>Returns a string containing the current value of that </a:t>
            </a:r>
            <a:r>
              <a:rPr lang="en-US" dirty="0" smtClean="0"/>
              <a:t>property</a:t>
            </a:r>
          </a:p>
          <a:p>
            <a:pPr lvl="1"/>
            <a:r>
              <a:rPr lang="en-US" sz="2200" dirty="0">
                <a:hlinkClick r:id="rId2"/>
              </a:rPr>
              <a:t>http://www.w3schools.com/jquery/tryit.asp?filename=</a:t>
            </a:r>
            <a:r>
              <a:rPr lang="en-US" sz="2200" dirty="0" smtClean="0">
                <a:hlinkClick r:id="rId2"/>
              </a:rPr>
              <a:t>tryjquery_css_getcolor</a:t>
            </a:r>
            <a:r>
              <a:rPr lang="en-US" sz="2200" dirty="0" smtClean="0"/>
              <a:t> </a:t>
            </a:r>
            <a:endParaRPr lang="en-US" sz="2200" dirty="0"/>
          </a:p>
          <a:p>
            <a:r>
              <a:rPr lang="en-US" dirty="0"/>
              <a:t>$(selector).</a:t>
            </a:r>
            <a:r>
              <a:rPr lang="en-US" dirty="0" err="1"/>
              <a:t>css</a:t>
            </a:r>
            <a:r>
              <a:rPr lang="en-US" dirty="0"/>
              <a:t>(property, value)</a:t>
            </a:r>
          </a:p>
          <a:p>
            <a:pPr lvl="1"/>
            <a:r>
              <a:rPr lang="en-US" dirty="0"/>
              <a:t>Allows you to set the property to the provided value</a:t>
            </a:r>
          </a:p>
          <a:p>
            <a:pPr lvl="1"/>
            <a:r>
              <a:rPr lang="en-US" dirty="0"/>
              <a:t>$(‘p’).</a:t>
            </a:r>
            <a:r>
              <a:rPr lang="en-US" dirty="0" err="1"/>
              <a:t>css</a:t>
            </a:r>
            <a:r>
              <a:rPr lang="en-US" dirty="0"/>
              <a:t>(‘font-weight’, ‘bold’)</a:t>
            </a:r>
            <a:r>
              <a:rPr lang="en-US" dirty="0" smtClean="0"/>
              <a:t>;</a:t>
            </a:r>
          </a:p>
          <a:p>
            <a:pPr lvl="1"/>
            <a:r>
              <a:rPr lang="en-US" sz="2400" dirty="0">
                <a:hlinkClick r:id="rId3"/>
              </a:rPr>
              <a:t>http://www.w3schools.com/jquery/tryit.asp?filename=</a:t>
            </a:r>
            <a:r>
              <a:rPr lang="en-US" sz="2400" dirty="0" smtClean="0">
                <a:hlinkClick r:id="rId3"/>
              </a:rPr>
              <a:t>tryjquery_css_setcolor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dirty="0" smtClean="0"/>
              <a:t>You </a:t>
            </a:r>
            <a:r>
              <a:rPr lang="en-US" dirty="0"/>
              <a:t>can also use math for values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(‘div’).</a:t>
            </a:r>
            <a:r>
              <a:rPr lang="en-US" dirty="0" err="1"/>
              <a:t>css</a:t>
            </a:r>
            <a:r>
              <a:rPr lang="en-US" dirty="0"/>
              <a:t>(‘width’, $(window).width() * 0.85)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.html()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Allows access to the contents of the first matched element</a:t>
            </a:r>
          </a:p>
          <a:p>
            <a:pPr lvl="1"/>
            <a:r>
              <a:rPr lang="en-US" dirty="0"/>
              <a:t>$(selector).html()</a:t>
            </a:r>
          </a:p>
          <a:p>
            <a:pPr lvl="1"/>
            <a:r>
              <a:rPr lang="en-US" dirty="0"/>
              <a:t>Returns a string containing the contents of the </a:t>
            </a:r>
            <a:r>
              <a:rPr lang="en-US" dirty="0" smtClean="0"/>
              <a:t>element</a:t>
            </a:r>
          </a:p>
          <a:p>
            <a:pPr marL="914400" lvl="2" indent="0">
              <a:buNone/>
            </a:pPr>
            <a:r>
              <a:rPr lang="en-US" dirty="0"/>
              <a:t>&lt;p id=”example”&gt;Some Text with &lt;a </a:t>
            </a:r>
            <a:r>
              <a:rPr lang="en-US" dirty="0" err="1"/>
              <a:t>href</a:t>
            </a:r>
            <a:r>
              <a:rPr lang="en-US" dirty="0"/>
              <a:t>=””&gt;a link&lt;/a&gt; inline.&lt;/p&gt;</a:t>
            </a:r>
          </a:p>
          <a:p>
            <a:pPr marL="914400" lvl="2" indent="0">
              <a:buNone/>
            </a:pPr>
            <a:r>
              <a:rPr lang="en-US" dirty="0"/>
              <a:t>a</a:t>
            </a:r>
            <a:r>
              <a:rPr lang="en-US" dirty="0" smtClean="0"/>
              <a:t>lert($</a:t>
            </a:r>
            <a:r>
              <a:rPr lang="en-US" dirty="0"/>
              <a:t>(‘#example’).html</a:t>
            </a:r>
            <a:r>
              <a:rPr lang="en-US" dirty="0" smtClean="0"/>
              <a:t>())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//This returns the string “Some Text with &lt;a </a:t>
            </a:r>
            <a:r>
              <a:rPr lang="en-US" dirty="0" err="1"/>
              <a:t>href</a:t>
            </a:r>
            <a:r>
              <a:rPr lang="en-US" dirty="0"/>
              <a:t>=””&gt;a link&lt;/a&gt;</a:t>
            </a:r>
          </a:p>
          <a:p>
            <a:pPr marL="914400" lvl="2" indent="0">
              <a:buNone/>
            </a:pPr>
            <a:r>
              <a:rPr lang="en-US" dirty="0"/>
              <a:t>/</a:t>
            </a:r>
            <a:r>
              <a:rPr lang="en-US" dirty="0" smtClean="0"/>
              <a:t>/as an alert.</a:t>
            </a:r>
            <a:r>
              <a:rPr lang="en-US" dirty="0" smtClean="0"/>
              <a:t>”  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TRY </a:t>
            </a:r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 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http://www.w3schools.com/jquery/tryit.asp?filename=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tryjquery_dom_html_get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$(selector).html(</a:t>
            </a:r>
            <a:r>
              <a:rPr lang="en-US" dirty="0" err="1"/>
              <a:t>someString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Sets the content of the element to the provided </a:t>
            </a:r>
            <a:r>
              <a:rPr lang="en-US" dirty="0" smtClean="0"/>
              <a:t>string</a:t>
            </a:r>
          </a:p>
          <a:p>
            <a:pPr marL="914400" lvl="2" indent="0">
              <a:buNone/>
            </a:pPr>
            <a:r>
              <a:rPr lang="en-US" dirty="0"/>
              <a:t>$(‘#example’).html</a:t>
            </a:r>
            <a:r>
              <a:rPr lang="en-US" dirty="0" smtClean="0"/>
              <a:t>(“This will replace the old stuff”)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TRY IT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http://www.w3schools.com/jquery/tryit.asp?filename=</a:t>
            </a:r>
            <a:r>
              <a:rPr lang="en-US" dirty="0" smtClean="0">
                <a:hlinkClick r:id="rId3"/>
              </a:rPr>
              <a:t>tryjquery_html_set</a:t>
            </a:r>
            <a:endParaRPr lang="en-US" dirty="0" smtClean="0">
              <a:hlinkClick r:id="rId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5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is used </a:t>
            </a:r>
            <a:r>
              <a:rPr lang="en-US" dirty="0"/>
              <a:t>to "find" (or select) HTML elements based on their relation to other elements.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with one selection and move through </a:t>
            </a:r>
            <a:r>
              <a:rPr lang="en-US" dirty="0" smtClean="0"/>
              <a:t>the DOM until </a:t>
            </a:r>
            <a:r>
              <a:rPr lang="en-US" dirty="0"/>
              <a:t>you reach the elements you desire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://www.w3schools.com/jquery/</a:t>
            </a:r>
            <a:r>
              <a:rPr lang="en-US" sz="2400" dirty="0" smtClean="0">
                <a:hlinkClick r:id="rId2"/>
              </a:rPr>
              <a:t>jquery_traversing.asp</a:t>
            </a:r>
            <a:r>
              <a:rPr lang="en-US" sz="2400" dirty="0" smtClean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How would you select the last occurrence of &lt;p&gt; to get or set using html() or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()?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.show() and .hide()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possible ways to invoke this (show and hide have the same syntax)</a:t>
            </a:r>
          </a:p>
          <a:p>
            <a:pPr lvl="1"/>
            <a:r>
              <a:rPr lang="en-US" dirty="0"/>
              <a:t>$(selector).show()</a:t>
            </a:r>
          </a:p>
          <a:p>
            <a:pPr lvl="1"/>
            <a:r>
              <a:rPr lang="en-US" dirty="0"/>
              <a:t>$(selector).show(duration)</a:t>
            </a:r>
          </a:p>
          <a:p>
            <a:pPr lvl="1"/>
            <a:r>
              <a:rPr lang="en-US" dirty="0"/>
              <a:t>$(selector).show(duration, easing)</a:t>
            </a:r>
          </a:p>
          <a:p>
            <a:r>
              <a:rPr lang="en-US" dirty="0"/>
              <a:t>The duration is a value in milliseconds and the easing is a </a:t>
            </a:r>
            <a:r>
              <a:rPr lang="en-US" dirty="0" smtClean="0"/>
              <a:t>string that </a:t>
            </a:r>
            <a:r>
              <a:rPr lang="en-US" dirty="0"/>
              <a:t>indicates which animation function to use</a:t>
            </a:r>
          </a:p>
          <a:p>
            <a:r>
              <a:rPr lang="en-US" dirty="0"/>
              <a:t>The final two forms also support a callback </a:t>
            </a:r>
            <a:r>
              <a:rPr lang="en-US" dirty="0" smtClean="0"/>
              <a:t>function –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4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 statements are </a:t>
            </a:r>
            <a:r>
              <a:rPr lang="en-US" dirty="0" smtClean="0"/>
              <a:t>normally executed </a:t>
            </a:r>
            <a:r>
              <a:rPr lang="en-US" dirty="0"/>
              <a:t>line </a:t>
            </a:r>
            <a:r>
              <a:rPr lang="en-US" dirty="0" smtClean="0"/>
              <a:t>after line</a:t>
            </a:r>
          </a:p>
          <a:p>
            <a:r>
              <a:rPr lang="en-US" dirty="0" smtClean="0"/>
              <a:t>BUT ..  </a:t>
            </a:r>
            <a:r>
              <a:rPr lang="en-US" dirty="0"/>
              <a:t>with effects, the next line of code can be run even though the effect is not </a:t>
            </a:r>
            <a:r>
              <a:rPr lang="en-US" dirty="0" smtClean="0"/>
              <a:t>finished</a:t>
            </a:r>
          </a:p>
          <a:p>
            <a:r>
              <a:rPr lang="en-US" dirty="0" smtClean="0"/>
              <a:t>To </a:t>
            </a:r>
            <a:r>
              <a:rPr lang="en-US" dirty="0"/>
              <a:t>prevent this, you can create a callback function.</a:t>
            </a:r>
          </a:p>
          <a:p>
            <a:r>
              <a:rPr lang="en-US" dirty="0"/>
              <a:t>A callback function is executed after the current effect is finished.</a:t>
            </a:r>
          </a:p>
          <a:p>
            <a:r>
              <a:rPr lang="en-US" dirty="0"/>
              <a:t>Typical syntax: 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).hide(</a:t>
            </a:r>
            <a:r>
              <a:rPr lang="en-US" b="1" i="1" dirty="0" err="1"/>
              <a:t>speed,callback</a:t>
            </a:r>
            <a:r>
              <a:rPr lang="en-US" b="1" dirty="0"/>
              <a:t>)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TRY IT - 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://www.w3schools.com/jquery/</a:t>
            </a:r>
            <a:r>
              <a:rPr lang="en-US" sz="2200" dirty="0" smtClean="0">
                <a:hlinkClick r:id="rId2"/>
              </a:rPr>
              <a:t>jquery_callback.asp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925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Callback Functions and </a:t>
            </a:r>
            <a:br>
              <a:rPr lang="en-US" dirty="0" smtClean="0"/>
            </a:br>
            <a:r>
              <a:rPr lang="en-US" dirty="0" smtClean="0"/>
              <a:t>Synch versus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478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TRY IT - 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://www.w3schools.com/jquery/</a:t>
            </a:r>
            <a:r>
              <a:rPr lang="en-US" sz="2200" dirty="0" smtClean="0">
                <a:hlinkClick r:id="rId2"/>
              </a:rPr>
              <a:t>jquery_callback.asp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600" b="1" dirty="0" smtClean="0"/>
              <a:t>Which of the following  two pieces of code are “asynchronous”?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A:</a:t>
            </a:r>
          </a:p>
          <a:p>
            <a:pPr marL="0" indent="0">
              <a:buNone/>
            </a:pPr>
            <a:r>
              <a:rPr lang="en-US" sz="2200" dirty="0"/>
              <a:t>$(document).ready(function(){</a:t>
            </a:r>
          </a:p>
          <a:p>
            <a:pPr marL="0" indent="0">
              <a:buNone/>
            </a:pPr>
            <a:r>
              <a:rPr lang="en-US" sz="2200" dirty="0"/>
              <a:t>    $("button").click(function(){</a:t>
            </a:r>
          </a:p>
          <a:p>
            <a:pPr marL="0" indent="0">
              <a:buNone/>
            </a:pPr>
            <a:r>
              <a:rPr lang="en-US" sz="2200" dirty="0"/>
              <a:t>        $("p").hide(1000);</a:t>
            </a:r>
          </a:p>
          <a:p>
            <a:pPr marL="0" indent="0">
              <a:buNone/>
            </a:pPr>
            <a:r>
              <a:rPr lang="en-US" sz="2200" dirty="0"/>
              <a:t>        alert("The paragraph is now hidden");</a:t>
            </a:r>
          </a:p>
          <a:p>
            <a:pPr marL="0" indent="0">
              <a:buNone/>
            </a:pPr>
            <a:r>
              <a:rPr lang="en-US" sz="2200" dirty="0"/>
              <a:t>    });</a:t>
            </a:r>
          </a:p>
          <a:p>
            <a:pPr marL="0" indent="0">
              <a:buNone/>
            </a:pPr>
            <a:r>
              <a:rPr lang="en-US" sz="2200" dirty="0"/>
              <a:t>})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B:</a:t>
            </a:r>
          </a:p>
          <a:p>
            <a:pPr marL="0" indent="0">
              <a:buNone/>
            </a:pPr>
            <a:r>
              <a:rPr lang="en-US" sz="2200" dirty="0" smtClean="0"/>
              <a:t>$</a:t>
            </a:r>
            <a:r>
              <a:rPr lang="en-US" sz="2200" dirty="0"/>
              <a:t>(document).ready(function(){</a:t>
            </a:r>
          </a:p>
          <a:p>
            <a:pPr marL="0" indent="0">
              <a:buNone/>
            </a:pPr>
            <a:r>
              <a:rPr lang="en-US" sz="2200" dirty="0"/>
              <a:t>    $("button").click(function(){</a:t>
            </a:r>
          </a:p>
          <a:p>
            <a:pPr marL="0" indent="0">
              <a:buNone/>
            </a:pPr>
            <a:r>
              <a:rPr lang="en-US" sz="2200" dirty="0"/>
              <a:t>        $("p").hide("slow", function(){</a:t>
            </a:r>
          </a:p>
          <a:p>
            <a:pPr marL="0" indent="0">
              <a:buNone/>
            </a:pPr>
            <a:r>
              <a:rPr lang="en-US" sz="2200" dirty="0"/>
              <a:t>            alert("The paragraph is now hidden");</a:t>
            </a:r>
          </a:p>
          <a:p>
            <a:pPr marL="0" indent="0">
              <a:buNone/>
            </a:pPr>
            <a:r>
              <a:rPr lang="en-US" sz="2200" dirty="0"/>
              <a:t>        });</a:t>
            </a:r>
          </a:p>
          <a:p>
            <a:pPr marL="0" indent="0">
              <a:buNone/>
            </a:pPr>
            <a:r>
              <a:rPr lang="en-US" sz="2200" dirty="0"/>
              <a:t>    });</a:t>
            </a:r>
          </a:p>
          <a:p>
            <a:pPr marL="0" indent="0">
              <a:buNone/>
            </a:pPr>
            <a:r>
              <a:rPr lang="en-US" sz="2200" dirty="0"/>
              <a:t>});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887294" y="2718273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 </a:t>
            </a:r>
          </a:p>
          <a:p>
            <a:r>
              <a:rPr lang="en-US" dirty="0" smtClean="0"/>
              <a:t>– alert does not wait </a:t>
            </a:r>
          </a:p>
          <a:p>
            <a:r>
              <a:rPr lang="en-US" dirty="0" smtClean="0"/>
              <a:t>for hide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6638" y="4506845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 </a:t>
            </a:r>
          </a:p>
          <a:p>
            <a:r>
              <a:rPr lang="en-US" dirty="0" smtClean="0"/>
              <a:t>– alert does wait </a:t>
            </a:r>
          </a:p>
          <a:p>
            <a:r>
              <a:rPr lang="en-US" dirty="0" smtClean="0"/>
              <a:t>for hide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260" y="5941497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http://rowanmanning.com/posts/javascript-for-beginners-async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provides many asynchronous functions</a:t>
            </a:r>
          </a:p>
          <a:p>
            <a:r>
              <a:rPr lang="en-US" dirty="0"/>
              <a:t>Sometimes, in the case that you absolutely require </a:t>
            </a:r>
            <a:r>
              <a:rPr lang="en-US" dirty="0" smtClean="0"/>
              <a:t>synchronous execution </a:t>
            </a:r>
            <a:r>
              <a:rPr lang="en-US" dirty="0"/>
              <a:t>there exist synchronous versions of the same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400" dirty="0">
                <a:hlinkClick r:id="rId2"/>
              </a:rPr>
              <a:t>http://www.w3schools.com/jquery/tryit.asp?filename=</a:t>
            </a:r>
            <a:r>
              <a:rPr lang="en-US" sz="2400" dirty="0" smtClean="0">
                <a:hlinkClick r:id="rId2"/>
              </a:rPr>
              <a:t>tryjquery_dom_html_callback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918</Words>
  <Application>Microsoft Macintosh PowerPoint</Application>
  <PresentationFormat>On-screen Show (4:3)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 2513 Web Centric Programming Daniel L. Silver</vt:lpstr>
      <vt:lpstr>Review of jQuery Intro</vt:lpstr>
      <vt:lpstr>.css()</vt:lpstr>
      <vt:lpstr>.html()</vt:lpstr>
      <vt:lpstr>Traversing the DOM</vt:lpstr>
      <vt:lpstr>.show() and .hide()</vt:lpstr>
      <vt:lpstr>Callback Functions</vt:lpstr>
      <vt:lpstr>Callback Functions and  Synch versus Asynchronous</vt:lpstr>
      <vt:lpstr>Callback Functions</vt:lpstr>
      <vt:lpstr>Important</vt:lpstr>
      <vt:lpstr>Workshop !!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115</cp:revision>
  <dcterms:created xsi:type="dcterms:W3CDTF">2015-01-05T01:17:30Z</dcterms:created>
  <dcterms:modified xsi:type="dcterms:W3CDTF">2015-02-11T18:47:11Z</dcterms:modified>
</cp:coreProperties>
</file>