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3" r:id="rId3"/>
    <p:sldId id="350" r:id="rId4"/>
    <p:sldId id="352" r:id="rId5"/>
    <p:sldId id="351" r:id="rId6"/>
    <p:sldId id="339" r:id="rId7"/>
    <p:sldId id="285" r:id="rId8"/>
    <p:sldId id="341" r:id="rId9"/>
    <p:sldId id="34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tp3Gw-oWs2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jax/" TargetMode="External"/><Relationship Id="rId4" Type="http://schemas.openxmlformats.org/officeDocument/2006/relationships/hyperlink" Target="http://www.tutorialspoint.com/ajax/" TargetMode="External"/><Relationship Id="rId5" Type="http://schemas.openxmlformats.org/officeDocument/2006/relationships/hyperlink" Target="http://learn.jquery.com/ajax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httpmethods.asp" TargetMode="External"/><Relationship Id="rId4" Type="http://schemas.openxmlformats.org/officeDocument/2006/relationships/hyperlink" Target="https://www.youtube.com/watch?v=-EHbBHm5l4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ObINRj2EG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on/json_http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listen to Bucky .. about the origins of AJAX</a:t>
            </a:r>
            <a:endParaRPr lang="en-US" dirty="0" smtClean="0">
              <a:hlinkClick r:id="rId2"/>
            </a:endParaRP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://www.youtube.com/watch?v=tp3Gw-</a:t>
            </a:r>
            <a:r>
              <a:rPr lang="en-US" sz="2000" dirty="0" smtClean="0">
                <a:hlinkClick r:id="rId2"/>
              </a:rPr>
              <a:t>oWs2k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2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 smtClean="0"/>
              <a:t>Not </a:t>
            </a:r>
            <a:r>
              <a:rPr lang="en-US" dirty="0"/>
              <a:t>a new programming language, but a new way to use existing </a:t>
            </a:r>
            <a:r>
              <a:rPr lang="en-US" dirty="0" smtClean="0"/>
              <a:t>standards</a:t>
            </a:r>
            <a:endParaRPr lang="en-US" dirty="0"/>
          </a:p>
          <a:p>
            <a:r>
              <a:rPr lang="en-US" dirty="0" smtClean="0"/>
              <a:t>Used to exchange data </a:t>
            </a:r>
            <a:r>
              <a:rPr lang="en-US" dirty="0"/>
              <a:t>with a server, and </a:t>
            </a:r>
            <a:r>
              <a:rPr lang="en-US" dirty="0" smtClean="0"/>
              <a:t>update parts </a:t>
            </a:r>
            <a:r>
              <a:rPr lang="en-US" dirty="0"/>
              <a:t>of a web page - without reloading the whole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Use to create </a:t>
            </a:r>
            <a:r>
              <a:rPr lang="en-US" dirty="0"/>
              <a:t>fast and dynamic web </a:t>
            </a:r>
            <a:r>
              <a:rPr lang="en-US" dirty="0" smtClean="0"/>
              <a:t>pages</a:t>
            </a:r>
            <a:endParaRPr lang="en-US" dirty="0"/>
          </a:p>
          <a:p>
            <a:r>
              <a:rPr lang="en-US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r>
              <a:rPr lang="en-US" dirty="0"/>
              <a:t>Classic web pages, (which do not use AJAX) must reload the entire page if the content should change.</a:t>
            </a:r>
          </a:p>
        </p:txBody>
      </p:sp>
    </p:spTree>
    <p:extLst>
      <p:ext uri="{BB962C8B-B14F-4D97-AF65-F5344CB8AC3E}">
        <p14:creationId xmlns:p14="http://schemas.microsoft.com/office/powerpoint/2010/main" val="12101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100"/>
            <a:ext cx="6697133" cy="3804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399" y="4436917"/>
            <a:ext cx="5705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AJAX </a:t>
            </a:r>
            <a:r>
              <a:rPr lang="en-US" dirty="0" smtClean="0"/>
              <a:t>uses </a:t>
            </a:r>
            <a:r>
              <a:rPr lang="en-US" dirty="0"/>
              <a:t>a combination of: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XMLHttpRequest</a:t>
            </a:r>
            <a:r>
              <a:rPr lang="en-US" dirty="0"/>
              <a:t> object (to exchange data asynchronously with a server)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JavaScript/DOM (to display/interact with the information)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CSS (to style the data)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XML (often used as the format for transferring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 with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AJAX directory</a:t>
            </a:r>
          </a:p>
          <a:p>
            <a:r>
              <a:rPr lang="en-US" dirty="0" smtClean="0"/>
              <a:t>Open:</a:t>
            </a:r>
          </a:p>
          <a:p>
            <a:r>
              <a:rPr lang="en-US" dirty="0" err="1" smtClean="0"/>
              <a:t>XMLHttpRequest_AJAX.html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2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6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ultimate JavaScript tutorial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http://www.w3schools.com/ajax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</a:rPr>
              <a:t>Other tutorials</a:t>
            </a:r>
            <a:r>
              <a:rPr lang="en-CA" sz="2400" dirty="0" smtClean="0">
                <a:cs typeface="Courier New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4"/>
              </a:rPr>
              <a:t>http://www.tutorialspoint.com/ajax</a:t>
            </a:r>
            <a:r>
              <a:rPr lang="en-CA" sz="2400" dirty="0" smtClean="0">
                <a:cs typeface="Courier New" charset="0"/>
                <a:hlinkClick r:id="rId4"/>
              </a:rPr>
              <a:t>/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5"/>
              </a:rPr>
              <a:t>http://learn.jquery.com/ajax</a:t>
            </a:r>
            <a:r>
              <a:rPr lang="en-CA" sz="2400" dirty="0" smtClean="0">
                <a:cs typeface="Courier New" charset="0"/>
                <a:hlinkClick r:id="rId5"/>
              </a:rPr>
              <a:t>/</a:t>
            </a:r>
            <a:endParaRPr lang="en-CA" sz="2400" dirty="0" smtClean="0">
              <a:cs typeface="Courier New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Their differences:</a:t>
            </a:r>
            <a:endParaRPr lang="en-US" dirty="0" smtClean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://www.youtube.com/watch?v=</a:t>
            </a:r>
            <a:r>
              <a:rPr lang="en-US" sz="2400" dirty="0" smtClean="0">
                <a:hlinkClick r:id="rId2"/>
              </a:rPr>
              <a:t>UObINRj2EGY</a:t>
            </a:r>
            <a:endParaRPr lang="en-US" sz="2400" dirty="0" smtClean="0"/>
          </a:p>
          <a:p>
            <a:pPr lvl="1"/>
            <a:r>
              <a:rPr lang="en-US" sz="2400" dirty="0">
                <a:hlinkClick r:id="rId3"/>
              </a:rPr>
              <a:t>http://www.w3schools.com/tags/</a:t>
            </a:r>
            <a:r>
              <a:rPr lang="en-US" sz="2400" dirty="0" smtClean="0">
                <a:hlinkClick r:id="rId3"/>
              </a:rPr>
              <a:t>ref_httpmethods.asp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 err="1" smtClean="0"/>
              <a:t>jQuery</a:t>
            </a:r>
            <a:r>
              <a:rPr lang="en-US" dirty="0" smtClean="0"/>
              <a:t> and GET / POST </a:t>
            </a:r>
          </a:p>
          <a:p>
            <a:pPr lvl="1"/>
            <a:r>
              <a:rPr lang="en-US" sz="2400" dirty="0">
                <a:hlinkClick r:id="rId4"/>
              </a:rPr>
              <a:t>https://www.youtube.com/watch?v=-</a:t>
            </a:r>
            <a:r>
              <a:rPr lang="en-US" sz="2400" dirty="0" smtClean="0">
                <a:hlinkClick r:id="rId4"/>
              </a:rPr>
              <a:t>EHbBHm5l4g</a:t>
            </a:r>
            <a:r>
              <a:rPr lang="en-US" sz="2400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3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HTTP Requests</a:t>
            </a:r>
            <a:endParaRPr lang="en-CA" dirty="0"/>
          </a:p>
          <a:p>
            <a:r>
              <a:rPr lang="en-US" dirty="0"/>
              <a:t>- GET and POST </a:t>
            </a:r>
            <a:endParaRPr lang="en-CA" dirty="0"/>
          </a:p>
          <a:p>
            <a:r>
              <a:rPr lang="en-US" dirty="0"/>
              <a:t> </a:t>
            </a:r>
            <a:endParaRPr lang="en-CA" dirty="0"/>
          </a:p>
          <a:p>
            <a:r>
              <a:rPr lang="en-US" dirty="0"/>
              <a:t>AJAX =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 err="1"/>
              <a:t>J</a:t>
            </a:r>
            <a:r>
              <a:rPr lang="en-US" dirty="0" err="1"/>
              <a:t>avascript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nd </a:t>
            </a:r>
            <a:r>
              <a:rPr lang="en-US" b="1" dirty="0"/>
              <a:t>X</a:t>
            </a:r>
            <a:r>
              <a:rPr lang="en-US" dirty="0"/>
              <a:t>ML</a:t>
            </a:r>
            <a:endParaRPr lang="en-CA" dirty="0"/>
          </a:p>
          <a:p>
            <a:r>
              <a:rPr lang="en-US" dirty="0"/>
              <a:t>- compose of HTML, XML, CSS and </a:t>
            </a:r>
            <a:r>
              <a:rPr lang="en-US" dirty="0" err="1"/>
              <a:t>Javscript</a:t>
            </a:r>
            <a:endParaRPr lang="en-CA" dirty="0"/>
          </a:p>
          <a:p>
            <a:r>
              <a:rPr lang="en-US" dirty="0"/>
              <a:t>- requests from the client side, and sending data to the server</a:t>
            </a:r>
            <a:endParaRPr lang="en-CA" dirty="0"/>
          </a:p>
          <a:p>
            <a:r>
              <a:rPr lang="en-US" dirty="0"/>
              <a:t>- receiving data from the server and acting upon the received data</a:t>
            </a:r>
            <a:endParaRPr lang="en-CA" dirty="0"/>
          </a:p>
          <a:p>
            <a:r>
              <a:rPr lang="en-US" dirty="0"/>
              <a:t> </a:t>
            </a:r>
            <a:endParaRPr lang="en-CA" dirty="0"/>
          </a:p>
          <a:p>
            <a:r>
              <a:rPr lang="en-US" dirty="0"/>
              <a:t>JSON =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  <a:endParaRPr lang="en-CA" dirty="0"/>
          </a:p>
          <a:p>
            <a:r>
              <a:rPr lang="en-US" dirty="0"/>
              <a:t>- JSON is a </a:t>
            </a:r>
            <a:r>
              <a:rPr lang="en-US" b="1" dirty="0"/>
              <a:t>syntax</a:t>
            </a:r>
            <a:r>
              <a:rPr lang="en-US" dirty="0"/>
              <a:t> for storing and exchanging data.</a:t>
            </a:r>
            <a:endParaRPr lang="en-CA" dirty="0"/>
          </a:p>
          <a:p>
            <a:r>
              <a:rPr lang="en-US" dirty="0"/>
              <a:t>- JSON is an </a:t>
            </a:r>
            <a:r>
              <a:rPr lang="en-US" b="1" dirty="0"/>
              <a:t>easier to use</a:t>
            </a:r>
            <a:r>
              <a:rPr lang="en-US" dirty="0"/>
              <a:t> alternative to XML.</a:t>
            </a:r>
            <a:endParaRPr lang="en-CA" dirty="0"/>
          </a:p>
          <a:p>
            <a:r>
              <a:rPr lang="en-US" dirty="0"/>
              <a:t>– see </a:t>
            </a:r>
            <a:r>
              <a:rPr lang="en-US" u="sng" dirty="0">
                <a:hlinkClick r:id="rId2"/>
              </a:rPr>
              <a:t>http://www.w3schools.com/json/json_http.asp</a:t>
            </a:r>
            <a:r>
              <a:rPr lang="en-US" dirty="0"/>
              <a:t>  for good tutorials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301</Words>
  <Application>Microsoft Macintosh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 2513 Web Centric Programming Daniel L. Silver</vt:lpstr>
      <vt:lpstr>What is AJAX</vt:lpstr>
      <vt:lpstr>AJAX</vt:lpstr>
      <vt:lpstr>How AJAX Works</vt:lpstr>
      <vt:lpstr>Let’s get started with AJAX</vt:lpstr>
      <vt:lpstr>Resources</vt:lpstr>
      <vt:lpstr>THE END  danny.silver@acadiau.ca</vt:lpstr>
      <vt:lpstr>GET and POST</vt:lpstr>
      <vt:lpstr>Overview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110</cp:revision>
  <dcterms:created xsi:type="dcterms:W3CDTF">2015-01-05T01:17:30Z</dcterms:created>
  <dcterms:modified xsi:type="dcterms:W3CDTF">2015-02-11T19:58:13Z</dcterms:modified>
</cp:coreProperties>
</file>