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6" r:id="rId3"/>
    <p:sldId id="357" r:id="rId4"/>
    <p:sldId id="358" r:id="rId5"/>
    <p:sldId id="360" r:id="rId6"/>
    <p:sldId id="361" r:id="rId7"/>
    <p:sldId id="363" r:id="rId8"/>
    <p:sldId id="364" r:id="rId9"/>
    <p:sldId id="365" r:id="rId10"/>
    <p:sldId id="355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website/web_host_intro.asp" TargetMode="External"/><Relationship Id="rId4" Type="http://schemas.openxmlformats.org/officeDocument/2006/relationships/hyperlink" Target="http://ampps.com/wiki/How_to_use_AMPPS" TargetMode="External"/><Relationship Id="rId5" Type="http://schemas.openxmlformats.org/officeDocument/2006/relationships/hyperlink" Target="https://www.youtube.com/watch?v=hikH6fTt-fA" TargetMode="External"/><Relationship Id="rId6" Type="http://schemas.openxmlformats.org/officeDocument/2006/relationships/hyperlink" Target="https://www.youtube.com/watch?v=F1CaiR3L9FQ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calhost/ampps-admin" TargetMode="External"/><Relationship Id="rId3" Type="http://schemas.openxmlformats.org/officeDocument/2006/relationships/hyperlink" Target="http://ampps.com/wiki/How_to_use_AMP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ps.com/wiki/Category:How_Tos" TargetMode="External"/><Relationship Id="rId4" Type="http://schemas.openxmlformats.org/officeDocument/2006/relationships/hyperlink" Target="http://ampps.com/wiki/How_to_use_AMP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calhost/ampp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hpmyadmin" TargetMode="External"/><Relationship Id="rId3" Type="http://schemas.openxmlformats.org/officeDocument/2006/relationships/hyperlink" Target="http://ampps.com/wiki/How_to_use_AM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Web Infrastructure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Web host </a:t>
            </a:r>
            <a:r>
              <a:rPr lang="en-US" sz="2800" dirty="0" smtClean="0"/>
              <a:t>tutorials: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hlinkClick r:id="rId3"/>
              </a:rPr>
              <a:t>http://www.w3schools.com/website/</a:t>
            </a:r>
            <a:r>
              <a:rPr lang="en-US" sz="2400" dirty="0" smtClean="0">
                <a:hlinkClick r:id="rId3"/>
              </a:rPr>
              <a:t>web_host_intro.asp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AMPPS documentation: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4"/>
              </a:rPr>
              <a:t>http://www.ampps.com/wiki/</a:t>
            </a:r>
            <a:r>
              <a:rPr lang="en-US" dirty="0" smtClean="0">
                <a:hlinkClick r:id="rId4"/>
              </a:rPr>
              <a:t>Main_Page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4"/>
              </a:rPr>
              <a:t>http://ampps.com/wiki/Category:How_Tos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://ampps.com/wiki/</a:t>
            </a:r>
            <a:r>
              <a:rPr lang="en-US" dirty="0" smtClean="0">
                <a:hlinkClick r:id="rId4"/>
              </a:rPr>
              <a:t>How_to_use_AMPPS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Intro Videos:</a:t>
            </a:r>
          </a:p>
          <a:p>
            <a:pPr lvl="1"/>
            <a:r>
              <a:rPr lang="en-US" dirty="0">
                <a:hlinkClick r:id="rId5"/>
              </a:rPr>
              <a:t>https://www.youtube.com/watch?v=hikH6fTt-</a:t>
            </a:r>
            <a:r>
              <a:rPr lang="en-US" dirty="0" smtClean="0">
                <a:hlinkClick r:id="rId5"/>
              </a:rPr>
              <a:t>fA</a:t>
            </a:r>
            <a:endParaRPr lang="en-US" dirty="0" smtClean="0"/>
          </a:p>
          <a:p>
            <a:pPr lvl="1"/>
            <a:r>
              <a:rPr lang="en-US" dirty="0" smtClean="0"/>
              <a:t>How to add a domain in AMPPS:</a:t>
            </a:r>
            <a:endParaRPr lang="en-US" dirty="0">
              <a:hlinkClick r:id="rId6"/>
            </a:endParaRPr>
          </a:p>
          <a:p>
            <a:pPr lvl="2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://www.youtube.com/watch?v=</a:t>
            </a:r>
            <a:r>
              <a:rPr lang="en-US" dirty="0" smtClean="0">
                <a:hlinkClick r:id="rId6"/>
              </a:rPr>
              <a:t>F1CaiR3L9FQ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6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A844-0141-1541-80A7-10BFCA534B0F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Architectural Components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Web</a:t>
            </a:r>
            <a:endParaRPr lang="en-US" sz="3600" dirty="0"/>
          </a:p>
        </p:txBody>
      </p:sp>
      <p:sp>
        <p:nvSpPr>
          <p:cNvPr id="209923" name="Cloud"/>
          <p:cNvSpPr>
            <a:spLocks noChangeAspect="1" noEditPoints="1" noChangeArrowheads="1"/>
          </p:cNvSpPr>
          <p:nvPr/>
        </p:nvSpPr>
        <p:spPr bwMode="auto">
          <a:xfrm>
            <a:off x="2667000" y="3124200"/>
            <a:ext cx="1905000" cy="11128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Internet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57200" y="2286000"/>
            <a:ext cx="14478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7620000" y="2971800"/>
            <a:ext cx="11430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Database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Server</a:t>
            </a:r>
          </a:p>
        </p:txBody>
      </p:sp>
      <p:cxnSp>
        <p:nvCxnSpPr>
          <p:cNvPr id="209927" name="AutoShape 7"/>
          <p:cNvCxnSpPr>
            <a:cxnSpLocks noChangeShapeType="1"/>
            <a:stCxn id="209924" idx="3"/>
            <a:endCxn id="209923" idx="0"/>
          </p:cNvCxnSpPr>
          <p:nvPr/>
        </p:nvCxnSpPr>
        <p:spPr bwMode="auto">
          <a:xfrm>
            <a:off x="1905000" y="2590800"/>
            <a:ext cx="768350" cy="1090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9928" name="AutoShape 8"/>
          <p:cNvCxnSpPr>
            <a:cxnSpLocks noChangeShapeType="1"/>
            <a:stCxn id="209923" idx="2"/>
            <a:endCxn id="209945" idx="1"/>
          </p:cNvCxnSpPr>
          <p:nvPr/>
        </p:nvCxnSpPr>
        <p:spPr bwMode="auto">
          <a:xfrm>
            <a:off x="4570413" y="3681413"/>
            <a:ext cx="687387" cy="90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9929" name="AutoShape 9"/>
          <p:cNvCxnSpPr>
            <a:cxnSpLocks noChangeShapeType="1"/>
            <a:stCxn id="209947" idx="3"/>
            <a:endCxn id="209926" idx="1"/>
          </p:cNvCxnSpPr>
          <p:nvPr/>
        </p:nvCxnSpPr>
        <p:spPr bwMode="auto">
          <a:xfrm>
            <a:off x="7391400" y="3771900"/>
            <a:ext cx="2286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4953000" y="2362200"/>
            <a:ext cx="3886200" cy="304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533400" y="175260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Client 1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5181600" y="2438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Server A</a:t>
            </a:r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2286000" y="5181600"/>
            <a:ext cx="11430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Server B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733800" y="5562600"/>
            <a:ext cx="11430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Server C</a:t>
            </a:r>
          </a:p>
        </p:txBody>
      </p:sp>
      <p:cxnSp>
        <p:nvCxnSpPr>
          <p:cNvPr id="209935" name="AutoShape 15"/>
          <p:cNvCxnSpPr>
            <a:cxnSpLocks noChangeShapeType="1"/>
            <a:stCxn id="209933" idx="0"/>
            <a:endCxn id="209923" idx="1"/>
          </p:cNvCxnSpPr>
          <p:nvPr/>
        </p:nvCxnSpPr>
        <p:spPr bwMode="auto">
          <a:xfrm flipV="1">
            <a:off x="2857500" y="4235450"/>
            <a:ext cx="762000" cy="9461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9936" name="AutoShape 16"/>
          <p:cNvCxnSpPr>
            <a:cxnSpLocks noChangeShapeType="1"/>
            <a:stCxn id="209934" idx="0"/>
            <a:endCxn id="209923" idx="1"/>
          </p:cNvCxnSpPr>
          <p:nvPr/>
        </p:nvCxnSpPr>
        <p:spPr bwMode="auto">
          <a:xfrm flipH="1" flipV="1">
            <a:off x="3619500" y="4235450"/>
            <a:ext cx="685800" cy="13271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4953000" y="4800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URL</a:t>
            </a: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3200400" y="2286000"/>
            <a:ext cx="109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HTTP</a:t>
            </a:r>
          </a:p>
          <a:p>
            <a:pPr algn="ctr"/>
            <a:r>
              <a:rPr lang="en-US"/>
              <a:t>TCP/IP</a:t>
            </a: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457200" y="3886200"/>
            <a:ext cx="14478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533400" y="3429000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Client 2</a:t>
            </a:r>
          </a:p>
        </p:txBody>
      </p:sp>
      <p:cxnSp>
        <p:nvCxnSpPr>
          <p:cNvPr id="209941" name="AutoShape 21"/>
          <p:cNvCxnSpPr>
            <a:cxnSpLocks noChangeShapeType="1"/>
            <a:stCxn id="209939" idx="3"/>
            <a:endCxn id="209923" idx="0"/>
          </p:cNvCxnSpPr>
          <p:nvPr/>
        </p:nvCxnSpPr>
        <p:spPr bwMode="auto">
          <a:xfrm flipV="1">
            <a:off x="1905000" y="3681413"/>
            <a:ext cx="768350" cy="509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228600" y="1752600"/>
            <a:ext cx="1828800" cy="1295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228600" y="3429000"/>
            <a:ext cx="1828800" cy="1295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45" name="Rectangle 25"/>
          <p:cNvSpPr>
            <a:spLocks noChangeArrowheads="1"/>
          </p:cNvSpPr>
          <p:nvPr/>
        </p:nvSpPr>
        <p:spPr bwMode="auto">
          <a:xfrm>
            <a:off x="5257800" y="2971800"/>
            <a:ext cx="838200" cy="1600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HTTP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Server</a:t>
            </a:r>
          </a:p>
        </p:txBody>
      </p:sp>
      <p:cxnSp>
        <p:nvCxnSpPr>
          <p:cNvPr id="209946" name="AutoShape 26"/>
          <p:cNvCxnSpPr>
            <a:cxnSpLocks noChangeShapeType="1"/>
            <a:stCxn id="209945" idx="3"/>
            <a:endCxn id="209947" idx="1"/>
          </p:cNvCxnSpPr>
          <p:nvPr/>
        </p:nvCxnSpPr>
        <p:spPr bwMode="auto">
          <a:xfrm>
            <a:off x="6096000" y="3771900"/>
            <a:ext cx="304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9947" name="Rectangle 27"/>
          <p:cNvSpPr>
            <a:spLocks noChangeArrowheads="1"/>
          </p:cNvSpPr>
          <p:nvPr/>
        </p:nvSpPr>
        <p:spPr bwMode="auto">
          <a:xfrm>
            <a:off x="6400800" y="2971800"/>
            <a:ext cx="990600" cy="1600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App.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209948" name="AutoShape 28"/>
          <p:cNvSpPr>
            <a:spLocks noChangeArrowheads="1"/>
          </p:cNvSpPr>
          <p:nvPr/>
        </p:nvSpPr>
        <p:spPr bwMode="auto">
          <a:xfrm>
            <a:off x="5715000" y="4648200"/>
            <a:ext cx="1371600" cy="685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index.html</a:t>
            </a:r>
          </a:p>
        </p:txBody>
      </p:sp>
      <p:sp>
        <p:nvSpPr>
          <p:cNvPr id="209950" name="AutoShape 30"/>
          <p:cNvSpPr>
            <a:spLocks noChangeArrowheads="1"/>
          </p:cNvSpPr>
          <p:nvPr/>
        </p:nvSpPr>
        <p:spPr bwMode="auto">
          <a:xfrm rot="-2163840">
            <a:off x="5867400" y="4267200"/>
            <a:ext cx="152400" cy="5334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F5E1-8464-CD47-8F9B-1D6558529499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the Web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454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Web Browser – a GUI client application (Netscape Navigator, Internet Explorer) that facilitates access to Website files and software for display of data, video and audio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Web </a:t>
            </a:r>
            <a:r>
              <a:rPr lang="en-US" sz="2800" dirty="0"/>
              <a:t>Server – a software system that can field requests for website files (HTTP server) and applications (Application Server)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Website - a collection of files and associated software from a server (runs on client or server)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Database </a:t>
            </a:r>
            <a:r>
              <a:rPr lang="en-US" sz="2800" dirty="0"/>
              <a:t>Server – provides an interface to a </a:t>
            </a:r>
            <a:r>
              <a:rPr lang="en-US" sz="2800" dirty="0" smtClean="0"/>
              <a:t>structured </a:t>
            </a:r>
            <a:r>
              <a:rPr lang="en-US" sz="2800" dirty="0"/>
              <a:t>database </a:t>
            </a:r>
            <a:r>
              <a:rPr lang="en-US" sz="2800" dirty="0" smtClean="0"/>
              <a:t>of website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09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111-F49B-C047-A4C1-0E81279A5A95}" type="slidenum">
              <a:rPr lang="en-US"/>
              <a:pPr/>
              <a:t>4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of the </a:t>
            </a:r>
            <a:r>
              <a:rPr lang="en-US" dirty="0" smtClean="0"/>
              <a:t>AMPPS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Server Environment</a:t>
            </a:r>
            <a:endParaRPr lang="en-US" dirty="0"/>
          </a:p>
        </p:txBody>
      </p:sp>
      <p:sp>
        <p:nvSpPr>
          <p:cNvPr id="276483" name="Cloud"/>
          <p:cNvSpPr>
            <a:spLocks noChangeAspect="1" noEditPoints="1" noChangeArrowheads="1"/>
          </p:cNvSpPr>
          <p:nvPr/>
        </p:nvSpPr>
        <p:spPr bwMode="auto">
          <a:xfrm>
            <a:off x="1443038" y="3296571"/>
            <a:ext cx="1905000" cy="11128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57200" y="2286000"/>
            <a:ext cx="14478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Browser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6485" name="AutoShape 5"/>
          <p:cNvCxnSpPr>
            <a:cxnSpLocks noChangeShapeType="1"/>
            <a:stCxn id="276491" idx="2"/>
            <a:endCxn id="276483" idx="3"/>
          </p:cNvCxnSpPr>
          <p:nvPr/>
        </p:nvCxnSpPr>
        <p:spPr bwMode="auto">
          <a:xfrm>
            <a:off x="1143000" y="3048000"/>
            <a:ext cx="1252538" cy="31219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486" name="AutoShape 6"/>
          <p:cNvCxnSpPr>
            <a:cxnSpLocks noChangeShapeType="1"/>
            <a:stCxn id="276483" idx="2"/>
            <a:endCxn id="276492" idx="1"/>
          </p:cNvCxnSpPr>
          <p:nvPr/>
        </p:nvCxnSpPr>
        <p:spPr bwMode="auto">
          <a:xfrm>
            <a:off x="3346451" y="3852990"/>
            <a:ext cx="649287" cy="7811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3851275" y="1905000"/>
            <a:ext cx="2952750" cy="3962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86258" y="1773238"/>
            <a:ext cx="1913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Laptop</a:t>
            </a:r>
            <a:endParaRPr lang="en-US" sz="1800" dirty="0"/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4626794" y="1916113"/>
            <a:ext cx="1031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28600" y="1752600"/>
            <a:ext cx="1828800" cy="1295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995738" y="3068638"/>
            <a:ext cx="1079500" cy="15843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Apache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HTTP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Server</a:t>
            </a:r>
          </a:p>
        </p:txBody>
      </p:sp>
      <p:cxnSp>
        <p:nvCxnSpPr>
          <p:cNvPr id="276493" name="AutoShape 13"/>
          <p:cNvCxnSpPr>
            <a:cxnSpLocks noChangeShapeType="1"/>
            <a:stCxn id="276492" idx="3"/>
            <a:endCxn id="276494" idx="1"/>
          </p:cNvCxnSpPr>
          <p:nvPr/>
        </p:nvCxnSpPr>
        <p:spPr bwMode="auto">
          <a:xfrm>
            <a:off x="5075238" y="3860800"/>
            <a:ext cx="5762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5651500" y="2997200"/>
            <a:ext cx="1008063" cy="172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PHP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App.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276497" name="AutoShape 17"/>
          <p:cNvSpPr>
            <a:spLocks noChangeArrowheads="1"/>
          </p:cNvSpPr>
          <p:nvPr/>
        </p:nvSpPr>
        <p:spPr bwMode="auto">
          <a:xfrm>
            <a:off x="7235825" y="4868863"/>
            <a:ext cx="1371600" cy="685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DB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6506" name="AutoShape 26"/>
          <p:cNvSpPr>
            <a:spLocks noChangeArrowheads="1"/>
          </p:cNvSpPr>
          <p:nvPr/>
        </p:nvSpPr>
        <p:spPr bwMode="auto">
          <a:xfrm>
            <a:off x="4932363" y="5013325"/>
            <a:ext cx="1371600" cy="685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.html, .</a:t>
            </a:r>
            <a:r>
              <a:rPr lang="en-US" dirty="0" err="1">
                <a:solidFill>
                  <a:schemeClr val="bg2"/>
                </a:solidFill>
              </a:rPr>
              <a:t>cgi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 err="1" smtClean="0">
                <a:solidFill>
                  <a:schemeClr val="bg2"/>
                </a:solidFill>
              </a:rPr>
              <a:t>php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6507" name="AutoShape 27"/>
          <p:cNvSpPr>
            <a:spLocks noChangeArrowheads="1"/>
          </p:cNvSpPr>
          <p:nvPr/>
        </p:nvSpPr>
        <p:spPr bwMode="auto">
          <a:xfrm rot="2283577">
            <a:off x="5618163" y="4425950"/>
            <a:ext cx="288925" cy="703263"/>
          </a:xfrm>
          <a:prstGeom prst="upDownArrow">
            <a:avLst>
              <a:gd name="adj1" fmla="val 50000"/>
              <a:gd name="adj2" fmla="val 48681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4427538" y="28956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11" name="Rectangle 31"/>
          <p:cNvSpPr>
            <a:spLocks noChangeArrowheads="1"/>
          </p:cNvSpPr>
          <p:nvPr/>
        </p:nvSpPr>
        <p:spPr bwMode="auto">
          <a:xfrm>
            <a:off x="4140200" y="2420938"/>
            <a:ext cx="838200" cy="4572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76512" name="Rectangle 32"/>
          <p:cNvSpPr>
            <a:spLocks noChangeArrowheads="1"/>
          </p:cNvSpPr>
          <p:nvPr/>
        </p:nvSpPr>
        <p:spPr bwMode="auto">
          <a:xfrm>
            <a:off x="685800" y="5181600"/>
            <a:ext cx="1447800" cy="609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Admin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Browser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6513" name="Text Box 33"/>
          <p:cNvSpPr txBox="1">
            <a:spLocks noChangeArrowheads="1"/>
          </p:cNvSpPr>
          <p:nvPr/>
        </p:nvSpPr>
        <p:spPr bwMode="auto">
          <a:xfrm>
            <a:off x="510853" y="4684197"/>
            <a:ext cx="833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Laptop</a:t>
            </a:r>
            <a:endParaRPr lang="en-US" sz="1800" dirty="0"/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457200" y="4648200"/>
            <a:ext cx="1828800" cy="1295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15" name="AutoShape 35"/>
          <p:cNvCxnSpPr>
            <a:cxnSpLocks noChangeShapeType="1"/>
            <a:stCxn id="276514" idx="3"/>
            <a:endCxn id="276483" idx="1"/>
          </p:cNvCxnSpPr>
          <p:nvPr/>
        </p:nvCxnSpPr>
        <p:spPr bwMode="auto">
          <a:xfrm flipV="1">
            <a:off x="2286000" y="4408223"/>
            <a:ext cx="109538" cy="88767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516" name="Line 36"/>
          <p:cNvSpPr>
            <a:spLocks noChangeShapeType="1"/>
          </p:cNvSpPr>
          <p:nvPr/>
        </p:nvSpPr>
        <p:spPr bwMode="auto">
          <a:xfrm>
            <a:off x="6011863" y="2852738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5580063" y="2420938"/>
            <a:ext cx="838200" cy="4572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3348038" y="3789363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1800"/>
              <a:t>port </a:t>
            </a:r>
          </a:p>
          <a:p>
            <a:r>
              <a:rPr lang="en-CA" sz="1800"/>
              <a:t>80</a:t>
            </a:r>
            <a:endParaRPr lang="en-US" sz="1800"/>
          </a:p>
        </p:txBody>
      </p:sp>
      <p:cxnSp>
        <p:nvCxnSpPr>
          <p:cNvPr id="276524" name="AutoShape 44"/>
          <p:cNvCxnSpPr>
            <a:cxnSpLocks noChangeShapeType="1"/>
          </p:cNvCxnSpPr>
          <p:nvPr/>
        </p:nvCxnSpPr>
        <p:spPr bwMode="auto">
          <a:xfrm>
            <a:off x="6659563" y="3860800"/>
            <a:ext cx="5762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7091363" y="1916113"/>
            <a:ext cx="1711325" cy="3962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6" name="Text Box 46"/>
          <p:cNvSpPr txBox="1">
            <a:spLocks noChangeArrowheads="1"/>
          </p:cNvSpPr>
          <p:nvPr/>
        </p:nvSpPr>
        <p:spPr bwMode="auto">
          <a:xfrm>
            <a:off x="7433435" y="1844675"/>
            <a:ext cx="1031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dirty="0" err="1" smtClean="0"/>
              <a:t>localhost</a:t>
            </a:r>
            <a:endParaRPr lang="en-US" dirty="0"/>
          </a:p>
        </p:txBody>
      </p:sp>
      <p:sp>
        <p:nvSpPr>
          <p:cNvPr id="276527" name="Line 47"/>
          <p:cNvSpPr>
            <a:spLocks noChangeShapeType="1"/>
          </p:cNvSpPr>
          <p:nvPr/>
        </p:nvSpPr>
        <p:spPr bwMode="auto">
          <a:xfrm>
            <a:off x="7740650" y="2852738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7235825" y="2997200"/>
            <a:ext cx="1008063" cy="172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MySQL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DBMS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Server</a:t>
            </a: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7307263" y="2420938"/>
            <a:ext cx="838200" cy="4572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76520" name="AutoShape 40"/>
          <p:cNvSpPr>
            <a:spLocks noChangeArrowheads="1"/>
          </p:cNvSpPr>
          <p:nvPr/>
        </p:nvSpPr>
        <p:spPr bwMode="auto">
          <a:xfrm rot="19316423" flipH="1">
            <a:off x="7732713" y="4510088"/>
            <a:ext cx="263525" cy="576262"/>
          </a:xfrm>
          <a:prstGeom prst="upDownArrow">
            <a:avLst>
              <a:gd name="adj1" fmla="val 50000"/>
              <a:gd name="adj2" fmla="val 43735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0"/>
          <p:cNvSpPr>
            <a:spLocks noChangeArrowheads="1"/>
          </p:cNvSpPr>
          <p:nvPr/>
        </p:nvSpPr>
        <p:spPr bwMode="auto">
          <a:xfrm rot="19316423" flipH="1">
            <a:off x="4800601" y="4547278"/>
            <a:ext cx="263525" cy="576262"/>
          </a:xfrm>
          <a:prstGeom prst="upDownArrow">
            <a:avLst>
              <a:gd name="adj1" fmla="val 50000"/>
              <a:gd name="adj2" fmla="val 43735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Deeper Look at Your </a:t>
            </a:r>
            <a:br>
              <a:rPr lang="en-US" dirty="0" smtClean="0"/>
            </a:br>
            <a:r>
              <a:rPr lang="en-US" dirty="0" smtClean="0"/>
              <a:t>AMPPS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AMPPS is a WAMP/MAMP </a:t>
            </a:r>
            <a:r>
              <a:rPr lang="en-US" dirty="0" smtClean="0"/>
              <a:t>Stack:</a:t>
            </a:r>
          </a:p>
          <a:p>
            <a:pPr lvl="1"/>
            <a:r>
              <a:rPr lang="en-US" dirty="0" smtClean="0"/>
              <a:t>Apache HTTP Server</a:t>
            </a:r>
          </a:p>
          <a:p>
            <a:pPr lvl="1"/>
            <a:r>
              <a:rPr lang="en-US" dirty="0" smtClean="0"/>
              <a:t>PHP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PERL, Python(</a:t>
            </a:r>
            <a:r>
              <a:rPr lang="en-US" dirty="0" err="1"/>
              <a:t>mod_wsgi</a:t>
            </a:r>
            <a:r>
              <a:rPr lang="en-US" dirty="0" smtClean="0"/>
              <a:t>) Application Server  </a:t>
            </a:r>
          </a:p>
          <a:p>
            <a:pPr lvl="1"/>
            <a:r>
              <a:rPr lang="en-US" dirty="0" smtClean="0"/>
              <a:t>MySQL DB Server </a:t>
            </a:r>
          </a:p>
          <a:p>
            <a:pPr lvl="2"/>
            <a:r>
              <a:rPr lang="en-US" dirty="0" smtClean="0"/>
              <a:t>(alternatively, </a:t>
            </a:r>
            <a:r>
              <a:rPr lang="en-US" dirty="0" err="1" smtClean="0"/>
              <a:t>MongoDB</a:t>
            </a:r>
            <a:r>
              <a:rPr lang="en-US" dirty="0"/>
              <a:t>, </a:t>
            </a:r>
            <a:r>
              <a:rPr lang="en-US" dirty="0" err="1"/>
              <a:t>phpMyAdmin</a:t>
            </a:r>
            <a:r>
              <a:rPr lang="en-US" dirty="0"/>
              <a:t>, </a:t>
            </a:r>
            <a:r>
              <a:rPr lang="en-US" dirty="0" err="1" smtClean="0"/>
              <a:t>RockMongo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FTP </a:t>
            </a:r>
            <a:r>
              <a:rPr lang="en-US" dirty="0"/>
              <a:t>Server </a:t>
            </a:r>
            <a:r>
              <a:rPr lang="en-US" dirty="0" smtClean="0"/>
              <a:t>(</a:t>
            </a:r>
            <a:r>
              <a:rPr lang="en-US" dirty="0" err="1" smtClean="0"/>
              <a:t>FileZilla</a:t>
            </a:r>
            <a:r>
              <a:rPr lang="en-US" dirty="0" smtClean="0"/>
              <a:t> Server - Windows), </a:t>
            </a:r>
            <a:r>
              <a:rPr lang="en-US" dirty="0"/>
              <a:t>Pure-</a:t>
            </a:r>
            <a:r>
              <a:rPr lang="en-US" dirty="0" err="1" smtClean="0"/>
              <a:t>FTPd</a:t>
            </a:r>
            <a:r>
              <a:rPr lang="en-US" dirty="0"/>
              <a:t> </a:t>
            </a:r>
            <a:r>
              <a:rPr lang="en-US" dirty="0" smtClean="0"/>
              <a:t>- Mac)</a:t>
            </a:r>
            <a:endParaRPr lang="en-US" dirty="0"/>
          </a:p>
          <a:p>
            <a:r>
              <a:rPr lang="en-US" dirty="0" smtClean="0"/>
              <a:t>AMPPS </a:t>
            </a:r>
            <a:r>
              <a:rPr lang="en-US" dirty="0"/>
              <a:t>has a Control </a:t>
            </a:r>
            <a:r>
              <a:rPr lang="en-US" dirty="0" smtClean="0"/>
              <a:t>Center for the above server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the Configuration files of the respective servers 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the Log Files in case of an error.</a:t>
            </a:r>
          </a:p>
          <a:p>
            <a:r>
              <a:rPr lang="en-US" dirty="0"/>
              <a:t>AMPPS allows user to update the AMPPS Stack in a single </a:t>
            </a:r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711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Deeper Look at Your </a:t>
            </a:r>
            <a:br>
              <a:rPr lang="en-US" dirty="0" smtClean="0"/>
            </a:br>
            <a:r>
              <a:rPr lang="en-US" dirty="0" smtClean="0"/>
              <a:t>AMPPS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Softaculous</a:t>
            </a:r>
            <a:r>
              <a:rPr lang="en-US" b="1" dirty="0" smtClean="0"/>
              <a:t>:</a:t>
            </a:r>
          </a:p>
          <a:p>
            <a:r>
              <a:rPr lang="en-US" dirty="0"/>
              <a:t>W</a:t>
            </a:r>
            <a:r>
              <a:rPr lang="en-US" dirty="0" smtClean="0"/>
              <a:t>ell </a:t>
            </a:r>
            <a:r>
              <a:rPr lang="en-US" dirty="0"/>
              <a:t>known auto-installer included in </a:t>
            </a:r>
            <a:r>
              <a:rPr lang="en-US" dirty="0" smtClean="0"/>
              <a:t>AMPPS</a:t>
            </a:r>
          </a:p>
          <a:p>
            <a:r>
              <a:rPr lang="en-US" dirty="0" err="1"/>
              <a:t>Endusers</a:t>
            </a:r>
            <a:r>
              <a:rPr lang="en-US" dirty="0"/>
              <a:t>/Admin Panel in AMPPS is provided by </a:t>
            </a:r>
            <a:r>
              <a:rPr lang="en-US" dirty="0" err="1"/>
              <a:t>Softaculous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Also called </a:t>
            </a:r>
            <a:r>
              <a:rPr lang="en-US" dirty="0" err="1"/>
              <a:t>Softaculous</a:t>
            </a:r>
            <a:r>
              <a:rPr lang="en-US" dirty="0"/>
              <a:t> </a:t>
            </a:r>
            <a:r>
              <a:rPr lang="en-US" dirty="0" smtClean="0"/>
              <a:t>AMPPS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user to install, backup, restore and manage the </a:t>
            </a:r>
            <a:r>
              <a:rPr lang="en-US" dirty="0" smtClean="0"/>
              <a:t>installation </a:t>
            </a:r>
            <a:r>
              <a:rPr lang="en-US" dirty="0"/>
              <a:t>of different scripts like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Joomla</a:t>
            </a:r>
            <a:r>
              <a:rPr lang="en-US" dirty="0"/>
              <a:t>, </a:t>
            </a:r>
            <a:r>
              <a:rPr lang="en-US" dirty="0" smtClean="0"/>
              <a:t>Drupal (280</a:t>
            </a:r>
            <a:r>
              <a:rPr lang="en-US" dirty="0"/>
              <a:t>+ </a:t>
            </a:r>
            <a:r>
              <a:rPr lang="en-US" dirty="0" smtClean="0"/>
              <a:t>scripts)</a:t>
            </a:r>
          </a:p>
          <a:p>
            <a:r>
              <a:rPr lang="en-US" dirty="0" smtClean="0"/>
              <a:t>Helps </a:t>
            </a:r>
            <a:r>
              <a:rPr lang="en-US" dirty="0"/>
              <a:t>you deploy Apps on your desktop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Wide </a:t>
            </a:r>
            <a:r>
              <a:rPr lang="en-US" dirty="0"/>
              <a:t>array of </a:t>
            </a:r>
            <a:r>
              <a:rPr lang="en-US" dirty="0" smtClean="0"/>
              <a:t>app categories provided for business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and manage Domains on </a:t>
            </a:r>
            <a:r>
              <a:rPr lang="en-US" dirty="0" err="1" smtClean="0"/>
              <a:t>localhost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61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by main </a:t>
            </a:r>
            <a:r>
              <a:rPr lang="en-US" dirty="0" err="1" smtClean="0"/>
              <a:t>webservice</a:t>
            </a:r>
            <a:r>
              <a:rPr lang="en-US" dirty="0" smtClean="0"/>
              <a:t> admin to:</a:t>
            </a:r>
          </a:p>
          <a:p>
            <a:pPr lvl="1"/>
            <a:r>
              <a:rPr lang="en-US" dirty="0" smtClean="0"/>
              <a:t>install and manage server settings</a:t>
            </a:r>
          </a:p>
          <a:p>
            <a:pPr lvl="1"/>
            <a:r>
              <a:rPr lang="en-US" dirty="0" smtClean="0"/>
              <a:t>Install and manage server-side scripts</a:t>
            </a:r>
          </a:p>
          <a:p>
            <a:pPr lvl="1"/>
            <a:r>
              <a:rPr lang="en-US" dirty="0" smtClean="0"/>
              <a:t>update AMPPS</a:t>
            </a:r>
          </a:p>
          <a:p>
            <a:r>
              <a:rPr lang="en-US" dirty="0" smtClean="0"/>
              <a:t>To </a:t>
            </a:r>
            <a:r>
              <a:rPr lang="en-US" dirty="0"/>
              <a:t>login to the </a:t>
            </a:r>
            <a:r>
              <a:rPr lang="en-US" dirty="0" err="1"/>
              <a:t>Softaculous</a:t>
            </a:r>
            <a:r>
              <a:rPr lang="en-US" dirty="0"/>
              <a:t> AMPPS Admin </a:t>
            </a:r>
            <a:r>
              <a:rPr lang="en-US" dirty="0" smtClean="0"/>
              <a:t>Panel:</a:t>
            </a:r>
          </a:p>
          <a:p>
            <a:pPr lvl="1"/>
            <a:r>
              <a:rPr lang="en-US" dirty="0" smtClean="0"/>
              <a:t>Make sure that AMPPS is running</a:t>
            </a:r>
          </a:p>
          <a:p>
            <a:pPr lvl="1"/>
            <a:r>
              <a:rPr lang="en-US" dirty="0" smtClean="0"/>
              <a:t>Visit: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://localhost/ampps-</a:t>
            </a:r>
            <a:r>
              <a:rPr lang="en-US" dirty="0" smtClean="0">
                <a:hlinkClick r:id="rId2"/>
              </a:rPr>
              <a:t>admin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200" dirty="0">
              <a:hlinkClick r:id="rId3"/>
            </a:endParaRPr>
          </a:p>
          <a:p>
            <a:pPr lvl="1"/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://ampps.com/wiki/</a:t>
            </a:r>
            <a:r>
              <a:rPr lang="en-US" sz="2200" dirty="0" smtClean="0">
                <a:hlinkClick r:id="rId3"/>
              </a:rPr>
              <a:t>How_to_use_AMPPS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10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Enduser</a:t>
            </a:r>
            <a:r>
              <a:rPr lang="en-US" dirty="0" smtClean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by authorized web site Admin User to:</a:t>
            </a:r>
          </a:p>
          <a:p>
            <a:pPr lvl="1"/>
            <a:r>
              <a:rPr lang="en-US" dirty="0" smtClean="0"/>
              <a:t>Configure the AMPPS Install 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free/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smtClean="0"/>
              <a:t>software really fast</a:t>
            </a:r>
          </a:p>
          <a:p>
            <a:r>
              <a:rPr lang="en-US" dirty="0" smtClean="0"/>
              <a:t>To </a:t>
            </a:r>
            <a:r>
              <a:rPr lang="en-US" dirty="0"/>
              <a:t>login to the </a:t>
            </a:r>
            <a:r>
              <a:rPr lang="en-US" dirty="0" err="1"/>
              <a:t>Softaculous</a:t>
            </a:r>
            <a:r>
              <a:rPr lang="en-US" dirty="0"/>
              <a:t> AMPPS </a:t>
            </a:r>
            <a:r>
              <a:rPr lang="en-US" dirty="0" err="1"/>
              <a:t>Enduser</a:t>
            </a:r>
            <a:r>
              <a:rPr lang="en-US" dirty="0"/>
              <a:t> Panel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 sure that AMPPS is running</a:t>
            </a:r>
          </a:p>
          <a:p>
            <a:pPr lvl="1"/>
            <a:r>
              <a:rPr lang="en-US" dirty="0" smtClean="0"/>
              <a:t>Visit: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https://localhost/ampps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**Please make sure to secure AMPPS !</a:t>
            </a:r>
          </a:p>
          <a:p>
            <a:pPr lvl="1"/>
            <a:r>
              <a:rPr lang="en-US" dirty="0">
                <a:hlinkClick r:id="rId3"/>
              </a:rPr>
              <a:t>http://www.ampps.com/wiki/</a:t>
            </a:r>
            <a:r>
              <a:rPr lang="en-US" dirty="0" smtClean="0">
                <a:hlinkClick r:id="rId3"/>
              </a:rPr>
              <a:t>Category:How_Tos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000" dirty="0">
                <a:hlinkClick r:id="rId4"/>
              </a:rPr>
              <a:t>http://ampps.com/wiki/How_to_use_AMPPS</a:t>
            </a:r>
            <a:endParaRPr lang="en-US" sz="20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5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en-US" dirty="0" smtClean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600" dirty="0" smtClean="0"/>
              <a:t>Used by authorized MySQL user to </a:t>
            </a:r>
          </a:p>
          <a:p>
            <a:pPr lvl="1"/>
            <a:r>
              <a:rPr lang="en-US" sz="3400" dirty="0" smtClean="0"/>
              <a:t>administration of MySQL servers over the Web</a:t>
            </a:r>
          </a:p>
          <a:p>
            <a:pPr lvl="1"/>
            <a:r>
              <a:rPr lang="en-US" sz="3400" dirty="0" smtClean="0"/>
              <a:t>create and drop databases</a:t>
            </a:r>
          </a:p>
          <a:p>
            <a:pPr lvl="1"/>
            <a:r>
              <a:rPr lang="en-US" sz="3400" dirty="0" smtClean="0"/>
              <a:t>create/drop/alter tables and views </a:t>
            </a:r>
          </a:p>
          <a:p>
            <a:pPr lvl="1"/>
            <a:r>
              <a:rPr lang="en-US" sz="3400" dirty="0" smtClean="0"/>
              <a:t>delete/edit/add fields</a:t>
            </a:r>
          </a:p>
          <a:p>
            <a:pPr lvl="1"/>
            <a:r>
              <a:rPr lang="en-US" sz="3400" dirty="0" smtClean="0"/>
              <a:t>execute any SQL statement</a:t>
            </a:r>
          </a:p>
          <a:p>
            <a:pPr lvl="1"/>
            <a:r>
              <a:rPr lang="en-US" sz="3400" dirty="0" smtClean="0"/>
              <a:t>manage keys on fields</a:t>
            </a:r>
          </a:p>
          <a:p>
            <a:pPr lvl="1"/>
            <a:r>
              <a:rPr lang="en-US" sz="3400" dirty="0" smtClean="0"/>
              <a:t>manage privileges, triggers and stored procedures, </a:t>
            </a:r>
          </a:p>
          <a:p>
            <a:pPr lvl="1"/>
            <a:r>
              <a:rPr lang="en-US" sz="3400" dirty="0" smtClean="0"/>
              <a:t>export data into various formats </a:t>
            </a:r>
          </a:p>
          <a:p>
            <a:r>
              <a:rPr lang="en-US" sz="4600" dirty="0" smtClean="0"/>
              <a:t>To </a:t>
            </a:r>
            <a:r>
              <a:rPr lang="en-US" sz="4600" dirty="0"/>
              <a:t>login to the </a:t>
            </a:r>
            <a:r>
              <a:rPr lang="en-US" sz="4600" dirty="0" err="1"/>
              <a:t>Softaculous</a:t>
            </a:r>
            <a:r>
              <a:rPr lang="en-US" sz="4600" dirty="0"/>
              <a:t> AMPPS </a:t>
            </a:r>
            <a:r>
              <a:rPr lang="en-US" sz="4600" dirty="0" err="1"/>
              <a:t>Enduser</a:t>
            </a:r>
            <a:r>
              <a:rPr lang="en-US" sz="4600" dirty="0"/>
              <a:t> Panel</a:t>
            </a:r>
            <a:r>
              <a:rPr lang="en-US" sz="4600" dirty="0" smtClean="0"/>
              <a:t>:</a:t>
            </a:r>
          </a:p>
          <a:p>
            <a:pPr lvl="1"/>
            <a:r>
              <a:rPr lang="en-US" sz="3400" dirty="0" smtClean="0"/>
              <a:t>Make sure that AMPPS and MySQL is running</a:t>
            </a:r>
          </a:p>
          <a:p>
            <a:pPr lvl="1"/>
            <a:r>
              <a:rPr lang="en-US" sz="3400" dirty="0" smtClean="0"/>
              <a:t>Visit:  </a:t>
            </a:r>
            <a:r>
              <a:rPr lang="en-US" sz="3400" dirty="0" smtClean="0">
                <a:hlinkClick r:id="rId2"/>
              </a:rPr>
              <a:t>http://localhost/phpmyadmin</a:t>
            </a:r>
            <a:endParaRPr lang="en-US" sz="3400" dirty="0" smtClean="0"/>
          </a:p>
          <a:p>
            <a:pPr marL="457200" lvl="1" indent="0">
              <a:buNone/>
            </a:pPr>
            <a:endParaRPr lang="en-US" sz="3400" dirty="0" smtClean="0"/>
          </a:p>
          <a:p>
            <a:pPr marL="457200" lvl="1" indent="0">
              <a:buNone/>
            </a:pPr>
            <a:endParaRPr lang="en-US" sz="3400" dirty="0" smtClean="0"/>
          </a:p>
          <a:p>
            <a:pPr lvl="1"/>
            <a:r>
              <a:rPr lang="en-US" sz="2900" dirty="0">
                <a:hlinkClick r:id="rId3"/>
              </a:rPr>
              <a:t>http://ampps.com/wiki/How_to_use_AMPPS</a:t>
            </a:r>
            <a:endParaRPr lang="en-US" sz="29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65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660</Words>
  <Application>Microsoft Macintosh PowerPoint</Application>
  <PresentationFormat>On-screen Show (4:3)</PresentationFormat>
  <Paragraphs>146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 2513 Web Centric Programming Daniel L. Silver</vt:lpstr>
      <vt:lpstr>Major Architectural Components  of the Web</vt:lpstr>
      <vt:lpstr>Components of the Web</vt:lpstr>
      <vt:lpstr>Architecture of the AMPPS  Web Server Environment</vt:lpstr>
      <vt:lpstr>Deeper Look at Your  AMPPS Installation</vt:lpstr>
      <vt:lpstr>Deeper Look at Your  AMPPS Installation</vt:lpstr>
      <vt:lpstr>Admin Panel</vt:lpstr>
      <vt:lpstr>Enduser Panel</vt:lpstr>
      <vt:lpstr>phpMyAdmin Panel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131</cp:revision>
  <dcterms:created xsi:type="dcterms:W3CDTF">2015-01-05T01:17:30Z</dcterms:created>
  <dcterms:modified xsi:type="dcterms:W3CDTF">2015-03-04T16:34:45Z</dcterms:modified>
</cp:coreProperties>
</file>