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80" r:id="rId3"/>
    <p:sldId id="381" r:id="rId4"/>
    <p:sldId id="382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87" r:id="rId13"/>
    <p:sldId id="388" r:id="rId14"/>
    <p:sldId id="384" r:id="rId15"/>
    <p:sldId id="389" r:id="rId16"/>
    <p:sldId id="383" r:id="rId17"/>
    <p:sldId id="385" r:id="rId18"/>
    <p:sldId id="390" r:id="rId19"/>
    <p:sldId id="3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15-03-09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forms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form_validation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if_else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looping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functions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ref_array.asp" TargetMode="External"/><Relationship Id="rId3" Type="http://schemas.openxmlformats.org/officeDocument/2006/relationships/hyperlink" Target="http://www.w3schools.com/php/php_arrays_multi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PHP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()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second parameter of </a:t>
            </a:r>
            <a:r>
              <a:rPr lang="en-US" dirty="0" err="1"/>
              <a:t>fopen</a:t>
            </a:r>
            <a:r>
              <a:rPr lang="en-US" dirty="0"/>
              <a:t> is a </a:t>
            </a:r>
            <a:r>
              <a:rPr lang="en-US" dirty="0" smtClean="0"/>
              <a:t>string:</a:t>
            </a:r>
            <a:endParaRPr lang="en-US" dirty="0"/>
          </a:p>
          <a:p>
            <a:pPr lvl="1"/>
            <a:r>
              <a:rPr lang="en-US" dirty="0"/>
              <a:t>‘r’ – opens the file for reading.</a:t>
            </a:r>
          </a:p>
          <a:p>
            <a:pPr lvl="1"/>
            <a:r>
              <a:rPr lang="en-US" dirty="0"/>
              <a:t>Use the method </a:t>
            </a:r>
            <a:r>
              <a:rPr lang="en-US" dirty="0" err="1"/>
              <a:t>fread</a:t>
            </a:r>
            <a:r>
              <a:rPr lang="en-US" dirty="0"/>
              <a:t>() to read contents from the file (specify a file handle and </a:t>
            </a:r>
            <a:r>
              <a:rPr lang="en-US" dirty="0" smtClean="0"/>
              <a:t>an amount </a:t>
            </a:r>
            <a:r>
              <a:rPr lang="en-US" dirty="0"/>
              <a:t>of info in bytes to read), or </a:t>
            </a:r>
            <a:r>
              <a:rPr lang="en-US" dirty="0" err="1"/>
              <a:t>fgets</a:t>
            </a:r>
            <a:r>
              <a:rPr lang="en-US" dirty="0"/>
              <a:t>() to read the file 1 line at a time.</a:t>
            </a:r>
          </a:p>
          <a:p>
            <a:pPr lvl="1"/>
            <a:r>
              <a:rPr lang="en-US" dirty="0"/>
              <a:t>The amount of data can be an integer or </a:t>
            </a:r>
            <a:r>
              <a:rPr lang="en-US" dirty="0" err="1"/>
              <a:t>filesize</a:t>
            </a:r>
            <a:r>
              <a:rPr lang="en-US" dirty="0"/>
              <a:t>(</a:t>
            </a:r>
            <a:r>
              <a:rPr lang="en-US" dirty="0" err="1"/>
              <a:t>open_file</a:t>
            </a:r>
            <a:r>
              <a:rPr lang="en-US" dirty="0"/>
              <a:t>) to read the whole thing</a:t>
            </a:r>
          </a:p>
          <a:p>
            <a:r>
              <a:rPr lang="en-US" dirty="0"/>
              <a:t>‘w’ – opens the file for writing. This will delete all contents</a:t>
            </a:r>
          </a:p>
          <a:p>
            <a:r>
              <a:rPr lang="en-US" dirty="0"/>
              <a:t>‘a’ – opens the file for appending. Allows writing </a:t>
            </a:r>
            <a:r>
              <a:rPr lang="en-US" dirty="0" smtClean="0"/>
              <a:t>without deleting </a:t>
            </a:r>
            <a:r>
              <a:rPr lang="en-US" dirty="0"/>
              <a:t>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unlink() is used</a:t>
            </a:r>
          </a:p>
          <a:p>
            <a:pPr lvl="1"/>
            <a:r>
              <a:rPr lang="en-US" dirty="0"/>
              <a:t>unlink(</a:t>
            </a:r>
            <a:r>
              <a:rPr lang="en-US" dirty="0" err="1"/>
              <a:t>path_to_file</a:t>
            </a:r>
            <a:r>
              <a:rPr lang="en-US" dirty="0"/>
              <a:t>)</a:t>
            </a:r>
          </a:p>
          <a:p>
            <a:r>
              <a:rPr lang="en-US" dirty="0"/>
              <a:t>unlink() will return true if the file is deleted and false if </a:t>
            </a:r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0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AJAX examples we saw how to pass an array of variables </a:t>
            </a:r>
            <a:r>
              <a:rPr lang="en-US" dirty="0" smtClean="0"/>
              <a:t>to the </a:t>
            </a:r>
            <a:r>
              <a:rPr lang="en-US" dirty="0"/>
              <a:t>server as part of the request</a:t>
            </a:r>
          </a:p>
          <a:p>
            <a:r>
              <a:rPr lang="en-US" dirty="0"/>
              <a:t>HTML Forms pass their values in a similar manner </a:t>
            </a:r>
            <a:r>
              <a:rPr lang="en-US" dirty="0" smtClean="0"/>
              <a:t>upon submission</a:t>
            </a:r>
            <a:endParaRPr lang="en-US" dirty="0"/>
          </a:p>
          <a:p>
            <a:r>
              <a:rPr lang="en-US" dirty="0"/>
              <a:t>PHP supports a number of built </a:t>
            </a:r>
            <a:r>
              <a:rPr lang="en-US" dirty="0" smtClean="0"/>
              <a:t>in </a:t>
            </a:r>
            <a:r>
              <a:rPr lang="en-US" dirty="0" err="1" smtClean="0"/>
              <a:t>supergloba</a:t>
            </a:r>
            <a:r>
              <a:rPr lang="en-US" dirty="0" err="1"/>
              <a:t>l</a:t>
            </a:r>
            <a:r>
              <a:rPr lang="en-US" dirty="0" smtClean="0"/>
              <a:t> array variables </a:t>
            </a:r>
            <a:r>
              <a:rPr lang="en-US" dirty="0"/>
              <a:t>for accessing </a:t>
            </a:r>
            <a:r>
              <a:rPr lang="en-US" dirty="0" smtClean="0"/>
              <a:t>these parameters</a:t>
            </a:r>
            <a:endParaRPr lang="en-US" dirty="0"/>
          </a:p>
          <a:p>
            <a:r>
              <a:rPr lang="en-US" dirty="0"/>
              <a:t>$_GET, $_POST, $_REQUEST</a:t>
            </a:r>
          </a:p>
        </p:txBody>
      </p:sp>
    </p:spTree>
    <p:extLst>
      <p:ext uri="{BB962C8B-B14F-4D97-AF65-F5344CB8AC3E}">
        <p14:creationId xmlns:p14="http://schemas.microsoft.com/office/powerpoint/2010/main" val="7453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</a:t>
            </a:r>
            <a:r>
              <a:rPr lang="en-US" dirty="0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$_GET contains all parameters from a get request</a:t>
            </a:r>
          </a:p>
          <a:p>
            <a:r>
              <a:rPr lang="en-US" dirty="0"/>
              <a:t>$_POST similarly contains all parameters from a post request</a:t>
            </a:r>
          </a:p>
          <a:p>
            <a:r>
              <a:rPr lang="en-US" dirty="0"/>
              <a:t>$_REQUEST contains ALL parameters from the HTTP </a:t>
            </a:r>
            <a:r>
              <a:rPr lang="en-US" dirty="0" smtClean="0"/>
              <a:t>request regardless </a:t>
            </a:r>
            <a:r>
              <a:rPr lang="en-US" dirty="0"/>
              <a:t>of type</a:t>
            </a:r>
          </a:p>
          <a:p>
            <a:r>
              <a:rPr lang="en-US" dirty="0"/>
              <a:t>If you want to verify that a parameter is </a:t>
            </a:r>
            <a:r>
              <a:rPr lang="en-US" dirty="0" smtClean="0"/>
              <a:t>included, </a:t>
            </a:r>
            <a:r>
              <a:rPr lang="en-US" dirty="0"/>
              <a:t>PHP contains </a:t>
            </a:r>
            <a:r>
              <a:rPr lang="en-US" dirty="0" smtClean="0"/>
              <a:t>a function </a:t>
            </a:r>
            <a:r>
              <a:rPr lang="en-US" i="1" dirty="0" err="1" smtClean="0"/>
              <a:t>array_key_exists</a:t>
            </a:r>
            <a:r>
              <a:rPr lang="en-US" i="1" dirty="0"/>
              <a:t>(parameter, array) </a:t>
            </a:r>
            <a:r>
              <a:rPr lang="en-US" dirty="0"/>
              <a:t>	</a:t>
            </a:r>
            <a:r>
              <a:rPr lang="en-US" dirty="0" smtClean="0"/>
              <a:t>		     which </a:t>
            </a:r>
            <a:r>
              <a:rPr lang="en-US" dirty="0"/>
              <a:t>returns </a:t>
            </a:r>
            <a:r>
              <a:rPr lang="en-US" dirty="0" smtClean="0"/>
              <a:t>true if </a:t>
            </a:r>
            <a:r>
              <a:rPr lang="en-US" dirty="0"/>
              <a:t>the parameter is </a:t>
            </a:r>
            <a:r>
              <a:rPr lang="en-US" dirty="0" smtClean="0"/>
              <a:t>included</a:t>
            </a:r>
            <a:endParaRPr lang="en-US" dirty="0"/>
          </a:p>
          <a:p>
            <a:r>
              <a:rPr lang="en-US" dirty="0"/>
              <a:t>There are other ways of testing but many throw errors to logs</a:t>
            </a:r>
          </a:p>
        </p:txBody>
      </p:sp>
    </p:spTree>
    <p:extLst>
      <p:ext uri="{BB962C8B-B14F-4D97-AF65-F5344CB8AC3E}">
        <p14:creationId xmlns:p14="http://schemas.microsoft.com/office/powerpoint/2010/main" val="62884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built in array of information about the HTTP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Notable </a:t>
            </a:r>
            <a:r>
              <a:rPr lang="en-US" dirty="0" smtClean="0"/>
              <a:t>values:</a:t>
            </a:r>
            <a:endParaRPr lang="en-US" dirty="0"/>
          </a:p>
          <a:p>
            <a:pPr lvl="1"/>
            <a:r>
              <a:rPr lang="en-US" dirty="0"/>
              <a:t>HTTP_HOST</a:t>
            </a:r>
          </a:p>
          <a:p>
            <a:pPr lvl="1"/>
            <a:r>
              <a:rPr lang="en-US" dirty="0"/>
              <a:t>REMOTE_ADDR</a:t>
            </a:r>
          </a:p>
          <a:p>
            <a:pPr lvl="1"/>
            <a:r>
              <a:rPr lang="en-US" dirty="0"/>
              <a:t>HTTP_USER_AGENT</a:t>
            </a:r>
          </a:p>
          <a:p>
            <a:pPr lvl="1"/>
            <a:r>
              <a:rPr lang="en-US" dirty="0" smtClean="0"/>
              <a:t>SERVER_NAME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global_vars.php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</a:t>
            </a:r>
            <a:r>
              <a:rPr lang="en-US" dirty="0" err="1" smtClean="0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Predefined variables</a:t>
            </a:r>
          </a:p>
          <a:p>
            <a:r>
              <a:rPr lang="en-US" dirty="0" smtClean="0"/>
              <a:t>Always </a:t>
            </a:r>
            <a:r>
              <a:rPr lang="en-US" dirty="0"/>
              <a:t>accessible, regardless of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$GLOBALS</a:t>
            </a:r>
          </a:p>
          <a:p>
            <a:pPr lvl="1"/>
            <a:r>
              <a:rPr lang="en-US" dirty="0"/>
              <a:t>$_SERVER</a:t>
            </a:r>
          </a:p>
          <a:p>
            <a:pPr lvl="1"/>
            <a:r>
              <a:rPr lang="en-US" dirty="0"/>
              <a:t>$_REQUEST</a:t>
            </a:r>
          </a:p>
          <a:p>
            <a:pPr lvl="1"/>
            <a:r>
              <a:rPr lang="en-US" dirty="0"/>
              <a:t>$_POST</a:t>
            </a:r>
          </a:p>
          <a:p>
            <a:pPr lvl="1"/>
            <a:r>
              <a:rPr lang="en-US" dirty="0"/>
              <a:t>$_GET</a:t>
            </a:r>
          </a:p>
          <a:p>
            <a:pPr lvl="1"/>
            <a:r>
              <a:rPr lang="en-US" dirty="0"/>
              <a:t>$_FILES</a:t>
            </a:r>
          </a:p>
          <a:p>
            <a:pPr lvl="1"/>
            <a:r>
              <a:rPr lang="en-US" dirty="0"/>
              <a:t>$_ENV</a:t>
            </a:r>
          </a:p>
          <a:p>
            <a:pPr lvl="1"/>
            <a:r>
              <a:rPr lang="en-US" dirty="0"/>
              <a:t>$_COOKIE</a:t>
            </a:r>
          </a:p>
          <a:p>
            <a:pPr lvl="1"/>
            <a:r>
              <a:rPr lang="en-US" dirty="0"/>
              <a:t>$_SESSION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4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and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http://www.w3schools.com/php/</a:t>
            </a:r>
            <a:r>
              <a:rPr lang="en-US" sz="2800" dirty="0" smtClean="0">
                <a:hlinkClick r:id="rId2"/>
              </a:rPr>
              <a:t>php_forms.asp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err="1" smtClean="0"/>
              <a:t>forms.html</a:t>
            </a:r>
            <a:r>
              <a:rPr lang="en-US" dirty="0" smtClean="0"/>
              <a:t> and </a:t>
            </a:r>
            <a:r>
              <a:rPr lang="en-US" dirty="0" err="1" smtClean="0"/>
              <a:t>form_welcome.php</a:t>
            </a:r>
            <a:endParaRPr lang="en-US" dirty="0" smtClean="0"/>
          </a:p>
          <a:p>
            <a:r>
              <a:rPr lang="en-US" dirty="0" smtClean="0"/>
              <a:t>Try $_GET and $_POST</a:t>
            </a:r>
          </a:p>
          <a:p>
            <a:endParaRPr lang="en-US" dirty="0"/>
          </a:p>
          <a:p>
            <a:r>
              <a:rPr lang="en-US" dirty="0" smtClean="0"/>
              <a:t>When should you use GET versus POST?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http://www.w3schools.com/php/</a:t>
            </a:r>
            <a:r>
              <a:rPr lang="en-US" dirty="0" smtClean="0">
                <a:hlinkClick r:id="rId2"/>
              </a:rPr>
              <a:t>php_form_validation.asp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PHP_SELF_recursive.php</a:t>
            </a:r>
            <a:endParaRPr lang="en-US" dirty="0"/>
          </a:p>
          <a:p>
            <a:r>
              <a:rPr lang="en-US" dirty="0" err="1"/>
              <a:t>PHP_SELF_required.php</a:t>
            </a:r>
            <a:endParaRPr lang="en-US" dirty="0"/>
          </a:p>
          <a:p>
            <a:r>
              <a:rPr lang="en-US" dirty="0" err="1"/>
              <a:t>PHP_SELF_validated.php</a:t>
            </a:r>
            <a:endParaRPr lang="en-US" dirty="0"/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The $_SERVER["PHP_SELF"] is a super global variable that returns the filename of the currently executing script</a:t>
            </a:r>
          </a:p>
          <a:p>
            <a:r>
              <a:rPr lang="en-US" dirty="0" smtClean="0"/>
              <a:t>Beware of cross-site scripting (XSS)</a:t>
            </a:r>
          </a:p>
          <a:p>
            <a:r>
              <a:rPr lang="en-US" dirty="0" smtClean="0"/>
              <a:t>To prevent use:</a:t>
            </a:r>
          </a:p>
          <a:p>
            <a:pPr lvl="1"/>
            <a:r>
              <a:rPr lang="en-US" dirty="0" err="1" smtClean="0"/>
              <a:t>htmlspecialchars</a:t>
            </a:r>
            <a:r>
              <a:rPr lang="en-US" dirty="0"/>
              <a:t>() </a:t>
            </a:r>
            <a:r>
              <a:rPr lang="en-US" dirty="0" smtClean="0"/>
              <a:t>converts </a:t>
            </a:r>
            <a:r>
              <a:rPr lang="en-US" dirty="0"/>
              <a:t>special characters to HTML entities - characters like &lt; and &gt;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&amp;</a:t>
            </a:r>
            <a:r>
              <a:rPr lang="en-US" dirty="0" err="1"/>
              <a:t>lt</a:t>
            </a:r>
            <a:r>
              <a:rPr lang="en-US" dirty="0"/>
              <a:t>; and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Madlib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your Assignment #2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Madlib</a:t>
            </a:r>
            <a:endParaRPr lang="en-US" dirty="0" smtClean="0"/>
          </a:p>
          <a:p>
            <a:r>
              <a:rPr lang="en-US" dirty="0" smtClean="0"/>
              <a:t>Convert it to PHP</a:t>
            </a:r>
          </a:p>
          <a:p>
            <a:r>
              <a:rPr lang="en-US" dirty="0" smtClean="0"/>
              <a:t>Use forms to enter the various values</a:t>
            </a:r>
          </a:p>
          <a:p>
            <a:r>
              <a:rPr lang="en-US" dirty="0" smtClean="0"/>
              <a:t>Validate the forms:</a:t>
            </a:r>
          </a:p>
          <a:p>
            <a:pPr lvl="1"/>
            <a:r>
              <a:rPr lang="en-US" dirty="0" smtClean="0"/>
              <a:t>Check for missing values</a:t>
            </a:r>
          </a:p>
          <a:p>
            <a:pPr lvl="1"/>
            <a:r>
              <a:rPr lang="en-US" dirty="0" smtClean="0"/>
              <a:t>Ensure numbers are entered when needed</a:t>
            </a:r>
          </a:p>
          <a:p>
            <a:pPr lvl="1"/>
            <a:r>
              <a:rPr lang="en-US" dirty="0" smtClean="0"/>
              <a:t>Ensure only alpha entered when needed</a:t>
            </a:r>
          </a:p>
          <a:p>
            <a:pPr lvl="1"/>
            <a:r>
              <a:rPr lang="en-US" dirty="0" smtClean="0"/>
              <a:t>Check for other special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4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52242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.. Then .. 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http://www.w3schools.com/php/</a:t>
            </a:r>
            <a:r>
              <a:rPr lang="en-US" sz="2800" dirty="0" smtClean="0">
                <a:hlinkClick r:id="rId2"/>
              </a:rPr>
              <a:t>php_if_else.asp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dirty="0"/>
              <a:t>i</a:t>
            </a:r>
            <a:r>
              <a:rPr lang="en-US" dirty="0" smtClean="0"/>
              <a:t>f-</a:t>
            </a:r>
            <a:r>
              <a:rPr lang="en-US" dirty="0" err="1" smtClean="0"/>
              <a:t>then.php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http://www.w3schools.com/php/</a:t>
            </a:r>
            <a:r>
              <a:rPr lang="en-US" sz="2800" dirty="0" smtClean="0">
                <a:hlinkClick r:id="rId2"/>
              </a:rPr>
              <a:t>php_looping.asp</a:t>
            </a:r>
            <a:endParaRPr lang="en-US" sz="2800" dirty="0" smtClean="0"/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dirty="0" err="1" smtClean="0"/>
              <a:t>hile.php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http://www.w3schools.com/php/</a:t>
            </a:r>
            <a:r>
              <a:rPr lang="en-US" sz="2800" dirty="0" smtClean="0">
                <a:hlinkClick r:id="rId2"/>
              </a:rPr>
              <a:t>php_functions.asp</a:t>
            </a:r>
            <a:endParaRPr lang="en-US" sz="2800" dirty="0" smtClean="0"/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unctions.php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</a:t>
            </a:r>
            <a:r>
              <a:rPr lang="en-US" dirty="0" err="1"/>
              <a:t>php</a:t>
            </a:r>
            <a:r>
              <a:rPr lang="en-US" dirty="0"/>
              <a:t> can be used in a number of different ways</a:t>
            </a:r>
          </a:p>
          <a:p>
            <a:pPr lvl="1"/>
            <a:r>
              <a:rPr lang="en-US" dirty="0"/>
              <a:t>Simple indexed Array</a:t>
            </a:r>
          </a:p>
          <a:p>
            <a:pPr lvl="1"/>
            <a:r>
              <a:rPr lang="en-US" dirty="0"/>
              <a:t>Associative Array with key value pairs</a:t>
            </a:r>
          </a:p>
          <a:p>
            <a:pPr lvl="1"/>
            <a:r>
              <a:rPr lang="en-US" dirty="0"/>
              <a:t>Multidimensional Array</a:t>
            </a:r>
          </a:p>
          <a:p>
            <a:r>
              <a:rPr lang="en-US" dirty="0" smtClean="0"/>
              <a:t>All array types are </a:t>
            </a:r>
            <a:r>
              <a:rPr lang="en-US" dirty="0"/>
              <a:t>implemented </a:t>
            </a:r>
            <a:r>
              <a:rPr lang="en-US" dirty="0" smtClean="0"/>
              <a:t>in the same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$</a:t>
            </a:r>
            <a:r>
              <a:rPr lang="en-US" sz="2800" dirty="0" err="1"/>
              <a:t>my_first_array</a:t>
            </a:r>
            <a:r>
              <a:rPr lang="en-US" sz="2800" dirty="0"/>
              <a:t> = array();</a:t>
            </a:r>
          </a:p>
          <a:p>
            <a:r>
              <a:rPr lang="en-US" sz="2800" dirty="0"/>
              <a:t>$</a:t>
            </a:r>
            <a:r>
              <a:rPr lang="en-US" sz="2800" dirty="0" err="1"/>
              <a:t>my_first_array</a:t>
            </a:r>
            <a:r>
              <a:rPr lang="en-US" sz="2800" dirty="0"/>
              <a:t> = array(‘john’, ‘</a:t>
            </a:r>
            <a:r>
              <a:rPr lang="en-US" sz="2800" dirty="0" err="1"/>
              <a:t>steve</a:t>
            </a:r>
            <a:r>
              <a:rPr lang="en-US" sz="2800" dirty="0"/>
              <a:t>’, ‘</a:t>
            </a:r>
            <a:r>
              <a:rPr lang="en-US" sz="2800" dirty="0" err="1"/>
              <a:t>jane</a:t>
            </a:r>
            <a:r>
              <a:rPr lang="en-US" sz="2800" dirty="0"/>
              <a:t>’, ‘</a:t>
            </a:r>
            <a:r>
              <a:rPr lang="en-US" sz="2800" dirty="0" err="1"/>
              <a:t>april</a:t>
            </a:r>
            <a:r>
              <a:rPr lang="en-US" sz="2800" dirty="0"/>
              <a:t>’);</a:t>
            </a:r>
          </a:p>
          <a:p>
            <a:r>
              <a:rPr lang="en-US" sz="2800" dirty="0"/>
              <a:t>$</a:t>
            </a:r>
            <a:r>
              <a:rPr lang="en-US" sz="2800" dirty="0" err="1"/>
              <a:t>my_first_array</a:t>
            </a:r>
            <a:r>
              <a:rPr lang="en-US" sz="2800" dirty="0"/>
              <a:t> = array(‘first’ =&gt; ‘john’</a:t>
            </a:r>
            <a:r>
              <a:rPr lang="en-US" sz="2800" dirty="0" smtClean="0"/>
              <a:t>,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‘</a:t>
            </a:r>
            <a:r>
              <a:rPr lang="en-US" sz="2800" dirty="0"/>
              <a:t>last’ =&gt; ‘smith’</a:t>
            </a:r>
            <a:r>
              <a:rPr lang="en-US" sz="2800" dirty="0" smtClean="0"/>
              <a:t>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fr-FR" sz="2800" dirty="0" smtClean="0"/>
              <a:t>‘</a:t>
            </a:r>
            <a:r>
              <a:rPr lang="fr-FR" sz="2800" dirty="0" err="1"/>
              <a:t>dob</a:t>
            </a:r>
            <a:r>
              <a:rPr lang="fr-FR" sz="2800" dirty="0"/>
              <a:t>’ =&gt; ‘1974-06-02’);</a:t>
            </a:r>
          </a:p>
          <a:p>
            <a:r>
              <a:rPr lang="fr-FR" sz="2800" dirty="0"/>
              <a:t>PHP 5.4 </a:t>
            </a:r>
            <a:r>
              <a:rPr lang="fr-FR" sz="2800" dirty="0" err="1" smtClean="0"/>
              <a:t>introduces</a:t>
            </a:r>
            <a:r>
              <a:rPr lang="fr-FR" sz="2800" dirty="0" smtClean="0"/>
              <a:t> </a:t>
            </a:r>
            <a:r>
              <a:rPr lang="fr-FR" sz="2800" dirty="0"/>
              <a:t>the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creation</a:t>
            </a:r>
            <a:r>
              <a:rPr lang="fr-FR" sz="2800" dirty="0"/>
              <a:t> </a:t>
            </a:r>
            <a:r>
              <a:rPr lang="fr-FR" sz="2800" dirty="0" err="1"/>
              <a:t>syntax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[ ] </a:t>
            </a:r>
            <a:r>
              <a:rPr lang="fr-FR" sz="2800" dirty="0" err="1"/>
              <a:t>instead</a:t>
            </a:r>
            <a:r>
              <a:rPr lang="fr-FR" sz="2800" dirty="0"/>
              <a:t> </a:t>
            </a:r>
            <a:r>
              <a:rPr lang="fr-FR" sz="2800" dirty="0" smtClean="0"/>
              <a:t>of </a:t>
            </a:r>
            <a:r>
              <a:rPr lang="fr-FR" sz="2800" dirty="0" err="1" smtClean="0"/>
              <a:t>calling</a:t>
            </a:r>
            <a:r>
              <a:rPr lang="fr-FR" sz="2800" dirty="0" smtClean="0"/>
              <a:t> </a:t>
            </a:r>
            <a:r>
              <a:rPr lang="fr-FR" sz="2800" dirty="0" err="1"/>
              <a:t>array</a:t>
            </a:r>
            <a:r>
              <a:rPr lang="fr-FR" sz="2800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76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count($</a:t>
            </a:r>
            <a:r>
              <a:rPr lang="en-US" dirty="0" err="1"/>
              <a:t>array_name</a:t>
            </a:r>
            <a:r>
              <a:rPr lang="en-US" dirty="0"/>
              <a:t>) will return the number of elements in </a:t>
            </a:r>
            <a:r>
              <a:rPr lang="en-US" dirty="0" smtClean="0"/>
              <a:t>the array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the function </a:t>
            </a:r>
            <a:r>
              <a:rPr lang="en-US" dirty="0" err="1"/>
              <a:t>sizeof</a:t>
            </a:r>
            <a:r>
              <a:rPr lang="en-US" dirty="0"/>
              <a:t>() is an alias of this function.</a:t>
            </a:r>
          </a:p>
          <a:p>
            <a:r>
              <a:rPr lang="en-US" dirty="0"/>
              <a:t>shuffle() reorders the array</a:t>
            </a:r>
          </a:p>
          <a:p>
            <a:r>
              <a:rPr lang="en-US" dirty="0" err="1"/>
              <a:t>array_push</a:t>
            </a:r>
            <a:r>
              <a:rPr lang="en-US" dirty="0"/>
              <a:t>() and </a:t>
            </a:r>
            <a:r>
              <a:rPr lang="en-US" dirty="0" err="1"/>
              <a:t>array_pop</a:t>
            </a:r>
            <a:r>
              <a:rPr lang="en-US" dirty="0"/>
              <a:t>() add and remove an element to </a:t>
            </a:r>
            <a:r>
              <a:rPr lang="en-US" dirty="0" smtClean="0"/>
              <a:t>or from </a:t>
            </a:r>
            <a:r>
              <a:rPr lang="en-US" dirty="0"/>
              <a:t>the end of an </a:t>
            </a:r>
            <a:r>
              <a:rPr lang="en-US" dirty="0" smtClean="0"/>
              <a:t>array respectively</a:t>
            </a:r>
            <a:endParaRPr lang="en-US" dirty="0"/>
          </a:p>
          <a:p>
            <a:r>
              <a:rPr lang="en-US" dirty="0" err="1"/>
              <a:t>array_shift</a:t>
            </a:r>
            <a:r>
              <a:rPr lang="en-US" dirty="0"/>
              <a:t>() works like pop except for the first element </a:t>
            </a:r>
            <a:r>
              <a:rPr lang="en-US" dirty="0" smtClean="0"/>
              <a:t>instead of last</a:t>
            </a:r>
          </a:p>
          <a:p>
            <a:r>
              <a:rPr lang="en-US" dirty="0" smtClean="0"/>
              <a:t>See: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://www.w3schools.com/php/</a:t>
            </a:r>
            <a:r>
              <a:rPr lang="en-US" sz="2400" dirty="0" smtClean="0">
                <a:hlinkClick r:id="rId2"/>
              </a:rPr>
              <a:t>php_ref_array.asp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>
                <a:hlinkClick r:id="rId3"/>
              </a:rPr>
              <a:t>http://www.w3schools.com/php/</a:t>
            </a:r>
            <a:r>
              <a:rPr lang="en-US" sz="2400" dirty="0" smtClean="0">
                <a:hlinkClick r:id="rId3"/>
              </a:rPr>
              <a:t>php_arrays_multi.asp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1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explode – works like a string </a:t>
            </a:r>
            <a:r>
              <a:rPr lang="en-US" dirty="0" err="1"/>
              <a:t>tokenizer</a:t>
            </a:r>
            <a:r>
              <a:rPr lang="en-US" dirty="0"/>
              <a:t> in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delimiter and a string to be split. Outputs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add or remove elements from that array using </a:t>
            </a:r>
            <a:r>
              <a:rPr lang="en-US" dirty="0" smtClean="0"/>
              <a:t>the methods </a:t>
            </a:r>
            <a:r>
              <a:rPr lang="en-US" dirty="0"/>
              <a:t>on the previous </a:t>
            </a:r>
            <a:r>
              <a:rPr lang="en-US" dirty="0" smtClean="0"/>
              <a:t>slides</a:t>
            </a:r>
          </a:p>
          <a:p>
            <a:r>
              <a:rPr lang="en-US" dirty="0" smtClean="0"/>
              <a:t>implode</a:t>
            </a:r>
            <a:r>
              <a:rPr lang="en-US" dirty="0"/>
              <a:t>(</a:t>
            </a:r>
            <a:r>
              <a:rPr lang="en-US" dirty="0" err="1"/>
              <a:t>join_string</a:t>
            </a:r>
            <a:r>
              <a:rPr lang="en-US" dirty="0"/>
              <a:t>, </a:t>
            </a:r>
            <a:r>
              <a:rPr lang="en-US" dirty="0" err="1"/>
              <a:t>array_to_join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opposite of explode.</a:t>
            </a:r>
          </a:p>
          <a:p>
            <a:pPr lvl="1"/>
            <a:r>
              <a:rPr lang="en-US" dirty="0"/>
              <a:t>Returns a string built from the parts of an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9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 Falcon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 smtClean="0">
                <a:solidFill>
                  <a:srgbClr val="FF0000"/>
                </a:solidFill>
              </a:rPr>
              <a:t>support / allow this **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File operations work much like in C</a:t>
            </a:r>
          </a:p>
          <a:p>
            <a:r>
              <a:rPr lang="en-US" dirty="0"/>
              <a:t>You must open a file first using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file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, mode);</a:t>
            </a:r>
          </a:p>
          <a:p>
            <a:r>
              <a:rPr lang="en-US" dirty="0"/>
              <a:t>Writes are performed using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fwrite</a:t>
            </a:r>
            <a:r>
              <a:rPr lang="en-US" dirty="0"/>
              <a:t>(</a:t>
            </a:r>
            <a:r>
              <a:rPr lang="en-US" dirty="0" err="1"/>
              <a:t>open_file</a:t>
            </a:r>
            <a:r>
              <a:rPr lang="en-US" dirty="0"/>
              <a:t>, </a:t>
            </a:r>
            <a:r>
              <a:rPr lang="en-US" dirty="0" err="1"/>
              <a:t>content_to_write</a:t>
            </a:r>
            <a:r>
              <a:rPr lang="en-US" dirty="0"/>
              <a:t>);</a:t>
            </a:r>
          </a:p>
          <a:p>
            <a:r>
              <a:rPr lang="en-US" dirty="0"/>
              <a:t>When you are done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fclose</a:t>
            </a:r>
            <a:r>
              <a:rPr lang="en-US" dirty="0"/>
              <a:t>(</a:t>
            </a:r>
            <a:r>
              <a:rPr lang="en-US" dirty="0" err="1"/>
              <a:t>open_file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756</Words>
  <Application>Microsoft Macintosh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 2513 Web Centric Programming Daniel L. Silver</vt:lpstr>
      <vt:lpstr>If .. Then .. Else </vt:lpstr>
      <vt:lpstr>Loops</vt:lpstr>
      <vt:lpstr>Functions</vt:lpstr>
      <vt:lpstr>Arrays</vt:lpstr>
      <vt:lpstr>Creating an Array</vt:lpstr>
      <vt:lpstr>Array Functions</vt:lpstr>
      <vt:lpstr>Arrays and Strings</vt:lpstr>
      <vt:lpstr>File I/O</vt:lpstr>
      <vt:lpstr>fopen() Modes</vt:lpstr>
      <vt:lpstr>Delete a File</vt:lpstr>
      <vt:lpstr>Parameters</vt:lpstr>
      <vt:lpstr>HTTP Request Differences</vt:lpstr>
      <vt:lpstr>$_SERVER</vt:lpstr>
      <vt:lpstr>Super Globals</vt:lpstr>
      <vt:lpstr>Forms and PHP</vt:lpstr>
      <vt:lpstr>Form Validation</vt:lpstr>
      <vt:lpstr>PHP Madlib Workshop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144</cp:revision>
  <dcterms:created xsi:type="dcterms:W3CDTF">2015-01-05T01:17:30Z</dcterms:created>
  <dcterms:modified xsi:type="dcterms:W3CDTF">2015-03-09T18:52:56Z</dcterms:modified>
</cp:coreProperties>
</file>