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76" r:id="rId6"/>
    <p:sldId id="281" r:id="rId7"/>
    <p:sldId id="260" r:id="rId8"/>
    <p:sldId id="261" r:id="rId9"/>
    <p:sldId id="282" r:id="rId10"/>
    <p:sldId id="284" r:id="rId11"/>
    <p:sldId id="289" r:id="rId12"/>
    <p:sldId id="283" r:id="rId13"/>
    <p:sldId id="264" r:id="rId14"/>
    <p:sldId id="265" r:id="rId15"/>
    <p:sldId id="285" r:id="rId16"/>
    <p:sldId id="288" r:id="rId17"/>
    <p:sldId id="266" r:id="rId18"/>
    <p:sldId id="267" r:id="rId19"/>
    <p:sldId id="268" r:id="rId20"/>
    <p:sldId id="286" r:id="rId21"/>
    <p:sldId id="287" r:id="rId22"/>
    <p:sldId id="269" r:id="rId23"/>
    <p:sldId id="270" r:id="rId24"/>
    <p:sldId id="272"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A598"/>
    <a:srgbClr val="FEBB01"/>
    <a:srgbClr val="FFFA00"/>
    <a:srgbClr val="FEA108"/>
    <a:srgbClr val="E63F0A"/>
    <a:srgbClr val="D70010"/>
    <a:srgbClr val="E69B19"/>
    <a:srgbClr val="78C6E2"/>
    <a:srgbClr val="57B8DB"/>
    <a:srgbClr val="CCE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5" autoAdjust="0"/>
    <p:restoredTop sz="91050" autoAdjust="0"/>
  </p:normalViewPr>
  <p:slideViewPr>
    <p:cSldViewPr snapToGrid="0">
      <p:cViewPr varScale="1">
        <p:scale>
          <a:sx n="67" d="100"/>
          <a:sy n="67" d="100"/>
        </p:scale>
        <p:origin x="948" y="78"/>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1" i="0" u="none" strike="noStrike" kern="1200" spc="0" baseline="0">
                <a:solidFill>
                  <a:schemeClr val="bg1"/>
                </a:solidFill>
                <a:latin typeface="方正正纤黑简体" panose="02000000000000000000" pitchFamily="2" charset="-122"/>
                <a:ea typeface="方正正纤黑简体" panose="02000000000000000000" pitchFamily="2" charset="-122"/>
                <a:cs typeface="+mn-cs"/>
              </a:defRPr>
            </a:pPr>
            <a:r>
              <a:rPr lang="zh-CN" altLang="en-US" b="1" dirty="0" smtClean="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系列 1</c:v>
                </c:pt>
              </c:strCache>
            </c:strRef>
          </c:tx>
          <c:spPr>
            <a:solidFill>
              <a:schemeClr val="bg1">
                <a:lumMod val="5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2FA598"/>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1890699296"/>
        <c:axId val="1890723776"/>
      </c:barChart>
      <c:catAx>
        <c:axId val="1890699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1" i="0" u="none" strike="noStrike" kern="1200" baseline="0">
                <a:solidFill>
                  <a:schemeClr val="bg1"/>
                </a:solidFill>
                <a:latin typeface="方正正纤黑简体" panose="02000000000000000000" pitchFamily="2" charset="-122"/>
                <a:ea typeface="方正正纤黑简体" panose="02000000000000000000" pitchFamily="2" charset="-122"/>
                <a:cs typeface="+mn-cs"/>
              </a:defRPr>
            </a:pPr>
          </a:p>
        </c:txPr>
        <c:crossAx val="1890723776"/>
        <c:crosses val="autoZero"/>
        <c:auto val="1"/>
        <c:lblAlgn val="ctr"/>
        <c:lblOffset val="100"/>
        <c:noMultiLvlLbl val="0"/>
      </c:catAx>
      <c:valAx>
        <c:axId val="1890723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1" i="0" u="none" strike="noStrike" kern="1200" baseline="0">
                <a:solidFill>
                  <a:schemeClr val="bg1"/>
                </a:solidFill>
                <a:latin typeface="Agency FB" panose="020B0503020202020204" pitchFamily="34" charset="0"/>
                <a:ea typeface="+mn-ea"/>
                <a:cs typeface="+mn-cs"/>
              </a:defRPr>
            </a:pPr>
          </a:p>
        </c:txPr>
        <c:crossAx val="1890699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1" i="0" u="none" strike="noStrike" kern="1200" baseline="0">
              <a:solidFill>
                <a:schemeClr val="bg1"/>
              </a:solidFill>
              <a:latin typeface="方正正纤黑简体" panose="02000000000000000000" pitchFamily="2" charset="-122"/>
              <a:ea typeface="方正正纤黑简体" panose="02000000000000000000" pitchFamily="2"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320F583-B15F-4DFA-97DE-44AABB4101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F6412E-F511-4BB9-9259-40276D9A505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94A5677-1990-4DEF-94A6-269AB3DAB6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59440" y="3571963"/>
            <a:ext cx="5897880" cy="64008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600" dirty="0">
                <a:solidFill>
                  <a:schemeClr val="bg1"/>
                </a:solidFill>
                <a:latin typeface="时尚中黑简体" pitchFamily="2" charset="-122"/>
                <a:ea typeface="时尚中黑简体" pitchFamily="2" charset="-122"/>
              </a:rPr>
              <a:t>研发部</a:t>
            </a:r>
            <a:r>
              <a:rPr lang="en-US" altLang="zh-CN" sz="3600" dirty="0">
                <a:solidFill>
                  <a:schemeClr val="bg1"/>
                </a:solidFill>
                <a:latin typeface="时尚中黑简体" pitchFamily="2" charset="-122"/>
                <a:ea typeface="时尚中黑简体" pitchFamily="2" charset="-122"/>
              </a:rPr>
              <a:t>C#</a:t>
            </a:r>
            <a:r>
              <a:rPr lang="zh-CN" altLang="en-US" sz="3600" dirty="0">
                <a:solidFill>
                  <a:schemeClr val="bg1"/>
                </a:solidFill>
                <a:latin typeface="时尚中黑简体" pitchFamily="2" charset="-122"/>
                <a:ea typeface="时尚中黑简体" pitchFamily="2" charset="-122"/>
              </a:rPr>
              <a:t>小</a:t>
            </a:r>
            <a:r>
              <a:rPr lang="zh-CN" altLang="en-US" sz="3600" dirty="0">
                <a:solidFill>
                  <a:schemeClr val="bg1"/>
                </a:solidFill>
                <a:latin typeface="时尚中黑简体" pitchFamily="2" charset="-122"/>
                <a:ea typeface="时尚中黑简体" pitchFamily="2" charset="-122"/>
              </a:rPr>
              <a:t>组</a:t>
            </a:r>
            <a:r>
              <a:rPr lang="en-US" altLang="zh-CN" sz="3600" dirty="0">
                <a:solidFill>
                  <a:schemeClr val="bg1"/>
                </a:solidFill>
                <a:latin typeface="时尚中黑简体" pitchFamily="2" charset="-122"/>
                <a:ea typeface="时尚中黑简体" pitchFamily="2" charset="-122"/>
              </a:rPr>
              <a:t>4</a:t>
            </a:r>
            <a:r>
              <a:rPr lang="zh-CN" altLang="en-US" sz="3600" dirty="0">
                <a:solidFill>
                  <a:schemeClr val="bg1"/>
                </a:solidFill>
                <a:latin typeface="时尚中黑简体" pitchFamily="2" charset="-122"/>
                <a:ea typeface="时尚中黑简体" pitchFamily="2" charset="-122"/>
              </a:rPr>
              <a:t>月份工作总结</a:t>
            </a:r>
            <a:endParaRPr lang="zh-CN" altLang="en-US" sz="3600" dirty="0">
              <a:solidFill>
                <a:schemeClr val="bg1"/>
              </a:solidFill>
              <a:latin typeface="时尚中黑简体" pitchFamily="2" charset="-122"/>
              <a:ea typeface="时尚中黑简体" pitchFamily="2" charset="-122"/>
            </a:endParaRPr>
          </a:p>
        </p:txBody>
      </p:sp>
      <p:cxnSp>
        <p:nvCxnSpPr>
          <p:cNvPr id="7" name="直接连接符 6"/>
          <p:cNvCxnSpPr/>
          <p:nvPr/>
        </p:nvCxnSpPr>
        <p:spPr>
          <a:xfrm>
            <a:off x="3236374" y="4379523"/>
            <a:ext cx="5344023" cy="0"/>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414224" y="1340263"/>
            <a:ext cx="2988319" cy="2231380"/>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13900" b="1" dirty="0" smtClean="0">
                <a:solidFill>
                  <a:schemeClr val="bg1"/>
                </a:solidFill>
                <a:latin typeface="Agency FB" panose="020B0503020202020204" pitchFamily="34" charset="0"/>
              </a:rPr>
              <a:t>2017</a:t>
            </a:r>
            <a:endParaRPr lang="zh-CN" altLang="en-US" sz="13900" b="1" dirty="0">
              <a:solidFill>
                <a:schemeClr val="bg1"/>
              </a:solidFill>
              <a:latin typeface="Agency FB" panose="020B0503020202020204" pitchFamily="34" charset="0"/>
            </a:endParaRPr>
          </a:p>
        </p:txBody>
      </p:sp>
      <p:sp>
        <p:nvSpPr>
          <p:cNvPr id="9" name="文本框 8"/>
          <p:cNvSpPr txBox="1"/>
          <p:nvPr/>
        </p:nvSpPr>
        <p:spPr>
          <a:xfrm>
            <a:off x="5408889" y="4600048"/>
            <a:ext cx="1554480" cy="36576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dirty="0">
                <a:solidFill>
                  <a:schemeClr val="bg1"/>
                </a:solidFill>
                <a:latin typeface="时尚中黑简体" pitchFamily="2" charset="-122"/>
                <a:ea typeface="时尚中黑简体" pitchFamily="2" charset="-122"/>
              </a:rPr>
              <a:t>金融教育在线</a:t>
            </a:r>
            <a:endParaRPr lang="zh-CN" altLang="en-US" dirty="0">
              <a:solidFill>
                <a:schemeClr val="bg1"/>
              </a:solidFill>
              <a:latin typeface="时尚中黑简体" pitchFamily="2" charset="-122"/>
              <a:ea typeface="时尚中黑简体" pitchFamily="2" charset="-122"/>
            </a:endParaRPr>
          </a:p>
        </p:txBody>
      </p:sp>
      <p:sp>
        <p:nvSpPr>
          <p:cNvPr id="10" name="矩形 9"/>
          <p:cNvSpPr/>
          <p:nvPr/>
        </p:nvSpPr>
        <p:spPr>
          <a:xfrm>
            <a:off x="0" y="658776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模板下载：</a:t>
            </a:r>
            <a:r>
              <a:rPr kumimoji="0" lang="en-US" altLang="zh-CN" sz="100" b="0" i="0" u="none" strike="noStrike" kern="0" cap="none" spc="0" normalizeH="0" baseline="0" noProof="0" dirty="0">
                <a:ln>
                  <a:noFill/>
                </a:ln>
                <a:effectLst/>
                <a:uLnTx/>
                <a:uFillTx/>
              </a:rPr>
              <a:t>www.1ppt.com/moban/     </a:t>
            </a:r>
            <a:r>
              <a:rPr kumimoji="0" lang="zh-CN" altLang="en-US" sz="100" b="0" i="0" u="none" strike="noStrike" kern="0" cap="none" spc="0" normalizeH="0" baseline="0" noProof="0" dirty="0">
                <a:ln>
                  <a:noFill/>
                </a:ln>
                <a:effectLst/>
                <a:uLnTx/>
                <a:uFillTx/>
              </a:rPr>
              <a:t>行业</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www.1ppt.com/hangye/ </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节日</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www.1ppt.com/jieri/           PPT</a:t>
            </a:r>
            <a:r>
              <a:rPr kumimoji="0" lang="zh-CN" altLang="en-US" sz="100" b="0" i="0" u="none" strike="noStrike" kern="0" cap="none" spc="0" normalizeH="0" baseline="0" noProof="0" dirty="0">
                <a:ln>
                  <a:noFill/>
                </a:ln>
                <a:effectLst/>
                <a:uLnTx/>
                <a:uFillTx/>
              </a:rPr>
              <a:t>素材下载：</a:t>
            </a:r>
            <a:r>
              <a:rPr kumimoji="0" lang="en-US" altLang="zh-CN" sz="100" b="0" i="0" u="none" strike="noStrike" kern="0" cap="none" spc="0" normalizeH="0" baseline="0" noProof="0" dirty="0">
                <a:ln>
                  <a:noFill/>
                </a:ln>
                <a:effectLst/>
                <a:uLnTx/>
                <a:uFillTx/>
              </a:rPr>
              <a:t>www.1ppt.com/sucai/</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背景图片：</a:t>
            </a:r>
            <a:r>
              <a:rPr kumimoji="0" lang="en-US" altLang="zh-CN" sz="100" b="0" i="0" u="none" strike="noStrike" kern="0" cap="none" spc="0" normalizeH="0" baseline="0" noProof="0" dirty="0">
                <a:ln>
                  <a:noFill/>
                </a:ln>
                <a:effectLst/>
                <a:uLnTx/>
                <a:uFillTx/>
              </a:rPr>
              <a:t>www.1ppt.com/beijing/      PPT</a:t>
            </a:r>
            <a:r>
              <a:rPr kumimoji="0" lang="zh-CN" altLang="en-US" sz="100" b="0" i="0" u="none" strike="noStrike" kern="0" cap="none" spc="0" normalizeH="0" baseline="0" noProof="0" dirty="0">
                <a:ln>
                  <a:noFill/>
                </a:ln>
                <a:effectLst/>
                <a:uLnTx/>
                <a:uFillTx/>
              </a:rPr>
              <a:t>图表下载：</a:t>
            </a:r>
            <a:r>
              <a:rPr kumimoji="0" lang="en-US" altLang="zh-CN" sz="100" b="0" i="0" u="none" strike="noStrike" kern="0" cap="none" spc="0" normalizeH="0" baseline="0" noProof="0" dirty="0">
                <a:ln>
                  <a:noFill/>
                </a:ln>
                <a:effectLst/>
                <a:uLnTx/>
                <a:uFillTx/>
              </a:rPr>
              <a:t>www.1ppt.com/tubiao/      </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优秀</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下载：</a:t>
            </a:r>
            <a:r>
              <a:rPr kumimoji="0" lang="en-US" altLang="zh-CN" sz="100" b="0" i="0" u="none" strike="noStrike" kern="0" cap="none" spc="0" normalizeH="0" baseline="0" noProof="0" dirty="0">
                <a:ln>
                  <a:noFill/>
                </a:ln>
                <a:effectLst/>
                <a:uLnTx/>
                <a:uFillTx/>
              </a:rPr>
              <a:t>www.1ppt.com/xiazai/        PPT</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www.1ppt.com/powerpoint/      </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Word</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www.1ppt.com/word/              Excel</a:t>
            </a:r>
            <a:r>
              <a:rPr kumimoji="0" lang="zh-CN" altLang="en-US" sz="100" b="0" i="0" u="none" strike="noStrike" kern="0" cap="none" spc="0" normalizeH="0" baseline="0" noProof="0" dirty="0">
                <a:ln>
                  <a:noFill/>
                </a:ln>
                <a:effectLst/>
                <a:uLnTx/>
                <a:uFillTx/>
              </a:rPr>
              <a:t>教程：</a:t>
            </a:r>
            <a:r>
              <a:rPr kumimoji="0" lang="en-US" altLang="zh-CN" sz="100" b="0" i="0" u="none" strike="noStrike" kern="0" cap="none" spc="0" normalizeH="0" baseline="0" noProof="0" dirty="0">
                <a:ln>
                  <a:noFill/>
                </a:ln>
                <a:effectLst/>
                <a:uLnTx/>
                <a:uFillTx/>
              </a:rPr>
              <a:t>www.1ppt.com/excel/  </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资料下载：</a:t>
            </a:r>
            <a:r>
              <a:rPr kumimoji="0" lang="en-US" altLang="zh-CN" sz="100" b="0" i="0" u="none" strike="noStrike" kern="0" cap="none" spc="0" normalizeH="0" baseline="0" noProof="0" dirty="0">
                <a:ln>
                  <a:noFill/>
                </a:ln>
                <a:effectLst/>
                <a:uLnTx/>
                <a:uFillTx/>
              </a:rPr>
              <a:t>www.1ppt.com/ziliao/                PPT</a:t>
            </a:r>
            <a:r>
              <a:rPr kumimoji="0" lang="zh-CN" altLang="en-US" sz="100" b="0" i="0" u="none" strike="noStrike" kern="0" cap="none" spc="0" normalizeH="0" baseline="0" noProof="0" dirty="0">
                <a:ln>
                  <a:noFill/>
                </a:ln>
                <a:effectLst/>
                <a:uLnTx/>
                <a:uFillTx/>
              </a:rPr>
              <a:t>课件下载：</a:t>
            </a:r>
            <a:r>
              <a:rPr kumimoji="0" lang="en-US" altLang="zh-CN" sz="100" b="0" i="0" u="none" strike="noStrike" kern="0" cap="none" spc="0" normalizeH="0" baseline="0" noProof="0" dirty="0">
                <a:ln>
                  <a:noFill/>
                </a:ln>
                <a:effectLst/>
                <a:uLnTx/>
                <a:uFillTx/>
              </a:rPr>
              <a:t>www.1ppt.com/kejian/ </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范文下载：</a:t>
            </a:r>
            <a:r>
              <a:rPr kumimoji="0" lang="en-US" altLang="zh-CN" sz="100" b="0" i="0" u="none" strike="noStrike" kern="0" cap="none" spc="0" normalizeH="0" baseline="0" noProof="0" dirty="0">
                <a:ln>
                  <a:noFill/>
                </a:ln>
                <a:effectLst/>
                <a:uLnTx/>
                <a:uFillTx/>
              </a:rPr>
              <a:t>www.1ppt.com/fanwen/             </a:t>
            </a:r>
            <a:r>
              <a:rPr kumimoji="0" lang="zh-CN" altLang="en-US" sz="100" b="0" i="0" u="none" strike="noStrike" kern="0" cap="none" spc="0" normalizeH="0" baseline="0" noProof="0" dirty="0">
                <a:ln>
                  <a:noFill/>
                </a:ln>
                <a:effectLst/>
                <a:uLnTx/>
                <a:uFillTx/>
              </a:rPr>
              <a:t>试卷下载：</a:t>
            </a:r>
            <a:r>
              <a:rPr kumimoji="0" lang="en-US" altLang="zh-CN" sz="100" b="0" i="0" u="none" strike="noStrike" kern="0" cap="none" spc="0" normalizeH="0" baseline="0" noProof="0" dirty="0">
                <a:ln>
                  <a:noFill/>
                </a:ln>
                <a:effectLst/>
                <a:uLnTx/>
                <a:uFillTx/>
              </a:rPr>
              <a:t>www.1ppt.com/shiti/  </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教案下载：</a:t>
            </a:r>
            <a:r>
              <a:rPr kumimoji="0" lang="en-US" altLang="zh-CN" sz="100" b="0" i="0" u="none" strike="noStrike" kern="0" cap="none" spc="0" normalizeH="0" baseline="0" noProof="0" dirty="0">
                <a:ln>
                  <a:noFill/>
                </a:ln>
                <a:effectLst/>
                <a:uLnTx/>
                <a:uFillTx/>
              </a:rPr>
              <a:t>www.1ppt.com/jiaoan/  </a:t>
            </a:r>
            <a:r>
              <a:rPr kumimoji="0" lang="en-US" altLang="zh-CN" sz="100" b="0" i="0" u="none" strike="noStrike" kern="0" cap="none" spc="0" normalizeH="0" baseline="0" noProof="0" dirty="0" smtClean="0">
                <a:ln>
                  <a:noFill/>
                </a:ln>
                <a:effectLst/>
                <a:uLnTx/>
                <a:uFillTx/>
              </a:rPr>
              <a:t>      PPT</a:t>
            </a:r>
            <a:r>
              <a:rPr kumimoji="0" lang="zh-CN" altLang="en-US" sz="100" b="0" i="0" u="none" strike="noStrike" kern="0" cap="none" spc="0" normalizeH="0" baseline="0" noProof="0" dirty="0" smtClean="0">
                <a:ln>
                  <a:noFill/>
                </a:ln>
                <a:effectLst/>
                <a:uLnTx/>
                <a:uFillTx/>
              </a:rPr>
              <a:t>论坛：</a:t>
            </a:r>
            <a:r>
              <a:rPr kumimoji="0" lang="en-US" altLang="zh-CN" sz="100" b="0" i="0" u="none" strike="noStrike" kern="0" cap="none" spc="0" normalizeH="0" baseline="0" noProof="0" dirty="0" smtClean="0">
                <a:ln>
                  <a:noFill/>
                </a:ln>
                <a:effectLst/>
                <a:uLnTx/>
                <a:uFillTx/>
              </a:rPr>
              <a:t>www.1ppt.cn</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 </a:t>
            </a:r>
            <a:endParaRPr kumimoji="0" lang="zh-CN" altLang="en-US" sz="100" b="0" i="0" u="none" strike="noStrike" kern="0" cap="none" spc="0" normalizeH="0" baseline="0" noProof="0" dirty="0">
              <a:ln>
                <a:noFill/>
              </a:ln>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19">
                                          <p:stCondLst>
                                            <p:cond delay="0"/>
                                          </p:stCondLst>
                                        </p:cTn>
                                        <p:tgtEl>
                                          <p:spTgt spid="8"/>
                                        </p:tgtEl>
                                      </p:cBhvr>
                                    </p:animEffect>
                                    <p:anim calcmode="lin" valueType="num">
                                      <p:cBhvr>
                                        <p:cTn id="8" dur="100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8"/>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8"/>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8"/>
                                        </p:tgtEl>
                                        <p:attrNameLst>
                                          <p:attrName>ppt_y</p:attrName>
                                        </p:attrNameLst>
                                      </p:cBhvr>
                                      <p:tavLst>
                                        <p:tav tm="0" fmla="#ppt_y-sin(pi*$)/81">
                                          <p:val>
                                            <p:fltVal val="0"/>
                                          </p:val>
                                        </p:tav>
                                        <p:tav tm="100000">
                                          <p:val>
                                            <p:fltVal val="1"/>
                                          </p:val>
                                        </p:tav>
                                      </p:tavLst>
                                    </p:anim>
                                    <p:animScale>
                                      <p:cBhvr>
                                        <p:cTn id="13" dur="14">
                                          <p:stCondLst>
                                            <p:cond delay="357"/>
                                          </p:stCondLst>
                                        </p:cTn>
                                        <p:tgtEl>
                                          <p:spTgt spid="8"/>
                                        </p:tgtEl>
                                      </p:cBhvr>
                                      <p:to x="100000" y="60000"/>
                                    </p:animScale>
                                    <p:animScale>
                                      <p:cBhvr>
                                        <p:cTn id="14" dur="91" decel="50000">
                                          <p:stCondLst>
                                            <p:cond delay="372"/>
                                          </p:stCondLst>
                                        </p:cTn>
                                        <p:tgtEl>
                                          <p:spTgt spid="8"/>
                                        </p:tgtEl>
                                      </p:cBhvr>
                                      <p:to x="100000" y="100000"/>
                                    </p:animScale>
                                    <p:animScale>
                                      <p:cBhvr>
                                        <p:cTn id="15" dur="14">
                                          <p:stCondLst>
                                            <p:cond delay="722"/>
                                          </p:stCondLst>
                                        </p:cTn>
                                        <p:tgtEl>
                                          <p:spTgt spid="8"/>
                                        </p:tgtEl>
                                      </p:cBhvr>
                                      <p:to x="100000" y="80000"/>
                                    </p:animScale>
                                    <p:animScale>
                                      <p:cBhvr>
                                        <p:cTn id="16" dur="91" decel="50000">
                                          <p:stCondLst>
                                            <p:cond delay="736"/>
                                          </p:stCondLst>
                                        </p:cTn>
                                        <p:tgtEl>
                                          <p:spTgt spid="8"/>
                                        </p:tgtEl>
                                      </p:cBhvr>
                                      <p:to x="100000" y="100000"/>
                                    </p:animScale>
                                    <p:animScale>
                                      <p:cBhvr>
                                        <p:cTn id="17" dur="14">
                                          <p:stCondLst>
                                            <p:cond delay="903"/>
                                          </p:stCondLst>
                                        </p:cTn>
                                        <p:tgtEl>
                                          <p:spTgt spid="8"/>
                                        </p:tgtEl>
                                      </p:cBhvr>
                                      <p:to x="100000" y="90000"/>
                                    </p:animScale>
                                    <p:animScale>
                                      <p:cBhvr>
                                        <p:cTn id="18" dur="91" decel="50000">
                                          <p:stCondLst>
                                            <p:cond delay="917"/>
                                          </p:stCondLst>
                                        </p:cTn>
                                        <p:tgtEl>
                                          <p:spTgt spid="8"/>
                                        </p:tgtEl>
                                      </p:cBhvr>
                                      <p:to x="100000" y="100000"/>
                                    </p:animScale>
                                    <p:animScale>
                                      <p:cBhvr>
                                        <p:cTn id="19" dur="14">
                                          <p:stCondLst>
                                            <p:cond delay="994"/>
                                          </p:stCondLst>
                                        </p:cTn>
                                        <p:tgtEl>
                                          <p:spTgt spid="8"/>
                                        </p:tgtEl>
                                      </p:cBhvr>
                                      <p:to x="100000" y="95000"/>
                                    </p:animScale>
                                    <p:animScale>
                                      <p:cBhvr>
                                        <p:cTn id="20" dur="91" decel="50000">
                                          <p:stCondLst>
                                            <p:cond delay="1009"/>
                                          </p:stCondLst>
                                        </p:cTn>
                                        <p:tgtEl>
                                          <p:spTgt spid="8"/>
                                        </p:tgtEl>
                                      </p:cBhvr>
                                      <p:to x="100000" y="100000"/>
                                    </p:animScale>
                                  </p:childTnLst>
                                </p:cTn>
                              </p:par>
                              <p:par>
                                <p:cTn id="21" presetID="1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6" presetClass="entr" presetSubtype="37"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970018" y="4012423"/>
            <a:ext cx="4656932" cy="219078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 name="圆角矩形 6"/>
          <p:cNvSpPr/>
          <p:nvPr/>
        </p:nvSpPr>
        <p:spPr>
          <a:xfrm>
            <a:off x="1449736" y="1718706"/>
            <a:ext cx="2260600" cy="219078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42"/>
          <p:cNvSpPr>
            <a:spLocks noChangeArrowheads="1"/>
          </p:cNvSpPr>
          <p:nvPr/>
        </p:nvSpPr>
        <p:spPr bwMode="auto">
          <a:xfrm>
            <a:off x="9749188" y="4041775"/>
            <a:ext cx="923925" cy="2260600"/>
          </a:xfrm>
          <a:prstGeom prst="rect">
            <a:avLst/>
          </a:prstGeom>
          <a:solidFill>
            <a:srgbClr val="2FA598">
              <a:alpha val="59999"/>
            </a:srgbClr>
          </a:solidFill>
          <a:ln>
            <a:noFill/>
          </a:ln>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46"/>
          <p:cNvSpPr>
            <a:spLocks noChangeAspect="1" noChangeArrowheads="1"/>
          </p:cNvSpPr>
          <p:nvPr/>
        </p:nvSpPr>
        <p:spPr bwMode="auto">
          <a:xfrm>
            <a:off x="1449738" y="4041775"/>
            <a:ext cx="3389313" cy="22606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47"/>
          <p:cNvSpPr>
            <a:spLocks noChangeAspect="1" noChangeArrowheads="1"/>
          </p:cNvSpPr>
          <p:nvPr/>
        </p:nvSpPr>
        <p:spPr bwMode="auto">
          <a:xfrm>
            <a:off x="3804002" y="1689101"/>
            <a:ext cx="3386137" cy="22590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59"/>
          <p:cNvSpPr>
            <a:spLocks noChangeAspect="1" noChangeArrowheads="1"/>
          </p:cNvSpPr>
          <p:nvPr/>
        </p:nvSpPr>
        <p:spPr bwMode="auto">
          <a:xfrm>
            <a:off x="7283799" y="1687513"/>
            <a:ext cx="3389312" cy="2260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57"/>
          <p:cNvSpPr>
            <a:spLocks noChangeArrowheads="1"/>
          </p:cNvSpPr>
          <p:nvPr/>
        </p:nvSpPr>
        <p:spPr bwMode="auto">
          <a:xfrm>
            <a:off x="1659287" y="2379704"/>
            <a:ext cx="1841500" cy="146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r" eaLnBrk="1" hangingPunct="1">
              <a:lnSpc>
                <a:spcPts val="2125"/>
              </a:lnSpc>
              <a:spcBef>
                <a:spcPct val="0"/>
              </a:spcBef>
              <a:buNone/>
            </a:pPr>
            <a:r>
              <a:rPr lang="zh-CN" altLang="en-US" sz="14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文字描述，总结括，内容大纲。文字述，总结概括，内容大纲。</a:t>
            </a:r>
            <a:r>
              <a:rPr lang="en-US" altLang="zh-CN" sz="14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r" eaLnBrk="1" hangingPunct="1">
              <a:lnSpc>
                <a:spcPts val="2125"/>
              </a:lnSpc>
              <a:spcBef>
                <a:spcPct val="0"/>
              </a:spcBef>
              <a:buNone/>
            </a:pPr>
            <a:endParaRPr lang="zh-CN" altLang="en-US" sz="1465"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56"/>
          <p:cNvSpPr>
            <a:spLocks noChangeArrowheads="1"/>
          </p:cNvSpPr>
          <p:nvPr/>
        </p:nvSpPr>
        <p:spPr bwMode="auto">
          <a:xfrm>
            <a:off x="1091916" y="1816102"/>
            <a:ext cx="2152651" cy="47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添加主题</a:t>
            </a:r>
            <a:endPar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44"/>
          <p:cNvSpPr>
            <a:spLocks noChangeArrowheads="1"/>
          </p:cNvSpPr>
          <p:nvPr/>
        </p:nvSpPr>
        <p:spPr bwMode="auto">
          <a:xfrm>
            <a:off x="6445281" y="4390171"/>
            <a:ext cx="3098800" cy="47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添加主题</a:t>
            </a:r>
            <a:endPar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45"/>
          <p:cNvSpPr>
            <a:spLocks noChangeArrowheads="1"/>
          </p:cNvSpPr>
          <p:nvPr/>
        </p:nvSpPr>
        <p:spPr bwMode="auto">
          <a:xfrm>
            <a:off x="5089876" y="4861599"/>
            <a:ext cx="4281487" cy="102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4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右键点击图片选择设置图片格式可直接替换图片，在此录入上述图表的综合描述说明，在此录入上述图表的综合分析说明，在此录入上述图表的综合分析说明，在此录入上述图表的综合分析说明。 </a:t>
            </a:r>
            <a:endParaRPr lang="zh-CN" altLang="en-US" sz="18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燕尾形 1"/>
          <p:cNvSpPr>
            <a:spLocks noChangeArrowheads="1"/>
          </p:cNvSpPr>
          <p:nvPr/>
        </p:nvSpPr>
        <p:spPr bwMode="auto">
          <a:xfrm>
            <a:off x="11049349" y="3690939"/>
            <a:ext cx="512763" cy="512763"/>
          </a:xfrm>
          <a:prstGeom prst="chevron">
            <a:avLst>
              <a:gd name="adj" fmla="val 50000"/>
            </a:avLst>
          </a:prstGeom>
          <a:solidFill>
            <a:srgbClr val="2FA598">
              <a:alpha val="29803"/>
            </a:srgbClr>
          </a:solidFill>
          <a:ln>
            <a:noFill/>
          </a:ln>
        </p:spPr>
        <p:txBody>
          <a:bodyPr lIns="91440" tIns="45720" rIns="91440" bIns="4572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65">
              <a:latin typeface="Arial" panose="020B0604020202020204" pitchFamily="34" charset="0"/>
              <a:ea typeface="微软雅黑" panose="020B0503020204020204" pitchFamily="34" charset="-122"/>
              <a:sym typeface="Arial" panose="020B0604020202020204" pitchFamily="34" charset="0"/>
            </a:endParaRPr>
          </a:p>
        </p:txBody>
      </p:sp>
      <p:sp>
        <p:nvSpPr>
          <p:cNvPr id="17" name="燕尾形 23"/>
          <p:cNvSpPr>
            <a:spLocks noChangeArrowheads="1"/>
          </p:cNvSpPr>
          <p:nvPr/>
        </p:nvSpPr>
        <p:spPr bwMode="auto">
          <a:xfrm flipH="1">
            <a:off x="614712" y="3690939"/>
            <a:ext cx="512763" cy="512763"/>
          </a:xfrm>
          <a:prstGeom prst="chevron">
            <a:avLst>
              <a:gd name="adj" fmla="val 50000"/>
            </a:avLst>
          </a:prstGeom>
          <a:solidFill>
            <a:srgbClr val="2FA598">
              <a:alpha val="29803"/>
            </a:srgbClr>
          </a:solidFill>
          <a:ln>
            <a:noFill/>
          </a:ln>
        </p:spPr>
        <p:txBody>
          <a:bodyPr lIns="91440" tIns="45720" rIns="91440" bIns="4572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65">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49667" y="2387287"/>
            <a:ext cx="661234" cy="661235"/>
            <a:chOff x="2614375" y="1638063"/>
            <a:chExt cx="495926" cy="495926"/>
          </a:xfrm>
        </p:grpSpPr>
        <p:grpSp>
          <p:nvGrpSpPr>
            <p:cNvPr id="19" name="组合 18"/>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extBox 1"/>
            <p:cNvSpPr txBox="1"/>
            <p:nvPr/>
          </p:nvSpPr>
          <p:spPr>
            <a:xfrm>
              <a:off x="2655125" y="1685971"/>
              <a:ext cx="424636" cy="377074"/>
            </a:xfrm>
            <a:prstGeom prst="rect">
              <a:avLst/>
            </a:prstGeom>
            <a:noFill/>
          </p:spPr>
          <p:txBody>
            <a:bodyPr wrap="none" rtlCol="0">
              <a:spAutoFit/>
            </a:bodyPr>
            <a:lstStyle/>
            <a:p>
              <a:r>
                <a:rPr lang="en-US" altLang="zh-CN" sz="2665" dirty="0">
                  <a:solidFill>
                    <a:srgbClr val="2FA598"/>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6925086" y="3681809"/>
            <a:ext cx="661235" cy="661235"/>
            <a:chOff x="5220935" y="2608954"/>
            <a:chExt cx="495926" cy="495926"/>
          </a:xfrm>
        </p:grpSpPr>
        <p:grpSp>
          <p:nvGrpSpPr>
            <p:cNvPr id="24" name="组合 23"/>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TextBox 59"/>
            <p:cNvSpPr txBox="1"/>
            <p:nvPr/>
          </p:nvSpPr>
          <p:spPr>
            <a:xfrm>
              <a:off x="5246722" y="2656862"/>
              <a:ext cx="424636" cy="377074"/>
            </a:xfrm>
            <a:prstGeom prst="rect">
              <a:avLst/>
            </a:prstGeom>
            <a:noFill/>
          </p:spPr>
          <p:txBody>
            <a:bodyPr wrap="none" rtlCol="0">
              <a:spAutoFit/>
            </a:bodyPr>
            <a:lstStyle/>
            <a:p>
              <a:r>
                <a:rPr lang="en-US" altLang="zh-CN" sz="2665" dirty="0">
                  <a:solidFill>
                    <a:srgbClr val="2FA598"/>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合 27"/>
          <p:cNvGrpSpPr/>
          <p:nvPr/>
        </p:nvGrpSpPr>
        <p:grpSpPr>
          <a:xfrm>
            <a:off x="4508433" y="5043943"/>
            <a:ext cx="661235" cy="661235"/>
            <a:chOff x="3408447" y="3630554"/>
            <a:chExt cx="495926" cy="495926"/>
          </a:xfrm>
        </p:grpSpPr>
        <p:grpSp>
          <p:nvGrpSpPr>
            <p:cNvPr id="29" name="组合 28"/>
            <p:cNvGrpSpPr/>
            <p:nvPr/>
          </p:nvGrpSpPr>
          <p:grpSpPr>
            <a:xfrm>
              <a:off x="3408447" y="3630554"/>
              <a:ext cx="495926" cy="495926"/>
              <a:chOff x="304800" y="673100"/>
              <a:chExt cx="4000500" cy="4000500"/>
            </a:xfrm>
            <a:effectLst>
              <a:outerShdw blurRad="317500" dist="1905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63"/>
            <p:cNvSpPr txBox="1"/>
            <p:nvPr/>
          </p:nvSpPr>
          <p:spPr>
            <a:xfrm>
              <a:off x="3434234" y="3678462"/>
              <a:ext cx="424636" cy="377074"/>
            </a:xfrm>
            <a:prstGeom prst="rect">
              <a:avLst/>
            </a:prstGeom>
            <a:noFill/>
          </p:spPr>
          <p:txBody>
            <a:bodyPr wrap="none" rtlCol="0">
              <a:spAutoFit/>
            </a:bodyPr>
            <a:lstStyle/>
            <a:p>
              <a:r>
                <a:rPr lang="en-US" altLang="zh-CN" sz="2665" dirty="0">
                  <a:solidFill>
                    <a:srgbClr val="2FA598"/>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文本框 32"/>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5" name="文本框 34"/>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6" name="文本框 35"/>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37" name="组合 36"/>
          <p:cNvGrpSpPr/>
          <p:nvPr/>
        </p:nvGrpSpPr>
        <p:grpSpPr>
          <a:xfrm>
            <a:off x="207781" y="101257"/>
            <a:ext cx="866606" cy="778226"/>
            <a:chOff x="283980" y="301282"/>
            <a:chExt cx="866605" cy="778226"/>
          </a:xfrm>
        </p:grpSpPr>
        <p:grpSp>
          <p:nvGrpSpPr>
            <p:cNvPr id="38" name="组合 37"/>
            <p:cNvGrpSpPr/>
            <p:nvPr/>
          </p:nvGrpSpPr>
          <p:grpSpPr>
            <a:xfrm>
              <a:off x="283980" y="301282"/>
              <a:ext cx="866605" cy="778226"/>
              <a:chOff x="225922" y="165203"/>
              <a:chExt cx="1038215" cy="932335"/>
            </a:xfrm>
          </p:grpSpPr>
          <p:sp>
            <p:nvSpPr>
              <p:cNvPr id="40" name="任意多边形 39"/>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0-#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0-#ppt_w/2"/>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ppt_x</p:attrName>
                                        </p:attrNameLst>
                                      </p:cBhvr>
                                      <p:tavLst>
                                        <p:tav tm="0">
                                          <p:val>
                                            <p:strVal val="1+#ppt_w/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1+#ppt_w/2"/>
                                          </p:val>
                                        </p:tav>
                                        <p:tav tm="100000">
                                          <p:val>
                                            <p:strVal val="#ppt_x"/>
                                          </p:val>
                                        </p:tav>
                                      </p:tavLst>
                                    </p:anim>
                                    <p:anim calcmode="lin" valueType="num">
                                      <p:cBhvr>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up)">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down)">
                                      <p:cBhvr>
                                        <p:cTn id="64"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autoUpdateAnimBg="0"/>
      <p:bldP spid="9" grpId="0" bldLvl="0" animBg="1" autoUpdateAnimBg="0"/>
      <p:bldP spid="10" grpId="0" bldLvl="0" animBg="1" autoUpdateAnimBg="0"/>
      <p:bldP spid="11" grpId="0" bldLvl="0" animBg="1" autoUpdateAnimBg="0"/>
      <p:bldP spid="12" grpId="0"/>
      <p:bldP spid="13" grpId="0"/>
      <p:bldP spid="14" grpId="0"/>
      <p:bldP spid="15"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207781" y="101257"/>
            <a:ext cx="866606" cy="778226"/>
            <a:chOff x="283980" y="301282"/>
            <a:chExt cx="86660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grpSp>
        <p:nvGrpSpPr>
          <p:cNvPr id="36" name="组合 35"/>
          <p:cNvGrpSpPr/>
          <p:nvPr/>
        </p:nvGrpSpPr>
        <p:grpSpPr>
          <a:xfrm>
            <a:off x="4310414" y="1762171"/>
            <a:ext cx="1672833" cy="1862808"/>
            <a:chOff x="4358038" y="1762171"/>
            <a:chExt cx="1672833" cy="1862808"/>
          </a:xfrm>
        </p:grpSpPr>
        <p:sp>
          <p:nvSpPr>
            <p:cNvPr id="20" name="任意多边形 19"/>
            <p:cNvSpPr/>
            <p:nvPr/>
          </p:nvSpPr>
          <p:spPr>
            <a:xfrm rot="5400000">
              <a:off x="4263051" y="1857158"/>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803"/>
            <p:cNvSpPr/>
            <p:nvPr/>
          </p:nvSpPr>
          <p:spPr bwMode="auto">
            <a:xfrm>
              <a:off x="4772886" y="2293049"/>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6278049" y="1762171"/>
            <a:ext cx="1672833" cy="1862808"/>
            <a:chOff x="6325672" y="1762171"/>
            <a:chExt cx="1672833" cy="1862808"/>
          </a:xfrm>
        </p:grpSpPr>
        <p:sp>
          <p:nvSpPr>
            <p:cNvPr id="18" name="任意多边形 17"/>
            <p:cNvSpPr/>
            <p:nvPr/>
          </p:nvSpPr>
          <p:spPr>
            <a:xfrm rot="5400000">
              <a:off x="6230685" y="1857158"/>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817"/>
            <p:cNvSpPr>
              <a:spLocks noEditPoints="1"/>
            </p:cNvSpPr>
            <p:nvPr/>
          </p:nvSpPr>
          <p:spPr bwMode="auto">
            <a:xfrm>
              <a:off x="6741738" y="2269159"/>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5294232" y="3458998"/>
            <a:ext cx="1672833" cy="1862808"/>
            <a:chOff x="5341855" y="3458998"/>
            <a:chExt cx="1672833" cy="1862808"/>
          </a:xfrm>
        </p:grpSpPr>
        <p:sp>
          <p:nvSpPr>
            <p:cNvPr id="19" name="任意多边形 18"/>
            <p:cNvSpPr/>
            <p:nvPr/>
          </p:nvSpPr>
          <p:spPr>
            <a:xfrm rot="5400000">
              <a:off x="5246868" y="3553985"/>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5710646" y="4009409"/>
              <a:ext cx="935252" cy="761984"/>
              <a:chOff x="8323263" y="-182563"/>
              <a:chExt cx="754063" cy="614364"/>
            </a:xfrm>
            <a:solidFill>
              <a:srgbClr val="2FA598"/>
            </a:solidFill>
          </p:grpSpPr>
          <p:sp>
            <p:nvSpPr>
              <p:cNvPr id="27"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0" name="组合 39"/>
          <p:cNvGrpSpPr/>
          <p:nvPr/>
        </p:nvGrpSpPr>
        <p:grpSpPr>
          <a:xfrm>
            <a:off x="3952070" y="2851060"/>
            <a:ext cx="1107996" cy="849336"/>
            <a:chOff x="3999693" y="2851060"/>
            <a:chExt cx="1107995" cy="849336"/>
          </a:xfrm>
        </p:grpSpPr>
        <p:sp>
          <p:nvSpPr>
            <p:cNvPr id="23" name="任意多边形 22"/>
            <p:cNvSpPr/>
            <p:nvPr/>
          </p:nvSpPr>
          <p:spPr>
            <a:xfrm rot="5400000">
              <a:off x="3963913" y="2894369"/>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999693" y="2952563"/>
              <a:ext cx="11079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51%</a:t>
              </a:r>
              <a:endParaRPr lang="zh-CN" altLang="en-US" sz="3600" dirty="0">
                <a:solidFill>
                  <a:srgbClr val="2FA598"/>
                </a:solidFill>
                <a:latin typeface="Agency FB" panose="020B0503020202020204" pitchFamily="34" charset="0"/>
              </a:endParaRPr>
            </a:p>
          </p:txBody>
        </p:sp>
      </p:grpSp>
      <p:grpSp>
        <p:nvGrpSpPr>
          <p:cNvPr id="42" name="组合 41"/>
          <p:cNvGrpSpPr/>
          <p:nvPr/>
        </p:nvGrpSpPr>
        <p:grpSpPr>
          <a:xfrm>
            <a:off x="7404985" y="1536194"/>
            <a:ext cx="1107996" cy="849336"/>
            <a:chOff x="7452604" y="1536194"/>
            <a:chExt cx="1107995" cy="849336"/>
          </a:xfrm>
        </p:grpSpPr>
        <p:sp>
          <p:nvSpPr>
            <p:cNvPr id="21" name="任意多边形 20"/>
            <p:cNvSpPr/>
            <p:nvPr/>
          </p:nvSpPr>
          <p:spPr>
            <a:xfrm rot="5400000">
              <a:off x="7456098" y="1579503"/>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452604" y="1637697"/>
              <a:ext cx="11079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76%</a:t>
              </a:r>
              <a:endParaRPr lang="zh-CN" altLang="en-US" sz="3600" dirty="0">
                <a:solidFill>
                  <a:srgbClr val="2FA598"/>
                </a:solidFill>
                <a:latin typeface="Agency FB" panose="020B0503020202020204" pitchFamily="34" charset="0"/>
              </a:endParaRPr>
            </a:p>
          </p:txBody>
        </p:sp>
      </p:grpSp>
      <p:grpSp>
        <p:nvGrpSpPr>
          <p:cNvPr id="44" name="组合 43"/>
          <p:cNvGrpSpPr/>
          <p:nvPr/>
        </p:nvGrpSpPr>
        <p:grpSpPr>
          <a:xfrm>
            <a:off x="6622358" y="4472470"/>
            <a:ext cx="1107996" cy="849336"/>
            <a:chOff x="6669979" y="4472470"/>
            <a:chExt cx="1107995" cy="849336"/>
          </a:xfrm>
        </p:grpSpPr>
        <p:sp>
          <p:nvSpPr>
            <p:cNvPr id="22" name="任意多边形 21"/>
            <p:cNvSpPr/>
            <p:nvPr/>
          </p:nvSpPr>
          <p:spPr>
            <a:xfrm rot="5400000">
              <a:off x="6679885" y="4515779"/>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669979" y="4573973"/>
              <a:ext cx="11079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92%</a:t>
              </a:r>
              <a:endParaRPr lang="zh-CN" altLang="en-US" sz="3600" dirty="0">
                <a:solidFill>
                  <a:srgbClr val="2FA598"/>
                </a:solidFill>
                <a:latin typeface="Agency FB" panose="020B0503020202020204" pitchFamily="34" charset="0"/>
              </a:endParaRPr>
            </a:p>
          </p:txBody>
        </p:sp>
      </p:grpSp>
      <p:sp>
        <p:nvSpPr>
          <p:cNvPr id="45" name="矩形 44"/>
          <p:cNvSpPr/>
          <p:nvPr/>
        </p:nvSpPr>
        <p:spPr>
          <a:xfrm>
            <a:off x="8249816" y="1536194"/>
            <a:ext cx="2335577" cy="400110"/>
          </a:xfrm>
          <a:prstGeom prst="rect">
            <a:avLst/>
          </a:prstGeom>
        </p:spPr>
        <p:txBody>
          <a:bodyPr wrap="squar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6" name="矩形 45"/>
          <p:cNvSpPr/>
          <p:nvPr/>
        </p:nvSpPr>
        <p:spPr>
          <a:xfrm>
            <a:off x="8249815" y="1954293"/>
            <a:ext cx="3510728"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7471522" y="4422889"/>
            <a:ext cx="2335577" cy="400110"/>
          </a:xfrm>
          <a:prstGeom prst="rect">
            <a:avLst/>
          </a:prstGeom>
        </p:spPr>
        <p:txBody>
          <a:bodyPr wrap="squar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8" name="矩形 47"/>
          <p:cNvSpPr/>
          <p:nvPr/>
        </p:nvSpPr>
        <p:spPr>
          <a:xfrm>
            <a:off x="7471521" y="4840988"/>
            <a:ext cx="3510728"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1616013" y="2839164"/>
            <a:ext cx="2335577" cy="400110"/>
          </a:xfrm>
          <a:prstGeom prst="rect">
            <a:avLst/>
          </a:prstGeom>
        </p:spPr>
        <p:txBody>
          <a:bodyPr wrap="squar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440861" y="3257262"/>
            <a:ext cx="3510728"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300"/>
                                        <p:tgtEl>
                                          <p:spTgt spid="36"/>
                                        </p:tgtEl>
                                        <p:attrNameLst>
                                          <p:attrName>ppt_y</p:attrName>
                                        </p:attrNameLst>
                                      </p:cBhvr>
                                      <p:tavLst>
                                        <p:tav tm="0">
                                          <p:val>
                                            <p:strVal val="#ppt_y+#ppt_h*1.125000"/>
                                          </p:val>
                                        </p:tav>
                                        <p:tav tm="100000">
                                          <p:val>
                                            <p:strVal val="#ppt_y"/>
                                          </p:val>
                                        </p:tav>
                                      </p:tavLst>
                                    </p:anim>
                                    <p:animEffect transition="in" filter="wipe(up)">
                                      <p:cBhvr>
                                        <p:cTn id="8" dur="300"/>
                                        <p:tgtEl>
                                          <p:spTgt spid="36"/>
                                        </p:tgtEl>
                                      </p:cBhvr>
                                    </p:animEffect>
                                  </p:childTnLst>
                                </p:cTn>
                              </p:par>
                              <p:par>
                                <p:cTn id="9" presetID="2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right)">
                                      <p:cBhvr>
                                        <p:cTn id="11" dur="500"/>
                                        <p:tgtEl>
                                          <p:spTgt spid="40"/>
                                        </p:tgtEl>
                                      </p:cBhvr>
                                    </p:animEffec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anim calcmode="lin" valueType="num">
                                      <p:cBhvr>
                                        <p:cTn id="16" dur="500" fill="hold"/>
                                        <p:tgtEl>
                                          <p:spTgt spid="49"/>
                                        </p:tgtEl>
                                        <p:attrNameLst>
                                          <p:attrName>ppt_x</p:attrName>
                                        </p:attrNameLst>
                                      </p:cBhvr>
                                      <p:tavLst>
                                        <p:tav tm="0">
                                          <p:val>
                                            <p:strVal val="#ppt_x"/>
                                          </p:val>
                                        </p:tav>
                                        <p:tav tm="100000">
                                          <p:val>
                                            <p:strVal val="#ppt_x"/>
                                          </p:val>
                                        </p:tav>
                                      </p:tavLst>
                                    </p:anim>
                                    <p:anim calcmode="lin" valueType="num">
                                      <p:cBhvr>
                                        <p:cTn id="17" dur="500" fill="hold"/>
                                        <p:tgtEl>
                                          <p:spTgt spid="49"/>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p:cTn id="20" dur="600" fill="hold"/>
                                        <p:tgtEl>
                                          <p:spTgt spid="50"/>
                                        </p:tgtEl>
                                        <p:attrNameLst>
                                          <p:attrName>ppt_w</p:attrName>
                                        </p:attrNameLst>
                                      </p:cBhvr>
                                      <p:tavLst>
                                        <p:tav tm="0">
                                          <p:val>
                                            <p:fltVal val="0"/>
                                          </p:val>
                                        </p:tav>
                                        <p:tav tm="100000">
                                          <p:val>
                                            <p:strVal val="#ppt_w"/>
                                          </p:val>
                                        </p:tav>
                                      </p:tavLst>
                                    </p:anim>
                                    <p:anim calcmode="lin" valueType="num">
                                      <p:cBhvr>
                                        <p:cTn id="21" dur="600" fill="hold"/>
                                        <p:tgtEl>
                                          <p:spTgt spid="50"/>
                                        </p:tgtEl>
                                        <p:attrNameLst>
                                          <p:attrName>ppt_h</p:attrName>
                                        </p:attrNameLst>
                                      </p:cBhvr>
                                      <p:tavLst>
                                        <p:tav tm="0">
                                          <p:val>
                                            <p:fltVal val="0"/>
                                          </p:val>
                                        </p:tav>
                                        <p:tav tm="100000">
                                          <p:val>
                                            <p:strVal val="#ppt_h"/>
                                          </p:val>
                                        </p:tav>
                                      </p:tavLst>
                                    </p:anim>
                                    <p:animEffect transition="in" filter="fade">
                                      <p:cBhvr>
                                        <p:cTn id="22" dur="600"/>
                                        <p:tgtEl>
                                          <p:spTgt spid="5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300"/>
                                        <p:tgtEl>
                                          <p:spTgt spid="35"/>
                                        </p:tgtEl>
                                        <p:attrNameLst>
                                          <p:attrName>ppt_y</p:attrName>
                                        </p:attrNameLst>
                                      </p:cBhvr>
                                      <p:tavLst>
                                        <p:tav tm="0">
                                          <p:val>
                                            <p:strVal val="#ppt_y+#ppt_h*1.125000"/>
                                          </p:val>
                                        </p:tav>
                                        <p:tav tm="100000">
                                          <p:val>
                                            <p:strVal val="#ppt_y"/>
                                          </p:val>
                                        </p:tav>
                                      </p:tavLst>
                                    </p:anim>
                                    <p:animEffect transition="in" filter="wipe(up)">
                                      <p:cBhvr>
                                        <p:cTn id="27" dur="300"/>
                                        <p:tgtEl>
                                          <p:spTgt spid="35"/>
                                        </p:tgtEl>
                                      </p:cBhvr>
                                    </p:animEffect>
                                  </p:childTnLst>
                                </p:cTn>
                              </p:par>
                              <p:par>
                                <p:cTn id="28" presetID="22" presetClass="entr" presetSubtype="8"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1500"/>
                            </p:stCondLst>
                            <p:childTnLst>
                              <p:par>
                                <p:cTn id="32" presetID="47"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anim calcmode="lin" valueType="num">
                                      <p:cBhvr>
                                        <p:cTn id="35" dur="500" fill="hold"/>
                                        <p:tgtEl>
                                          <p:spTgt spid="45"/>
                                        </p:tgtEl>
                                        <p:attrNameLst>
                                          <p:attrName>ppt_x</p:attrName>
                                        </p:attrNameLst>
                                      </p:cBhvr>
                                      <p:tavLst>
                                        <p:tav tm="0">
                                          <p:val>
                                            <p:strVal val="#ppt_x"/>
                                          </p:val>
                                        </p:tav>
                                        <p:tav tm="100000">
                                          <p:val>
                                            <p:strVal val="#ppt_x"/>
                                          </p:val>
                                        </p:tav>
                                      </p:tavLst>
                                    </p:anim>
                                    <p:anim calcmode="lin" valueType="num">
                                      <p:cBhvr>
                                        <p:cTn id="36" dur="500" fill="hold"/>
                                        <p:tgtEl>
                                          <p:spTgt spid="45"/>
                                        </p:tgtEl>
                                        <p:attrNameLst>
                                          <p:attrName>ppt_y</p:attrName>
                                        </p:attrNameLst>
                                      </p:cBhvr>
                                      <p:tavLst>
                                        <p:tav tm="0">
                                          <p:val>
                                            <p:strVal val="#ppt_y-.1"/>
                                          </p:val>
                                        </p:tav>
                                        <p:tav tm="100000">
                                          <p:val>
                                            <p:strVal val="#ppt_y"/>
                                          </p:val>
                                        </p:tav>
                                      </p:tavLst>
                                    </p:anim>
                                  </p:childTnLst>
                                </p:cTn>
                              </p:par>
                              <p:par>
                                <p:cTn id="37" presetID="53"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p:cTn id="39" dur="600" fill="hold"/>
                                        <p:tgtEl>
                                          <p:spTgt spid="46"/>
                                        </p:tgtEl>
                                        <p:attrNameLst>
                                          <p:attrName>ppt_w</p:attrName>
                                        </p:attrNameLst>
                                      </p:cBhvr>
                                      <p:tavLst>
                                        <p:tav tm="0">
                                          <p:val>
                                            <p:fltVal val="0"/>
                                          </p:val>
                                        </p:tav>
                                        <p:tav tm="100000">
                                          <p:val>
                                            <p:strVal val="#ppt_w"/>
                                          </p:val>
                                        </p:tav>
                                      </p:tavLst>
                                    </p:anim>
                                    <p:anim calcmode="lin" valueType="num">
                                      <p:cBhvr>
                                        <p:cTn id="40" dur="600" fill="hold"/>
                                        <p:tgtEl>
                                          <p:spTgt spid="46"/>
                                        </p:tgtEl>
                                        <p:attrNameLst>
                                          <p:attrName>ppt_h</p:attrName>
                                        </p:attrNameLst>
                                      </p:cBhvr>
                                      <p:tavLst>
                                        <p:tav tm="0">
                                          <p:val>
                                            <p:fltVal val="0"/>
                                          </p:val>
                                        </p:tav>
                                        <p:tav tm="100000">
                                          <p:val>
                                            <p:strVal val="#ppt_h"/>
                                          </p:val>
                                        </p:tav>
                                      </p:tavLst>
                                    </p:anim>
                                    <p:animEffect transition="in" filter="fade">
                                      <p:cBhvr>
                                        <p:cTn id="41" dur="600"/>
                                        <p:tgtEl>
                                          <p:spTgt spid="46"/>
                                        </p:tgtEl>
                                      </p:cBhvr>
                                    </p:animEffect>
                                  </p:childTnLst>
                                </p:cTn>
                              </p:par>
                            </p:childTnLst>
                          </p:cTn>
                        </p:par>
                        <p:par>
                          <p:cTn id="42" fill="hold">
                            <p:stCondLst>
                              <p:cond delay="2000"/>
                            </p:stCondLst>
                            <p:childTnLst>
                              <p:par>
                                <p:cTn id="43" presetID="1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00"/>
                                        <p:tgtEl>
                                          <p:spTgt spid="34"/>
                                        </p:tgtEl>
                                        <p:attrNameLst>
                                          <p:attrName>ppt_y</p:attrName>
                                        </p:attrNameLst>
                                      </p:cBhvr>
                                      <p:tavLst>
                                        <p:tav tm="0">
                                          <p:val>
                                            <p:strVal val="#ppt_y+#ppt_h*1.125000"/>
                                          </p:val>
                                        </p:tav>
                                        <p:tav tm="100000">
                                          <p:val>
                                            <p:strVal val="#ppt_y"/>
                                          </p:val>
                                        </p:tav>
                                      </p:tavLst>
                                    </p:anim>
                                    <p:animEffect transition="in" filter="wipe(up)">
                                      <p:cBhvr>
                                        <p:cTn id="46" dur="300"/>
                                        <p:tgtEl>
                                          <p:spTgt spid="34"/>
                                        </p:tgtEl>
                                      </p:cBhvr>
                                    </p:animEffect>
                                  </p:childTnLst>
                                </p:cTn>
                              </p:par>
                              <p:par>
                                <p:cTn id="47" presetID="22" presetClass="entr" presetSubtype="8"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par>
                          <p:cTn id="50" fill="hold">
                            <p:stCondLst>
                              <p:cond delay="2500"/>
                            </p:stCondLst>
                            <p:childTnLst>
                              <p:par>
                                <p:cTn id="51" presetID="47" presetClass="entr" presetSubtype="0" fill="hold" grpId="0"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anim calcmode="lin" valueType="num">
                                      <p:cBhvr>
                                        <p:cTn id="54" dur="500" fill="hold"/>
                                        <p:tgtEl>
                                          <p:spTgt spid="47"/>
                                        </p:tgtEl>
                                        <p:attrNameLst>
                                          <p:attrName>ppt_x</p:attrName>
                                        </p:attrNameLst>
                                      </p:cBhvr>
                                      <p:tavLst>
                                        <p:tav tm="0">
                                          <p:val>
                                            <p:strVal val="#ppt_x"/>
                                          </p:val>
                                        </p:tav>
                                        <p:tav tm="100000">
                                          <p:val>
                                            <p:strVal val="#ppt_x"/>
                                          </p:val>
                                        </p:tav>
                                      </p:tavLst>
                                    </p:anim>
                                    <p:anim calcmode="lin" valueType="num">
                                      <p:cBhvr>
                                        <p:cTn id="55" dur="500" fill="hold"/>
                                        <p:tgtEl>
                                          <p:spTgt spid="47"/>
                                        </p:tgtEl>
                                        <p:attrNameLst>
                                          <p:attrName>ppt_y</p:attrName>
                                        </p:attrNameLst>
                                      </p:cBhvr>
                                      <p:tavLst>
                                        <p:tav tm="0">
                                          <p:val>
                                            <p:strVal val="#ppt_y-.1"/>
                                          </p:val>
                                        </p:tav>
                                        <p:tav tm="100000">
                                          <p:val>
                                            <p:strVal val="#ppt_y"/>
                                          </p:val>
                                        </p:tav>
                                      </p:tavLst>
                                    </p:anim>
                                  </p:childTnLst>
                                </p:cTn>
                              </p:par>
                              <p:par>
                                <p:cTn id="56" presetID="53" presetClass="entr" presetSubtype="16"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p:cTn id="58" dur="600" fill="hold"/>
                                        <p:tgtEl>
                                          <p:spTgt spid="48"/>
                                        </p:tgtEl>
                                        <p:attrNameLst>
                                          <p:attrName>ppt_w</p:attrName>
                                        </p:attrNameLst>
                                      </p:cBhvr>
                                      <p:tavLst>
                                        <p:tav tm="0">
                                          <p:val>
                                            <p:fltVal val="0"/>
                                          </p:val>
                                        </p:tav>
                                        <p:tav tm="100000">
                                          <p:val>
                                            <p:strVal val="#ppt_w"/>
                                          </p:val>
                                        </p:tav>
                                      </p:tavLst>
                                    </p:anim>
                                    <p:anim calcmode="lin" valueType="num">
                                      <p:cBhvr>
                                        <p:cTn id="59" dur="600" fill="hold"/>
                                        <p:tgtEl>
                                          <p:spTgt spid="48"/>
                                        </p:tgtEl>
                                        <p:attrNameLst>
                                          <p:attrName>ppt_h</p:attrName>
                                        </p:attrNameLst>
                                      </p:cBhvr>
                                      <p:tavLst>
                                        <p:tav tm="0">
                                          <p:val>
                                            <p:fltVal val="0"/>
                                          </p:val>
                                        </p:tav>
                                        <p:tav tm="100000">
                                          <p:val>
                                            <p:strVal val="#ppt_h"/>
                                          </p:val>
                                        </p:tav>
                                      </p:tavLst>
                                    </p:anim>
                                    <p:animEffect transition="in" filter="fade">
                                      <p:cBhvr>
                                        <p:cTn id="60" dur="6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207781" y="101257"/>
            <a:ext cx="866606" cy="778226"/>
            <a:chOff x="283980" y="301282"/>
            <a:chExt cx="86660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sp>
        <p:nvSpPr>
          <p:cNvPr id="19" name="等腰三角形 18"/>
          <p:cNvSpPr/>
          <p:nvPr/>
        </p:nvSpPr>
        <p:spPr>
          <a:xfrm rot="5400000">
            <a:off x="2413264" y="2644490"/>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7984507" y="2644490"/>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flipH="1">
            <a:off x="4034675" y="4510999"/>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flipH="1">
            <a:off x="9605917" y="4510999"/>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62057" y="2204571"/>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24" name="矩形 23"/>
          <p:cNvSpPr/>
          <p:nvPr/>
        </p:nvSpPr>
        <p:spPr>
          <a:xfrm>
            <a:off x="2862057" y="2544818"/>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8533389" y="2163026"/>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26" name="矩形 25"/>
          <p:cNvSpPr/>
          <p:nvPr/>
        </p:nvSpPr>
        <p:spPr>
          <a:xfrm>
            <a:off x="8533389" y="2503273"/>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827234" y="4071018"/>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28" name="矩形 27"/>
          <p:cNvSpPr/>
          <p:nvPr/>
        </p:nvSpPr>
        <p:spPr>
          <a:xfrm>
            <a:off x="809871" y="4411265"/>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7305833" y="4071018"/>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30" name="矩形 29"/>
          <p:cNvSpPr/>
          <p:nvPr/>
        </p:nvSpPr>
        <p:spPr>
          <a:xfrm>
            <a:off x="6321129" y="4411265"/>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098030" y="2163026"/>
            <a:ext cx="1118780" cy="1245834"/>
            <a:chOff x="1098029" y="2163026"/>
            <a:chExt cx="1118780" cy="1245834"/>
          </a:xfrm>
        </p:grpSpPr>
        <p:sp>
          <p:nvSpPr>
            <p:cNvPr id="15" name="任意多边形 14"/>
            <p:cNvSpPr/>
            <p:nvPr/>
          </p:nvSpPr>
          <p:spPr>
            <a:xfrm rot="5400000">
              <a:off x="1034502" y="2226553"/>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803"/>
            <p:cNvSpPr/>
            <p:nvPr/>
          </p:nvSpPr>
          <p:spPr bwMode="auto">
            <a:xfrm>
              <a:off x="1334796" y="2478982"/>
              <a:ext cx="645246" cy="613922"/>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6645015" y="2186917"/>
            <a:ext cx="1118780" cy="1245834"/>
            <a:chOff x="6645014" y="2186917"/>
            <a:chExt cx="1118780" cy="1245834"/>
          </a:xfrm>
        </p:grpSpPr>
        <p:sp>
          <p:nvSpPr>
            <p:cNvPr id="16" name="任意多边形 15"/>
            <p:cNvSpPr/>
            <p:nvPr/>
          </p:nvSpPr>
          <p:spPr>
            <a:xfrm rot="5400000">
              <a:off x="6581487" y="2250444"/>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817"/>
            <p:cNvSpPr>
              <a:spLocks noEditPoints="1"/>
            </p:cNvSpPr>
            <p:nvPr/>
          </p:nvSpPr>
          <p:spPr bwMode="auto">
            <a:xfrm>
              <a:off x="6883056" y="2465374"/>
              <a:ext cx="642696" cy="641138"/>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4547110" y="4025144"/>
            <a:ext cx="1118780" cy="1245834"/>
            <a:chOff x="4547109" y="4025144"/>
            <a:chExt cx="1118780" cy="1245834"/>
          </a:xfrm>
        </p:grpSpPr>
        <p:sp>
          <p:nvSpPr>
            <p:cNvPr id="18" name="任意多边形 17"/>
            <p:cNvSpPr/>
            <p:nvPr/>
          </p:nvSpPr>
          <p:spPr>
            <a:xfrm rot="5400000">
              <a:off x="4483582" y="4088671"/>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4789701" y="4391737"/>
              <a:ext cx="629218" cy="512648"/>
              <a:chOff x="8323263" y="-182563"/>
              <a:chExt cx="754063" cy="614364"/>
            </a:xfrm>
            <a:solidFill>
              <a:srgbClr val="2FA598"/>
            </a:solidFill>
          </p:grpSpPr>
          <p:sp>
            <p:nvSpPr>
              <p:cNvPr id="36"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7" name="组合 46"/>
          <p:cNvGrpSpPr/>
          <p:nvPr/>
        </p:nvGrpSpPr>
        <p:grpSpPr>
          <a:xfrm>
            <a:off x="10114079" y="4025144"/>
            <a:ext cx="1118780" cy="1245834"/>
            <a:chOff x="10114078" y="4025144"/>
            <a:chExt cx="1118780" cy="1245834"/>
          </a:xfrm>
        </p:grpSpPr>
        <p:sp>
          <p:nvSpPr>
            <p:cNvPr id="17" name="任意多边形 16"/>
            <p:cNvSpPr/>
            <p:nvPr/>
          </p:nvSpPr>
          <p:spPr>
            <a:xfrm rot="5400000">
              <a:off x="10050551" y="4088671"/>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0389178" y="4363994"/>
              <a:ext cx="568580" cy="561508"/>
              <a:chOff x="2089150" y="2809876"/>
              <a:chExt cx="638175" cy="630238"/>
            </a:xfrm>
            <a:solidFill>
              <a:srgbClr val="2FA598"/>
            </a:solidFill>
          </p:grpSpPr>
          <p:sp>
            <p:nvSpPr>
              <p:cNvPr id="42" name="Freeform 828"/>
              <p:cNvSpPr>
                <a:spLocks noEditPoints="1"/>
              </p:cNvSpPr>
              <p:nvPr/>
            </p:nvSpPr>
            <p:spPr bwMode="auto">
              <a:xfrm>
                <a:off x="2089150" y="2809876"/>
                <a:ext cx="552450" cy="630238"/>
              </a:xfrm>
              <a:custGeom>
                <a:avLst/>
                <a:gdLst>
                  <a:gd name="T0" fmla="*/ 0 w 147"/>
                  <a:gd name="T1" fmla="*/ 10 h 168"/>
                  <a:gd name="T2" fmla="*/ 0 w 147"/>
                  <a:gd name="T3" fmla="*/ 158 h 168"/>
                  <a:gd name="T4" fmla="*/ 10 w 147"/>
                  <a:gd name="T5" fmla="*/ 168 h 168"/>
                  <a:gd name="T6" fmla="*/ 22 w 147"/>
                  <a:gd name="T7" fmla="*/ 168 h 168"/>
                  <a:gd name="T8" fmla="*/ 22 w 147"/>
                  <a:gd name="T9" fmla="*/ 0 h 168"/>
                  <a:gd name="T10" fmla="*/ 10 w 147"/>
                  <a:gd name="T11" fmla="*/ 0 h 168"/>
                  <a:gd name="T12" fmla="*/ 0 w 147"/>
                  <a:gd name="T13" fmla="*/ 10 h 168"/>
                  <a:gd name="T14" fmla="*/ 34 w 147"/>
                  <a:gd name="T15" fmla="*/ 0 h 168"/>
                  <a:gd name="T16" fmla="*/ 34 w 147"/>
                  <a:gd name="T17" fmla="*/ 168 h 168"/>
                  <a:gd name="T18" fmla="*/ 147 w 147"/>
                  <a:gd name="T19" fmla="*/ 168 h 168"/>
                  <a:gd name="T20" fmla="*/ 147 w 147"/>
                  <a:gd name="T21" fmla="*/ 0 h 168"/>
                  <a:gd name="T22" fmla="*/ 34 w 147"/>
                  <a:gd name="T23" fmla="*/ 0 h 168"/>
                  <a:gd name="T24" fmla="*/ 134 w 147"/>
                  <a:gd name="T25" fmla="*/ 124 h 168"/>
                  <a:gd name="T26" fmla="*/ 47 w 147"/>
                  <a:gd name="T27" fmla="*/ 124 h 168"/>
                  <a:gd name="T28" fmla="*/ 47 w 147"/>
                  <a:gd name="T29" fmla="*/ 111 h 168"/>
                  <a:gd name="T30" fmla="*/ 58 w 147"/>
                  <a:gd name="T31" fmla="*/ 104 h 168"/>
                  <a:gd name="T32" fmla="*/ 71 w 147"/>
                  <a:gd name="T33" fmla="*/ 99 h 168"/>
                  <a:gd name="T34" fmla="*/ 75 w 147"/>
                  <a:gd name="T35" fmla="*/ 98 h 168"/>
                  <a:gd name="T36" fmla="*/ 79 w 147"/>
                  <a:gd name="T37" fmla="*/ 92 h 168"/>
                  <a:gd name="T38" fmla="*/ 80 w 147"/>
                  <a:gd name="T39" fmla="*/ 91 h 168"/>
                  <a:gd name="T40" fmla="*/ 78 w 147"/>
                  <a:gd name="T41" fmla="*/ 87 h 168"/>
                  <a:gd name="T42" fmla="*/ 77 w 147"/>
                  <a:gd name="T43" fmla="*/ 80 h 168"/>
                  <a:gd name="T44" fmla="*/ 76 w 147"/>
                  <a:gd name="T45" fmla="*/ 80 h 168"/>
                  <a:gd name="T46" fmla="*/ 73 w 147"/>
                  <a:gd name="T47" fmla="*/ 70 h 168"/>
                  <a:gd name="T48" fmla="*/ 74 w 147"/>
                  <a:gd name="T49" fmla="*/ 66 h 168"/>
                  <a:gd name="T50" fmla="*/ 81 w 147"/>
                  <a:gd name="T51" fmla="*/ 46 h 168"/>
                  <a:gd name="T52" fmla="*/ 99 w 147"/>
                  <a:gd name="T53" fmla="*/ 46 h 168"/>
                  <a:gd name="T54" fmla="*/ 101 w 147"/>
                  <a:gd name="T55" fmla="*/ 48 h 168"/>
                  <a:gd name="T56" fmla="*/ 104 w 147"/>
                  <a:gd name="T57" fmla="*/ 48 h 168"/>
                  <a:gd name="T58" fmla="*/ 106 w 147"/>
                  <a:gd name="T59" fmla="*/ 52 h 168"/>
                  <a:gd name="T60" fmla="*/ 107 w 147"/>
                  <a:gd name="T61" fmla="*/ 58 h 168"/>
                  <a:gd name="T62" fmla="*/ 106 w 147"/>
                  <a:gd name="T63" fmla="*/ 66 h 168"/>
                  <a:gd name="T64" fmla="*/ 107 w 147"/>
                  <a:gd name="T65" fmla="*/ 69 h 168"/>
                  <a:gd name="T66" fmla="*/ 107 w 147"/>
                  <a:gd name="T67" fmla="*/ 75 h 168"/>
                  <a:gd name="T68" fmla="*/ 106 w 147"/>
                  <a:gd name="T69" fmla="*/ 79 h 168"/>
                  <a:gd name="T70" fmla="*/ 103 w 147"/>
                  <a:gd name="T71" fmla="*/ 81 h 168"/>
                  <a:gd name="T72" fmla="*/ 103 w 147"/>
                  <a:gd name="T73" fmla="*/ 86 h 168"/>
                  <a:gd name="T74" fmla="*/ 100 w 147"/>
                  <a:gd name="T75" fmla="*/ 91 h 168"/>
                  <a:gd name="T76" fmla="*/ 103 w 147"/>
                  <a:gd name="T77" fmla="*/ 92 h 168"/>
                  <a:gd name="T78" fmla="*/ 106 w 147"/>
                  <a:gd name="T79" fmla="*/ 98 h 168"/>
                  <a:gd name="T80" fmla="*/ 110 w 147"/>
                  <a:gd name="T81" fmla="*/ 99 h 168"/>
                  <a:gd name="T82" fmla="*/ 124 w 147"/>
                  <a:gd name="T83" fmla="*/ 104 h 168"/>
                  <a:gd name="T84" fmla="*/ 134 w 147"/>
                  <a:gd name="T85" fmla="*/ 111 h 168"/>
                  <a:gd name="T86" fmla="*/ 134 w 147"/>
                  <a:gd name="T87"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 h="168">
                    <a:moveTo>
                      <a:pt x="0" y="10"/>
                    </a:moveTo>
                    <a:cubicBezTo>
                      <a:pt x="0" y="158"/>
                      <a:pt x="0" y="158"/>
                      <a:pt x="0" y="158"/>
                    </a:cubicBezTo>
                    <a:cubicBezTo>
                      <a:pt x="0" y="164"/>
                      <a:pt x="4" y="168"/>
                      <a:pt x="10" y="168"/>
                    </a:cubicBezTo>
                    <a:cubicBezTo>
                      <a:pt x="22" y="168"/>
                      <a:pt x="22" y="168"/>
                      <a:pt x="22" y="168"/>
                    </a:cubicBezTo>
                    <a:cubicBezTo>
                      <a:pt x="22" y="0"/>
                      <a:pt x="22" y="0"/>
                      <a:pt x="22" y="0"/>
                    </a:cubicBezTo>
                    <a:cubicBezTo>
                      <a:pt x="10" y="0"/>
                      <a:pt x="10" y="0"/>
                      <a:pt x="10" y="0"/>
                    </a:cubicBezTo>
                    <a:cubicBezTo>
                      <a:pt x="4" y="0"/>
                      <a:pt x="0" y="4"/>
                      <a:pt x="0" y="10"/>
                    </a:cubicBezTo>
                    <a:close/>
                    <a:moveTo>
                      <a:pt x="34" y="0"/>
                    </a:moveTo>
                    <a:cubicBezTo>
                      <a:pt x="34" y="168"/>
                      <a:pt x="34" y="168"/>
                      <a:pt x="34" y="168"/>
                    </a:cubicBezTo>
                    <a:cubicBezTo>
                      <a:pt x="147" y="168"/>
                      <a:pt x="147" y="168"/>
                      <a:pt x="147" y="168"/>
                    </a:cubicBezTo>
                    <a:cubicBezTo>
                      <a:pt x="147" y="0"/>
                      <a:pt x="147" y="0"/>
                      <a:pt x="147" y="0"/>
                    </a:cubicBezTo>
                    <a:lnTo>
                      <a:pt x="34" y="0"/>
                    </a:lnTo>
                    <a:close/>
                    <a:moveTo>
                      <a:pt x="134" y="124"/>
                    </a:moveTo>
                    <a:cubicBezTo>
                      <a:pt x="47" y="124"/>
                      <a:pt x="47" y="124"/>
                      <a:pt x="47" y="124"/>
                    </a:cubicBezTo>
                    <a:cubicBezTo>
                      <a:pt x="47" y="120"/>
                      <a:pt x="47" y="114"/>
                      <a:pt x="47" y="111"/>
                    </a:cubicBezTo>
                    <a:cubicBezTo>
                      <a:pt x="49" y="107"/>
                      <a:pt x="54" y="106"/>
                      <a:pt x="58" y="104"/>
                    </a:cubicBezTo>
                    <a:cubicBezTo>
                      <a:pt x="62" y="103"/>
                      <a:pt x="67" y="100"/>
                      <a:pt x="71" y="99"/>
                    </a:cubicBezTo>
                    <a:cubicBezTo>
                      <a:pt x="72" y="98"/>
                      <a:pt x="74" y="98"/>
                      <a:pt x="75" y="98"/>
                    </a:cubicBezTo>
                    <a:cubicBezTo>
                      <a:pt x="76" y="97"/>
                      <a:pt x="78" y="93"/>
                      <a:pt x="79" y="92"/>
                    </a:cubicBezTo>
                    <a:cubicBezTo>
                      <a:pt x="80" y="91"/>
                      <a:pt x="80" y="91"/>
                      <a:pt x="80" y="91"/>
                    </a:cubicBezTo>
                    <a:cubicBezTo>
                      <a:pt x="80" y="89"/>
                      <a:pt x="79" y="89"/>
                      <a:pt x="78" y="87"/>
                    </a:cubicBezTo>
                    <a:cubicBezTo>
                      <a:pt x="78" y="85"/>
                      <a:pt x="78" y="82"/>
                      <a:pt x="77" y="80"/>
                    </a:cubicBezTo>
                    <a:cubicBezTo>
                      <a:pt x="77" y="80"/>
                      <a:pt x="76" y="80"/>
                      <a:pt x="76" y="80"/>
                    </a:cubicBezTo>
                    <a:cubicBezTo>
                      <a:pt x="73" y="78"/>
                      <a:pt x="73" y="72"/>
                      <a:pt x="73" y="70"/>
                    </a:cubicBezTo>
                    <a:cubicBezTo>
                      <a:pt x="73" y="69"/>
                      <a:pt x="74" y="68"/>
                      <a:pt x="74" y="66"/>
                    </a:cubicBezTo>
                    <a:cubicBezTo>
                      <a:pt x="71" y="54"/>
                      <a:pt x="75" y="48"/>
                      <a:pt x="81" y="46"/>
                    </a:cubicBezTo>
                    <a:cubicBezTo>
                      <a:pt x="85" y="45"/>
                      <a:pt x="92" y="42"/>
                      <a:pt x="99" y="46"/>
                    </a:cubicBezTo>
                    <a:cubicBezTo>
                      <a:pt x="101" y="48"/>
                      <a:pt x="101" y="48"/>
                      <a:pt x="101" y="48"/>
                    </a:cubicBezTo>
                    <a:cubicBezTo>
                      <a:pt x="104" y="48"/>
                      <a:pt x="104" y="48"/>
                      <a:pt x="104" y="48"/>
                    </a:cubicBezTo>
                    <a:cubicBezTo>
                      <a:pt x="105" y="49"/>
                      <a:pt x="106" y="52"/>
                      <a:pt x="106" y="52"/>
                    </a:cubicBezTo>
                    <a:cubicBezTo>
                      <a:pt x="107" y="54"/>
                      <a:pt x="107" y="55"/>
                      <a:pt x="107" y="58"/>
                    </a:cubicBezTo>
                    <a:cubicBezTo>
                      <a:pt x="107" y="59"/>
                      <a:pt x="106" y="64"/>
                      <a:pt x="106" y="66"/>
                    </a:cubicBezTo>
                    <a:cubicBezTo>
                      <a:pt x="106" y="67"/>
                      <a:pt x="107" y="67"/>
                      <a:pt x="107" y="69"/>
                    </a:cubicBezTo>
                    <a:cubicBezTo>
                      <a:pt x="108" y="71"/>
                      <a:pt x="108" y="73"/>
                      <a:pt x="107" y="75"/>
                    </a:cubicBezTo>
                    <a:cubicBezTo>
                      <a:pt x="107" y="76"/>
                      <a:pt x="107" y="78"/>
                      <a:pt x="106" y="79"/>
                    </a:cubicBezTo>
                    <a:cubicBezTo>
                      <a:pt x="105" y="80"/>
                      <a:pt x="104" y="80"/>
                      <a:pt x="103" y="81"/>
                    </a:cubicBezTo>
                    <a:cubicBezTo>
                      <a:pt x="103" y="82"/>
                      <a:pt x="103" y="85"/>
                      <a:pt x="103" y="86"/>
                    </a:cubicBezTo>
                    <a:cubicBezTo>
                      <a:pt x="102" y="88"/>
                      <a:pt x="100" y="89"/>
                      <a:pt x="100" y="91"/>
                    </a:cubicBezTo>
                    <a:cubicBezTo>
                      <a:pt x="101" y="91"/>
                      <a:pt x="102" y="91"/>
                      <a:pt x="103" y="92"/>
                    </a:cubicBezTo>
                    <a:cubicBezTo>
                      <a:pt x="103" y="93"/>
                      <a:pt x="105" y="97"/>
                      <a:pt x="106" y="98"/>
                    </a:cubicBezTo>
                    <a:cubicBezTo>
                      <a:pt x="108" y="98"/>
                      <a:pt x="109" y="98"/>
                      <a:pt x="110" y="99"/>
                    </a:cubicBezTo>
                    <a:cubicBezTo>
                      <a:pt x="114" y="100"/>
                      <a:pt x="119" y="103"/>
                      <a:pt x="124" y="104"/>
                    </a:cubicBezTo>
                    <a:cubicBezTo>
                      <a:pt x="128" y="106"/>
                      <a:pt x="132" y="107"/>
                      <a:pt x="134" y="111"/>
                    </a:cubicBezTo>
                    <a:cubicBezTo>
                      <a:pt x="134" y="114"/>
                      <a:pt x="134" y="120"/>
                      <a:pt x="134"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Rectangle 829"/>
              <p:cNvSpPr>
                <a:spLocks noChangeArrowheads="1"/>
              </p:cNvSpPr>
              <p:nvPr/>
            </p:nvSpPr>
            <p:spPr bwMode="auto">
              <a:xfrm>
                <a:off x="2671762" y="2809876"/>
                <a:ext cx="55563"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830"/>
              <p:cNvSpPr>
                <a:spLocks noChangeArrowheads="1"/>
              </p:cNvSpPr>
              <p:nvPr/>
            </p:nvSpPr>
            <p:spPr bwMode="auto">
              <a:xfrm>
                <a:off x="2671762" y="2990851"/>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831"/>
              <p:cNvSpPr>
                <a:spLocks noChangeArrowheads="1"/>
              </p:cNvSpPr>
              <p:nvPr/>
            </p:nvSpPr>
            <p:spPr bwMode="auto">
              <a:xfrm>
                <a:off x="2671762" y="3173413"/>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outVertical)">
                                      <p:cBhvr>
                                        <p:cTn id="18" dur="500"/>
                                        <p:tgtEl>
                                          <p:spTgt spid="24"/>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0-#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right)">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outVertical)">
                                      <p:cBhvr>
                                        <p:cTn id="33" dur="500"/>
                                        <p:tgtEl>
                                          <p:spTgt spid="26"/>
                                        </p:tgtEl>
                                      </p:cBhvr>
                                    </p:animEffect>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1+#ppt_w/2"/>
                                          </p:val>
                                        </p:tav>
                                        <p:tav tm="100000">
                                          <p:val>
                                            <p:strVal val="#ppt_x"/>
                                          </p:val>
                                        </p:tav>
                                      </p:tavLst>
                                    </p:anim>
                                    <p:anim calcmode="lin" valueType="num">
                                      <p:cBhvr additive="base">
                                        <p:cTn id="38" dur="500" fill="hold"/>
                                        <p:tgtEl>
                                          <p:spTgt spid="4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2" presetClass="entr" presetSubtype="2"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right)">
                                      <p:cBhvr>
                                        <p:cTn id="42" dur="500"/>
                                        <p:tgtEl>
                                          <p:spTgt spid="22"/>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right)">
                                      <p:cBhvr>
                                        <p:cTn id="45" dur="500"/>
                                        <p:tgtEl>
                                          <p:spTgt spid="29"/>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outVertical)">
                                      <p:cBhvr>
                                        <p:cTn id="48" dur="500"/>
                                        <p:tgtEl>
                                          <p:spTgt spid="30"/>
                                        </p:tgtEl>
                                      </p:cBhvr>
                                    </p:animEffect>
                                  </p:childTnLst>
                                </p:cTn>
                              </p:par>
                            </p:childTnLst>
                          </p:cTn>
                        </p:par>
                        <p:par>
                          <p:cTn id="49" fill="hold">
                            <p:stCondLst>
                              <p:cond delay="3000"/>
                            </p:stCondLst>
                            <p:childTnLst>
                              <p:par>
                                <p:cTn id="50" presetID="2" presetClass="entr" presetSubtype="2"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1+#ppt_w/2"/>
                                          </p:val>
                                        </p:tav>
                                        <p:tav tm="100000">
                                          <p:val>
                                            <p:strVal val="#ppt_x"/>
                                          </p:val>
                                        </p:tav>
                                      </p:tavLst>
                                    </p:anim>
                                    <p:anim calcmode="lin" valueType="num">
                                      <p:cBhvr additive="base">
                                        <p:cTn id="53" dur="500" fill="hold"/>
                                        <p:tgtEl>
                                          <p:spTgt spid="2"/>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22" presetClass="entr" presetSubtype="2"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right)">
                                      <p:cBhvr>
                                        <p:cTn id="57" dur="500"/>
                                        <p:tgtEl>
                                          <p:spTgt spid="21"/>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right)">
                                      <p:cBhvr>
                                        <p:cTn id="60" dur="500"/>
                                        <p:tgtEl>
                                          <p:spTgt spid="27"/>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arn(outVertical)">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5"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03</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840042" y="2251926"/>
            <a:ext cx="2869660" cy="3917172"/>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7" name="Group 66"/>
          <p:cNvGrpSpPr/>
          <p:nvPr/>
        </p:nvGrpSpPr>
        <p:grpSpPr bwMode="auto">
          <a:xfrm>
            <a:off x="527523" y="1269260"/>
            <a:ext cx="5938021" cy="4994275"/>
            <a:chOff x="720" y="839"/>
            <a:chExt cx="3740" cy="3146"/>
          </a:xfrm>
          <a:solidFill>
            <a:srgbClr val="E8E8E6"/>
          </a:solidFill>
        </p:grpSpPr>
        <p:sp>
          <p:nvSpPr>
            <p:cNvPr id="8"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Freeform 78"/>
          <p:cNvSpPr/>
          <p:nvPr/>
        </p:nvSpPr>
        <p:spPr bwMode="gray">
          <a:xfrm>
            <a:off x="4445981" y="5206259"/>
            <a:ext cx="895467" cy="7620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2FA598"/>
          </a:solidFill>
          <a:ln w="6350">
            <a:solidFill>
              <a:schemeClr val="tx1">
                <a:lumMod val="85000"/>
                <a:lumOff val="15000"/>
              </a:schemeClr>
            </a:solidFill>
            <a:prstDash val="solid"/>
            <a:rou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92"/>
          <p:cNvSpPr/>
          <p:nvPr/>
        </p:nvSpPr>
        <p:spPr bwMode="gray">
          <a:xfrm>
            <a:off x="4863551" y="3440963"/>
            <a:ext cx="782740" cy="525463"/>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2FA598"/>
          </a:solidFill>
          <a:ln w="6350">
            <a:solidFill>
              <a:schemeClr val="tx1">
                <a:lumMod val="85000"/>
                <a:lumOff val="15000"/>
              </a:schemeClr>
            </a:solidFill>
            <a:prstDash val="solid"/>
            <a:rou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00"/>
          <p:cNvSpPr/>
          <p:nvPr/>
        </p:nvSpPr>
        <p:spPr bwMode="gray">
          <a:xfrm>
            <a:off x="5168392" y="2634512"/>
            <a:ext cx="682713" cy="68103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2FA598"/>
          </a:solidFill>
          <a:ln w="6350">
            <a:solidFill>
              <a:schemeClr val="tx1">
                <a:lumMod val="85000"/>
                <a:lumOff val="15000"/>
              </a:schemeClr>
            </a:solidFill>
            <a:prstDash val="solid"/>
            <a:rou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82"/>
          <p:cNvSpPr/>
          <p:nvPr/>
        </p:nvSpPr>
        <p:spPr bwMode="gray">
          <a:xfrm>
            <a:off x="5335224" y="4345836"/>
            <a:ext cx="449320" cy="504825"/>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2FA598"/>
          </a:solidFill>
          <a:ln w="6350">
            <a:solidFill>
              <a:schemeClr val="tx1">
                <a:lumMod val="85000"/>
                <a:lumOff val="15000"/>
              </a:schemeClr>
            </a:solidFill>
            <a:prstDash val="solid"/>
            <a:rou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cxnSp>
        <p:nvCxnSpPr>
          <p:cNvPr id="74" name="直接连接符 73"/>
          <p:cNvCxnSpPr/>
          <p:nvPr/>
        </p:nvCxnSpPr>
        <p:spPr>
          <a:xfrm>
            <a:off x="5768883" y="3062343"/>
            <a:ext cx="252445"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021327" y="3310785"/>
            <a:ext cx="22519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555399" y="3571847"/>
            <a:ext cx="252445"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807846" y="3820291"/>
            <a:ext cx="24654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705033" y="4483950"/>
            <a:ext cx="316291" cy="204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21327" y="4483948"/>
            <a:ext cx="22519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046136" y="5635679"/>
            <a:ext cx="252445"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298581" y="5884123"/>
            <a:ext cx="28614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703406" y="2830332"/>
            <a:ext cx="1617791" cy="379674"/>
          </a:xfrm>
          <a:prstGeom prst="rect">
            <a:avLst/>
          </a:prstGeom>
        </p:spPr>
        <p:txBody>
          <a:bodyPr wrap="none" lIns="91460" tIns="45729" rIns="91460" bIns="45729">
            <a:spAutoFit/>
          </a:bodyPr>
          <a:lstStyle/>
          <a:p>
            <a:r>
              <a:rPr lang="zh-CN" altLang="en-US" sz="1865"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矩形 82"/>
          <p:cNvSpPr/>
          <p:nvPr/>
        </p:nvSpPr>
        <p:spPr>
          <a:xfrm>
            <a:off x="6703406" y="3406038"/>
            <a:ext cx="1617791" cy="379674"/>
          </a:xfrm>
          <a:prstGeom prst="rect">
            <a:avLst/>
          </a:prstGeom>
        </p:spPr>
        <p:txBody>
          <a:bodyPr wrap="none" lIns="91460" tIns="45729" rIns="91460" bIns="45729">
            <a:spAutoFit/>
          </a:bodyPr>
          <a:lstStyle/>
          <a:p>
            <a:r>
              <a:rPr lang="zh-CN" altLang="en-US" sz="1865"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矩形 83"/>
          <p:cNvSpPr/>
          <p:nvPr/>
        </p:nvSpPr>
        <p:spPr>
          <a:xfrm>
            <a:off x="6703406" y="4071478"/>
            <a:ext cx="1617791" cy="379674"/>
          </a:xfrm>
          <a:prstGeom prst="rect">
            <a:avLst/>
          </a:prstGeom>
        </p:spPr>
        <p:txBody>
          <a:bodyPr wrap="none" lIns="91460" tIns="45729" rIns="91460" bIns="45729">
            <a:spAutoFit/>
          </a:bodyPr>
          <a:lstStyle/>
          <a:p>
            <a:r>
              <a:rPr lang="zh-CN" altLang="en-US" sz="1865"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p:cNvSpPr/>
          <p:nvPr/>
        </p:nvSpPr>
        <p:spPr>
          <a:xfrm>
            <a:off x="6658135" y="5401448"/>
            <a:ext cx="1617791" cy="379674"/>
          </a:xfrm>
          <a:prstGeom prst="rect">
            <a:avLst/>
          </a:prstGeom>
        </p:spPr>
        <p:txBody>
          <a:bodyPr wrap="none" lIns="91460" tIns="45729" rIns="91460" bIns="45729">
            <a:spAutoFit/>
          </a:bodyPr>
          <a:lstStyle/>
          <a:p>
            <a:r>
              <a:rPr lang="zh-CN" altLang="en-US" sz="1865"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TextBox 83"/>
          <p:cNvSpPr txBox="1"/>
          <p:nvPr/>
        </p:nvSpPr>
        <p:spPr>
          <a:xfrm>
            <a:off x="8953558" y="2386907"/>
            <a:ext cx="2756145" cy="3613315"/>
          </a:xfrm>
          <a:prstGeom prst="rect">
            <a:avLst/>
          </a:prstGeom>
          <a:noFill/>
        </p:spPr>
        <p:txBody>
          <a:bodyPr wrap="square" lIns="91460" tIns="45729" rIns="91460" bIns="45729" rtlCol="0">
            <a:spAutoFit/>
          </a:bodyPr>
          <a:lstStyle/>
          <a:p>
            <a:pPr>
              <a:lnSpc>
                <a:spcPct val="130000"/>
              </a:lnSpc>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您的内容打在这里，或者通过复制您的文本后，在此框中选择粘贴，并选择只保留文字。</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86"/>
          <p:cNvSpPr/>
          <p:nvPr/>
        </p:nvSpPr>
        <p:spPr>
          <a:xfrm>
            <a:off x="6348961" y="2905823"/>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87"/>
          <p:cNvSpPr/>
          <p:nvPr/>
        </p:nvSpPr>
        <p:spPr>
          <a:xfrm>
            <a:off x="6348961" y="3466747"/>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6348961" y="4128349"/>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90" name="椭圆 89"/>
          <p:cNvSpPr/>
          <p:nvPr/>
        </p:nvSpPr>
        <p:spPr>
          <a:xfrm>
            <a:off x="6348961" y="5456301"/>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91" name="文本框 90"/>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93" name="文本框 9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94" name="文本框 9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95" name="组合 94"/>
          <p:cNvGrpSpPr/>
          <p:nvPr/>
        </p:nvGrpSpPr>
        <p:grpSpPr>
          <a:xfrm>
            <a:off x="207781" y="101257"/>
            <a:ext cx="866606" cy="778226"/>
            <a:chOff x="283980" y="301282"/>
            <a:chExt cx="866605" cy="778226"/>
          </a:xfrm>
        </p:grpSpPr>
        <p:grpSp>
          <p:nvGrpSpPr>
            <p:cNvPr id="96" name="组合 95"/>
            <p:cNvGrpSpPr/>
            <p:nvPr/>
          </p:nvGrpSpPr>
          <p:grpSpPr>
            <a:xfrm>
              <a:off x="283980" y="301282"/>
              <a:ext cx="866605" cy="778226"/>
              <a:chOff x="225922" y="165203"/>
              <a:chExt cx="1038215" cy="932335"/>
            </a:xfrm>
          </p:grpSpPr>
          <p:sp>
            <p:nvSpPr>
              <p:cNvPr id="98" name="任意多边形 9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文本框 9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8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500"/>
                                            <p:tgtEl>
                                              <p:spTgt spid="70"/>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wipe(down)">
                                          <p:cBhvr>
                                            <p:cTn id="24" dur="300"/>
                                            <p:tgtEl>
                                              <p:spTgt spid="87"/>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down)">
                                          <p:cBhvr>
                                            <p:cTn id="28" dur="300"/>
                                            <p:tgtEl>
                                              <p:spTgt spid="88"/>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down)">
                                          <p:cBhvr>
                                            <p:cTn id="32" dur="300"/>
                                            <p:tgtEl>
                                              <p:spTgt spid="89"/>
                                            </p:tgtEl>
                                          </p:cBhvr>
                                        </p:animEffect>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down)">
                                          <p:cBhvr>
                                            <p:cTn id="36" dur="3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par>
                                    <p:cTn id="45" presetID="22" presetClass="entr" presetSubtype="8"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left)">
                                          <p:cBhvr>
                                            <p:cTn id="47" dur="500"/>
                                            <p:tgtEl>
                                              <p:spTgt spid="76"/>
                                            </p:tgtEl>
                                          </p:cBhvr>
                                        </p:animEffect>
                                      </p:childTnLst>
                                    </p:cTn>
                                  </p:par>
                                  <p:par>
                                    <p:cTn id="48" presetID="22" presetClass="entr" presetSubtype="8"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left)">
                                          <p:cBhvr>
                                            <p:cTn id="50" dur="500"/>
                                            <p:tgtEl>
                                              <p:spTgt spid="77"/>
                                            </p:tgtEl>
                                          </p:cBhvr>
                                        </p:animEffect>
                                      </p:childTnLst>
                                    </p:cTn>
                                  </p:par>
                                  <p:par>
                                    <p:cTn id="51" presetID="22" presetClass="entr" presetSubtype="8"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left)">
                                          <p:cBhvr>
                                            <p:cTn id="53" dur="500"/>
                                            <p:tgtEl>
                                              <p:spTgt spid="78"/>
                                            </p:tgtEl>
                                          </p:cBhvr>
                                        </p:animEffect>
                                      </p:childTnLst>
                                    </p:cTn>
                                  </p:par>
                                  <p:par>
                                    <p:cTn id="54" presetID="22" presetClass="entr" presetSubtype="8" fill="hold"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left)">
                                          <p:cBhvr>
                                            <p:cTn id="56" dur="500"/>
                                            <p:tgtEl>
                                              <p:spTgt spid="79"/>
                                            </p:tgtEl>
                                          </p:cBhvr>
                                        </p:animEffect>
                                      </p:childTnLst>
                                    </p:cTn>
                                  </p:par>
                                  <p:par>
                                    <p:cTn id="57" presetID="22" presetClass="entr" presetSubtype="8"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left)">
                                          <p:cBhvr>
                                            <p:cTn id="59" dur="500"/>
                                            <p:tgtEl>
                                              <p:spTgt spid="80"/>
                                            </p:tgtEl>
                                          </p:cBhvr>
                                        </p:animEffect>
                                      </p:childTnLst>
                                    </p:cTn>
                                  </p:par>
                                  <p:par>
                                    <p:cTn id="60" presetID="22" presetClass="entr" presetSubtype="8"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wipe(left)">
                                          <p:cBhvr>
                                            <p:cTn id="62" dur="500"/>
                                            <p:tgtEl>
                                              <p:spTgt spid="8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left)">
                                          <p:cBhvr>
                                            <p:cTn id="68" dur="500"/>
                                            <p:tgtEl>
                                              <p:spTgt spid="8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ipe(left)">
                                          <p:cBhvr>
                                            <p:cTn id="71" dur="500"/>
                                            <p:tgtEl>
                                              <p:spTgt spid="8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childTnLst>
                              </p:cTn>
                            </p:par>
                            <p:par>
                              <p:cTn id="75" fill="hold">
                                <p:stCondLst>
                                  <p:cond delay="50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86"/>
                                            </p:tgtEl>
                                            <p:attrNameLst>
                                              <p:attrName>style.visibility</p:attrName>
                                            </p:attrNameLst>
                                          </p:cBhvr>
                                          <p:to>
                                            <p:strVal val="visible"/>
                                          </p:to>
                                        </p:set>
                                        <p:animEffect transition="in" filter="wipe(left)">
                                          <p:cBhvr>
                                            <p:cTn id="78" dur="100"/>
                                            <p:tgtEl>
                                              <p:spTgt spid="86"/>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86"/>
                                            </p:tgtEl>
                                          </p:cBhvr>
                                          <p:to x="80000" y="100000"/>
                                        </p:animScale>
                                        <p:anim by="(#ppt_w*0.10)" calcmode="lin" valueType="num">
                                          <p:cBhvr>
                                            <p:cTn id="81" dur="50" autoRev="1" fill="hold">
                                              <p:stCondLst>
                                                <p:cond delay="0"/>
                                              </p:stCondLst>
                                            </p:cTn>
                                            <p:tgtEl>
                                              <p:spTgt spid="86"/>
                                            </p:tgtEl>
                                            <p:attrNameLst>
                                              <p:attrName>ppt_x</p:attrName>
                                            </p:attrNameLst>
                                          </p:cBhvr>
                                        </p:anim>
                                        <p:anim by="(-#ppt_w*0.10)" calcmode="lin" valueType="num">
                                          <p:cBhvr>
                                            <p:cTn id="82" dur="50" autoRev="1" fill="hold">
                                              <p:stCondLst>
                                                <p:cond delay="0"/>
                                              </p:stCondLst>
                                            </p:cTn>
                                            <p:tgtEl>
                                              <p:spTgt spid="86"/>
                                            </p:tgtEl>
                                            <p:attrNameLst>
                                              <p:attrName>ppt_y</p:attrName>
                                            </p:attrNameLst>
                                          </p:cBhvr>
                                        </p:anim>
                                        <p:animRot by="-480000">
                                          <p:cBhvr>
                                            <p:cTn id="83" dur="50" autoRev="1" fill="hold">
                                              <p:stCondLst>
                                                <p:cond delay="0"/>
                                              </p:stCondLst>
                                            </p:cTn>
                                            <p:tgtEl>
                                              <p:spTgt spid="86"/>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wipe(down)">
                                          <p:cBhvr>
                                            <p:cTn id="88" dur="7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82" grpId="0"/>
          <p:bldP spid="83" grpId="0"/>
          <p:bldP spid="84" grpId="0"/>
          <p:bldP spid="85" grpId="0"/>
          <p:bldP spid="86" grpId="0"/>
          <p:bldP spid="86" grpId="1"/>
          <p:bldP spid="87" grpId="0" animBg="1"/>
          <p:bldP spid="88" grpId="0" animBg="1"/>
          <p:bldP spid="89" grpId="0" animBg="1"/>
          <p:bldP spid="90" grpId="0" animBg="1"/>
          <p:bldP spid="9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500"/>
                                            <p:tgtEl>
                                              <p:spTgt spid="70"/>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wipe(down)">
                                          <p:cBhvr>
                                            <p:cTn id="24" dur="300"/>
                                            <p:tgtEl>
                                              <p:spTgt spid="87"/>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down)">
                                          <p:cBhvr>
                                            <p:cTn id="28" dur="300"/>
                                            <p:tgtEl>
                                              <p:spTgt spid="88"/>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down)">
                                          <p:cBhvr>
                                            <p:cTn id="32" dur="300"/>
                                            <p:tgtEl>
                                              <p:spTgt spid="89"/>
                                            </p:tgtEl>
                                          </p:cBhvr>
                                        </p:animEffect>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down)">
                                          <p:cBhvr>
                                            <p:cTn id="36" dur="3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par>
                                    <p:cTn id="45" presetID="22" presetClass="entr" presetSubtype="8"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left)">
                                          <p:cBhvr>
                                            <p:cTn id="47" dur="500"/>
                                            <p:tgtEl>
                                              <p:spTgt spid="76"/>
                                            </p:tgtEl>
                                          </p:cBhvr>
                                        </p:animEffect>
                                      </p:childTnLst>
                                    </p:cTn>
                                  </p:par>
                                  <p:par>
                                    <p:cTn id="48" presetID="22" presetClass="entr" presetSubtype="8"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left)">
                                          <p:cBhvr>
                                            <p:cTn id="50" dur="500"/>
                                            <p:tgtEl>
                                              <p:spTgt spid="77"/>
                                            </p:tgtEl>
                                          </p:cBhvr>
                                        </p:animEffect>
                                      </p:childTnLst>
                                    </p:cTn>
                                  </p:par>
                                  <p:par>
                                    <p:cTn id="51" presetID="22" presetClass="entr" presetSubtype="8"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left)">
                                          <p:cBhvr>
                                            <p:cTn id="53" dur="500"/>
                                            <p:tgtEl>
                                              <p:spTgt spid="78"/>
                                            </p:tgtEl>
                                          </p:cBhvr>
                                        </p:animEffect>
                                      </p:childTnLst>
                                    </p:cTn>
                                  </p:par>
                                  <p:par>
                                    <p:cTn id="54" presetID="22" presetClass="entr" presetSubtype="8" fill="hold"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left)">
                                          <p:cBhvr>
                                            <p:cTn id="56" dur="500"/>
                                            <p:tgtEl>
                                              <p:spTgt spid="79"/>
                                            </p:tgtEl>
                                          </p:cBhvr>
                                        </p:animEffect>
                                      </p:childTnLst>
                                    </p:cTn>
                                  </p:par>
                                  <p:par>
                                    <p:cTn id="57" presetID="22" presetClass="entr" presetSubtype="8"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left)">
                                          <p:cBhvr>
                                            <p:cTn id="59" dur="500"/>
                                            <p:tgtEl>
                                              <p:spTgt spid="80"/>
                                            </p:tgtEl>
                                          </p:cBhvr>
                                        </p:animEffect>
                                      </p:childTnLst>
                                    </p:cTn>
                                  </p:par>
                                  <p:par>
                                    <p:cTn id="60" presetID="22" presetClass="entr" presetSubtype="8"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wipe(left)">
                                          <p:cBhvr>
                                            <p:cTn id="62" dur="500"/>
                                            <p:tgtEl>
                                              <p:spTgt spid="8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left)">
                                          <p:cBhvr>
                                            <p:cTn id="68" dur="500"/>
                                            <p:tgtEl>
                                              <p:spTgt spid="8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ipe(left)">
                                          <p:cBhvr>
                                            <p:cTn id="71" dur="500"/>
                                            <p:tgtEl>
                                              <p:spTgt spid="8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childTnLst>
                              </p:cTn>
                            </p:par>
                            <p:par>
                              <p:cTn id="75" fill="hold">
                                <p:stCondLst>
                                  <p:cond delay="50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86"/>
                                            </p:tgtEl>
                                            <p:attrNameLst>
                                              <p:attrName>style.visibility</p:attrName>
                                            </p:attrNameLst>
                                          </p:cBhvr>
                                          <p:to>
                                            <p:strVal val="visible"/>
                                          </p:to>
                                        </p:set>
                                        <p:animEffect transition="in" filter="wipe(left)">
                                          <p:cBhvr>
                                            <p:cTn id="78" dur="100"/>
                                            <p:tgtEl>
                                              <p:spTgt spid="86"/>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86"/>
                                            </p:tgtEl>
                                          </p:cBhvr>
                                          <p:to x="80000" y="100000"/>
                                        </p:animScale>
                                        <p:anim by="(#ppt_w*0.10)" calcmode="lin" valueType="num">
                                          <p:cBhvr>
                                            <p:cTn id="81" dur="50" autoRev="1" fill="hold">
                                              <p:stCondLst>
                                                <p:cond delay="0"/>
                                              </p:stCondLst>
                                            </p:cTn>
                                            <p:tgtEl>
                                              <p:spTgt spid="86"/>
                                            </p:tgtEl>
                                            <p:attrNameLst>
                                              <p:attrName>ppt_x</p:attrName>
                                            </p:attrNameLst>
                                          </p:cBhvr>
                                        </p:anim>
                                        <p:anim by="(-#ppt_w*0.10)" calcmode="lin" valueType="num">
                                          <p:cBhvr>
                                            <p:cTn id="82" dur="50" autoRev="1" fill="hold">
                                              <p:stCondLst>
                                                <p:cond delay="0"/>
                                              </p:stCondLst>
                                            </p:cTn>
                                            <p:tgtEl>
                                              <p:spTgt spid="86"/>
                                            </p:tgtEl>
                                            <p:attrNameLst>
                                              <p:attrName>ppt_y</p:attrName>
                                            </p:attrNameLst>
                                          </p:cBhvr>
                                        </p:anim>
                                        <p:animRot by="-480000">
                                          <p:cBhvr>
                                            <p:cTn id="83" dur="50" autoRev="1" fill="hold">
                                              <p:stCondLst>
                                                <p:cond delay="0"/>
                                              </p:stCondLst>
                                            </p:cTn>
                                            <p:tgtEl>
                                              <p:spTgt spid="86"/>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wipe(down)">
                                          <p:cBhvr>
                                            <p:cTn id="88" dur="7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82" grpId="0"/>
          <p:bldP spid="83" grpId="0"/>
          <p:bldP spid="84" grpId="0"/>
          <p:bldP spid="85" grpId="0"/>
          <p:bldP spid="86" grpId="0"/>
          <p:bldP spid="86" grpId="1"/>
          <p:bldP spid="87" grpId="0" animBg="1"/>
          <p:bldP spid="88" grpId="0" animBg="1"/>
          <p:bldP spid="89" grpId="0" animBg="1"/>
          <p:bldP spid="90" grpId="0" animBg="1"/>
          <p:bldP spid="9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sp>
        <p:nvSpPr>
          <p:cNvPr id="55" name="任意多边形 54"/>
          <p:cNvSpPr/>
          <p:nvPr/>
        </p:nvSpPr>
        <p:spPr>
          <a:xfrm rot="6916869">
            <a:off x="1177189" y="3205054"/>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55434" y="2812030"/>
            <a:ext cx="1277007" cy="1422030"/>
            <a:chOff x="1155433" y="2812030"/>
            <a:chExt cx="1277006" cy="1422030"/>
          </a:xfrm>
        </p:grpSpPr>
        <p:sp>
          <p:nvSpPr>
            <p:cNvPr id="54" name="任意多边形 53"/>
            <p:cNvSpPr/>
            <p:nvPr/>
          </p:nvSpPr>
          <p:spPr>
            <a:xfrm rot="5400000">
              <a:off x="1082921" y="2884542"/>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803"/>
            <p:cNvSpPr/>
            <p:nvPr/>
          </p:nvSpPr>
          <p:spPr bwMode="auto">
            <a:xfrm>
              <a:off x="1471313" y="3216084"/>
              <a:ext cx="645246" cy="613922"/>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sp>
        <p:nvSpPr>
          <p:cNvPr id="58" name="任意多边形 57"/>
          <p:cNvSpPr/>
          <p:nvPr/>
        </p:nvSpPr>
        <p:spPr>
          <a:xfrm rot="14683131" flipV="1">
            <a:off x="4006490" y="2884543"/>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984734" y="3132541"/>
            <a:ext cx="1277007" cy="1422030"/>
            <a:chOff x="3984734" y="3132541"/>
            <a:chExt cx="1277006" cy="1422030"/>
          </a:xfrm>
        </p:grpSpPr>
        <p:sp>
          <p:nvSpPr>
            <p:cNvPr id="59" name="任意多边形 58"/>
            <p:cNvSpPr/>
            <p:nvPr/>
          </p:nvSpPr>
          <p:spPr>
            <a:xfrm rot="16200000" flipV="1">
              <a:off x="3912222" y="3205053"/>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4246205" y="3536373"/>
              <a:ext cx="754063" cy="614364"/>
              <a:chOff x="8323263" y="-182563"/>
              <a:chExt cx="754063" cy="614364"/>
            </a:xfrm>
            <a:solidFill>
              <a:srgbClr val="2FA598"/>
            </a:solidFill>
          </p:grpSpPr>
          <p:sp>
            <p:nvSpPr>
              <p:cNvPr id="7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0" name="任意多边形 69"/>
          <p:cNvSpPr/>
          <p:nvPr/>
        </p:nvSpPr>
        <p:spPr>
          <a:xfrm rot="6916869">
            <a:off x="6932964" y="3205054"/>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911209" y="2812030"/>
            <a:ext cx="1277007" cy="1422030"/>
            <a:chOff x="6911208" y="2812030"/>
            <a:chExt cx="1277006" cy="1422030"/>
          </a:xfrm>
        </p:grpSpPr>
        <p:sp>
          <p:nvSpPr>
            <p:cNvPr id="71" name="任意多边形 70"/>
            <p:cNvSpPr/>
            <p:nvPr/>
          </p:nvSpPr>
          <p:spPr>
            <a:xfrm rot="5400000">
              <a:off x="6838696" y="2884542"/>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7230623" y="3209347"/>
              <a:ext cx="638175" cy="630238"/>
              <a:chOff x="2089150" y="2809876"/>
              <a:chExt cx="638175" cy="630238"/>
            </a:xfrm>
            <a:solidFill>
              <a:srgbClr val="2FA598"/>
            </a:solidFill>
          </p:grpSpPr>
          <p:sp>
            <p:nvSpPr>
              <p:cNvPr id="86" name="Freeform 828"/>
              <p:cNvSpPr>
                <a:spLocks noEditPoints="1"/>
              </p:cNvSpPr>
              <p:nvPr/>
            </p:nvSpPr>
            <p:spPr bwMode="auto">
              <a:xfrm>
                <a:off x="2089150" y="2809876"/>
                <a:ext cx="552450" cy="630238"/>
              </a:xfrm>
              <a:custGeom>
                <a:avLst/>
                <a:gdLst>
                  <a:gd name="T0" fmla="*/ 0 w 147"/>
                  <a:gd name="T1" fmla="*/ 10 h 168"/>
                  <a:gd name="T2" fmla="*/ 0 w 147"/>
                  <a:gd name="T3" fmla="*/ 158 h 168"/>
                  <a:gd name="T4" fmla="*/ 10 w 147"/>
                  <a:gd name="T5" fmla="*/ 168 h 168"/>
                  <a:gd name="T6" fmla="*/ 22 w 147"/>
                  <a:gd name="T7" fmla="*/ 168 h 168"/>
                  <a:gd name="T8" fmla="*/ 22 w 147"/>
                  <a:gd name="T9" fmla="*/ 0 h 168"/>
                  <a:gd name="T10" fmla="*/ 10 w 147"/>
                  <a:gd name="T11" fmla="*/ 0 h 168"/>
                  <a:gd name="T12" fmla="*/ 0 w 147"/>
                  <a:gd name="T13" fmla="*/ 10 h 168"/>
                  <a:gd name="T14" fmla="*/ 34 w 147"/>
                  <a:gd name="T15" fmla="*/ 0 h 168"/>
                  <a:gd name="T16" fmla="*/ 34 w 147"/>
                  <a:gd name="T17" fmla="*/ 168 h 168"/>
                  <a:gd name="T18" fmla="*/ 147 w 147"/>
                  <a:gd name="T19" fmla="*/ 168 h 168"/>
                  <a:gd name="T20" fmla="*/ 147 w 147"/>
                  <a:gd name="T21" fmla="*/ 0 h 168"/>
                  <a:gd name="T22" fmla="*/ 34 w 147"/>
                  <a:gd name="T23" fmla="*/ 0 h 168"/>
                  <a:gd name="T24" fmla="*/ 134 w 147"/>
                  <a:gd name="T25" fmla="*/ 124 h 168"/>
                  <a:gd name="T26" fmla="*/ 47 w 147"/>
                  <a:gd name="T27" fmla="*/ 124 h 168"/>
                  <a:gd name="T28" fmla="*/ 47 w 147"/>
                  <a:gd name="T29" fmla="*/ 111 h 168"/>
                  <a:gd name="T30" fmla="*/ 58 w 147"/>
                  <a:gd name="T31" fmla="*/ 104 h 168"/>
                  <a:gd name="T32" fmla="*/ 71 w 147"/>
                  <a:gd name="T33" fmla="*/ 99 h 168"/>
                  <a:gd name="T34" fmla="*/ 75 w 147"/>
                  <a:gd name="T35" fmla="*/ 98 h 168"/>
                  <a:gd name="T36" fmla="*/ 79 w 147"/>
                  <a:gd name="T37" fmla="*/ 92 h 168"/>
                  <a:gd name="T38" fmla="*/ 80 w 147"/>
                  <a:gd name="T39" fmla="*/ 91 h 168"/>
                  <a:gd name="T40" fmla="*/ 78 w 147"/>
                  <a:gd name="T41" fmla="*/ 87 h 168"/>
                  <a:gd name="T42" fmla="*/ 77 w 147"/>
                  <a:gd name="T43" fmla="*/ 80 h 168"/>
                  <a:gd name="T44" fmla="*/ 76 w 147"/>
                  <a:gd name="T45" fmla="*/ 80 h 168"/>
                  <a:gd name="T46" fmla="*/ 73 w 147"/>
                  <a:gd name="T47" fmla="*/ 70 h 168"/>
                  <a:gd name="T48" fmla="*/ 74 w 147"/>
                  <a:gd name="T49" fmla="*/ 66 h 168"/>
                  <a:gd name="T50" fmla="*/ 81 w 147"/>
                  <a:gd name="T51" fmla="*/ 46 h 168"/>
                  <a:gd name="T52" fmla="*/ 99 w 147"/>
                  <a:gd name="T53" fmla="*/ 46 h 168"/>
                  <a:gd name="T54" fmla="*/ 101 w 147"/>
                  <a:gd name="T55" fmla="*/ 48 h 168"/>
                  <a:gd name="T56" fmla="*/ 104 w 147"/>
                  <a:gd name="T57" fmla="*/ 48 h 168"/>
                  <a:gd name="T58" fmla="*/ 106 w 147"/>
                  <a:gd name="T59" fmla="*/ 52 h 168"/>
                  <a:gd name="T60" fmla="*/ 107 w 147"/>
                  <a:gd name="T61" fmla="*/ 58 h 168"/>
                  <a:gd name="T62" fmla="*/ 106 w 147"/>
                  <a:gd name="T63" fmla="*/ 66 h 168"/>
                  <a:gd name="T64" fmla="*/ 107 w 147"/>
                  <a:gd name="T65" fmla="*/ 69 h 168"/>
                  <a:gd name="T66" fmla="*/ 107 w 147"/>
                  <a:gd name="T67" fmla="*/ 75 h 168"/>
                  <a:gd name="T68" fmla="*/ 106 w 147"/>
                  <a:gd name="T69" fmla="*/ 79 h 168"/>
                  <a:gd name="T70" fmla="*/ 103 w 147"/>
                  <a:gd name="T71" fmla="*/ 81 h 168"/>
                  <a:gd name="T72" fmla="*/ 103 w 147"/>
                  <a:gd name="T73" fmla="*/ 86 h 168"/>
                  <a:gd name="T74" fmla="*/ 100 w 147"/>
                  <a:gd name="T75" fmla="*/ 91 h 168"/>
                  <a:gd name="T76" fmla="*/ 103 w 147"/>
                  <a:gd name="T77" fmla="*/ 92 h 168"/>
                  <a:gd name="T78" fmla="*/ 106 w 147"/>
                  <a:gd name="T79" fmla="*/ 98 h 168"/>
                  <a:gd name="T80" fmla="*/ 110 w 147"/>
                  <a:gd name="T81" fmla="*/ 99 h 168"/>
                  <a:gd name="T82" fmla="*/ 124 w 147"/>
                  <a:gd name="T83" fmla="*/ 104 h 168"/>
                  <a:gd name="T84" fmla="*/ 134 w 147"/>
                  <a:gd name="T85" fmla="*/ 111 h 168"/>
                  <a:gd name="T86" fmla="*/ 134 w 147"/>
                  <a:gd name="T87"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 h="168">
                    <a:moveTo>
                      <a:pt x="0" y="10"/>
                    </a:moveTo>
                    <a:cubicBezTo>
                      <a:pt x="0" y="158"/>
                      <a:pt x="0" y="158"/>
                      <a:pt x="0" y="158"/>
                    </a:cubicBezTo>
                    <a:cubicBezTo>
                      <a:pt x="0" y="164"/>
                      <a:pt x="4" y="168"/>
                      <a:pt x="10" y="168"/>
                    </a:cubicBezTo>
                    <a:cubicBezTo>
                      <a:pt x="22" y="168"/>
                      <a:pt x="22" y="168"/>
                      <a:pt x="22" y="168"/>
                    </a:cubicBezTo>
                    <a:cubicBezTo>
                      <a:pt x="22" y="0"/>
                      <a:pt x="22" y="0"/>
                      <a:pt x="22" y="0"/>
                    </a:cubicBezTo>
                    <a:cubicBezTo>
                      <a:pt x="10" y="0"/>
                      <a:pt x="10" y="0"/>
                      <a:pt x="10" y="0"/>
                    </a:cubicBezTo>
                    <a:cubicBezTo>
                      <a:pt x="4" y="0"/>
                      <a:pt x="0" y="4"/>
                      <a:pt x="0" y="10"/>
                    </a:cubicBezTo>
                    <a:close/>
                    <a:moveTo>
                      <a:pt x="34" y="0"/>
                    </a:moveTo>
                    <a:cubicBezTo>
                      <a:pt x="34" y="168"/>
                      <a:pt x="34" y="168"/>
                      <a:pt x="34" y="168"/>
                    </a:cubicBezTo>
                    <a:cubicBezTo>
                      <a:pt x="147" y="168"/>
                      <a:pt x="147" y="168"/>
                      <a:pt x="147" y="168"/>
                    </a:cubicBezTo>
                    <a:cubicBezTo>
                      <a:pt x="147" y="0"/>
                      <a:pt x="147" y="0"/>
                      <a:pt x="147" y="0"/>
                    </a:cubicBezTo>
                    <a:lnTo>
                      <a:pt x="34" y="0"/>
                    </a:lnTo>
                    <a:close/>
                    <a:moveTo>
                      <a:pt x="134" y="124"/>
                    </a:moveTo>
                    <a:cubicBezTo>
                      <a:pt x="47" y="124"/>
                      <a:pt x="47" y="124"/>
                      <a:pt x="47" y="124"/>
                    </a:cubicBezTo>
                    <a:cubicBezTo>
                      <a:pt x="47" y="120"/>
                      <a:pt x="47" y="114"/>
                      <a:pt x="47" y="111"/>
                    </a:cubicBezTo>
                    <a:cubicBezTo>
                      <a:pt x="49" y="107"/>
                      <a:pt x="54" y="106"/>
                      <a:pt x="58" y="104"/>
                    </a:cubicBezTo>
                    <a:cubicBezTo>
                      <a:pt x="62" y="103"/>
                      <a:pt x="67" y="100"/>
                      <a:pt x="71" y="99"/>
                    </a:cubicBezTo>
                    <a:cubicBezTo>
                      <a:pt x="72" y="98"/>
                      <a:pt x="74" y="98"/>
                      <a:pt x="75" y="98"/>
                    </a:cubicBezTo>
                    <a:cubicBezTo>
                      <a:pt x="76" y="97"/>
                      <a:pt x="78" y="93"/>
                      <a:pt x="79" y="92"/>
                    </a:cubicBezTo>
                    <a:cubicBezTo>
                      <a:pt x="80" y="91"/>
                      <a:pt x="80" y="91"/>
                      <a:pt x="80" y="91"/>
                    </a:cubicBezTo>
                    <a:cubicBezTo>
                      <a:pt x="80" y="89"/>
                      <a:pt x="79" y="89"/>
                      <a:pt x="78" y="87"/>
                    </a:cubicBezTo>
                    <a:cubicBezTo>
                      <a:pt x="78" y="85"/>
                      <a:pt x="78" y="82"/>
                      <a:pt x="77" y="80"/>
                    </a:cubicBezTo>
                    <a:cubicBezTo>
                      <a:pt x="77" y="80"/>
                      <a:pt x="76" y="80"/>
                      <a:pt x="76" y="80"/>
                    </a:cubicBezTo>
                    <a:cubicBezTo>
                      <a:pt x="73" y="78"/>
                      <a:pt x="73" y="72"/>
                      <a:pt x="73" y="70"/>
                    </a:cubicBezTo>
                    <a:cubicBezTo>
                      <a:pt x="73" y="69"/>
                      <a:pt x="74" y="68"/>
                      <a:pt x="74" y="66"/>
                    </a:cubicBezTo>
                    <a:cubicBezTo>
                      <a:pt x="71" y="54"/>
                      <a:pt x="75" y="48"/>
                      <a:pt x="81" y="46"/>
                    </a:cubicBezTo>
                    <a:cubicBezTo>
                      <a:pt x="85" y="45"/>
                      <a:pt x="92" y="42"/>
                      <a:pt x="99" y="46"/>
                    </a:cubicBezTo>
                    <a:cubicBezTo>
                      <a:pt x="101" y="48"/>
                      <a:pt x="101" y="48"/>
                      <a:pt x="101" y="48"/>
                    </a:cubicBezTo>
                    <a:cubicBezTo>
                      <a:pt x="104" y="48"/>
                      <a:pt x="104" y="48"/>
                      <a:pt x="104" y="48"/>
                    </a:cubicBezTo>
                    <a:cubicBezTo>
                      <a:pt x="105" y="49"/>
                      <a:pt x="106" y="52"/>
                      <a:pt x="106" y="52"/>
                    </a:cubicBezTo>
                    <a:cubicBezTo>
                      <a:pt x="107" y="54"/>
                      <a:pt x="107" y="55"/>
                      <a:pt x="107" y="58"/>
                    </a:cubicBezTo>
                    <a:cubicBezTo>
                      <a:pt x="107" y="59"/>
                      <a:pt x="106" y="64"/>
                      <a:pt x="106" y="66"/>
                    </a:cubicBezTo>
                    <a:cubicBezTo>
                      <a:pt x="106" y="67"/>
                      <a:pt x="107" y="67"/>
                      <a:pt x="107" y="69"/>
                    </a:cubicBezTo>
                    <a:cubicBezTo>
                      <a:pt x="108" y="71"/>
                      <a:pt x="108" y="73"/>
                      <a:pt x="107" y="75"/>
                    </a:cubicBezTo>
                    <a:cubicBezTo>
                      <a:pt x="107" y="76"/>
                      <a:pt x="107" y="78"/>
                      <a:pt x="106" y="79"/>
                    </a:cubicBezTo>
                    <a:cubicBezTo>
                      <a:pt x="105" y="80"/>
                      <a:pt x="104" y="80"/>
                      <a:pt x="103" y="81"/>
                    </a:cubicBezTo>
                    <a:cubicBezTo>
                      <a:pt x="103" y="82"/>
                      <a:pt x="103" y="85"/>
                      <a:pt x="103" y="86"/>
                    </a:cubicBezTo>
                    <a:cubicBezTo>
                      <a:pt x="102" y="88"/>
                      <a:pt x="100" y="89"/>
                      <a:pt x="100" y="91"/>
                    </a:cubicBezTo>
                    <a:cubicBezTo>
                      <a:pt x="101" y="91"/>
                      <a:pt x="102" y="91"/>
                      <a:pt x="103" y="92"/>
                    </a:cubicBezTo>
                    <a:cubicBezTo>
                      <a:pt x="103" y="93"/>
                      <a:pt x="105" y="97"/>
                      <a:pt x="106" y="98"/>
                    </a:cubicBezTo>
                    <a:cubicBezTo>
                      <a:pt x="108" y="98"/>
                      <a:pt x="109" y="98"/>
                      <a:pt x="110" y="99"/>
                    </a:cubicBezTo>
                    <a:cubicBezTo>
                      <a:pt x="114" y="100"/>
                      <a:pt x="119" y="103"/>
                      <a:pt x="124" y="104"/>
                    </a:cubicBezTo>
                    <a:cubicBezTo>
                      <a:pt x="128" y="106"/>
                      <a:pt x="132" y="107"/>
                      <a:pt x="134" y="111"/>
                    </a:cubicBezTo>
                    <a:cubicBezTo>
                      <a:pt x="134" y="114"/>
                      <a:pt x="134" y="120"/>
                      <a:pt x="134"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Rectangle 829"/>
              <p:cNvSpPr>
                <a:spLocks noChangeArrowheads="1"/>
              </p:cNvSpPr>
              <p:nvPr/>
            </p:nvSpPr>
            <p:spPr bwMode="auto">
              <a:xfrm>
                <a:off x="2671762" y="2809876"/>
                <a:ext cx="55563"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30"/>
              <p:cNvSpPr>
                <a:spLocks noChangeArrowheads="1"/>
              </p:cNvSpPr>
              <p:nvPr/>
            </p:nvSpPr>
            <p:spPr bwMode="auto">
              <a:xfrm>
                <a:off x="2671762" y="2990851"/>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 name="Rectangle 831"/>
              <p:cNvSpPr>
                <a:spLocks noChangeArrowheads="1"/>
              </p:cNvSpPr>
              <p:nvPr/>
            </p:nvSpPr>
            <p:spPr bwMode="auto">
              <a:xfrm>
                <a:off x="2671762" y="3173413"/>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3" name="任意多边形 72"/>
          <p:cNvSpPr/>
          <p:nvPr/>
        </p:nvSpPr>
        <p:spPr>
          <a:xfrm rot="14683131" flipV="1">
            <a:off x="9687050" y="2884543"/>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665294" y="3132541"/>
            <a:ext cx="1277007" cy="1422030"/>
            <a:chOff x="9665294" y="3132541"/>
            <a:chExt cx="1277006" cy="1422030"/>
          </a:xfrm>
        </p:grpSpPr>
        <p:sp>
          <p:nvSpPr>
            <p:cNvPr id="74" name="任意多边形 73"/>
            <p:cNvSpPr/>
            <p:nvPr/>
          </p:nvSpPr>
          <p:spPr>
            <a:xfrm rot="16200000" flipV="1">
              <a:off x="9592782" y="3205053"/>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817"/>
            <p:cNvSpPr>
              <a:spLocks noEditPoints="1"/>
            </p:cNvSpPr>
            <p:nvPr/>
          </p:nvSpPr>
          <p:spPr bwMode="auto">
            <a:xfrm>
              <a:off x="9976772" y="3554629"/>
              <a:ext cx="654050" cy="652463"/>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sp>
        <p:nvSpPr>
          <p:cNvPr id="100" name="矩形 99"/>
          <p:cNvSpPr/>
          <p:nvPr/>
        </p:nvSpPr>
        <p:spPr>
          <a:xfrm>
            <a:off x="716403" y="4847221"/>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101" name="矩形 100"/>
          <p:cNvSpPr/>
          <p:nvPr/>
        </p:nvSpPr>
        <p:spPr>
          <a:xfrm>
            <a:off x="995107" y="5359644"/>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a:xfrm>
            <a:off x="3545704" y="147532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104" name="矩形 103"/>
          <p:cNvSpPr/>
          <p:nvPr/>
        </p:nvSpPr>
        <p:spPr>
          <a:xfrm>
            <a:off x="3859894" y="1987743"/>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6472177" y="475915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106" name="矩形 105"/>
          <p:cNvSpPr/>
          <p:nvPr/>
        </p:nvSpPr>
        <p:spPr>
          <a:xfrm>
            <a:off x="6786369" y="527157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7" name="矩形 106"/>
          <p:cNvSpPr/>
          <p:nvPr/>
        </p:nvSpPr>
        <p:spPr>
          <a:xfrm>
            <a:off x="9226264" y="1435385"/>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108" name="矩形 107"/>
          <p:cNvSpPr/>
          <p:nvPr/>
        </p:nvSpPr>
        <p:spPr>
          <a:xfrm>
            <a:off x="9504969" y="1947808"/>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p:tgtEl>
                                          <p:spTgt spid="55"/>
                                        </p:tgtEl>
                                        <p:attrNameLst>
                                          <p:attrName>ppt_y</p:attrName>
                                        </p:attrNameLst>
                                      </p:cBhvr>
                                      <p:tavLst>
                                        <p:tav tm="0">
                                          <p:val>
                                            <p:strVal val="#ppt_y-#ppt_h*1.125000"/>
                                          </p:val>
                                        </p:tav>
                                        <p:tav tm="100000">
                                          <p:val>
                                            <p:strVal val="#ppt_y"/>
                                          </p:val>
                                        </p:tav>
                                      </p:tavLst>
                                    </p:anim>
                                    <p:animEffect transition="in" filter="wipe(down)">
                                      <p:cBhvr>
                                        <p:cTn id="14" dur="500"/>
                                        <p:tgtEl>
                                          <p:spTgt spid="55"/>
                                        </p:tgtEl>
                                      </p:cBhvr>
                                    </p:animEffect>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arn(outVertical)">
                                      <p:cBhvr>
                                        <p:cTn id="18" dur="400"/>
                                        <p:tgtEl>
                                          <p:spTgt spid="100"/>
                                        </p:tgtEl>
                                      </p:cBhvr>
                                    </p:animEffect>
                                  </p:childTnLst>
                                </p:cTn>
                              </p:par>
                              <p:par>
                                <p:cTn id="19" presetID="50" presetClass="entr" presetSubtype="0" decel="10000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p:cTn id="21" dur="800" fill="hold"/>
                                        <p:tgtEl>
                                          <p:spTgt spid="101"/>
                                        </p:tgtEl>
                                        <p:attrNameLst>
                                          <p:attrName>ppt_w</p:attrName>
                                        </p:attrNameLst>
                                      </p:cBhvr>
                                      <p:tavLst>
                                        <p:tav tm="0">
                                          <p:val>
                                            <p:strVal val="#ppt_w+.3"/>
                                          </p:val>
                                        </p:tav>
                                        <p:tav tm="100000">
                                          <p:val>
                                            <p:strVal val="#ppt_w"/>
                                          </p:val>
                                        </p:tav>
                                      </p:tavLst>
                                    </p:anim>
                                    <p:anim calcmode="lin" valueType="num">
                                      <p:cBhvr>
                                        <p:cTn id="22" dur="800" fill="hold"/>
                                        <p:tgtEl>
                                          <p:spTgt spid="101"/>
                                        </p:tgtEl>
                                        <p:attrNameLst>
                                          <p:attrName>ppt_h</p:attrName>
                                        </p:attrNameLst>
                                      </p:cBhvr>
                                      <p:tavLst>
                                        <p:tav tm="0">
                                          <p:val>
                                            <p:strVal val="#ppt_h"/>
                                          </p:val>
                                        </p:tav>
                                        <p:tav tm="100000">
                                          <p:val>
                                            <p:strVal val="#ppt_h"/>
                                          </p:val>
                                        </p:tav>
                                      </p:tavLst>
                                    </p:anim>
                                    <p:animEffect transition="in" filter="fade">
                                      <p:cBhvr>
                                        <p:cTn id="23" dur="800"/>
                                        <p:tgtEl>
                                          <p:spTgt spid="101"/>
                                        </p:tgtEl>
                                      </p:cBhvr>
                                    </p:animEffect>
                                  </p:childTnLst>
                                </p:cTn>
                              </p:par>
                            </p:childTnLst>
                          </p:cTn>
                        </p:par>
                        <p:par>
                          <p:cTn id="24" fill="hold">
                            <p:stCondLst>
                              <p:cond delay="1000"/>
                            </p:stCondLst>
                            <p:childTnLst>
                              <p:par>
                                <p:cTn id="25" presetID="49" presetClass="entr" presetSubtype="0" decel="10000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500"/>
                                        <p:tgtEl>
                                          <p:spTgt spid="58"/>
                                        </p:tgtEl>
                                        <p:attrNameLst>
                                          <p:attrName>ppt_y</p:attrName>
                                        </p:attrNameLst>
                                      </p:cBhvr>
                                      <p:tavLst>
                                        <p:tav tm="0">
                                          <p:val>
                                            <p:strVal val="#ppt_y+#ppt_h*1.125000"/>
                                          </p:val>
                                        </p:tav>
                                        <p:tav tm="100000">
                                          <p:val>
                                            <p:strVal val="#ppt_y"/>
                                          </p:val>
                                        </p:tav>
                                      </p:tavLst>
                                    </p:anim>
                                    <p:animEffect transition="in" filter="wipe(up)">
                                      <p:cBhvr>
                                        <p:cTn id="34" dur="500"/>
                                        <p:tgtEl>
                                          <p:spTgt spid="58"/>
                                        </p:tgtEl>
                                      </p:cBhvr>
                                    </p:animEffect>
                                  </p:childTnLst>
                                </p:cTn>
                              </p:par>
                            </p:childTnLst>
                          </p:cTn>
                        </p:par>
                        <p:par>
                          <p:cTn id="35" fill="hold">
                            <p:stCondLst>
                              <p:cond delay="1500"/>
                            </p:stCondLst>
                            <p:childTnLst>
                              <p:par>
                                <p:cTn id="36" presetID="16" presetClass="entr" presetSubtype="37" fill="hold" grpId="0"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barn(outVertical)">
                                      <p:cBhvr>
                                        <p:cTn id="38" dur="400"/>
                                        <p:tgtEl>
                                          <p:spTgt spid="103"/>
                                        </p:tgtEl>
                                      </p:cBhvr>
                                    </p:animEffect>
                                  </p:childTnLst>
                                </p:cTn>
                              </p:par>
                              <p:par>
                                <p:cTn id="39" presetID="50" presetClass="entr" presetSubtype="0" decel="100000" fill="hold" grpId="0" nodeType="with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800" fill="hold"/>
                                        <p:tgtEl>
                                          <p:spTgt spid="104"/>
                                        </p:tgtEl>
                                        <p:attrNameLst>
                                          <p:attrName>ppt_w</p:attrName>
                                        </p:attrNameLst>
                                      </p:cBhvr>
                                      <p:tavLst>
                                        <p:tav tm="0">
                                          <p:val>
                                            <p:strVal val="#ppt_w+.3"/>
                                          </p:val>
                                        </p:tav>
                                        <p:tav tm="100000">
                                          <p:val>
                                            <p:strVal val="#ppt_w"/>
                                          </p:val>
                                        </p:tav>
                                      </p:tavLst>
                                    </p:anim>
                                    <p:anim calcmode="lin" valueType="num">
                                      <p:cBhvr>
                                        <p:cTn id="42" dur="800" fill="hold"/>
                                        <p:tgtEl>
                                          <p:spTgt spid="104"/>
                                        </p:tgtEl>
                                        <p:attrNameLst>
                                          <p:attrName>ppt_h</p:attrName>
                                        </p:attrNameLst>
                                      </p:cBhvr>
                                      <p:tavLst>
                                        <p:tav tm="0">
                                          <p:val>
                                            <p:strVal val="#ppt_h"/>
                                          </p:val>
                                        </p:tav>
                                        <p:tav tm="100000">
                                          <p:val>
                                            <p:strVal val="#ppt_h"/>
                                          </p:val>
                                        </p:tav>
                                      </p:tavLst>
                                    </p:anim>
                                    <p:animEffect transition="in" filter="fade">
                                      <p:cBhvr>
                                        <p:cTn id="43" dur="800"/>
                                        <p:tgtEl>
                                          <p:spTgt spid="104"/>
                                        </p:tgtEl>
                                      </p:cBhvr>
                                    </p:animEffect>
                                  </p:childTnLst>
                                </p:cTn>
                              </p:par>
                            </p:childTnLst>
                          </p:cTn>
                        </p:par>
                        <p:par>
                          <p:cTn id="44" fill="hold">
                            <p:stCondLst>
                              <p:cond delay="2000"/>
                            </p:stCondLst>
                            <p:childTnLst>
                              <p:par>
                                <p:cTn id="45" presetID="49" presetClass="entr" presetSubtype="0" decel="10000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 calcmode="lin" valueType="num">
                                      <p:cBhvr>
                                        <p:cTn id="49" dur="500" fill="hold"/>
                                        <p:tgtEl>
                                          <p:spTgt spid="10"/>
                                        </p:tgtEl>
                                        <p:attrNameLst>
                                          <p:attrName>style.rotation</p:attrName>
                                        </p:attrNameLst>
                                      </p:cBhvr>
                                      <p:tavLst>
                                        <p:tav tm="0">
                                          <p:val>
                                            <p:fltVal val="360"/>
                                          </p:val>
                                        </p:tav>
                                        <p:tav tm="100000">
                                          <p:val>
                                            <p:fltVal val="0"/>
                                          </p:val>
                                        </p:tav>
                                      </p:tavLst>
                                    </p:anim>
                                    <p:animEffect transition="in" filter="fade">
                                      <p:cBhvr>
                                        <p:cTn id="50" dur="500"/>
                                        <p:tgtEl>
                                          <p:spTgt spid="10"/>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additive="base">
                                        <p:cTn id="53" dur="500"/>
                                        <p:tgtEl>
                                          <p:spTgt spid="70"/>
                                        </p:tgtEl>
                                        <p:attrNameLst>
                                          <p:attrName>ppt_y</p:attrName>
                                        </p:attrNameLst>
                                      </p:cBhvr>
                                      <p:tavLst>
                                        <p:tav tm="0">
                                          <p:val>
                                            <p:strVal val="#ppt_y-#ppt_h*1.125000"/>
                                          </p:val>
                                        </p:tav>
                                        <p:tav tm="100000">
                                          <p:val>
                                            <p:strVal val="#ppt_y"/>
                                          </p:val>
                                        </p:tav>
                                      </p:tavLst>
                                    </p:anim>
                                    <p:animEffect transition="in" filter="wipe(down)">
                                      <p:cBhvr>
                                        <p:cTn id="54" dur="500"/>
                                        <p:tgtEl>
                                          <p:spTgt spid="70"/>
                                        </p:tgtEl>
                                      </p:cBhvr>
                                    </p:animEffect>
                                  </p:childTnLst>
                                </p:cTn>
                              </p:par>
                            </p:childTnLst>
                          </p:cTn>
                        </p:par>
                        <p:par>
                          <p:cTn id="55" fill="hold">
                            <p:stCondLst>
                              <p:cond delay="2500"/>
                            </p:stCondLst>
                            <p:childTnLst>
                              <p:par>
                                <p:cTn id="56" presetID="16" presetClass="entr" presetSubtype="37" fill="hold" grpId="0" nodeType="after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barn(outVertical)">
                                      <p:cBhvr>
                                        <p:cTn id="58" dur="400"/>
                                        <p:tgtEl>
                                          <p:spTgt spid="105"/>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800" fill="hold"/>
                                        <p:tgtEl>
                                          <p:spTgt spid="106"/>
                                        </p:tgtEl>
                                        <p:attrNameLst>
                                          <p:attrName>ppt_w</p:attrName>
                                        </p:attrNameLst>
                                      </p:cBhvr>
                                      <p:tavLst>
                                        <p:tav tm="0">
                                          <p:val>
                                            <p:strVal val="#ppt_w+.3"/>
                                          </p:val>
                                        </p:tav>
                                        <p:tav tm="100000">
                                          <p:val>
                                            <p:strVal val="#ppt_w"/>
                                          </p:val>
                                        </p:tav>
                                      </p:tavLst>
                                    </p:anim>
                                    <p:anim calcmode="lin" valueType="num">
                                      <p:cBhvr>
                                        <p:cTn id="62" dur="800" fill="hold"/>
                                        <p:tgtEl>
                                          <p:spTgt spid="106"/>
                                        </p:tgtEl>
                                        <p:attrNameLst>
                                          <p:attrName>ppt_h</p:attrName>
                                        </p:attrNameLst>
                                      </p:cBhvr>
                                      <p:tavLst>
                                        <p:tav tm="0">
                                          <p:val>
                                            <p:strVal val="#ppt_h"/>
                                          </p:val>
                                        </p:tav>
                                        <p:tav tm="100000">
                                          <p:val>
                                            <p:strVal val="#ppt_h"/>
                                          </p:val>
                                        </p:tav>
                                      </p:tavLst>
                                    </p:anim>
                                    <p:animEffect transition="in" filter="fade">
                                      <p:cBhvr>
                                        <p:cTn id="63" dur="800"/>
                                        <p:tgtEl>
                                          <p:spTgt spid="106"/>
                                        </p:tgtEl>
                                      </p:cBhvr>
                                    </p:animEffect>
                                  </p:childTnLst>
                                </p:cTn>
                              </p:par>
                            </p:childTnLst>
                          </p:cTn>
                        </p:par>
                        <p:par>
                          <p:cTn id="64" fill="hold">
                            <p:stCondLst>
                              <p:cond delay="3000"/>
                            </p:stCondLst>
                            <p:childTnLst>
                              <p:par>
                                <p:cTn id="65" presetID="49" presetClass="entr" presetSubtype="0" decel="100000"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500" fill="hold"/>
                                        <p:tgtEl>
                                          <p:spTgt spid="2"/>
                                        </p:tgtEl>
                                        <p:attrNameLst>
                                          <p:attrName>ppt_w</p:attrName>
                                        </p:attrNameLst>
                                      </p:cBhvr>
                                      <p:tavLst>
                                        <p:tav tm="0">
                                          <p:val>
                                            <p:fltVal val="0"/>
                                          </p:val>
                                        </p:tav>
                                        <p:tav tm="100000">
                                          <p:val>
                                            <p:strVal val="#ppt_w"/>
                                          </p:val>
                                        </p:tav>
                                      </p:tavLst>
                                    </p:anim>
                                    <p:anim calcmode="lin" valueType="num">
                                      <p:cBhvr>
                                        <p:cTn id="68" dur="500" fill="hold"/>
                                        <p:tgtEl>
                                          <p:spTgt spid="2"/>
                                        </p:tgtEl>
                                        <p:attrNameLst>
                                          <p:attrName>ppt_h</p:attrName>
                                        </p:attrNameLst>
                                      </p:cBhvr>
                                      <p:tavLst>
                                        <p:tav tm="0">
                                          <p:val>
                                            <p:fltVal val="0"/>
                                          </p:val>
                                        </p:tav>
                                        <p:tav tm="100000">
                                          <p:val>
                                            <p:strVal val="#ppt_h"/>
                                          </p:val>
                                        </p:tav>
                                      </p:tavLst>
                                    </p:anim>
                                    <p:anim calcmode="lin" valueType="num">
                                      <p:cBhvr>
                                        <p:cTn id="69" dur="500" fill="hold"/>
                                        <p:tgtEl>
                                          <p:spTgt spid="2"/>
                                        </p:tgtEl>
                                        <p:attrNameLst>
                                          <p:attrName>style.rotation</p:attrName>
                                        </p:attrNameLst>
                                      </p:cBhvr>
                                      <p:tavLst>
                                        <p:tav tm="0">
                                          <p:val>
                                            <p:fltVal val="360"/>
                                          </p:val>
                                        </p:tav>
                                        <p:tav tm="100000">
                                          <p:val>
                                            <p:fltVal val="0"/>
                                          </p:val>
                                        </p:tav>
                                      </p:tavLst>
                                    </p:anim>
                                    <p:animEffect transition="in" filter="fade">
                                      <p:cBhvr>
                                        <p:cTn id="70" dur="500"/>
                                        <p:tgtEl>
                                          <p:spTgt spid="2"/>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 calcmode="lin" valueType="num">
                                      <p:cBhvr additive="base">
                                        <p:cTn id="73" dur="500"/>
                                        <p:tgtEl>
                                          <p:spTgt spid="73"/>
                                        </p:tgtEl>
                                        <p:attrNameLst>
                                          <p:attrName>ppt_y</p:attrName>
                                        </p:attrNameLst>
                                      </p:cBhvr>
                                      <p:tavLst>
                                        <p:tav tm="0">
                                          <p:val>
                                            <p:strVal val="#ppt_y+#ppt_h*1.125000"/>
                                          </p:val>
                                        </p:tav>
                                        <p:tav tm="100000">
                                          <p:val>
                                            <p:strVal val="#ppt_y"/>
                                          </p:val>
                                        </p:tav>
                                      </p:tavLst>
                                    </p:anim>
                                    <p:animEffect transition="in" filter="wipe(up)">
                                      <p:cBhvr>
                                        <p:cTn id="74" dur="500"/>
                                        <p:tgtEl>
                                          <p:spTgt spid="73"/>
                                        </p:tgtEl>
                                      </p:cBhvr>
                                    </p:animEffect>
                                  </p:childTnLst>
                                </p:cTn>
                              </p:par>
                            </p:childTnLst>
                          </p:cTn>
                        </p:par>
                        <p:par>
                          <p:cTn id="75" fill="hold">
                            <p:stCondLst>
                              <p:cond delay="3500"/>
                            </p:stCondLst>
                            <p:childTnLst>
                              <p:par>
                                <p:cTn id="76" presetID="16" presetClass="entr" presetSubtype="37" fill="hold" grpId="0" nodeType="after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barn(outVertical)">
                                      <p:cBhvr>
                                        <p:cTn id="78" dur="400"/>
                                        <p:tgtEl>
                                          <p:spTgt spid="107"/>
                                        </p:tgtEl>
                                      </p:cBhvr>
                                    </p:animEffect>
                                  </p:childTnLst>
                                </p:cTn>
                              </p:par>
                              <p:par>
                                <p:cTn id="79" presetID="50" presetClass="entr" presetSubtype="0" decel="10000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anim calcmode="lin" valueType="num">
                                      <p:cBhvr>
                                        <p:cTn id="81" dur="800" fill="hold"/>
                                        <p:tgtEl>
                                          <p:spTgt spid="108"/>
                                        </p:tgtEl>
                                        <p:attrNameLst>
                                          <p:attrName>ppt_w</p:attrName>
                                        </p:attrNameLst>
                                      </p:cBhvr>
                                      <p:tavLst>
                                        <p:tav tm="0">
                                          <p:val>
                                            <p:strVal val="#ppt_w+.3"/>
                                          </p:val>
                                        </p:tav>
                                        <p:tav tm="100000">
                                          <p:val>
                                            <p:strVal val="#ppt_w"/>
                                          </p:val>
                                        </p:tav>
                                      </p:tavLst>
                                    </p:anim>
                                    <p:anim calcmode="lin" valueType="num">
                                      <p:cBhvr>
                                        <p:cTn id="82" dur="800" fill="hold"/>
                                        <p:tgtEl>
                                          <p:spTgt spid="108"/>
                                        </p:tgtEl>
                                        <p:attrNameLst>
                                          <p:attrName>ppt_h</p:attrName>
                                        </p:attrNameLst>
                                      </p:cBhvr>
                                      <p:tavLst>
                                        <p:tav tm="0">
                                          <p:val>
                                            <p:strVal val="#ppt_h"/>
                                          </p:val>
                                        </p:tav>
                                        <p:tav tm="100000">
                                          <p:val>
                                            <p:strVal val="#ppt_h"/>
                                          </p:val>
                                        </p:tav>
                                      </p:tavLst>
                                    </p:anim>
                                    <p:animEffect transition="in" filter="fade">
                                      <p:cBhvr>
                                        <p:cTn id="83" dur="8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70" grpId="0" animBg="1"/>
      <p:bldP spid="73" grpId="0" animBg="1"/>
      <p:bldP spid="100" grpId="0"/>
      <p:bldP spid="101" grpId="0"/>
      <p:bldP spid="103" grpId="0"/>
      <p:bldP spid="104" grpId="0"/>
      <p:bldP spid="105" grpId="0"/>
      <p:bldP spid="106" grpId="0"/>
      <p:bldP spid="107" grpId="0"/>
      <p:bldP spid="1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grpSp>
        <p:nvGrpSpPr>
          <p:cNvPr id="21" name="组合 20"/>
          <p:cNvGrpSpPr/>
          <p:nvPr/>
        </p:nvGrpSpPr>
        <p:grpSpPr>
          <a:xfrm>
            <a:off x="939402" y="1610539"/>
            <a:ext cx="891828" cy="993110"/>
            <a:chOff x="939401" y="1610539"/>
            <a:chExt cx="891828" cy="993110"/>
          </a:xfrm>
        </p:grpSpPr>
        <p:sp>
          <p:nvSpPr>
            <p:cNvPr id="12" name="任意多边形 11"/>
            <p:cNvSpPr/>
            <p:nvPr/>
          </p:nvSpPr>
          <p:spPr>
            <a:xfrm rot="5400000">
              <a:off x="888760" y="166118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803"/>
            <p:cNvSpPr/>
            <p:nvPr/>
          </p:nvSpPr>
          <p:spPr bwMode="auto">
            <a:xfrm>
              <a:off x="1081852" y="1819019"/>
              <a:ext cx="605546" cy="5761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958123" y="3053779"/>
            <a:ext cx="891828" cy="993110"/>
            <a:chOff x="958122" y="3053779"/>
            <a:chExt cx="891828" cy="993110"/>
          </a:xfrm>
        </p:grpSpPr>
        <p:sp>
          <p:nvSpPr>
            <p:cNvPr id="13" name="任意多边形 12"/>
            <p:cNvSpPr/>
            <p:nvPr/>
          </p:nvSpPr>
          <p:spPr>
            <a:xfrm rot="5400000">
              <a:off x="907481" y="310442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09504" y="3273386"/>
              <a:ext cx="589064" cy="553896"/>
              <a:chOff x="4235450" y="844550"/>
              <a:chExt cx="638175" cy="600076"/>
            </a:xfrm>
            <a:solidFill>
              <a:srgbClr val="2FA598"/>
            </a:solidFill>
          </p:grpSpPr>
          <p:sp>
            <p:nvSpPr>
              <p:cNvPr id="22" name="Freeform 801"/>
              <p:cNvSpPr>
                <a:spLocks noEditPoints="1"/>
              </p:cNvSpPr>
              <p:nvPr/>
            </p:nvSpPr>
            <p:spPr bwMode="auto">
              <a:xfrm>
                <a:off x="4235450" y="915988"/>
                <a:ext cx="525463" cy="528638"/>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02"/>
              <p:cNvSpPr/>
              <p:nvPr/>
            </p:nvSpPr>
            <p:spPr bwMode="auto">
              <a:xfrm>
                <a:off x="4295775" y="844550"/>
                <a:ext cx="577850" cy="498475"/>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p:nvGrpSpPr>
        <p:grpSpPr>
          <a:xfrm>
            <a:off x="919858" y="4497019"/>
            <a:ext cx="891828" cy="993110"/>
            <a:chOff x="919857" y="4497019"/>
            <a:chExt cx="891828" cy="993110"/>
          </a:xfrm>
        </p:grpSpPr>
        <p:sp>
          <p:nvSpPr>
            <p:cNvPr id="14" name="任意多边形 13"/>
            <p:cNvSpPr/>
            <p:nvPr/>
          </p:nvSpPr>
          <p:spPr>
            <a:xfrm rot="5400000">
              <a:off x="869216" y="454766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815"/>
            <p:cNvSpPr>
              <a:spLocks noEditPoints="1"/>
            </p:cNvSpPr>
            <p:nvPr/>
          </p:nvSpPr>
          <p:spPr bwMode="auto">
            <a:xfrm>
              <a:off x="1208412" y="4678455"/>
              <a:ext cx="352425" cy="630238"/>
            </a:xfrm>
            <a:custGeom>
              <a:avLst/>
              <a:gdLst>
                <a:gd name="T0" fmla="*/ 80 w 94"/>
                <a:gd name="T1" fmla="*/ 14 h 168"/>
                <a:gd name="T2" fmla="*/ 60 w 94"/>
                <a:gd name="T3" fmla="*/ 2 h 168"/>
                <a:gd name="T4" fmla="*/ 47 w 94"/>
                <a:gd name="T5" fmla="*/ 0 h 168"/>
                <a:gd name="T6" fmla="*/ 14 w 94"/>
                <a:gd name="T7" fmla="*/ 14 h 168"/>
                <a:gd name="T8" fmla="*/ 0 w 94"/>
                <a:gd name="T9" fmla="*/ 47 h 168"/>
                <a:gd name="T10" fmla="*/ 0 w 94"/>
                <a:gd name="T11" fmla="*/ 52 h 168"/>
                <a:gd name="T12" fmla="*/ 6 w 94"/>
                <a:gd name="T13" fmla="*/ 70 h 168"/>
                <a:gd name="T14" fmla="*/ 23 w 94"/>
                <a:gd name="T15" fmla="*/ 122 h 168"/>
                <a:gd name="T16" fmla="*/ 24 w 94"/>
                <a:gd name="T17" fmla="*/ 128 h 168"/>
                <a:gd name="T18" fmla="*/ 30 w 94"/>
                <a:gd name="T19" fmla="*/ 134 h 168"/>
                <a:gd name="T20" fmla="*/ 64 w 94"/>
                <a:gd name="T21" fmla="*/ 134 h 168"/>
                <a:gd name="T22" fmla="*/ 70 w 94"/>
                <a:gd name="T23" fmla="*/ 128 h 168"/>
                <a:gd name="T24" fmla="*/ 71 w 94"/>
                <a:gd name="T25" fmla="*/ 122 h 168"/>
                <a:gd name="T26" fmla="*/ 88 w 94"/>
                <a:gd name="T27" fmla="*/ 70 h 168"/>
                <a:gd name="T28" fmla="*/ 94 w 94"/>
                <a:gd name="T29" fmla="*/ 52 h 168"/>
                <a:gd name="T30" fmla="*/ 94 w 94"/>
                <a:gd name="T31" fmla="*/ 47 h 168"/>
                <a:gd name="T32" fmla="*/ 80 w 94"/>
                <a:gd name="T33" fmla="*/ 14 h 168"/>
                <a:gd name="T34" fmla="*/ 82 w 94"/>
                <a:gd name="T35" fmla="*/ 51 h 168"/>
                <a:gd name="T36" fmla="*/ 78 w 94"/>
                <a:gd name="T37" fmla="*/ 64 h 168"/>
                <a:gd name="T38" fmla="*/ 59 w 94"/>
                <a:gd name="T39" fmla="*/ 121 h 168"/>
                <a:gd name="T40" fmla="*/ 59 w 94"/>
                <a:gd name="T41" fmla="*/ 122 h 168"/>
                <a:gd name="T42" fmla="*/ 53 w 94"/>
                <a:gd name="T43" fmla="*/ 122 h 168"/>
                <a:gd name="T44" fmla="*/ 53 w 94"/>
                <a:gd name="T45" fmla="*/ 100 h 168"/>
                <a:gd name="T46" fmla="*/ 41 w 94"/>
                <a:gd name="T47" fmla="*/ 100 h 168"/>
                <a:gd name="T48" fmla="*/ 41 w 94"/>
                <a:gd name="T49" fmla="*/ 122 h 168"/>
                <a:gd name="T50" fmla="*/ 35 w 94"/>
                <a:gd name="T51" fmla="*/ 122 h 168"/>
                <a:gd name="T52" fmla="*/ 35 w 94"/>
                <a:gd name="T53" fmla="*/ 121 h 168"/>
                <a:gd name="T54" fmla="*/ 17 w 94"/>
                <a:gd name="T55" fmla="*/ 67 h 168"/>
                <a:gd name="T56" fmla="*/ 17 w 94"/>
                <a:gd name="T57" fmla="*/ 66 h 168"/>
                <a:gd name="T58" fmla="*/ 16 w 94"/>
                <a:gd name="T59" fmla="*/ 64 h 168"/>
                <a:gd name="T60" fmla="*/ 12 w 94"/>
                <a:gd name="T61" fmla="*/ 51 h 168"/>
                <a:gd name="T62" fmla="*/ 12 w 94"/>
                <a:gd name="T63" fmla="*/ 47 h 168"/>
                <a:gd name="T64" fmla="*/ 22 w 94"/>
                <a:gd name="T65" fmla="*/ 23 h 168"/>
                <a:gd name="T66" fmla="*/ 47 w 94"/>
                <a:gd name="T67" fmla="*/ 12 h 168"/>
                <a:gd name="T68" fmla="*/ 57 w 94"/>
                <a:gd name="T69" fmla="*/ 14 h 168"/>
                <a:gd name="T70" fmla="*/ 72 w 94"/>
                <a:gd name="T71" fmla="*/ 23 h 168"/>
                <a:gd name="T72" fmla="*/ 82 w 94"/>
                <a:gd name="T73" fmla="*/ 47 h 168"/>
                <a:gd name="T74" fmla="*/ 82 w 94"/>
                <a:gd name="T75" fmla="*/ 51 h 168"/>
                <a:gd name="T76" fmla="*/ 28 w 94"/>
                <a:gd name="T77" fmla="*/ 154 h 168"/>
                <a:gd name="T78" fmla="*/ 66 w 94"/>
                <a:gd name="T79" fmla="*/ 154 h 168"/>
                <a:gd name="T80" fmla="*/ 66 w 94"/>
                <a:gd name="T81" fmla="*/ 142 h 168"/>
                <a:gd name="T82" fmla="*/ 28 w 94"/>
                <a:gd name="T83" fmla="*/ 142 h 168"/>
                <a:gd name="T84" fmla="*/ 28 w 94"/>
                <a:gd name="T85" fmla="*/ 154 h 168"/>
                <a:gd name="T86" fmla="*/ 36 w 94"/>
                <a:gd name="T87" fmla="*/ 168 h 168"/>
                <a:gd name="T88" fmla="*/ 58 w 94"/>
                <a:gd name="T89" fmla="*/ 168 h 168"/>
                <a:gd name="T90" fmla="*/ 58 w 94"/>
                <a:gd name="T91" fmla="*/ 161 h 168"/>
                <a:gd name="T92" fmla="*/ 36 w 94"/>
                <a:gd name="T93" fmla="*/ 161 h 168"/>
                <a:gd name="T94" fmla="*/ 36 w 94"/>
                <a:gd name="T9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68">
                  <a:moveTo>
                    <a:pt x="80" y="14"/>
                  </a:moveTo>
                  <a:cubicBezTo>
                    <a:pt x="75" y="9"/>
                    <a:pt x="68" y="4"/>
                    <a:pt x="60" y="2"/>
                  </a:cubicBezTo>
                  <a:cubicBezTo>
                    <a:pt x="56" y="1"/>
                    <a:pt x="52" y="0"/>
                    <a:pt x="47" y="0"/>
                  </a:cubicBezTo>
                  <a:cubicBezTo>
                    <a:pt x="34" y="0"/>
                    <a:pt x="23" y="5"/>
                    <a:pt x="14" y="14"/>
                  </a:cubicBezTo>
                  <a:cubicBezTo>
                    <a:pt x="5" y="23"/>
                    <a:pt x="0" y="35"/>
                    <a:pt x="0" y="47"/>
                  </a:cubicBezTo>
                  <a:cubicBezTo>
                    <a:pt x="0" y="52"/>
                    <a:pt x="0" y="52"/>
                    <a:pt x="0" y="52"/>
                  </a:cubicBezTo>
                  <a:cubicBezTo>
                    <a:pt x="1" y="58"/>
                    <a:pt x="3" y="64"/>
                    <a:pt x="6" y="70"/>
                  </a:cubicBezTo>
                  <a:cubicBezTo>
                    <a:pt x="6" y="70"/>
                    <a:pt x="23" y="102"/>
                    <a:pt x="23" y="122"/>
                  </a:cubicBezTo>
                  <a:cubicBezTo>
                    <a:pt x="24" y="128"/>
                    <a:pt x="24" y="128"/>
                    <a:pt x="24" y="128"/>
                  </a:cubicBezTo>
                  <a:cubicBezTo>
                    <a:pt x="25" y="132"/>
                    <a:pt x="27" y="134"/>
                    <a:pt x="30" y="134"/>
                  </a:cubicBezTo>
                  <a:cubicBezTo>
                    <a:pt x="64" y="134"/>
                    <a:pt x="64" y="134"/>
                    <a:pt x="64" y="134"/>
                  </a:cubicBezTo>
                  <a:cubicBezTo>
                    <a:pt x="67" y="134"/>
                    <a:pt x="69" y="132"/>
                    <a:pt x="70" y="128"/>
                  </a:cubicBezTo>
                  <a:cubicBezTo>
                    <a:pt x="71" y="122"/>
                    <a:pt x="71" y="122"/>
                    <a:pt x="71" y="122"/>
                  </a:cubicBezTo>
                  <a:cubicBezTo>
                    <a:pt x="71" y="102"/>
                    <a:pt x="88" y="70"/>
                    <a:pt x="88" y="70"/>
                  </a:cubicBezTo>
                  <a:cubicBezTo>
                    <a:pt x="91" y="64"/>
                    <a:pt x="93" y="58"/>
                    <a:pt x="94" y="52"/>
                  </a:cubicBezTo>
                  <a:cubicBezTo>
                    <a:pt x="94" y="47"/>
                    <a:pt x="94" y="47"/>
                    <a:pt x="94" y="47"/>
                  </a:cubicBezTo>
                  <a:cubicBezTo>
                    <a:pt x="94" y="35"/>
                    <a:pt x="89" y="23"/>
                    <a:pt x="80" y="14"/>
                  </a:cubicBezTo>
                  <a:close/>
                  <a:moveTo>
                    <a:pt x="82" y="51"/>
                  </a:moveTo>
                  <a:cubicBezTo>
                    <a:pt x="81" y="56"/>
                    <a:pt x="80" y="60"/>
                    <a:pt x="78" y="64"/>
                  </a:cubicBezTo>
                  <a:cubicBezTo>
                    <a:pt x="76" y="68"/>
                    <a:pt x="59" y="99"/>
                    <a:pt x="59" y="121"/>
                  </a:cubicBezTo>
                  <a:cubicBezTo>
                    <a:pt x="59" y="122"/>
                    <a:pt x="59" y="122"/>
                    <a:pt x="59" y="122"/>
                  </a:cubicBezTo>
                  <a:cubicBezTo>
                    <a:pt x="53" y="122"/>
                    <a:pt x="53" y="122"/>
                    <a:pt x="53" y="122"/>
                  </a:cubicBezTo>
                  <a:cubicBezTo>
                    <a:pt x="53" y="100"/>
                    <a:pt x="53" y="100"/>
                    <a:pt x="53" y="100"/>
                  </a:cubicBezTo>
                  <a:cubicBezTo>
                    <a:pt x="41" y="100"/>
                    <a:pt x="41" y="100"/>
                    <a:pt x="41" y="100"/>
                  </a:cubicBezTo>
                  <a:cubicBezTo>
                    <a:pt x="41" y="122"/>
                    <a:pt x="41" y="122"/>
                    <a:pt x="41" y="122"/>
                  </a:cubicBezTo>
                  <a:cubicBezTo>
                    <a:pt x="35" y="122"/>
                    <a:pt x="35" y="122"/>
                    <a:pt x="35" y="122"/>
                  </a:cubicBezTo>
                  <a:cubicBezTo>
                    <a:pt x="35" y="121"/>
                    <a:pt x="35" y="121"/>
                    <a:pt x="35" y="121"/>
                  </a:cubicBezTo>
                  <a:cubicBezTo>
                    <a:pt x="35" y="105"/>
                    <a:pt x="26" y="83"/>
                    <a:pt x="17" y="67"/>
                  </a:cubicBezTo>
                  <a:cubicBezTo>
                    <a:pt x="17" y="66"/>
                    <a:pt x="17" y="66"/>
                    <a:pt x="17" y="66"/>
                  </a:cubicBezTo>
                  <a:cubicBezTo>
                    <a:pt x="16" y="64"/>
                    <a:pt x="16" y="64"/>
                    <a:pt x="16" y="64"/>
                  </a:cubicBezTo>
                  <a:cubicBezTo>
                    <a:pt x="14" y="60"/>
                    <a:pt x="13" y="56"/>
                    <a:pt x="12" y="51"/>
                  </a:cubicBezTo>
                  <a:cubicBezTo>
                    <a:pt x="12" y="47"/>
                    <a:pt x="12" y="47"/>
                    <a:pt x="12" y="47"/>
                  </a:cubicBezTo>
                  <a:cubicBezTo>
                    <a:pt x="12" y="38"/>
                    <a:pt x="16" y="29"/>
                    <a:pt x="22" y="23"/>
                  </a:cubicBezTo>
                  <a:cubicBezTo>
                    <a:pt x="29" y="16"/>
                    <a:pt x="38" y="12"/>
                    <a:pt x="47" y="12"/>
                  </a:cubicBezTo>
                  <a:cubicBezTo>
                    <a:pt x="50" y="12"/>
                    <a:pt x="54" y="13"/>
                    <a:pt x="57" y="14"/>
                  </a:cubicBezTo>
                  <a:cubicBezTo>
                    <a:pt x="63" y="15"/>
                    <a:pt x="68" y="18"/>
                    <a:pt x="72" y="23"/>
                  </a:cubicBezTo>
                  <a:cubicBezTo>
                    <a:pt x="78" y="29"/>
                    <a:pt x="82" y="38"/>
                    <a:pt x="82" y="47"/>
                  </a:cubicBezTo>
                  <a:lnTo>
                    <a:pt x="82" y="51"/>
                  </a:lnTo>
                  <a:close/>
                  <a:moveTo>
                    <a:pt x="28" y="154"/>
                  </a:moveTo>
                  <a:cubicBezTo>
                    <a:pt x="66" y="154"/>
                    <a:pt x="66" y="154"/>
                    <a:pt x="66" y="154"/>
                  </a:cubicBezTo>
                  <a:cubicBezTo>
                    <a:pt x="66" y="142"/>
                    <a:pt x="66" y="142"/>
                    <a:pt x="66" y="142"/>
                  </a:cubicBezTo>
                  <a:cubicBezTo>
                    <a:pt x="28" y="142"/>
                    <a:pt x="28" y="142"/>
                    <a:pt x="28" y="142"/>
                  </a:cubicBezTo>
                  <a:lnTo>
                    <a:pt x="28" y="154"/>
                  </a:lnTo>
                  <a:close/>
                  <a:moveTo>
                    <a:pt x="36" y="168"/>
                  </a:moveTo>
                  <a:cubicBezTo>
                    <a:pt x="58" y="168"/>
                    <a:pt x="58" y="168"/>
                    <a:pt x="58" y="168"/>
                  </a:cubicBezTo>
                  <a:cubicBezTo>
                    <a:pt x="58" y="161"/>
                    <a:pt x="58" y="161"/>
                    <a:pt x="58" y="161"/>
                  </a:cubicBezTo>
                  <a:cubicBezTo>
                    <a:pt x="36" y="161"/>
                    <a:pt x="36" y="161"/>
                    <a:pt x="36" y="161"/>
                  </a:cubicBezTo>
                  <a:lnTo>
                    <a:pt x="36" y="168"/>
                  </a:ln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10380317" y="1610539"/>
            <a:ext cx="891828" cy="993110"/>
            <a:chOff x="10380316" y="1610539"/>
            <a:chExt cx="891828" cy="993110"/>
          </a:xfrm>
        </p:grpSpPr>
        <p:sp>
          <p:nvSpPr>
            <p:cNvPr id="17" name="任意多边形 16"/>
            <p:cNvSpPr/>
            <p:nvPr/>
          </p:nvSpPr>
          <p:spPr>
            <a:xfrm rot="5400000">
              <a:off x="10329675" y="166118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0537993" y="1857004"/>
              <a:ext cx="613916" cy="500180"/>
              <a:chOff x="8323263" y="-182563"/>
              <a:chExt cx="754063" cy="614364"/>
            </a:xfrm>
            <a:solidFill>
              <a:srgbClr val="2FA598"/>
            </a:solidFill>
          </p:grpSpPr>
          <p:sp>
            <p:nvSpPr>
              <p:cNvPr id="26"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p:nvGrpSpPr>
        <p:grpSpPr>
          <a:xfrm>
            <a:off x="10399038" y="3053779"/>
            <a:ext cx="891828" cy="993110"/>
            <a:chOff x="10399037" y="3053779"/>
            <a:chExt cx="891828" cy="993110"/>
          </a:xfrm>
        </p:grpSpPr>
        <p:sp>
          <p:nvSpPr>
            <p:cNvPr id="18" name="任意多边形 17"/>
            <p:cNvSpPr/>
            <p:nvPr/>
          </p:nvSpPr>
          <p:spPr>
            <a:xfrm rot="5400000">
              <a:off x="10348396" y="310442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864"/>
            <p:cNvSpPr>
              <a:spLocks noEditPoints="1"/>
            </p:cNvSpPr>
            <p:nvPr/>
          </p:nvSpPr>
          <p:spPr bwMode="auto">
            <a:xfrm>
              <a:off x="10590593" y="3310657"/>
              <a:ext cx="514398" cy="479354"/>
            </a:xfrm>
            <a:custGeom>
              <a:avLst/>
              <a:gdLst>
                <a:gd name="T0" fmla="*/ 166 w 174"/>
                <a:gd name="T1" fmla="*/ 29 h 162"/>
                <a:gd name="T2" fmla="*/ 139 w 174"/>
                <a:gd name="T3" fmla="*/ 29 h 162"/>
                <a:gd name="T4" fmla="*/ 139 w 174"/>
                <a:gd name="T5" fmla="*/ 0 h 162"/>
                <a:gd name="T6" fmla="*/ 35 w 174"/>
                <a:gd name="T7" fmla="*/ 0 h 162"/>
                <a:gd name="T8" fmla="*/ 35 w 174"/>
                <a:gd name="T9" fmla="*/ 29 h 162"/>
                <a:gd name="T10" fmla="*/ 8 w 174"/>
                <a:gd name="T11" fmla="*/ 29 h 162"/>
                <a:gd name="T12" fmla="*/ 0 w 174"/>
                <a:gd name="T13" fmla="*/ 38 h 162"/>
                <a:gd name="T14" fmla="*/ 0 w 174"/>
                <a:gd name="T15" fmla="*/ 110 h 162"/>
                <a:gd name="T16" fmla="*/ 35 w 174"/>
                <a:gd name="T17" fmla="*/ 110 h 162"/>
                <a:gd name="T18" fmla="*/ 35 w 174"/>
                <a:gd name="T19" fmla="*/ 123 h 162"/>
                <a:gd name="T20" fmla="*/ 75 w 174"/>
                <a:gd name="T21" fmla="*/ 162 h 162"/>
                <a:gd name="T22" fmla="*/ 139 w 174"/>
                <a:gd name="T23" fmla="*/ 162 h 162"/>
                <a:gd name="T24" fmla="*/ 139 w 174"/>
                <a:gd name="T25" fmla="*/ 111 h 162"/>
                <a:gd name="T26" fmla="*/ 174 w 174"/>
                <a:gd name="T27" fmla="*/ 111 h 162"/>
                <a:gd name="T28" fmla="*/ 174 w 174"/>
                <a:gd name="T29" fmla="*/ 38 h 162"/>
                <a:gd name="T30" fmla="*/ 166 w 174"/>
                <a:gd name="T31" fmla="*/ 29 h 162"/>
                <a:gd name="T32" fmla="*/ 45 w 174"/>
                <a:gd name="T33" fmla="*/ 10 h 162"/>
                <a:gd name="T34" fmla="*/ 129 w 174"/>
                <a:gd name="T35" fmla="*/ 10 h 162"/>
                <a:gd name="T36" fmla="*/ 129 w 174"/>
                <a:gd name="T37" fmla="*/ 29 h 162"/>
                <a:gd name="T38" fmla="*/ 45 w 174"/>
                <a:gd name="T39" fmla="*/ 29 h 162"/>
                <a:gd name="T40" fmla="*/ 45 w 174"/>
                <a:gd name="T41" fmla="*/ 10 h 162"/>
                <a:gd name="T42" fmla="*/ 149 w 174"/>
                <a:gd name="T43" fmla="*/ 97 h 162"/>
                <a:gd name="T44" fmla="*/ 139 w 174"/>
                <a:gd name="T45" fmla="*/ 97 h 162"/>
                <a:gd name="T46" fmla="*/ 139 w 174"/>
                <a:gd name="T47" fmla="*/ 77 h 162"/>
                <a:gd name="T48" fmla="*/ 129 w 174"/>
                <a:gd name="T49" fmla="*/ 77 h 162"/>
                <a:gd name="T50" fmla="*/ 129 w 174"/>
                <a:gd name="T51" fmla="*/ 152 h 162"/>
                <a:gd name="T52" fmla="*/ 88 w 174"/>
                <a:gd name="T53" fmla="*/ 152 h 162"/>
                <a:gd name="T54" fmla="*/ 80 w 174"/>
                <a:gd name="T55" fmla="*/ 117 h 162"/>
                <a:gd name="T56" fmla="*/ 45 w 174"/>
                <a:gd name="T57" fmla="*/ 109 h 162"/>
                <a:gd name="T58" fmla="*/ 45 w 174"/>
                <a:gd name="T59" fmla="*/ 77 h 162"/>
                <a:gd name="T60" fmla="*/ 35 w 174"/>
                <a:gd name="T61" fmla="*/ 77 h 162"/>
                <a:gd name="T62" fmla="*/ 35 w 174"/>
                <a:gd name="T63" fmla="*/ 96 h 162"/>
                <a:gd name="T64" fmla="*/ 25 w 174"/>
                <a:gd name="T65" fmla="*/ 96 h 162"/>
                <a:gd name="T66" fmla="*/ 25 w 174"/>
                <a:gd name="T67" fmla="*/ 63 h 162"/>
                <a:gd name="T68" fmla="*/ 149 w 174"/>
                <a:gd name="T69" fmla="*/ 63 h 162"/>
                <a:gd name="T70" fmla="*/ 149 w 174"/>
                <a:gd name="T71" fmla="*/ 97 h 162"/>
                <a:gd name="T72" fmla="*/ 156 w 174"/>
                <a:gd name="T73" fmla="*/ 50 h 162"/>
                <a:gd name="T74" fmla="*/ 149 w 174"/>
                <a:gd name="T75" fmla="*/ 44 h 162"/>
                <a:gd name="T76" fmla="*/ 156 w 174"/>
                <a:gd name="T77" fmla="*/ 37 h 162"/>
                <a:gd name="T78" fmla="*/ 163 w 174"/>
                <a:gd name="T79" fmla="*/ 44 h 162"/>
                <a:gd name="T80" fmla="*/ 156 w 174"/>
                <a:gd name="T81" fmla="*/ 50 h 162"/>
                <a:gd name="T82" fmla="*/ 117 w 174"/>
                <a:gd name="T83" fmla="*/ 78 h 162"/>
                <a:gd name="T84" fmla="*/ 59 w 174"/>
                <a:gd name="T85" fmla="*/ 78 h 162"/>
                <a:gd name="T86" fmla="*/ 59 w 174"/>
                <a:gd name="T87" fmla="*/ 88 h 162"/>
                <a:gd name="T88" fmla="*/ 117 w 174"/>
                <a:gd name="T89" fmla="*/ 88 h 162"/>
                <a:gd name="T90" fmla="*/ 117 w 174"/>
                <a:gd name="T91" fmla="*/ 78 h 162"/>
                <a:gd name="T92" fmla="*/ 59 w 174"/>
                <a:gd name="T93" fmla="*/ 108 h 162"/>
                <a:gd name="T94" fmla="*/ 117 w 174"/>
                <a:gd name="T95" fmla="*/ 108 h 162"/>
                <a:gd name="T96" fmla="*/ 117 w 174"/>
                <a:gd name="T97" fmla="*/ 98 h 162"/>
                <a:gd name="T98" fmla="*/ 59 w 174"/>
                <a:gd name="T99" fmla="*/ 98 h 162"/>
                <a:gd name="T100" fmla="*/ 59 w 174"/>
                <a:gd name="T101" fmla="*/ 10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62">
                  <a:moveTo>
                    <a:pt x="166" y="29"/>
                  </a:moveTo>
                  <a:cubicBezTo>
                    <a:pt x="139" y="29"/>
                    <a:pt x="139" y="29"/>
                    <a:pt x="139" y="29"/>
                  </a:cubicBezTo>
                  <a:cubicBezTo>
                    <a:pt x="139" y="0"/>
                    <a:pt x="139" y="0"/>
                    <a:pt x="139" y="0"/>
                  </a:cubicBezTo>
                  <a:cubicBezTo>
                    <a:pt x="35" y="0"/>
                    <a:pt x="35" y="0"/>
                    <a:pt x="35" y="0"/>
                  </a:cubicBezTo>
                  <a:cubicBezTo>
                    <a:pt x="35" y="29"/>
                    <a:pt x="35" y="29"/>
                    <a:pt x="35" y="29"/>
                  </a:cubicBezTo>
                  <a:cubicBezTo>
                    <a:pt x="8" y="29"/>
                    <a:pt x="8" y="29"/>
                    <a:pt x="8" y="29"/>
                  </a:cubicBezTo>
                  <a:cubicBezTo>
                    <a:pt x="3" y="29"/>
                    <a:pt x="0" y="33"/>
                    <a:pt x="0" y="38"/>
                  </a:cubicBezTo>
                  <a:cubicBezTo>
                    <a:pt x="0" y="110"/>
                    <a:pt x="0" y="110"/>
                    <a:pt x="0" y="110"/>
                  </a:cubicBezTo>
                  <a:cubicBezTo>
                    <a:pt x="35" y="110"/>
                    <a:pt x="35" y="110"/>
                    <a:pt x="35" y="110"/>
                  </a:cubicBezTo>
                  <a:cubicBezTo>
                    <a:pt x="35" y="123"/>
                    <a:pt x="35" y="123"/>
                    <a:pt x="35" y="123"/>
                  </a:cubicBezTo>
                  <a:cubicBezTo>
                    <a:pt x="75" y="162"/>
                    <a:pt x="75" y="162"/>
                    <a:pt x="75" y="162"/>
                  </a:cubicBezTo>
                  <a:cubicBezTo>
                    <a:pt x="139" y="162"/>
                    <a:pt x="139" y="162"/>
                    <a:pt x="139" y="162"/>
                  </a:cubicBezTo>
                  <a:cubicBezTo>
                    <a:pt x="139" y="111"/>
                    <a:pt x="139" y="111"/>
                    <a:pt x="139" y="111"/>
                  </a:cubicBezTo>
                  <a:cubicBezTo>
                    <a:pt x="174" y="111"/>
                    <a:pt x="174" y="111"/>
                    <a:pt x="174" y="111"/>
                  </a:cubicBezTo>
                  <a:cubicBezTo>
                    <a:pt x="174" y="38"/>
                    <a:pt x="174" y="38"/>
                    <a:pt x="174" y="38"/>
                  </a:cubicBezTo>
                  <a:cubicBezTo>
                    <a:pt x="174" y="33"/>
                    <a:pt x="171" y="29"/>
                    <a:pt x="166" y="29"/>
                  </a:cubicBezTo>
                  <a:close/>
                  <a:moveTo>
                    <a:pt x="45" y="10"/>
                  </a:moveTo>
                  <a:cubicBezTo>
                    <a:pt x="129" y="10"/>
                    <a:pt x="129" y="10"/>
                    <a:pt x="129" y="10"/>
                  </a:cubicBezTo>
                  <a:cubicBezTo>
                    <a:pt x="129" y="29"/>
                    <a:pt x="129" y="29"/>
                    <a:pt x="129" y="29"/>
                  </a:cubicBezTo>
                  <a:cubicBezTo>
                    <a:pt x="45" y="29"/>
                    <a:pt x="45" y="29"/>
                    <a:pt x="45" y="29"/>
                  </a:cubicBezTo>
                  <a:lnTo>
                    <a:pt x="45" y="10"/>
                  </a:lnTo>
                  <a:close/>
                  <a:moveTo>
                    <a:pt x="149" y="97"/>
                  </a:moveTo>
                  <a:cubicBezTo>
                    <a:pt x="139" y="97"/>
                    <a:pt x="139" y="97"/>
                    <a:pt x="139" y="97"/>
                  </a:cubicBezTo>
                  <a:cubicBezTo>
                    <a:pt x="139" y="77"/>
                    <a:pt x="139" y="77"/>
                    <a:pt x="139" y="77"/>
                  </a:cubicBezTo>
                  <a:cubicBezTo>
                    <a:pt x="129" y="77"/>
                    <a:pt x="129" y="77"/>
                    <a:pt x="129" y="77"/>
                  </a:cubicBezTo>
                  <a:cubicBezTo>
                    <a:pt x="129" y="152"/>
                    <a:pt x="129" y="152"/>
                    <a:pt x="129" y="152"/>
                  </a:cubicBezTo>
                  <a:cubicBezTo>
                    <a:pt x="88" y="152"/>
                    <a:pt x="88" y="152"/>
                    <a:pt x="88" y="152"/>
                  </a:cubicBezTo>
                  <a:cubicBezTo>
                    <a:pt x="73" y="152"/>
                    <a:pt x="80" y="117"/>
                    <a:pt x="80" y="117"/>
                  </a:cubicBezTo>
                  <a:cubicBezTo>
                    <a:pt x="80" y="117"/>
                    <a:pt x="46" y="125"/>
                    <a:pt x="45" y="109"/>
                  </a:cubicBezTo>
                  <a:cubicBezTo>
                    <a:pt x="45" y="77"/>
                    <a:pt x="45" y="77"/>
                    <a:pt x="45" y="77"/>
                  </a:cubicBezTo>
                  <a:cubicBezTo>
                    <a:pt x="35" y="77"/>
                    <a:pt x="35" y="77"/>
                    <a:pt x="35" y="77"/>
                  </a:cubicBezTo>
                  <a:cubicBezTo>
                    <a:pt x="35" y="96"/>
                    <a:pt x="35" y="96"/>
                    <a:pt x="35" y="96"/>
                  </a:cubicBezTo>
                  <a:cubicBezTo>
                    <a:pt x="25" y="96"/>
                    <a:pt x="25" y="96"/>
                    <a:pt x="25" y="96"/>
                  </a:cubicBezTo>
                  <a:cubicBezTo>
                    <a:pt x="25" y="63"/>
                    <a:pt x="25" y="63"/>
                    <a:pt x="25" y="63"/>
                  </a:cubicBezTo>
                  <a:cubicBezTo>
                    <a:pt x="149" y="63"/>
                    <a:pt x="149" y="63"/>
                    <a:pt x="149" y="63"/>
                  </a:cubicBezTo>
                  <a:lnTo>
                    <a:pt x="149" y="97"/>
                  </a:lnTo>
                  <a:close/>
                  <a:moveTo>
                    <a:pt x="156" y="50"/>
                  </a:moveTo>
                  <a:cubicBezTo>
                    <a:pt x="152" y="50"/>
                    <a:pt x="149" y="47"/>
                    <a:pt x="149" y="44"/>
                  </a:cubicBezTo>
                  <a:cubicBezTo>
                    <a:pt x="149" y="40"/>
                    <a:pt x="152" y="37"/>
                    <a:pt x="156" y="37"/>
                  </a:cubicBezTo>
                  <a:cubicBezTo>
                    <a:pt x="160" y="37"/>
                    <a:pt x="163" y="40"/>
                    <a:pt x="163" y="44"/>
                  </a:cubicBezTo>
                  <a:cubicBezTo>
                    <a:pt x="163" y="47"/>
                    <a:pt x="160" y="50"/>
                    <a:pt x="156" y="50"/>
                  </a:cubicBezTo>
                  <a:close/>
                  <a:moveTo>
                    <a:pt x="117" y="78"/>
                  </a:moveTo>
                  <a:cubicBezTo>
                    <a:pt x="59" y="78"/>
                    <a:pt x="59" y="78"/>
                    <a:pt x="59" y="78"/>
                  </a:cubicBezTo>
                  <a:cubicBezTo>
                    <a:pt x="59" y="88"/>
                    <a:pt x="59" y="88"/>
                    <a:pt x="59" y="88"/>
                  </a:cubicBezTo>
                  <a:cubicBezTo>
                    <a:pt x="117" y="88"/>
                    <a:pt x="117" y="88"/>
                    <a:pt x="117" y="88"/>
                  </a:cubicBezTo>
                  <a:lnTo>
                    <a:pt x="117" y="78"/>
                  </a:lnTo>
                  <a:close/>
                  <a:moveTo>
                    <a:pt x="59" y="108"/>
                  </a:moveTo>
                  <a:cubicBezTo>
                    <a:pt x="117" y="108"/>
                    <a:pt x="117" y="108"/>
                    <a:pt x="117" y="108"/>
                  </a:cubicBezTo>
                  <a:cubicBezTo>
                    <a:pt x="117" y="98"/>
                    <a:pt x="117" y="98"/>
                    <a:pt x="117" y="98"/>
                  </a:cubicBezTo>
                  <a:cubicBezTo>
                    <a:pt x="59" y="98"/>
                    <a:pt x="59" y="98"/>
                    <a:pt x="59" y="98"/>
                  </a:cubicBezTo>
                  <a:lnTo>
                    <a:pt x="59" y="108"/>
                  </a:ln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10360773" y="4497019"/>
            <a:ext cx="891828" cy="993110"/>
            <a:chOff x="10360772" y="4497019"/>
            <a:chExt cx="891828" cy="993110"/>
          </a:xfrm>
        </p:grpSpPr>
        <p:sp>
          <p:nvSpPr>
            <p:cNvPr id="19" name="任意多边形 18"/>
            <p:cNvSpPr/>
            <p:nvPr/>
          </p:nvSpPr>
          <p:spPr>
            <a:xfrm rot="5400000">
              <a:off x="10310131" y="454766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43"/>
            <p:cNvSpPr>
              <a:spLocks noEditPoints="1"/>
            </p:cNvSpPr>
            <p:nvPr/>
          </p:nvSpPr>
          <p:spPr bwMode="auto">
            <a:xfrm>
              <a:off x="10522473" y="4718335"/>
              <a:ext cx="563530" cy="550478"/>
            </a:xfrm>
            <a:custGeom>
              <a:avLst/>
              <a:gdLst>
                <a:gd name="T0" fmla="*/ 132 w 201"/>
                <a:gd name="T1" fmla="*/ 17 h 196"/>
                <a:gd name="T2" fmla="*/ 49 w 201"/>
                <a:gd name="T3" fmla="*/ 29 h 196"/>
                <a:gd name="T4" fmla="*/ 55 w 201"/>
                <a:gd name="T5" fmla="*/ 32 h 196"/>
                <a:gd name="T6" fmla="*/ 77 w 201"/>
                <a:gd name="T7" fmla="*/ 32 h 196"/>
                <a:gd name="T8" fmla="*/ 81 w 201"/>
                <a:gd name="T9" fmla="*/ 42 h 196"/>
                <a:gd name="T10" fmla="*/ 82 w 201"/>
                <a:gd name="T11" fmla="*/ 63 h 196"/>
                <a:gd name="T12" fmla="*/ 86 w 201"/>
                <a:gd name="T13" fmla="*/ 78 h 196"/>
                <a:gd name="T14" fmla="*/ 87 w 201"/>
                <a:gd name="T15" fmla="*/ 67 h 196"/>
                <a:gd name="T16" fmla="*/ 91 w 201"/>
                <a:gd name="T17" fmla="*/ 84 h 196"/>
                <a:gd name="T18" fmla="*/ 109 w 201"/>
                <a:gd name="T19" fmla="*/ 101 h 196"/>
                <a:gd name="T20" fmla="*/ 115 w 201"/>
                <a:gd name="T21" fmla="*/ 117 h 196"/>
                <a:gd name="T22" fmla="*/ 114 w 201"/>
                <a:gd name="T23" fmla="*/ 144 h 196"/>
                <a:gd name="T24" fmla="*/ 99 w 201"/>
                <a:gd name="T25" fmla="*/ 174 h 196"/>
                <a:gd name="T26" fmla="*/ 97 w 201"/>
                <a:gd name="T27" fmla="*/ 184 h 196"/>
                <a:gd name="T28" fmla="*/ 119 w 201"/>
                <a:gd name="T29" fmla="*/ 54 h 196"/>
                <a:gd name="T30" fmla="*/ 102 w 201"/>
                <a:gd name="T31" fmla="*/ 179 h 196"/>
                <a:gd name="T32" fmla="*/ 124 w 201"/>
                <a:gd name="T33" fmla="*/ 164 h 196"/>
                <a:gd name="T34" fmla="*/ 157 w 201"/>
                <a:gd name="T35" fmla="*/ 136 h 196"/>
                <a:gd name="T36" fmla="*/ 137 w 201"/>
                <a:gd name="T37" fmla="*/ 112 h 196"/>
                <a:gd name="T38" fmla="*/ 114 w 201"/>
                <a:gd name="T39" fmla="*/ 97 h 196"/>
                <a:gd name="T40" fmla="*/ 113 w 201"/>
                <a:gd name="T41" fmla="*/ 77 h 196"/>
                <a:gd name="T42" fmla="*/ 140 w 201"/>
                <a:gd name="T43" fmla="*/ 66 h 196"/>
                <a:gd name="T44" fmla="*/ 145 w 201"/>
                <a:gd name="T45" fmla="*/ 62 h 196"/>
                <a:gd name="T46" fmla="*/ 147 w 201"/>
                <a:gd name="T47" fmla="*/ 48 h 196"/>
                <a:gd name="T48" fmla="*/ 133 w 201"/>
                <a:gd name="T49" fmla="*/ 50 h 196"/>
                <a:gd name="T50" fmla="*/ 129 w 201"/>
                <a:gd name="T51" fmla="*/ 33 h 196"/>
                <a:gd name="T52" fmla="*/ 133 w 201"/>
                <a:gd name="T53" fmla="*/ 31 h 196"/>
                <a:gd name="T54" fmla="*/ 137 w 201"/>
                <a:gd name="T55" fmla="*/ 38 h 196"/>
                <a:gd name="T56" fmla="*/ 149 w 201"/>
                <a:gd name="T57" fmla="*/ 44 h 196"/>
                <a:gd name="T58" fmla="*/ 148 w 201"/>
                <a:gd name="T59" fmla="*/ 37 h 196"/>
                <a:gd name="T60" fmla="*/ 136 w 201"/>
                <a:gd name="T61" fmla="*/ 28 h 196"/>
                <a:gd name="T62" fmla="*/ 129 w 201"/>
                <a:gd name="T63" fmla="*/ 31 h 196"/>
                <a:gd name="T64" fmla="*/ 121 w 201"/>
                <a:gd name="T65" fmla="*/ 21 h 196"/>
                <a:gd name="T66" fmla="*/ 112 w 201"/>
                <a:gd name="T67" fmla="*/ 25 h 196"/>
                <a:gd name="T68" fmla="*/ 87 w 201"/>
                <a:gd name="T69" fmla="*/ 20 h 196"/>
                <a:gd name="T70" fmla="*/ 124 w 201"/>
                <a:gd name="T71" fmla="*/ 15 h 196"/>
                <a:gd name="T72" fmla="*/ 129 w 201"/>
                <a:gd name="T73" fmla="*/ 20 h 196"/>
                <a:gd name="T74" fmla="*/ 129 w 201"/>
                <a:gd name="T75" fmla="*/ 22 h 196"/>
                <a:gd name="T76" fmla="*/ 138 w 201"/>
                <a:gd name="T77" fmla="*/ 25 h 196"/>
                <a:gd name="T78" fmla="*/ 147 w 201"/>
                <a:gd name="T79" fmla="*/ 27 h 196"/>
                <a:gd name="T80" fmla="*/ 159 w 201"/>
                <a:gd name="T81" fmla="*/ 43 h 196"/>
                <a:gd name="T82" fmla="*/ 165 w 201"/>
                <a:gd name="T83" fmla="*/ 57 h 196"/>
                <a:gd name="T84" fmla="*/ 180 w 201"/>
                <a:gd name="T85" fmla="*/ 60 h 196"/>
                <a:gd name="T86" fmla="*/ 182 w 201"/>
                <a:gd name="T87" fmla="*/ 66 h 196"/>
                <a:gd name="T88" fmla="*/ 125 w 201"/>
                <a:gd name="T89" fmla="*/ 64 h 196"/>
                <a:gd name="T90" fmla="*/ 111 w 201"/>
                <a:gd name="T91" fmla="*/ 14 h 196"/>
                <a:gd name="T92" fmla="*/ 109 w 201"/>
                <a:gd name="T93" fmla="*/ 16 h 196"/>
                <a:gd name="T94" fmla="*/ 106 w 201"/>
                <a:gd name="T95" fmla="*/ 17 h 196"/>
                <a:gd name="T96" fmla="*/ 101 w 201"/>
                <a:gd name="T97" fmla="*/ 15 h 196"/>
                <a:gd name="T98" fmla="*/ 43 w 201"/>
                <a:gd name="T99" fmla="*/ 35 h 196"/>
                <a:gd name="T100" fmla="*/ 122 w 201"/>
                <a:gd name="T101" fmla="*/ 15 h 196"/>
                <a:gd name="T102" fmla="*/ 116 w 201"/>
                <a:gd name="T103" fmla="*/ 14 h 196"/>
                <a:gd name="T104" fmla="*/ 145 w 201"/>
                <a:gd name="T105" fmla="*/ 46 h 196"/>
                <a:gd name="T106" fmla="*/ 157 w 201"/>
                <a:gd name="T107" fmla="*/ 66 h 196"/>
                <a:gd name="T108" fmla="*/ 128 w 201"/>
                <a:gd name="T109" fmla="*/ 96 h 196"/>
                <a:gd name="T110" fmla="*/ 124 w 201"/>
                <a:gd name="T111" fmla="*/ 93 h 196"/>
                <a:gd name="T112" fmla="*/ 116 w 201"/>
                <a:gd name="T113" fmla="*/ 17 h 196"/>
                <a:gd name="T114" fmla="*/ 125 w 201"/>
                <a:gd name="T115" fmla="*/ 21 h 196"/>
                <a:gd name="T116" fmla="*/ 114 w 201"/>
                <a:gd name="T117" fmla="*/ 19 h 196"/>
                <a:gd name="T118" fmla="*/ 104 w 201"/>
                <a:gd name="T119" fmla="*/ 18 h 196"/>
                <a:gd name="T120" fmla="*/ 101 w 201"/>
                <a:gd name="T121" fmla="*/ 18 h 196"/>
                <a:gd name="T122" fmla="*/ 116 w 201"/>
                <a:gd name="T123" fmla="*/ 25 h 196"/>
                <a:gd name="T124" fmla="*/ 116 w 201"/>
                <a:gd name="T125" fmla="*/ 2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 h="196">
                  <a:moveTo>
                    <a:pt x="190" y="124"/>
                  </a:moveTo>
                  <a:cubicBezTo>
                    <a:pt x="201" y="86"/>
                    <a:pt x="187" y="47"/>
                    <a:pt x="156" y="25"/>
                  </a:cubicBezTo>
                  <a:cubicBezTo>
                    <a:pt x="148" y="19"/>
                    <a:pt x="138" y="14"/>
                    <a:pt x="127" y="11"/>
                  </a:cubicBezTo>
                  <a:cubicBezTo>
                    <a:pt x="89" y="0"/>
                    <a:pt x="49" y="14"/>
                    <a:pt x="26" y="44"/>
                  </a:cubicBezTo>
                  <a:cubicBezTo>
                    <a:pt x="20" y="52"/>
                    <a:pt x="15" y="62"/>
                    <a:pt x="12" y="72"/>
                  </a:cubicBezTo>
                  <a:cubicBezTo>
                    <a:pt x="0" y="110"/>
                    <a:pt x="15" y="149"/>
                    <a:pt x="46" y="171"/>
                  </a:cubicBezTo>
                  <a:cubicBezTo>
                    <a:pt x="54" y="177"/>
                    <a:pt x="64" y="182"/>
                    <a:pt x="75" y="185"/>
                  </a:cubicBezTo>
                  <a:cubicBezTo>
                    <a:pt x="113" y="196"/>
                    <a:pt x="153" y="182"/>
                    <a:pt x="176" y="152"/>
                  </a:cubicBezTo>
                  <a:cubicBezTo>
                    <a:pt x="182" y="144"/>
                    <a:pt x="187" y="134"/>
                    <a:pt x="190" y="124"/>
                  </a:cubicBezTo>
                  <a:close/>
                  <a:moveTo>
                    <a:pt x="177" y="56"/>
                  </a:moveTo>
                  <a:cubicBezTo>
                    <a:pt x="177" y="57"/>
                    <a:pt x="178" y="57"/>
                    <a:pt x="178" y="57"/>
                  </a:cubicBezTo>
                  <a:cubicBezTo>
                    <a:pt x="178" y="57"/>
                    <a:pt x="178" y="57"/>
                    <a:pt x="178" y="57"/>
                  </a:cubicBezTo>
                  <a:cubicBezTo>
                    <a:pt x="178" y="57"/>
                    <a:pt x="178" y="57"/>
                    <a:pt x="178" y="57"/>
                  </a:cubicBezTo>
                  <a:cubicBezTo>
                    <a:pt x="179" y="58"/>
                    <a:pt x="179" y="58"/>
                    <a:pt x="179" y="58"/>
                  </a:cubicBezTo>
                  <a:cubicBezTo>
                    <a:pt x="179" y="59"/>
                    <a:pt x="179" y="59"/>
                    <a:pt x="179" y="59"/>
                  </a:cubicBezTo>
                  <a:cubicBezTo>
                    <a:pt x="179" y="59"/>
                    <a:pt x="180" y="59"/>
                    <a:pt x="180" y="59"/>
                  </a:cubicBezTo>
                  <a:cubicBezTo>
                    <a:pt x="179" y="59"/>
                    <a:pt x="179" y="59"/>
                    <a:pt x="179" y="59"/>
                  </a:cubicBezTo>
                  <a:cubicBezTo>
                    <a:pt x="179" y="58"/>
                    <a:pt x="179" y="58"/>
                    <a:pt x="178" y="58"/>
                  </a:cubicBezTo>
                  <a:cubicBezTo>
                    <a:pt x="178" y="57"/>
                    <a:pt x="178" y="57"/>
                    <a:pt x="177" y="57"/>
                  </a:cubicBezTo>
                  <a:cubicBezTo>
                    <a:pt x="177" y="57"/>
                    <a:pt x="177" y="57"/>
                    <a:pt x="177" y="56"/>
                  </a:cubicBezTo>
                  <a:cubicBezTo>
                    <a:pt x="177" y="56"/>
                    <a:pt x="177" y="56"/>
                    <a:pt x="177" y="56"/>
                  </a:cubicBezTo>
                  <a:close/>
                  <a:moveTo>
                    <a:pt x="132" y="17"/>
                  </a:moveTo>
                  <a:cubicBezTo>
                    <a:pt x="132" y="17"/>
                    <a:pt x="132" y="18"/>
                    <a:pt x="132" y="18"/>
                  </a:cubicBezTo>
                  <a:cubicBezTo>
                    <a:pt x="132" y="17"/>
                    <a:pt x="132" y="17"/>
                    <a:pt x="132" y="17"/>
                  </a:cubicBezTo>
                  <a:cubicBezTo>
                    <a:pt x="132" y="17"/>
                    <a:pt x="132" y="17"/>
                    <a:pt x="132" y="17"/>
                  </a:cubicBezTo>
                  <a:close/>
                  <a:moveTo>
                    <a:pt x="55" y="24"/>
                  </a:moveTo>
                  <a:cubicBezTo>
                    <a:pt x="55" y="24"/>
                    <a:pt x="55" y="24"/>
                    <a:pt x="55" y="24"/>
                  </a:cubicBezTo>
                  <a:cubicBezTo>
                    <a:pt x="55" y="24"/>
                    <a:pt x="57" y="24"/>
                    <a:pt x="57" y="25"/>
                  </a:cubicBezTo>
                  <a:cubicBezTo>
                    <a:pt x="56" y="25"/>
                    <a:pt x="56" y="25"/>
                    <a:pt x="56" y="25"/>
                  </a:cubicBezTo>
                  <a:cubicBezTo>
                    <a:pt x="55" y="25"/>
                    <a:pt x="55" y="25"/>
                    <a:pt x="55" y="25"/>
                  </a:cubicBezTo>
                  <a:cubicBezTo>
                    <a:pt x="55" y="25"/>
                    <a:pt x="55" y="25"/>
                    <a:pt x="55" y="25"/>
                  </a:cubicBezTo>
                  <a:cubicBezTo>
                    <a:pt x="55" y="25"/>
                    <a:pt x="55" y="25"/>
                    <a:pt x="54" y="25"/>
                  </a:cubicBezTo>
                  <a:cubicBezTo>
                    <a:pt x="55" y="25"/>
                    <a:pt x="55" y="25"/>
                    <a:pt x="55" y="24"/>
                  </a:cubicBezTo>
                  <a:close/>
                  <a:moveTo>
                    <a:pt x="76" y="181"/>
                  </a:moveTo>
                  <a:cubicBezTo>
                    <a:pt x="66" y="178"/>
                    <a:pt x="57" y="173"/>
                    <a:pt x="49" y="167"/>
                  </a:cubicBezTo>
                  <a:cubicBezTo>
                    <a:pt x="20" y="146"/>
                    <a:pt x="6" y="109"/>
                    <a:pt x="16" y="74"/>
                  </a:cubicBezTo>
                  <a:cubicBezTo>
                    <a:pt x="19" y="64"/>
                    <a:pt x="24" y="55"/>
                    <a:pt x="30" y="47"/>
                  </a:cubicBezTo>
                  <a:cubicBezTo>
                    <a:pt x="36" y="39"/>
                    <a:pt x="43" y="32"/>
                    <a:pt x="51" y="27"/>
                  </a:cubicBezTo>
                  <a:cubicBezTo>
                    <a:pt x="51" y="27"/>
                    <a:pt x="51" y="27"/>
                    <a:pt x="51" y="27"/>
                  </a:cubicBezTo>
                  <a:cubicBezTo>
                    <a:pt x="52" y="27"/>
                    <a:pt x="54" y="26"/>
                    <a:pt x="54" y="26"/>
                  </a:cubicBezTo>
                  <a:cubicBezTo>
                    <a:pt x="54" y="27"/>
                    <a:pt x="56" y="26"/>
                    <a:pt x="56" y="26"/>
                  </a:cubicBezTo>
                  <a:cubicBezTo>
                    <a:pt x="56" y="27"/>
                    <a:pt x="55" y="27"/>
                    <a:pt x="55" y="27"/>
                  </a:cubicBezTo>
                  <a:cubicBezTo>
                    <a:pt x="55" y="27"/>
                    <a:pt x="55" y="27"/>
                    <a:pt x="54" y="27"/>
                  </a:cubicBezTo>
                  <a:cubicBezTo>
                    <a:pt x="54" y="27"/>
                    <a:pt x="53" y="27"/>
                    <a:pt x="53" y="27"/>
                  </a:cubicBezTo>
                  <a:cubicBezTo>
                    <a:pt x="53" y="27"/>
                    <a:pt x="52" y="27"/>
                    <a:pt x="52" y="27"/>
                  </a:cubicBezTo>
                  <a:cubicBezTo>
                    <a:pt x="52" y="27"/>
                    <a:pt x="52" y="27"/>
                    <a:pt x="52" y="28"/>
                  </a:cubicBezTo>
                  <a:cubicBezTo>
                    <a:pt x="51" y="28"/>
                    <a:pt x="51" y="28"/>
                    <a:pt x="51" y="28"/>
                  </a:cubicBezTo>
                  <a:cubicBezTo>
                    <a:pt x="50" y="28"/>
                    <a:pt x="50" y="28"/>
                    <a:pt x="50" y="28"/>
                  </a:cubicBezTo>
                  <a:cubicBezTo>
                    <a:pt x="50" y="29"/>
                    <a:pt x="50" y="29"/>
                    <a:pt x="50" y="29"/>
                  </a:cubicBezTo>
                  <a:cubicBezTo>
                    <a:pt x="50" y="29"/>
                    <a:pt x="50" y="29"/>
                    <a:pt x="49" y="29"/>
                  </a:cubicBezTo>
                  <a:cubicBezTo>
                    <a:pt x="49" y="29"/>
                    <a:pt x="50" y="29"/>
                    <a:pt x="50" y="30"/>
                  </a:cubicBezTo>
                  <a:cubicBezTo>
                    <a:pt x="49" y="30"/>
                    <a:pt x="50" y="30"/>
                    <a:pt x="50" y="30"/>
                  </a:cubicBezTo>
                  <a:cubicBezTo>
                    <a:pt x="50" y="30"/>
                    <a:pt x="50" y="31"/>
                    <a:pt x="51" y="30"/>
                  </a:cubicBezTo>
                  <a:cubicBezTo>
                    <a:pt x="51" y="30"/>
                    <a:pt x="51" y="31"/>
                    <a:pt x="51" y="31"/>
                  </a:cubicBezTo>
                  <a:cubicBezTo>
                    <a:pt x="51" y="31"/>
                    <a:pt x="52" y="31"/>
                    <a:pt x="53" y="31"/>
                  </a:cubicBezTo>
                  <a:cubicBezTo>
                    <a:pt x="53" y="31"/>
                    <a:pt x="53" y="31"/>
                    <a:pt x="53" y="31"/>
                  </a:cubicBezTo>
                  <a:cubicBezTo>
                    <a:pt x="53" y="31"/>
                    <a:pt x="53" y="31"/>
                    <a:pt x="54" y="31"/>
                  </a:cubicBezTo>
                  <a:cubicBezTo>
                    <a:pt x="54" y="31"/>
                    <a:pt x="54" y="31"/>
                    <a:pt x="55" y="31"/>
                  </a:cubicBezTo>
                  <a:cubicBezTo>
                    <a:pt x="55" y="31"/>
                    <a:pt x="55" y="31"/>
                    <a:pt x="54" y="32"/>
                  </a:cubicBezTo>
                  <a:cubicBezTo>
                    <a:pt x="53" y="32"/>
                    <a:pt x="52" y="33"/>
                    <a:pt x="52" y="33"/>
                  </a:cubicBezTo>
                  <a:cubicBezTo>
                    <a:pt x="52" y="33"/>
                    <a:pt x="51" y="33"/>
                    <a:pt x="51" y="33"/>
                  </a:cubicBezTo>
                  <a:cubicBezTo>
                    <a:pt x="50" y="33"/>
                    <a:pt x="50" y="33"/>
                    <a:pt x="50" y="33"/>
                  </a:cubicBezTo>
                  <a:cubicBezTo>
                    <a:pt x="49" y="33"/>
                    <a:pt x="49" y="33"/>
                    <a:pt x="49" y="33"/>
                  </a:cubicBezTo>
                  <a:cubicBezTo>
                    <a:pt x="49" y="33"/>
                    <a:pt x="48" y="34"/>
                    <a:pt x="47" y="34"/>
                  </a:cubicBezTo>
                  <a:cubicBezTo>
                    <a:pt x="47" y="34"/>
                    <a:pt x="46" y="35"/>
                    <a:pt x="46" y="35"/>
                  </a:cubicBezTo>
                  <a:cubicBezTo>
                    <a:pt x="46" y="35"/>
                    <a:pt x="46" y="35"/>
                    <a:pt x="46" y="35"/>
                  </a:cubicBezTo>
                  <a:cubicBezTo>
                    <a:pt x="46" y="35"/>
                    <a:pt x="47" y="35"/>
                    <a:pt x="47" y="35"/>
                  </a:cubicBezTo>
                  <a:cubicBezTo>
                    <a:pt x="47" y="35"/>
                    <a:pt x="47" y="35"/>
                    <a:pt x="48" y="34"/>
                  </a:cubicBezTo>
                  <a:cubicBezTo>
                    <a:pt x="48" y="34"/>
                    <a:pt x="49" y="34"/>
                    <a:pt x="49" y="34"/>
                  </a:cubicBezTo>
                  <a:cubicBezTo>
                    <a:pt x="49" y="34"/>
                    <a:pt x="49" y="34"/>
                    <a:pt x="50" y="34"/>
                  </a:cubicBezTo>
                  <a:cubicBezTo>
                    <a:pt x="50" y="34"/>
                    <a:pt x="51" y="34"/>
                    <a:pt x="51" y="34"/>
                  </a:cubicBezTo>
                  <a:cubicBezTo>
                    <a:pt x="51" y="34"/>
                    <a:pt x="51" y="34"/>
                    <a:pt x="51" y="34"/>
                  </a:cubicBezTo>
                  <a:cubicBezTo>
                    <a:pt x="51" y="34"/>
                    <a:pt x="51" y="34"/>
                    <a:pt x="51" y="33"/>
                  </a:cubicBezTo>
                  <a:cubicBezTo>
                    <a:pt x="51" y="33"/>
                    <a:pt x="52" y="33"/>
                    <a:pt x="53" y="33"/>
                  </a:cubicBezTo>
                  <a:cubicBezTo>
                    <a:pt x="54" y="32"/>
                    <a:pt x="55" y="33"/>
                    <a:pt x="55" y="32"/>
                  </a:cubicBezTo>
                  <a:cubicBezTo>
                    <a:pt x="56" y="32"/>
                    <a:pt x="56" y="32"/>
                    <a:pt x="57" y="32"/>
                  </a:cubicBezTo>
                  <a:cubicBezTo>
                    <a:pt x="58" y="31"/>
                    <a:pt x="58" y="31"/>
                    <a:pt x="58" y="31"/>
                  </a:cubicBezTo>
                  <a:cubicBezTo>
                    <a:pt x="58" y="31"/>
                    <a:pt x="58" y="31"/>
                    <a:pt x="59" y="31"/>
                  </a:cubicBezTo>
                  <a:cubicBezTo>
                    <a:pt x="60" y="31"/>
                    <a:pt x="59" y="30"/>
                    <a:pt x="59" y="30"/>
                  </a:cubicBezTo>
                  <a:cubicBezTo>
                    <a:pt x="59" y="30"/>
                    <a:pt x="59" y="30"/>
                    <a:pt x="60" y="30"/>
                  </a:cubicBezTo>
                  <a:cubicBezTo>
                    <a:pt x="60" y="29"/>
                    <a:pt x="60" y="30"/>
                    <a:pt x="61" y="29"/>
                  </a:cubicBezTo>
                  <a:cubicBezTo>
                    <a:pt x="62" y="28"/>
                    <a:pt x="62" y="30"/>
                    <a:pt x="61" y="30"/>
                  </a:cubicBezTo>
                  <a:cubicBezTo>
                    <a:pt x="61" y="30"/>
                    <a:pt x="62" y="30"/>
                    <a:pt x="62" y="30"/>
                  </a:cubicBezTo>
                  <a:cubicBezTo>
                    <a:pt x="62" y="30"/>
                    <a:pt x="63" y="30"/>
                    <a:pt x="63" y="30"/>
                  </a:cubicBezTo>
                  <a:cubicBezTo>
                    <a:pt x="64" y="29"/>
                    <a:pt x="65" y="29"/>
                    <a:pt x="65" y="29"/>
                  </a:cubicBezTo>
                  <a:cubicBezTo>
                    <a:pt x="65" y="29"/>
                    <a:pt x="65" y="29"/>
                    <a:pt x="65" y="29"/>
                  </a:cubicBezTo>
                  <a:cubicBezTo>
                    <a:pt x="66" y="28"/>
                    <a:pt x="66" y="28"/>
                    <a:pt x="67" y="28"/>
                  </a:cubicBezTo>
                  <a:cubicBezTo>
                    <a:pt x="67" y="28"/>
                    <a:pt x="67" y="29"/>
                    <a:pt x="67" y="29"/>
                  </a:cubicBezTo>
                  <a:cubicBezTo>
                    <a:pt x="67" y="29"/>
                    <a:pt x="66" y="29"/>
                    <a:pt x="66" y="29"/>
                  </a:cubicBezTo>
                  <a:cubicBezTo>
                    <a:pt x="66" y="29"/>
                    <a:pt x="67" y="29"/>
                    <a:pt x="68" y="29"/>
                  </a:cubicBezTo>
                  <a:cubicBezTo>
                    <a:pt x="69" y="30"/>
                    <a:pt x="70" y="29"/>
                    <a:pt x="70" y="29"/>
                  </a:cubicBezTo>
                  <a:cubicBezTo>
                    <a:pt x="70" y="29"/>
                    <a:pt x="70" y="29"/>
                    <a:pt x="70" y="29"/>
                  </a:cubicBezTo>
                  <a:cubicBezTo>
                    <a:pt x="71" y="30"/>
                    <a:pt x="71" y="30"/>
                    <a:pt x="71" y="30"/>
                  </a:cubicBezTo>
                  <a:cubicBezTo>
                    <a:pt x="71" y="30"/>
                    <a:pt x="73" y="30"/>
                    <a:pt x="73" y="30"/>
                  </a:cubicBezTo>
                  <a:cubicBezTo>
                    <a:pt x="73" y="31"/>
                    <a:pt x="74" y="31"/>
                    <a:pt x="74" y="31"/>
                  </a:cubicBezTo>
                  <a:cubicBezTo>
                    <a:pt x="74" y="31"/>
                    <a:pt x="75" y="32"/>
                    <a:pt x="75" y="32"/>
                  </a:cubicBezTo>
                  <a:cubicBezTo>
                    <a:pt x="75" y="33"/>
                    <a:pt x="75" y="33"/>
                    <a:pt x="75" y="33"/>
                  </a:cubicBezTo>
                  <a:cubicBezTo>
                    <a:pt x="76" y="33"/>
                    <a:pt x="76" y="33"/>
                    <a:pt x="76" y="34"/>
                  </a:cubicBezTo>
                  <a:cubicBezTo>
                    <a:pt x="76" y="33"/>
                    <a:pt x="76" y="33"/>
                    <a:pt x="77" y="33"/>
                  </a:cubicBezTo>
                  <a:cubicBezTo>
                    <a:pt x="77" y="33"/>
                    <a:pt x="76" y="33"/>
                    <a:pt x="77" y="32"/>
                  </a:cubicBezTo>
                  <a:cubicBezTo>
                    <a:pt x="77" y="31"/>
                    <a:pt x="77" y="31"/>
                    <a:pt x="77" y="31"/>
                  </a:cubicBezTo>
                  <a:cubicBezTo>
                    <a:pt x="77" y="31"/>
                    <a:pt x="77" y="32"/>
                    <a:pt x="77" y="32"/>
                  </a:cubicBezTo>
                  <a:cubicBezTo>
                    <a:pt x="77" y="33"/>
                    <a:pt x="77" y="33"/>
                    <a:pt x="77" y="33"/>
                  </a:cubicBezTo>
                  <a:cubicBezTo>
                    <a:pt x="78" y="33"/>
                    <a:pt x="78" y="32"/>
                    <a:pt x="78" y="32"/>
                  </a:cubicBezTo>
                  <a:cubicBezTo>
                    <a:pt x="78" y="32"/>
                    <a:pt x="78" y="33"/>
                    <a:pt x="78" y="33"/>
                  </a:cubicBezTo>
                  <a:cubicBezTo>
                    <a:pt x="78" y="33"/>
                    <a:pt x="77" y="33"/>
                    <a:pt x="77" y="33"/>
                  </a:cubicBezTo>
                  <a:cubicBezTo>
                    <a:pt x="77" y="33"/>
                    <a:pt x="76" y="34"/>
                    <a:pt x="77" y="34"/>
                  </a:cubicBezTo>
                  <a:cubicBezTo>
                    <a:pt x="77" y="34"/>
                    <a:pt x="77" y="34"/>
                    <a:pt x="77" y="35"/>
                  </a:cubicBezTo>
                  <a:cubicBezTo>
                    <a:pt x="76" y="35"/>
                    <a:pt x="77" y="35"/>
                    <a:pt x="77" y="35"/>
                  </a:cubicBezTo>
                  <a:cubicBezTo>
                    <a:pt x="77" y="35"/>
                    <a:pt x="78" y="35"/>
                    <a:pt x="78" y="36"/>
                  </a:cubicBezTo>
                  <a:cubicBezTo>
                    <a:pt x="78" y="36"/>
                    <a:pt x="78" y="35"/>
                    <a:pt x="78" y="35"/>
                  </a:cubicBezTo>
                  <a:cubicBezTo>
                    <a:pt x="78" y="35"/>
                    <a:pt x="79" y="35"/>
                    <a:pt x="78" y="35"/>
                  </a:cubicBezTo>
                  <a:cubicBezTo>
                    <a:pt x="78" y="36"/>
                    <a:pt x="79" y="36"/>
                    <a:pt x="79" y="36"/>
                  </a:cubicBezTo>
                  <a:cubicBezTo>
                    <a:pt x="79" y="36"/>
                    <a:pt x="79" y="36"/>
                    <a:pt x="79" y="37"/>
                  </a:cubicBezTo>
                  <a:cubicBezTo>
                    <a:pt x="79" y="37"/>
                    <a:pt x="79" y="37"/>
                    <a:pt x="79" y="38"/>
                  </a:cubicBezTo>
                  <a:cubicBezTo>
                    <a:pt x="79" y="38"/>
                    <a:pt x="79" y="38"/>
                    <a:pt x="80" y="38"/>
                  </a:cubicBezTo>
                  <a:cubicBezTo>
                    <a:pt x="80" y="38"/>
                    <a:pt x="80" y="38"/>
                    <a:pt x="80" y="38"/>
                  </a:cubicBezTo>
                  <a:cubicBezTo>
                    <a:pt x="80" y="38"/>
                    <a:pt x="80" y="38"/>
                    <a:pt x="80" y="38"/>
                  </a:cubicBezTo>
                  <a:cubicBezTo>
                    <a:pt x="80" y="38"/>
                    <a:pt x="80" y="39"/>
                    <a:pt x="80" y="39"/>
                  </a:cubicBezTo>
                  <a:cubicBezTo>
                    <a:pt x="80" y="39"/>
                    <a:pt x="80" y="40"/>
                    <a:pt x="81" y="40"/>
                  </a:cubicBezTo>
                  <a:cubicBezTo>
                    <a:pt x="81" y="40"/>
                    <a:pt x="80" y="40"/>
                    <a:pt x="81" y="41"/>
                  </a:cubicBezTo>
                  <a:cubicBezTo>
                    <a:pt x="81" y="41"/>
                    <a:pt x="81" y="41"/>
                    <a:pt x="80" y="40"/>
                  </a:cubicBezTo>
                  <a:cubicBezTo>
                    <a:pt x="80" y="40"/>
                    <a:pt x="80" y="40"/>
                    <a:pt x="79" y="41"/>
                  </a:cubicBezTo>
                  <a:cubicBezTo>
                    <a:pt x="79" y="41"/>
                    <a:pt x="80" y="42"/>
                    <a:pt x="81" y="42"/>
                  </a:cubicBezTo>
                  <a:cubicBezTo>
                    <a:pt x="81" y="42"/>
                    <a:pt x="81" y="42"/>
                    <a:pt x="81" y="42"/>
                  </a:cubicBezTo>
                  <a:cubicBezTo>
                    <a:pt x="81" y="42"/>
                    <a:pt x="81" y="43"/>
                    <a:pt x="82" y="43"/>
                  </a:cubicBezTo>
                  <a:cubicBezTo>
                    <a:pt x="82" y="43"/>
                    <a:pt x="82" y="43"/>
                    <a:pt x="82" y="43"/>
                  </a:cubicBezTo>
                  <a:cubicBezTo>
                    <a:pt x="82" y="43"/>
                    <a:pt x="82" y="43"/>
                    <a:pt x="82" y="43"/>
                  </a:cubicBezTo>
                  <a:cubicBezTo>
                    <a:pt x="82" y="43"/>
                    <a:pt x="82" y="43"/>
                    <a:pt x="82" y="44"/>
                  </a:cubicBezTo>
                  <a:cubicBezTo>
                    <a:pt x="82" y="44"/>
                    <a:pt x="83" y="44"/>
                    <a:pt x="83" y="44"/>
                  </a:cubicBezTo>
                  <a:cubicBezTo>
                    <a:pt x="83" y="44"/>
                    <a:pt x="83" y="44"/>
                    <a:pt x="82" y="44"/>
                  </a:cubicBezTo>
                  <a:cubicBezTo>
                    <a:pt x="82" y="44"/>
                    <a:pt x="82" y="45"/>
                    <a:pt x="82" y="45"/>
                  </a:cubicBezTo>
                  <a:cubicBezTo>
                    <a:pt x="82" y="45"/>
                    <a:pt x="82" y="45"/>
                    <a:pt x="82" y="46"/>
                  </a:cubicBezTo>
                  <a:cubicBezTo>
                    <a:pt x="82" y="46"/>
                    <a:pt x="81" y="48"/>
                    <a:pt x="81" y="49"/>
                  </a:cubicBezTo>
                  <a:cubicBezTo>
                    <a:pt x="81" y="49"/>
                    <a:pt x="80" y="50"/>
                    <a:pt x="80" y="50"/>
                  </a:cubicBezTo>
                  <a:cubicBezTo>
                    <a:pt x="80" y="51"/>
                    <a:pt x="80" y="51"/>
                    <a:pt x="80" y="51"/>
                  </a:cubicBezTo>
                  <a:cubicBezTo>
                    <a:pt x="80" y="51"/>
                    <a:pt x="80" y="52"/>
                    <a:pt x="79" y="53"/>
                  </a:cubicBezTo>
                  <a:cubicBezTo>
                    <a:pt x="78" y="53"/>
                    <a:pt x="78" y="54"/>
                    <a:pt x="79" y="54"/>
                  </a:cubicBezTo>
                  <a:cubicBezTo>
                    <a:pt x="79" y="54"/>
                    <a:pt x="79" y="54"/>
                    <a:pt x="79" y="54"/>
                  </a:cubicBezTo>
                  <a:cubicBezTo>
                    <a:pt x="79" y="55"/>
                    <a:pt x="79" y="55"/>
                    <a:pt x="79" y="55"/>
                  </a:cubicBezTo>
                  <a:cubicBezTo>
                    <a:pt x="79" y="56"/>
                    <a:pt x="79" y="56"/>
                    <a:pt x="79" y="56"/>
                  </a:cubicBezTo>
                  <a:cubicBezTo>
                    <a:pt x="79" y="57"/>
                    <a:pt x="79" y="57"/>
                    <a:pt x="79" y="58"/>
                  </a:cubicBezTo>
                  <a:cubicBezTo>
                    <a:pt x="79" y="58"/>
                    <a:pt x="79" y="58"/>
                    <a:pt x="80" y="58"/>
                  </a:cubicBezTo>
                  <a:cubicBezTo>
                    <a:pt x="80" y="58"/>
                    <a:pt x="80" y="59"/>
                    <a:pt x="79" y="59"/>
                  </a:cubicBezTo>
                  <a:cubicBezTo>
                    <a:pt x="79" y="59"/>
                    <a:pt x="80" y="59"/>
                    <a:pt x="80" y="59"/>
                  </a:cubicBezTo>
                  <a:cubicBezTo>
                    <a:pt x="80" y="59"/>
                    <a:pt x="80" y="60"/>
                    <a:pt x="80" y="61"/>
                  </a:cubicBezTo>
                  <a:cubicBezTo>
                    <a:pt x="81" y="61"/>
                    <a:pt x="81" y="61"/>
                    <a:pt x="81" y="62"/>
                  </a:cubicBezTo>
                  <a:cubicBezTo>
                    <a:pt x="81" y="62"/>
                    <a:pt x="81" y="62"/>
                    <a:pt x="81" y="62"/>
                  </a:cubicBezTo>
                  <a:cubicBezTo>
                    <a:pt x="82" y="62"/>
                    <a:pt x="82" y="62"/>
                    <a:pt x="82" y="62"/>
                  </a:cubicBezTo>
                  <a:cubicBezTo>
                    <a:pt x="82" y="63"/>
                    <a:pt x="82" y="63"/>
                    <a:pt x="82" y="63"/>
                  </a:cubicBezTo>
                  <a:cubicBezTo>
                    <a:pt x="82" y="63"/>
                    <a:pt x="83" y="63"/>
                    <a:pt x="83" y="63"/>
                  </a:cubicBezTo>
                  <a:cubicBezTo>
                    <a:pt x="83" y="63"/>
                    <a:pt x="83" y="63"/>
                    <a:pt x="83" y="63"/>
                  </a:cubicBezTo>
                  <a:cubicBezTo>
                    <a:pt x="83" y="63"/>
                    <a:pt x="83" y="63"/>
                    <a:pt x="83" y="63"/>
                  </a:cubicBezTo>
                  <a:cubicBezTo>
                    <a:pt x="83" y="64"/>
                    <a:pt x="83" y="64"/>
                    <a:pt x="83" y="65"/>
                  </a:cubicBezTo>
                  <a:cubicBezTo>
                    <a:pt x="83" y="65"/>
                    <a:pt x="83" y="65"/>
                    <a:pt x="83" y="65"/>
                  </a:cubicBezTo>
                  <a:cubicBezTo>
                    <a:pt x="83" y="65"/>
                    <a:pt x="83" y="65"/>
                    <a:pt x="83" y="65"/>
                  </a:cubicBezTo>
                  <a:cubicBezTo>
                    <a:pt x="83" y="65"/>
                    <a:pt x="83" y="66"/>
                    <a:pt x="83" y="66"/>
                  </a:cubicBezTo>
                  <a:cubicBezTo>
                    <a:pt x="83" y="66"/>
                    <a:pt x="83" y="67"/>
                    <a:pt x="83" y="67"/>
                  </a:cubicBezTo>
                  <a:cubicBezTo>
                    <a:pt x="83" y="67"/>
                    <a:pt x="83" y="68"/>
                    <a:pt x="83" y="68"/>
                  </a:cubicBezTo>
                  <a:cubicBezTo>
                    <a:pt x="83" y="68"/>
                    <a:pt x="84" y="68"/>
                    <a:pt x="84" y="69"/>
                  </a:cubicBezTo>
                  <a:cubicBezTo>
                    <a:pt x="84" y="69"/>
                    <a:pt x="83" y="69"/>
                    <a:pt x="84" y="69"/>
                  </a:cubicBezTo>
                  <a:cubicBezTo>
                    <a:pt x="84" y="69"/>
                    <a:pt x="84" y="70"/>
                    <a:pt x="84" y="70"/>
                  </a:cubicBezTo>
                  <a:cubicBezTo>
                    <a:pt x="84" y="71"/>
                    <a:pt x="85" y="71"/>
                    <a:pt x="85" y="71"/>
                  </a:cubicBezTo>
                  <a:cubicBezTo>
                    <a:pt x="85" y="71"/>
                    <a:pt x="84" y="71"/>
                    <a:pt x="84" y="71"/>
                  </a:cubicBezTo>
                  <a:cubicBezTo>
                    <a:pt x="84" y="71"/>
                    <a:pt x="83" y="70"/>
                    <a:pt x="84" y="70"/>
                  </a:cubicBezTo>
                  <a:cubicBezTo>
                    <a:pt x="84" y="70"/>
                    <a:pt x="83" y="71"/>
                    <a:pt x="83" y="72"/>
                  </a:cubicBezTo>
                  <a:cubicBezTo>
                    <a:pt x="84" y="72"/>
                    <a:pt x="84" y="73"/>
                    <a:pt x="84" y="73"/>
                  </a:cubicBezTo>
                  <a:cubicBezTo>
                    <a:pt x="85" y="73"/>
                    <a:pt x="85" y="73"/>
                    <a:pt x="85" y="73"/>
                  </a:cubicBezTo>
                  <a:cubicBezTo>
                    <a:pt x="85" y="73"/>
                    <a:pt x="85" y="73"/>
                    <a:pt x="85" y="74"/>
                  </a:cubicBezTo>
                  <a:cubicBezTo>
                    <a:pt x="85" y="74"/>
                    <a:pt x="86" y="74"/>
                    <a:pt x="86" y="74"/>
                  </a:cubicBezTo>
                  <a:cubicBezTo>
                    <a:pt x="86" y="74"/>
                    <a:pt x="86" y="75"/>
                    <a:pt x="86" y="75"/>
                  </a:cubicBezTo>
                  <a:cubicBezTo>
                    <a:pt x="86" y="76"/>
                    <a:pt x="85" y="76"/>
                    <a:pt x="85" y="76"/>
                  </a:cubicBezTo>
                  <a:cubicBezTo>
                    <a:pt x="85" y="76"/>
                    <a:pt x="85" y="76"/>
                    <a:pt x="86" y="76"/>
                  </a:cubicBezTo>
                  <a:cubicBezTo>
                    <a:pt x="86" y="76"/>
                    <a:pt x="85" y="77"/>
                    <a:pt x="86" y="77"/>
                  </a:cubicBezTo>
                  <a:cubicBezTo>
                    <a:pt x="86" y="77"/>
                    <a:pt x="86" y="77"/>
                    <a:pt x="86" y="78"/>
                  </a:cubicBezTo>
                  <a:cubicBezTo>
                    <a:pt x="86" y="78"/>
                    <a:pt x="86" y="78"/>
                    <a:pt x="87" y="78"/>
                  </a:cubicBezTo>
                  <a:cubicBezTo>
                    <a:pt x="87" y="78"/>
                    <a:pt x="87" y="79"/>
                    <a:pt x="87" y="79"/>
                  </a:cubicBezTo>
                  <a:cubicBezTo>
                    <a:pt x="87" y="79"/>
                    <a:pt x="87" y="80"/>
                    <a:pt x="88" y="79"/>
                  </a:cubicBezTo>
                  <a:cubicBezTo>
                    <a:pt x="88" y="79"/>
                    <a:pt x="88" y="79"/>
                    <a:pt x="88" y="79"/>
                  </a:cubicBezTo>
                  <a:cubicBezTo>
                    <a:pt x="88" y="78"/>
                    <a:pt x="88" y="78"/>
                    <a:pt x="88" y="78"/>
                  </a:cubicBezTo>
                  <a:cubicBezTo>
                    <a:pt x="88" y="77"/>
                    <a:pt x="87" y="77"/>
                    <a:pt x="87" y="77"/>
                  </a:cubicBezTo>
                  <a:cubicBezTo>
                    <a:pt x="87" y="76"/>
                    <a:pt x="87" y="76"/>
                    <a:pt x="87" y="76"/>
                  </a:cubicBezTo>
                  <a:cubicBezTo>
                    <a:pt x="87" y="76"/>
                    <a:pt x="87" y="75"/>
                    <a:pt x="87" y="75"/>
                  </a:cubicBezTo>
                  <a:cubicBezTo>
                    <a:pt x="87" y="75"/>
                    <a:pt x="87" y="75"/>
                    <a:pt x="87" y="74"/>
                  </a:cubicBezTo>
                  <a:cubicBezTo>
                    <a:pt x="87" y="74"/>
                    <a:pt x="87" y="74"/>
                    <a:pt x="87" y="74"/>
                  </a:cubicBezTo>
                  <a:cubicBezTo>
                    <a:pt x="87" y="73"/>
                    <a:pt x="87" y="73"/>
                    <a:pt x="87" y="73"/>
                  </a:cubicBezTo>
                  <a:cubicBezTo>
                    <a:pt x="87" y="73"/>
                    <a:pt x="87" y="73"/>
                    <a:pt x="87" y="73"/>
                  </a:cubicBezTo>
                  <a:cubicBezTo>
                    <a:pt x="87" y="73"/>
                    <a:pt x="86" y="73"/>
                    <a:pt x="86" y="72"/>
                  </a:cubicBezTo>
                  <a:cubicBezTo>
                    <a:pt x="86" y="72"/>
                    <a:pt x="86" y="72"/>
                    <a:pt x="86" y="72"/>
                  </a:cubicBezTo>
                  <a:cubicBezTo>
                    <a:pt x="86" y="72"/>
                    <a:pt x="86" y="71"/>
                    <a:pt x="86" y="71"/>
                  </a:cubicBezTo>
                  <a:cubicBezTo>
                    <a:pt x="86" y="71"/>
                    <a:pt x="86" y="70"/>
                    <a:pt x="86" y="70"/>
                  </a:cubicBezTo>
                  <a:cubicBezTo>
                    <a:pt x="86" y="70"/>
                    <a:pt x="86" y="70"/>
                    <a:pt x="86" y="69"/>
                  </a:cubicBezTo>
                  <a:cubicBezTo>
                    <a:pt x="86" y="69"/>
                    <a:pt x="86" y="69"/>
                    <a:pt x="86" y="69"/>
                  </a:cubicBezTo>
                  <a:cubicBezTo>
                    <a:pt x="85" y="69"/>
                    <a:pt x="85" y="69"/>
                    <a:pt x="85" y="69"/>
                  </a:cubicBezTo>
                  <a:cubicBezTo>
                    <a:pt x="85" y="69"/>
                    <a:pt x="85" y="69"/>
                    <a:pt x="85" y="68"/>
                  </a:cubicBezTo>
                  <a:cubicBezTo>
                    <a:pt x="85" y="68"/>
                    <a:pt x="85" y="68"/>
                    <a:pt x="85" y="68"/>
                  </a:cubicBezTo>
                  <a:cubicBezTo>
                    <a:pt x="85" y="67"/>
                    <a:pt x="85" y="67"/>
                    <a:pt x="85" y="67"/>
                  </a:cubicBezTo>
                  <a:cubicBezTo>
                    <a:pt x="85" y="67"/>
                    <a:pt x="85" y="67"/>
                    <a:pt x="85" y="66"/>
                  </a:cubicBezTo>
                  <a:cubicBezTo>
                    <a:pt x="86" y="67"/>
                    <a:pt x="86" y="67"/>
                    <a:pt x="86" y="67"/>
                  </a:cubicBezTo>
                  <a:cubicBezTo>
                    <a:pt x="86" y="67"/>
                    <a:pt x="86" y="67"/>
                    <a:pt x="87" y="67"/>
                  </a:cubicBezTo>
                  <a:cubicBezTo>
                    <a:pt x="87" y="68"/>
                    <a:pt x="87" y="68"/>
                    <a:pt x="87" y="68"/>
                  </a:cubicBezTo>
                  <a:cubicBezTo>
                    <a:pt x="87" y="68"/>
                    <a:pt x="87" y="68"/>
                    <a:pt x="87" y="68"/>
                  </a:cubicBezTo>
                  <a:cubicBezTo>
                    <a:pt x="87" y="69"/>
                    <a:pt x="87" y="69"/>
                    <a:pt x="87" y="69"/>
                  </a:cubicBezTo>
                  <a:cubicBezTo>
                    <a:pt x="87" y="70"/>
                    <a:pt x="87" y="70"/>
                    <a:pt x="87" y="70"/>
                  </a:cubicBezTo>
                  <a:cubicBezTo>
                    <a:pt x="87" y="70"/>
                    <a:pt x="87" y="70"/>
                    <a:pt x="87" y="70"/>
                  </a:cubicBezTo>
                  <a:cubicBezTo>
                    <a:pt x="87" y="71"/>
                    <a:pt x="87" y="71"/>
                    <a:pt x="87" y="71"/>
                  </a:cubicBezTo>
                  <a:cubicBezTo>
                    <a:pt x="87" y="71"/>
                    <a:pt x="87" y="71"/>
                    <a:pt x="87" y="71"/>
                  </a:cubicBezTo>
                  <a:cubicBezTo>
                    <a:pt x="87" y="71"/>
                    <a:pt x="87" y="71"/>
                    <a:pt x="87" y="72"/>
                  </a:cubicBezTo>
                  <a:cubicBezTo>
                    <a:pt x="88" y="72"/>
                    <a:pt x="88" y="72"/>
                    <a:pt x="88" y="72"/>
                  </a:cubicBezTo>
                  <a:cubicBezTo>
                    <a:pt x="88" y="73"/>
                    <a:pt x="88" y="73"/>
                    <a:pt x="88" y="73"/>
                  </a:cubicBezTo>
                  <a:cubicBezTo>
                    <a:pt x="88" y="73"/>
                    <a:pt x="88" y="73"/>
                    <a:pt x="88" y="73"/>
                  </a:cubicBezTo>
                  <a:cubicBezTo>
                    <a:pt x="88" y="73"/>
                    <a:pt x="89" y="73"/>
                    <a:pt x="89" y="74"/>
                  </a:cubicBezTo>
                  <a:cubicBezTo>
                    <a:pt x="89" y="74"/>
                    <a:pt x="89" y="74"/>
                    <a:pt x="89" y="74"/>
                  </a:cubicBezTo>
                  <a:cubicBezTo>
                    <a:pt x="89" y="74"/>
                    <a:pt x="89" y="74"/>
                    <a:pt x="89" y="75"/>
                  </a:cubicBezTo>
                  <a:cubicBezTo>
                    <a:pt x="89" y="75"/>
                    <a:pt x="89" y="75"/>
                    <a:pt x="89" y="75"/>
                  </a:cubicBezTo>
                  <a:cubicBezTo>
                    <a:pt x="89" y="75"/>
                    <a:pt x="89" y="75"/>
                    <a:pt x="89" y="75"/>
                  </a:cubicBezTo>
                  <a:cubicBezTo>
                    <a:pt x="89" y="76"/>
                    <a:pt x="89" y="76"/>
                    <a:pt x="89" y="76"/>
                  </a:cubicBezTo>
                  <a:cubicBezTo>
                    <a:pt x="89" y="76"/>
                    <a:pt x="89" y="76"/>
                    <a:pt x="90" y="76"/>
                  </a:cubicBezTo>
                  <a:cubicBezTo>
                    <a:pt x="90" y="77"/>
                    <a:pt x="90" y="77"/>
                    <a:pt x="90" y="78"/>
                  </a:cubicBezTo>
                  <a:cubicBezTo>
                    <a:pt x="90" y="78"/>
                    <a:pt x="91" y="78"/>
                    <a:pt x="91" y="79"/>
                  </a:cubicBezTo>
                  <a:cubicBezTo>
                    <a:pt x="91" y="79"/>
                    <a:pt x="91" y="79"/>
                    <a:pt x="91" y="80"/>
                  </a:cubicBezTo>
                  <a:cubicBezTo>
                    <a:pt x="92" y="81"/>
                    <a:pt x="92" y="81"/>
                    <a:pt x="92" y="82"/>
                  </a:cubicBezTo>
                  <a:cubicBezTo>
                    <a:pt x="92" y="82"/>
                    <a:pt x="92" y="82"/>
                    <a:pt x="92" y="82"/>
                  </a:cubicBezTo>
                  <a:cubicBezTo>
                    <a:pt x="92" y="82"/>
                    <a:pt x="92" y="83"/>
                    <a:pt x="92" y="83"/>
                  </a:cubicBezTo>
                  <a:cubicBezTo>
                    <a:pt x="92" y="83"/>
                    <a:pt x="91" y="83"/>
                    <a:pt x="91" y="84"/>
                  </a:cubicBezTo>
                  <a:cubicBezTo>
                    <a:pt x="91" y="84"/>
                    <a:pt x="91" y="84"/>
                    <a:pt x="91" y="84"/>
                  </a:cubicBezTo>
                  <a:cubicBezTo>
                    <a:pt x="91" y="84"/>
                    <a:pt x="91" y="84"/>
                    <a:pt x="91" y="84"/>
                  </a:cubicBezTo>
                  <a:cubicBezTo>
                    <a:pt x="91" y="85"/>
                    <a:pt x="91" y="85"/>
                    <a:pt x="92" y="86"/>
                  </a:cubicBezTo>
                  <a:cubicBezTo>
                    <a:pt x="92" y="86"/>
                    <a:pt x="92" y="86"/>
                    <a:pt x="93" y="87"/>
                  </a:cubicBezTo>
                  <a:cubicBezTo>
                    <a:pt x="93" y="88"/>
                    <a:pt x="94" y="88"/>
                    <a:pt x="94" y="88"/>
                  </a:cubicBezTo>
                  <a:cubicBezTo>
                    <a:pt x="95" y="89"/>
                    <a:pt x="95" y="89"/>
                    <a:pt x="95" y="90"/>
                  </a:cubicBezTo>
                  <a:cubicBezTo>
                    <a:pt x="95" y="90"/>
                    <a:pt x="95" y="90"/>
                    <a:pt x="96" y="90"/>
                  </a:cubicBezTo>
                  <a:cubicBezTo>
                    <a:pt x="96" y="90"/>
                    <a:pt x="97" y="92"/>
                    <a:pt x="98" y="92"/>
                  </a:cubicBezTo>
                  <a:cubicBezTo>
                    <a:pt x="98" y="92"/>
                    <a:pt x="99" y="93"/>
                    <a:pt x="99" y="93"/>
                  </a:cubicBezTo>
                  <a:cubicBezTo>
                    <a:pt x="99" y="93"/>
                    <a:pt x="100" y="93"/>
                    <a:pt x="100" y="93"/>
                  </a:cubicBezTo>
                  <a:cubicBezTo>
                    <a:pt x="100" y="93"/>
                    <a:pt x="101" y="94"/>
                    <a:pt x="101" y="93"/>
                  </a:cubicBezTo>
                  <a:cubicBezTo>
                    <a:pt x="102" y="92"/>
                    <a:pt x="103" y="93"/>
                    <a:pt x="103" y="93"/>
                  </a:cubicBezTo>
                  <a:cubicBezTo>
                    <a:pt x="103" y="94"/>
                    <a:pt x="104" y="94"/>
                    <a:pt x="104" y="94"/>
                  </a:cubicBezTo>
                  <a:cubicBezTo>
                    <a:pt x="104" y="95"/>
                    <a:pt x="104" y="95"/>
                    <a:pt x="104" y="95"/>
                  </a:cubicBezTo>
                  <a:cubicBezTo>
                    <a:pt x="104" y="95"/>
                    <a:pt x="104" y="96"/>
                    <a:pt x="104" y="96"/>
                  </a:cubicBezTo>
                  <a:cubicBezTo>
                    <a:pt x="104" y="96"/>
                    <a:pt x="104" y="97"/>
                    <a:pt x="105" y="97"/>
                  </a:cubicBezTo>
                  <a:cubicBezTo>
                    <a:pt x="105" y="97"/>
                    <a:pt x="105" y="97"/>
                    <a:pt x="105" y="97"/>
                  </a:cubicBezTo>
                  <a:cubicBezTo>
                    <a:pt x="106" y="98"/>
                    <a:pt x="106" y="98"/>
                    <a:pt x="106" y="98"/>
                  </a:cubicBezTo>
                  <a:cubicBezTo>
                    <a:pt x="107" y="98"/>
                    <a:pt x="107" y="98"/>
                    <a:pt x="107" y="99"/>
                  </a:cubicBezTo>
                  <a:cubicBezTo>
                    <a:pt x="107" y="99"/>
                    <a:pt x="107" y="99"/>
                    <a:pt x="107" y="99"/>
                  </a:cubicBezTo>
                  <a:cubicBezTo>
                    <a:pt x="107" y="99"/>
                    <a:pt x="107" y="99"/>
                    <a:pt x="108" y="99"/>
                  </a:cubicBezTo>
                  <a:cubicBezTo>
                    <a:pt x="108" y="99"/>
                    <a:pt x="108" y="99"/>
                    <a:pt x="109" y="100"/>
                  </a:cubicBezTo>
                  <a:cubicBezTo>
                    <a:pt x="109" y="100"/>
                    <a:pt x="109" y="100"/>
                    <a:pt x="109" y="100"/>
                  </a:cubicBezTo>
                  <a:cubicBezTo>
                    <a:pt x="109" y="100"/>
                    <a:pt x="109" y="100"/>
                    <a:pt x="109" y="100"/>
                  </a:cubicBezTo>
                  <a:cubicBezTo>
                    <a:pt x="109" y="101"/>
                    <a:pt x="109" y="101"/>
                    <a:pt x="109" y="101"/>
                  </a:cubicBezTo>
                  <a:cubicBezTo>
                    <a:pt x="110" y="102"/>
                    <a:pt x="110" y="102"/>
                    <a:pt x="110" y="102"/>
                  </a:cubicBezTo>
                  <a:cubicBezTo>
                    <a:pt x="110" y="103"/>
                    <a:pt x="110" y="103"/>
                    <a:pt x="111" y="103"/>
                  </a:cubicBezTo>
                  <a:cubicBezTo>
                    <a:pt x="110" y="103"/>
                    <a:pt x="110" y="103"/>
                    <a:pt x="110" y="104"/>
                  </a:cubicBezTo>
                  <a:cubicBezTo>
                    <a:pt x="110" y="104"/>
                    <a:pt x="110" y="104"/>
                    <a:pt x="110" y="105"/>
                  </a:cubicBezTo>
                  <a:cubicBezTo>
                    <a:pt x="110" y="105"/>
                    <a:pt x="111" y="105"/>
                    <a:pt x="111" y="105"/>
                  </a:cubicBezTo>
                  <a:cubicBezTo>
                    <a:pt x="111" y="105"/>
                    <a:pt x="111" y="105"/>
                    <a:pt x="111" y="105"/>
                  </a:cubicBezTo>
                  <a:cubicBezTo>
                    <a:pt x="112" y="106"/>
                    <a:pt x="112" y="106"/>
                    <a:pt x="112" y="107"/>
                  </a:cubicBezTo>
                  <a:cubicBezTo>
                    <a:pt x="112" y="107"/>
                    <a:pt x="112" y="107"/>
                    <a:pt x="112" y="107"/>
                  </a:cubicBezTo>
                  <a:cubicBezTo>
                    <a:pt x="112" y="107"/>
                    <a:pt x="112" y="107"/>
                    <a:pt x="113" y="108"/>
                  </a:cubicBezTo>
                  <a:cubicBezTo>
                    <a:pt x="113" y="108"/>
                    <a:pt x="114" y="108"/>
                    <a:pt x="114" y="108"/>
                  </a:cubicBezTo>
                  <a:cubicBezTo>
                    <a:pt x="114" y="109"/>
                    <a:pt x="114" y="109"/>
                    <a:pt x="114" y="109"/>
                  </a:cubicBezTo>
                  <a:cubicBezTo>
                    <a:pt x="114" y="109"/>
                    <a:pt x="114" y="109"/>
                    <a:pt x="114" y="109"/>
                  </a:cubicBezTo>
                  <a:cubicBezTo>
                    <a:pt x="114" y="109"/>
                    <a:pt x="114" y="109"/>
                    <a:pt x="114" y="110"/>
                  </a:cubicBezTo>
                  <a:cubicBezTo>
                    <a:pt x="114" y="110"/>
                    <a:pt x="115" y="110"/>
                    <a:pt x="116" y="110"/>
                  </a:cubicBezTo>
                  <a:cubicBezTo>
                    <a:pt x="116" y="109"/>
                    <a:pt x="115" y="109"/>
                    <a:pt x="115" y="109"/>
                  </a:cubicBezTo>
                  <a:cubicBezTo>
                    <a:pt x="115" y="109"/>
                    <a:pt x="116" y="109"/>
                    <a:pt x="117" y="108"/>
                  </a:cubicBezTo>
                  <a:cubicBezTo>
                    <a:pt x="117" y="108"/>
                    <a:pt x="118" y="108"/>
                    <a:pt x="118" y="109"/>
                  </a:cubicBezTo>
                  <a:cubicBezTo>
                    <a:pt x="118" y="109"/>
                    <a:pt x="118" y="110"/>
                    <a:pt x="118" y="110"/>
                  </a:cubicBezTo>
                  <a:cubicBezTo>
                    <a:pt x="118" y="110"/>
                    <a:pt x="118" y="110"/>
                    <a:pt x="118" y="111"/>
                  </a:cubicBezTo>
                  <a:cubicBezTo>
                    <a:pt x="118" y="111"/>
                    <a:pt x="118" y="111"/>
                    <a:pt x="118" y="111"/>
                  </a:cubicBezTo>
                  <a:cubicBezTo>
                    <a:pt x="118" y="112"/>
                    <a:pt x="118" y="112"/>
                    <a:pt x="118" y="112"/>
                  </a:cubicBezTo>
                  <a:cubicBezTo>
                    <a:pt x="118" y="113"/>
                    <a:pt x="118" y="113"/>
                    <a:pt x="118" y="113"/>
                  </a:cubicBezTo>
                  <a:cubicBezTo>
                    <a:pt x="117" y="114"/>
                    <a:pt x="117" y="114"/>
                    <a:pt x="117" y="115"/>
                  </a:cubicBezTo>
                  <a:cubicBezTo>
                    <a:pt x="117" y="115"/>
                    <a:pt x="117" y="116"/>
                    <a:pt x="116" y="116"/>
                  </a:cubicBezTo>
                  <a:cubicBezTo>
                    <a:pt x="115" y="117"/>
                    <a:pt x="116" y="117"/>
                    <a:pt x="115" y="117"/>
                  </a:cubicBezTo>
                  <a:cubicBezTo>
                    <a:pt x="114" y="118"/>
                    <a:pt x="114" y="118"/>
                    <a:pt x="114" y="118"/>
                  </a:cubicBezTo>
                  <a:cubicBezTo>
                    <a:pt x="113" y="118"/>
                    <a:pt x="113" y="118"/>
                    <a:pt x="113" y="119"/>
                  </a:cubicBezTo>
                  <a:cubicBezTo>
                    <a:pt x="113" y="119"/>
                    <a:pt x="112" y="119"/>
                    <a:pt x="112" y="119"/>
                  </a:cubicBezTo>
                  <a:cubicBezTo>
                    <a:pt x="112" y="120"/>
                    <a:pt x="112" y="120"/>
                    <a:pt x="112" y="120"/>
                  </a:cubicBezTo>
                  <a:cubicBezTo>
                    <a:pt x="112" y="120"/>
                    <a:pt x="111" y="120"/>
                    <a:pt x="111" y="121"/>
                  </a:cubicBezTo>
                  <a:cubicBezTo>
                    <a:pt x="111" y="122"/>
                    <a:pt x="110" y="122"/>
                    <a:pt x="110" y="123"/>
                  </a:cubicBezTo>
                  <a:cubicBezTo>
                    <a:pt x="111" y="123"/>
                    <a:pt x="111" y="123"/>
                    <a:pt x="111" y="123"/>
                  </a:cubicBezTo>
                  <a:cubicBezTo>
                    <a:pt x="111" y="123"/>
                    <a:pt x="111" y="123"/>
                    <a:pt x="111" y="124"/>
                  </a:cubicBezTo>
                  <a:cubicBezTo>
                    <a:pt x="111" y="124"/>
                    <a:pt x="111" y="124"/>
                    <a:pt x="111" y="124"/>
                  </a:cubicBezTo>
                  <a:cubicBezTo>
                    <a:pt x="111" y="124"/>
                    <a:pt x="110" y="124"/>
                    <a:pt x="110" y="124"/>
                  </a:cubicBezTo>
                  <a:cubicBezTo>
                    <a:pt x="109" y="125"/>
                    <a:pt x="109" y="125"/>
                    <a:pt x="109" y="125"/>
                  </a:cubicBezTo>
                  <a:cubicBezTo>
                    <a:pt x="109" y="126"/>
                    <a:pt x="109" y="126"/>
                    <a:pt x="109" y="127"/>
                  </a:cubicBezTo>
                  <a:cubicBezTo>
                    <a:pt x="109" y="127"/>
                    <a:pt x="108" y="126"/>
                    <a:pt x="109" y="127"/>
                  </a:cubicBezTo>
                  <a:cubicBezTo>
                    <a:pt x="109" y="128"/>
                    <a:pt x="110" y="128"/>
                    <a:pt x="110" y="128"/>
                  </a:cubicBezTo>
                  <a:cubicBezTo>
                    <a:pt x="110" y="129"/>
                    <a:pt x="110" y="129"/>
                    <a:pt x="110" y="130"/>
                  </a:cubicBezTo>
                  <a:cubicBezTo>
                    <a:pt x="110" y="130"/>
                    <a:pt x="110" y="130"/>
                    <a:pt x="110" y="130"/>
                  </a:cubicBezTo>
                  <a:cubicBezTo>
                    <a:pt x="110" y="132"/>
                    <a:pt x="110" y="132"/>
                    <a:pt x="110" y="133"/>
                  </a:cubicBezTo>
                  <a:cubicBezTo>
                    <a:pt x="110" y="134"/>
                    <a:pt x="110" y="135"/>
                    <a:pt x="111" y="136"/>
                  </a:cubicBezTo>
                  <a:cubicBezTo>
                    <a:pt x="111" y="137"/>
                    <a:pt x="111" y="137"/>
                    <a:pt x="111" y="138"/>
                  </a:cubicBezTo>
                  <a:cubicBezTo>
                    <a:pt x="111" y="138"/>
                    <a:pt x="111" y="138"/>
                    <a:pt x="110" y="138"/>
                  </a:cubicBezTo>
                  <a:cubicBezTo>
                    <a:pt x="110" y="138"/>
                    <a:pt x="111" y="139"/>
                    <a:pt x="111" y="139"/>
                  </a:cubicBezTo>
                  <a:cubicBezTo>
                    <a:pt x="111" y="139"/>
                    <a:pt x="111" y="140"/>
                    <a:pt x="111" y="140"/>
                  </a:cubicBezTo>
                  <a:cubicBezTo>
                    <a:pt x="112" y="141"/>
                    <a:pt x="112" y="141"/>
                    <a:pt x="112" y="141"/>
                  </a:cubicBezTo>
                  <a:cubicBezTo>
                    <a:pt x="113" y="142"/>
                    <a:pt x="113" y="142"/>
                    <a:pt x="113" y="143"/>
                  </a:cubicBezTo>
                  <a:cubicBezTo>
                    <a:pt x="114" y="143"/>
                    <a:pt x="114" y="143"/>
                    <a:pt x="114" y="144"/>
                  </a:cubicBezTo>
                  <a:cubicBezTo>
                    <a:pt x="114" y="144"/>
                    <a:pt x="114" y="144"/>
                    <a:pt x="114" y="144"/>
                  </a:cubicBezTo>
                  <a:cubicBezTo>
                    <a:pt x="114" y="144"/>
                    <a:pt x="115" y="145"/>
                    <a:pt x="115" y="145"/>
                  </a:cubicBezTo>
                  <a:cubicBezTo>
                    <a:pt x="114" y="146"/>
                    <a:pt x="114" y="147"/>
                    <a:pt x="114" y="148"/>
                  </a:cubicBezTo>
                  <a:cubicBezTo>
                    <a:pt x="114" y="148"/>
                    <a:pt x="114" y="149"/>
                    <a:pt x="113" y="150"/>
                  </a:cubicBezTo>
                  <a:cubicBezTo>
                    <a:pt x="112" y="151"/>
                    <a:pt x="112" y="153"/>
                    <a:pt x="111" y="153"/>
                  </a:cubicBezTo>
                  <a:cubicBezTo>
                    <a:pt x="111" y="153"/>
                    <a:pt x="110" y="155"/>
                    <a:pt x="110" y="155"/>
                  </a:cubicBezTo>
                  <a:cubicBezTo>
                    <a:pt x="110" y="155"/>
                    <a:pt x="110" y="154"/>
                    <a:pt x="110" y="155"/>
                  </a:cubicBezTo>
                  <a:cubicBezTo>
                    <a:pt x="109" y="157"/>
                    <a:pt x="108" y="157"/>
                    <a:pt x="109" y="157"/>
                  </a:cubicBezTo>
                  <a:cubicBezTo>
                    <a:pt x="109" y="158"/>
                    <a:pt x="108" y="158"/>
                    <a:pt x="108" y="158"/>
                  </a:cubicBezTo>
                  <a:cubicBezTo>
                    <a:pt x="108" y="158"/>
                    <a:pt x="107" y="159"/>
                    <a:pt x="107" y="160"/>
                  </a:cubicBezTo>
                  <a:cubicBezTo>
                    <a:pt x="107" y="160"/>
                    <a:pt x="106" y="162"/>
                    <a:pt x="106" y="162"/>
                  </a:cubicBezTo>
                  <a:cubicBezTo>
                    <a:pt x="106" y="162"/>
                    <a:pt x="106" y="163"/>
                    <a:pt x="105" y="163"/>
                  </a:cubicBezTo>
                  <a:cubicBezTo>
                    <a:pt x="104" y="164"/>
                    <a:pt x="104" y="165"/>
                    <a:pt x="104" y="165"/>
                  </a:cubicBezTo>
                  <a:cubicBezTo>
                    <a:pt x="103" y="165"/>
                    <a:pt x="103" y="165"/>
                    <a:pt x="102" y="166"/>
                  </a:cubicBezTo>
                  <a:cubicBezTo>
                    <a:pt x="102" y="166"/>
                    <a:pt x="103" y="166"/>
                    <a:pt x="103" y="166"/>
                  </a:cubicBezTo>
                  <a:cubicBezTo>
                    <a:pt x="102" y="167"/>
                    <a:pt x="102" y="167"/>
                    <a:pt x="102" y="167"/>
                  </a:cubicBezTo>
                  <a:cubicBezTo>
                    <a:pt x="102" y="168"/>
                    <a:pt x="102" y="168"/>
                    <a:pt x="102" y="168"/>
                  </a:cubicBezTo>
                  <a:cubicBezTo>
                    <a:pt x="101" y="169"/>
                    <a:pt x="101" y="170"/>
                    <a:pt x="101" y="170"/>
                  </a:cubicBezTo>
                  <a:cubicBezTo>
                    <a:pt x="100" y="170"/>
                    <a:pt x="100" y="171"/>
                    <a:pt x="99" y="171"/>
                  </a:cubicBezTo>
                  <a:cubicBezTo>
                    <a:pt x="99" y="172"/>
                    <a:pt x="99" y="172"/>
                    <a:pt x="99" y="172"/>
                  </a:cubicBezTo>
                  <a:cubicBezTo>
                    <a:pt x="100" y="172"/>
                    <a:pt x="101" y="171"/>
                    <a:pt x="101" y="171"/>
                  </a:cubicBezTo>
                  <a:cubicBezTo>
                    <a:pt x="101" y="171"/>
                    <a:pt x="101" y="170"/>
                    <a:pt x="101" y="171"/>
                  </a:cubicBezTo>
                  <a:cubicBezTo>
                    <a:pt x="102" y="171"/>
                    <a:pt x="101" y="171"/>
                    <a:pt x="101" y="171"/>
                  </a:cubicBezTo>
                  <a:cubicBezTo>
                    <a:pt x="101" y="171"/>
                    <a:pt x="101" y="172"/>
                    <a:pt x="100" y="172"/>
                  </a:cubicBezTo>
                  <a:cubicBezTo>
                    <a:pt x="100" y="173"/>
                    <a:pt x="99" y="174"/>
                    <a:pt x="99" y="174"/>
                  </a:cubicBezTo>
                  <a:cubicBezTo>
                    <a:pt x="99" y="174"/>
                    <a:pt x="100" y="173"/>
                    <a:pt x="99" y="173"/>
                  </a:cubicBezTo>
                  <a:cubicBezTo>
                    <a:pt x="99" y="173"/>
                    <a:pt x="99" y="173"/>
                    <a:pt x="98" y="173"/>
                  </a:cubicBezTo>
                  <a:cubicBezTo>
                    <a:pt x="98" y="174"/>
                    <a:pt x="98" y="174"/>
                    <a:pt x="98" y="174"/>
                  </a:cubicBezTo>
                  <a:cubicBezTo>
                    <a:pt x="97" y="174"/>
                    <a:pt x="97" y="175"/>
                    <a:pt x="97" y="175"/>
                  </a:cubicBezTo>
                  <a:cubicBezTo>
                    <a:pt x="97" y="175"/>
                    <a:pt x="97" y="175"/>
                    <a:pt x="96" y="175"/>
                  </a:cubicBezTo>
                  <a:cubicBezTo>
                    <a:pt x="97" y="175"/>
                    <a:pt x="97" y="175"/>
                    <a:pt x="98" y="176"/>
                  </a:cubicBezTo>
                  <a:cubicBezTo>
                    <a:pt x="97" y="176"/>
                    <a:pt x="97" y="177"/>
                    <a:pt x="97" y="177"/>
                  </a:cubicBezTo>
                  <a:cubicBezTo>
                    <a:pt x="95" y="177"/>
                    <a:pt x="95" y="178"/>
                    <a:pt x="95" y="178"/>
                  </a:cubicBezTo>
                  <a:cubicBezTo>
                    <a:pt x="95" y="178"/>
                    <a:pt x="95" y="179"/>
                    <a:pt x="95" y="179"/>
                  </a:cubicBezTo>
                  <a:cubicBezTo>
                    <a:pt x="94" y="180"/>
                    <a:pt x="95" y="179"/>
                    <a:pt x="95" y="179"/>
                  </a:cubicBezTo>
                  <a:cubicBezTo>
                    <a:pt x="95" y="180"/>
                    <a:pt x="95" y="180"/>
                    <a:pt x="94" y="180"/>
                  </a:cubicBezTo>
                  <a:cubicBezTo>
                    <a:pt x="94" y="180"/>
                    <a:pt x="94" y="180"/>
                    <a:pt x="95" y="180"/>
                  </a:cubicBezTo>
                  <a:cubicBezTo>
                    <a:pt x="94" y="180"/>
                    <a:pt x="94" y="180"/>
                    <a:pt x="94" y="181"/>
                  </a:cubicBezTo>
                  <a:cubicBezTo>
                    <a:pt x="94" y="181"/>
                    <a:pt x="95" y="181"/>
                    <a:pt x="94" y="181"/>
                  </a:cubicBezTo>
                  <a:cubicBezTo>
                    <a:pt x="94" y="182"/>
                    <a:pt x="95" y="182"/>
                    <a:pt x="95" y="182"/>
                  </a:cubicBezTo>
                  <a:cubicBezTo>
                    <a:pt x="95" y="182"/>
                    <a:pt x="95" y="182"/>
                    <a:pt x="94" y="182"/>
                  </a:cubicBezTo>
                  <a:cubicBezTo>
                    <a:pt x="95" y="182"/>
                    <a:pt x="95" y="182"/>
                    <a:pt x="95" y="182"/>
                  </a:cubicBezTo>
                  <a:cubicBezTo>
                    <a:pt x="95" y="182"/>
                    <a:pt x="95" y="183"/>
                    <a:pt x="95" y="183"/>
                  </a:cubicBezTo>
                  <a:cubicBezTo>
                    <a:pt x="95" y="183"/>
                    <a:pt x="95" y="183"/>
                    <a:pt x="95" y="183"/>
                  </a:cubicBezTo>
                  <a:cubicBezTo>
                    <a:pt x="96" y="183"/>
                    <a:pt x="96" y="183"/>
                    <a:pt x="96" y="183"/>
                  </a:cubicBezTo>
                  <a:cubicBezTo>
                    <a:pt x="96" y="183"/>
                    <a:pt x="96" y="183"/>
                    <a:pt x="96" y="183"/>
                  </a:cubicBezTo>
                  <a:cubicBezTo>
                    <a:pt x="96" y="183"/>
                    <a:pt x="96" y="183"/>
                    <a:pt x="96" y="183"/>
                  </a:cubicBezTo>
                  <a:cubicBezTo>
                    <a:pt x="96" y="184"/>
                    <a:pt x="97" y="184"/>
                    <a:pt x="97" y="184"/>
                  </a:cubicBezTo>
                  <a:cubicBezTo>
                    <a:pt x="97" y="184"/>
                    <a:pt x="97" y="184"/>
                    <a:pt x="97" y="184"/>
                  </a:cubicBezTo>
                  <a:cubicBezTo>
                    <a:pt x="97" y="184"/>
                    <a:pt x="97" y="184"/>
                    <a:pt x="97" y="184"/>
                  </a:cubicBezTo>
                  <a:cubicBezTo>
                    <a:pt x="97" y="184"/>
                    <a:pt x="97" y="184"/>
                    <a:pt x="97" y="184"/>
                  </a:cubicBezTo>
                  <a:cubicBezTo>
                    <a:pt x="90" y="184"/>
                    <a:pt x="83" y="183"/>
                    <a:pt x="76" y="181"/>
                  </a:cubicBezTo>
                  <a:close/>
                  <a:moveTo>
                    <a:pt x="122" y="60"/>
                  </a:moveTo>
                  <a:cubicBezTo>
                    <a:pt x="122" y="62"/>
                    <a:pt x="121" y="62"/>
                    <a:pt x="121" y="62"/>
                  </a:cubicBezTo>
                  <a:cubicBezTo>
                    <a:pt x="121" y="62"/>
                    <a:pt x="120" y="62"/>
                    <a:pt x="120" y="62"/>
                  </a:cubicBezTo>
                  <a:cubicBezTo>
                    <a:pt x="120" y="61"/>
                    <a:pt x="120" y="61"/>
                    <a:pt x="120" y="61"/>
                  </a:cubicBezTo>
                  <a:cubicBezTo>
                    <a:pt x="121" y="60"/>
                    <a:pt x="121" y="60"/>
                    <a:pt x="121" y="59"/>
                  </a:cubicBezTo>
                  <a:cubicBezTo>
                    <a:pt x="121" y="59"/>
                    <a:pt x="121" y="58"/>
                    <a:pt x="122" y="58"/>
                  </a:cubicBezTo>
                  <a:cubicBezTo>
                    <a:pt x="121" y="58"/>
                    <a:pt x="121" y="58"/>
                    <a:pt x="121" y="58"/>
                  </a:cubicBezTo>
                  <a:cubicBezTo>
                    <a:pt x="121" y="58"/>
                    <a:pt x="121" y="57"/>
                    <a:pt x="122" y="57"/>
                  </a:cubicBezTo>
                  <a:cubicBezTo>
                    <a:pt x="122" y="57"/>
                    <a:pt x="122" y="57"/>
                    <a:pt x="123" y="57"/>
                  </a:cubicBezTo>
                  <a:cubicBezTo>
                    <a:pt x="123" y="57"/>
                    <a:pt x="124" y="57"/>
                    <a:pt x="124" y="57"/>
                  </a:cubicBezTo>
                  <a:cubicBezTo>
                    <a:pt x="124" y="58"/>
                    <a:pt x="124" y="58"/>
                    <a:pt x="123" y="58"/>
                  </a:cubicBezTo>
                  <a:cubicBezTo>
                    <a:pt x="123" y="58"/>
                    <a:pt x="122" y="59"/>
                    <a:pt x="122" y="60"/>
                  </a:cubicBezTo>
                  <a:close/>
                  <a:moveTo>
                    <a:pt x="125" y="56"/>
                  </a:moveTo>
                  <a:cubicBezTo>
                    <a:pt x="124" y="56"/>
                    <a:pt x="124" y="56"/>
                    <a:pt x="124" y="56"/>
                  </a:cubicBezTo>
                  <a:cubicBezTo>
                    <a:pt x="123" y="56"/>
                    <a:pt x="123" y="56"/>
                    <a:pt x="123" y="56"/>
                  </a:cubicBezTo>
                  <a:cubicBezTo>
                    <a:pt x="122" y="56"/>
                    <a:pt x="122" y="56"/>
                    <a:pt x="122" y="56"/>
                  </a:cubicBezTo>
                  <a:cubicBezTo>
                    <a:pt x="122" y="56"/>
                    <a:pt x="122" y="55"/>
                    <a:pt x="122" y="55"/>
                  </a:cubicBezTo>
                  <a:cubicBezTo>
                    <a:pt x="122" y="55"/>
                    <a:pt x="122" y="55"/>
                    <a:pt x="121" y="55"/>
                  </a:cubicBezTo>
                  <a:cubicBezTo>
                    <a:pt x="121" y="55"/>
                    <a:pt x="122" y="55"/>
                    <a:pt x="122" y="55"/>
                  </a:cubicBezTo>
                  <a:cubicBezTo>
                    <a:pt x="121" y="55"/>
                    <a:pt x="121" y="54"/>
                    <a:pt x="121" y="54"/>
                  </a:cubicBezTo>
                  <a:cubicBezTo>
                    <a:pt x="120" y="55"/>
                    <a:pt x="120" y="55"/>
                    <a:pt x="120" y="55"/>
                  </a:cubicBezTo>
                  <a:cubicBezTo>
                    <a:pt x="119" y="55"/>
                    <a:pt x="119" y="55"/>
                    <a:pt x="118" y="55"/>
                  </a:cubicBezTo>
                  <a:cubicBezTo>
                    <a:pt x="119" y="55"/>
                    <a:pt x="119" y="55"/>
                    <a:pt x="119" y="54"/>
                  </a:cubicBezTo>
                  <a:cubicBezTo>
                    <a:pt x="118" y="54"/>
                    <a:pt x="118" y="54"/>
                    <a:pt x="117" y="54"/>
                  </a:cubicBezTo>
                  <a:cubicBezTo>
                    <a:pt x="118" y="54"/>
                    <a:pt x="118" y="54"/>
                    <a:pt x="119" y="53"/>
                  </a:cubicBezTo>
                  <a:cubicBezTo>
                    <a:pt x="119" y="53"/>
                    <a:pt x="120" y="53"/>
                    <a:pt x="120" y="53"/>
                  </a:cubicBezTo>
                  <a:cubicBezTo>
                    <a:pt x="121" y="53"/>
                    <a:pt x="121" y="53"/>
                    <a:pt x="121" y="53"/>
                  </a:cubicBezTo>
                  <a:cubicBezTo>
                    <a:pt x="122" y="53"/>
                    <a:pt x="122" y="53"/>
                    <a:pt x="123" y="53"/>
                  </a:cubicBezTo>
                  <a:cubicBezTo>
                    <a:pt x="123" y="53"/>
                    <a:pt x="123" y="53"/>
                    <a:pt x="124" y="54"/>
                  </a:cubicBezTo>
                  <a:cubicBezTo>
                    <a:pt x="124" y="54"/>
                    <a:pt x="124" y="54"/>
                    <a:pt x="124" y="55"/>
                  </a:cubicBezTo>
                  <a:cubicBezTo>
                    <a:pt x="124" y="55"/>
                    <a:pt x="124" y="55"/>
                    <a:pt x="125" y="55"/>
                  </a:cubicBezTo>
                  <a:cubicBezTo>
                    <a:pt x="125" y="56"/>
                    <a:pt x="125" y="56"/>
                    <a:pt x="125" y="56"/>
                  </a:cubicBezTo>
                  <a:cubicBezTo>
                    <a:pt x="125" y="57"/>
                    <a:pt x="125" y="57"/>
                    <a:pt x="125" y="57"/>
                  </a:cubicBezTo>
                  <a:cubicBezTo>
                    <a:pt x="125" y="57"/>
                    <a:pt x="125" y="57"/>
                    <a:pt x="125" y="56"/>
                  </a:cubicBezTo>
                  <a:close/>
                  <a:moveTo>
                    <a:pt x="99" y="184"/>
                  </a:moveTo>
                  <a:cubicBezTo>
                    <a:pt x="100" y="184"/>
                    <a:pt x="100" y="184"/>
                    <a:pt x="100" y="184"/>
                  </a:cubicBezTo>
                  <a:cubicBezTo>
                    <a:pt x="101" y="184"/>
                    <a:pt x="102" y="184"/>
                    <a:pt x="102" y="184"/>
                  </a:cubicBezTo>
                  <a:cubicBezTo>
                    <a:pt x="101" y="184"/>
                    <a:pt x="101" y="183"/>
                    <a:pt x="101" y="183"/>
                  </a:cubicBezTo>
                  <a:cubicBezTo>
                    <a:pt x="100" y="183"/>
                    <a:pt x="100" y="183"/>
                    <a:pt x="100" y="183"/>
                  </a:cubicBezTo>
                  <a:cubicBezTo>
                    <a:pt x="100" y="182"/>
                    <a:pt x="100" y="182"/>
                    <a:pt x="100" y="182"/>
                  </a:cubicBezTo>
                  <a:cubicBezTo>
                    <a:pt x="100" y="182"/>
                    <a:pt x="100" y="182"/>
                    <a:pt x="100" y="182"/>
                  </a:cubicBezTo>
                  <a:cubicBezTo>
                    <a:pt x="100" y="181"/>
                    <a:pt x="100" y="181"/>
                    <a:pt x="100" y="181"/>
                  </a:cubicBezTo>
                  <a:cubicBezTo>
                    <a:pt x="100" y="181"/>
                    <a:pt x="100" y="181"/>
                    <a:pt x="100" y="181"/>
                  </a:cubicBezTo>
                  <a:cubicBezTo>
                    <a:pt x="100" y="181"/>
                    <a:pt x="100" y="181"/>
                    <a:pt x="101" y="180"/>
                  </a:cubicBezTo>
                  <a:cubicBezTo>
                    <a:pt x="100" y="180"/>
                    <a:pt x="100" y="180"/>
                    <a:pt x="100" y="180"/>
                  </a:cubicBezTo>
                  <a:cubicBezTo>
                    <a:pt x="100" y="180"/>
                    <a:pt x="101" y="180"/>
                    <a:pt x="101" y="180"/>
                  </a:cubicBezTo>
                  <a:cubicBezTo>
                    <a:pt x="101" y="180"/>
                    <a:pt x="101" y="180"/>
                    <a:pt x="101" y="180"/>
                  </a:cubicBezTo>
                  <a:cubicBezTo>
                    <a:pt x="102" y="179"/>
                    <a:pt x="102" y="179"/>
                    <a:pt x="102" y="179"/>
                  </a:cubicBezTo>
                  <a:cubicBezTo>
                    <a:pt x="102" y="179"/>
                    <a:pt x="102" y="179"/>
                    <a:pt x="103" y="178"/>
                  </a:cubicBezTo>
                  <a:cubicBezTo>
                    <a:pt x="103" y="178"/>
                    <a:pt x="103" y="178"/>
                    <a:pt x="103" y="178"/>
                  </a:cubicBezTo>
                  <a:cubicBezTo>
                    <a:pt x="104" y="178"/>
                    <a:pt x="104" y="178"/>
                    <a:pt x="104" y="178"/>
                  </a:cubicBezTo>
                  <a:cubicBezTo>
                    <a:pt x="105" y="177"/>
                    <a:pt x="105" y="177"/>
                    <a:pt x="105" y="177"/>
                  </a:cubicBezTo>
                  <a:cubicBezTo>
                    <a:pt x="105" y="177"/>
                    <a:pt x="105" y="177"/>
                    <a:pt x="105" y="176"/>
                  </a:cubicBezTo>
                  <a:cubicBezTo>
                    <a:pt x="105" y="176"/>
                    <a:pt x="105" y="176"/>
                    <a:pt x="104" y="176"/>
                  </a:cubicBezTo>
                  <a:cubicBezTo>
                    <a:pt x="104" y="176"/>
                    <a:pt x="104" y="176"/>
                    <a:pt x="104" y="175"/>
                  </a:cubicBezTo>
                  <a:cubicBezTo>
                    <a:pt x="105" y="175"/>
                    <a:pt x="105" y="175"/>
                    <a:pt x="105" y="175"/>
                  </a:cubicBezTo>
                  <a:cubicBezTo>
                    <a:pt x="105" y="175"/>
                    <a:pt x="106" y="174"/>
                    <a:pt x="106" y="174"/>
                  </a:cubicBezTo>
                  <a:cubicBezTo>
                    <a:pt x="106" y="174"/>
                    <a:pt x="107" y="174"/>
                    <a:pt x="108" y="173"/>
                  </a:cubicBezTo>
                  <a:cubicBezTo>
                    <a:pt x="108" y="173"/>
                    <a:pt x="109" y="172"/>
                    <a:pt x="109" y="172"/>
                  </a:cubicBezTo>
                  <a:cubicBezTo>
                    <a:pt x="110" y="172"/>
                    <a:pt x="110" y="172"/>
                    <a:pt x="110" y="172"/>
                  </a:cubicBezTo>
                  <a:cubicBezTo>
                    <a:pt x="110" y="172"/>
                    <a:pt x="110" y="172"/>
                    <a:pt x="110" y="172"/>
                  </a:cubicBezTo>
                  <a:cubicBezTo>
                    <a:pt x="110" y="172"/>
                    <a:pt x="109" y="172"/>
                    <a:pt x="109" y="172"/>
                  </a:cubicBezTo>
                  <a:cubicBezTo>
                    <a:pt x="109" y="172"/>
                    <a:pt x="109" y="172"/>
                    <a:pt x="109" y="172"/>
                  </a:cubicBezTo>
                  <a:cubicBezTo>
                    <a:pt x="109" y="171"/>
                    <a:pt x="109" y="171"/>
                    <a:pt x="109" y="170"/>
                  </a:cubicBezTo>
                  <a:cubicBezTo>
                    <a:pt x="109" y="170"/>
                    <a:pt x="111" y="171"/>
                    <a:pt x="112" y="171"/>
                  </a:cubicBezTo>
                  <a:cubicBezTo>
                    <a:pt x="113" y="170"/>
                    <a:pt x="113" y="169"/>
                    <a:pt x="113" y="169"/>
                  </a:cubicBezTo>
                  <a:cubicBezTo>
                    <a:pt x="114" y="169"/>
                    <a:pt x="114" y="169"/>
                    <a:pt x="114" y="169"/>
                  </a:cubicBezTo>
                  <a:cubicBezTo>
                    <a:pt x="115" y="169"/>
                    <a:pt x="116" y="168"/>
                    <a:pt x="116" y="168"/>
                  </a:cubicBezTo>
                  <a:cubicBezTo>
                    <a:pt x="116" y="168"/>
                    <a:pt x="117" y="169"/>
                    <a:pt x="118" y="168"/>
                  </a:cubicBezTo>
                  <a:cubicBezTo>
                    <a:pt x="119" y="167"/>
                    <a:pt x="120" y="167"/>
                    <a:pt x="120" y="167"/>
                  </a:cubicBezTo>
                  <a:cubicBezTo>
                    <a:pt x="120" y="166"/>
                    <a:pt x="120" y="166"/>
                    <a:pt x="120" y="166"/>
                  </a:cubicBezTo>
                  <a:cubicBezTo>
                    <a:pt x="120" y="166"/>
                    <a:pt x="121" y="165"/>
                    <a:pt x="122" y="165"/>
                  </a:cubicBezTo>
                  <a:cubicBezTo>
                    <a:pt x="123" y="165"/>
                    <a:pt x="123" y="165"/>
                    <a:pt x="124" y="164"/>
                  </a:cubicBezTo>
                  <a:cubicBezTo>
                    <a:pt x="124" y="164"/>
                    <a:pt x="125" y="164"/>
                    <a:pt x="125" y="164"/>
                  </a:cubicBezTo>
                  <a:cubicBezTo>
                    <a:pt x="125" y="164"/>
                    <a:pt x="126" y="162"/>
                    <a:pt x="126" y="162"/>
                  </a:cubicBezTo>
                  <a:cubicBezTo>
                    <a:pt x="127" y="162"/>
                    <a:pt x="128" y="162"/>
                    <a:pt x="128" y="162"/>
                  </a:cubicBezTo>
                  <a:cubicBezTo>
                    <a:pt x="128" y="162"/>
                    <a:pt x="129" y="161"/>
                    <a:pt x="130" y="161"/>
                  </a:cubicBezTo>
                  <a:cubicBezTo>
                    <a:pt x="130" y="160"/>
                    <a:pt x="131" y="159"/>
                    <a:pt x="131" y="159"/>
                  </a:cubicBezTo>
                  <a:cubicBezTo>
                    <a:pt x="131" y="159"/>
                    <a:pt x="133" y="158"/>
                    <a:pt x="133" y="158"/>
                  </a:cubicBezTo>
                  <a:cubicBezTo>
                    <a:pt x="133" y="157"/>
                    <a:pt x="134" y="156"/>
                    <a:pt x="134" y="156"/>
                  </a:cubicBezTo>
                  <a:cubicBezTo>
                    <a:pt x="134" y="156"/>
                    <a:pt x="135" y="156"/>
                    <a:pt x="136" y="155"/>
                  </a:cubicBezTo>
                  <a:cubicBezTo>
                    <a:pt x="136" y="155"/>
                    <a:pt x="138" y="154"/>
                    <a:pt x="138" y="154"/>
                  </a:cubicBezTo>
                  <a:cubicBezTo>
                    <a:pt x="139" y="154"/>
                    <a:pt x="139" y="154"/>
                    <a:pt x="139" y="154"/>
                  </a:cubicBezTo>
                  <a:cubicBezTo>
                    <a:pt x="140" y="154"/>
                    <a:pt x="141" y="154"/>
                    <a:pt x="142" y="154"/>
                  </a:cubicBezTo>
                  <a:cubicBezTo>
                    <a:pt x="142" y="154"/>
                    <a:pt x="142" y="154"/>
                    <a:pt x="142" y="153"/>
                  </a:cubicBezTo>
                  <a:cubicBezTo>
                    <a:pt x="143" y="153"/>
                    <a:pt x="143" y="154"/>
                    <a:pt x="143" y="153"/>
                  </a:cubicBezTo>
                  <a:cubicBezTo>
                    <a:pt x="144" y="153"/>
                    <a:pt x="144" y="152"/>
                    <a:pt x="145" y="152"/>
                  </a:cubicBezTo>
                  <a:cubicBezTo>
                    <a:pt x="145" y="151"/>
                    <a:pt x="146" y="150"/>
                    <a:pt x="146" y="150"/>
                  </a:cubicBezTo>
                  <a:cubicBezTo>
                    <a:pt x="146" y="150"/>
                    <a:pt x="147" y="149"/>
                    <a:pt x="148" y="149"/>
                  </a:cubicBezTo>
                  <a:cubicBezTo>
                    <a:pt x="149" y="149"/>
                    <a:pt x="148" y="148"/>
                    <a:pt x="148" y="148"/>
                  </a:cubicBezTo>
                  <a:cubicBezTo>
                    <a:pt x="148" y="148"/>
                    <a:pt x="149" y="147"/>
                    <a:pt x="149" y="146"/>
                  </a:cubicBezTo>
                  <a:cubicBezTo>
                    <a:pt x="149" y="146"/>
                    <a:pt x="151" y="144"/>
                    <a:pt x="151" y="144"/>
                  </a:cubicBezTo>
                  <a:cubicBezTo>
                    <a:pt x="152" y="144"/>
                    <a:pt x="154" y="142"/>
                    <a:pt x="154" y="142"/>
                  </a:cubicBezTo>
                  <a:cubicBezTo>
                    <a:pt x="154" y="142"/>
                    <a:pt x="154" y="141"/>
                    <a:pt x="155" y="141"/>
                  </a:cubicBezTo>
                  <a:cubicBezTo>
                    <a:pt x="157" y="141"/>
                    <a:pt x="157" y="139"/>
                    <a:pt x="157" y="139"/>
                  </a:cubicBezTo>
                  <a:cubicBezTo>
                    <a:pt x="158" y="138"/>
                    <a:pt x="157" y="138"/>
                    <a:pt x="158" y="137"/>
                  </a:cubicBezTo>
                  <a:cubicBezTo>
                    <a:pt x="158" y="136"/>
                    <a:pt x="158" y="136"/>
                    <a:pt x="158" y="136"/>
                  </a:cubicBezTo>
                  <a:cubicBezTo>
                    <a:pt x="158" y="136"/>
                    <a:pt x="157" y="136"/>
                    <a:pt x="157" y="136"/>
                  </a:cubicBezTo>
                  <a:cubicBezTo>
                    <a:pt x="156" y="136"/>
                    <a:pt x="155" y="134"/>
                    <a:pt x="155" y="134"/>
                  </a:cubicBezTo>
                  <a:cubicBezTo>
                    <a:pt x="155" y="134"/>
                    <a:pt x="155" y="133"/>
                    <a:pt x="155" y="133"/>
                  </a:cubicBezTo>
                  <a:cubicBezTo>
                    <a:pt x="155" y="133"/>
                    <a:pt x="155" y="133"/>
                    <a:pt x="155" y="132"/>
                  </a:cubicBezTo>
                  <a:cubicBezTo>
                    <a:pt x="154" y="132"/>
                    <a:pt x="153" y="132"/>
                    <a:pt x="152" y="132"/>
                  </a:cubicBezTo>
                  <a:cubicBezTo>
                    <a:pt x="152" y="132"/>
                    <a:pt x="152" y="132"/>
                    <a:pt x="151" y="132"/>
                  </a:cubicBezTo>
                  <a:cubicBezTo>
                    <a:pt x="151" y="131"/>
                    <a:pt x="151" y="132"/>
                    <a:pt x="151" y="132"/>
                  </a:cubicBezTo>
                  <a:cubicBezTo>
                    <a:pt x="151" y="132"/>
                    <a:pt x="150" y="131"/>
                    <a:pt x="150" y="130"/>
                  </a:cubicBezTo>
                  <a:cubicBezTo>
                    <a:pt x="150" y="129"/>
                    <a:pt x="148" y="128"/>
                    <a:pt x="148" y="128"/>
                  </a:cubicBezTo>
                  <a:cubicBezTo>
                    <a:pt x="147" y="128"/>
                    <a:pt x="147" y="125"/>
                    <a:pt x="147" y="125"/>
                  </a:cubicBezTo>
                  <a:cubicBezTo>
                    <a:pt x="147" y="125"/>
                    <a:pt x="146" y="125"/>
                    <a:pt x="146" y="124"/>
                  </a:cubicBezTo>
                  <a:cubicBezTo>
                    <a:pt x="146" y="124"/>
                    <a:pt x="146" y="122"/>
                    <a:pt x="146" y="122"/>
                  </a:cubicBezTo>
                  <a:cubicBezTo>
                    <a:pt x="146" y="122"/>
                    <a:pt x="145" y="122"/>
                    <a:pt x="145" y="121"/>
                  </a:cubicBezTo>
                  <a:cubicBezTo>
                    <a:pt x="145" y="120"/>
                    <a:pt x="144" y="119"/>
                    <a:pt x="144" y="119"/>
                  </a:cubicBezTo>
                  <a:cubicBezTo>
                    <a:pt x="144" y="119"/>
                    <a:pt x="144" y="119"/>
                    <a:pt x="143" y="119"/>
                  </a:cubicBezTo>
                  <a:cubicBezTo>
                    <a:pt x="142" y="118"/>
                    <a:pt x="141" y="119"/>
                    <a:pt x="141" y="119"/>
                  </a:cubicBezTo>
                  <a:cubicBezTo>
                    <a:pt x="141" y="119"/>
                    <a:pt x="140" y="118"/>
                    <a:pt x="140" y="117"/>
                  </a:cubicBezTo>
                  <a:cubicBezTo>
                    <a:pt x="140" y="117"/>
                    <a:pt x="140" y="116"/>
                    <a:pt x="140" y="116"/>
                  </a:cubicBezTo>
                  <a:cubicBezTo>
                    <a:pt x="139" y="116"/>
                    <a:pt x="139" y="115"/>
                    <a:pt x="139" y="115"/>
                  </a:cubicBezTo>
                  <a:cubicBezTo>
                    <a:pt x="139" y="114"/>
                    <a:pt x="138" y="114"/>
                    <a:pt x="138" y="113"/>
                  </a:cubicBezTo>
                  <a:cubicBezTo>
                    <a:pt x="138" y="113"/>
                    <a:pt x="138" y="113"/>
                    <a:pt x="137" y="112"/>
                  </a:cubicBezTo>
                  <a:cubicBezTo>
                    <a:pt x="138" y="112"/>
                    <a:pt x="138" y="112"/>
                    <a:pt x="138" y="112"/>
                  </a:cubicBezTo>
                  <a:cubicBezTo>
                    <a:pt x="138" y="111"/>
                    <a:pt x="138" y="111"/>
                    <a:pt x="138" y="111"/>
                  </a:cubicBezTo>
                  <a:cubicBezTo>
                    <a:pt x="138" y="111"/>
                    <a:pt x="138" y="111"/>
                    <a:pt x="137" y="111"/>
                  </a:cubicBezTo>
                  <a:cubicBezTo>
                    <a:pt x="137" y="111"/>
                    <a:pt x="137" y="112"/>
                    <a:pt x="137" y="112"/>
                  </a:cubicBezTo>
                  <a:cubicBezTo>
                    <a:pt x="137" y="112"/>
                    <a:pt x="137" y="112"/>
                    <a:pt x="137" y="112"/>
                  </a:cubicBezTo>
                  <a:cubicBezTo>
                    <a:pt x="137" y="111"/>
                    <a:pt x="137" y="111"/>
                    <a:pt x="137" y="111"/>
                  </a:cubicBezTo>
                  <a:cubicBezTo>
                    <a:pt x="136" y="111"/>
                    <a:pt x="136" y="111"/>
                    <a:pt x="135" y="110"/>
                  </a:cubicBezTo>
                  <a:cubicBezTo>
                    <a:pt x="135" y="110"/>
                    <a:pt x="135" y="110"/>
                    <a:pt x="135" y="110"/>
                  </a:cubicBezTo>
                  <a:cubicBezTo>
                    <a:pt x="135" y="110"/>
                    <a:pt x="134" y="111"/>
                    <a:pt x="133" y="111"/>
                  </a:cubicBezTo>
                  <a:cubicBezTo>
                    <a:pt x="132" y="111"/>
                    <a:pt x="133" y="109"/>
                    <a:pt x="132" y="110"/>
                  </a:cubicBezTo>
                  <a:cubicBezTo>
                    <a:pt x="132" y="110"/>
                    <a:pt x="130" y="109"/>
                    <a:pt x="130" y="109"/>
                  </a:cubicBezTo>
                  <a:cubicBezTo>
                    <a:pt x="131" y="108"/>
                    <a:pt x="129" y="108"/>
                    <a:pt x="129" y="108"/>
                  </a:cubicBezTo>
                  <a:cubicBezTo>
                    <a:pt x="129" y="107"/>
                    <a:pt x="129" y="107"/>
                    <a:pt x="129" y="107"/>
                  </a:cubicBezTo>
                  <a:cubicBezTo>
                    <a:pt x="128" y="107"/>
                    <a:pt x="128" y="107"/>
                    <a:pt x="128" y="108"/>
                  </a:cubicBezTo>
                  <a:cubicBezTo>
                    <a:pt x="127" y="108"/>
                    <a:pt x="127" y="108"/>
                    <a:pt x="127" y="108"/>
                  </a:cubicBezTo>
                  <a:cubicBezTo>
                    <a:pt x="127" y="108"/>
                    <a:pt x="127" y="107"/>
                    <a:pt x="128" y="106"/>
                  </a:cubicBezTo>
                  <a:cubicBezTo>
                    <a:pt x="128" y="106"/>
                    <a:pt x="127" y="105"/>
                    <a:pt x="126" y="106"/>
                  </a:cubicBezTo>
                  <a:cubicBezTo>
                    <a:pt x="124" y="108"/>
                    <a:pt x="124" y="106"/>
                    <a:pt x="123" y="107"/>
                  </a:cubicBezTo>
                  <a:cubicBezTo>
                    <a:pt x="121" y="107"/>
                    <a:pt x="121" y="109"/>
                    <a:pt x="121" y="109"/>
                  </a:cubicBezTo>
                  <a:cubicBezTo>
                    <a:pt x="120" y="108"/>
                    <a:pt x="119" y="109"/>
                    <a:pt x="119" y="109"/>
                  </a:cubicBezTo>
                  <a:cubicBezTo>
                    <a:pt x="119" y="109"/>
                    <a:pt x="118" y="107"/>
                    <a:pt x="117" y="107"/>
                  </a:cubicBezTo>
                  <a:cubicBezTo>
                    <a:pt x="116" y="107"/>
                    <a:pt x="116" y="108"/>
                    <a:pt x="114" y="107"/>
                  </a:cubicBezTo>
                  <a:cubicBezTo>
                    <a:pt x="113" y="107"/>
                    <a:pt x="113" y="104"/>
                    <a:pt x="113" y="104"/>
                  </a:cubicBezTo>
                  <a:cubicBezTo>
                    <a:pt x="113" y="103"/>
                    <a:pt x="113" y="103"/>
                    <a:pt x="113" y="103"/>
                  </a:cubicBezTo>
                  <a:cubicBezTo>
                    <a:pt x="114" y="102"/>
                    <a:pt x="114" y="102"/>
                    <a:pt x="114" y="102"/>
                  </a:cubicBezTo>
                  <a:cubicBezTo>
                    <a:pt x="114" y="101"/>
                    <a:pt x="114" y="101"/>
                    <a:pt x="114" y="100"/>
                  </a:cubicBezTo>
                  <a:cubicBezTo>
                    <a:pt x="114" y="100"/>
                    <a:pt x="115" y="100"/>
                    <a:pt x="115" y="100"/>
                  </a:cubicBezTo>
                  <a:cubicBezTo>
                    <a:pt x="115" y="99"/>
                    <a:pt x="115" y="99"/>
                    <a:pt x="115" y="98"/>
                  </a:cubicBezTo>
                  <a:cubicBezTo>
                    <a:pt x="115" y="98"/>
                    <a:pt x="115" y="98"/>
                    <a:pt x="114" y="98"/>
                  </a:cubicBezTo>
                  <a:cubicBezTo>
                    <a:pt x="114" y="97"/>
                    <a:pt x="114" y="97"/>
                    <a:pt x="114" y="97"/>
                  </a:cubicBezTo>
                  <a:cubicBezTo>
                    <a:pt x="113" y="97"/>
                    <a:pt x="113" y="97"/>
                    <a:pt x="112" y="96"/>
                  </a:cubicBezTo>
                  <a:cubicBezTo>
                    <a:pt x="112" y="96"/>
                    <a:pt x="110" y="96"/>
                    <a:pt x="109" y="96"/>
                  </a:cubicBezTo>
                  <a:cubicBezTo>
                    <a:pt x="109" y="96"/>
                    <a:pt x="109" y="95"/>
                    <a:pt x="110" y="95"/>
                  </a:cubicBezTo>
                  <a:cubicBezTo>
                    <a:pt x="111" y="95"/>
                    <a:pt x="111" y="93"/>
                    <a:pt x="111" y="93"/>
                  </a:cubicBezTo>
                  <a:cubicBezTo>
                    <a:pt x="111" y="92"/>
                    <a:pt x="111" y="92"/>
                    <a:pt x="112" y="92"/>
                  </a:cubicBezTo>
                  <a:cubicBezTo>
                    <a:pt x="112" y="92"/>
                    <a:pt x="112" y="90"/>
                    <a:pt x="112" y="90"/>
                  </a:cubicBezTo>
                  <a:cubicBezTo>
                    <a:pt x="113" y="90"/>
                    <a:pt x="113" y="89"/>
                    <a:pt x="113" y="89"/>
                  </a:cubicBezTo>
                  <a:cubicBezTo>
                    <a:pt x="113" y="89"/>
                    <a:pt x="113" y="89"/>
                    <a:pt x="113" y="88"/>
                  </a:cubicBezTo>
                  <a:cubicBezTo>
                    <a:pt x="112" y="88"/>
                    <a:pt x="112" y="88"/>
                    <a:pt x="111" y="88"/>
                  </a:cubicBezTo>
                  <a:cubicBezTo>
                    <a:pt x="111" y="88"/>
                    <a:pt x="110" y="88"/>
                    <a:pt x="110" y="88"/>
                  </a:cubicBezTo>
                  <a:cubicBezTo>
                    <a:pt x="110" y="88"/>
                    <a:pt x="110" y="88"/>
                    <a:pt x="109" y="88"/>
                  </a:cubicBezTo>
                  <a:cubicBezTo>
                    <a:pt x="109" y="88"/>
                    <a:pt x="109" y="88"/>
                    <a:pt x="109" y="88"/>
                  </a:cubicBezTo>
                  <a:cubicBezTo>
                    <a:pt x="108" y="88"/>
                    <a:pt x="108" y="89"/>
                    <a:pt x="108" y="89"/>
                  </a:cubicBezTo>
                  <a:cubicBezTo>
                    <a:pt x="108" y="89"/>
                    <a:pt x="108" y="90"/>
                    <a:pt x="107" y="90"/>
                  </a:cubicBezTo>
                  <a:cubicBezTo>
                    <a:pt x="106" y="90"/>
                    <a:pt x="105" y="91"/>
                    <a:pt x="105" y="91"/>
                  </a:cubicBezTo>
                  <a:cubicBezTo>
                    <a:pt x="105" y="91"/>
                    <a:pt x="104" y="90"/>
                    <a:pt x="104" y="90"/>
                  </a:cubicBezTo>
                  <a:cubicBezTo>
                    <a:pt x="104" y="90"/>
                    <a:pt x="103" y="89"/>
                    <a:pt x="102" y="89"/>
                  </a:cubicBezTo>
                  <a:cubicBezTo>
                    <a:pt x="102" y="89"/>
                    <a:pt x="102" y="87"/>
                    <a:pt x="102" y="87"/>
                  </a:cubicBezTo>
                  <a:cubicBezTo>
                    <a:pt x="101" y="86"/>
                    <a:pt x="101" y="85"/>
                    <a:pt x="101" y="85"/>
                  </a:cubicBezTo>
                  <a:cubicBezTo>
                    <a:pt x="101" y="85"/>
                    <a:pt x="100" y="84"/>
                    <a:pt x="102" y="83"/>
                  </a:cubicBezTo>
                  <a:cubicBezTo>
                    <a:pt x="103" y="81"/>
                    <a:pt x="102" y="81"/>
                    <a:pt x="103" y="80"/>
                  </a:cubicBezTo>
                  <a:cubicBezTo>
                    <a:pt x="104" y="79"/>
                    <a:pt x="102" y="77"/>
                    <a:pt x="104" y="77"/>
                  </a:cubicBezTo>
                  <a:cubicBezTo>
                    <a:pt x="106" y="76"/>
                    <a:pt x="108" y="75"/>
                    <a:pt x="108" y="75"/>
                  </a:cubicBezTo>
                  <a:cubicBezTo>
                    <a:pt x="108" y="75"/>
                    <a:pt x="109" y="75"/>
                    <a:pt x="110" y="76"/>
                  </a:cubicBezTo>
                  <a:cubicBezTo>
                    <a:pt x="111" y="77"/>
                    <a:pt x="113" y="78"/>
                    <a:pt x="113" y="77"/>
                  </a:cubicBezTo>
                  <a:cubicBezTo>
                    <a:pt x="113" y="77"/>
                    <a:pt x="113" y="78"/>
                    <a:pt x="114" y="78"/>
                  </a:cubicBezTo>
                  <a:cubicBezTo>
                    <a:pt x="114" y="78"/>
                    <a:pt x="114" y="76"/>
                    <a:pt x="114" y="76"/>
                  </a:cubicBezTo>
                  <a:cubicBezTo>
                    <a:pt x="114" y="76"/>
                    <a:pt x="115" y="77"/>
                    <a:pt x="117" y="77"/>
                  </a:cubicBezTo>
                  <a:cubicBezTo>
                    <a:pt x="118" y="77"/>
                    <a:pt x="118" y="78"/>
                    <a:pt x="118" y="78"/>
                  </a:cubicBezTo>
                  <a:cubicBezTo>
                    <a:pt x="118" y="78"/>
                    <a:pt x="119" y="79"/>
                    <a:pt x="120" y="79"/>
                  </a:cubicBezTo>
                  <a:cubicBezTo>
                    <a:pt x="120" y="78"/>
                    <a:pt x="121" y="80"/>
                    <a:pt x="120" y="81"/>
                  </a:cubicBezTo>
                  <a:cubicBezTo>
                    <a:pt x="120" y="82"/>
                    <a:pt x="121" y="82"/>
                    <a:pt x="121" y="83"/>
                  </a:cubicBezTo>
                  <a:cubicBezTo>
                    <a:pt x="121" y="84"/>
                    <a:pt x="121" y="84"/>
                    <a:pt x="121" y="85"/>
                  </a:cubicBezTo>
                  <a:cubicBezTo>
                    <a:pt x="121" y="87"/>
                    <a:pt x="122" y="87"/>
                    <a:pt x="123" y="85"/>
                  </a:cubicBezTo>
                  <a:cubicBezTo>
                    <a:pt x="123" y="83"/>
                    <a:pt x="124" y="83"/>
                    <a:pt x="123" y="82"/>
                  </a:cubicBezTo>
                  <a:cubicBezTo>
                    <a:pt x="123" y="82"/>
                    <a:pt x="124" y="81"/>
                    <a:pt x="123" y="80"/>
                  </a:cubicBezTo>
                  <a:cubicBezTo>
                    <a:pt x="123" y="79"/>
                    <a:pt x="123" y="77"/>
                    <a:pt x="124" y="77"/>
                  </a:cubicBezTo>
                  <a:cubicBezTo>
                    <a:pt x="125" y="77"/>
                    <a:pt x="126" y="76"/>
                    <a:pt x="127" y="76"/>
                  </a:cubicBezTo>
                  <a:cubicBezTo>
                    <a:pt x="127" y="76"/>
                    <a:pt x="127" y="75"/>
                    <a:pt x="129" y="75"/>
                  </a:cubicBezTo>
                  <a:cubicBezTo>
                    <a:pt x="130" y="75"/>
                    <a:pt x="132" y="74"/>
                    <a:pt x="131" y="73"/>
                  </a:cubicBezTo>
                  <a:cubicBezTo>
                    <a:pt x="131" y="72"/>
                    <a:pt x="132" y="71"/>
                    <a:pt x="132" y="71"/>
                  </a:cubicBezTo>
                  <a:cubicBezTo>
                    <a:pt x="132" y="71"/>
                    <a:pt x="133" y="71"/>
                    <a:pt x="133" y="70"/>
                  </a:cubicBezTo>
                  <a:cubicBezTo>
                    <a:pt x="133" y="70"/>
                    <a:pt x="134" y="70"/>
                    <a:pt x="134" y="68"/>
                  </a:cubicBezTo>
                  <a:cubicBezTo>
                    <a:pt x="134" y="68"/>
                    <a:pt x="136" y="69"/>
                    <a:pt x="137" y="68"/>
                  </a:cubicBezTo>
                  <a:cubicBezTo>
                    <a:pt x="137" y="68"/>
                    <a:pt x="138" y="68"/>
                    <a:pt x="138" y="69"/>
                  </a:cubicBezTo>
                  <a:cubicBezTo>
                    <a:pt x="138" y="69"/>
                    <a:pt x="139" y="69"/>
                    <a:pt x="139" y="68"/>
                  </a:cubicBezTo>
                  <a:cubicBezTo>
                    <a:pt x="139" y="68"/>
                    <a:pt x="139" y="68"/>
                    <a:pt x="138" y="68"/>
                  </a:cubicBezTo>
                  <a:cubicBezTo>
                    <a:pt x="138" y="68"/>
                    <a:pt x="138" y="68"/>
                    <a:pt x="138" y="67"/>
                  </a:cubicBezTo>
                  <a:cubicBezTo>
                    <a:pt x="138" y="67"/>
                    <a:pt x="138" y="67"/>
                    <a:pt x="139" y="66"/>
                  </a:cubicBezTo>
                  <a:cubicBezTo>
                    <a:pt x="139" y="66"/>
                    <a:pt x="140" y="66"/>
                    <a:pt x="140" y="66"/>
                  </a:cubicBezTo>
                  <a:cubicBezTo>
                    <a:pt x="140" y="66"/>
                    <a:pt x="141" y="66"/>
                    <a:pt x="141" y="66"/>
                  </a:cubicBezTo>
                  <a:cubicBezTo>
                    <a:pt x="141" y="66"/>
                    <a:pt x="142" y="66"/>
                    <a:pt x="142" y="66"/>
                  </a:cubicBezTo>
                  <a:cubicBezTo>
                    <a:pt x="143" y="66"/>
                    <a:pt x="143" y="65"/>
                    <a:pt x="143" y="65"/>
                  </a:cubicBezTo>
                  <a:cubicBezTo>
                    <a:pt x="144" y="66"/>
                    <a:pt x="144" y="65"/>
                    <a:pt x="145" y="66"/>
                  </a:cubicBezTo>
                  <a:cubicBezTo>
                    <a:pt x="145" y="66"/>
                    <a:pt x="144" y="66"/>
                    <a:pt x="144" y="66"/>
                  </a:cubicBezTo>
                  <a:cubicBezTo>
                    <a:pt x="143" y="67"/>
                    <a:pt x="143" y="67"/>
                    <a:pt x="144" y="68"/>
                  </a:cubicBezTo>
                  <a:cubicBezTo>
                    <a:pt x="144" y="68"/>
                    <a:pt x="145" y="68"/>
                    <a:pt x="145" y="67"/>
                  </a:cubicBezTo>
                  <a:cubicBezTo>
                    <a:pt x="146" y="67"/>
                    <a:pt x="146" y="68"/>
                    <a:pt x="147" y="67"/>
                  </a:cubicBezTo>
                  <a:cubicBezTo>
                    <a:pt x="147" y="67"/>
                    <a:pt x="148" y="68"/>
                    <a:pt x="148" y="67"/>
                  </a:cubicBezTo>
                  <a:cubicBezTo>
                    <a:pt x="148" y="67"/>
                    <a:pt x="149" y="68"/>
                    <a:pt x="149" y="67"/>
                  </a:cubicBezTo>
                  <a:cubicBezTo>
                    <a:pt x="149" y="67"/>
                    <a:pt x="150" y="68"/>
                    <a:pt x="150" y="67"/>
                  </a:cubicBezTo>
                  <a:cubicBezTo>
                    <a:pt x="150" y="67"/>
                    <a:pt x="150" y="66"/>
                    <a:pt x="150" y="66"/>
                  </a:cubicBezTo>
                  <a:cubicBezTo>
                    <a:pt x="150" y="66"/>
                    <a:pt x="150" y="66"/>
                    <a:pt x="150" y="66"/>
                  </a:cubicBezTo>
                  <a:cubicBezTo>
                    <a:pt x="149" y="65"/>
                    <a:pt x="149" y="66"/>
                    <a:pt x="149" y="66"/>
                  </a:cubicBezTo>
                  <a:cubicBezTo>
                    <a:pt x="149" y="66"/>
                    <a:pt x="148" y="66"/>
                    <a:pt x="148" y="67"/>
                  </a:cubicBezTo>
                  <a:cubicBezTo>
                    <a:pt x="148" y="67"/>
                    <a:pt x="148" y="66"/>
                    <a:pt x="147" y="66"/>
                  </a:cubicBezTo>
                  <a:cubicBezTo>
                    <a:pt x="147" y="66"/>
                    <a:pt x="148" y="66"/>
                    <a:pt x="148" y="66"/>
                  </a:cubicBezTo>
                  <a:cubicBezTo>
                    <a:pt x="148" y="65"/>
                    <a:pt x="147" y="65"/>
                    <a:pt x="147" y="65"/>
                  </a:cubicBezTo>
                  <a:cubicBezTo>
                    <a:pt x="147" y="65"/>
                    <a:pt x="147" y="65"/>
                    <a:pt x="146" y="65"/>
                  </a:cubicBezTo>
                  <a:cubicBezTo>
                    <a:pt x="146" y="64"/>
                    <a:pt x="146" y="64"/>
                    <a:pt x="146" y="64"/>
                  </a:cubicBezTo>
                  <a:cubicBezTo>
                    <a:pt x="146" y="64"/>
                    <a:pt x="146" y="64"/>
                    <a:pt x="146" y="64"/>
                  </a:cubicBezTo>
                  <a:cubicBezTo>
                    <a:pt x="146" y="64"/>
                    <a:pt x="146" y="64"/>
                    <a:pt x="146" y="65"/>
                  </a:cubicBezTo>
                  <a:cubicBezTo>
                    <a:pt x="146" y="64"/>
                    <a:pt x="146" y="64"/>
                    <a:pt x="146" y="64"/>
                  </a:cubicBezTo>
                  <a:cubicBezTo>
                    <a:pt x="146" y="64"/>
                    <a:pt x="145" y="63"/>
                    <a:pt x="146" y="63"/>
                  </a:cubicBezTo>
                  <a:cubicBezTo>
                    <a:pt x="146" y="63"/>
                    <a:pt x="145" y="63"/>
                    <a:pt x="145" y="62"/>
                  </a:cubicBezTo>
                  <a:cubicBezTo>
                    <a:pt x="145" y="62"/>
                    <a:pt x="145" y="63"/>
                    <a:pt x="146" y="62"/>
                  </a:cubicBezTo>
                  <a:cubicBezTo>
                    <a:pt x="146" y="62"/>
                    <a:pt x="146" y="63"/>
                    <a:pt x="146" y="62"/>
                  </a:cubicBezTo>
                  <a:cubicBezTo>
                    <a:pt x="147" y="61"/>
                    <a:pt x="145" y="61"/>
                    <a:pt x="145" y="61"/>
                  </a:cubicBezTo>
                  <a:cubicBezTo>
                    <a:pt x="145" y="61"/>
                    <a:pt x="145" y="61"/>
                    <a:pt x="144" y="60"/>
                  </a:cubicBezTo>
                  <a:cubicBezTo>
                    <a:pt x="144" y="60"/>
                    <a:pt x="142" y="60"/>
                    <a:pt x="141" y="61"/>
                  </a:cubicBezTo>
                  <a:cubicBezTo>
                    <a:pt x="141" y="61"/>
                    <a:pt x="142" y="59"/>
                    <a:pt x="143" y="60"/>
                  </a:cubicBezTo>
                  <a:cubicBezTo>
                    <a:pt x="143" y="60"/>
                    <a:pt x="144" y="59"/>
                    <a:pt x="145" y="59"/>
                  </a:cubicBezTo>
                  <a:cubicBezTo>
                    <a:pt x="145" y="59"/>
                    <a:pt x="148" y="60"/>
                    <a:pt x="149" y="61"/>
                  </a:cubicBezTo>
                  <a:cubicBezTo>
                    <a:pt x="150" y="62"/>
                    <a:pt x="151" y="62"/>
                    <a:pt x="151" y="62"/>
                  </a:cubicBezTo>
                  <a:cubicBezTo>
                    <a:pt x="151" y="62"/>
                    <a:pt x="153" y="61"/>
                    <a:pt x="154" y="62"/>
                  </a:cubicBezTo>
                  <a:cubicBezTo>
                    <a:pt x="154" y="62"/>
                    <a:pt x="155" y="61"/>
                    <a:pt x="155" y="61"/>
                  </a:cubicBezTo>
                  <a:cubicBezTo>
                    <a:pt x="155" y="61"/>
                    <a:pt x="155" y="60"/>
                    <a:pt x="155" y="60"/>
                  </a:cubicBezTo>
                  <a:cubicBezTo>
                    <a:pt x="155" y="59"/>
                    <a:pt x="155" y="59"/>
                    <a:pt x="154" y="59"/>
                  </a:cubicBezTo>
                  <a:cubicBezTo>
                    <a:pt x="154" y="59"/>
                    <a:pt x="154" y="58"/>
                    <a:pt x="154" y="58"/>
                  </a:cubicBezTo>
                  <a:cubicBezTo>
                    <a:pt x="154" y="58"/>
                    <a:pt x="154" y="58"/>
                    <a:pt x="154" y="58"/>
                  </a:cubicBezTo>
                  <a:cubicBezTo>
                    <a:pt x="153" y="57"/>
                    <a:pt x="153" y="57"/>
                    <a:pt x="153" y="57"/>
                  </a:cubicBezTo>
                  <a:cubicBezTo>
                    <a:pt x="153" y="57"/>
                    <a:pt x="153" y="57"/>
                    <a:pt x="153" y="56"/>
                  </a:cubicBezTo>
                  <a:cubicBezTo>
                    <a:pt x="152" y="56"/>
                    <a:pt x="152" y="56"/>
                    <a:pt x="152" y="56"/>
                  </a:cubicBezTo>
                  <a:cubicBezTo>
                    <a:pt x="151" y="55"/>
                    <a:pt x="151" y="55"/>
                    <a:pt x="151" y="55"/>
                  </a:cubicBezTo>
                  <a:cubicBezTo>
                    <a:pt x="151" y="55"/>
                    <a:pt x="151" y="55"/>
                    <a:pt x="151" y="55"/>
                  </a:cubicBezTo>
                  <a:cubicBezTo>
                    <a:pt x="151" y="55"/>
                    <a:pt x="151" y="54"/>
                    <a:pt x="151" y="53"/>
                  </a:cubicBezTo>
                  <a:cubicBezTo>
                    <a:pt x="151" y="52"/>
                    <a:pt x="150" y="52"/>
                    <a:pt x="150" y="52"/>
                  </a:cubicBezTo>
                  <a:cubicBezTo>
                    <a:pt x="150" y="52"/>
                    <a:pt x="150" y="50"/>
                    <a:pt x="149" y="50"/>
                  </a:cubicBezTo>
                  <a:cubicBezTo>
                    <a:pt x="149" y="49"/>
                    <a:pt x="148" y="47"/>
                    <a:pt x="148" y="47"/>
                  </a:cubicBezTo>
                  <a:cubicBezTo>
                    <a:pt x="148" y="47"/>
                    <a:pt x="148" y="48"/>
                    <a:pt x="147" y="48"/>
                  </a:cubicBezTo>
                  <a:cubicBezTo>
                    <a:pt x="147" y="48"/>
                    <a:pt x="147" y="48"/>
                    <a:pt x="147" y="49"/>
                  </a:cubicBezTo>
                  <a:cubicBezTo>
                    <a:pt x="147" y="49"/>
                    <a:pt x="146" y="49"/>
                    <a:pt x="146" y="49"/>
                  </a:cubicBezTo>
                  <a:cubicBezTo>
                    <a:pt x="145" y="49"/>
                    <a:pt x="145" y="48"/>
                    <a:pt x="144" y="48"/>
                  </a:cubicBezTo>
                  <a:cubicBezTo>
                    <a:pt x="144" y="48"/>
                    <a:pt x="143" y="47"/>
                    <a:pt x="144" y="46"/>
                  </a:cubicBezTo>
                  <a:cubicBezTo>
                    <a:pt x="144" y="46"/>
                    <a:pt x="144" y="46"/>
                    <a:pt x="144" y="45"/>
                  </a:cubicBezTo>
                  <a:cubicBezTo>
                    <a:pt x="144" y="45"/>
                    <a:pt x="143" y="45"/>
                    <a:pt x="143" y="45"/>
                  </a:cubicBezTo>
                  <a:cubicBezTo>
                    <a:pt x="143" y="45"/>
                    <a:pt x="143" y="45"/>
                    <a:pt x="142" y="44"/>
                  </a:cubicBezTo>
                  <a:cubicBezTo>
                    <a:pt x="142" y="44"/>
                    <a:pt x="142" y="44"/>
                    <a:pt x="142" y="43"/>
                  </a:cubicBezTo>
                  <a:cubicBezTo>
                    <a:pt x="141" y="43"/>
                    <a:pt x="141" y="42"/>
                    <a:pt x="141" y="42"/>
                  </a:cubicBezTo>
                  <a:cubicBezTo>
                    <a:pt x="141" y="42"/>
                    <a:pt x="140" y="41"/>
                    <a:pt x="140" y="41"/>
                  </a:cubicBezTo>
                  <a:cubicBezTo>
                    <a:pt x="139" y="41"/>
                    <a:pt x="139" y="41"/>
                    <a:pt x="138" y="41"/>
                  </a:cubicBezTo>
                  <a:cubicBezTo>
                    <a:pt x="138" y="41"/>
                    <a:pt x="138" y="40"/>
                    <a:pt x="137" y="40"/>
                  </a:cubicBezTo>
                  <a:cubicBezTo>
                    <a:pt x="136" y="40"/>
                    <a:pt x="135" y="39"/>
                    <a:pt x="136" y="41"/>
                  </a:cubicBezTo>
                  <a:cubicBezTo>
                    <a:pt x="136" y="42"/>
                    <a:pt x="135" y="42"/>
                    <a:pt x="135" y="42"/>
                  </a:cubicBezTo>
                  <a:cubicBezTo>
                    <a:pt x="135" y="42"/>
                    <a:pt x="136" y="42"/>
                    <a:pt x="136" y="43"/>
                  </a:cubicBezTo>
                  <a:cubicBezTo>
                    <a:pt x="136" y="43"/>
                    <a:pt x="136" y="43"/>
                    <a:pt x="135" y="43"/>
                  </a:cubicBezTo>
                  <a:cubicBezTo>
                    <a:pt x="135" y="44"/>
                    <a:pt x="135" y="44"/>
                    <a:pt x="135" y="44"/>
                  </a:cubicBezTo>
                  <a:cubicBezTo>
                    <a:pt x="135" y="44"/>
                    <a:pt x="135" y="44"/>
                    <a:pt x="135" y="44"/>
                  </a:cubicBezTo>
                  <a:cubicBezTo>
                    <a:pt x="135" y="44"/>
                    <a:pt x="135" y="44"/>
                    <a:pt x="134" y="44"/>
                  </a:cubicBezTo>
                  <a:cubicBezTo>
                    <a:pt x="135" y="45"/>
                    <a:pt x="135" y="45"/>
                    <a:pt x="136" y="45"/>
                  </a:cubicBezTo>
                  <a:cubicBezTo>
                    <a:pt x="136" y="45"/>
                    <a:pt x="136" y="46"/>
                    <a:pt x="136" y="47"/>
                  </a:cubicBezTo>
                  <a:cubicBezTo>
                    <a:pt x="136" y="48"/>
                    <a:pt x="134" y="49"/>
                    <a:pt x="134" y="49"/>
                  </a:cubicBezTo>
                  <a:cubicBezTo>
                    <a:pt x="134" y="48"/>
                    <a:pt x="133" y="48"/>
                    <a:pt x="132" y="48"/>
                  </a:cubicBezTo>
                  <a:cubicBezTo>
                    <a:pt x="132" y="49"/>
                    <a:pt x="132" y="49"/>
                    <a:pt x="132" y="49"/>
                  </a:cubicBezTo>
                  <a:cubicBezTo>
                    <a:pt x="133" y="49"/>
                    <a:pt x="133" y="50"/>
                    <a:pt x="133" y="50"/>
                  </a:cubicBezTo>
                  <a:cubicBezTo>
                    <a:pt x="133" y="50"/>
                    <a:pt x="133" y="51"/>
                    <a:pt x="133" y="51"/>
                  </a:cubicBezTo>
                  <a:cubicBezTo>
                    <a:pt x="133" y="51"/>
                    <a:pt x="133" y="52"/>
                    <a:pt x="132" y="52"/>
                  </a:cubicBezTo>
                  <a:cubicBezTo>
                    <a:pt x="132" y="52"/>
                    <a:pt x="132" y="52"/>
                    <a:pt x="132" y="52"/>
                  </a:cubicBezTo>
                  <a:cubicBezTo>
                    <a:pt x="132" y="52"/>
                    <a:pt x="131" y="52"/>
                    <a:pt x="131" y="52"/>
                  </a:cubicBezTo>
                  <a:cubicBezTo>
                    <a:pt x="131" y="52"/>
                    <a:pt x="131" y="52"/>
                    <a:pt x="131" y="52"/>
                  </a:cubicBezTo>
                  <a:cubicBezTo>
                    <a:pt x="131" y="51"/>
                    <a:pt x="130" y="51"/>
                    <a:pt x="130" y="51"/>
                  </a:cubicBezTo>
                  <a:cubicBezTo>
                    <a:pt x="131" y="51"/>
                    <a:pt x="131" y="51"/>
                    <a:pt x="131" y="51"/>
                  </a:cubicBezTo>
                  <a:cubicBezTo>
                    <a:pt x="131" y="51"/>
                    <a:pt x="131" y="50"/>
                    <a:pt x="131" y="50"/>
                  </a:cubicBezTo>
                  <a:cubicBezTo>
                    <a:pt x="131" y="50"/>
                    <a:pt x="130" y="50"/>
                    <a:pt x="130" y="49"/>
                  </a:cubicBezTo>
                  <a:cubicBezTo>
                    <a:pt x="130" y="49"/>
                    <a:pt x="130" y="49"/>
                    <a:pt x="130" y="49"/>
                  </a:cubicBezTo>
                  <a:cubicBezTo>
                    <a:pt x="130" y="49"/>
                    <a:pt x="130" y="48"/>
                    <a:pt x="130" y="48"/>
                  </a:cubicBezTo>
                  <a:cubicBezTo>
                    <a:pt x="131" y="47"/>
                    <a:pt x="129" y="46"/>
                    <a:pt x="129" y="46"/>
                  </a:cubicBezTo>
                  <a:cubicBezTo>
                    <a:pt x="129" y="46"/>
                    <a:pt x="127" y="46"/>
                    <a:pt x="127" y="45"/>
                  </a:cubicBezTo>
                  <a:cubicBezTo>
                    <a:pt x="126" y="45"/>
                    <a:pt x="125" y="45"/>
                    <a:pt x="124" y="43"/>
                  </a:cubicBezTo>
                  <a:cubicBezTo>
                    <a:pt x="124" y="42"/>
                    <a:pt x="123" y="42"/>
                    <a:pt x="123" y="42"/>
                  </a:cubicBezTo>
                  <a:cubicBezTo>
                    <a:pt x="123" y="42"/>
                    <a:pt x="122" y="42"/>
                    <a:pt x="121" y="41"/>
                  </a:cubicBezTo>
                  <a:cubicBezTo>
                    <a:pt x="120" y="41"/>
                    <a:pt x="120" y="39"/>
                    <a:pt x="120" y="39"/>
                  </a:cubicBezTo>
                  <a:cubicBezTo>
                    <a:pt x="119" y="39"/>
                    <a:pt x="119" y="39"/>
                    <a:pt x="118" y="39"/>
                  </a:cubicBezTo>
                  <a:cubicBezTo>
                    <a:pt x="118" y="39"/>
                    <a:pt x="118" y="37"/>
                    <a:pt x="120" y="36"/>
                  </a:cubicBezTo>
                  <a:cubicBezTo>
                    <a:pt x="121" y="36"/>
                    <a:pt x="123" y="35"/>
                    <a:pt x="124" y="35"/>
                  </a:cubicBezTo>
                  <a:cubicBezTo>
                    <a:pt x="124" y="35"/>
                    <a:pt x="124" y="35"/>
                    <a:pt x="124" y="34"/>
                  </a:cubicBezTo>
                  <a:cubicBezTo>
                    <a:pt x="124" y="34"/>
                    <a:pt x="125" y="35"/>
                    <a:pt x="125" y="34"/>
                  </a:cubicBezTo>
                  <a:cubicBezTo>
                    <a:pt x="125" y="34"/>
                    <a:pt x="126" y="35"/>
                    <a:pt x="127" y="34"/>
                  </a:cubicBezTo>
                  <a:cubicBezTo>
                    <a:pt x="127" y="34"/>
                    <a:pt x="128" y="34"/>
                    <a:pt x="128" y="33"/>
                  </a:cubicBezTo>
                  <a:cubicBezTo>
                    <a:pt x="128" y="33"/>
                    <a:pt x="129" y="33"/>
                    <a:pt x="129" y="33"/>
                  </a:cubicBezTo>
                  <a:cubicBezTo>
                    <a:pt x="130" y="32"/>
                    <a:pt x="129" y="32"/>
                    <a:pt x="129" y="32"/>
                  </a:cubicBezTo>
                  <a:cubicBezTo>
                    <a:pt x="129" y="32"/>
                    <a:pt x="130" y="32"/>
                    <a:pt x="130" y="33"/>
                  </a:cubicBezTo>
                  <a:cubicBezTo>
                    <a:pt x="130" y="33"/>
                    <a:pt x="130" y="33"/>
                    <a:pt x="130" y="33"/>
                  </a:cubicBezTo>
                  <a:cubicBezTo>
                    <a:pt x="130" y="34"/>
                    <a:pt x="130" y="33"/>
                    <a:pt x="129" y="33"/>
                  </a:cubicBezTo>
                  <a:cubicBezTo>
                    <a:pt x="129" y="34"/>
                    <a:pt x="128" y="35"/>
                    <a:pt x="128" y="35"/>
                  </a:cubicBezTo>
                  <a:cubicBezTo>
                    <a:pt x="128" y="35"/>
                    <a:pt x="128" y="35"/>
                    <a:pt x="127" y="35"/>
                  </a:cubicBezTo>
                  <a:cubicBezTo>
                    <a:pt x="127" y="35"/>
                    <a:pt x="128" y="36"/>
                    <a:pt x="129" y="36"/>
                  </a:cubicBezTo>
                  <a:cubicBezTo>
                    <a:pt x="129" y="36"/>
                    <a:pt x="129" y="36"/>
                    <a:pt x="129" y="37"/>
                  </a:cubicBezTo>
                  <a:cubicBezTo>
                    <a:pt x="129" y="37"/>
                    <a:pt x="130" y="36"/>
                    <a:pt x="130" y="36"/>
                  </a:cubicBezTo>
                  <a:cubicBezTo>
                    <a:pt x="130" y="36"/>
                    <a:pt x="131" y="37"/>
                    <a:pt x="131" y="36"/>
                  </a:cubicBezTo>
                  <a:cubicBezTo>
                    <a:pt x="131" y="36"/>
                    <a:pt x="131" y="36"/>
                    <a:pt x="132" y="37"/>
                  </a:cubicBezTo>
                  <a:cubicBezTo>
                    <a:pt x="132" y="37"/>
                    <a:pt x="133" y="37"/>
                    <a:pt x="133" y="37"/>
                  </a:cubicBezTo>
                  <a:cubicBezTo>
                    <a:pt x="133" y="37"/>
                    <a:pt x="133" y="38"/>
                    <a:pt x="134" y="38"/>
                  </a:cubicBezTo>
                  <a:cubicBezTo>
                    <a:pt x="134" y="38"/>
                    <a:pt x="135" y="38"/>
                    <a:pt x="135" y="38"/>
                  </a:cubicBezTo>
                  <a:cubicBezTo>
                    <a:pt x="135" y="38"/>
                    <a:pt x="134" y="37"/>
                    <a:pt x="133" y="37"/>
                  </a:cubicBezTo>
                  <a:cubicBezTo>
                    <a:pt x="133" y="37"/>
                    <a:pt x="133" y="36"/>
                    <a:pt x="132" y="35"/>
                  </a:cubicBezTo>
                  <a:cubicBezTo>
                    <a:pt x="132" y="35"/>
                    <a:pt x="132" y="35"/>
                    <a:pt x="132" y="35"/>
                  </a:cubicBezTo>
                  <a:cubicBezTo>
                    <a:pt x="132" y="35"/>
                    <a:pt x="131" y="35"/>
                    <a:pt x="131" y="34"/>
                  </a:cubicBezTo>
                  <a:cubicBezTo>
                    <a:pt x="131" y="34"/>
                    <a:pt x="131" y="35"/>
                    <a:pt x="132" y="35"/>
                  </a:cubicBezTo>
                  <a:cubicBezTo>
                    <a:pt x="132" y="35"/>
                    <a:pt x="132" y="33"/>
                    <a:pt x="131" y="33"/>
                  </a:cubicBezTo>
                  <a:cubicBezTo>
                    <a:pt x="131" y="33"/>
                    <a:pt x="132" y="33"/>
                    <a:pt x="132" y="34"/>
                  </a:cubicBezTo>
                  <a:cubicBezTo>
                    <a:pt x="132" y="34"/>
                    <a:pt x="132" y="34"/>
                    <a:pt x="132" y="33"/>
                  </a:cubicBezTo>
                  <a:cubicBezTo>
                    <a:pt x="132" y="33"/>
                    <a:pt x="133" y="34"/>
                    <a:pt x="134" y="34"/>
                  </a:cubicBezTo>
                  <a:cubicBezTo>
                    <a:pt x="134" y="34"/>
                    <a:pt x="135" y="33"/>
                    <a:pt x="134" y="33"/>
                  </a:cubicBezTo>
                  <a:cubicBezTo>
                    <a:pt x="133" y="32"/>
                    <a:pt x="133" y="31"/>
                    <a:pt x="133" y="31"/>
                  </a:cubicBezTo>
                  <a:cubicBezTo>
                    <a:pt x="133" y="31"/>
                    <a:pt x="134" y="32"/>
                    <a:pt x="135" y="32"/>
                  </a:cubicBezTo>
                  <a:cubicBezTo>
                    <a:pt x="135" y="32"/>
                    <a:pt x="135" y="31"/>
                    <a:pt x="134" y="31"/>
                  </a:cubicBezTo>
                  <a:cubicBezTo>
                    <a:pt x="134" y="31"/>
                    <a:pt x="134" y="30"/>
                    <a:pt x="134" y="30"/>
                  </a:cubicBezTo>
                  <a:cubicBezTo>
                    <a:pt x="134" y="30"/>
                    <a:pt x="134" y="30"/>
                    <a:pt x="135" y="30"/>
                  </a:cubicBezTo>
                  <a:cubicBezTo>
                    <a:pt x="135" y="30"/>
                    <a:pt x="135" y="31"/>
                    <a:pt x="135" y="31"/>
                  </a:cubicBezTo>
                  <a:cubicBezTo>
                    <a:pt x="136" y="31"/>
                    <a:pt x="136" y="31"/>
                    <a:pt x="136" y="31"/>
                  </a:cubicBezTo>
                  <a:cubicBezTo>
                    <a:pt x="136" y="31"/>
                    <a:pt x="136" y="31"/>
                    <a:pt x="137" y="31"/>
                  </a:cubicBezTo>
                  <a:cubicBezTo>
                    <a:pt x="137" y="31"/>
                    <a:pt x="137" y="31"/>
                    <a:pt x="137" y="31"/>
                  </a:cubicBezTo>
                  <a:cubicBezTo>
                    <a:pt x="138" y="31"/>
                    <a:pt x="138" y="31"/>
                    <a:pt x="138" y="31"/>
                  </a:cubicBezTo>
                  <a:cubicBezTo>
                    <a:pt x="138" y="32"/>
                    <a:pt x="138" y="32"/>
                    <a:pt x="139" y="32"/>
                  </a:cubicBezTo>
                  <a:cubicBezTo>
                    <a:pt x="139" y="33"/>
                    <a:pt x="139" y="33"/>
                    <a:pt x="140" y="33"/>
                  </a:cubicBezTo>
                  <a:cubicBezTo>
                    <a:pt x="140" y="33"/>
                    <a:pt x="140" y="34"/>
                    <a:pt x="140" y="34"/>
                  </a:cubicBezTo>
                  <a:cubicBezTo>
                    <a:pt x="140" y="34"/>
                    <a:pt x="140" y="34"/>
                    <a:pt x="141" y="34"/>
                  </a:cubicBezTo>
                  <a:cubicBezTo>
                    <a:pt x="141" y="35"/>
                    <a:pt x="141" y="35"/>
                    <a:pt x="141" y="36"/>
                  </a:cubicBezTo>
                  <a:cubicBezTo>
                    <a:pt x="141" y="35"/>
                    <a:pt x="141" y="35"/>
                    <a:pt x="142" y="35"/>
                  </a:cubicBezTo>
                  <a:cubicBezTo>
                    <a:pt x="142" y="36"/>
                    <a:pt x="142" y="36"/>
                    <a:pt x="142" y="36"/>
                  </a:cubicBezTo>
                  <a:cubicBezTo>
                    <a:pt x="142" y="36"/>
                    <a:pt x="142" y="36"/>
                    <a:pt x="142" y="37"/>
                  </a:cubicBezTo>
                  <a:cubicBezTo>
                    <a:pt x="142" y="37"/>
                    <a:pt x="141" y="37"/>
                    <a:pt x="141" y="37"/>
                  </a:cubicBezTo>
                  <a:cubicBezTo>
                    <a:pt x="141" y="37"/>
                    <a:pt x="140" y="37"/>
                    <a:pt x="140" y="37"/>
                  </a:cubicBezTo>
                  <a:cubicBezTo>
                    <a:pt x="140" y="38"/>
                    <a:pt x="140" y="38"/>
                    <a:pt x="140" y="38"/>
                  </a:cubicBezTo>
                  <a:cubicBezTo>
                    <a:pt x="140" y="38"/>
                    <a:pt x="139" y="38"/>
                    <a:pt x="139" y="37"/>
                  </a:cubicBezTo>
                  <a:cubicBezTo>
                    <a:pt x="138" y="37"/>
                    <a:pt x="138" y="37"/>
                    <a:pt x="137" y="37"/>
                  </a:cubicBezTo>
                  <a:cubicBezTo>
                    <a:pt x="137" y="37"/>
                    <a:pt x="137" y="37"/>
                    <a:pt x="137" y="37"/>
                  </a:cubicBezTo>
                  <a:cubicBezTo>
                    <a:pt x="136" y="37"/>
                    <a:pt x="136" y="37"/>
                    <a:pt x="136" y="38"/>
                  </a:cubicBezTo>
                  <a:cubicBezTo>
                    <a:pt x="137" y="38"/>
                    <a:pt x="137" y="38"/>
                    <a:pt x="137" y="38"/>
                  </a:cubicBezTo>
                  <a:cubicBezTo>
                    <a:pt x="138" y="38"/>
                    <a:pt x="138" y="39"/>
                    <a:pt x="138" y="39"/>
                  </a:cubicBezTo>
                  <a:cubicBezTo>
                    <a:pt x="138" y="39"/>
                    <a:pt x="138" y="39"/>
                    <a:pt x="139" y="39"/>
                  </a:cubicBezTo>
                  <a:cubicBezTo>
                    <a:pt x="139" y="39"/>
                    <a:pt x="140" y="39"/>
                    <a:pt x="140" y="39"/>
                  </a:cubicBezTo>
                  <a:cubicBezTo>
                    <a:pt x="140" y="40"/>
                    <a:pt x="141" y="40"/>
                    <a:pt x="141" y="40"/>
                  </a:cubicBezTo>
                  <a:cubicBezTo>
                    <a:pt x="141" y="41"/>
                    <a:pt x="142" y="41"/>
                    <a:pt x="142" y="41"/>
                  </a:cubicBezTo>
                  <a:cubicBezTo>
                    <a:pt x="142" y="41"/>
                    <a:pt x="142" y="42"/>
                    <a:pt x="142" y="42"/>
                  </a:cubicBezTo>
                  <a:cubicBezTo>
                    <a:pt x="142" y="42"/>
                    <a:pt x="142" y="42"/>
                    <a:pt x="142" y="42"/>
                  </a:cubicBezTo>
                  <a:cubicBezTo>
                    <a:pt x="143" y="42"/>
                    <a:pt x="143" y="42"/>
                    <a:pt x="143" y="43"/>
                  </a:cubicBezTo>
                  <a:cubicBezTo>
                    <a:pt x="143" y="43"/>
                    <a:pt x="143" y="43"/>
                    <a:pt x="143" y="43"/>
                  </a:cubicBezTo>
                  <a:cubicBezTo>
                    <a:pt x="144" y="43"/>
                    <a:pt x="144" y="43"/>
                    <a:pt x="144" y="43"/>
                  </a:cubicBezTo>
                  <a:cubicBezTo>
                    <a:pt x="144" y="43"/>
                    <a:pt x="144" y="44"/>
                    <a:pt x="145" y="44"/>
                  </a:cubicBezTo>
                  <a:cubicBezTo>
                    <a:pt x="145" y="44"/>
                    <a:pt x="146" y="45"/>
                    <a:pt x="146" y="45"/>
                  </a:cubicBezTo>
                  <a:cubicBezTo>
                    <a:pt x="147" y="45"/>
                    <a:pt x="147" y="45"/>
                    <a:pt x="147" y="45"/>
                  </a:cubicBezTo>
                  <a:cubicBezTo>
                    <a:pt x="147" y="45"/>
                    <a:pt x="147" y="45"/>
                    <a:pt x="147" y="45"/>
                  </a:cubicBezTo>
                  <a:cubicBezTo>
                    <a:pt x="146" y="44"/>
                    <a:pt x="146" y="44"/>
                    <a:pt x="146" y="44"/>
                  </a:cubicBezTo>
                  <a:cubicBezTo>
                    <a:pt x="146" y="43"/>
                    <a:pt x="146" y="43"/>
                    <a:pt x="145" y="43"/>
                  </a:cubicBezTo>
                  <a:cubicBezTo>
                    <a:pt x="146" y="43"/>
                    <a:pt x="146" y="43"/>
                    <a:pt x="146" y="43"/>
                  </a:cubicBezTo>
                  <a:cubicBezTo>
                    <a:pt x="147" y="44"/>
                    <a:pt x="147" y="44"/>
                    <a:pt x="147" y="44"/>
                  </a:cubicBezTo>
                  <a:cubicBezTo>
                    <a:pt x="147" y="44"/>
                    <a:pt x="147" y="44"/>
                    <a:pt x="148" y="45"/>
                  </a:cubicBezTo>
                  <a:cubicBezTo>
                    <a:pt x="148" y="45"/>
                    <a:pt x="148" y="45"/>
                    <a:pt x="148" y="45"/>
                  </a:cubicBezTo>
                  <a:cubicBezTo>
                    <a:pt x="148" y="45"/>
                    <a:pt x="148" y="46"/>
                    <a:pt x="149" y="46"/>
                  </a:cubicBezTo>
                  <a:cubicBezTo>
                    <a:pt x="149" y="45"/>
                    <a:pt x="148" y="45"/>
                    <a:pt x="148" y="45"/>
                  </a:cubicBezTo>
                  <a:cubicBezTo>
                    <a:pt x="148" y="45"/>
                    <a:pt x="148" y="45"/>
                    <a:pt x="148" y="44"/>
                  </a:cubicBezTo>
                  <a:cubicBezTo>
                    <a:pt x="149" y="44"/>
                    <a:pt x="149" y="44"/>
                    <a:pt x="149" y="44"/>
                  </a:cubicBezTo>
                  <a:cubicBezTo>
                    <a:pt x="149" y="44"/>
                    <a:pt x="149" y="44"/>
                    <a:pt x="149" y="44"/>
                  </a:cubicBezTo>
                  <a:cubicBezTo>
                    <a:pt x="149" y="44"/>
                    <a:pt x="149" y="44"/>
                    <a:pt x="149" y="44"/>
                  </a:cubicBezTo>
                  <a:cubicBezTo>
                    <a:pt x="149" y="43"/>
                    <a:pt x="149" y="43"/>
                    <a:pt x="149" y="43"/>
                  </a:cubicBezTo>
                  <a:cubicBezTo>
                    <a:pt x="148" y="43"/>
                    <a:pt x="148" y="43"/>
                    <a:pt x="148" y="43"/>
                  </a:cubicBezTo>
                  <a:cubicBezTo>
                    <a:pt x="148" y="43"/>
                    <a:pt x="148" y="43"/>
                    <a:pt x="148" y="42"/>
                  </a:cubicBezTo>
                  <a:cubicBezTo>
                    <a:pt x="148" y="42"/>
                    <a:pt x="148" y="42"/>
                    <a:pt x="147" y="42"/>
                  </a:cubicBezTo>
                  <a:cubicBezTo>
                    <a:pt x="147" y="42"/>
                    <a:pt x="147" y="41"/>
                    <a:pt x="147" y="41"/>
                  </a:cubicBezTo>
                  <a:cubicBezTo>
                    <a:pt x="147" y="41"/>
                    <a:pt x="147" y="41"/>
                    <a:pt x="147" y="40"/>
                  </a:cubicBezTo>
                  <a:cubicBezTo>
                    <a:pt x="147" y="40"/>
                    <a:pt x="147" y="40"/>
                    <a:pt x="147" y="40"/>
                  </a:cubicBezTo>
                  <a:cubicBezTo>
                    <a:pt x="147" y="40"/>
                    <a:pt x="147" y="40"/>
                    <a:pt x="147" y="40"/>
                  </a:cubicBezTo>
                  <a:cubicBezTo>
                    <a:pt x="148" y="40"/>
                    <a:pt x="148" y="41"/>
                    <a:pt x="148" y="41"/>
                  </a:cubicBezTo>
                  <a:cubicBezTo>
                    <a:pt x="148" y="41"/>
                    <a:pt x="148" y="41"/>
                    <a:pt x="148" y="41"/>
                  </a:cubicBezTo>
                  <a:cubicBezTo>
                    <a:pt x="148" y="42"/>
                    <a:pt x="148" y="42"/>
                    <a:pt x="148" y="42"/>
                  </a:cubicBezTo>
                  <a:cubicBezTo>
                    <a:pt x="149" y="42"/>
                    <a:pt x="149" y="42"/>
                    <a:pt x="149" y="42"/>
                  </a:cubicBezTo>
                  <a:cubicBezTo>
                    <a:pt x="149" y="43"/>
                    <a:pt x="149" y="43"/>
                    <a:pt x="149" y="43"/>
                  </a:cubicBezTo>
                  <a:cubicBezTo>
                    <a:pt x="149" y="43"/>
                    <a:pt x="150" y="43"/>
                    <a:pt x="150" y="43"/>
                  </a:cubicBezTo>
                  <a:cubicBezTo>
                    <a:pt x="150" y="43"/>
                    <a:pt x="150" y="43"/>
                    <a:pt x="150" y="42"/>
                  </a:cubicBezTo>
                  <a:cubicBezTo>
                    <a:pt x="150" y="43"/>
                    <a:pt x="150" y="43"/>
                    <a:pt x="151" y="43"/>
                  </a:cubicBezTo>
                  <a:cubicBezTo>
                    <a:pt x="151" y="43"/>
                    <a:pt x="151" y="43"/>
                    <a:pt x="151" y="42"/>
                  </a:cubicBezTo>
                  <a:cubicBezTo>
                    <a:pt x="151" y="42"/>
                    <a:pt x="152" y="42"/>
                    <a:pt x="152" y="42"/>
                  </a:cubicBezTo>
                  <a:cubicBezTo>
                    <a:pt x="152" y="42"/>
                    <a:pt x="151" y="41"/>
                    <a:pt x="150" y="41"/>
                  </a:cubicBezTo>
                  <a:cubicBezTo>
                    <a:pt x="150" y="41"/>
                    <a:pt x="150" y="40"/>
                    <a:pt x="150" y="40"/>
                  </a:cubicBezTo>
                  <a:cubicBezTo>
                    <a:pt x="150" y="40"/>
                    <a:pt x="150" y="40"/>
                    <a:pt x="149" y="39"/>
                  </a:cubicBezTo>
                  <a:cubicBezTo>
                    <a:pt x="149" y="39"/>
                    <a:pt x="149" y="39"/>
                    <a:pt x="148" y="38"/>
                  </a:cubicBezTo>
                  <a:cubicBezTo>
                    <a:pt x="147" y="38"/>
                    <a:pt x="147" y="37"/>
                    <a:pt x="147" y="37"/>
                  </a:cubicBezTo>
                  <a:cubicBezTo>
                    <a:pt x="147" y="37"/>
                    <a:pt x="147" y="37"/>
                    <a:pt x="148" y="37"/>
                  </a:cubicBezTo>
                  <a:cubicBezTo>
                    <a:pt x="147" y="37"/>
                    <a:pt x="147" y="37"/>
                    <a:pt x="147" y="36"/>
                  </a:cubicBezTo>
                  <a:cubicBezTo>
                    <a:pt x="147" y="36"/>
                    <a:pt x="147" y="36"/>
                    <a:pt x="147" y="36"/>
                  </a:cubicBezTo>
                  <a:cubicBezTo>
                    <a:pt x="147" y="35"/>
                    <a:pt x="147" y="35"/>
                    <a:pt x="146" y="35"/>
                  </a:cubicBezTo>
                  <a:cubicBezTo>
                    <a:pt x="146" y="35"/>
                    <a:pt x="146" y="35"/>
                    <a:pt x="146" y="34"/>
                  </a:cubicBezTo>
                  <a:cubicBezTo>
                    <a:pt x="146" y="34"/>
                    <a:pt x="146" y="34"/>
                    <a:pt x="146" y="34"/>
                  </a:cubicBezTo>
                  <a:cubicBezTo>
                    <a:pt x="145" y="34"/>
                    <a:pt x="145" y="34"/>
                    <a:pt x="145" y="33"/>
                  </a:cubicBezTo>
                  <a:cubicBezTo>
                    <a:pt x="145" y="33"/>
                    <a:pt x="145" y="33"/>
                    <a:pt x="144" y="33"/>
                  </a:cubicBezTo>
                  <a:cubicBezTo>
                    <a:pt x="144" y="33"/>
                    <a:pt x="144" y="33"/>
                    <a:pt x="144" y="32"/>
                  </a:cubicBezTo>
                  <a:cubicBezTo>
                    <a:pt x="144" y="32"/>
                    <a:pt x="142" y="31"/>
                    <a:pt x="142" y="31"/>
                  </a:cubicBezTo>
                  <a:cubicBezTo>
                    <a:pt x="142" y="31"/>
                    <a:pt x="142" y="31"/>
                    <a:pt x="142" y="31"/>
                  </a:cubicBezTo>
                  <a:cubicBezTo>
                    <a:pt x="141" y="30"/>
                    <a:pt x="141" y="30"/>
                    <a:pt x="141" y="30"/>
                  </a:cubicBezTo>
                  <a:cubicBezTo>
                    <a:pt x="141" y="30"/>
                    <a:pt x="141" y="30"/>
                    <a:pt x="141" y="29"/>
                  </a:cubicBezTo>
                  <a:cubicBezTo>
                    <a:pt x="140" y="29"/>
                    <a:pt x="140" y="29"/>
                    <a:pt x="140" y="29"/>
                  </a:cubicBezTo>
                  <a:cubicBezTo>
                    <a:pt x="140" y="29"/>
                    <a:pt x="140" y="29"/>
                    <a:pt x="140" y="29"/>
                  </a:cubicBezTo>
                  <a:cubicBezTo>
                    <a:pt x="140" y="29"/>
                    <a:pt x="140" y="29"/>
                    <a:pt x="140" y="29"/>
                  </a:cubicBezTo>
                  <a:cubicBezTo>
                    <a:pt x="140" y="28"/>
                    <a:pt x="139" y="28"/>
                    <a:pt x="139" y="28"/>
                  </a:cubicBezTo>
                  <a:cubicBezTo>
                    <a:pt x="139" y="27"/>
                    <a:pt x="139" y="27"/>
                    <a:pt x="138" y="27"/>
                  </a:cubicBezTo>
                  <a:cubicBezTo>
                    <a:pt x="138" y="27"/>
                    <a:pt x="138" y="27"/>
                    <a:pt x="137" y="27"/>
                  </a:cubicBezTo>
                  <a:cubicBezTo>
                    <a:pt x="137" y="26"/>
                    <a:pt x="136" y="26"/>
                    <a:pt x="136" y="26"/>
                  </a:cubicBezTo>
                  <a:cubicBezTo>
                    <a:pt x="136" y="26"/>
                    <a:pt x="136" y="26"/>
                    <a:pt x="136" y="26"/>
                  </a:cubicBezTo>
                  <a:cubicBezTo>
                    <a:pt x="136" y="27"/>
                    <a:pt x="136" y="27"/>
                    <a:pt x="137" y="27"/>
                  </a:cubicBezTo>
                  <a:cubicBezTo>
                    <a:pt x="137" y="27"/>
                    <a:pt x="137" y="28"/>
                    <a:pt x="137" y="28"/>
                  </a:cubicBezTo>
                  <a:cubicBezTo>
                    <a:pt x="138" y="28"/>
                    <a:pt x="138" y="28"/>
                    <a:pt x="138" y="28"/>
                  </a:cubicBezTo>
                  <a:cubicBezTo>
                    <a:pt x="138" y="28"/>
                    <a:pt x="138" y="28"/>
                    <a:pt x="137" y="28"/>
                  </a:cubicBezTo>
                  <a:cubicBezTo>
                    <a:pt x="137" y="28"/>
                    <a:pt x="137" y="28"/>
                    <a:pt x="136" y="28"/>
                  </a:cubicBezTo>
                  <a:cubicBezTo>
                    <a:pt x="136" y="28"/>
                    <a:pt x="136" y="28"/>
                    <a:pt x="135" y="28"/>
                  </a:cubicBezTo>
                  <a:cubicBezTo>
                    <a:pt x="135" y="28"/>
                    <a:pt x="136" y="28"/>
                    <a:pt x="136" y="27"/>
                  </a:cubicBezTo>
                  <a:cubicBezTo>
                    <a:pt x="136" y="27"/>
                    <a:pt x="136" y="26"/>
                    <a:pt x="136" y="26"/>
                  </a:cubicBezTo>
                  <a:cubicBezTo>
                    <a:pt x="135" y="26"/>
                    <a:pt x="135" y="25"/>
                    <a:pt x="134" y="25"/>
                  </a:cubicBezTo>
                  <a:cubicBezTo>
                    <a:pt x="134" y="25"/>
                    <a:pt x="134" y="25"/>
                    <a:pt x="133" y="25"/>
                  </a:cubicBezTo>
                  <a:cubicBezTo>
                    <a:pt x="133" y="25"/>
                    <a:pt x="133" y="25"/>
                    <a:pt x="132" y="25"/>
                  </a:cubicBezTo>
                  <a:cubicBezTo>
                    <a:pt x="132" y="25"/>
                    <a:pt x="132" y="25"/>
                    <a:pt x="132" y="25"/>
                  </a:cubicBezTo>
                  <a:cubicBezTo>
                    <a:pt x="131" y="25"/>
                    <a:pt x="131" y="26"/>
                    <a:pt x="131" y="26"/>
                  </a:cubicBezTo>
                  <a:cubicBezTo>
                    <a:pt x="132" y="26"/>
                    <a:pt x="132" y="26"/>
                    <a:pt x="132" y="26"/>
                  </a:cubicBezTo>
                  <a:cubicBezTo>
                    <a:pt x="132" y="26"/>
                    <a:pt x="131" y="26"/>
                    <a:pt x="131" y="26"/>
                  </a:cubicBezTo>
                  <a:cubicBezTo>
                    <a:pt x="131" y="26"/>
                    <a:pt x="131" y="27"/>
                    <a:pt x="132" y="27"/>
                  </a:cubicBezTo>
                  <a:cubicBezTo>
                    <a:pt x="132" y="27"/>
                    <a:pt x="130" y="27"/>
                    <a:pt x="131" y="26"/>
                  </a:cubicBezTo>
                  <a:cubicBezTo>
                    <a:pt x="131" y="25"/>
                    <a:pt x="131" y="25"/>
                    <a:pt x="131" y="25"/>
                  </a:cubicBezTo>
                  <a:cubicBezTo>
                    <a:pt x="131" y="25"/>
                    <a:pt x="132" y="24"/>
                    <a:pt x="132" y="24"/>
                  </a:cubicBezTo>
                  <a:cubicBezTo>
                    <a:pt x="132" y="24"/>
                    <a:pt x="131" y="24"/>
                    <a:pt x="130" y="24"/>
                  </a:cubicBezTo>
                  <a:cubicBezTo>
                    <a:pt x="130" y="24"/>
                    <a:pt x="129" y="24"/>
                    <a:pt x="128" y="24"/>
                  </a:cubicBezTo>
                  <a:cubicBezTo>
                    <a:pt x="127" y="25"/>
                    <a:pt x="127" y="26"/>
                    <a:pt x="127" y="26"/>
                  </a:cubicBezTo>
                  <a:cubicBezTo>
                    <a:pt x="128" y="26"/>
                    <a:pt x="128" y="26"/>
                    <a:pt x="129" y="26"/>
                  </a:cubicBezTo>
                  <a:cubicBezTo>
                    <a:pt x="128" y="26"/>
                    <a:pt x="128" y="26"/>
                    <a:pt x="127" y="26"/>
                  </a:cubicBezTo>
                  <a:cubicBezTo>
                    <a:pt x="127" y="26"/>
                    <a:pt x="128" y="27"/>
                    <a:pt x="129" y="27"/>
                  </a:cubicBezTo>
                  <a:cubicBezTo>
                    <a:pt x="129" y="27"/>
                    <a:pt x="129" y="28"/>
                    <a:pt x="130" y="28"/>
                  </a:cubicBezTo>
                  <a:cubicBezTo>
                    <a:pt x="130" y="28"/>
                    <a:pt x="130" y="28"/>
                    <a:pt x="131" y="29"/>
                  </a:cubicBezTo>
                  <a:cubicBezTo>
                    <a:pt x="131" y="29"/>
                    <a:pt x="130" y="31"/>
                    <a:pt x="130" y="31"/>
                  </a:cubicBezTo>
                  <a:cubicBezTo>
                    <a:pt x="130" y="31"/>
                    <a:pt x="130" y="30"/>
                    <a:pt x="129" y="30"/>
                  </a:cubicBezTo>
                  <a:cubicBezTo>
                    <a:pt x="129" y="30"/>
                    <a:pt x="129" y="31"/>
                    <a:pt x="129" y="31"/>
                  </a:cubicBezTo>
                  <a:cubicBezTo>
                    <a:pt x="129" y="31"/>
                    <a:pt x="128" y="31"/>
                    <a:pt x="128" y="30"/>
                  </a:cubicBezTo>
                  <a:cubicBezTo>
                    <a:pt x="128" y="29"/>
                    <a:pt x="129" y="30"/>
                    <a:pt x="128" y="29"/>
                  </a:cubicBezTo>
                  <a:cubicBezTo>
                    <a:pt x="128" y="29"/>
                    <a:pt x="128" y="29"/>
                    <a:pt x="127" y="28"/>
                  </a:cubicBezTo>
                  <a:cubicBezTo>
                    <a:pt x="127" y="28"/>
                    <a:pt x="126" y="28"/>
                    <a:pt x="126" y="29"/>
                  </a:cubicBezTo>
                  <a:cubicBezTo>
                    <a:pt x="126" y="29"/>
                    <a:pt x="125" y="29"/>
                    <a:pt x="126" y="28"/>
                  </a:cubicBezTo>
                  <a:cubicBezTo>
                    <a:pt x="127" y="27"/>
                    <a:pt x="126" y="27"/>
                    <a:pt x="126" y="27"/>
                  </a:cubicBezTo>
                  <a:cubicBezTo>
                    <a:pt x="125" y="27"/>
                    <a:pt x="125" y="27"/>
                    <a:pt x="125" y="27"/>
                  </a:cubicBezTo>
                  <a:cubicBezTo>
                    <a:pt x="125" y="27"/>
                    <a:pt x="125" y="27"/>
                    <a:pt x="124" y="27"/>
                  </a:cubicBezTo>
                  <a:cubicBezTo>
                    <a:pt x="124" y="26"/>
                    <a:pt x="125" y="26"/>
                    <a:pt x="125" y="26"/>
                  </a:cubicBezTo>
                  <a:cubicBezTo>
                    <a:pt x="125" y="26"/>
                    <a:pt x="125" y="26"/>
                    <a:pt x="124" y="25"/>
                  </a:cubicBezTo>
                  <a:cubicBezTo>
                    <a:pt x="124" y="25"/>
                    <a:pt x="124" y="25"/>
                    <a:pt x="123" y="24"/>
                  </a:cubicBezTo>
                  <a:cubicBezTo>
                    <a:pt x="123" y="24"/>
                    <a:pt x="124" y="24"/>
                    <a:pt x="124" y="23"/>
                  </a:cubicBezTo>
                  <a:cubicBezTo>
                    <a:pt x="124" y="23"/>
                    <a:pt x="125" y="23"/>
                    <a:pt x="125" y="23"/>
                  </a:cubicBezTo>
                  <a:cubicBezTo>
                    <a:pt x="125" y="23"/>
                    <a:pt x="125" y="23"/>
                    <a:pt x="126" y="23"/>
                  </a:cubicBezTo>
                  <a:cubicBezTo>
                    <a:pt x="126" y="23"/>
                    <a:pt x="127" y="23"/>
                    <a:pt x="128" y="23"/>
                  </a:cubicBezTo>
                  <a:cubicBezTo>
                    <a:pt x="128" y="23"/>
                    <a:pt x="128" y="22"/>
                    <a:pt x="127" y="22"/>
                  </a:cubicBezTo>
                  <a:cubicBezTo>
                    <a:pt x="126" y="23"/>
                    <a:pt x="126" y="22"/>
                    <a:pt x="126" y="22"/>
                  </a:cubicBezTo>
                  <a:cubicBezTo>
                    <a:pt x="126" y="22"/>
                    <a:pt x="123" y="21"/>
                    <a:pt x="123" y="21"/>
                  </a:cubicBezTo>
                  <a:cubicBezTo>
                    <a:pt x="122" y="21"/>
                    <a:pt x="122" y="22"/>
                    <a:pt x="122" y="22"/>
                  </a:cubicBezTo>
                  <a:cubicBezTo>
                    <a:pt x="122" y="22"/>
                    <a:pt x="122" y="22"/>
                    <a:pt x="122" y="23"/>
                  </a:cubicBezTo>
                  <a:cubicBezTo>
                    <a:pt x="122" y="23"/>
                    <a:pt x="122" y="23"/>
                    <a:pt x="122" y="23"/>
                  </a:cubicBezTo>
                  <a:cubicBezTo>
                    <a:pt x="122" y="23"/>
                    <a:pt x="122" y="23"/>
                    <a:pt x="121" y="24"/>
                  </a:cubicBezTo>
                  <a:cubicBezTo>
                    <a:pt x="121" y="23"/>
                    <a:pt x="121" y="23"/>
                    <a:pt x="121" y="23"/>
                  </a:cubicBezTo>
                  <a:cubicBezTo>
                    <a:pt x="121" y="23"/>
                    <a:pt x="121" y="23"/>
                    <a:pt x="121" y="23"/>
                  </a:cubicBezTo>
                  <a:cubicBezTo>
                    <a:pt x="121" y="22"/>
                    <a:pt x="121" y="22"/>
                    <a:pt x="121" y="21"/>
                  </a:cubicBezTo>
                  <a:cubicBezTo>
                    <a:pt x="121" y="21"/>
                    <a:pt x="121" y="21"/>
                    <a:pt x="120" y="21"/>
                  </a:cubicBezTo>
                  <a:cubicBezTo>
                    <a:pt x="120" y="20"/>
                    <a:pt x="120" y="20"/>
                    <a:pt x="120" y="20"/>
                  </a:cubicBezTo>
                  <a:cubicBezTo>
                    <a:pt x="120" y="20"/>
                    <a:pt x="119" y="20"/>
                    <a:pt x="119" y="20"/>
                  </a:cubicBezTo>
                  <a:cubicBezTo>
                    <a:pt x="118" y="20"/>
                    <a:pt x="118" y="20"/>
                    <a:pt x="118" y="20"/>
                  </a:cubicBezTo>
                  <a:cubicBezTo>
                    <a:pt x="117" y="20"/>
                    <a:pt x="117" y="20"/>
                    <a:pt x="117" y="20"/>
                  </a:cubicBezTo>
                  <a:cubicBezTo>
                    <a:pt x="117" y="20"/>
                    <a:pt x="117" y="20"/>
                    <a:pt x="117" y="21"/>
                  </a:cubicBezTo>
                  <a:cubicBezTo>
                    <a:pt x="117" y="21"/>
                    <a:pt x="117" y="21"/>
                    <a:pt x="117" y="21"/>
                  </a:cubicBezTo>
                  <a:cubicBezTo>
                    <a:pt x="117" y="21"/>
                    <a:pt x="117" y="21"/>
                    <a:pt x="116" y="20"/>
                  </a:cubicBezTo>
                  <a:cubicBezTo>
                    <a:pt x="116" y="20"/>
                    <a:pt x="116" y="20"/>
                    <a:pt x="116" y="21"/>
                  </a:cubicBezTo>
                  <a:cubicBezTo>
                    <a:pt x="115" y="21"/>
                    <a:pt x="115" y="21"/>
                    <a:pt x="115" y="21"/>
                  </a:cubicBezTo>
                  <a:cubicBezTo>
                    <a:pt x="116" y="21"/>
                    <a:pt x="116" y="21"/>
                    <a:pt x="116" y="22"/>
                  </a:cubicBezTo>
                  <a:cubicBezTo>
                    <a:pt x="117" y="22"/>
                    <a:pt x="117" y="22"/>
                    <a:pt x="117" y="22"/>
                  </a:cubicBezTo>
                  <a:cubicBezTo>
                    <a:pt x="118" y="22"/>
                    <a:pt x="118" y="23"/>
                    <a:pt x="118" y="23"/>
                  </a:cubicBezTo>
                  <a:cubicBezTo>
                    <a:pt x="118" y="23"/>
                    <a:pt x="119" y="23"/>
                    <a:pt x="119" y="23"/>
                  </a:cubicBezTo>
                  <a:cubicBezTo>
                    <a:pt x="119" y="23"/>
                    <a:pt x="120" y="23"/>
                    <a:pt x="120" y="23"/>
                  </a:cubicBezTo>
                  <a:cubicBezTo>
                    <a:pt x="120" y="24"/>
                    <a:pt x="120" y="24"/>
                    <a:pt x="121" y="24"/>
                  </a:cubicBezTo>
                  <a:cubicBezTo>
                    <a:pt x="121" y="24"/>
                    <a:pt x="120" y="24"/>
                    <a:pt x="120" y="25"/>
                  </a:cubicBezTo>
                  <a:cubicBezTo>
                    <a:pt x="120" y="25"/>
                    <a:pt x="121" y="25"/>
                    <a:pt x="120" y="26"/>
                  </a:cubicBezTo>
                  <a:cubicBezTo>
                    <a:pt x="120" y="26"/>
                    <a:pt x="120" y="25"/>
                    <a:pt x="120" y="25"/>
                  </a:cubicBezTo>
                  <a:cubicBezTo>
                    <a:pt x="120" y="25"/>
                    <a:pt x="119" y="25"/>
                    <a:pt x="119" y="25"/>
                  </a:cubicBezTo>
                  <a:cubicBezTo>
                    <a:pt x="118" y="25"/>
                    <a:pt x="118" y="26"/>
                    <a:pt x="118" y="26"/>
                  </a:cubicBezTo>
                  <a:cubicBezTo>
                    <a:pt x="118" y="26"/>
                    <a:pt x="118" y="26"/>
                    <a:pt x="118" y="26"/>
                  </a:cubicBezTo>
                  <a:cubicBezTo>
                    <a:pt x="118" y="26"/>
                    <a:pt x="118" y="26"/>
                    <a:pt x="117" y="27"/>
                  </a:cubicBezTo>
                  <a:cubicBezTo>
                    <a:pt x="117" y="27"/>
                    <a:pt x="116" y="27"/>
                    <a:pt x="115" y="27"/>
                  </a:cubicBezTo>
                  <a:cubicBezTo>
                    <a:pt x="114" y="26"/>
                    <a:pt x="112" y="25"/>
                    <a:pt x="112" y="25"/>
                  </a:cubicBezTo>
                  <a:cubicBezTo>
                    <a:pt x="111" y="24"/>
                    <a:pt x="110" y="24"/>
                    <a:pt x="109" y="24"/>
                  </a:cubicBezTo>
                  <a:cubicBezTo>
                    <a:pt x="109" y="24"/>
                    <a:pt x="108" y="24"/>
                    <a:pt x="108" y="24"/>
                  </a:cubicBezTo>
                  <a:cubicBezTo>
                    <a:pt x="107" y="25"/>
                    <a:pt x="109" y="25"/>
                    <a:pt x="108" y="27"/>
                  </a:cubicBezTo>
                  <a:cubicBezTo>
                    <a:pt x="108" y="27"/>
                    <a:pt x="109" y="25"/>
                    <a:pt x="107" y="25"/>
                  </a:cubicBezTo>
                  <a:cubicBezTo>
                    <a:pt x="107" y="25"/>
                    <a:pt x="107" y="25"/>
                    <a:pt x="106" y="25"/>
                  </a:cubicBezTo>
                  <a:cubicBezTo>
                    <a:pt x="106" y="25"/>
                    <a:pt x="107" y="24"/>
                    <a:pt x="106" y="24"/>
                  </a:cubicBezTo>
                  <a:cubicBezTo>
                    <a:pt x="106" y="24"/>
                    <a:pt x="105" y="25"/>
                    <a:pt x="104" y="25"/>
                  </a:cubicBezTo>
                  <a:cubicBezTo>
                    <a:pt x="102" y="24"/>
                    <a:pt x="101" y="24"/>
                    <a:pt x="101" y="24"/>
                  </a:cubicBezTo>
                  <a:cubicBezTo>
                    <a:pt x="102" y="24"/>
                    <a:pt x="102" y="24"/>
                    <a:pt x="103" y="23"/>
                  </a:cubicBezTo>
                  <a:cubicBezTo>
                    <a:pt x="103" y="23"/>
                    <a:pt x="103" y="23"/>
                    <a:pt x="101" y="22"/>
                  </a:cubicBezTo>
                  <a:cubicBezTo>
                    <a:pt x="100" y="22"/>
                    <a:pt x="99" y="22"/>
                    <a:pt x="99" y="22"/>
                  </a:cubicBezTo>
                  <a:cubicBezTo>
                    <a:pt x="99" y="22"/>
                    <a:pt x="99" y="22"/>
                    <a:pt x="98" y="22"/>
                  </a:cubicBezTo>
                  <a:cubicBezTo>
                    <a:pt x="97" y="21"/>
                    <a:pt x="97" y="21"/>
                    <a:pt x="97" y="21"/>
                  </a:cubicBezTo>
                  <a:cubicBezTo>
                    <a:pt x="96" y="21"/>
                    <a:pt x="96" y="21"/>
                    <a:pt x="96" y="21"/>
                  </a:cubicBezTo>
                  <a:cubicBezTo>
                    <a:pt x="96" y="21"/>
                    <a:pt x="94" y="20"/>
                    <a:pt x="94" y="21"/>
                  </a:cubicBezTo>
                  <a:cubicBezTo>
                    <a:pt x="94" y="21"/>
                    <a:pt x="94" y="21"/>
                    <a:pt x="93" y="21"/>
                  </a:cubicBezTo>
                  <a:cubicBezTo>
                    <a:pt x="93" y="21"/>
                    <a:pt x="94" y="21"/>
                    <a:pt x="94" y="20"/>
                  </a:cubicBezTo>
                  <a:cubicBezTo>
                    <a:pt x="93" y="20"/>
                    <a:pt x="93" y="20"/>
                    <a:pt x="93" y="20"/>
                  </a:cubicBezTo>
                  <a:cubicBezTo>
                    <a:pt x="93" y="20"/>
                    <a:pt x="93" y="20"/>
                    <a:pt x="93" y="20"/>
                  </a:cubicBezTo>
                  <a:cubicBezTo>
                    <a:pt x="93" y="20"/>
                    <a:pt x="92" y="21"/>
                    <a:pt x="92" y="21"/>
                  </a:cubicBezTo>
                  <a:cubicBezTo>
                    <a:pt x="91" y="21"/>
                    <a:pt x="91" y="20"/>
                    <a:pt x="91" y="20"/>
                  </a:cubicBezTo>
                  <a:cubicBezTo>
                    <a:pt x="91" y="20"/>
                    <a:pt x="90" y="19"/>
                    <a:pt x="90" y="20"/>
                  </a:cubicBezTo>
                  <a:cubicBezTo>
                    <a:pt x="89" y="20"/>
                    <a:pt x="89" y="20"/>
                    <a:pt x="89" y="20"/>
                  </a:cubicBezTo>
                  <a:cubicBezTo>
                    <a:pt x="89" y="20"/>
                    <a:pt x="89" y="20"/>
                    <a:pt x="89" y="20"/>
                  </a:cubicBezTo>
                  <a:cubicBezTo>
                    <a:pt x="88" y="20"/>
                    <a:pt x="88" y="20"/>
                    <a:pt x="87" y="20"/>
                  </a:cubicBezTo>
                  <a:cubicBezTo>
                    <a:pt x="87" y="20"/>
                    <a:pt x="87" y="20"/>
                    <a:pt x="87" y="20"/>
                  </a:cubicBezTo>
                  <a:cubicBezTo>
                    <a:pt x="86" y="20"/>
                    <a:pt x="86" y="20"/>
                    <a:pt x="86" y="20"/>
                  </a:cubicBezTo>
                  <a:cubicBezTo>
                    <a:pt x="85" y="20"/>
                    <a:pt x="85" y="20"/>
                    <a:pt x="85" y="20"/>
                  </a:cubicBezTo>
                  <a:cubicBezTo>
                    <a:pt x="85" y="20"/>
                    <a:pt x="84" y="20"/>
                    <a:pt x="84" y="20"/>
                  </a:cubicBezTo>
                  <a:cubicBezTo>
                    <a:pt x="84" y="20"/>
                    <a:pt x="83" y="20"/>
                    <a:pt x="82" y="20"/>
                  </a:cubicBezTo>
                  <a:cubicBezTo>
                    <a:pt x="81" y="20"/>
                    <a:pt x="80" y="21"/>
                    <a:pt x="80" y="21"/>
                  </a:cubicBezTo>
                  <a:cubicBezTo>
                    <a:pt x="80" y="21"/>
                    <a:pt x="80" y="21"/>
                    <a:pt x="80" y="20"/>
                  </a:cubicBezTo>
                  <a:cubicBezTo>
                    <a:pt x="80" y="20"/>
                    <a:pt x="79" y="20"/>
                    <a:pt x="79" y="20"/>
                  </a:cubicBezTo>
                  <a:cubicBezTo>
                    <a:pt x="79" y="20"/>
                    <a:pt x="78" y="20"/>
                    <a:pt x="78" y="20"/>
                  </a:cubicBezTo>
                  <a:cubicBezTo>
                    <a:pt x="78" y="20"/>
                    <a:pt x="77" y="20"/>
                    <a:pt x="77" y="20"/>
                  </a:cubicBezTo>
                  <a:cubicBezTo>
                    <a:pt x="76" y="20"/>
                    <a:pt x="76" y="20"/>
                    <a:pt x="75" y="20"/>
                  </a:cubicBezTo>
                  <a:cubicBezTo>
                    <a:pt x="74" y="20"/>
                    <a:pt x="73" y="20"/>
                    <a:pt x="73" y="20"/>
                  </a:cubicBezTo>
                  <a:cubicBezTo>
                    <a:pt x="73" y="20"/>
                    <a:pt x="73" y="20"/>
                    <a:pt x="72" y="20"/>
                  </a:cubicBezTo>
                  <a:cubicBezTo>
                    <a:pt x="72" y="20"/>
                    <a:pt x="68" y="20"/>
                    <a:pt x="68" y="20"/>
                  </a:cubicBezTo>
                  <a:cubicBezTo>
                    <a:pt x="68" y="20"/>
                    <a:pt x="68" y="20"/>
                    <a:pt x="68" y="20"/>
                  </a:cubicBezTo>
                  <a:cubicBezTo>
                    <a:pt x="67" y="20"/>
                    <a:pt x="67" y="20"/>
                    <a:pt x="66" y="20"/>
                  </a:cubicBezTo>
                  <a:cubicBezTo>
                    <a:pt x="66" y="20"/>
                    <a:pt x="66" y="20"/>
                    <a:pt x="66" y="20"/>
                  </a:cubicBezTo>
                  <a:cubicBezTo>
                    <a:pt x="65" y="20"/>
                    <a:pt x="65" y="20"/>
                    <a:pt x="64" y="20"/>
                  </a:cubicBezTo>
                  <a:cubicBezTo>
                    <a:pt x="64" y="20"/>
                    <a:pt x="64" y="20"/>
                    <a:pt x="64" y="21"/>
                  </a:cubicBezTo>
                  <a:cubicBezTo>
                    <a:pt x="63" y="21"/>
                    <a:pt x="63" y="21"/>
                    <a:pt x="62" y="21"/>
                  </a:cubicBezTo>
                  <a:cubicBezTo>
                    <a:pt x="62" y="21"/>
                    <a:pt x="62" y="21"/>
                    <a:pt x="61" y="21"/>
                  </a:cubicBezTo>
                  <a:cubicBezTo>
                    <a:pt x="61" y="21"/>
                    <a:pt x="61" y="21"/>
                    <a:pt x="60" y="22"/>
                  </a:cubicBezTo>
                  <a:cubicBezTo>
                    <a:pt x="60" y="22"/>
                    <a:pt x="60" y="22"/>
                    <a:pt x="60" y="22"/>
                  </a:cubicBezTo>
                  <a:cubicBezTo>
                    <a:pt x="79" y="12"/>
                    <a:pt x="102" y="9"/>
                    <a:pt x="124" y="15"/>
                  </a:cubicBezTo>
                  <a:cubicBezTo>
                    <a:pt x="124" y="15"/>
                    <a:pt x="124" y="15"/>
                    <a:pt x="124" y="15"/>
                  </a:cubicBezTo>
                  <a:cubicBezTo>
                    <a:pt x="124" y="15"/>
                    <a:pt x="124" y="15"/>
                    <a:pt x="124" y="15"/>
                  </a:cubicBezTo>
                  <a:cubicBezTo>
                    <a:pt x="124" y="15"/>
                    <a:pt x="124" y="15"/>
                    <a:pt x="124" y="15"/>
                  </a:cubicBezTo>
                  <a:cubicBezTo>
                    <a:pt x="125" y="16"/>
                    <a:pt x="125" y="16"/>
                    <a:pt x="125" y="16"/>
                  </a:cubicBezTo>
                  <a:cubicBezTo>
                    <a:pt x="125" y="16"/>
                    <a:pt x="125" y="16"/>
                    <a:pt x="125" y="16"/>
                  </a:cubicBezTo>
                  <a:cubicBezTo>
                    <a:pt x="125" y="16"/>
                    <a:pt x="125" y="16"/>
                    <a:pt x="126" y="16"/>
                  </a:cubicBezTo>
                  <a:cubicBezTo>
                    <a:pt x="126" y="17"/>
                    <a:pt x="126" y="17"/>
                    <a:pt x="126" y="17"/>
                  </a:cubicBezTo>
                  <a:cubicBezTo>
                    <a:pt x="127" y="17"/>
                    <a:pt x="127" y="18"/>
                    <a:pt x="127" y="18"/>
                  </a:cubicBezTo>
                  <a:cubicBezTo>
                    <a:pt x="128" y="18"/>
                    <a:pt x="128" y="18"/>
                    <a:pt x="128" y="18"/>
                  </a:cubicBezTo>
                  <a:cubicBezTo>
                    <a:pt x="129" y="18"/>
                    <a:pt x="129" y="18"/>
                    <a:pt x="129" y="18"/>
                  </a:cubicBezTo>
                  <a:cubicBezTo>
                    <a:pt x="130" y="18"/>
                    <a:pt x="130" y="19"/>
                    <a:pt x="130" y="19"/>
                  </a:cubicBezTo>
                  <a:cubicBezTo>
                    <a:pt x="130" y="19"/>
                    <a:pt x="130" y="19"/>
                    <a:pt x="131" y="19"/>
                  </a:cubicBezTo>
                  <a:cubicBezTo>
                    <a:pt x="131" y="19"/>
                    <a:pt x="131" y="18"/>
                    <a:pt x="132" y="18"/>
                  </a:cubicBezTo>
                  <a:cubicBezTo>
                    <a:pt x="132" y="18"/>
                    <a:pt x="131" y="18"/>
                    <a:pt x="131" y="19"/>
                  </a:cubicBezTo>
                  <a:cubicBezTo>
                    <a:pt x="131" y="19"/>
                    <a:pt x="131" y="19"/>
                    <a:pt x="132" y="19"/>
                  </a:cubicBezTo>
                  <a:cubicBezTo>
                    <a:pt x="132" y="19"/>
                    <a:pt x="132" y="20"/>
                    <a:pt x="133" y="20"/>
                  </a:cubicBezTo>
                  <a:cubicBezTo>
                    <a:pt x="133" y="20"/>
                    <a:pt x="133" y="20"/>
                    <a:pt x="133" y="21"/>
                  </a:cubicBezTo>
                  <a:cubicBezTo>
                    <a:pt x="133" y="20"/>
                    <a:pt x="133" y="20"/>
                    <a:pt x="133" y="20"/>
                  </a:cubicBezTo>
                  <a:cubicBezTo>
                    <a:pt x="132" y="20"/>
                    <a:pt x="132" y="20"/>
                    <a:pt x="132" y="20"/>
                  </a:cubicBezTo>
                  <a:cubicBezTo>
                    <a:pt x="132" y="19"/>
                    <a:pt x="131" y="19"/>
                    <a:pt x="131" y="19"/>
                  </a:cubicBezTo>
                  <a:cubicBezTo>
                    <a:pt x="131" y="19"/>
                    <a:pt x="131" y="19"/>
                    <a:pt x="130" y="19"/>
                  </a:cubicBezTo>
                  <a:cubicBezTo>
                    <a:pt x="131" y="19"/>
                    <a:pt x="131" y="19"/>
                    <a:pt x="131" y="19"/>
                  </a:cubicBezTo>
                  <a:cubicBezTo>
                    <a:pt x="131" y="20"/>
                    <a:pt x="131" y="20"/>
                    <a:pt x="131" y="20"/>
                  </a:cubicBezTo>
                  <a:cubicBezTo>
                    <a:pt x="131" y="20"/>
                    <a:pt x="131" y="20"/>
                    <a:pt x="131" y="20"/>
                  </a:cubicBezTo>
                  <a:cubicBezTo>
                    <a:pt x="131" y="20"/>
                    <a:pt x="130" y="20"/>
                    <a:pt x="130" y="20"/>
                  </a:cubicBezTo>
                  <a:cubicBezTo>
                    <a:pt x="130" y="20"/>
                    <a:pt x="129" y="20"/>
                    <a:pt x="129" y="20"/>
                  </a:cubicBezTo>
                  <a:cubicBezTo>
                    <a:pt x="129" y="19"/>
                    <a:pt x="129" y="20"/>
                    <a:pt x="129" y="20"/>
                  </a:cubicBezTo>
                  <a:cubicBezTo>
                    <a:pt x="129" y="20"/>
                    <a:pt x="128" y="19"/>
                    <a:pt x="128" y="20"/>
                  </a:cubicBezTo>
                  <a:cubicBezTo>
                    <a:pt x="128" y="20"/>
                    <a:pt x="128" y="20"/>
                    <a:pt x="128" y="20"/>
                  </a:cubicBezTo>
                  <a:cubicBezTo>
                    <a:pt x="128" y="20"/>
                    <a:pt x="128" y="20"/>
                    <a:pt x="127" y="19"/>
                  </a:cubicBezTo>
                  <a:cubicBezTo>
                    <a:pt x="127" y="19"/>
                    <a:pt x="127" y="19"/>
                    <a:pt x="127" y="19"/>
                  </a:cubicBezTo>
                  <a:cubicBezTo>
                    <a:pt x="126" y="19"/>
                    <a:pt x="126" y="19"/>
                    <a:pt x="126" y="19"/>
                  </a:cubicBezTo>
                  <a:cubicBezTo>
                    <a:pt x="126" y="19"/>
                    <a:pt x="126" y="19"/>
                    <a:pt x="126" y="19"/>
                  </a:cubicBezTo>
                  <a:cubicBezTo>
                    <a:pt x="126" y="19"/>
                    <a:pt x="126" y="18"/>
                    <a:pt x="125" y="18"/>
                  </a:cubicBezTo>
                  <a:cubicBezTo>
                    <a:pt x="125" y="18"/>
                    <a:pt x="125" y="18"/>
                    <a:pt x="124" y="18"/>
                  </a:cubicBezTo>
                  <a:cubicBezTo>
                    <a:pt x="124" y="18"/>
                    <a:pt x="124" y="18"/>
                    <a:pt x="123" y="18"/>
                  </a:cubicBezTo>
                  <a:cubicBezTo>
                    <a:pt x="123" y="18"/>
                    <a:pt x="123" y="18"/>
                    <a:pt x="122" y="17"/>
                  </a:cubicBezTo>
                  <a:cubicBezTo>
                    <a:pt x="122" y="17"/>
                    <a:pt x="122" y="17"/>
                    <a:pt x="122" y="17"/>
                  </a:cubicBezTo>
                  <a:cubicBezTo>
                    <a:pt x="122" y="17"/>
                    <a:pt x="123" y="18"/>
                    <a:pt x="123" y="18"/>
                  </a:cubicBezTo>
                  <a:cubicBezTo>
                    <a:pt x="123" y="19"/>
                    <a:pt x="124" y="19"/>
                    <a:pt x="124" y="19"/>
                  </a:cubicBezTo>
                  <a:cubicBezTo>
                    <a:pt x="124" y="19"/>
                    <a:pt x="124" y="19"/>
                    <a:pt x="125" y="19"/>
                  </a:cubicBezTo>
                  <a:cubicBezTo>
                    <a:pt x="125" y="19"/>
                    <a:pt x="125" y="19"/>
                    <a:pt x="126" y="19"/>
                  </a:cubicBezTo>
                  <a:cubicBezTo>
                    <a:pt x="126" y="20"/>
                    <a:pt x="126" y="20"/>
                    <a:pt x="126" y="20"/>
                  </a:cubicBezTo>
                  <a:cubicBezTo>
                    <a:pt x="126" y="20"/>
                    <a:pt x="126" y="20"/>
                    <a:pt x="126" y="20"/>
                  </a:cubicBezTo>
                  <a:cubicBezTo>
                    <a:pt x="126" y="20"/>
                    <a:pt x="126" y="20"/>
                    <a:pt x="126" y="20"/>
                  </a:cubicBezTo>
                  <a:cubicBezTo>
                    <a:pt x="126" y="21"/>
                    <a:pt x="126" y="21"/>
                    <a:pt x="126" y="21"/>
                  </a:cubicBezTo>
                  <a:cubicBezTo>
                    <a:pt x="126" y="21"/>
                    <a:pt x="126" y="21"/>
                    <a:pt x="126" y="21"/>
                  </a:cubicBezTo>
                  <a:cubicBezTo>
                    <a:pt x="127" y="21"/>
                    <a:pt x="127" y="22"/>
                    <a:pt x="127" y="22"/>
                  </a:cubicBezTo>
                  <a:cubicBezTo>
                    <a:pt x="127" y="22"/>
                    <a:pt x="127" y="22"/>
                    <a:pt x="128" y="22"/>
                  </a:cubicBezTo>
                  <a:cubicBezTo>
                    <a:pt x="128" y="22"/>
                    <a:pt x="128" y="22"/>
                    <a:pt x="129" y="22"/>
                  </a:cubicBezTo>
                  <a:cubicBezTo>
                    <a:pt x="129" y="22"/>
                    <a:pt x="129" y="22"/>
                    <a:pt x="129" y="22"/>
                  </a:cubicBezTo>
                  <a:cubicBezTo>
                    <a:pt x="130" y="23"/>
                    <a:pt x="130" y="23"/>
                    <a:pt x="131" y="23"/>
                  </a:cubicBezTo>
                  <a:cubicBezTo>
                    <a:pt x="132" y="24"/>
                    <a:pt x="133" y="24"/>
                    <a:pt x="134" y="24"/>
                  </a:cubicBezTo>
                  <a:cubicBezTo>
                    <a:pt x="134" y="24"/>
                    <a:pt x="135" y="25"/>
                    <a:pt x="135" y="25"/>
                  </a:cubicBezTo>
                  <a:cubicBezTo>
                    <a:pt x="135" y="25"/>
                    <a:pt x="135" y="25"/>
                    <a:pt x="136" y="25"/>
                  </a:cubicBezTo>
                  <a:cubicBezTo>
                    <a:pt x="136" y="25"/>
                    <a:pt x="136" y="25"/>
                    <a:pt x="137" y="25"/>
                  </a:cubicBezTo>
                  <a:cubicBezTo>
                    <a:pt x="137" y="25"/>
                    <a:pt x="137" y="25"/>
                    <a:pt x="137" y="25"/>
                  </a:cubicBezTo>
                  <a:cubicBezTo>
                    <a:pt x="137" y="25"/>
                    <a:pt x="137" y="25"/>
                    <a:pt x="137" y="25"/>
                  </a:cubicBezTo>
                  <a:cubicBezTo>
                    <a:pt x="137" y="24"/>
                    <a:pt x="137" y="24"/>
                    <a:pt x="137" y="24"/>
                  </a:cubicBezTo>
                  <a:cubicBezTo>
                    <a:pt x="136" y="24"/>
                    <a:pt x="136" y="24"/>
                    <a:pt x="136" y="23"/>
                  </a:cubicBezTo>
                  <a:cubicBezTo>
                    <a:pt x="135" y="23"/>
                    <a:pt x="135" y="23"/>
                    <a:pt x="134" y="23"/>
                  </a:cubicBezTo>
                  <a:cubicBezTo>
                    <a:pt x="133" y="23"/>
                    <a:pt x="133" y="23"/>
                    <a:pt x="132" y="22"/>
                  </a:cubicBezTo>
                  <a:cubicBezTo>
                    <a:pt x="132" y="22"/>
                    <a:pt x="131" y="23"/>
                    <a:pt x="131" y="22"/>
                  </a:cubicBezTo>
                  <a:cubicBezTo>
                    <a:pt x="130" y="21"/>
                    <a:pt x="129" y="21"/>
                    <a:pt x="129" y="21"/>
                  </a:cubicBezTo>
                  <a:cubicBezTo>
                    <a:pt x="129" y="21"/>
                    <a:pt x="129" y="21"/>
                    <a:pt x="128" y="20"/>
                  </a:cubicBezTo>
                  <a:cubicBezTo>
                    <a:pt x="128" y="20"/>
                    <a:pt x="129" y="20"/>
                    <a:pt x="129" y="21"/>
                  </a:cubicBezTo>
                  <a:cubicBezTo>
                    <a:pt x="129" y="21"/>
                    <a:pt x="129" y="21"/>
                    <a:pt x="130" y="20"/>
                  </a:cubicBezTo>
                  <a:cubicBezTo>
                    <a:pt x="130" y="21"/>
                    <a:pt x="130" y="21"/>
                    <a:pt x="131" y="21"/>
                  </a:cubicBezTo>
                  <a:cubicBezTo>
                    <a:pt x="132" y="21"/>
                    <a:pt x="132" y="21"/>
                    <a:pt x="132" y="22"/>
                  </a:cubicBezTo>
                  <a:cubicBezTo>
                    <a:pt x="133" y="22"/>
                    <a:pt x="133" y="22"/>
                    <a:pt x="133" y="22"/>
                  </a:cubicBezTo>
                  <a:cubicBezTo>
                    <a:pt x="133" y="22"/>
                    <a:pt x="134" y="22"/>
                    <a:pt x="134" y="22"/>
                  </a:cubicBezTo>
                  <a:cubicBezTo>
                    <a:pt x="134" y="22"/>
                    <a:pt x="135" y="22"/>
                    <a:pt x="135" y="22"/>
                  </a:cubicBezTo>
                  <a:cubicBezTo>
                    <a:pt x="136" y="23"/>
                    <a:pt x="136" y="23"/>
                    <a:pt x="136" y="23"/>
                  </a:cubicBezTo>
                  <a:cubicBezTo>
                    <a:pt x="136" y="23"/>
                    <a:pt x="136" y="23"/>
                    <a:pt x="136" y="23"/>
                  </a:cubicBezTo>
                  <a:cubicBezTo>
                    <a:pt x="137" y="24"/>
                    <a:pt x="137" y="24"/>
                    <a:pt x="137" y="24"/>
                  </a:cubicBezTo>
                  <a:cubicBezTo>
                    <a:pt x="137" y="24"/>
                    <a:pt x="138" y="24"/>
                    <a:pt x="138" y="25"/>
                  </a:cubicBezTo>
                  <a:cubicBezTo>
                    <a:pt x="138" y="24"/>
                    <a:pt x="138" y="24"/>
                    <a:pt x="138" y="24"/>
                  </a:cubicBezTo>
                  <a:cubicBezTo>
                    <a:pt x="139" y="24"/>
                    <a:pt x="139" y="24"/>
                    <a:pt x="139" y="24"/>
                  </a:cubicBezTo>
                  <a:cubicBezTo>
                    <a:pt x="139" y="24"/>
                    <a:pt x="139" y="24"/>
                    <a:pt x="139" y="23"/>
                  </a:cubicBezTo>
                  <a:cubicBezTo>
                    <a:pt x="139" y="23"/>
                    <a:pt x="139" y="23"/>
                    <a:pt x="139" y="23"/>
                  </a:cubicBezTo>
                  <a:cubicBezTo>
                    <a:pt x="139" y="23"/>
                    <a:pt x="139" y="23"/>
                    <a:pt x="139" y="23"/>
                  </a:cubicBezTo>
                  <a:cubicBezTo>
                    <a:pt x="140" y="23"/>
                    <a:pt x="140" y="23"/>
                    <a:pt x="141" y="23"/>
                  </a:cubicBezTo>
                  <a:cubicBezTo>
                    <a:pt x="141" y="23"/>
                    <a:pt x="141" y="23"/>
                    <a:pt x="141" y="23"/>
                  </a:cubicBezTo>
                  <a:cubicBezTo>
                    <a:pt x="142" y="23"/>
                    <a:pt x="142" y="23"/>
                    <a:pt x="142" y="23"/>
                  </a:cubicBezTo>
                  <a:cubicBezTo>
                    <a:pt x="142" y="23"/>
                    <a:pt x="142" y="23"/>
                    <a:pt x="143" y="23"/>
                  </a:cubicBezTo>
                  <a:cubicBezTo>
                    <a:pt x="142" y="23"/>
                    <a:pt x="142" y="23"/>
                    <a:pt x="142" y="22"/>
                  </a:cubicBezTo>
                  <a:cubicBezTo>
                    <a:pt x="142" y="22"/>
                    <a:pt x="143" y="22"/>
                    <a:pt x="143" y="22"/>
                  </a:cubicBezTo>
                  <a:cubicBezTo>
                    <a:pt x="143" y="22"/>
                    <a:pt x="143" y="22"/>
                    <a:pt x="143" y="22"/>
                  </a:cubicBezTo>
                  <a:cubicBezTo>
                    <a:pt x="143" y="22"/>
                    <a:pt x="143" y="23"/>
                    <a:pt x="143" y="23"/>
                  </a:cubicBezTo>
                  <a:cubicBezTo>
                    <a:pt x="144" y="23"/>
                    <a:pt x="144" y="23"/>
                    <a:pt x="144" y="23"/>
                  </a:cubicBezTo>
                  <a:cubicBezTo>
                    <a:pt x="144" y="23"/>
                    <a:pt x="144" y="23"/>
                    <a:pt x="144" y="23"/>
                  </a:cubicBezTo>
                  <a:cubicBezTo>
                    <a:pt x="146" y="24"/>
                    <a:pt x="148" y="25"/>
                    <a:pt x="150" y="26"/>
                  </a:cubicBezTo>
                  <a:cubicBezTo>
                    <a:pt x="150" y="27"/>
                    <a:pt x="150" y="27"/>
                    <a:pt x="150" y="27"/>
                  </a:cubicBezTo>
                  <a:cubicBezTo>
                    <a:pt x="150" y="26"/>
                    <a:pt x="149" y="26"/>
                    <a:pt x="149" y="26"/>
                  </a:cubicBezTo>
                  <a:cubicBezTo>
                    <a:pt x="148" y="25"/>
                    <a:pt x="147" y="25"/>
                    <a:pt x="147" y="25"/>
                  </a:cubicBezTo>
                  <a:cubicBezTo>
                    <a:pt x="146" y="25"/>
                    <a:pt x="146" y="25"/>
                    <a:pt x="146" y="25"/>
                  </a:cubicBezTo>
                  <a:cubicBezTo>
                    <a:pt x="145" y="24"/>
                    <a:pt x="145" y="24"/>
                    <a:pt x="144" y="24"/>
                  </a:cubicBezTo>
                  <a:cubicBezTo>
                    <a:pt x="144" y="24"/>
                    <a:pt x="144" y="24"/>
                    <a:pt x="143" y="24"/>
                  </a:cubicBezTo>
                  <a:cubicBezTo>
                    <a:pt x="144" y="25"/>
                    <a:pt x="144" y="25"/>
                    <a:pt x="145" y="25"/>
                  </a:cubicBezTo>
                  <a:cubicBezTo>
                    <a:pt x="145" y="26"/>
                    <a:pt x="145" y="26"/>
                    <a:pt x="146" y="26"/>
                  </a:cubicBezTo>
                  <a:cubicBezTo>
                    <a:pt x="146" y="26"/>
                    <a:pt x="146" y="26"/>
                    <a:pt x="147" y="27"/>
                  </a:cubicBezTo>
                  <a:cubicBezTo>
                    <a:pt x="146" y="26"/>
                    <a:pt x="146" y="26"/>
                    <a:pt x="145" y="26"/>
                  </a:cubicBezTo>
                  <a:cubicBezTo>
                    <a:pt x="145" y="26"/>
                    <a:pt x="145" y="26"/>
                    <a:pt x="145" y="26"/>
                  </a:cubicBezTo>
                  <a:cubicBezTo>
                    <a:pt x="145" y="27"/>
                    <a:pt x="145" y="27"/>
                    <a:pt x="146" y="27"/>
                  </a:cubicBezTo>
                  <a:cubicBezTo>
                    <a:pt x="146" y="27"/>
                    <a:pt x="146" y="27"/>
                    <a:pt x="146" y="28"/>
                  </a:cubicBezTo>
                  <a:cubicBezTo>
                    <a:pt x="146" y="28"/>
                    <a:pt x="146" y="28"/>
                    <a:pt x="147" y="28"/>
                  </a:cubicBezTo>
                  <a:cubicBezTo>
                    <a:pt x="147" y="29"/>
                    <a:pt x="147" y="29"/>
                    <a:pt x="148" y="29"/>
                  </a:cubicBezTo>
                  <a:cubicBezTo>
                    <a:pt x="148" y="29"/>
                    <a:pt x="149" y="29"/>
                    <a:pt x="149" y="29"/>
                  </a:cubicBezTo>
                  <a:cubicBezTo>
                    <a:pt x="150" y="30"/>
                    <a:pt x="150" y="30"/>
                    <a:pt x="150" y="30"/>
                  </a:cubicBezTo>
                  <a:cubicBezTo>
                    <a:pt x="150" y="30"/>
                    <a:pt x="151" y="30"/>
                    <a:pt x="151" y="31"/>
                  </a:cubicBezTo>
                  <a:cubicBezTo>
                    <a:pt x="152" y="31"/>
                    <a:pt x="152" y="31"/>
                    <a:pt x="153" y="32"/>
                  </a:cubicBezTo>
                  <a:cubicBezTo>
                    <a:pt x="153" y="32"/>
                    <a:pt x="153" y="32"/>
                    <a:pt x="153" y="33"/>
                  </a:cubicBezTo>
                  <a:cubicBezTo>
                    <a:pt x="154" y="33"/>
                    <a:pt x="154" y="33"/>
                    <a:pt x="154" y="33"/>
                  </a:cubicBezTo>
                  <a:cubicBezTo>
                    <a:pt x="155" y="34"/>
                    <a:pt x="155" y="34"/>
                    <a:pt x="155" y="34"/>
                  </a:cubicBezTo>
                  <a:cubicBezTo>
                    <a:pt x="155" y="35"/>
                    <a:pt x="155" y="35"/>
                    <a:pt x="156" y="36"/>
                  </a:cubicBezTo>
                  <a:cubicBezTo>
                    <a:pt x="156" y="37"/>
                    <a:pt x="156" y="37"/>
                    <a:pt x="156" y="37"/>
                  </a:cubicBezTo>
                  <a:cubicBezTo>
                    <a:pt x="156" y="37"/>
                    <a:pt x="156" y="38"/>
                    <a:pt x="157" y="38"/>
                  </a:cubicBezTo>
                  <a:cubicBezTo>
                    <a:pt x="157" y="38"/>
                    <a:pt x="157" y="38"/>
                    <a:pt x="157" y="38"/>
                  </a:cubicBezTo>
                  <a:cubicBezTo>
                    <a:pt x="157" y="39"/>
                    <a:pt x="157" y="39"/>
                    <a:pt x="157" y="40"/>
                  </a:cubicBezTo>
                  <a:cubicBezTo>
                    <a:pt x="157" y="40"/>
                    <a:pt x="157" y="40"/>
                    <a:pt x="158" y="40"/>
                  </a:cubicBezTo>
                  <a:cubicBezTo>
                    <a:pt x="158" y="41"/>
                    <a:pt x="158" y="41"/>
                    <a:pt x="158" y="41"/>
                  </a:cubicBezTo>
                  <a:cubicBezTo>
                    <a:pt x="157" y="41"/>
                    <a:pt x="157" y="41"/>
                    <a:pt x="157" y="41"/>
                  </a:cubicBezTo>
                  <a:cubicBezTo>
                    <a:pt x="157" y="42"/>
                    <a:pt x="157" y="42"/>
                    <a:pt x="157" y="42"/>
                  </a:cubicBezTo>
                  <a:cubicBezTo>
                    <a:pt x="158" y="42"/>
                    <a:pt x="158" y="42"/>
                    <a:pt x="158" y="42"/>
                  </a:cubicBezTo>
                  <a:cubicBezTo>
                    <a:pt x="158" y="43"/>
                    <a:pt x="158" y="43"/>
                    <a:pt x="159" y="43"/>
                  </a:cubicBezTo>
                  <a:cubicBezTo>
                    <a:pt x="159" y="43"/>
                    <a:pt x="159" y="43"/>
                    <a:pt x="159" y="43"/>
                  </a:cubicBezTo>
                  <a:cubicBezTo>
                    <a:pt x="159" y="43"/>
                    <a:pt x="159" y="43"/>
                    <a:pt x="159" y="43"/>
                  </a:cubicBezTo>
                  <a:cubicBezTo>
                    <a:pt x="159" y="43"/>
                    <a:pt x="159" y="43"/>
                    <a:pt x="160" y="43"/>
                  </a:cubicBezTo>
                  <a:cubicBezTo>
                    <a:pt x="160" y="43"/>
                    <a:pt x="160" y="43"/>
                    <a:pt x="160" y="43"/>
                  </a:cubicBezTo>
                  <a:cubicBezTo>
                    <a:pt x="160" y="44"/>
                    <a:pt x="160" y="44"/>
                    <a:pt x="160" y="45"/>
                  </a:cubicBezTo>
                  <a:cubicBezTo>
                    <a:pt x="160" y="44"/>
                    <a:pt x="160" y="44"/>
                    <a:pt x="159" y="44"/>
                  </a:cubicBezTo>
                  <a:cubicBezTo>
                    <a:pt x="159" y="44"/>
                    <a:pt x="159" y="44"/>
                    <a:pt x="158" y="44"/>
                  </a:cubicBezTo>
                  <a:cubicBezTo>
                    <a:pt x="158" y="44"/>
                    <a:pt x="158" y="44"/>
                    <a:pt x="158" y="45"/>
                  </a:cubicBezTo>
                  <a:cubicBezTo>
                    <a:pt x="158" y="45"/>
                    <a:pt x="158" y="45"/>
                    <a:pt x="158" y="45"/>
                  </a:cubicBezTo>
                  <a:cubicBezTo>
                    <a:pt x="158" y="45"/>
                    <a:pt x="158" y="45"/>
                    <a:pt x="158" y="45"/>
                  </a:cubicBezTo>
                  <a:cubicBezTo>
                    <a:pt x="158" y="46"/>
                    <a:pt x="158" y="46"/>
                    <a:pt x="158" y="46"/>
                  </a:cubicBezTo>
                  <a:cubicBezTo>
                    <a:pt x="158" y="47"/>
                    <a:pt x="158" y="47"/>
                    <a:pt x="159" y="47"/>
                  </a:cubicBezTo>
                  <a:cubicBezTo>
                    <a:pt x="159" y="48"/>
                    <a:pt x="159" y="48"/>
                    <a:pt x="159" y="48"/>
                  </a:cubicBezTo>
                  <a:cubicBezTo>
                    <a:pt x="159" y="49"/>
                    <a:pt x="159" y="49"/>
                    <a:pt x="159" y="49"/>
                  </a:cubicBezTo>
                  <a:cubicBezTo>
                    <a:pt x="159" y="49"/>
                    <a:pt x="160" y="50"/>
                    <a:pt x="160" y="50"/>
                  </a:cubicBezTo>
                  <a:cubicBezTo>
                    <a:pt x="160" y="50"/>
                    <a:pt x="160" y="50"/>
                    <a:pt x="160" y="51"/>
                  </a:cubicBezTo>
                  <a:cubicBezTo>
                    <a:pt x="160" y="51"/>
                    <a:pt x="160" y="51"/>
                    <a:pt x="161" y="51"/>
                  </a:cubicBezTo>
                  <a:cubicBezTo>
                    <a:pt x="161" y="52"/>
                    <a:pt x="161" y="52"/>
                    <a:pt x="161" y="53"/>
                  </a:cubicBezTo>
                  <a:cubicBezTo>
                    <a:pt x="161" y="53"/>
                    <a:pt x="161" y="53"/>
                    <a:pt x="162" y="54"/>
                  </a:cubicBezTo>
                  <a:cubicBezTo>
                    <a:pt x="162" y="54"/>
                    <a:pt x="162" y="54"/>
                    <a:pt x="162" y="54"/>
                  </a:cubicBezTo>
                  <a:cubicBezTo>
                    <a:pt x="162" y="55"/>
                    <a:pt x="162" y="55"/>
                    <a:pt x="162" y="55"/>
                  </a:cubicBezTo>
                  <a:cubicBezTo>
                    <a:pt x="162" y="55"/>
                    <a:pt x="163" y="55"/>
                    <a:pt x="163" y="55"/>
                  </a:cubicBezTo>
                  <a:cubicBezTo>
                    <a:pt x="163" y="56"/>
                    <a:pt x="163" y="56"/>
                    <a:pt x="164" y="56"/>
                  </a:cubicBezTo>
                  <a:cubicBezTo>
                    <a:pt x="164" y="56"/>
                    <a:pt x="164" y="56"/>
                    <a:pt x="164" y="56"/>
                  </a:cubicBezTo>
                  <a:cubicBezTo>
                    <a:pt x="164" y="56"/>
                    <a:pt x="164" y="57"/>
                    <a:pt x="165" y="57"/>
                  </a:cubicBezTo>
                  <a:cubicBezTo>
                    <a:pt x="165" y="57"/>
                    <a:pt x="165" y="57"/>
                    <a:pt x="165" y="57"/>
                  </a:cubicBezTo>
                  <a:cubicBezTo>
                    <a:pt x="165" y="57"/>
                    <a:pt x="165" y="57"/>
                    <a:pt x="165" y="58"/>
                  </a:cubicBezTo>
                  <a:cubicBezTo>
                    <a:pt x="165" y="58"/>
                    <a:pt x="165" y="58"/>
                    <a:pt x="166" y="58"/>
                  </a:cubicBezTo>
                  <a:cubicBezTo>
                    <a:pt x="166" y="58"/>
                    <a:pt x="166" y="58"/>
                    <a:pt x="166" y="58"/>
                  </a:cubicBezTo>
                  <a:cubicBezTo>
                    <a:pt x="167" y="58"/>
                    <a:pt x="167" y="57"/>
                    <a:pt x="167" y="57"/>
                  </a:cubicBezTo>
                  <a:cubicBezTo>
                    <a:pt x="167" y="56"/>
                    <a:pt x="167" y="56"/>
                    <a:pt x="167" y="56"/>
                  </a:cubicBezTo>
                  <a:cubicBezTo>
                    <a:pt x="167" y="56"/>
                    <a:pt x="167" y="56"/>
                    <a:pt x="168" y="56"/>
                  </a:cubicBezTo>
                  <a:cubicBezTo>
                    <a:pt x="168" y="56"/>
                    <a:pt x="168" y="56"/>
                    <a:pt x="168" y="55"/>
                  </a:cubicBezTo>
                  <a:cubicBezTo>
                    <a:pt x="168" y="55"/>
                    <a:pt x="168" y="55"/>
                    <a:pt x="168" y="54"/>
                  </a:cubicBezTo>
                  <a:cubicBezTo>
                    <a:pt x="169" y="54"/>
                    <a:pt x="169" y="54"/>
                    <a:pt x="169" y="54"/>
                  </a:cubicBezTo>
                  <a:cubicBezTo>
                    <a:pt x="170" y="55"/>
                    <a:pt x="170" y="55"/>
                    <a:pt x="170" y="55"/>
                  </a:cubicBezTo>
                  <a:cubicBezTo>
                    <a:pt x="170" y="55"/>
                    <a:pt x="170" y="55"/>
                    <a:pt x="170" y="55"/>
                  </a:cubicBezTo>
                  <a:cubicBezTo>
                    <a:pt x="170" y="55"/>
                    <a:pt x="170" y="55"/>
                    <a:pt x="171" y="55"/>
                  </a:cubicBezTo>
                  <a:cubicBezTo>
                    <a:pt x="171" y="55"/>
                    <a:pt x="171" y="55"/>
                    <a:pt x="172" y="56"/>
                  </a:cubicBezTo>
                  <a:cubicBezTo>
                    <a:pt x="172" y="56"/>
                    <a:pt x="172" y="56"/>
                    <a:pt x="172" y="56"/>
                  </a:cubicBezTo>
                  <a:cubicBezTo>
                    <a:pt x="173" y="56"/>
                    <a:pt x="173" y="56"/>
                    <a:pt x="173" y="56"/>
                  </a:cubicBezTo>
                  <a:cubicBezTo>
                    <a:pt x="174" y="56"/>
                    <a:pt x="174" y="56"/>
                    <a:pt x="174" y="56"/>
                  </a:cubicBezTo>
                  <a:cubicBezTo>
                    <a:pt x="174" y="55"/>
                    <a:pt x="174" y="55"/>
                    <a:pt x="173" y="54"/>
                  </a:cubicBezTo>
                  <a:cubicBezTo>
                    <a:pt x="174" y="55"/>
                    <a:pt x="174" y="55"/>
                    <a:pt x="175" y="56"/>
                  </a:cubicBezTo>
                  <a:cubicBezTo>
                    <a:pt x="175" y="57"/>
                    <a:pt x="175" y="57"/>
                    <a:pt x="175" y="57"/>
                  </a:cubicBezTo>
                  <a:cubicBezTo>
                    <a:pt x="176" y="57"/>
                    <a:pt x="176" y="57"/>
                    <a:pt x="176" y="57"/>
                  </a:cubicBezTo>
                  <a:cubicBezTo>
                    <a:pt x="176" y="58"/>
                    <a:pt x="177" y="58"/>
                    <a:pt x="177" y="58"/>
                  </a:cubicBezTo>
                  <a:cubicBezTo>
                    <a:pt x="177" y="58"/>
                    <a:pt x="178" y="58"/>
                    <a:pt x="178" y="59"/>
                  </a:cubicBezTo>
                  <a:cubicBezTo>
                    <a:pt x="178" y="59"/>
                    <a:pt x="178" y="59"/>
                    <a:pt x="178" y="58"/>
                  </a:cubicBezTo>
                  <a:cubicBezTo>
                    <a:pt x="179" y="59"/>
                    <a:pt x="179" y="59"/>
                    <a:pt x="180" y="60"/>
                  </a:cubicBezTo>
                  <a:cubicBezTo>
                    <a:pt x="180" y="60"/>
                    <a:pt x="180" y="60"/>
                    <a:pt x="180" y="60"/>
                  </a:cubicBezTo>
                  <a:cubicBezTo>
                    <a:pt x="181" y="61"/>
                    <a:pt x="181" y="63"/>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4"/>
                    <a:pt x="182" y="64"/>
                    <a:pt x="181" y="64"/>
                  </a:cubicBezTo>
                  <a:cubicBezTo>
                    <a:pt x="181" y="64"/>
                    <a:pt x="181" y="64"/>
                    <a:pt x="181" y="64"/>
                  </a:cubicBezTo>
                  <a:cubicBezTo>
                    <a:pt x="181" y="63"/>
                    <a:pt x="181" y="63"/>
                    <a:pt x="181" y="63"/>
                  </a:cubicBezTo>
                  <a:cubicBezTo>
                    <a:pt x="180" y="63"/>
                    <a:pt x="180" y="62"/>
                    <a:pt x="180" y="62"/>
                  </a:cubicBezTo>
                  <a:cubicBezTo>
                    <a:pt x="180" y="62"/>
                    <a:pt x="180" y="62"/>
                    <a:pt x="180" y="62"/>
                  </a:cubicBezTo>
                  <a:cubicBezTo>
                    <a:pt x="180" y="63"/>
                    <a:pt x="180" y="63"/>
                    <a:pt x="179" y="63"/>
                  </a:cubicBezTo>
                  <a:cubicBezTo>
                    <a:pt x="180" y="63"/>
                    <a:pt x="180" y="63"/>
                    <a:pt x="180" y="63"/>
                  </a:cubicBezTo>
                  <a:cubicBezTo>
                    <a:pt x="180" y="64"/>
                    <a:pt x="181" y="64"/>
                    <a:pt x="181" y="64"/>
                  </a:cubicBezTo>
                  <a:cubicBezTo>
                    <a:pt x="181" y="64"/>
                    <a:pt x="181" y="64"/>
                    <a:pt x="181" y="64"/>
                  </a:cubicBezTo>
                  <a:cubicBezTo>
                    <a:pt x="181" y="64"/>
                    <a:pt x="181" y="64"/>
                    <a:pt x="180" y="64"/>
                  </a:cubicBezTo>
                  <a:cubicBezTo>
                    <a:pt x="180" y="64"/>
                    <a:pt x="180" y="64"/>
                    <a:pt x="180" y="64"/>
                  </a:cubicBezTo>
                  <a:cubicBezTo>
                    <a:pt x="180" y="64"/>
                    <a:pt x="180" y="64"/>
                    <a:pt x="180" y="64"/>
                  </a:cubicBezTo>
                  <a:cubicBezTo>
                    <a:pt x="181" y="64"/>
                    <a:pt x="181" y="64"/>
                    <a:pt x="181" y="65"/>
                  </a:cubicBezTo>
                  <a:cubicBezTo>
                    <a:pt x="181" y="65"/>
                    <a:pt x="181" y="65"/>
                    <a:pt x="181" y="65"/>
                  </a:cubicBezTo>
                  <a:cubicBezTo>
                    <a:pt x="181" y="65"/>
                    <a:pt x="181" y="65"/>
                    <a:pt x="182" y="65"/>
                  </a:cubicBezTo>
                  <a:cubicBezTo>
                    <a:pt x="181" y="65"/>
                    <a:pt x="181" y="65"/>
                    <a:pt x="181" y="65"/>
                  </a:cubicBezTo>
                  <a:cubicBezTo>
                    <a:pt x="181" y="65"/>
                    <a:pt x="181" y="65"/>
                    <a:pt x="181" y="65"/>
                  </a:cubicBezTo>
                  <a:cubicBezTo>
                    <a:pt x="181" y="66"/>
                    <a:pt x="181" y="66"/>
                    <a:pt x="182" y="66"/>
                  </a:cubicBezTo>
                  <a:cubicBezTo>
                    <a:pt x="182" y="66"/>
                    <a:pt x="182" y="66"/>
                    <a:pt x="182" y="66"/>
                  </a:cubicBezTo>
                  <a:cubicBezTo>
                    <a:pt x="182" y="67"/>
                    <a:pt x="182" y="67"/>
                    <a:pt x="183" y="67"/>
                  </a:cubicBezTo>
                  <a:cubicBezTo>
                    <a:pt x="183" y="67"/>
                    <a:pt x="183" y="68"/>
                    <a:pt x="183" y="68"/>
                  </a:cubicBezTo>
                  <a:cubicBezTo>
                    <a:pt x="183" y="68"/>
                    <a:pt x="183" y="68"/>
                    <a:pt x="184" y="68"/>
                  </a:cubicBezTo>
                  <a:cubicBezTo>
                    <a:pt x="190" y="85"/>
                    <a:pt x="191" y="104"/>
                    <a:pt x="186" y="122"/>
                  </a:cubicBezTo>
                  <a:cubicBezTo>
                    <a:pt x="183" y="132"/>
                    <a:pt x="178" y="141"/>
                    <a:pt x="172" y="149"/>
                  </a:cubicBezTo>
                  <a:cubicBezTo>
                    <a:pt x="155" y="171"/>
                    <a:pt x="128" y="185"/>
                    <a:pt x="99" y="184"/>
                  </a:cubicBezTo>
                  <a:close/>
                  <a:moveTo>
                    <a:pt x="128" y="59"/>
                  </a:moveTo>
                  <a:cubicBezTo>
                    <a:pt x="128" y="59"/>
                    <a:pt x="129" y="59"/>
                    <a:pt x="129" y="59"/>
                  </a:cubicBezTo>
                  <a:cubicBezTo>
                    <a:pt x="129" y="60"/>
                    <a:pt x="129" y="60"/>
                    <a:pt x="129" y="61"/>
                  </a:cubicBezTo>
                  <a:cubicBezTo>
                    <a:pt x="129" y="61"/>
                    <a:pt x="129" y="61"/>
                    <a:pt x="129" y="61"/>
                  </a:cubicBezTo>
                  <a:cubicBezTo>
                    <a:pt x="128" y="60"/>
                    <a:pt x="128" y="60"/>
                    <a:pt x="128" y="60"/>
                  </a:cubicBezTo>
                  <a:cubicBezTo>
                    <a:pt x="128" y="60"/>
                    <a:pt x="128" y="60"/>
                    <a:pt x="128" y="60"/>
                  </a:cubicBezTo>
                  <a:cubicBezTo>
                    <a:pt x="128" y="61"/>
                    <a:pt x="127" y="61"/>
                    <a:pt x="127" y="61"/>
                  </a:cubicBezTo>
                  <a:cubicBezTo>
                    <a:pt x="127" y="61"/>
                    <a:pt x="127" y="61"/>
                    <a:pt x="127" y="62"/>
                  </a:cubicBezTo>
                  <a:cubicBezTo>
                    <a:pt x="127" y="62"/>
                    <a:pt x="126" y="62"/>
                    <a:pt x="126" y="62"/>
                  </a:cubicBezTo>
                  <a:cubicBezTo>
                    <a:pt x="126" y="62"/>
                    <a:pt x="127" y="61"/>
                    <a:pt x="126" y="61"/>
                  </a:cubicBezTo>
                  <a:cubicBezTo>
                    <a:pt x="125" y="60"/>
                    <a:pt x="126" y="60"/>
                    <a:pt x="126" y="60"/>
                  </a:cubicBezTo>
                  <a:cubicBezTo>
                    <a:pt x="126" y="60"/>
                    <a:pt x="126" y="58"/>
                    <a:pt x="125" y="58"/>
                  </a:cubicBezTo>
                  <a:cubicBezTo>
                    <a:pt x="125" y="58"/>
                    <a:pt x="126" y="58"/>
                    <a:pt x="127" y="59"/>
                  </a:cubicBezTo>
                  <a:cubicBezTo>
                    <a:pt x="128" y="60"/>
                    <a:pt x="128" y="59"/>
                    <a:pt x="128" y="59"/>
                  </a:cubicBezTo>
                  <a:close/>
                  <a:moveTo>
                    <a:pt x="130" y="64"/>
                  </a:moveTo>
                  <a:cubicBezTo>
                    <a:pt x="129" y="64"/>
                    <a:pt x="129" y="64"/>
                    <a:pt x="128" y="64"/>
                  </a:cubicBezTo>
                  <a:cubicBezTo>
                    <a:pt x="128" y="64"/>
                    <a:pt x="127" y="64"/>
                    <a:pt x="127" y="64"/>
                  </a:cubicBezTo>
                  <a:cubicBezTo>
                    <a:pt x="127" y="64"/>
                    <a:pt x="126" y="64"/>
                    <a:pt x="126" y="64"/>
                  </a:cubicBezTo>
                  <a:cubicBezTo>
                    <a:pt x="126" y="64"/>
                    <a:pt x="126" y="64"/>
                    <a:pt x="125" y="64"/>
                  </a:cubicBezTo>
                  <a:cubicBezTo>
                    <a:pt x="125" y="64"/>
                    <a:pt x="126" y="63"/>
                    <a:pt x="126" y="63"/>
                  </a:cubicBezTo>
                  <a:cubicBezTo>
                    <a:pt x="127" y="63"/>
                    <a:pt x="127" y="63"/>
                    <a:pt x="128" y="63"/>
                  </a:cubicBezTo>
                  <a:cubicBezTo>
                    <a:pt x="129" y="63"/>
                    <a:pt x="130" y="64"/>
                    <a:pt x="130" y="64"/>
                  </a:cubicBezTo>
                  <a:close/>
                  <a:moveTo>
                    <a:pt x="129" y="62"/>
                  </a:moveTo>
                  <a:cubicBezTo>
                    <a:pt x="129" y="62"/>
                    <a:pt x="130" y="62"/>
                    <a:pt x="131" y="62"/>
                  </a:cubicBezTo>
                  <a:cubicBezTo>
                    <a:pt x="131" y="63"/>
                    <a:pt x="132" y="63"/>
                    <a:pt x="132" y="63"/>
                  </a:cubicBezTo>
                  <a:cubicBezTo>
                    <a:pt x="132" y="63"/>
                    <a:pt x="132" y="63"/>
                    <a:pt x="133" y="63"/>
                  </a:cubicBezTo>
                  <a:cubicBezTo>
                    <a:pt x="133" y="63"/>
                    <a:pt x="133" y="63"/>
                    <a:pt x="133" y="64"/>
                  </a:cubicBezTo>
                  <a:cubicBezTo>
                    <a:pt x="133" y="64"/>
                    <a:pt x="133" y="64"/>
                    <a:pt x="133" y="64"/>
                  </a:cubicBezTo>
                  <a:cubicBezTo>
                    <a:pt x="132" y="64"/>
                    <a:pt x="132" y="64"/>
                    <a:pt x="131" y="64"/>
                  </a:cubicBezTo>
                  <a:cubicBezTo>
                    <a:pt x="131" y="63"/>
                    <a:pt x="131" y="63"/>
                    <a:pt x="131" y="63"/>
                  </a:cubicBezTo>
                  <a:cubicBezTo>
                    <a:pt x="130" y="63"/>
                    <a:pt x="130" y="63"/>
                    <a:pt x="129" y="62"/>
                  </a:cubicBezTo>
                  <a:close/>
                  <a:moveTo>
                    <a:pt x="135" y="99"/>
                  </a:moveTo>
                  <a:cubicBezTo>
                    <a:pt x="134" y="99"/>
                    <a:pt x="134" y="100"/>
                    <a:pt x="134" y="100"/>
                  </a:cubicBezTo>
                  <a:cubicBezTo>
                    <a:pt x="135" y="100"/>
                    <a:pt x="135" y="100"/>
                    <a:pt x="136" y="100"/>
                  </a:cubicBezTo>
                  <a:cubicBezTo>
                    <a:pt x="136" y="100"/>
                    <a:pt x="136" y="100"/>
                    <a:pt x="135" y="99"/>
                  </a:cubicBezTo>
                  <a:close/>
                  <a:moveTo>
                    <a:pt x="109" y="14"/>
                  </a:moveTo>
                  <a:cubicBezTo>
                    <a:pt x="109" y="14"/>
                    <a:pt x="109" y="14"/>
                    <a:pt x="108" y="13"/>
                  </a:cubicBezTo>
                  <a:cubicBezTo>
                    <a:pt x="108" y="13"/>
                    <a:pt x="108" y="13"/>
                    <a:pt x="107" y="13"/>
                  </a:cubicBezTo>
                  <a:cubicBezTo>
                    <a:pt x="108" y="14"/>
                    <a:pt x="108" y="14"/>
                    <a:pt x="108" y="14"/>
                  </a:cubicBezTo>
                  <a:cubicBezTo>
                    <a:pt x="108" y="14"/>
                    <a:pt x="108" y="14"/>
                    <a:pt x="107" y="14"/>
                  </a:cubicBezTo>
                  <a:cubicBezTo>
                    <a:pt x="108" y="14"/>
                    <a:pt x="108" y="14"/>
                    <a:pt x="108" y="14"/>
                  </a:cubicBezTo>
                  <a:cubicBezTo>
                    <a:pt x="108" y="14"/>
                    <a:pt x="109" y="14"/>
                    <a:pt x="109" y="15"/>
                  </a:cubicBezTo>
                  <a:cubicBezTo>
                    <a:pt x="109" y="14"/>
                    <a:pt x="109" y="14"/>
                    <a:pt x="110" y="14"/>
                  </a:cubicBezTo>
                  <a:cubicBezTo>
                    <a:pt x="110" y="14"/>
                    <a:pt x="110" y="15"/>
                    <a:pt x="111" y="14"/>
                  </a:cubicBezTo>
                  <a:cubicBezTo>
                    <a:pt x="111" y="14"/>
                    <a:pt x="112" y="13"/>
                    <a:pt x="112" y="13"/>
                  </a:cubicBezTo>
                  <a:cubicBezTo>
                    <a:pt x="112" y="13"/>
                    <a:pt x="112" y="13"/>
                    <a:pt x="111" y="13"/>
                  </a:cubicBezTo>
                  <a:cubicBezTo>
                    <a:pt x="111" y="13"/>
                    <a:pt x="111" y="13"/>
                    <a:pt x="111" y="13"/>
                  </a:cubicBezTo>
                  <a:cubicBezTo>
                    <a:pt x="110" y="13"/>
                    <a:pt x="110" y="13"/>
                    <a:pt x="110" y="13"/>
                  </a:cubicBezTo>
                  <a:cubicBezTo>
                    <a:pt x="109" y="13"/>
                    <a:pt x="109" y="13"/>
                    <a:pt x="109" y="13"/>
                  </a:cubicBezTo>
                  <a:cubicBezTo>
                    <a:pt x="109" y="13"/>
                    <a:pt x="108" y="13"/>
                    <a:pt x="108" y="13"/>
                  </a:cubicBezTo>
                  <a:cubicBezTo>
                    <a:pt x="108" y="13"/>
                    <a:pt x="108" y="13"/>
                    <a:pt x="108" y="13"/>
                  </a:cubicBezTo>
                  <a:cubicBezTo>
                    <a:pt x="108" y="13"/>
                    <a:pt x="108" y="13"/>
                    <a:pt x="108" y="13"/>
                  </a:cubicBezTo>
                  <a:cubicBezTo>
                    <a:pt x="109" y="13"/>
                    <a:pt x="109" y="14"/>
                    <a:pt x="109" y="14"/>
                  </a:cubicBezTo>
                  <a:close/>
                  <a:moveTo>
                    <a:pt x="107" y="14"/>
                  </a:moveTo>
                  <a:cubicBezTo>
                    <a:pt x="107" y="13"/>
                    <a:pt x="107" y="13"/>
                    <a:pt x="107" y="13"/>
                  </a:cubicBezTo>
                  <a:cubicBezTo>
                    <a:pt x="107" y="13"/>
                    <a:pt x="106" y="13"/>
                    <a:pt x="106" y="13"/>
                  </a:cubicBezTo>
                  <a:cubicBezTo>
                    <a:pt x="106" y="13"/>
                    <a:pt x="106" y="13"/>
                    <a:pt x="106" y="13"/>
                  </a:cubicBezTo>
                  <a:cubicBezTo>
                    <a:pt x="106" y="14"/>
                    <a:pt x="106" y="14"/>
                    <a:pt x="106" y="14"/>
                  </a:cubicBezTo>
                  <a:cubicBezTo>
                    <a:pt x="107" y="14"/>
                    <a:pt x="107" y="14"/>
                    <a:pt x="107" y="14"/>
                  </a:cubicBezTo>
                  <a:close/>
                  <a:moveTo>
                    <a:pt x="114" y="15"/>
                  </a:moveTo>
                  <a:cubicBezTo>
                    <a:pt x="114" y="15"/>
                    <a:pt x="114" y="15"/>
                    <a:pt x="114" y="15"/>
                  </a:cubicBezTo>
                  <a:cubicBezTo>
                    <a:pt x="115" y="15"/>
                    <a:pt x="115" y="16"/>
                    <a:pt x="116" y="16"/>
                  </a:cubicBezTo>
                  <a:cubicBezTo>
                    <a:pt x="115" y="15"/>
                    <a:pt x="115" y="15"/>
                    <a:pt x="115" y="15"/>
                  </a:cubicBezTo>
                  <a:cubicBezTo>
                    <a:pt x="115" y="15"/>
                    <a:pt x="114" y="15"/>
                    <a:pt x="114" y="15"/>
                  </a:cubicBezTo>
                  <a:close/>
                  <a:moveTo>
                    <a:pt x="110" y="15"/>
                  </a:moveTo>
                  <a:cubicBezTo>
                    <a:pt x="109" y="15"/>
                    <a:pt x="109" y="15"/>
                    <a:pt x="109" y="16"/>
                  </a:cubicBezTo>
                  <a:cubicBezTo>
                    <a:pt x="109" y="16"/>
                    <a:pt x="110" y="16"/>
                    <a:pt x="110" y="16"/>
                  </a:cubicBezTo>
                  <a:cubicBezTo>
                    <a:pt x="110" y="16"/>
                    <a:pt x="110" y="16"/>
                    <a:pt x="110" y="16"/>
                  </a:cubicBezTo>
                  <a:cubicBezTo>
                    <a:pt x="110" y="16"/>
                    <a:pt x="110" y="16"/>
                    <a:pt x="109" y="16"/>
                  </a:cubicBezTo>
                  <a:cubicBezTo>
                    <a:pt x="110" y="16"/>
                    <a:pt x="110" y="16"/>
                    <a:pt x="110" y="16"/>
                  </a:cubicBezTo>
                  <a:cubicBezTo>
                    <a:pt x="110" y="16"/>
                    <a:pt x="110" y="16"/>
                    <a:pt x="109" y="16"/>
                  </a:cubicBezTo>
                  <a:cubicBezTo>
                    <a:pt x="109" y="16"/>
                    <a:pt x="109" y="16"/>
                    <a:pt x="108" y="16"/>
                  </a:cubicBezTo>
                  <a:cubicBezTo>
                    <a:pt x="108" y="16"/>
                    <a:pt x="108" y="16"/>
                    <a:pt x="108" y="15"/>
                  </a:cubicBezTo>
                  <a:cubicBezTo>
                    <a:pt x="107" y="15"/>
                    <a:pt x="107" y="15"/>
                    <a:pt x="107" y="15"/>
                  </a:cubicBezTo>
                  <a:cubicBezTo>
                    <a:pt x="107" y="15"/>
                    <a:pt x="107" y="15"/>
                    <a:pt x="106" y="15"/>
                  </a:cubicBezTo>
                  <a:cubicBezTo>
                    <a:pt x="106" y="15"/>
                    <a:pt x="106" y="15"/>
                    <a:pt x="106" y="15"/>
                  </a:cubicBezTo>
                  <a:cubicBezTo>
                    <a:pt x="106" y="15"/>
                    <a:pt x="106" y="15"/>
                    <a:pt x="106" y="15"/>
                  </a:cubicBezTo>
                  <a:cubicBezTo>
                    <a:pt x="106" y="15"/>
                    <a:pt x="107" y="15"/>
                    <a:pt x="107" y="15"/>
                  </a:cubicBezTo>
                  <a:cubicBezTo>
                    <a:pt x="107" y="15"/>
                    <a:pt x="107" y="14"/>
                    <a:pt x="107" y="14"/>
                  </a:cubicBezTo>
                  <a:cubicBezTo>
                    <a:pt x="107" y="14"/>
                    <a:pt x="107" y="14"/>
                    <a:pt x="107" y="14"/>
                  </a:cubicBezTo>
                  <a:cubicBezTo>
                    <a:pt x="107" y="14"/>
                    <a:pt x="107" y="14"/>
                    <a:pt x="106" y="14"/>
                  </a:cubicBezTo>
                  <a:cubicBezTo>
                    <a:pt x="106" y="14"/>
                    <a:pt x="106" y="14"/>
                    <a:pt x="106" y="15"/>
                  </a:cubicBezTo>
                  <a:cubicBezTo>
                    <a:pt x="106" y="15"/>
                    <a:pt x="105" y="14"/>
                    <a:pt x="104" y="15"/>
                  </a:cubicBezTo>
                  <a:cubicBezTo>
                    <a:pt x="104" y="15"/>
                    <a:pt x="104" y="15"/>
                    <a:pt x="104" y="15"/>
                  </a:cubicBezTo>
                  <a:cubicBezTo>
                    <a:pt x="104" y="15"/>
                    <a:pt x="104" y="15"/>
                    <a:pt x="103" y="15"/>
                  </a:cubicBezTo>
                  <a:cubicBezTo>
                    <a:pt x="102" y="15"/>
                    <a:pt x="102" y="16"/>
                    <a:pt x="102" y="16"/>
                  </a:cubicBezTo>
                  <a:cubicBezTo>
                    <a:pt x="103" y="16"/>
                    <a:pt x="103" y="16"/>
                    <a:pt x="103" y="16"/>
                  </a:cubicBezTo>
                  <a:cubicBezTo>
                    <a:pt x="103" y="16"/>
                    <a:pt x="104" y="17"/>
                    <a:pt x="104" y="16"/>
                  </a:cubicBezTo>
                  <a:cubicBezTo>
                    <a:pt x="104" y="16"/>
                    <a:pt x="104" y="17"/>
                    <a:pt x="105" y="16"/>
                  </a:cubicBezTo>
                  <a:cubicBezTo>
                    <a:pt x="106" y="16"/>
                    <a:pt x="106" y="16"/>
                    <a:pt x="106" y="16"/>
                  </a:cubicBezTo>
                  <a:cubicBezTo>
                    <a:pt x="106" y="16"/>
                    <a:pt x="106" y="16"/>
                    <a:pt x="106" y="16"/>
                  </a:cubicBezTo>
                  <a:cubicBezTo>
                    <a:pt x="106" y="17"/>
                    <a:pt x="106" y="17"/>
                    <a:pt x="105" y="17"/>
                  </a:cubicBezTo>
                  <a:cubicBezTo>
                    <a:pt x="105" y="17"/>
                    <a:pt x="105" y="17"/>
                    <a:pt x="105" y="17"/>
                  </a:cubicBezTo>
                  <a:cubicBezTo>
                    <a:pt x="105" y="17"/>
                    <a:pt x="106" y="17"/>
                    <a:pt x="106" y="17"/>
                  </a:cubicBezTo>
                  <a:cubicBezTo>
                    <a:pt x="106" y="17"/>
                    <a:pt x="106" y="17"/>
                    <a:pt x="107" y="17"/>
                  </a:cubicBezTo>
                  <a:cubicBezTo>
                    <a:pt x="107" y="17"/>
                    <a:pt x="107" y="17"/>
                    <a:pt x="108" y="17"/>
                  </a:cubicBezTo>
                  <a:cubicBezTo>
                    <a:pt x="108" y="17"/>
                    <a:pt x="108" y="17"/>
                    <a:pt x="109" y="17"/>
                  </a:cubicBezTo>
                  <a:cubicBezTo>
                    <a:pt x="109" y="17"/>
                    <a:pt x="109" y="17"/>
                    <a:pt x="110" y="17"/>
                  </a:cubicBezTo>
                  <a:cubicBezTo>
                    <a:pt x="111" y="17"/>
                    <a:pt x="111" y="17"/>
                    <a:pt x="112" y="18"/>
                  </a:cubicBezTo>
                  <a:cubicBezTo>
                    <a:pt x="112" y="18"/>
                    <a:pt x="113" y="18"/>
                    <a:pt x="113" y="18"/>
                  </a:cubicBezTo>
                  <a:cubicBezTo>
                    <a:pt x="114" y="17"/>
                    <a:pt x="114" y="17"/>
                    <a:pt x="114" y="17"/>
                  </a:cubicBezTo>
                  <a:cubicBezTo>
                    <a:pt x="114" y="17"/>
                    <a:pt x="114" y="17"/>
                    <a:pt x="114" y="16"/>
                  </a:cubicBezTo>
                  <a:cubicBezTo>
                    <a:pt x="113" y="16"/>
                    <a:pt x="113" y="16"/>
                    <a:pt x="113" y="17"/>
                  </a:cubicBezTo>
                  <a:cubicBezTo>
                    <a:pt x="112" y="16"/>
                    <a:pt x="112" y="16"/>
                    <a:pt x="112" y="16"/>
                  </a:cubicBezTo>
                  <a:cubicBezTo>
                    <a:pt x="112" y="16"/>
                    <a:pt x="112" y="16"/>
                    <a:pt x="112" y="16"/>
                  </a:cubicBezTo>
                  <a:cubicBezTo>
                    <a:pt x="112" y="16"/>
                    <a:pt x="112" y="15"/>
                    <a:pt x="112" y="15"/>
                  </a:cubicBezTo>
                  <a:cubicBezTo>
                    <a:pt x="111" y="15"/>
                    <a:pt x="111" y="15"/>
                    <a:pt x="111" y="15"/>
                  </a:cubicBezTo>
                  <a:cubicBezTo>
                    <a:pt x="111" y="15"/>
                    <a:pt x="111" y="15"/>
                    <a:pt x="110" y="15"/>
                  </a:cubicBezTo>
                  <a:cubicBezTo>
                    <a:pt x="110" y="15"/>
                    <a:pt x="110" y="15"/>
                    <a:pt x="110" y="15"/>
                  </a:cubicBezTo>
                  <a:close/>
                  <a:moveTo>
                    <a:pt x="40" y="36"/>
                  </a:moveTo>
                  <a:cubicBezTo>
                    <a:pt x="40" y="36"/>
                    <a:pt x="40" y="36"/>
                    <a:pt x="40" y="37"/>
                  </a:cubicBezTo>
                  <a:cubicBezTo>
                    <a:pt x="40" y="37"/>
                    <a:pt x="40" y="36"/>
                    <a:pt x="40" y="36"/>
                  </a:cubicBezTo>
                  <a:cubicBezTo>
                    <a:pt x="41" y="36"/>
                    <a:pt x="41" y="36"/>
                    <a:pt x="41" y="36"/>
                  </a:cubicBezTo>
                  <a:cubicBezTo>
                    <a:pt x="40" y="36"/>
                    <a:pt x="40" y="36"/>
                    <a:pt x="40" y="36"/>
                  </a:cubicBezTo>
                  <a:close/>
                  <a:moveTo>
                    <a:pt x="99" y="15"/>
                  </a:moveTo>
                  <a:cubicBezTo>
                    <a:pt x="99" y="15"/>
                    <a:pt x="99" y="15"/>
                    <a:pt x="100" y="15"/>
                  </a:cubicBezTo>
                  <a:cubicBezTo>
                    <a:pt x="100" y="15"/>
                    <a:pt x="100" y="15"/>
                    <a:pt x="100" y="15"/>
                  </a:cubicBezTo>
                  <a:cubicBezTo>
                    <a:pt x="100" y="15"/>
                    <a:pt x="100" y="15"/>
                    <a:pt x="101" y="15"/>
                  </a:cubicBezTo>
                  <a:cubicBezTo>
                    <a:pt x="101" y="15"/>
                    <a:pt x="101" y="15"/>
                    <a:pt x="101" y="15"/>
                  </a:cubicBezTo>
                  <a:cubicBezTo>
                    <a:pt x="102" y="15"/>
                    <a:pt x="102" y="15"/>
                    <a:pt x="102" y="15"/>
                  </a:cubicBezTo>
                  <a:cubicBezTo>
                    <a:pt x="102" y="15"/>
                    <a:pt x="102" y="14"/>
                    <a:pt x="103" y="14"/>
                  </a:cubicBezTo>
                  <a:cubicBezTo>
                    <a:pt x="103" y="14"/>
                    <a:pt x="103" y="14"/>
                    <a:pt x="103" y="15"/>
                  </a:cubicBezTo>
                  <a:cubicBezTo>
                    <a:pt x="103" y="15"/>
                    <a:pt x="103" y="15"/>
                    <a:pt x="103" y="15"/>
                  </a:cubicBezTo>
                  <a:cubicBezTo>
                    <a:pt x="103" y="15"/>
                    <a:pt x="103" y="15"/>
                    <a:pt x="103" y="15"/>
                  </a:cubicBezTo>
                  <a:cubicBezTo>
                    <a:pt x="103" y="15"/>
                    <a:pt x="103" y="15"/>
                    <a:pt x="104" y="14"/>
                  </a:cubicBezTo>
                  <a:cubicBezTo>
                    <a:pt x="104" y="14"/>
                    <a:pt x="104" y="14"/>
                    <a:pt x="104"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3"/>
                    <a:pt x="105" y="13"/>
                    <a:pt x="104" y="13"/>
                  </a:cubicBezTo>
                  <a:cubicBezTo>
                    <a:pt x="104" y="13"/>
                    <a:pt x="104" y="13"/>
                    <a:pt x="104" y="14"/>
                  </a:cubicBezTo>
                  <a:cubicBezTo>
                    <a:pt x="104" y="14"/>
                    <a:pt x="103" y="14"/>
                    <a:pt x="103" y="13"/>
                  </a:cubicBezTo>
                  <a:cubicBezTo>
                    <a:pt x="103" y="13"/>
                    <a:pt x="103" y="13"/>
                    <a:pt x="102" y="13"/>
                  </a:cubicBezTo>
                  <a:cubicBezTo>
                    <a:pt x="102" y="13"/>
                    <a:pt x="102" y="13"/>
                    <a:pt x="102" y="13"/>
                  </a:cubicBezTo>
                  <a:cubicBezTo>
                    <a:pt x="102" y="14"/>
                    <a:pt x="102" y="14"/>
                    <a:pt x="101" y="14"/>
                  </a:cubicBezTo>
                  <a:cubicBezTo>
                    <a:pt x="101" y="14"/>
                    <a:pt x="101" y="14"/>
                    <a:pt x="101" y="14"/>
                  </a:cubicBezTo>
                  <a:cubicBezTo>
                    <a:pt x="100" y="14"/>
                    <a:pt x="100" y="14"/>
                    <a:pt x="99" y="14"/>
                  </a:cubicBezTo>
                  <a:cubicBezTo>
                    <a:pt x="99" y="14"/>
                    <a:pt x="99" y="14"/>
                    <a:pt x="98" y="14"/>
                  </a:cubicBezTo>
                  <a:cubicBezTo>
                    <a:pt x="98" y="14"/>
                    <a:pt x="98" y="14"/>
                    <a:pt x="98" y="14"/>
                  </a:cubicBezTo>
                  <a:cubicBezTo>
                    <a:pt x="98" y="15"/>
                    <a:pt x="98" y="15"/>
                    <a:pt x="98" y="15"/>
                  </a:cubicBezTo>
                  <a:cubicBezTo>
                    <a:pt x="98" y="15"/>
                    <a:pt x="99" y="15"/>
                    <a:pt x="99" y="15"/>
                  </a:cubicBezTo>
                  <a:close/>
                  <a:moveTo>
                    <a:pt x="44" y="35"/>
                  </a:moveTo>
                  <a:cubicBezTo>
                    <a:pt x="44" y="35"/>
                    <a:pt x="44" y="35"/>
                    <a:pt x="43" y="35"/>
                  </a:cubicBezTo>
                  <a:cubicBezTo>
                    <a:pt x="43" y="35"/>
                    <a:pt x="43" y="35"/>
                    <a:pt x="43" y="36"/>
                  </a:cubicBezTo>
                  <a:cubicBezTo>
                    <a:pt x="43" y="36"/>
                    <a:pt x="43" y="36"/>
                    <a:pt x="42" y="36"/>
                  </a:cubicBezTo>
                  <a:cubicBezTo>
                    <a:pt x="42" y="36"/>
                    <a:pt x="42" y="36"/>
                    <a:pt x="41" y="36"/>
                  </a:cubicBezTo>
                  <a:cubicBezTo>
                    <a:pt x="41" y="36"/>
                    <a:pt x="41" y="36"/>
                    <a:pt x="41" y="36"/>
                  </a:cubicBezTo>
                  <a:cubicBezTo>
                    <a:pt x="41" y="36"/>
                    <a:pt x="42" y="36"/>
                    <a:pt x="43" y="36"/>
                  </a:cubicBezTo>
                  <a:cubicBezTo>
                    <a:pt x="43" y="36"/>
                    <a:pt x="44" y="35"/>
                    <a:pt x="44" y="35"/>
                  </a:cubicBezTo>
                  <a:cubicBezTo>
                    <a:pt x="44" y="35"/>
                    <a:pt x="44" y="35"/>
                    <a:pt x="45" y="35"/>
                  </a:cubicBezTo>
                  <a:cubicBezTo>
                    <a:pt x="45" y="35"/>
                    <a:pt x="45" y="35"/>
                    <a:pt x="44" y="35"/>
                  </a:cubicBezTo>
                  <a:close/>
                  <a:moveTo>
                    <a:pt x="122" y="16"/>
                  </a:moveTo>
                  <a:cubicBezTo>
                    <a:pt x="122" y="16"/>
                    <a:pt x="122" y="16"/>
                    <a:pt x="122" y="16"/>
                  </a:cubicBezTo>
                  <a:cubicBezTo>
                    <a:pt x="122" y="17"/>
                    <a:pt x="122" y="17"/>
                    <a:pt x="123" y="17"/>
                  </a:cubicBezTo>
                  <a:cubicBezTo>
                    <a:pt x="123" y="17"/>
                    <a:pt x="123" y="17"/>
                    <a:pt x="124" y="18"/>
                  </a:cubicBezTo>
                  <a:cubicBezTo>
                    <a:pt x="124" y="18"/>
                    <a:pt x="124" y="18"/>
                    <a:pt x="124" y="18"/>
                  </a:cubicBezTo>
                  <a:cubicBezTo>
                    <a:pt x="124" y="18"/>
                    <a:pt x="125" y="18"/>
                    <a:pt x="125" y="18"/>
                  </a:cubicBezTo>
                  <a:cubicBezTo>
                    <a:pt x="125" y="18"/>
                    <a:pt x="125" y="18"/>
                    <a:pt x="126" y="18"/>
                  </a:cubicBezTo>
                  <a:cubicBezTo>
                    <a:pt x="126" y="18"/>
                    <a:pt x="126" y="18"/>
                    <a:pt x="126" y="18"/>
                  </a:cubicBezTo>
                  <a:cubicBezTo>
                    <a:pt x="126" y="18"/>
                    <a:pt x="126" y="18"/>
                    <a:pt x="126" y="18"/>
                  </a:cubicBezTo>
                  <a:cubicBezTo>
                    <a:pt x="125" y="17"/>
                    <a:pt x="125" y="17"/>
                    <a:pt x="125" y="17"/>
                  </a:cubicBezTo>
                  <a:cubicBezTo>
                    <a:pt x="125" y="17"/>
                    <a:pt x="125" y="17"/>
                    <a:pt x="125" y="17"/>
                  </a:cubicBezTo>
                  <a:cubicBezTo>
                    <a:pt x="125" y="17"/>
                    <a:pt x="125" y="17"/>
                    <a:pt x="125" y="17"/>
                  </a:cubicBezTo>
                  <a:cubicBezTo>
                    <a:pt x="125" y="16"/>
                    <a:pt x="125" y="16"/>
                    <a:pt x="125" y="16"/>
                  </a:cubicBezTo>
                  <a:cubicBezTo>
                    <a:pt x="124" y="16"/>
                    <a:pt x="124" y="16"/>
                    <a:pt x="124" y="16"/>
                  </a:cubicBezTo>
                  <a:cubicBezTo>
                    <a:pt x="124" y="16"/>
                    <a:pt x="123" y="16"/>
                    <a:pt x="123" y="16"/>
                  </a:cubicBezTo>
                  <a:cubicBezTo>
                    <a:pt x="123" y="16"/>
                    <a:pt x="123" y="16"/>
                    <a:pt x="123" y="15"/>
                  </a:cubicBezTo>
                  <a:cubicBezTo>
                    <a:pt x="122" y="15"/>
                    <a:pt x="122" y="15"/>
                    <a:pt x="122" y="15"/>
                  </a:cubicBezTo>
                  <a:cubicBezTo>
                    <a:pt x="122" y="15"/>
                    <a:pt x="122" y="15"/>
                    <a:pt x="121" y="16"/>
                  </a:cubicBezTo>
                  <a:cubicBezTo>
                    <a:pt x="121" y="16"/>
                    <a:pt x="121" y="16"/>
                    <a:pt x="121" y="16"/>
                  </a:cubicBezTo>
                  <a:cubicBezTo>
                    <a:pt x="121" y="16"/>
                    <a:pt x="122" y="16"/>
                    <a:pt x="122" y="16"/>
                  </a:cubicBezTo>
                  <a:close/>
                  <a:moveTo>
                    <a:pt x="48" y="30"/>
                  </a:moveTo>
                  <a:cubicBezTo>
                    <a:pt x="48" y="30"/>
                    <a:pt x="47" y="30"/>
                    <a:pt x="47" y="30"/>
                  </a:cubicBezTo>
                  <a:cubicBezTo>
                    <a:pt x="47" y="31"/>
                    <a:pt x="47" y="31"/>
                    <a:pt x="47" y="31"/>
                  </a:cubicBezTo>
                  <a:cubicBezTo>
                    <a:pt x="48" y="31"/>
                    <a:pt x="48" y="31"/>
                    <a:pt x="48" y="31"/>
                  </a:cubicBezTo>
                  <a:cubicBezTo>
                    <a:pt x="48" y="30"/>
                    <a:pt x="48" y="30"/>
                    <a:pt x="49" y="30"/>
                  </a:cubicBezTo>
                  <a:cubicBezTo>
                    <a:pt x="49" y="30"/>
                    <a:pt x="49" y="30"/>
                    <a:pt x="49" y="30"/>
                  </a:cubicBezTo>
                  <a:cubicBezTo>
                    <a:pt x="48" y="30"/>
                    <a:pt x="48" y="30"/>
                    <a:pt x="48" y="30"/>
                  </a:cubicBezTo>
                  <a:close/>
                  <a:moveTo>
                    <a:pt x="60" y="31"/>
                  </a:moveTo>
                  <a:cubicBezTo>
                    <a:pt x="59" y="31"/>
                    <a:pt x="59" y="31"/>
                    <a:pt x="59" y="31"/>
                  </a:cubicBezTo>
                  <a:cubicBezTo>
                    <a:pt x="59" y="31"/>
                    <a:pt x="58" y="31"/>
                    <a:pt x="58" y="32"/>
                  </a:cubicBezTo>
                  <a:cubicBezTo>
                    <a:pt x="58" y="32"/>
                    <a:pt x="58" y="32"/>
                    <a:pt x="58" y="32"/>
                  </a:cubicBezTo>
                  <a:cubicBezTo>
                    <a:pt x="57" y="32"/>
                    <a:pt x="57" y="32"/>
                    <a:pt x="57" y="32"/>
                  </a:cubicBezTo>
                  <a:cubicBezTo>
                    <a:pt x="57" y="32"/>
                    <a:pt x="57" y="32"/>
                    <a:pt x="57" y="32"/>
                  </a:cubicBezTo>
                  <a:cubicBezTo>
                    <a:pt x="57" y="32"/>
                    <a:pt x="57" y="33"/>
                    <a:pt x="56" y="33"/>
                  </a:cubicBezTo>
                  <a:cubicBezTo>
                    <a:pt x="57" y="33"/>
                    <a:pt x="57" y="33"/>
                    <a:pt x="57" y="33"/>
                  </a:cubicBezTo>
                  <a:cubicBezTo>
                    <a:pt x="57" y="33"/>
                    <a:pt x="58" y="33"/>
                    <a:pt x="58" y="32"/>
                  </a:cubicBezTo>
                  <a:cubicBezTo>
                    <a:pt x="58" y="32"/>
                    <a:pt x="58" y="32"/>
                    <a:pt x="59" y="32"/>
                  </a:cubicBezTo>
                  <a:cubicBezTo>
                    <a:pt x="59" y="32"/>
                    <a:pt x="59" y="32"/>
                    <a:pt x="59" y="32"/>
                  </a:cubicBezTo>
                  <a:cubicBezTo>
                    <a:pt x="59" y="32"/>
                    <a:pt x="60" y="31"/>
                    <a:pt x="60" y="31"/>
                  </a:cubicBezTo>
                  <a:cubicBezTo>
                    <a:pt x="60" y="31"/>
                    <a:pt x="60" y="31"/>
                    <a:pt x="60" y="31"/>
                  </a:cubicBezTo>
                  <a:close/>
                  <a:moveTo>
                    <a:pt x="115" y="14"/>
                  </a:moveTo>
                  <a:cubicBezTo>
                    <a:pt x="116" y="14"/>
                    <a:pt x="116" y="14"/>
                    <a:pt x="116" y="14"/>
                  </a:cubicBezTo>
                  <a:cubicBezTo>
                    <a:pt x="116" y="14"/>
                    <a:pt x="116" y="14"/>
                    <a:pt x="115" y="14"/>
                  </a:cubicBezTo>
                  <a:cubicBezTo>
                    <a:pt x="115" y="14"/>
                    <a:pt x="115" y="14"/>
                    <a:pt x="115" y="14"/>
                  </a:cubicBezTo>
                  <a:cubicBezTo>
                    <a:pt x="116" y="15"/>
                    <a:pt x="116" y="15"/>
                    <a:pt x="116" y="15"/>
                  </a:cubicBezTo>
                  <a:cubicBezTo>
                    <a:pt x="116" y="15"/>
                    <a:pt x="116" y="15"/>
                    <a:pt x="116" y="15"/>
                  </a:cubicBezTo>
                  <a:cubicBezTo>
                    <a:pt x="117" y="15"/>
                    <a:pt x="117" y="15"/>
                    <a:pt x="117" y="15"/>
                  </a:cubicBezTo>
                  <a:cubicBezTo>
                    <a:pt x="117" y="15"/>
                    <a:pt x="117" y="15"/>
                    <a:pt x="118" y="15"/>
                  </a:cubicBezTo>
                  <a:cubicBezTo>
                    <a:pt x="118" y="15"/>
                    <a:pt x="118" y="15"/>
                    <a:pt x="118" y="15"/>
                  </a:cubicBezTo>
                  <a:cubicBezTo>
                    <a:pt x="119" y="15"/>
                    <a:pt x="119" y="15"/>
                    <a:pt x="119" y="15"/>
                  </a:cubicBezTo>
                  <a:cubicBezTo>
                    <a:pt x="119" y="16"/>
                    <a:pt x="119" y="16"/>
                    <a:pt x="120" y="16"/>
                  </a:cubicBezTo>
                  <a:cubicBezTo>
                    <a:pt x="120" y="16"/>
                    <a:pt x="120" y="16"/>
                    <a:pt x="121" y="16"/>
                  </a:cubicBezTo>
                  <a:cubicBezTo>
                    <a:pt x="121" y="16"/>
                    <a:pt x="121" y="16"/>
                    <a:pt x="121" y="16"/>
                  </a:cubicBezTo>
                  <a:cubicBezTo>
                    <a:pt x="121" y="16"/>
                    <a:pt x="121" y="16"/>
                    <a:pt x="121" y="16"/>
                  </a:cubicBezTo>
                  <a:cubicBezTo>
                    <a:pt x="121" y="16"/>
                    <a:pt x="121" y="16"/>
                    <a:pt x="121" y="15"/>
                  </a:cubicBezTo>
                  <a:cubicBezTo>
                    <a:pt x="120" y="15"/>
                    <a:pt x="120" y="15"/>
                    <a:pt x="120" y="15"/>
                  </a:cubicBezTo>
                  <a:cubicBezTo>
                    <a:pt x="120" y="15"/>
                    <a:pt x="120" y="15"/>
                    <a:pt x="120" y="15"/>
                  </a:cubicBezTo>
                  <a:cubicBezTo>
                    <a:pt x="119" y="15"/>
                    <a:pt x="119" y="15"/>
                    <a:pt x="119" y="14"/>
                  </a:cubicBezTo>
                  <a:cubicBezTo>
                    <a:pt x="119" y="14"/>
                    <a:pt x="119" y="14"/>
                    <a:pt x="119" y="14"/>
                  </a:cubicBezTo>
                  <a:cubicBezTo>
                    <a:pt x="118" y="14"/>
                    <a:pt x="118" y="14"/>
                    <a:pt x="118" y="14"/>
                  </a:cubicBezTo>
                  <a:cubicBezTo>
                    <a:pt x="118" y="14"/>
                    <a:pt x="118" y="14"/>
                    <a:pt x="118" y="14"/>
                  </a:cubicBezTo>
                  <a:cubicBezTo>
                    <a:pt x="117" y="14"/>
                    <a:pt x="117" y="13"/>
                    <a:pt x="116" y="13"/>
                  </a:cubicBezTo>
                  <a:cubicBezTo>
                    <a:pt x="116" y="13"/>
                    <a:pt x="116" y="13"/>
                    <a:pt x="115" y="13"/>
                  </a:cubicBezTo>
                  <a:cubicBezTo>
                    <a:pt x="115" y="13"/>
                    <a:pt x="115" y="13"/>
                    <a:pt x="115" y="13"/>
                  </a:cubicBezTo>
                  <a:cubicBezTo>
                    <a:pt x="115" y="13"/>
                    <a:pt x="115" y="13"/>
                    <a:pt x="115" y="14"/>
                  </a:cubicBezTo>
                  <a:cubicBezTo>
                    <a:pt x="115" y="14"/>
                    <a:pt x="115" y="14"/>
                    <a:pt x="115" y="14"/>
                  </a:cubicBezTo>
                  <a:close/>
                  <a:moveTo>
                    <a:pt x="145" y="46"/>
                  </a:moveTo>
                  <a:cubicBezTo>
                    <a:pt x="145" y="46"/>
                    <a:pt x="145" y="46"/>
                    <a:pt x="145" y="46"/>
                  </a:cubicBezTo>
                  <a:cubicBezTo>
                    <a:pt x="145" y="46"/>
                    <a:pt x="145" y="46"/>
                    <a:pt x="145" y="46"/>
                  </a:cubicBezTo>
                  <a:cubicBezTo>
                    <a:pt x="145" y="46"/>
                    <a:pt x="145" y="46"/>
                    <a:pt x="145" y="46"/>
                  </a:cubicBezTo>
                  <a:cubicBezTo>
                    <a:pt x="145" y="46"/>
                    <a:pt x="145" y="46"/>
                    <a:pt x="145" y="46"/>
                  </a:cubicBezTo>
                  <a:close/>
                  <a:moveTo>
                    <a:pt x="148" y="46"/>
                  </a:moveTo>
                  <a:cubicBezTo>
                    <a:pt x="148" y="46"/>
                    <a:pt x="148" y="46"/>
                    <a:pt x="148" y="47"/>
                  </a:cubicBezTo>
                  <a:cubicBezTo>
                    <a:pt x="148" y="46"/>
                    <a:pt x="148" y="46"/>
                    <a:pt x="148" y="46"/>
                  </a:cubicBezTo>
                  <a:cubicBezTo>
                    <a:pt x="148" y="46"/>
                    <a:pt x="148" y="46"/>
                    <a:pt x="148" y="45"/>
                  </a:cubicBezTo>
                  <a:cubicBezTo>
                    <a:pt x="148" y="46"/>
                    <a:pt x="148" y="46"/>
                    <a:pt x="148" y="46"/>
                  </a:cubicBezTo>
                  <a:close/>
                  <a:moveTo>
                    <a:pt x="123" y="96"/>
                  </a:moveTo>
                  <a:cubicBezTo>
                    <a:pt x="121" y="95"/>
                    <a:pt x="121" y="96"/>
                    <a:pt x="123" y="97"/>
                  </a:cubicBezTo>
                  <a:cubicBezTo>
                    <a:pt x="124" y="98"/>
                    <a:pt x="124" y="97"/>
                    <a:pt x="124" y="97"/>
                  </a:cubicBezTo>
                  <a:cubicBezTo>
                    <a:pt x="124" y="97"/>
                    <a:pt x="124" y="96"/>
                    <a:pt x="123" y="96"/>
                  </a:cubicBezTo>
                  <a:close/>
                  <a:moveTo>
                    <a:pt x="134" y="39"/>
                  </a:moveTo>
                  <a:cubicBezTo>
                    <a:pt x="134" y="40"/>
                    <a:pt x="134" y="40"/>
                    <a:pt x="134" y="40"/>
                  </a:cubicBezTo>
                  <a:cubicBezTo>
                    <a:pt x="134" y="40"/>
                    <a:pt x="135" y="41"/>
                    <a:pt x="135" y="40"/>
                  </a:cubicBezTo>
                  <a:cubicBezTo>
                    <a:pt x="135" y="39"/>
                    <a:pt x="134" y="39"/>
                    <a:pt x="134" y="39"/>
                  </a:cubicBezTo>
                  <a:close/>
                  <a:moveTo>
                    <a:pt x="132" y="47"/>
                  </a:moveTo>
                  <a:cubicBezTo>
                    <a:pt x="132" y="47"/>
                    <a:pt x="133" y="47"/>
                    <a:pt x="134" y="47"/>
                  </a:cubicBezTo>
                  <a:cubicBezTo>
                    <a:pt x="134" y="47"/>
                    <a:pt x="134" y="47"/>
                    <a:pt x="134" y="46"/>
                  </a:cubicBezTo>
                  <a:cubicBezTo>
                    <a:pt x="133" y="46"/>
                    <a:pt x="133" y="47"/>
                    <a:pt x="133" y="47"/>
                  </a:cubicBezTo>
                  <a:cubicBezTo>
                    <a:pt x="132" y="47"/>
                    <a:pt x="132" y="47"/>
                    <a:pt x="132" y="47"/>
                  </a:cubicBezTo>
                  <a:close/>
                  <a:moveTo>
                    <a:pt x="157" y="68"/>
                  </a:moveTo>
                  <a:cubicBezTo>
                    <a:pt x="157" y="67"/>
                    <a:pt x="157" y="67"/>
                    <a:pt x="157" y="67"/>
                  </a:cubicBezTo>
                  <a:cubicBezTo>
                    <a:pt x="157" y="66"/>
                    <a:pt x="157" y="66"/>
                    <a:pt x="157" y="66"/>
                  </a:cubicBezTo>
                  <a:cubicBezTo>
                    <a:pt x="156" y="66"/>
                    <a:pt x="156" y="65"/>
                    <a:pt x="156" y="65"/>
                  </a:cubicBezTo>
                  <a:cubicBezTo>
                    <a:pt x="155" y="65"/>
                    <a:pt x="155" y="65"/>
                    <a:pt x="155" y="65"/>
                  </a:cubicBezTo>
                  <a:cubicBezTo>
                    <a:pt x="155" y="64"/>
                    <a:pt x="155" y="64"/>
                    <a:pt x="155" y="64"/>
                  </a:cubicBezTo>
                  <a:cubicBezTo>
                    <a:pt x="154" y="64"/>
                    <a:pt x="154" y="64"/>
                    <a:pt x="154" y="64"/>
                  </a:cubicBezTo>
                  <a:cubicBezTo>
                    <a:pt x="154" y="63"/>
                    <a:pt x="155" y="63"/>
                    <a:pt x="155" y="63"/>
                  </a:cubicBezTo>
                  <a:cubicBezTo>
                    <a:pt x="155" y="62"/>
                    <a:pt x="155" y="62"/>
                    <a:pt x="155" y="62"/>
                  </a:cubicBezTo>
                  <a:cubicBezTo>
                    <a:pt x="154" y="62"/>
                    <a:pt x="154" y="62"/>
                    <a:pt x="153" y="63"/>
                  </a:cubicBezTo>
                  <a:cubicBezTo>
                    <a:pt x="153" y="63"/>
                    <a:pt x="152" y="64"/>
                    <a:pt x="152" y="64"/>
                  </a:cubicBezTo>
                  <a:cubicBezTo>
                    <a:pt x="151" y="64"/>
                    <a:pt x="151" y="64"/>
                    <a:pt x="151" y="64"/>
                  </a:cubicBezTo>
                  <a:cubicBezTo>
                    <a:pt x="151" y="64"/>
                    <a:pt x="151" y="64"/>
                    <a:pt x="152" y="65"/>
                  </a:cubicBezTo>
                  <a:cubicBezTo>
                    <a:pt x="151" y="65"/>
                    <a:pt x="151" y="65"/>
                    <a:pt x="151" y="66"/>
                  </a:cubicBezTo>
                  <a:cubicBezTo>
                    <a:pt x="151" y="66"/>
                    <a:pt x="152" y="66"/>
                    <a:pt x="152" y="66"/>
                  </a:cubicBezTo>
                  <a:cubicBezTo>
                    <a:pt x="153" y="66"/>
                    <a:pt x="153" y="66"/>
                    <a:pt x="153" y="67"/>
                  </a:cubicBezTo>
                  <a:cubicBezTo>
                    <a:pt x="154" y="67"/>
                    <a:pt x="154" y="67"/>
                    <a:pt x="155" y="67"/>
                  </a:cubicBezTo>
                  <a:cubicBezTo>
                    <a:pt x="154" y="67"/>
                    <a:pt x="154" y="67"/>
                    <a:pt x="153" y="67"/>
                  </a:cubicBezTo>
                  <a:cubicBezTo>
                    <a:pt x="154" y="68"/>
                    <a:pt x="154" y="68"/>
                    <a:pt x="155" y="68"/>
                  </a:cubicBezTo>
                  <a:cubicBezTo>
                    <a:pt x="155" y="68"/>
                    <a:pt x="155" y="68"/>
                    <a:pt x="156" y="68"/>
                  </a:cubicBezTo>
                  <a:cubicBezTo>
                    <a:pt x="156" y="68"/>
                    <a:pt x="156" y="68"/>
                    <a:pt x="156" y="69"/>
                  </a:cubicBezTo>
                  <a:cubicBezTo>
                    <a:pt x="156" y="69"/>
                    <a:pt x="156" y="69"/>
                    <a:pt x="157" y="69"/>
                  </a:cubicBezTo>
                  <a:cubicBezTo>
                    <a:pt x="157" y="69"/>
                    <a:pt x="157" y="69"/>
                    <a:pt x="157" y="68"/>
                  </a:cubicBezTo>
                  <a:cubicBezTo>
                    <a:pt x="157" y="68"/>
                    <a:pt x="157" y="68"/>
                    <a:pt x="157" y="68"/>
                  </a:cubicBezTo>
                  <a:close/>
                  <a:moveTo>
                    <a:pt x="132" y="98"/>
                  </a:moveTo>
                  <a:cubicBezTo>
                    <a:pt x="132" y="98"/>
                    <a:pt x="132" y="97"/>
                    <a:pt x="131" y="96"/>
                  </a:cubicBezTo>
                  <a:cubicBezTo>
                    <a:pt x="130" y="96"/>
                    <a:pt x="129" y="96"/>
                    <a:pt x="129" y="96"/>
                  </a:cubicBezTo>
                  <a:cubicBezTo>
                    <a:pt x="129" y="95"/>
                    <a:pt x="128" y="96"/>
                    <a:pt x="128" y="96"/>
                  </a:cubicBezTo>
                  <a:cubicBezTo>
                    <a:pt x="128" y="96"/>
                    <a:pt x="129" y="96"/>
                    <a:pt x="128" y="97"/>
                  </a:cubicBezTo>
                  <a:cubicBezTo>
                    <a:pt x="127" y="97"/>
                    <a:pt x="129" y="97"/>
                    <a:pt x="129" y="97"/>
                  </a:cubicBezTo>
                  <a:cubicBezTo>
                    <a:pt x="129" y="97"/>
                    <a:pt x="128" y="98"/>
                    <a:pt x="128" y="97"/>
                  </a:cubicBezTo>
                  <a:cubicBezTo>
                    <a:pt x="127" y="97"/>
                    <a:pt x="126" y="96"/>
                    <a:pt x="126" y="97"/>
                  </a:cubicBezTo>
                  <a:cubicBezTo>
                    <a:pt x="126" y="98"/>
                    <a:pt x="127" y="98"/>
                    <a:pt x="127" y="98"/>
                  </a:cubicBezTo>
                  <a:cubicBezTo>
                    <a:pt x="128" y="98"/>
                    <a:pt x="128" y="98"/>
                    <a:pt x="129" y="98"/>
                  </a:cubicBezTo>
                  <a:cubicBezTo>
                    <a:pt x="129" y="98"/>
                    <a:pt x="129" y="99"/>
                    <a:pt x="129" y="99"/>
                  </a:cubicBezTo>
                  <a:cubicBezTo>
                    <a:pt x="130" y="99"/>
                    <a:pt x="130" y="98"/>
                    <a:pt x="130" y="98"/>
                  </a:cubicBezTo>
                  <a:cubicBezTo>
                    <a:pt x="131" y="99"/>
                    <a:pt x="131" y="99"/>
                    <a:pt x="131" y="99"/>
                  </a:cubicBezTo>
                  <a:cubicBezTo>
                    <a:pt x="131" y="99"/>
                    <a:pt x="133" y="100"/>
                    <a:pt x="133" y="99"/>
                  </a:cubicBezTo>
                  <a:cubicBezTo>
                    <a:pt x="133" y="98"/>
                    <a:pt x="132" y="98"/>
                    <a:pt x="132" y="98"/>
                  </a:cubicBezTo>
                  <a:close/>
                  <a:moveTo>
                    <a:pt x="127" y="94"/>
                  </a:moveTo>
                  <a:cubicBezTo>
                    <a:pt x="127" y="94"/>
                    <a:pt x="126" y="93"/>
                    <a:pt x="126" y="93"/>
                  </a:cubicBezTo>
                  <a:cubicBezTo>
                    <a:pt x="126" y="93"/>
                    <a:pt x="125" y="93"/>
                    <a:pt x="125" y="92"/>
                  </a:cubicBezTo>
                  <a:cubicBezTo>
                    <a:pt x="124" y="91"/>
                    <a:pt x="124" y="91"/>
                    <a:pt x="124" y="90"/>
                  </a:cubicBezTo>
                  <a:cubicBezTo>
                    <a:pt x="123" y="90"/>
                    <a:pt x="123" y="90"/>
                    <a:pt x="123" y="90"/>
                  </a:cubicBezTo>
                  <a:cubicBezTo>
                    <a:pt x="123" y="90"/>
                    <a:pt x="123" y="89"/>
                    <a:pt x="121" y="88"/>
                  </a:cubicBezTo>
                  <a:cubicBezTo>
                    <a:pt x="119" y="87"/>
                    <a:pt x="116" y="88"/>
                    <a:pt x="116" y="88"/>
                  </a:cubicBezTo>
                  <a:cubicBezTo>
                    <a:pt x="116" y="88"/>
                    <a:pt x="116" y="89"/>
                    <a:pt x="117" y="89"/>
                  </a:cubicBezTo>
                  <a:cubicBezTo>
                    <a:pt x="117" y="89"/>
                    <a:pt x="118" y="89"/>
                    <a:pt x="119" y="89"/>
                  </a:cubicBezTo>
                  <a:cubicBezTo>
                    <a:pt x="120" y="89"/>
                    <a:pt x="120" y="90"/>
                    <a:pt x="120" y="90"/>
                  </a:cubicBezTo>
                  <a:cubicBezTo>
                    <a:pt x="120" y="90"/>
                    <a:pt x="121" y="90"/>
                    <a:pt x="121" y="91"/>
                  </a:cubicBezTo>
                  <a:cubicBezTo>
                    <a:pt x="121" y="91"/>
                    <a:pt x="122" y="91"/>
                    <a:pt x="122" y="91"/>
                  </a:cubicBezTo>
                  <a:cubicBezTo>
                    <a:pt x="122" y="91"/>
                    <a:pt x="123" y="93"/>
                    <a:pt x="123" y="93"/>
                  </a:cubicBezTo>
                  <a:cubicBezTo>
                    <a:pt x="124" y="93"/>
                    <a:pt x="124" y="93"/>
                    <a:pt x="124" y="93"/>
                  </a:cubicBezTo>
                  <a:cubicBezTo>
                    <a:pt x="124" y="93"/>
                    <a:pt x="124" y="93"/>
                    <a:pt x="123" y="93"/>
                  </a:cubicBezTo>
                  <a:cubicBezTo>
                    <a:pt x="123" y="94"/>
                    <a:pt x="123" y="94"/>
                    <a:pt x="123" y="94"/>
                  </a:cubicBezTo>
                  <a:cubicBezTo>
                    <a:pt x="124" y="94"/>
                    <a:pt x="124" y="94"/>
                    <a:pt x="125" y="95"/>
                  </a:cubicBezTo>
                  <a:cubicBezTo>
                    <a:pt x="125" y="95"/>
                    <a:pt x="127" y="95"/>
                    <a:pt x="127" y="95"/>
                  </a:cubicBezTo>
                  <a:cubicBezTo>
                    <a:pt x="127" y="95"/>
                    <a:pt x="127" y="95"/>
                    <a:pt x="127" y="94"/>
                  </a:cubicBezTo>
                  <a:close/>
                  <a:moveTo>
                    <a:pt x="124" y="19"/>
                  </a:moveTo>
                  <a:cubicBezTo>
                    <a:pt x="124" y="19"/>
                    <a:pt x="124" y="20"/>
                    <a:pt x="123" y="19"/>
                  </a:cubicBezTo>
                  <a:cubicBezTo>
                    <a:pt x="123" y="19"/>
                    <a:pt x="123" y="19"/>
                    <a:pt x="123" y="19"/>
                  </a:cubicBezTo>
                  <a:cubicBezTo>
                    <a:pt x="123" y="19"/>
                    <a:pt x="122" y="19"/>
                    <a:pt x="122" y="19"/>
                  </a:cubicBezTo>
                  <a:cubicBezTo>
                    <a:pt x="122" y="19"/>
                    <a:pt x="122" y="19"/>
                    <a:pt x="122" y="19"/>
                  </a:cubicBezTo>
                  <a:cubicBezTo>
                    <a:pt x="122" y="19"/>
                    <a:pt x="121" y="19"/>
                    <a:pt x="121" y="18"/>
                  </a:cubicBezTo>
                  <a:cubicBezTo>
                    <a:pt x="121" y="18"/>
                    <a:pt x="121" y="18"/>
                    <a:pt x="121" y="18"/>
                  </a:cubicBezTo>
                  <a:cubicBezTo>
                    <a:pt x="121" y="18"/>
                    <a:pt x="121" y="18"/>
                    <a:pt x="121" y="17"/>
                  </a:cubicBezTo>
                  <a:cubicBezTo>
                    <a:pt x="121" y="17"/>
                    <a:pt x="121" y="17"/>
                    <a:pt x="120" y="17"/>
                  </a:cubicBezTo>
                  <a:cubicBezTo>
                    <a:pt x="120" y="17"/>
                    <a:pt x="120" y="17"/>
                    <a:pt x="120" y="17"/>
                  </a:cubicBezTo>
                  <a:cubicBezTo>
                    <a:pt x="120" y="17"/>
                    <a:pt x="120" y="17"/>
                    <a:pt x="120" y="17"/>
                  </a:cubicBezTo>
                  <a:cubicBezTo>
                    <a:pt x="120" y="17"/>
                    <a:pt x="119" y="17"/>
                    <a:pt x="119" y="17"/>
                  </a:cubicBezTo>
                  <a:cubicBezTo>
                    <a:pt x="119" y="17"/>
                    <a:pt x="119" y="17"/>
                    <a:pt x="118" y="17"/>
                  </a:cubicBezTo>
                  <a:cubicBezTo>
                    <a:pt x="118" y="17"/>
                    <a:pt x="119" y="18"/>
                    <a:pt x="119" y="18"/>
                  </a:cubicBezTo>
                  <a:cubicBezTo>
                    <a:pt x="119" y="18"/>
                    <a:pt x="118" y="17"/>
                    <a:pt x="118" y="17"/>
                  </a:cubicBezTo>
                  <a:cubicBezTo>
                    <a:pt x="118" y="17"/>
                    <a:pt x="118" y="17"/>
                    <a:pt x="118" y="17"/>
                  </a:cubicBezTo>
                  <a:cubicBezTo>
                    <a:pt x="118" y="17"/>
                    <a:pt x="117" y="17"/>
                    <a:pt x="117" y="17"/>
                  </a:cubicBezTo>
                  <a:cubicBezTo>
                    <a:pt x="117" y="17"/>
                    <a:pt x="117" y="17"/>
                    <a:pt x="117" y="17"/>
                  </a:cubicBezTo>
                  <a:cubicBezTo>
                    <a:pt x="117" y="17"/>
                    <a:pt x="117" y="17"/>
                    <a:pt x="117" y="17"/>
                  </a:cubicBezTo>
                  <a:cubicBezTo>
                    <a:pt x="117" y="17"/>
                    <a:pt x="117" y="17"/>
                    <a:pt x="116" y="17"/>
                  </a:cubicBezTo>
                  <a:cubicBezTo>
                    <a:pt x="116" y="16"/>
                    <a:pt x="116" y="16"/>
                    <a:pt x="116" y="16"/>
                  </a:cubicBezTo>
                  <a:cubicBezTo>
                    <a:pt x="116" y="16"/>
                    <a:pt x="116" y="16"/>
                    <a:pt x="116" y="16"/>
                  </a:cubicBezTo>
                  <a:cubicBezTo>
                    <a:pt x="115" y="16"/>
                    <a:pt x="115" y="16"/>
                    <a:pt x="115" y="16"/>
                  </a:cubicBezTo>
                  <a:cubicBezTo>
                    <a:pt x="115" y="16"/>
                    <a:pt x="115" y="16"/>
                    <a:pt x="115" y="16"/>
                  </a:cubicBezTo>
                  <a:cubicBezTo>
                    <a:pt x="115" y="16"/>
                    <a:pt x="115" y="16"/>
                    <a:pt x="115" y="17"/>
                  </a:cubicBezTo>
                  <a:cubicBezTo>
                    <a:pt x="115" y="17"/>
                    <a:pt x="115" y="17"/>
                    <a:pt x="115" y="17"/>
                  </a:cubicBezTo>
                  <a:cubicBezTo>
                    <a:pt x="115" y="17"/>
                    <a:pt x="115" y="17"/>
                    <a:pt x="116" y="17"/>
                  </a:cubicBezTo>
                  <a:cubicBezTo>
                    <a:pt x="116" y="17"/>
                    <a:pt x="116" y="17"/>
                    <a:pt x="116" y="18"/>
                  </a:cubicBezTo>
                  <a:cubicBezTo>
                    <a:pt x="116" y="18"/>
                    <a:pt x="116" y="18"/>
                    <a:pt x="116" y="18"/>
                  </a:cubicBezTo>
                  <a:cubicBezTo>
                    <a:pt x="117" y="18"/>
                    <a:pt x="117" y="18"/>
                    <a:pt x="117" y="18"/>
                  </a:cubicBezTo>
                  <a:cubicBezTo>
                    <a:pt x="118" y="18"/>
                    <a:pt x="118" y="18"/>
                    <a:pt x="118" y="18"/>
                  </a:cubicBezTo>
                  <a:cubicBezTo>
                    <a:pt x="118" y="19"/>
                    <a:pt x="118" y="19"/>
                    <a:pt x="118" y="19"/>
                  </a:cubicBezTo>
                  <a:cubicBezTo>
                    <a:pt x="119" y="19"/>
                    <a:pt x="119" y="19"/>
                    <a:pt x="119" y="19"/>
                  </a:cubicBezTo>
                  <a:cubicBezTo>
                    <a:pt x="119" y="19"/>
                    <a:pt x="119" y="19"/>
                    <a:pt x="120" y="19"/>
                  </a:cubicBezTo>
                  <a:cubicBezTo>
                    <a:pt x="120" y="19"/>
                    <a:pt x="120" y="19"/>
                    <a:pt x="121" y="20"/>
                  </a:cubicBezTo>
                  <a:cubicBezTo>
                    <a:pt x="121" y="19"/>
                    <a:pt x="121" y="19"/>
                    <a:pt x="121" y="19"/>
                  </a:cubicBezTo>
                  <a:cubicBezTo>
                    <a:pt x="121" y="19"/>
                    <a:pt x="121" y="19"/>
                    <a:pt x="121" y="19"/>
                  </a:cubicBezTo>
                  <a:cubicBezTo>
                    <a:pt x="121" y="19"/>
                    <a:pt x="122" y="19"/>
                    <a:pt x="122" y="19"/>
                  </a:cubicBezTo>
                  <a:cubicBezTo>
                    <a:pt x="122" y="19"/>
                    <a:pt x="122" y="19"/>
                    <a:pt x="122" y="19"/>
                  </a:cubicBezTo>
                  <a:cubicBezTo>
                    <a:pt x="122" y="19"/>
                    <a:pt x="122" y="19"/>
                    <a:pt x="122" y="20"/>
                  </a:cubicBezTo>
                  <a:cubicBezTo>
                    <a:pt x="122" y="20"/>
                    <a:pt x="122" y="20"/>
                    <a:pt x="122" y="20"/>
                  </a:cubicBezTo>
                  <a:cubicBezTo>
                    <a:pt x="122" y="20"/>
                    <a:pt x="122" y="20"/>
                    <a:pt x="122" y="20"/>
                  </a:cubicBezTo>
                  <a:cubicBezTo>
                    <a:pt x="123" y="20"/>
                    <a:pt x="123" y="21"/>
                    <a:pt x="123" y="21"/>
                  </a:cubicBezTo>
                  <a:cubicBezTo>
                    <a:pt x="123" y="21"/>
                    <a:pt x="123" y="21"/>
                    <a:pt x="123" y="21"/>
                  </a:cubicBezTo>
                  <a:cubicBezTo>
                    <a:pt x="124" y="21"/>
                    <a:pt x="124" y="21"/>
                    <a:pt x="125" y="21"/>
                  </a:cubicBezTo>
                  <a:cubicBezTo>
                    <a:pt x="125" y="21"/>
                    <a:pt x="125" y="21"/>
                    <a:pt x="125" y="20"/>
                  </a:cubicBezTo>
                  <a:cubicBezTo>
                    <a:pt x="125" y="20"/>
                    <a:pt x="124" y="19"/>
                    <a:pt x="124" y="19"/>
                  </a:cubicBezTo>
                  <a:close/>
                  <a:moveTo>
                    <a:pt x="139" y="35"/>
                  </a:moveTo>
                  <a:cubicBezTo>
                    <a:pt x="139" y="35"/>
                    <a:pt x="139" y="35"/>
                    <a:pt x="140" y="35"/>
                  </a:cubicBezTo>
                  <a:cubicBezTo>
                    <a:pt x="140" y="35"/>
                    <a:pt x="140" y="35"/>
                    <a:pt x="140" y="35"/>
                  </a:cubicBezTo>
                  <a:cubicBezTo>
                    <a:pt x="140" y="34"/>
                    <a:pt x="139" y="34"/>
                    <a:pt x="139" y="34"/>
                  </a:cubicBezTo>
                  <a:cubicBezTo>
                    <a:pt x="139" y="34"/>
                    <a:pt x="138" y="34"/>
                    <a:pt x="138" y="34"/>
                  </a:cubicBezTo>
                  <a:cubicBezTo>
                    <a:pt x="138" y="34"/>
                    <a:pt x="138" y="34"/>
                    <a:pt x="138" y="34"/>
                  </a:cubicBezTo>
                  <a:cubicBezTo>
                    <a:pt x="138" y="35"/>
                    <a:pt x="138" y="35"/>
                    <a:pt x="139" y="35"/>
                  </a:cubicBezTo>
                  <a:close/>
                  <a:moveTo>
                    <a:pt x="117" y="24"/>
                  </a:moveTo>
                  <a:cubicBezTo>
                    <a:pt x="117" y="24"/>
                    <a:pt x="117" y="24"/>
                    <a:pt x="117" y="24"/>
                  </a:cubicBezTo>
                  <a:cubicBezTo>
                    <a:pt x="117" y="24"/>
                    <a:pt x="117" y="24"/>
                    <a:pt x="117" y="23"/>
                  </a:cubicBezTo>
                  <a:cubicBezTo>
                    <a:pt x="117" y="23"/>
                    <a:pt x="117" y="23"/>
                    <a:pt x="116" y="23"/>
                  </a:cubicBezTo>
                  <a:cubicBezTo>
                    <a:pt x="116" y="23"/>
                    <a:pt x="116" y="23"/>
                    <a:pt x="116" y="24"/>
                  </a:cubicBezTo>
                  <a:cubicBezTo>
                    <a:pt x="116" y="24"/>
                    <a:pt x="117" y="24"/>
                    <a:pt x="117" y="24"/>
                  </a:cubicBezTo>
                  <a:close/>
                  <a:moveTo>
                    <a:pt x="116" y="18"/>
                  </a:moveTo>
                  <a:cubicBezTo>
                    <a:pt x="116" y="17"/>
                    <a:pt x="115" y="17"/>
                    <a:pt x="115" y="17"/>
                  </a:cubicBezTo>
                  <a:cubicBezTo>
                    <a:pt x="114" y="17"/>
                    <a:pt x="114" y="17"/>
                    <a:pt x="114" y="18"/>
                  </a:cubicBezTo>
                  <a:cubicBezTo>
                    <a:pt x="114" y="18"/>
                    <a:pt x="114" y="18"/>
                    <a:pt x="114" y="18"/>
                  </a:cubicBezTo>
                  <a:cubicBezTo>
                    <a:pt x="114" y="18"/>
                    <a:pt x="115" y="19"/>
                    <a:pt x="116" y="18"/>
                  </a:cubicBezTo>
                  <a:close/>
                  <a:moveTo>
                    <a:pt x="113" y="21"/>
                  </a:moveTo>
                  <a:cubicBezTo>
                    <a:pt x="113" y="21"/>
                    <a:pt x="113" y="21"/>
                    <a:pt x="113" y="21"/>
                  </a:cubicBezTo>
                  <a:cubicBezTo>
                    <a:pt x="113" y="20"/>
                    <a:pt x="113" y="20"/>
                    <a:pt x="113" y="20"/>
                  </a:cubicBezTo>
                  <a:cubicBezTo>
                    <a:pt x="114" y="20"/>
                    <a:pt x="114" y="20"/>
                    <a:pt x="114" y="20"/>
                  </a:cubicBezTo>
                  <a:cubicBezTo>
                    <a:pt x="114" y="20"/>
                    <a:pt x="114" y="19"/>
                    <a:pt x="114" y="19"/>
                  </a:cubicBezTo>
                  <a:cubicBezTo>
                    <a:pt x="113" y="19"/>
                    <a:pt x="113" y="19"/>
                    <a:pt x="113" y="19"/>
                  </a:cubicBezTo>
                  <a:cubicBezTo>
                    <a:pt x="113" y="19"/>
                    <a:pt x="112" y="19"/>
                    <a:pt x="112" y="19"/>
                  </a:cubicBezTo>
                  <a:cubicBezTo>
                    <a:pt x="112" y="19"/>
                    <a:pt x="112" y="19"/>
                    <a:pt x="112" y="19"/>
                  </a:cubicBezTo>
                  <a:cubicBezTo>
                    <a:pt x="111" y="19"/>
                    <a:pt x="111" y="19"/>
                    <a:pt x="111" y="19"/>
                  </a:cubicBezTo>
                  <a:cubicBezTo>
                    <a:pt x="111" y="19"/>
                    <a:pt x="111" y="19"/>
                    <a:pt x="110" y="19"/>
                  </a:cubicBezTo>
                  <a:cubicBezTo>
                    <a:pt x="110" y="20"/>
                    <a:pt x="110" y="21"/>
                    <a:pt x="110" y="21"/>
                  </a:cubicBezTo>
                  <a:cubicBezTo>
                    <a:pt x="110" y="21"/>
                    <a:pt x="110" y="21"/>
                    <a:pt x="110" y="21"/>
                  </a:cubicBezTo>
                  <a:cubicBezTo>
                    <a:pt x="110" y="21"/>
                    <a:pt x="110" y="21"/>
                    <a:pt x="110" y="20"/>
                  </a:cubicBezTo>
                  <a:cubicBezTo>
                    <a:pt x="110" y="20"/>
                    <a:pt x="110" y="20"/>
                    <a:pt x="110" y="20"/>
                  </a:cubicBezTo>
                  <a:cubicBezTo>
                    <a:pt x="110" y="20"/>
                    <a:pt x="110" y="20"/>
                    <a:pt x="109" y="20"/>
                  </a:cubicBezTo>
                  <a:cubicBezTo>
                    <a:pt x="110" y="20"/>
                    <a:pt x="110" y="20"/>
                    <a:pt x="110" y="20"/>
                  </a:cubicBezTo>
                  <a:cubicBezTo>
                    <a:pt x="110" y="20"/>
                    <a:pt x="110" y="20"/>
                    <a:pt x="110" y="20"/>
                  </a:cubicBezTo>
                  <a:cubicBezTo>
                    <a:pt x="109" y="20"/>
                    <a:pt x="109" y="20"/>
                    <a:pt x="109" y="19"/>
                  </a:cubicBezTo>
                  <a:cubicBezTo>
                    <a:pt x="109" y="19"/>
                    <a:pt x="109" y="19"/>
                    <a:pt x="109" y="19"/>
                  </a:cubicBezTo>
                  <a:cubicBezTo>
                    <a:pt x="109" y="19"/>
                    <a:pt x="109" y="19"/>
                    <a:pt x="109" y="19"/>
                  </a:cubicBezTo>
                  <a:cubicBezTo>
                    <a:pt x="108" y="19"/>
                    <a:pt x="108" y="19"/>
                    <a:pt x="108" y="19"/>
                  </a:cubicBezTo>
                  <a:cubicBezTo>
                    <a:pt x="108" y="19"/>
                    <a:pt x="108" y="19"/>
                    <a:pt x="108" y="19"/>
                  </a:cubicBezTo>
                  <a:cubicBezTo>
                    <a:pt x="108" y="19"/>
                    <a:pt x="108" y="19"/>
                    <a:pt x="108" y="19"/>
                  </a:cubicBezTo>
                  <a:cubicBezTo>
                    <a:pt x="107" y="19"/>
                    <a:pt x="107" y="19"/>
                    <a:pt x="107" y="19"/>
                  </a:cubicBezTo>
                  <a:cubicBezTo>
                    <a:pt x="107" y="19"/>
                    <a:pt x="106" y="19"/>
                    <a:pt x="106" y="19"/>
                  </a:cubicBezTo>
                  <a:cubicBezTo>
                    <a:pt x="106" y="19"/>
                    <a:pt x="106" y="19"/>
                    <a:pt x="105" y="18"/>
                  </a:cubicBezTo>
                  <a:cubicBezTo>
                    <a:pt x="105" y="19"/>
                    <a:pt x="105" y="19"/>
                    <a:pt x="105" y="19"/>
                  </a:cubicBezTo>
                  <a:cubicBezTo>
                    <a:pt x="105" y="19"/>
                    <a:pt x="105" y="18"/>
                    <a:pt x="105" y="18"/>
                  </a:cubicBezTo>
                  <a:cubicBezTo>
                    <a:pt x="105" y="18"/>
                    <a:pt x="105" y="18"/>
                    <a:pt x="104" y="18"/>
                  </a:cubicBezTo>
                  <a:cubicBezTo>
                    <a:pt x="104" y="18"/>
                    <a:pt x="104" y="18"/>
                    <a:pt x="104" y="18"/>
                  </a:cubicBezTo>
                  <a:cubicBezTo>
                    <a:pt x="104" y="18"/>
                    <a:pt x="104" y="18"/>
                    <a:pt x="103" y="17"/>
                  </a:cubicBezTo>
                  <a:cubicBezTo>
                    <a:pt x="103" y="17"/>
                    <a:pt x="103" y="17"/>
                    <a:pt x="103" y="17"/>
                  </a:cubicBezTo>
                  <a:cubicBezTo>
                    <a:pt x="102" y="17"/>
                    <a:pt x="102" y="17"/>
                    <a:pt x="102" y="17"/>
                  </a:cubicBezTo>
                  <a:cubicBezTo>
                    <a:pt x="101" y="17"/>
                    <a:pt x="101" y="17"/>
                    <a:pt x="101" y="16"/>
                  </a:cubicBezTo>
                  <a:cubicBezTo>
                    <a:pt x="100" y="16"/>
                    <a:pt x="99" y="16"/>
                    <a:pt x="99" y="16"/>
                  </a:cubicBezTo>
                  <a:cubicBezTo>
                    <a:pt x="98" y="16"/>
                    <a:pt x="98" y="16"/>
                    <a:pt x="97" y="16"/>
                  </a:cubicBezTo>
                  <a:cubicBezTo>
                    <a:pt x="96" y="16"/>
                    <a:pt x="96" y="16"/>
                    <a:pt x="95" y="16"/>
                  </a:cubicBezTo>
                  <a:cubicBezTo>
                    <a:pt x="95" y="16"/>
                    <a:pt x="95" y="16"/>
                    <a:pt x="95" y="17"/>
                  </a:cubicBezTo>
                  <a:cubicBezTo>
                    <a:pt x="96" y="17"/>
                    <a:pt x="96" y="17"/>
                    <a:pt x="96" y="17"/>
                  </a:cubicBezTo>
                  <a:cubicBezTo>
                    <a:pt x="95" y="17"/>
                    <a:pt x="95" y="17"/>
                    <a:pt x="95" y="17"/>
                  </a:cubicBezTo>
                  <a:cubicBezTo>
                    <a:pt x="95" y="17"/>
                    <a:pt x="95" y="17"/>
                    <a:pt x="95" y="17"/>
                  </a:cubicBezTo>
                  <a:cubicBezTo>
                    <a:pt x="94" y="17"/>
                    <a:pt x="94" y="17"/>
                    <a:pt x="94" y="18"/>
                  </a:cubicBezTo>
                  <a:cubicBezTo>
                    <a:pt x="94" y="18"/>
                    <a:pt x="93" y="18"/>
                    <a:pt x="93" y="18"/>
                  </a:cubicBezTo>
                  <a:cubicBezTo>
                    <a:pt x="94" y="18"/>
                    <a:pt x="94" y="19"/>
                    <a:pt x="94" y="19"/>
                  </a:cubicBezTo>
                  <a:cubicBezTo>
                    <a:pt x="95" y="19"/>
                    <a:pt x="95" y="19"/>
                    <a:pt x="95" y="19"/>
                  </a:cubicBezTo>
                  <a:cubicBezTo>
                    <a:pt x="95" y="19"/>
                    <a:pt x="95" y="19"/>
                    <a:pt x="95" y="19"/>
                  </a:cubicBezTo>
                  <a:cubicBezTo>
                    <a:pt x="95" y="19"/>
                    <a:pt x="95" y="20"/>
                    <a:pt x="96" y="20"/>
                  </a:cubicBezTo>
                  <a:cubicBezTo>
                    <a:pt x="96" y="19"/>
                    <a:pt x="96" y="19"/>
                    <a:pt x="96" y="19"/>
                  </a:cubicBezTo>
                  <a:cubicBezTo>
                    <a:pt x="97" y="19"/>
                    <a:pt x="97" y="19"/>
                    <a:pt x="97" y="19"/>
                  </a:cubicBezTo>
                  <a:cubicBezTo>
                    <a:pt x="98" y="19"/>
                    <a:pt x="98" y="19"/>
                    <a:pt x="98" y="19"/>
                  </a:cubicBezTo>
                  <a:cubicBezTo>
                    <a:pt x="98" y="19"/>
                    <a:pt x="98" y="19"/>
                    <a:pt x="98" y="19"/>
                  </a:cubicBezTo>
                  <a:cubicBezTo>
                    <a:pt x="99" y="19"/>
                    <a:pt x="99" y="19"/>
                    <a:pt x="99" y="19"/>
                  </a:cubicBezTo>
                  <a:cubicBezTo>
                    <a:pt x="100" y="18"/>
                    <a:pt x="100" y="18"/>
                    <a:pt x="100" y="18"/>
                  </a:cubicBezTo>
                  <a:cubicBezTo>
                    <a:pt x="101" y="18"/>
                    <a:pt x="102" y="18"/>
                    <a:pt x="102" y="18"/>
                  </a:cubicBezTo>
                  <a:cubicBezTo>
                    <a:pt x="102" y="18"/>
                    <a:pt x="101" y="18"/>
                    <a:pt x="101" y="18"/>
                  </a:cubicBezTo>
                  <a:cubicBezTo>
                    <a:pt x="100" y="19"/>
                    <a:pt x="100" y="19"/>
                    <a:pt x="100" y="19"/>
                  </a:cubicBezTo>
                  <a:cubicBezTo>
                    <a:pt x="100" y="19"/>
                    <a:pt x="99" y="19"/>
                    <a:pt x="99" y="19"/>
                  </a:cubicBezTo>
                  <a:cubicBezTo>
                    <a:pt x="99" y="19"/>
                    <a:pt x="100" y="19"/>
                    <a:pt x="100" y="20"/>
                  </a:cubicBezTo>
                  <a:cubicBezTo>
                    <a:pt x="100" y="20"/>
                    <a:pt x="100" y="20"/>
                    <a:pt x="101" y="20"/>
                  </a:cubicBezTo>
                  <a:cubicBezTo>
                    <a:pt x="100" y="20"/>
                    <a:pt x="100" y="20"/>
                    <a:pt x="100" y="20"/>
                  </a:cubicBezTo>
                  <a:cubicBezTo>
                    <a:pt x="100" y="20"/>
                    <a:pt x="100" y="20"/>
                    <a:pt x="101" y="20"/>
                  </a:cubicBezTo>
                  <a:cubicBezTo>
                    <a:pt x="102" y="21"/>
                    <a:pt x="103" y="21"/>
                    <a:pt x="105" y="21"/>
                  </a:cubicBezTo>
                  <a:cubicBezTo>
                    <a:pt x="104" y="21"/>
                    <a:pt x="103" y="21"/>
                    <a:pt x="101" y="21"/>
                  </a:cubicBezTo>
                  <a:cubicBezTo>
                    <a:pt x="100" y="21"/>
                    <a:pt x="100" y="21"/>
                    <a:pt x="100" y="21"/>
                  </a:cubicBezTo>
                  <a:cubicBezTo>
                    <a:pt x="100" y="21"/>
                    <a:pt x="100" y="21"/>
                    <a:pt x="100" y="22"/>
                  </a:cubicBezTo>
                  <a:cubicBezTo>
                    <a:pt x="101" y="22"/>
                    <a:pt x="101" y="22"/>
                    <a:pt x="101" y="22"/>
                  </a:cubicBezTo>
                  <a:cubicBezTo>
                    <a:pt x="101" y="22"/>
                    <a:pt x="103" y="22"/>
                    <a:pt x="103" y="23"/>
                  </a:cubicBezTo>
                  <a:cubicBezTo>
                    <a:pt x="103" y="23"/>
                    <a:pt x="104" y="23"/>
                    <a:pt x="104" y="23"/>
                  </a:cubicBezTo>
                  <a:cubicBezTo>
                    <a:pt x="105" y="23"/>
                    <a:pt x="105" y="24"/>
                    <a:pt x="106" y="24"/>
                  </a:cubicBezTo>
                  <a:cubicBezTo>
                    <a:pt x="106" y="24"/>
                    <a:pt x="107" y="24"/>
                    <a:pt x="107" y="24"/>
                  </a:cubicBezTo>
                  <a:cubicBezTo>
                    <a:pt x="108" y="24"/>
                    <a:pt x="108" y="24"/>
                    <a:pt x="108" y="24"/>
                  </a:cubicBezTo>
                  <a:cubicBezTo>
                    <a:pt x="108" y="24"/>
                    <a:pt x="109" y="24"/>
                    <a:pt x="109" y="24"/>
                  </a:cubicBezTo>
                  <a:cubicBezTo>
                    <a:pt x="110" y="24"/>
                    <a:pt x="110" y="24"/>
                    <a:pt x="110" y="24"/>
                  </a:cubicBezTo>
                  <a:cubicBezTo>
                    <a:pt x="111" y="24"/>
                    <a:pt x="111" y="24"/>
                    <a:pt x="111" y="24"/>
                  </a:cubicBezTo>
                  <a:cubicBezTo>
                    <a:pt x="112" y="24"/>
                    <a:pt x="112" y="24"/>
                    <a:pt x="112" y="24"/>
                  </a:cubicBezTo>
                  <a:cubicBezTo>
                    <a:pt x="112" y="25"/>
                    <a:pt x="112" y="25"/>
                    <a:pt x="113" y="25"/>
                  </a:cubicBezTo>
                  <a:cubicBezTo>
                    <a:pt x="113" y="25"/>
                    <a:pt x="114" y="25"/>
                    <a:pt x="114" y="25"/>
                  </a:cubicBezTo>
                  <a:cubicBezTo>
                    <a:pt x="114" y="25"/>
                    <a:pt x="114" y="25"/>
                    <a:pt x="115" y="26"/>
                  </a:cubicBezTo>
                  <a:cubicBezTo>
                    <a:pt x="115" y="25"/>
                    <a:pt x="115" y="25"/>
                    <a:pt x="115" y="25"/>
                  </a:cubicBezTo>
                  <a:cubicBezTo>
                    <a:pt x="116" y="25"/>
                    <a:pt x="116" y="25"/>
                    <a:pt x="116" y="25"/>
                  </a:cubicBezTo>
                  <a:cubicBezTo>
                    <a:pt x="116" y="24"/>
                    <a:pt x="116" y="24"/>
                    <a:pt x="116" y="24"/>
                  </a:cubicBezTo>
                  <a:cubicBezTo>
                    <a:pt x="116" y="24"/>
                    <a:pt x="115" y="24"/>
                    <a:pt x="115" y="24"/>
                  </a:cubicBezTo>
                  <a:cubicBezTo>
                    <a:pt x="115" y="23"/>
                    <a:pt x="115" y="23"/>
                    <a:pt x="115" y="23"/>
                  </a:cubicBezTo>
                  <a:cubicBezTo>
                    <a:pt x="114" y="23"/>
                    <a:pt x="114" y="23"/>
                    <a:pt x="114" y="23"/>
                  </a:cubicBezTo>
                  <a:cubicBezTo>
                    <a:pt x="114" y="22"/>
                    <a:pt x="114" y="22"/>
                    <a:pt x="113" y="22"/>
                  </a:cubicBezTo>
                  <a:cubicBezTo>
                    <a:pt x="113" y="22"/>
                    <a:pt x="113" y="22"/>
                    <a:pt x="113" y="21"/>
                  </a:cubicBezTo>
                  <a:close/>
                  <a:moveTo>
                    <a:pt x="131" y="37"/>
                  </a:moveTo>
                  <a:cubicBezTo>
                    <a:pt x="130" y="37"/>
                    <a:pt x="130" y="38"/>
                    <a:pt x="130" y="38"/>
                  </a:cubicBezTo>
                  <a:cubicBezTo>
                    <a:pt x="131" y="39"/>
                    <a:pt x="132" y="39"/>
                    <a:pt x="132" y="39"/>
                  </a:cubicBezTo>
                  <a:cubicBezTo>
                    <a:pt x="132" y="38"/>
                    <a:pt x="132" y="38"/>
                    <a:pt x="132" y="38"/>
                  </a:cubicBezTo>
                  <a:cubicBezTo>
                    <a:pt x="132" y="38"/>
                    <a:pt x="132" y="37"/>
                    <a:pt x="131" y="37"/>
                  </a:cubicBezTo>
                  <a:close/>
                  <a:moveTo>
                    <a:pt x="136" y="32"/>
                  </a:moveTo>
                  <a:cubicBezTo>
                    <a:pt x="136" y="32"/>
                    <a:pt x="136" y="32"/>
                    <a:pt x="136" y="33"/>
                  </a:cubicBezTo>
                  <a:cubicBezTo>
                    <a:pt x="136" y="33"/>
                    <a:pt x="136" y="33"/>
                    <a:pt x="137" y="33"/>
                  </a:cubicBezTo>
                  <a:cubicBezTo>
                    <a:pt x="137" y="33"/>
                    <a:pt x="137" y="32"/>
                    <a:pt x="137" y="32"/>
                  </a:cubicBezTo>
                  <a:cubicBezTo>
                    <a:pt x="137" y="32"/>
                    <a:pt x="138" y="32"/>
                    <a:pt x="138" y="32"/>
                  </a:cubicBezTo>
                  <a:cubicBezTo>
                    <a:pt x="138" y="31"/>
                    <a:pt x="137" y="31"/>
                    <a:pt x="137" y="31"/>
                  </a:cubicBezTo>
                  <a:cubicBezTo>
                    <a:pt x="137" y="32"/>
                    <a:pt x="136" y="32"/>
                    <a:pt x="136" y="32"/>
                  </a:cubicBezTo>
                  <a:close/>
                  <a:moveTo>
                    <a:pt x="116" y="25"/>
                  </a:moveTo>
                  <a:cubicBezTo>
                    <a:pt x="116" y="26"/>
                    <a:pt x="115" y="26"/>
                    <a:pt x="115" y="26"/>
                  </a:cubicBezTo>
                  <a:cubicBezTo>
                    <a:pt x="116" y="26"/>
                    <a:pt x="116" y="26"/>
                    <a:pt x="116" y="26"/>
                  </a:cubicBezTo>
                  <a:cubicBezTo>
                    <a:pt x="116" y="26"/>
                    <a:pt x="116" y="26"/>
                    <a:pt x="116" y="26"/>
                  </a:cubicBezTo>
                  <a:cubicBezTo>
                    <a:pt x="116" y="26"/>
                    <a:pt x="117" y="26"/>
                    <a:pt x="117" y="26"/>
                  </a:cubicBezTo>
                  <a:cubicBezTo>
                    <a:pt x="117" y="26"/>
                    <a:pt x="117" y="25"/>
                    <a:pt x="116" y="25"/>
                  </a:cubicBezTo>
                  <a:cubicBezTo>
                    <a:pt x="116" y="25"/>
                    <a:pt x="116" y="25"/>
                    <a:pt x="116" y="25"/>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sp>
        <p:nvSpPr>
          <p:cNvPr id="40" name="矩形 39"/>
          <p:cNvSpPr/>
          <p:nvPr/>
        </p:nvSpPr>
        <p:spPr>
          <a:xfrm>
            <a:off x="1936207" y="1609404"/>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1" name="矩形 40"/>
          <p:cNvSpPr/>
          <p:nvPr/>
        </p:nvSpPr>
        <p:spPr>
          <a:xfrm>
            <a:off x="1936209" y="197611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936207" y="2589822"/>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936207" y="304030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5" name="矩形 44"/>
          <p:cNvSpPr/>
          <p:nvPr/>
        </p:nvSpPr>
        <p:spPr>
          <a:xfrm>
            <a:off x="1936209" y="3407013"/>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1936207" y="4020720"/>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36207" y="451402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8" name="矩形 47"/>
          <p:cNvSpPr/>
          <p:nvPr/>
        </p:nvSpPr>
        <p:spPr>
          <a:xfrm>
            <a:off x="1936209" y="4880731"/>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936207" y="5494438"/>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369836" y="1609404"/>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1" name="矩形 50"/>
          <p:cNvSpPr/>
          <p:nvPr/>
        </p:nvSpPr>
        <p:spPr>
          <a:xfrm>
            <a:off x="7369837" y="197611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7369837" y="2589822"/>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369836" y="304030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4" name="矩形 53"/>
          <p:cNvSpPr/>
          <p:nvPr/>
        </p:nvSpPr>
        <p:spPr>
          <a:xfrm>
            <a:off x="7369837" y="3407013"/>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7369837" y="4020720"/>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369836" y="451402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7" name="矩形 56"/>
          <p:cNvSpPr/>
          <p:nvPr/>
        </p:nvSpPr>
        <p:spPr>
          <a:xfrm>
            <a:off x="7369837" y="4880731"/>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7369837" y="5494438"/>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177590" y="1572945"/>
            <a:ext cx="5840401" cy="4387364"/>
            <a:chOff x="3185161" y="1356652"/>
            <a:chExt cx="5840401" cy="4387364"/>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85161" y="1356652"/>
              <a:ext cx="5840401" cy="4387364"/>
            </a:xfrm>
            <a:prstGeom prst="rect">
              <a:avLst/>
            </a:prstGeom>
          </p:spPr>
        </p:pic>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l="39918" t="2721" r="24396" b="2838"/>
            <a:stretch>
              <a:fillRect/>
            </a:stretch>
          </p:blipFill>
          <p:spPr>
            <a:xfrm>
              <a:off x="5316718" y="2057400"/>
              <a:ext cx="1574620" cy="27622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childTnLst>
                                </p:cTn>
                              </p:par>
                              <p:par>
                                <p:cTn id="19" presetID="12" presetClass="entr" presetSubtype="1"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p:tgtEl>
                                          <p:spTgt spid="41"/>
                                        </p:tgtEl>
                                        <p:attrNameLst>
                                          <p:attrName>ppt_y</p:attrName>
                                        </p:attrNameLst>
                                      </p:cBhvr>
                                      <p:tavLst>
                                        <p:tav tm="0">
                                          <p:val>
                                            <p:strVal val="#ppt_y-#ppt_h*1.125000"/>
                                          </p:val>
                                        </p:tav>
                                        <p:tav tm="100000">
                                          <p:val>
                                            <p:strVal val="#ppt_y"/>
                                          </p:val>
                                        </p:tav>
                                      </p:tavLst>
                                    </p:anim>
                                    <p:animEffect transition="in" filter="wipe(down)">
                                      <p:cBhvr>
                                        <p:cTn id="22" dur="500"/>
                                        <p:tgtEl>
                                          <p:spTgt spid="41"/>
                                        </p:tgtEl>
                                      </p:cBhvr>
                                    </p:animEffect>
                                  </p:childTnLst>
                                </p:cTn>
                              </p:par>
                              <p:par>
                                <p:cTn id="23" presetID="16" presetClass="entr" presetSubtype="37"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outVertical)">
                                      <p:cBhvr>
                                        <p:cTn id="25" dur="500"/>
                                        <p:tgtEl>
                                          <p:spTgt spid="43"/>
                                        </p:tgtEl>
                                      </p:cBhvr>
                                    </p:animEffect>
                                  </p:childTnLst>
                                </p:cTn>
                              </p:par>
                            </p:childTnLst>
                          </p:cTn>
                        </p:par>
                        <p:par>
                          <p:cTn id="26" fill="hold">
                            <p:stCondLst>
                              <p:cond delay="1500"/>
                            </p:stCondLst>
                            <p:childTnLst>
                              <p:par>
                                <p:cTn id="27" presetID="2" presetClass="entr" presetSubtype="2"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3" presetClass="entr" presetSubtype="16"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p:cTn id="34" dur="500" fill="hold"/>
                                        <p:tgtEl>
                                          <p:spTgt spid="50"/>
                                        </p:tgtEl>
                                        <p:attrNameLst>
                                          <p:attrName>ppt_w</p:attrName>
                                        </p:attrNameLst>
                                      </p:cBhvr>
                                      <p:tavLst>
                                        <p:tav tm="0">
                                          <p:val>
                                            <p:fltVal val="0"/>
                                          </p:val>
                                        </p:tav>
                                        <p:tav tm="100000">
                                          <p:val>
                                            <p:strVal val="#ppt_w"/>
                                          </p:val>
                                        </p:tav>
                                      </p:tavLst>
                                    </p:anim>
                                    <p:anim calcmode="lin" valueType="num">
                                      <p:cBhvr>
                                        <p:cTn id="35" dur="500" fill="hold"/>
                                        <p:tgtEl>
                                          <p:spTgt spid="50"/>
                                        </p:tgtEl>
                                        <p:attrNameLst>
                                          <p:attrName>ppt_h</p:attrName>
                                        </p:attrNameLst>
                                      </p:cBhvr>
                                      <p:tavLst>
                                        <p:tav tm="0">
                                          <p:val>
                                            <p:fltVal val="0"/>
                                          </p:val>
                                        </p:tav>
                                        <p:tav tm="100000">
                                          <p:val>
                                            <p:strVal val="#ppt_h"/>
                                          </p:val>
                                        </p:tav>
                                      </p:tavLst>
                                    </p:anim>
                                  </p:childTnLst>
                                </p:cTn>
                              </p:par>
                              <p:par>
                                <p:cTn id="36" presetID="12" presetClass="entr" presetSubtype="1"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additive="base">
                                        <p:cTn id="38" dur="500"/>
                                        <p:tgtEl>
                                          <p:spTgt spid="51"/>
                                        </p:tgtEl>
                                        <p:attrNameLst>
                                          <p:attrName>ppt_y</p:attrName>
                                        </p:attrNameLst>
                                      </p:cBhvr>
                                      <p:tavLst>
                                        <p:tav tm="0">
                                          <p:val>
                                            <p:strVal val="#ppt_y-#ppt_h*1.125000"/>
                                          </p:val>
                                        </p:tav>
                                        <p:tav tm="100000">
                                          <p:val>
                                            <p:strVal val="#ppt_y"/>
                                          </p:val>
                                        </p:tav>
                                      </p:tavLst>
                                    </p:anim>
                                    <p:animEffect transition="in" filter="wipe(down)">
                                      <p:cBhvr>
                                        <p:cTn id="39" dur="500"/>
                                        <p:tgtEl>
                                          <p:spTgt spid="51"/>
                                        </p:tgtEl>
                                      </p:cBhvr>
                                    </p:animEffect>
                                  </p:childTnLst>
                                </p:cTn>
                              </p:par>
                              <p:par>
                                <p:cTn id="40" presetID="16" presetClass="entr" presetSubtype="37"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arn(outVertical)">
                                      <p:cBhvr>
                                        <p:cTn id="42" dur="500"/>
                                        <p:tgtEl>
                                          <p:spTgt spid="52"/>
                                        </p:tgtEl>
                                      </p:cBhvr>
                                    </p:animEffect>
                                  </p:childTnLst>
                                </p:cTn>
                              </p:par>
                            </p:childTnLst>
                          </p:cTn>
                        </p:par>
                        <p:par>
                          <p:cTn id="43" fill="hold">
                            <p:stCondLst>
                              <p:cond delay="2500"/>
                            </p:stCondLst>
                            <p:childTnLst>
                              <p:par>
                                <p:cTn id="44" presetID="2" presetClass="entr" presetSubtype="8"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0-#ppt_w/2"/>
                                          </p:val>
                                        </p:tav>
                                        <p:tav tm="100000">
                                          <p:val>
                                            <p:strVal val="#ppt_x"/>
                                          </p:val>
                                        </p:tav>
                                      </p:tavLst>
                                    </p:anim>
                                    <p:anim calcmode="lin" valueType="num">
                                      <p:cBhvr additive="base">
                                        <p:cTn id="47" dur="500" fill="hold"/>
                                        <p:tgtEl>
                                          <p:spTgt spid="38"/>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3" presetClass="entr" presetSubtype="16"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childTnLst>
                                </p:cTn>
                              </p:par>
                              <p:par>
                                <p:cTn id="53" presetID="12" presetClass="entr" presetSubtype="1"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p:tgtEl>
                                          <p:spTgt spid="45"/>
                                        </p:tgtEl>
                                        <p:attrNameLst>
                                          <p:attrName>ppt_y</p:attrName>
                                        </p:attrNameLst>
                                      </p:cBhvr>
                                      <p:tavLst>
                                        <p:tav tm="0">
                                          <p:val>
                                            <p:strVal val="#ppt_y-#ppt_h*1.125000"/>
                                          </p:val>
                                        </p:tav>
                                        <p:tav tm="100000">
                                          <p:val>
                                            <p:strVal val="#ppt_y"/>
                                          </p:val>
                                        </p:tav>
                                      </p:tavLst>
                                    </p:anim>
                                    <p:animEffect transition="in" filter="wipe(down)">
                                      <p:cBhvr>
                                        <p:cTn id="56" dur="500"/>
                                        <p:tgtEl>
                                          <p:spTgt spid="45"/>
                                        </p:tgtEl>
                                      </p:cBhvr>
                                    </p:animEffect>
                                  </p:childTnLst>
                                </p:cTn>
                              </p:par>
                              <p:par>
                                <p:cTn id="57" presetID="16" presetClass="entr" presetSubtype="37"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Vertical)">
                                      <p:cBhvr>
                                        <p:cTn id="59" dur="500"/>
                                        <p:tgtEl>
                                          <p:spTgt spid="46"/>
                                        </p:tgtEl>
                                      </p:cBhvr>
                                    </p:animEffect>
                                  </p:childTnLst>
                                </p:cTn>
                              </p:par>
                            </p:childTnLst>
                          </p:cTn>
                        </p:par>
                        <p:par>
                          <p:cTn id="60" fill="hold">
                            <p:stCondLst>
                              <p:cond delay="3500"/>
                            </p:stCondLst>
                            <p:childTnLst>
                              <p:par>
                                <p:cTn id="61" presetID="2" presetClass="entr" presetSubtype="2"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1+#ppt_w/2"/>
                                          </p:val>
                                        </p:tav>
                                        <p:tav tm="100000">
                                          <p:val>
                                            <p:strVal val="#ppt_x"/>
                                          </p:val>
                                        </p:tav>
                                      </p:tavLst>
                                    </p:anim>
                                    <p:anim calcmode="lin" valueType="num">
                                      <p:cBhvr additive="base">
                                        <p:cTn id="64" dur="500" fill="hold"/>
                                        <p:tgtEl>
                                          <p:spTgt spid="36"/>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3" presetClass="entr" presetSubtype="16" fill="hold" grpId="0" nodeType="afterEffect">
                                  <p:stCondLst>
                                    <p:cond delay="0"/>
                                  </p:stCondLst>
                                  <p:childTnLst>
                                    <p:set>
                                      <p:cBhvr>
                                        <p:cTn id="67" dur="1" fill="hold">
                                          <p:stCondLst>
                                            <p:cond delay="0"/>
                                          </p:stCondLst>
                                        </p:cTn>
                                        <p:tgtEl>
                                          <p:spTgt spid="53"/>
                                        </p:tgtEl>
                                        <p:attrNameLst>
                                          <p:attrName>style.visibility</p:attrName>
                                        </p:attrNameLst>
                                      </p:cBhvr>
                                      <p:to>
                                        <p:strVal val="visible"/>
                                      </p:to>
                                    </p:set>
                                    <p:anim calcmode="lin" valueType="num">
                                      <p:cBhvr>
                                        <p:cTn id="68" dur="500" fill="hold"/>
                                        <p:tgtEl>
                                          <p:spTgt spid="53"/>
                                        </p:tgtEl>
                                        <p:attrNameLst>
                                          <p:attrName>ppt_w</p:attrName>
                                        </p:attrNameLst>
                                      </p:cBhvr>
                                      <p:tavLst>
                                        <p:tav tm="0">
                                          <p:val>
                                            <p:fltVal val="0"/>
                                          </p:val>
                                        </p:tav>
                                        <p:tav tm="100000">
                                          <p:val>
                                            <p:strVal val="#ppt_w"/>
                                          </p:val>
                                        </p:tav>
                                      </p:tavLst>
                                    </p:anim>
                                    <p:anim calcmode="lin" valueType="num">
                                      <p:cBhvr>
                                        <p:cTn id="69" dur="500" fill="hold"/>
                                        <p:tgtEl>
                                          <p:spTgt spid="53"/>
                                        </p:tgtEl>
                                        <p:attrNameLst>
                                          <p:attrName>ppt_h</p:attrName>
                                        </p:attrNameLst>
                                      </p:cBhvr>
                                      <p:tavLst>
                                        <p:tav tm="0">
                                          <p:val>
                                            <p:fltVal val="0"/>
                                          </p:val>
                                        </p:tav>
                                        <p:tav tm="100000">
                                          <p:val>
                                            <p:strVal val="#ppt_h"/>
                                          </p:val>
                                        </p:tav>
                                      </p:tavLst>
                                    </p:anim>
                                  </p:childTnLst>
                                </p:cTn>
                              </p:par>
                              <p:par>
                                <p:cTn id="70" presetID="12" presetClass="entr" presetSubtype="1"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additive="base">
                                        <p:cTn id="72" dur="500"/>
                                        <p:tgtEl>
                                          <p:spTgt spid="54"/>
                                        </p:tgtEl>
                                        <p:attrNameLst>
                                          <p:attrName>ppt_y</p:attrName>
                                        </p:attrNameLst>
                                      </p:cBhvr>
                                      <p:tavLst>
                                        <p:tav tm="0">
                                          <p:val>
                                            <p:strVal val="#ppt_y-#ppt_h*1.125000"/>
                                          </p:val>
                                        </p:tav>
                                        <p:tav tm="100000">
                                          <p:val>
                                            <p:strVal val="#ppt_y"/>
                                          </p:val>
                                        </p:tav>
                                      </p:tavLst>
                                    </p:anim>
                                    <p:animEffect transition="in" filter="wipe(down)">
                                      <p:cBhvr>
                                        <p:cTn id="73" dur="500"/>
                                        <p:tgtEl>
                                          <p:spTgt spid="54"/>
                                        </p:tgtEl>
                                      </p:cBhvr>
                                    </p:animEffect>
                                  </p:childTnLst>
                                </p:cTn>
                              </p:par>
                              <p:par>
                                <p:cTn id="74" presetID="16" presetClass="entr" presetSubtype="37"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arn(outVertical)">
                                      <p:cBhvr>
                                        <p:cTn id="76" dur="500"/>
                                        <p:tgtEl>
                                          <p:spTgt spid="55"/>
                                        </p:tgtEl>
                                      </p:cBhvr>
                                    </p:animEffect>
                                  </p:childTnLst>
                                </p:cTn>
                              </p:par>
                            </p:childTnLst>
                          </p:cTn>
                        </p:par>
                        <p:par>
                          <p:cTn id="77" fill="hold">
                            <p:stCondLst>
                              <p:cond delay="4500"/>
                            </p:stCondLst>
                            <p:childTnLst>
                              <p:par>
                                <p:cTn id="78" presetID="2" presetClass="entr" presetSubtype="8"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ppt_y"/>
                                          </p:val>
                                        </p:tav>
                                        <p:tav tm="100000">
                                          <p:val>
                                            <p:strVal val="#ppt_y"/>
                                          </p:val>
                                        </p:tav>
                                      </p:tavLst>
                                    </p:anim>
                                  </p:childTnLst>
                                </p:cTn>
                              </p:par>
                            </p:childTnLst>
                          </p:cTn>
                        </p:par>
                        <p:par>
                          <p:cTn id="82" fill="hold">
                            <p:stCondLst>
                              <p:cond delay="5000"/>
                            </p:stCondLst>
                            <p:childTnLst>
                              <p:par>
                                <p:cTn id="83" presetID="23" presetClass="entr" presetSubtype="16"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p:cTn id="85" dur="500" fill="hold"/>
                                        <p:tgtEl>
                                          <p:spTgt spid="47"/>
                                        </p:tgtEl>
                                        <p:attrNameLst>
                                          <p:attrName>ppt_w</p:attrName>
                                        </p:attrNameLst>
                                      </p:cBhvr>
                                      <p:tavLst>
                                        <p:tav tm="0">
                                          <p:val>
                                            <p:fltVal val="0"/>
                                          </p:val>
                                        </p:tav>
                                        <p:tav tm="100000">
                                          <p:val>
                                            <p:strVal val="#ppt_w"/>
                                          </p:val>
                                        </p:tav>
                                      </p:tavLst>
                                    </p:anim>
                                    <p:anim calcmode="lin" valueType="num">
                                      <p:cBhvr>
                                        <p:cTn id="86" dur="500" fill="hold"/>
                                        <p:tgtEl>
                                          <p:spTgt spid="47"/>
                                        </p:tgtEl>
                                        <p:attrNameLst>
                                          <p:attrName>ppt_h</p:attrName>
                                        </p:attrNameLst>
                                      </p:cBhvr>
                                      <p:tavLst>
                                        <p:tav tm="0">
                                          <p:val>
                                            <p:fltVal val="0"/>
                                          </p:val>
                                        </p:tav>
                                        <p:tav tm="100000">
                                          <p:val>
                                            <p:strVal val="#ppt_h"/>
                                          </p:val>
                                        </p:tav>
                                      </p:tavLst>
                                    </p:anim>
                                  </p:childTnLst>
                                </p:cTn>
                              </p:par>
                              <p:par>
                                <p:cTn id="87" presetID="12" presetClass="entr" presetSubtype="1"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 calcmode="lin" valueType="num">
                                      <p:cBhvr additive="base">
                                        <p:cTn id="89" dur="500"/>
                                        <p:tgtEl>
                                          <p:spTgt spid="48"/>
                                        </p:tgtEl>
                                        <p:attrNameLst>
                                          <p:attrName>ppt_y</p:attrName>
                                        </p:attrNameLst>
                                      </p:cBhvr>
                                      <p:tavLst>
                                        <p:tav tm="0">
                                          <p:val>
                                            <p:strVal val="#ppt_y-#ppt_h*1.125000"/>
                                          </p:val>
                                        </p:tav>
                                        <p:tav tm="100000">
                                          <p:val>
                                            <p:strVal val="#ppt_y"/>
                                          </p:val>
                                        </p:tav>
                                      </p:tavLst>
                                    </p:anim>
                                    <p:animEffect transition="in" filter="wipe(down)">
                                      <p:cBhvr>
                                        <p:cTn id="90" dur="500"/>
                                        <p:tgtEl>
                                          <p:spTgt spid="48"/>
                                        </p:tgtEl>
                                      </p:cBhvr>
                                    </p:animEffect>
                                  </p:childTnLst>
                                </p:cTn>
                              </p:par>
                              <p:par>
                                <p:cTn id="91" presetID="16" presetClass="entr" presetSubtype="37"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barn(outVertical)">
                                      <p:cBhvr>
                                        <p:cTn id="93" dur="500"/>
                                        <p:tgtEl>
                                          <p:spTgt spid="49"/>
                                        </p:tgtEl>
                                      </p:cBhvr>
                                    </p:animEffect>
                                  </p:childTnLst>
                                </p:cTn>
                              </p:par>
                            </p:childTnLst>
                          </p:cTn>
                        </p:par>
                        <p:par>
                          <p:cTn id="94" fill="hold">
                            <p:stCondLst>
                              <p:cond delay="5500"/>
                            </p:stCondLst>
                            <p:childTnLst>
                              <p:par>
                                <p:cTn id="95" presetID="2" presetClass="entr" presetSubtype="2" fill="hold" nodeType="after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1+#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par>
                          <p:cTn id="99" fill="hold">
                            <p:stCondLst>
                              <p:cond delay="6000"/>
                            </p:stCondLst>
                            <p:childTnLst>
                              <p:par>
                                <p:cTn id="100" presetID="23" presetClass="entr" presetSubtype="16" fill="hold" grpId="0" nodeType="afterEffect">
                                  <p:stCondLst>
                                    <p:cond delay="0"/>
                                  </p:stCondLst>
                                  <p:childTnLst>
                                    <p:set>
                                      <p:cBhvr>
                                        <p:cTn id="101" dur="1" fill="hold">
                                          <p:stCondLst>
                                            <p:cond delay="0"/>
                                          </p:stCondLst>
                                        </p:cTn>
                                        <p:tgtEl>
                                          <p:spTgt spid="56"/>
                                        </p:tgtEl>
                                        <p:attrNameLst>
                                          <p:attrName>style.visibility</p:attrName>
                                        </p:attrNameLst>
                                      </p:cBhvr>
                                      <p:to>
                                        <p:strVal val="visible"/>
                                      </p:to>
                                    </p:set>
                                    <p:anim calcmode="lin" valueType="num">
                                      <p:cBhvr>
                                        <p:cTn id="102" dur="500" fill="hold"/>
                                        <p:tgtEl>
                                          <p:spTgt spid="56"/>
                                        </p:tgtEl>
                                        <p:attrNameLst>
                                          <p:attrName>ppt_w</p:attrName>
                                        </p:attrNameLst>
                                      </p:cBhvr>
                                      <p:tavLst>
                                        <p:tav tm="0">
                                          <p:val>
                                            <p:fltVal val="0"/>
                                          </p:val>
                                        </p:tav>
                                        <p:tav tm="100000">
                                          <p:val>
                                            <p:strVal val="#ppt_w"/>
                                          </p:val>
                                        </p:tav>
                                      </p:tavLst>
                                    </p:anim>
                                    <p:anim calcmode="lin" valueType="num">
                                      <p:cBhvr>
                                        <p:cTn id="103" dur="500" fill="hold"/>
                                        <p:tgtEl>
                                          <p:spTgt spid="56"/>
                                        </p:tgtEl>
                                        <p:attrNameLst>
                                          <p:attrName>ppt_h</p:attrName>
                                        </p:attrNameLst>
                                      </p:cBhvr>
                                      <p:tavLst>
                                        <p:tav tm="0">
                                          <p:val>
                                            <p:fltVal val="0"/>
                                          </p:val>
                                        </p:tav>
                                        <p:tav tm="100000">
                                          <p:val>
                                            <p:strVal val="#ppt_h"/>
                                          </p:val>
                                        </p:tav>
                                      </p:tavLst>
                                    </p:anim>
                                  </p:childTnLst>
                                </p:cTn>
                              </p:par>
                              <p:par>
                                <p:cTn id="104" presetID="12" presetClass="entr" presetSubtype="1"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 calcmode="lin" valueType="num">
                                      <p:cBhvr additive="base">
                                        <p:cTn id="106" dur="500"/>
                                        <p:tgtEl>
                                          <p:spTgt spid="57"/>
                                        </p:tgtEl>
                                        <p:attrNameLst>
                                          <p:attrName>ppt_y</p:attrName>
                                        </p:attrNameLst>
                                      </p:cBhvr>
                                      <p:tavLst>
                                        <p:tav tm="0">
                                          <p:val>
                                            <p:strVal val="#ppt_y-#ppt_h*1.125000"/>
                                          </p:val>
                                        </p:tav>
                                        <p:tav tm="100000">
                                          <p:val>
                                            <p:strVal val="#ppt_y"/>
                                          </p:val>
                                        </p:tav>
                                      </p:tavLst>
                                    </p:anim>
                                    <p:animEffect transition="in" filter="wipe(down)">
                                      <p:cBhvr>
                                        <p:cTn id="107" dur="500"/>
                                        <p:tgtEl>
                                          <p:spTgt spid="57"/>
                                        </p:tgtEl>
                                      </p:cBhvr>
                                    </p:animEffect>
                                  </p:childTnLst>
                                </p:cTn>
                              </p:par>
                              <p:par>
                                <p:cTn id="108" presetID="16" presetClass="entr" presetSubtype="37" fill="hold" nodeType="with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barn(outVertical)">
                                      <p:cBhvr>
                                        <p:cTn id="11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4" grpId="0"/>
      <p:bldP spid="45" grpId="0"/>
      <p:bldP spid="47" grpId="0"/>
      <p:bldP spid="48" grpId="0"/>
      <p:bldP spid="50" grpId="0"/>
      <p:bldP spid="51" grpId="0"/>
      <p:bldP spid="53" grpId="0"/>
      <p:bldP spid="54" grpId="0"/>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cxnSp>
        <p:nvCxnSpPr>
          <p:cNvPr id="12" name="直接连接符 11"/>
          <p:cNvCxnSpPr/>
          <p:nvPr/>
        </p:nvCxnSpPr>
        <p:spPr>
          <a:xfrm flipH="1">
            <a:off x="3014588" y="1457325"/>
            <a:ext cx="504825" cy="1809750"/>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8067842" y="2938660"/>
            <a:ext cx="504825" cy="1809750"/>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014588" y="4486275"/>
            <a:ext cx="504825" cy="1809750"/>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525612" y="1516629"/>
            <a:ext cx="1280429" cy="1422030"/>
            <a:chOff x="1158975" y="1678554"/>
            <a:chExt cx="1280429" cy="1422030"/>
          </a:xfrm>
        </p:grpSpPr>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rcRect l="31596" t="2011" r="13309" b="6007"/>
            <a:stretch>
              <a:fillRect/>
            </a:stretch>
          </p:blipFill>
          <p:spPr>
            <a:xfrm>
              <a:off x="1158975" y="1678555"/>
              <a:ext cx="1277006" cy="1422029"/>
            </a:xfrm>
            <a:custGeom>
              <a:avLst/>
              <a:gdLst>
                <a:gd name="connsiteX0" fmla="*/ 634055 w 1277006"/>
                <a:gd name="connsiteY0" fmla="*/ 0 h 1422029"/>
                <a:gd name="connsiteX1" fmla="*/ 639198 w 1277006"/>
                <a:gd name="connsiteY1" fmla="*/ 135 h 1422029"/>
                <a:gd name="connsiteX2" fmla="*/ 644342 w 1277006"/>
                <a:gd name="connsiteY2" fmla="*/ 0 h 1422029"/>
                <a:gd name="connsiteX3" fmla="*/ 646256 w 1277006"/>
                <a:gd name="connsiteY3" fmla="*/ 321 h 1422029"/>
                <a:gd name="connsiteX4" fmla="*/ 659887 w 1277006"/>
                <a:gd name="connsiteY4" fmla="*/ 680 h 1422029"/>
                <a:gd name="connsiteX5" fmla="*/ 710210 w 1277006"/>
                <a:gd name="connsiteY5" fmla="*/ 17602 h 1422029"/>
                <a:gd name="connsiteX6" fmla="*/ 1205998 w 1277006"/>
                <a:gd name="connsiteY6" fmla="*/ 303846 h 1422029"/>
                <a:gd name="connsiteX7" fmla="*/ 1215951 w 1277006"/>
                <a:gd name="connsiteY7" fmla="*/ 311012 h 1422029"/>
                <a:gd name="connsiteX8" fmla="*/ 1218059 w 1277006"/>
                <a:gd name="connsiteY8" fmla="*/ 312156 h 1422029"/>
                <a:gd name="connsiteX9" fmla="*/ 1221617 w 1277006"/>
                <a:gd name="connsiteY9" fmla="*/ 315092 h 1422029"/>
                <a:gd name="connsiteX10" fmla="*/ 1227975 w 1277006"/>
                <a:gd name="connsiteY10" fmla="*/ 319671 h 1422029"/>
                <a:gd name="connsiteX11" fmla="*/ 1230578 w 1277006"/>
                <a:gd name="connsiteY11" fmla="*/ 322485 h 1422029"/>
                <a:gd name="connsiteX12" fmla="*/ 1237846 w 1277006"/>
                <a:gd name="connsiteY12" fmla="*/ 328482 h 1422029"/>
                <a:gd name="connsiteX13" fmla="*/ 1277006 w 1277006"/>
                <a:gd name="connsiteY13" fmla="*/ 423023 h 1422029"/>
                <a:gd name="connsiteX14" fmla="*/ 1277006 w 1277006"/>
                <a:gd name="connsiteY14" fmla="*/ 995510 h 1422029"/>
                <a:gd name="connsiteX15" fmla="*/ 1254172 w 1277006"/>
                <a:gd name="connsiteY15" fmla="*/ 1070263 h 1422029"/>
                <a:gd name="connsiteX16" fmla="*/ 1251395 w 1277006"/>
                <a:gd name="connsiteY16" fmla="*/ 1073629 h 1422029"/>
                <a:gd name="connsiteX17" fmla="*/ 1245816 w 1277006"/>
                <a:gd name="connsiteY17" fmla="*/ 1082732 h 1422029"/>
                <a:gd name="connsiteX18" fmla="*/ 1205999 w 1277006"/>
                <a:gd name="connsiteY18" fmla="*/ 1117852 h 1422029"/>
                <a:gd name="connsiteX19" fmla="*/ 710211 w 1277006"/>
                <a:gd name="connsiteY19" fmla="*/ 1404096 h 1422029"/>
                <a:gd name="connsiteX20" fmla="*/ 608756 w 1277006"/>
                <a:gd name="connsiteY20" fmla="*/ 1417452 h 1422029"/>
                <a:gd name="connsiteX21" fmla="*/ 598743 w 1277006"/>
                <a:gd name="connsiteY21" fmla="*/ 1413714 h 1422029"/>
                <a:gd name="connsiteX22" fmla="*/ 592881 w 1277006"/>
                <a:gd name="connsiteY22" fmla="*/ 1412387 h 1422029"/>
                <a:gd name="connsiteX23" fmla="*/ 568187 w 1277006"/>
                <a:gd name="connsiteY23" fmla="*/ 1401266 h 1422029"/>
                <a:gd name="connsiteX24" fmla="*/ 72399 w 1277006"/>
                <a:gd name="connsiteY24" fmla="*/ 1115023 h 1422029"/>
                <a:gd name="connsiteX25" fmla="*/ 63863 w 1277006"/>
                <a:gd name="connsiteY25" fmla="*/ 1108876 h 1422029"/>
                <a:gd name="connsiteX26" fmla="*/ 58947 w 1277006"/>
                <a:gd name="connsiteY26" fmla="*/ 1106208 h 1422029"/>
                <a:gd name="connsiteX27" fmla="*/ 50649 w 1277006"/>
                <a:gd name="connsiteY27" fmla="*/ 1099361 h 1422029"/>
                <a:gd name="connsiteX28" fmla="*/ 50422 w 1277006"/>
                <a:gd name="connsiteY28" fmla="*/ 1099198 h 1422029"/>
                <a:gd name="connsiteX29" fmla="*/ 50329 w 1277006"/>
                <a:gd name="connsiteY29" fmla="*/ 1099097 h 1422029"/>
                <a:gd name="connsiteX30" fmla="*/ 39160 w 1277006"/>
                <a:gd name="connsiteY30" fmla="*/ 1089882 h 1422029"/>
                <a:gd name="connsiteX31" fmla="*/ 0 w 1277006"/>
                <a:gd name="connsiteY31" fmla="*/ 995341 h 1422029"/>
                <a:gd name="connsiteX32" fmla="*/ 0 w 1277006"/>
                <a:gd name="connsiteY32" fmla="*/ 422854 h 1422029"/>
                <a:gd name="connsiteX33" fmla="*/ 58947 w 1277006"/>
                <a:gd name="connsiteY33" fmla="*/ 311987 h 1422029"/>
                <a:gd name="connsiteX34" fmla="*/ 67657 w 1277006"/>
                <a:gd name="connsiteY34" fmla="*/ 307260 h 1422029"/>
                <a:gd name="connsiteX35" fmla="*/ 72399 w 1277006"/>
                <a:gd name="connsiteY35" fmla="*/ 303846 h 1422029"/>
                <a:gd name="connsiteX36" fmla="*/ 568187 w 1277006"/>
                <a:gd name="connsiteY36" fmla="*/ 17602 h 1422029"/>
                <a:gd name="connsiteX37" fmla="*/ 618510 w 1277006"/>
                <a:gd name="connsiteY37" fmla="*/ 680 h 1422029"/>
                <a:gd name="connsiteX38" fmla="*/ 632142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4055" y="0"/>
                  </a:moveTo>
                  <a:lnTo>
                    <a:pt x="639198" y="135"/>
                  </a:lnTo>
                  <a:lnTo>
                    <a:pt x="644342" y="0"/>
                  </a:lnTo>
                  <a:lnTo>
                    <a:pt x="646256" y="321"/>
                  </a:lnTo>
                  <a:lnTo>
                    <a:pt x="659887" y="680"/>
                  </a:lnTo>
                  <a:cubicBezTo>
                    <a:pt x="677122" y="2819"/>
                    <a:pt x="694223" y="8371"/>
                    <a:pt x="710210" y="17602"/>
                  </a:cubicBezTo>
                  <a:lnTo>
                    <a:pt x="1205998" y="303846"/>
                  </a:lnTo>
                  <a:lnTo>
                    <a:pt x="1215951" y="311012"/>
                  </a:lnTo>
                  <a:lnTo>
                    <a:pt x="1218059" y="312156"/>
                  </a:lnTo>
                  <a:lnTo>
                    <a:pt x="1221617" y="315092"/>
                  </a:lnTo>
                  <a:lnTo>
                    <a:pt x="1227975" y="319671"/>
                  </a:lnTo>
                  <a:lnTo>
                    <a:pt x="1230578" y="322485"/>
                  </a:lnTo>
                  <a:lnTo>
                    <a:pt x="1237846" y="328482"/>
                  </a:lnTo>
                  <a:cubicBezTo>
                    <a:pt x="1262041" y="352677"/>
                    <a:pt x="1277006" y="386103"/>
                    <a:pt x="1277006" y="423023"/>
                  </a:cubicBezTo>
                  <a:lnTo>
                    <a:pt x="1277006" y="995510"/>
                  </a:lnTo>
                  <a:cubicBezTo>
                    <a:pt x="1277006" y="1023200"/>
                    <a:pt x="1268588" y="1048924"/>
                    <a:pt x="1254172" y="1070263"/>
                  </a:cubicBezTo>
                  <a:lnTo>
                    <a:pt x="1251395" y="1073629"/>
                  </a:lnTo>
                  <a:lnTo>
                    <a:pt x="1245816" y="1082732"/>
                  </a:lnTo>
                  <a:cubicBezTo>
                    <a:pt x="1235346" y="1096589"/>
                    <a:pt x="1221986" y="1108622"/>
                    <a:pt x="1205999" y="1117852"/>
                  </a:cubicBezTo>
                  <a:lnTo>
                    <a:pt x="710211" y="1404096"/>
                  </a:lnTo>
                  <a:cubicBezTo>
                    <a:pt x="678237" y="1422555"/>
                    <a:pt x="641807" y="1426308"/>
                    <a:pt x="608756" y="1417452"/>
                  </a:cubicBezTo>
                  <a:lnTo>
                    <a:pt x="598743" y="1413714"/>
                  </a:lnTo>
                  <a:lnTo>
                    <a:pt x="592881" y="1412387"/>
                  </a:lnTo>
                  <a:cubicBezTo>
                    <a:pt x="584453" y="1409577"/>
                    <a:pt x="576181" y="1405881"/>
                    <a:pt x="568187" y="1401266"/>
                  </a:cubicBezTo>
                  <a:lnTo>
                    <a:pt x="72399" y="1115023"/>
                  </a:lnTo>
                  <a:lnTo>
                    <a:pt x="63863" y="1108876"/>
                  </a:lnTo>
                  <a:lnTo>
                    <a:pt x="58947" y="1106208"/>
                  </a:lnTo>
                  <a:lnTo>
                    <a:pt x="50649" y="1099361"/>
                  </a:lnTo>
                  <a:lnTo>
                    <a:pt x="50422" y="1099198"/>
                  </a:lnTo>
                  <a:lnTo>
                    <a:pt x="50329" y="1099097"/>
                  </a:lnTo>
                  <a:lnTo>
                    <a:pt x="39160" y="1089882"/>
                  </a:lnTo>
                  <a:cubicBezTo>
                    <a:pt x="14965" y="1065687"/>
                    <a:pt x="0" y="1032262"/>
                    <a:pt x="0" y="995341"/>
                  </a:cubicBezTo>
                  <a:lnTo>
                    <a:pt x="0" y="422854"/>
                  </a:lnTo>
                  <a:cubicBezTo>
                    <a:pt x="0" y="376703"/>
                    <a:pt x="23383" y="336014"/>
                    <a:pt x="58947" y="311987"/>
                  </a:cubicBezTo>
                  <a:lnTo>
                    <a:pt x="67657" y="307260"/>
                  </a:lnTo>
                  <a:lnTo>
                    <a:pt x="72399" y="303846"/>
                  </a:lnTo>
                  <a:lnTo>
                    <a:pt x="568187" y="17602"/>
                  </a:lnTo>
                  <a:cubicBezTo>
                    <a:pt x="584174" y="8371"/>
                    <a:pt x="601275" y="2819"/>
                    <a:pt x="618510" y="680"/>
                  </a:cubicBezTo>
                  <a:lnTo>
                    <a:pt x="632142" y="321"/>
                  </a:lnTo>
                  <a:close/>
                </a:path>
              </a:pathLst>
            </a:custGeom>
            <a:effectLst>
              <a:outerShdw blurRad="431800" dist="203200" dir="2700000" algn="tl" rotWithShape="0">
                <a:prstClr val="black">
                  <a:alpha val="27000"/>
                </a:prstClr>
              </a:outerShdw>
            </a:effectLst>
          </p:spPr>
        </p:pic>
        <p:sp>
          <p:nvSpPr>
            <p:cNvPr id="25" name="任意多边形 24"/>
            <p:cNvSpPr/>
            <p:nvPr/>
          </p:nvSpPr>
          <p:spPr>
            <a:xfrm rot="5400000">
              <a:off x="1089885" y="1751065"/>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525609" y="4545580"/>
            <a:ext cx="1277008" cy="1422030"/>
            <a:chOff x="1158973" y="4707505"/>
            <a:chExt cx="1277008" cy="1422030"/>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l="8899" t="13695" r="8899" b="25249"/>
            <a:stretch>
              <a:fillRect/>
            </a:stretch>
          </p:blipFill>
          <p:spPr>
            <a:xfrm>
              <a:off x="1158975" y="4707506"/>
              <a:ext cx="1277006" cy="1422029"/>
            </a:xfrm>
            <a:custGeom>
              <a:avLst/>
              <a:gdLst>
                <a:gd name="connsiteX0" fmla="*/ 634055 w 1277006"/>
                <a:gd name="connsiteY0" fmla="*/ 0 h 1422029"/>
                <a:gd name="connsiteX1" fmla="*/ 639198 w 1277006"/>
                <a:gd name="connsiteY1" fmla="*/ 135 h 1422029"/>
                <a:gd name="connsiteX2" fmla="*/ 644342 w 1277006"/>
                <a:gd name="connsiteY2" fmla="*/ 0 h 1422029"/>
                <a:gd name="connsiteX3" fmla="*/ 646256 w 1277006"/>
                <a:gd name="connsiteY3" fmla="*/ 321 h 1422029"/>
                <a:gd name="connsiteX4" fmla="*/ 659887 w 1277006"/>
                <a:gd name="connsiteY4" fmla="*/ 680 h 1422029"/>
                <a:gd name="connsiteX5" fmla="*/ 710210 w 1277006"/>
                <a:gd name="connsiteY5" fmla="*/ 17602 h 1422029"/>
                <a:gd name="connsiteX6" fmla="*/ 1205998 w 1277006"/>
                <a:gd name="connsiteY6" fmla="*/ 303846 h 1422029"/>
                <a:gd name="connsiteX7" fmla="*/ 1215951 w 1277006"/>
                <a:gd name="connsiteY7" fmla="*/ 311012 h 1422029"/>
                <a:gd name="connsiteX8" fmla="*/ 1218059 w 1277006"/>
                <a:gd name="connsiteY8" fmla="*/ 312156 h 1422029"/>
                <a:gd name="connsiteX9" fmla="*/ 1221617 w 1277006"/>
                <a:gd name="connsiteY9" fmla="*/ 315092 h 1422029"/>
                <a:gd name="connsiteX10" fmla="*/ 1227975 w 1277006"/>
                <a:gd name="connsiteY10" fmla="*/ 319671 h 1422029"/>
                <a:gd name="connsiteX11" fmla="*/ 1230578 w 1277006"/>
                <a:gd name="connsiteY11" fmla="*/ 322486 h 1422029"/>
                <a:gd name="connsiteX12" fmla="*/ 1237846 w 1277006"/>
                <a:gd name="connsiteY12" fmla="*/ 328482 h 1422029"/>
                <a:gd name="connsiteX13" fmla="*/ 1277006 w 1277006"/>
                <a:gd name="connsiteY13" fmla="*/ 423023 h 1422029"/>
                <a:gd name="connsiteX14" fmla="*/ 1277006 w 1277006"/>
                <a:gd name="connsiteY14" fmla="*/ 995510 h 1422029"/>
                <a:gd name="connsiteX15" fmla="*/ 1254172 w 1277006"/>
                <a:gd name="connsiteY15" fmla="*/ 1070263 h 1422029"/>
                <a:gd name="connsiteX16" fmla="*/ 1251395 w 1277006"/>
                <a:gd name="connsiteY16" fmla="*/ 1073629 h 1422029"/>
                <a:gd name="connsiteX17" fmla="*/ 1245816 w 1277006"/>
                <a:gd name="connsiteY17" fmla="*/ 1082732 h 1422029"/>
                <a:gd name="connsiteX18" fmla="*/ 1205999 w 1277006"/>
                <a:gd name="connsiteY18" fmla="*/ 1117852 h 1422029"/>
                <a:gd name="connsiteX19" fmla="*/ 710211 w 1277006"/>
                <a:gd name="connsiteY19" fmla="*/ 1404096 h 1422029"/>
                <a:gd name="connsiteX20" fmla="*/ 608756 w 1277006"/>
                <a:gd name="connsiteY20" fmla="*/ 1417452 h 1422029"/>
                <a:gd name="connsiteX21" fmla="*/ 598743 w 1277006"/>
                <a:gd name="connsiteY21" fmla="*/ 1413714 h 1422029"/>
                <a:gd name="connsiteX22" fmla="*/ 592881 w 1277006"/>
                <a:gd name="connsiteY22" fmla="*/ 1412387 h 1422029"/>
                <a:gd name="connsiteX23" fmla="*/ 568187 w 1277006"/>
                <a:gd name="connsiteY23" fmla="*/ 1401266 h 1422029"/>
                <a:gd name="connsiteX24" fmla="*/ 72399 w 1277006"/>
                <a:gd name="connsiteY24" fmla="*/ 1115023 h 1422029"/>
                <a:gd name="connsiteX25" fmla="*/ 63863 w 1277006"/>
                <a:gd name="connsiteY25" fmla="*/ 1108876 h 1422029"/>
                <a:gd name="connsiteX26" fmla="*/ 58947 w 1277006"/>
                <a:gd name="connsiteY26" fmla="*/ 1106208 h 1422029"/>
                <a:gd name="connsiteX27" fmla="*/ 50649 w 1277006"/>
                <a:gd name="connsiteY27" fmla="*/ 1099361 h 1422029"/>
                <a:gd name="connsiteX28" fmla="*/ 50422 w 1277006"/>
                <a:gd name="connsiteY28" fmla="*/ 1099198 h 1422029"/>
                <a:gd name="connsiteX29" fmla="*/ 50329 w 1277006"/>
                <a:gd name="connsiteY29" fmla="*/ 1099097 h 1422029"/>
                <a:gd name="connsiteX30" fmla="*/ 39160 w 1277006"/>
                <a:gd name="connsiteY30" fmla="*/ 1089882 h 1422029"/>
                <a:gd name="connsiteX31" fmla="*/ 0 w 1277006"/>
                <a:gd name="connsiteY31" fmla="*/ 995341 h 1422029"/>
                <a:gd name="connsiteX32" fmla="*/ 0 w 1277006"/>
                <a:gd name="connsiteY32" fmla="*/ 422854 h 1422029"/>
                <a:gd name="connsiteX33" fmla="*/ 58947 w 1277006"/>
                <a:gd name="connsiteY33" fmla="*/ 311987 h 1422029"/>
                <a:gd name="connsiteX34" fmla="*/ 67657 w 1277006"/>
                <a:gd name="connsiteY34" fmla="*/ 307260 h 1422029"/>
                <a:gd name="connsiteX35" fmla="*/ 72399 w 1277006"/>
                <a:gd name="connsiteY35" fmla="*/ 303846 h 1422029"/>
                <a:gd name="connsiteX36" fmla="*/ 568187 w 1277006"/>
                <a:gd name="connsiteY36" fmla="*/ 17602 h 1422029"/>
                <a:gd name="connsiteX37" fmla="*/ 618510 w 1277006"/>
                <a:gd name="connsiteY37" fmla="*/ 680 h 1422029"/>
                <a:gd name="connsiteX38" fmla="*/ 632142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4055" y="0"/>
                  </a:moveTo>
                  <a:lnTo>
                    <a:pt x="639198" y="135"/>
                  </a:lnTo>
                  <a:lnTo>
                    <a:pt x="644342" y="0"/>
                  </a:lnTo>
                  <a:lnTo>
                    <a:pt x="646256" y="321"/>
                  </a:lnTo>
                  <a:lnTo>
                    <a:pt x="659887" y="680"/>
                  </a:lnTo>
                  <a:cubicBezTo>
                    <a:pt x="677122" y="2819"/>
                    <a:pt x="694223" y="8372"/>
                    <a:pt x="710210" y="17602"/>
                  </a:cubicBezTo>
                  <a:lnTo>
                    <a:pt x="1205998" y="303846"/>
                  </a:lnTo>
                  <a:lnTo>
                    <a:pt x="1215951" y="311012"/>
                  </a:lnTo>
                  <a:lnTo>
                    <a:pt x="1218059" y="312156"/>
                  </a:lnTo>
                  <a:lnTo>
                    <a:pt x="1221617" y="315092"/>
                  </a:lnTo>
                  <a:lnTo>
                    <a:pt x="1227975" y="319671"/>
                  </a:lnTo>
                  <a:lnTo>
                    <a:pt x="1230578" y="322486"/>
                  </a:lnTo>
                  <a:lnTo>
                    <a:pt x="1237846" y="328482"/>
                  </a:lnTo>
                  <a:cubicBezTo>
                    <a:pt x="1262041" y="352677"/>
                    <a:pt x="1277006" y="386103"/>
                    <a:pt x="1277006" y="423023"/>
                  </a:cubicBezTo>
                  <a:lnTo>
                    <a:pt x="1277006" y="995510"/>
                  </a:lnTo>
                  <a:cubicBezTo>
                    <a:pt x="1277006" y="1023200"/>
                    <a:pt x="1268588" y="1048924"/>
                    <a:pt x="1254172" y="1070263"/>
                  </a:cubicBezTo>
                  <a:lnTo>
                    <a:pt x="1251395" y="1073629"/>
                  </a:lnTo>
                  <a:lnTo>
                    <a:pt x="1245816" y="1082732"/>
                  </a:lnTo>
                  <a:cubicBezTo>
                    <a:pt x="1235346" y="1096589"/>
                    <a:pt x="1221986" y="1108622"/>
                    <a:pt x="1205999" y="1117852"/>
                  </a:cubicBezTo>
                  <a:lnTo>
                    <a:pt x="710211" y="1404096"/>
                  </a:lnTo>
                  <a:cubicBezTo>
                    <a:pt x="678237" y="1422555"/>
                    <a:pt x="641807" y="1426308"/>
                    <a:pt x="608756" y="1417452"/>
                  </a:cubicBezTo>
                  <a:lnTo>
                    <a:pt x="598743" y="1413714"/>
                  </a:lnTo>
                  <a:lnTo>
                    <a:pt x="592881" y="1412387"/>
                  </a:lnTo>
                  <a:cubicBezTo>
                    <a:pt x="584453" y="1409577"/>
                    <a:pt x="576181" y="1405881"/>
                    <a:pt x="568187" y="1401266"/>
                  </a:cubicBezTo>
                  <a:lnTo>
                    <a:pt x="72399" y="1115023"/>
                  </a:lnTo>
                  <a:lnTo>
                    <a:pt x="63863" y="1108876"/>
                  </a:lnTo>
                  <a:lnTo>
                    <a:pt x="58947" y="1106208"/>
                  </a:lnTo>
                  <a:lnTo>
                    <a:pt x="50649" y="1099361"/>
                  </a:lnTo>
                  <a:lnTo>
                    <a:pt x="50422" y="1099198"/>
                  </a:lnTo>
                  <a:lnTo>
                    <a:pt x="50329" y="1099097"/>
                  </a:lnTo>
                  <a:lnTo>
                    <a:pt x="39160" y="1089882"/>
                  </a:lnTo>
                  <a:cubicBezTo>
                    <a:pt x="14965" y="1065687"/>
                    <a:pt x="0" y="1032262"/>
                    <a:pt x="0" y="995341"/>
                  </a:cubicBezTo>
                  <a:lnTo>
                    <a:pt x="0" y="422854"/>
                  </a:lnTo>
                  <a:cubicBezTo>
                    <a:pt x="0" y="376703"/>
                    <a:pt x="23383" y="336014"/>
                    <a:pt x="58947" y="311987"/>
                  </a:cubicBezTo>
                  <a:lnTo>
                    <a:pt x="67657" y="307260"/>
                  </a:lnTo>
                  <a:lnTo>
                    <a:pt x="72399" y="303846"/>
                  </a:lnTo>
                  <a:lnTo>
                    <a:pt x="568187" y="17602"/>
                  </a:lnTo>
                  <a:cubicBezTo>
                    <a:pt x="584174" y="8372"/>
                    <a:pt x="601275" y="2819"/>
                    <a:pt x="618510" y="680"/>
                  </a:cubicBezTo>
                  <a:lnTo>
                    <a:pt x="632142" y="321"/>
                  </a:lnTo>
                  <a:close/>
                </a:path>
              </a:pathLst>
            </a:custGeom>
            <a:effectLst>
              <a:outerShdw blurRad="431800" dist="203200" dir="2700000" algn="tl" rotWithShape="0">
                <a:prstClr val="black">
                  <a:alpha val="27000"/>
                </a:prstClr>
              </a:outerShdw>
            </a:effectLst>
          </p:spPr>
        </p:pic>
        <p:sp>
          <p:nvSpPr>
            <p:cNvPr id="26" name="任意多边形 25"/>
            <p:cNvSpPr/>
            <p:nvPr/>
          </p:nvSpPr>
          <p:spPr>
            <a:xfrm rot="5400000">
              <a:off x="1086462" y="4780016"/>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8889411" y="3178941"/>
            <a:ext cx="1277008" cy="1422030"/>
            <a:chOff x="8522774" y="3340866"/>
            <a:chExt cx="1277008" cy="142203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rcRect l="23503" t="4424" r="20743" b="2494"/>
            <a:stretch>
              <a:fillRect/>
            </a:stretch>
          </p:blipFill>
          <p:spPr>
            <a:xfrm>
              <a:off x="8522774" y="3340866"/>
              <a:ext cx="1277006" cy="1422029"/>
            </a:xfrm>
            <a:custGeom>
              <a:avLst/>
              <a:gdLst>
                <a:gd name="connsiteX0" fmla="*/ 632664 w 1277006"/>
                <a:gd name="connsiteY0" fmla="*/ 0 h 1422029"/>
                <a:gd name="connsiteX1" fmla="*/ 637808 w 1277006"/>
                <a:gd name="connsiteY1" fmla="*/ 135 h 1422029"/>
                <a:gd name="connsiteX2" fmla="*/ 642951 w 1277006"/>
                <a:gd name="connsiteY2" fmla="*/ 0 h 1422029"/>
                <a:gd name="connsiteX3" fmla="*/ 644864 w 1277006"/>
                <a:gd name="connsiteY3" fmla="*/ 321 h 1422029"/>
                <a:gd name="connsiteX4" fmla="*/ 658496 w 1277006"/>
                <a:gd name="connsiteY4" fmla="*/ 680 h 1422029"/>
                <a:gd name="connsiteX5" fmla="*/ 708819 w 1277006"/>
                <a:gd name="connsiteY5" fmla="*/ 17602 h 1422029"/>
                <a:gd name="connsiteX6" fmla="*/ 1204607 w 1277006"/>
                <a:gd name="connsiteY6" fmla="*/ 303846 h 1422029"/>
                <a:gd name="connsiteX7" fmla="*/ 1209349 w 1277006"/>
                <a:gd name="connsiteY7" fmla="*/ 307260 h 1422029"/>
                <a:gd name="connsiteX8" fmla="*/ 1218059 w 1277006"/>
                <a:gd name="connsiteY8" fmla="*/ 311987 h 1422029"/>
                <a:gd name="connsiteX9" fmla="*/ 1277006 w 1277006"/>
                <a:gd name="connsiteY9" fmla="*/ 422854 h 1422029"/>
                <a:gd name="connsiteX10" fmla="*/ 1277006 w 1277006"/>
                <a:gd name="connsiteY10" fmla="*/ 995341 h 1422029"/>
                <a:gd name="connsiteX11" fmla="*/ 1237846 w 1277006"/>
                <a:gd name="connsiteY11" fmla="*/ 1089882 h 1422029"/>
                <a:gd name="connsiteX12" fmla="*/ 1226677 w 1277006"/>
                <a:gd name="connsiteY12" fmla="*/ 1099097 h 1422029"/>
                <a:gd name="connsiteX13" fmla="*/ 1226584 w 1277006"/>
                <a:gd name="connsiteY13" fmla="*/ 1099198 h 1422029"/>
                <a:gd name="connsiteX14" fmla="*/ 1226357 w 1277006"/>
                <a:gd name="connsiteY14" fmla="*/ 1099361 h 1422029"/>
                <a:gd name="connsiteX15" fmla="*/ 1218059 w 1277006"/>
                <a:gd name="connsiteY15" fmla="*/ 1106208 h 1422029"/>
                <a:gd name="connsiteX16" fmla="*/ 1213144 w 1277006"/>
                <a:gd name="connsiteY16" fmla="*/ 1108876 h 1422029"/>
                <a:gd name="connsiteX17" fmla="*/ 1204607 w 1277006"/>
                <a:gd name="connsiteY17" fmla="*/ 1115023 h 1422029"/>
                <a:gd name="connsiteX18" fmla="*/ 708819 w 1277006"/>
                <a:gd name="connsiteY18" fmla="*/ 1401266 h 1422029"/>
                <a:gd name="connsiteX19" fmla="*/ 684125 w 1277006"/>
                <a:gd name="connsiteY19" fmla="*/ 1412387 h 1422029"/>
                <a:gd name="connsiteX20" fmla="*/ 678263 w 1277006"/>
                <a:gd name="connsiteY20" fmla="*/ 1413714 h 1422029"/>
                <a:gd name="connsiteX21" fmla="*/ 668250 w 1277006"/>
                <a:gd name="connsiteY21" fmla="*/ 1417452 h 1422029"/>
                <a:gd name="connsiteX22" fmla="*/ 566795 w 1277006"/>
                <a:gd name="connsiteY22" fmla="*/ 1404096 h 1422029"/>
                <a:gd name="connsiteX23" fmla="*/ 71007 w 1277006"/>
                <a:gd name="connsiteY23" fmla="*/ 1117852 h 1422029"/>
                <a:gd name="connsiteX24" fmla="*/ 31191 w 1277006"/>
                <a:gd name="connsiteY24" fmla="*/ 1082732 h 1422029"/>
                <a:gd name="connsiteX25" fmla="*/ 25611 w 1277006"/>
                <a:gd name="connsiteY25" fmla="*/ 1073629 h 1422029"/>
                <a:gd name="connsiteX26" fmla="*/ 22834 w 1277006"/>
                <a:gd name="connsiteY26" fmla="*/ 1070263 h 1422029"/>
                <a:gd name="connsiteX27" fmla="*/ 0 w 1277006"/>
                <a:gd name="connsiteY27" fmla="*/ 995510 h 1422029"/>
                <a:gd name="connsiteX28" fmla="*/ 0 w 1277006"/>
                <a:gd name="connsiteY28" fmla="*/ 423023 h 1422029"/>
                <a:gd name="connsiteX29" fmla="*/ 39160 w 1277006"/>
                <a:gd name="connsiteY29" fmla="*/ 328482 h 1422029"/>
                <a:gd name="connsiteX30" fmla="*/ 46428 w 1277006"/>
                <a:gd name="connsiteY30" fmla="*/ 322486 h 1422029"/>
                <a:gd name="connsiteX31" fmla="*/ 49031 w 1277006"/>
                <a:gd name="connsiteY31" fmla="*/ 319671 h 1422029"/>
                <a:gd name="connsiteX32" fmla="*/ 55389 w 1277006"/>
                <a:gd name="connsiteY32" fmla="*/ 315092 h 1422029"/>
                <a:gd name="connsiteX33" fmla="*/ 58947 w 1277006"/>
                <a:gd name="connsiteY33" fmla="*/ 312156 h 1422029"/>
                <a:gd name="connsiteX34" fmla="*/ 61055 w 1277006"/>
                <a:gd name="connsiteY34" fmla="*/ 311012 h 1422029"/>
                <a:gd name="connsiteX35" fmla="*/ 71008 w 1277006"/>
                <a:gd name="connsiteY35" fmla="*/ 303846 h 1422029"/>
                <a:gd name="connsiteX36" fmla="*/ 566796 w 1277006"/>
                <a:gd name="connsiteY36" fmla="*/ 17602 h 1422029"/>
                <a:gd name="connsiteX37" fmla="*/ 617119 w 1277006"/>
                <a:gd name="connsiteY37" fmla="*/ 680 h 1422029"/>
                <a:gd name="connsiteX38" fmla="*/ 630750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2664" y="0"/>
                  </a:moveTo>
                  <a:lnTo>
                    <a:pt x="637808" y="135"/>
                  </a:lnTo>
                  <a:lnTo>
                    <a:pt x="642951" y="0"/>
                  </a:lnTo>
                  <a:lnTo>
                    <a:pt x="644864" y="321"/>
                  </a:lnTo>
                  <a:lnTo>
                    <a:pt x="658496" y="680"/>
                  </a:lnTo>
                  <a:cubicBezTo>
                    <a:pt x="675731" y="2819"/>
                    <a:pt x="692832" y="8372"/>
                    <a:pt x="708819" y="17602"/>
                  </a:cubicBezTo>
                  <a:lnTo>
                    <a:pt x="1204607" y="303846"/>
                  </a:lnTo>
                  <a:lnTo>
                    <a:pt x="1209349" y="307260"/>
                  </a:lnTo>
                  <a:lnTo>
                    <a:pt x="1218059" y="311987"/>
                  </a:lnTo>
                  <a:cubicBezTo>
                    <a:pt x="1253623" y="336014"/>
                    <a:pt x="1277006" y="376703"/>
                    <a:pt x="1277006" y="422854"/>
                  </a:cubicBezTo>
                  <a:lnTo>
                    <a:pt x="1277006" y="995341"/>
                  </a:lnTo>
                  <a:cubicBezTo>
                    <a:pt x="1277006" y="1032262"/>
                    <a:pt x="1262041" y="1065687"/>
                    <a:pt x="1237846" y="1089882"/>
                  </a:cubicBezTo>
                  <a:lnTo>
                    <a:pt x="1226677" y="1099097"/>
                  </a:lnTo>
                  <a:lnTo>
                    <a:pt x="1226584" y="1099198"/>
                  </a:lnTo>
                  <a:lnTo>
                    <a:pt x="1226357" y="1099361"/>
                  </a:lnTo>
                  <a:lnTo>
                    <a:pt x="1218059" y="1106208"/>
                  </a:lnTo>
                  <a:lnTo>
                    <a:pt x="1213144" y="1108876"/>
                  </a:lnTo>
                  <a:lnTo>
                    <a:pt x="1204607" y="1115023"/>
                  </a:lnTo>
                  <a:lnTo>
                    <a:pt x="708819" y="1401266"/>
                  </a:lnTo>
                  <a:cubicBezTo>
                    <a:pt x="700825" y="1405881"/>
                    <a:pt x="692553" y="1409577"/>
                    <a:pt x="684125" y="1412387"/>
                  </a:cubicBezTo>
                  <a:lnTo>
                    <a:pt x="678263" y="1413714"/>
                  </a:lnTo>
                  <a:lnTo>
                    <a:pt x="668250" y="1417452"/>
                  </a:lnTo>
                  <a:cubicBezTo>
                    <a:pt x="635199" y="1426308"/>
                    <a:pt x="598770" y="1422555"/>
                    <a:pt x="566795" y="1404096"/>
                  </a:cubicBezTo>
                  <a:lnTo>
                    <a:pt x="71007" y="1117852"/>
                  </a:lnTo>
                  <a:cubicBezTo>
                    <a:pt x="55020" y="1108622"/>
                    <a:pt x="41660" y="1096589"/>
                    <a:pt x="31191" y="1082732"/>
                  </a:cubicBezTo>
                  <a:lnTo>
                    <a:pt x="25611" y="1073629"/>
                  </a:lnTo>
                  <a:lnTo>
                    <a:pt x="22834" y="1070263"/>
                  </a:lnTo>
                  <a:cubicBezTo>
                    <a:pt x="8418" y="1048924"/>
                    <a:pt x="0" y="1023200"/>
                    <a:pt x="0" y="995510"/>
                  </a:cubicBezTo>
                  <a:lnTo>
                    <a:pt x="0" y="423023"/>
                  </a:lnTo>
                  <a:cubicBezTo>
                    <a:pt x="0" y="386103"/>
                    <a:pt x="14965" y="352677"/>
                    <a:pt x="39160" y="328482"/>
                  </a:cubicBezTo>
                  <a:lnTo>
                    <a:pt x="46428" y="322486"/>
                  </a:lnTo>
                  <a:lnTo>
                    <a:pt x="49031" y="319671"/>
                  </a:lnTo>
                  <a:lnTo>
                    <a:pt x="55389" y="315092"/>
                  </a:lnTo>
                  <a:lnTo>
                    <a:pt x="58947" y="312156"/>
                  </a:lnTo>
                  <a:lnTo>
                    <a:pt x="61055" y="311012"/>
                  </a:lnTo>
                  <a:lnTo>
                    <a:pt x="71008" y="303846"/>
                  </a:lnTo>
                  <a:lnTo>
                    <a:pt x="566796" y="17602"/>
                  </a:lnTo>
                  <a:cubicBezTo>
                    <a:pt x="582783" y="8372"/>
                    <a:pt x="599884" y="2819"/>
                    <a:pt x="617119" y="680"/>
                  </a:cubicBezTo>
                  <a:lnTo>
                    <a:pt x="630750" y="321"/>
                  </a:lnTo>
                  <a:close/>
                </a:path>
              </a:pathLst>
            </a:custGeom>
            <a:effectLst>
              <a:outerShdw blurRad="431800" dist="203200" dir="2700000" algn="tl" rotWithShape="0">
                <a:prstClr val="black">
                  <a:alpha val="27000"/>
                </a:prstClr>
              </a:outerShdw>
            </a:effectLst>
          </p:spPr>
        </p:pic>
        <p:sp>
          <p:nvSpPr>
            <p:cNvPr id="27" name="任意多边形 26"/>
            <p:cNvSpPr/>
            <p:nvPr/>
          </p:nvSpPr>
          <p:spPr>
            <a:xfrm rot="5400000">
              <a:off x="8450263" y="3413377"/>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3544292" y="1516629"/>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2" name="矩形 31"/>
          <p:cNvSpPr/>
          <p:nvPr/>
        </p:nvSpPr>
        <p:spPr>
          <a:xfrm>
            <a:off x="3544293" y="1883341"/>
            <a:ext cx="7690369"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6015451" y="3076657"/>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4" name="矩形 33"/>
          <p:cNvSpPr/>
          <p:nvPr/>
        </p:nvSpPr>
        <p:spPr>
          <a:xfrm>
            <a:off x="957340" y="3443369"/>
            <a:ext cx="7307445"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544292" y="460097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7" name="矩形 36"/>
          <p:cNvSpPr/>
          <p:nvPr/>
        </p:nvSpPr>
        <p:spPr>
          <a:xfrm>
            <a:off x="3544293" y="4967682"/>
            <a:ext cx="7690369"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ppt_x</p:attrName>
                                        </p:attrNameLst>
                                      </p:cBhvr>
                                      <p:tavLst>
                                        <p:tav tm="0">
                                          <p:val>
                                            <p:strVal val="#ppt_x+#ppt_w*1.125000"/>
                                          </p:val>
                                        </p:tav>
                                        <p:tav tm="100000">
                                          <p:val>
                                            <p:strVal val="#ppt_x"/>
                                          </p:val>
                                        </p:tav>
                                      </p:tavLst>
                                    </p:anim>
                                    <p:animEffect transition="in" filter="wipe(left)">
                                      <p:cBhvr>
                                        <p:cTn id="12" dur="500"/>
                                        <p:tgtEl>
                                          <p:spTgt spid="29"/>
                                        </p:tgtEl>
                                      </p:cBhvr>
                                    </p:animEffect>
                                  </p:childTnLst>
                                </p:cTn>
                              </p:par>
                              <p:par>
                                <p:cTn id="13" presetID="37"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1000"/>
                                        <p:tgtEl>
                                          <p:spTgt spid="31"/>
                                        </p:tgtEl>
                                      </p:cBhvr>
                                    </p:animEffect>
                                    <p:anim calcmode="lin" valueType="num">
                                      <p:cBhvr>
                                        <p:cTn id="16" dur="1000" fill="hold"/>
                                        <p:tgtEl>
                                          <p:spTgt spid="31"/>
                                        </p:tgtEl>
                                        <p:attrNameLst>
                                          <p:attrName>ppt_x</p:attrName>
                                        </p:attrNameLst>
                                      </p:cBhvr>
                                      <p:tavLst>
                                        <p:tav tm="0">
                                          <p:val>
                                            <p:strVal val="#ppt_x"/>
                                          </p:val>
                                        </p:tav>
                                        <p:tav tm="100000">
                                          <p:val>
                                            <p:strVal val="#ppt_x"/>
                                          </p:val>
                                        </p:tav>
                                      </p:tavLst>
                                    </p:anim>
                                    <p:anim calcmode="lin" valueType="num">
                                      <p:cBhvr>
                                        <p:cTn id="17" dur="900" decel="100000" fill="hold"/>
                                        <p:tgtEl>
                                          <p:spTgt spid="3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ppt_x</p:attrName>
                                        </p:attrNameLst>
                                      </p:cBhvr>
                                      <p:tavLst>
                                        <p:tav tm="0">
                                          <p:val>
                                            <p:strVal val="#ppt_x-#ppt_w*1.125000"/>
                                          </p:val>
                                        </p:tav>
                                        <p:tav tm="100000">
                                          <p:val>
                                            <p:strVal val="#ppt_x"/>
                                          </p:val>
                                        </p:tav>
                                      </p:tavLst>
                                    </p:anim>
                                    <p:animEffect transition="in" filter="wipe(right)">
                                      <p:cBhvr>
                                        <p:cTn id="22" dur="500"/>
                                        <p:tgtEl>
                                          <p:spTgt spid="32"/>
                                        </p:tgtEl>
                                      </p:cBhvr>
                                    </p:animEffect>
                                  </p:childTnLst>
                                </p:cTn>
                              </p:par>
                            </p:childTnLst>
                          </p:cTn>
                        </p:par>
                        <p:par>
                          <p:cTn id="23" fill="hold">
                            <p:stCondLst>
                              <p:cond delay="1000"/>
                            </p:stCondLst>
                            <p:childTnLst>
                              <p:par>
                                <p:cTn id="24" presetID="16" presetClass="entr" presetSubtype="42"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Horizontal)">
                                      <p:cBhvr>
                                        <p:cTn id="26" dur="500"/>
                                        <p:tgtEl>
                                          <p:spTgt spid="14"/>
                                        </p:tgtEl>
                                      </p:cBhvr>
                                    </p:animEffect>
                                  </p:childTnLst>
                                </p:cTn>
                              </p:par>
                            </p:childTnLst>
                          </p:cTn>
                        </p:par>
                        <p:par>
                          <p:cTn id="27" fill="hold">
                            <p:stCondLst>
                              <p:cond delay="1500"/>
                            </p:stCondLst>
                            <p:childTnLst>
                              <p:par>
                                <p:cTn id="28" presetID="1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p:tgtEl>
                                          <p:spTgt spid="28"/>
                                        </p:tgtEl>
                                        <p:attrNameLst>
                                          <p:attrName>ppt_x</p:attrName>
                                        </p:attrNameLst>
                                      </p:cBhvr>
                                      <p:tavLst>
                                        <p:tav tm="0">
                                          <p:val>
                                            <p:strVal val="#ppt_x-#ppt_w*1.125000"/>
                                          </p:val>
                                        </p:tav>
                                        <p:tav tm="100000">
                                          <p:val>
                                            <p:strVal val="#ppt_x"/>
                                          </p:val>
                                        </p:tav>
                                      </p:tavLst>
                                    </p:anim>
                                    <p:animEffect transition="in" filter="wipe(right)">
                                      <p:cBhvr>
                                        <p:cTn id="31" dur="500"/>
                                        <p:tgtEl>
                                          <p:spTgt spid="28"/>
                                        </p:tgtEl>
                                      </p:cBhvr>
                                    </p:animEffect>
                                  </p:childTnLst>
                                </p:cTn>
                              </p:par>
                              <p:par>
                                <p:cTn id="32" presetID="37"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900" decel="100000" fill="hold"/>
                                        <p:tgtEl>
                                          <p:spTgt spid="3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38" presetID="12" presetClass="entr" presetSubtype="2"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childTnLst>
                          </p:cTn>
                        </p:par>
                        <p:par>
                          <p:cTn id="42" fill="hold">
                            <p:stCondLst>
                              <p:cond delay="2000"/>
                            </p:stCondLst>
                            <p:childTnLst>
                              <p:par>
                                <p:cTn id="43" presetID="16" presetClass="entr" presetSubtype="42"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outHorizontal)">
                                      <p:cBhvr>
                                        <p:cTn id="45" dur="500"/>
                                        <p:tgtEl>
                                          <p:spTgt spid="18"/>
                                        </p:tgtEl>
                                      </p:cBhvr>
                                    </p:animEffect>
                                  </p:childTnLst>
                                </p:cTn>
                              </p:par>
                            </p:childTnLst>
                          </p:cTn>
                        </p:par>
                        <p:par>
                          <p:cTn id="46" fill="hold">
                            <p:stCondLst>
                              <p:cond delay="2500"/>
                            </p:stCondLst>
                            <p:childTnLst>
                              <p:par>
                                <p:cTn id="47" presetID="12" presetClass="entr" presetSubtype="2"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p:tgtEl>
                                          <p:spTgt spid="30"/>
                                        </p:tgtEl>
                                        <p:attrNameLst>
                                          <p:attrName>ppt_x</p:attrName>
                                        </p:attrNameLst>
                                      </p:cBhvr>
                                      <p:tavLst>
                                        <p:tav tm="0">
                                          <p:val>
                                            <p:strVal val="#ppt_x+#ppt_w*1.125000"/>
                                          </p:val>
                                        </p:tav>
                                        <p:tav tm="100000">
                                          <p:val>
                                            <p:strVal val="#ppt_x"/>
                                          </p:val>
                                        </p:tav>
                                      </p:tavLst>
                                    </p:anim>
                                    <p:animEffect transition="in" filter="wipe(left)">
                                      <p:cBhvr>
                                        <p:cTn id="50" dur="500"/>
                                        <p:tgtEl>
                                          <p:spTgt spid="30"/>
                                        </p:tgtEl>
                                      </p:cBhvr>
                                    </p:animEffect>
                                  </p:childTnLst>
                                </p:cTn>
                              </p:par>
                              <p:par>
                                <p:cTn id="51" presetID="37"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900" decel="100000" fill="hold"/>
                                        <p:tgtEl>
                                          <p:spTgt spid="36"/>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57" presetID="12" presetClass="entr" presetSubtype="8"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ppt_x</p:attrName>
                                        </p:attrNameLst>
                                      </p:cBhvr>
                                      <p:tavLst>
                                        <p:tav tm="0">
                                          <p:val>
                                            <p:strVal val="#ppt_x-#ppt_w*1.125000"/>
                                          </p:val>
                                        </p:tav>
                                        <p:tav tm="100000">
                                          <p:val>
                                            <p:strVal val="#ppt_x"/>
                                          </p:val>
                                        </p:tav>
                                      </p:tavLst>
                                    </p:anim>
                                    <p:animEffect transition="in" filter="wipe(right)">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04</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4"/>
          <p:cNvSpPr/>
          <p:nvPr/>
        </p:nvSpPr>
        <p:spPr>
          <a:xfrm rot="10190714">
            <a:off x="4799843" y="2477900"/>
            <a:ext cx="946165" cy="121682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FA59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rot="13303882">
            <a:off x="8864407" y="4702360"/>
            <a:ext cx="1012733" cy="1315777"/>
            <a:chOff x="4020870" y="2194485"/>
            <a:chExt cx="1102258" cy="1432090"/>
          </a:xfrm>
          <a:effectLst>
            <a:outerShdw blurRad="444500" dist="254000" dir="8100000" algn="tr" rotWithShape="0">
              <a:prstClr val="black">
                <a:alpha val="50000"/>
              </a:prstClr>
            </a:outerShdw>
          </a:effectLst>
        </p:grpSpPr>
        <p:sp>
          <p:nvSpPr>
            <p:cNvPr id="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rot="11594412">
            <a:off x="6778356" y="2597907"/>
            <a:ext cx="1012733" cy="1315777"/>
            <a:chOff x="4020870" y="2194485"/>
            <a:chExt cx="1102258" cy="1432090"/>
          </a:xfrm>
          <a:effectLst>
            <a:outerShdw blurRad="444500" dist="254000" dir="8100000" algn="tr" rotWithShape="0">
              <a:prstClr val="black">
                <a:alpha val="50000"/>
              </a:prstClr>
            </a:outerShdw>
          </a:effectLst>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34"/>
          <p:cNvSpPr/>
          <p:nvPr/>
        </p:nvSpPr>
        <p:spPr>
          <a:xfrm rot="13009338">
            <a:off x="8232684" y="3455049"/>
            <a:ext cx="946165" cy="121682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FA59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11"/>
          <p:cNvGrpSpPr/>
          <p:nvPr/>
        </p:nvGrpSpPr>
        <p:grpSpPr>
          <a:xfrm rot="9469324">
            <a:off x="3225768" y="3146646"/>
            <a:ext cx="1012733" cy="1315777"/>
            <a:chOff x="4020870" y="2194485"/>
            <a:chExt cx="1102258" cy="1432090"/>
          </a:xfrm>
          <a:effectLst>
            <a:outerShdw blurRad="444500" dist="254000" dir="8100000" algn="tr" rotWithShape="0">
              <a:prstClr val="black">
                <a:alpha val="50000"/>
              </a:prstClr>
            </a:outerShdw>
          </a:effectLst>
        </p:grpSpPr>
        <p:sp>
          <p:nvSpPr>
            <p:cNvPr id="1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椭圆 34"/>
          <p:cNvSpPr/>
          <p:nvPr/>
        </p:nvSpPr>
        <p:spPr>
          <a:xfrm rot="8068240">
            <a:off x="2227716" y="4703083"/>
            <a:ext cx="946165" cy="121682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FA59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p:nvPr/>
        </p:nvGrpSpPr>
        <p:grpSpPr>
          <a:xfrm>
            <a:off x="4876729" y="4310627"/>
            <a:ext cx="2150241" cy="2150247"/>
            <a:chOff x="3851771" y="1163107"/>
            <a:chExt cx="1402358" cy="1402358"/>
          </a:xfrm>
        </p:grpSpPr>
        <p:grpSp>
          <p:nvGrpSpPr>
            <p:cNvPr id="17" name="组合 16"/>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TextBox 26"/>
            <p:cNvSpPr txBox="1"/>
            <p:nvPr/>
          </p:nvSpPr>
          <p:spPr>
            <a:xfrm>
              <a:off x="4030123" y="1333410"/>
              <a:ext cx="1186820" cy="1023708"/>
            </a:xfrm>
            <a:prstGeom prst="rect">
              <a:avLst/>
            </a:prstGeom>
            <a:noFill/>
          </p:spPr>
          <p:txBody>
            <a:bodyPr wrap="square" rtlCol="0">
              <a:spAutoFit/>
            </a:bodyPr>
            <a:lstStyle/>
            <a:p>
              <a:r>
                <a:rPr lang="zh-CN" altLang="en-US" sz="4800" spc="400" dirty="0">
                  <a:solidFill>
                    <a:srgbClr val="2FA598"/>
                  </a:solidFill>
                  <a:latin typeface="Arial" panose="020B0604020202020204" pitchFamily="34" charset="0"/>
                  <a:ea typeface="微软雅黑" panose="020B0503020204020204" pitchFamily="34" charset="-122"/>
                  <a:sym typeface="Arial" panose="020B0604020202020204" pitchFamily="34" charset="0"/>
                </a:rPr>
                <a:t>经验总结</a:t>
              </a:r>
              <a:endParaRPr lang="zh-CN" altLang="en-US" sz="4800" spc="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Box 33"/>
          <p:cNvSpPr txBox="1"/>
          <p:nvPr/>
        </p:nvSpPr>
        <p:spPr>
          <a:xfrm>
            <a:off x="2476515" y="5156203"/>
            <a:ext cx="60959" cy="461665"/>
          </a:xfrm>
          <a:prstGeom prst="rect">
            <a:avLst/>
          </a:prstGeom>
          <a:noFill/>
        </p:spPr>
        <p:txBody>
          <a:bodyPr wrap="square" rtlCol="0">
            <a:spAutoFit/>
          </a:bodyPr>
          <a:lstStyle/>
          <a:p>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34"/>
          <p:cNvSpPr txBox="1"/>
          <p:nvPr/>
        </p:nvSpPr>
        <p:spPr>
          <a:xfrm>
            <a:off x="3436521" y="3275667"/>
            <a:ext cx="489236" cy="748988"/>
          </a:xfrm>
          <a:prstGeom prst="rect">
            <a:avLst/>
          </a:prstGeom>
          <a:noFill/>
        </p:spPr>
        <p:txBody>
          <a:bodyPr wrap="none" rtlCol="0">
            <a:spAutoFit/>
          </a:bodyPr>
          <a:lstStyle/>
          <a:p>
            <a:r>
              <a:rPr lang="en-US" altLang="zh-CN" sz="4265" dirty="0">
                <a:solidFill>
                  <a:srgbClr val="2FA598"/>
                </a:solidFill>
                <a:latin typeface="Arial" panose="020B0604020202020204" pitchFamily="34" charset="0"/>
                <a:ea typeface="微软雅黑" panose="020B0503020204020204" pitchFamily="34" charset="-122"/>
                <a:sym typeface="Arial" panose="020B0604020202020204" pitchFamily="34" charset="0"/>
              </a:rPr>
              <a:t>2</a:t>
            </a:r>
            <a:endParaRPr lang="zh-CN" altLang="en-US" sz="4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35"/>
          <p:cNvSpPr txBox="1"/>
          <p:nvPr/>
        </p:nvSpPr>
        <p:spPr>
          <a:xfrm>
            <a:off x="6976168" y="2734561"/>
            <a:ext cx="489236" cy="748988"/>
          </a:xfrm>
          <a:prstGeom prst="rect">
            <a:avLst/>
          </a:prstGeom>
          <a:noFill/>
        </p:spPr>
        <p:txBody>
          <a:bodyPr wrap="none" rtlCol="0">
            <a:spAutoFit/>
          </a:bodyPr>
          <a:lstStyle/>
          <a:p>
            <a:r>
              <a:rPr lang="en-US" altLang="zh-CN" sz="4265" dirty="0">
                <a:solidFill>
                  <a:srgbClr val="2FA598"/>
                </a:solidFill>
                <a:latin typeface="Arial" panose="020B0604020202020204" pitchFamily="34" charset="0"/>
                <a:ea typeface="微软雅黑" panose="020B0503020204020204" pitchFamily="34" charset="-122"/>
                <a:sym typeface="Arial" panose="020B0604020202020204" pitchFamily="34" charset="0"/>
              </a:rPr>
              <a:t>4</a:t>
            </a:r>
            <a:endParaRPr lang="zh-CN" altLang="en-US" sz="4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36"/>
          <p:cNvSpPr txBox="1"/>
          <p:nvPr/>
        </p:nvSpPr>
        <p:spPr>
          <a:xfrm>
            <a:off x="9159288" y="4834029"/>
            <a:ext cx="489236" cy="748988"/>
          </a:xfrm>
          <a:prstGeom prst="rect">
            <a:avLst/>
          </a:prstGeom>
          <a:noFill/>
        </p:spPr>
        <p:txBody>
          <a:bodyPr wrap="none" rtlCol="0">
            <a:spAutoFit/>
          </a:bodyPr>
          <a:lstStyle/>
          <a:p>
            <a:r>
              <a:rPr lang="en-US" altLang="zh-CN" sz="4265" dirty="0">
                <a:solidFill>
                  <a:srgbClr val="2FA598"/>
                </a:solidFill>
                <a:latin typeface="Arial" panose="020B0604020202020204" pitchFamily="34" charset="0"/>
                <a:ea typeface="微软雅黑" panose="020B0503020204020204" pitchFamily="34" charset="-122"/>
                <a:sym typeface="Arial" panose="020B0604020202020204" pitchFamily="34" charset="0"/>
              </a:rPr>
              <a:t>6</a:t>
            </a:r>
            <a:endParaRPr lang="zh-CN" altLang="en-US" sz="4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37"/>
          <p:cNvSpPr txBox="1"/>
          <p:nvPr/>
        </p:nvSpPr>
        <p:spPr>
          <a:xfrm>
            <a:off x="8527415" y="3533744"/>
            <a:ext cx="489236" cy="748988"/>
          </a:xfrm>
          <a:prstGeom prst="rect">
            <a:avLst/>
          </a:prstGeom>
          <a:noFill/>
        </p:spPr>
        <p:txBody>
          <a:bodyPr wrap="none" rtlCol="0">
            <a:spAutoFit/>
          </a:bodyPr>
          <a:lstStyle/>
          <a:p>
            <a:r>
              <a:rPr lang="en-US" altLang="zh-CN" sz="4265"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42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38"/>
          <p:cNvSpPr txBox="1"/>
          <p:nvPr/>
        </p:nvSpPr>
        <p:spPr>
          <a:xfrm>
            <a:off x="4969208" y="2529139"/>
            <a:ext cx="489236" cy="748988"/>
          </a:xfrm>
          <a:prstGeom prst="rect">
            <a:avLst/>
          </a:prstGeom>
          <a:noFill/>
        </p:spPr>
        <p:txBody>
          <a:bodyPr wrap="none" rtlCol="0">
            <a:spAutoFit/>
          </a:bodyPr>
          <a:lstStyle/>
          <a:p>
            <a:r>
              <a:rPr lang="en-US" altLang="zh-CN" sz="4265"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42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39"/>
          <p:cNvSpPr txBox="1"/>
          <p:nvPr/>
        </p:nvSpPr>
        <p:spPr>
          <a:xfrm>
            <a:off x="2233756" y="4832724"/>
            <a:ext cx="489236" cy="748988"/>
          </a:xfrm>
          <a:prstGeom prst="rect">
            <a:avLst/>
          </a:prstGeom>
          <a:noFill/>
        </p:spPr>
        <p:txBody>
          <a:bodyPr wrap="none" rtlCol="0">
            <a:spAutoFit/>
          </a:bodyPr>
          <a:lstStyle/>
          <a:p>
            <a:r>
              <a:rPr lang="en-US" altLang="zh-CN" sz="4265"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42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40"/>
          <p:cNvSpPr txBox="1"/>
          <p:nvPr/>
        </p:nvSpPr>
        <p:spPr>
          <a:xfrm>
            <a:off x="390440" y="4039390"/>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41"/>
          <p:cNvSpPr txBox="1"/>
          <p:nvPr/>
        </p:nvSpPr>
        <p:spPr>
          <a:xfrm>
            <a:off x="1094128" y="2631733"/>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42"/>
          <p:cNvSpPr txBox="1"/>
          <p:nvPr/>
        </p:nvSpPr>
        <p:spPr>
          <a:xfrm>
            <a:off x="4158689" y="1615733"/>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43"/>
          <p:cNvSpPr txBox="1"/>
          <p:nvPr/>
        </p:nvSpPr>
        <p:spPr>
          <a:xfrm>
            <a:off x="7364501" y="1822311"/>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46"/>
          <p:cNvSpPr txBox="1"/>
          <p:nvPr/>
        </p:nvSpPr>
        <p:spPr>
          <a:xfrm>
            <a:off x="9180681" y="2963795"/>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47"/>
          <p:cNvSpPr txBox="1"/>
          <p:nvPr/>
        </p:nvSpPr>
        <p:spPr>
          <a:xfrm>
            <a:off x="9907956" y="4313447"/>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35"/>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8" name="文本框 37"/>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9" name="文本框 38"/>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40" name="组合 39"/>
          <p:cNvGrpSpPr/>
          <p:nvPr/>
        </p:nvGrpSpPr>
        <p:grpSpPr>
          <a:xfrm>
            <a:off x="207781" y="101257"/>
            <a:ext cx="866606" cy="778226"/>
            <a:chOff x="283980" y="301282"/>
            <a:chExt cx="866605" cy="778226"/>
          </a:xfrm>
        </p:grpSpPr>
        <p:grpSp>
          <p:nvGrpSpPr>
            <p:cNvPr id="41" name="组合 40"/>
            <p:cNvGrpSpPr/>
            <p:nvPr/>
          </p:nvGrpSpPr>
          <p:grpSpPr>
            <a:xfrm>
              <a:off x="283980" y="301282"/>
              <a:ext cx="866605" cy="778226"/>
              <a:chOff x="225922" y="165203"/>
              <a:chExt cx="1038215" cy="932335"/>
            </a:xfrm>
          </p:grpSpPr>
          <p:sp>
            <p:nvSpPr>
              <p:cNvPr id="43" name="任意多边形 4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4000">
                                          <p:cBhvr additive="base">
                                            <p:cTn id="7" dur="500" fill="hold"/>
                                            <p:tgtEl>
                                              <p:spTgt spid="16"/>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14:presetBounceEnd="40000">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14:bounceEnd="40000">
                                          <p:cBhvr additive="base">
                                            <p:cTn id="12"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13" dur="500" fill="hold"/>
                                            <p:tgtEl>
                                              <p:spTgt spid="15"/>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14:presetBounceEnd="40000">
                                      <p:stCondLst>
                                        <p:cond delay="400"/>
                                      </p:stCondLst>
                                      <p:childTnLst>
                                        <p:set>
                                          <p:cBhvr>
                                            <p:cTn id="15" dur="1" fill="hold">
                                              <p:stCondLst>
                                                <p:cond delay="0"/>
                                              </p:stCondLst>
                                            </p:cTn>
                                            <p:tgtEl>
                                              <p:spTgt spid="4"/>
                                            </p:tgtEl>
                                            <p:attrNameLst>
                                              <p:attrName>style.visibility</p:attrName>
                                            </p:attrNameLst>
                                          </p:cBhvr>
                                          <p:to>
                                            <p:strVal val="visible"/>
                                          </p:to>
                                        </p:set>
                                        <p:anim calcmode="lin" valueType="num" p14:bounceEnd="40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2" fill="hold" nodeType="withEffect" p14:presetBounceEnd="40000">
                                      <p:stCondLst>
                                        <p:cond delay="200"/>
                                      </p:stCondLst>
                                      <p:childTnLst>
                                        <p:set>
                                          <p:cBhvr>
                                            <p:cTn id="19" dur="1" fill="hold">
                                              <p:stCondLst>
                                                <p:cond delay="0"/>
                                              </p:stCondLst>
                                            </p:cTn>
                                            <p:tgtEl>
                                              <p:spTgt spid="12"/>
                                            </p:tgtEl>
                                            <p:attrNameLst>
                                              <p:attrName>style.visibility</p:attrName>
                                            </p:attrNameLst>
                                          </p:cBhvr>
                                          <p:to>
                                            <p:strVal val="visible"/>
                                          </p:to>
                                        </p:set>
                                        <p:anim calcmode="lin" valueType="num" p14:bounceEnd="40000">
                                          <p:cBhvr additive="base">
                                            <p:cTn id="20"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40000">
                                      <p:stCondLst>
                                        <p:cond delay="1200"/>
                                      </p:stCondLst>
                                      <p:childTnLst>
                                        <p:set>
                                          <p:cBhvr>
                                            <p:cTn id="23" dur="1" fill="hold">
                                              <p:stCondLst>
                                                <p:cond delay="0"/>
                                              </p:stCondLst>
                                            </p:cTn>
                                            <p:tgtEl>
                                              <p:spTgt spid="5"/>
                                            </p:tgtEl>
                                            <p:attrNameLst>
                                              <p:attrName>style.visibility</p:attrName>
                                            </p:attrNameLst>
                                          </p:cBhvr>
                                          <p:to>
                                            <p:strVal val="visible"/>
                                          </p:to>
                                        </p:set>
                                        <p:anim calcmode="lin" valueType="num" p14:bounceEnd="40000">
                                          <p:cBhvr additive="base">
                                            <p:cTn id="24"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1" fill="hold" grpId="0" nodeType="withEffect" p14:presetBounceEnd="40000">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14:bounceEnd="40000">
                                          <p:cBhvr additive="base">
                                            <p:cTn id="28"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14:presetBounceEnd="40000">
                                      <p:stCondLst>
                                        <p:cond delay="600"/>
                                      </p:stCondLst>
                                      <p:childTnLst>
                                        <p:set>
                                          <p:cBhvr>
                                            <p:cTn id="31" dur="1" fill="hold">
                                              <p:stCondLst>
                                                <p:cond delay="0"/>
                                              </p:stCondLst>
                                            </p:cTn>
                                            <p:tgtEl>
                                              <p:spTgt spid="8"/>
                                            </p:tgtEl>
                                            <p:attrNameLst>
                                              <p:attrName>style.visibility</p:attrName>
                                            </p:attrNameLst>
                                          </p:cBhvr>
                                          <p:to>
                                            <p:strVal val="visible"/>
                                          </p:to>
                                        </p:set>
                                        <p:anim calcmode="lin" valueType="num" p14:bounceEnd="40000">
                                          <p:cBhvr additive="base">
                                            <p:cTn id="32" dur="5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1500"/>
                                </p:stCondLst>
                                <p:childTnLst>
                                  <p:par>
                                    <p:cTn id="54" presetID="1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300"/>
                                            <p:tgtEl>
                                              <p:spTgt spid="28"/>
                                            </p:tgtEl>
                                            <p:attrNameLst>
                                              <p:attrName>ppt_x</p:attrName>
                                            </p:attrNameLst>
                                          </p:cBhvr>
                                          <p:tavLst>
                                            <p:tav tm="0">
                                              <p:val>
                                                <p:strVal val="#ppt_x-#ppt_w*1.125000"/>
                                              </p:val>
                                            </p:tav>
                                            <p:tav tm="100000">
                                              <p:val>
                                                <p:strVal val="#ppt_x"/>
                                              </p:val>
                                            </p:tav>
                                          </p:tavLst>
                                        </p:anim>
                                        <p:animEffect transition="in" filter="wipe(right)">
                                          <p:cBhvr>
                                            <p:cTn id="57" dur="300"/>
                                            <p:tgtEl>
                                              <p:spTgt spid="28"/>
                                            </p:tgtEl>
                                          </p:cBhvr>
                                        </p:animEffect>
                                      </p:childTnLst>
                                    </p:cTn>
                                  </p:par>
                                  <p:par>
                                    <p:cTn id="58" presetID="12" presetClass="entr" presetSubtype="8" fill="hold" grpId="0" nodeType="withEffect">
                                      <p:stCondLst>
                                        <p:cond delay="2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300"/>
                                            <p:tgtEl>
                                              <p:spTgt spid="29"/>
                                            </p:tgtEl>
                                            <p:attrNameLst>
                                              <p:attrName>ppt_x</p:attrName>
                                            </p:attrNameLst>
                                          </p:cBhvr>
                                          <p:tavLst>
                                            <p:tav tm="0">
                                              <p:val>
                                                <p:strVal val="#ppt_x-#ppt_w*1.125000"/>
                                              </p:val>
                                            </p:tav>
                                            <p:tav tm="100000">
                                              <p:val>
                                                <p:strVal val="#ppt_x"/>
                                              </p:val>
                                            </p:tav>
                                          </p:tavLst>
                                        </p:anim>
                                        <p:animEffect transition="in" filter="wipe(right)">
                                          <p:cBhvr>
                                            <p:cTn id="61" dur="300"/>
                                            <p:tgtEl>
                                              <p:spTgt spid="29"/>
                                            </p:tgtEl>
                                          </p:cBhvr>
                                        </p:animEffect>
                                      </p:childTnLst>
                                    </p:cTn>
                                  </p:par>
                                  <p:par>
                                    <p:cTn id="62" presetID="12" presetClass="entr" presetSubtype="8" fill="hold" grpId="0" nodeType="withEffect">
                                      <p:stCondLst>
                                        <p:cond delay="20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300"/>
                                            <p:tgtEl>
                                              <p:spTgt spid="30"/>
                                            </p:tgtEl>
                                            <p:attrNameLst>
                                              <p:attrName>ppt_x</p:attrName>
                                            </p:attrNameLst>
                                          </p:cBhvr>
                                          <p:tavLst>
                                            <p:tav tm="0">
                                              <p:val>
                                                <p:strVal val="#ppt_x-#ppt_w*1.125000"/>
                                              </p:val>
                                            </p:tav>
                                            <p:tav tm="100000">
                                              <p:val>
                                                <p:strVal val="#ppt_x"/>
                                              </p:val>
                                            </p:tav>
                                          </p:tavLst>
                                        </p:anim>
                                        <p:animEffect transition="in" filter="wipe(right)">
                                          <p:cBhvr>
                                            <p:cTn id="65" dur="300"/>
                                            <p:tgtEl>
                                              <p:spTgt spid="30"/>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300"/>
                                            <p:tgtEl>
                                              <p:spTgt spid="31"/>
                                            </p:tgtEl>
                                            <p:attrNameLst>
                                              <p:attrName>ppt_x</p:attrName>
                                            </p:attrNameLst>
                                          </p:cBhvr>
                                          <p:tavLst>
                                            <p:tav tm="0">
                                              <p:val>
                                                <p:strVal val="#ppt_x-#ppt_w*1.125000"/>
                                              </p:val>
                                            </p:tav>
                                            <p:tav tm="100000">
                                              <p:val>
                                                <p:strVal val="#ppt_x"/>
                                              </p:val>
                                            </p:tav>
                                          </p:tavLst>
                                        </p:anim>
                                        <p:animEffect transition="in" filter="wipe(right)">
                                          <p:cBhvr>
                                            <p:cTn id="69" dur="300"/>
                                            <p:tgtEl>
                                              <p:spTgt spid="31"/>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300"/>
                                            <p:tgtEl>
                                              <p:spTgt spid="32"/>
                                            </p:tgtEl>
                                            <p:attrNameLst>
                                              <p:attrName>ppt_x</p:attrName>
                                            </p:attrNameLst>
                                          </p:cBhvr>
                                          <p:tavLst>
                                            <p:tav tm="0">
                                              <p:val>
                                                <p:strVal val="#ppt_x-#ppt_w*1.125000"/>
                                              </p:val>
                                            </p:tav>
                                            <p:tav tm="100000">
                                              <p:val>
                                                <p:strVal val="#ppt_x"/>
                                              </p:val>
                                            </p:tav>
                                          </p:tavLst>
                                        </p:anim>
                                        <p:animEffect transition="in" filter="wipe(right)">
                                          <p:cBhvr>
                                            <p:cTn id="73" dur="300"/>
                                            <p:tgtEl>
                                              <p:spTgt spid="32"/>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300"/>
                                            <p:tgtEl>
                                              <p:spTgt spid="33"/>
                                            </p:tgtEl>
                                            <p:attrNameLst>
                                              <p:attrName>ppt_x</p:attrName>
                                            </p:attrNameLst>
                                          </p:cBhvr>
                                          <p:tavLst>
                                            <p:tav tm="0">
                                              <p:val>
                                                <p:strVal val="#ppt_x-#ppt_w*1.125000"/>
                                              </p:val>
                                            </p:tav>
                                            <p:tav tm="100000">
                                              <p:val>
                                                <p:strVal val="#ppt_x"/>
                                              </p:val>
                                            </p:tav>
                                          </p:tavLst>
                                        </p:anim>
                                        <p:animEffect transition="in" filter="wipe(right)">
                                          <p:cBhvr>
                                            <p:cTn id="77" dur="3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5" grpId="0" animBg="1"/>
          <p:bldP spid="22" grpId="0"/>
          <p:bldP spid="23" grpId="0"/>
          <p:bldP spid="24" grpId="0"/>
          <p:bldP spid="25" grpId="0"/>
          <p:bldP spid="26" grpId="0"/>
          <p:bldP spid="27" grpId="0"/>
          <p:bldP spid="28" grpId="0"/>
          <p:bldP spid="29" grpId="0"/>
          <p:bldP spid="30" grpId="0"/>
          <p:bldP spid="31" grpId="0"/>
          <p:bldP spid="32" grpId="0"/>
          <p:bldP spid="33"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4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2" fill="hold" nodeType="withEffect">
                                      <p:stCondLst>
                                        <p:cond delay="2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12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1" fill="hold" grpId="0" nodeType="withEffect">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60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1500"/>
                                </p:stCondLst>
                                <p:childTnLst>
                                  <p:par>
                                    <p:cTn id="54" presetID="1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300"/>
                                            <p:tgtEl>
                                              <p:spTgt spid="28"/>
                                            </p:tgtEl>
                                            <p:attrNameLst>
                                              <p:attrName>ppt_x</p:attrName>
                                            </p:attrNameLst>
                                          </p:cBhvr>
                                          <p:tavLst>
                                            <p:tav tm="0">
                                              <p:val>
                                                <p:strVal val="#ppt_x-#ppt_w*1.125000"/>
                                              </p:val>
                                            </p:tav>
                                            <p:tav tm="100000">
                                              <p:val>
                                                <p:strVal val="#ppt_x"/>
                                              </p:val>
                                            </p:tav>
                                          </p:tavLst>
                                        </p:anim>
                                        <p:animEffect transition="in" filter="wipe(right)">
                                          <p:cBhvr>
                                            <p:cTn id="57" dur="300"/>
                                            <p:tgtEl>
                                              <p:spTgt spid="28"/>
                                            </p:tgtEl>
                                          </p:cBhvr>
                                        </p:animEffect>
                                      </p:childTnLst>
                                    </p:cTn>
                                  </p:par>
                                  <p:par>
                                    <p:cTn id="58" presetID="12" presetClass="entr" presetSubtype="8" fill="hold" grpId="0" nodeType="withEffect">
                                      <p:stCondLst>
                                        <p:cond delay="2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300"/>
                                            <p:tgtEl>
                                              <p:spTgt spid="29"/>
                                            </p:tgtEl>
                                            <p:attrNameLst>
                                              <p:attrName>ppt_x</p:attrName>
                                            </p:attrNameLst>
                                          </p:cBhvr>
                                          <p:tavLst>
                                            <p:tav tm="0">
                                              <p:val>
                                                <p:strVal val="#ppt_x-#ppt_w*1.125000"/>
                                              </p:val>
                                            </p:tav>
                                            <p:tav tm="100000">
                                              <p:val>
                                                <p:strVal val="#ppt_x"/>
                                              </p:val>
                                            </p:tav>
                                          </p:tavLst>
                                        </p:anim>
                                        <p:animEffect transition="in" filter="wipe(right)">
                                          <p:cBhvr>
                                            <p:cTn id="61" dur="300"/>
                                            <p:tgtEl>
                                              <p:spTgt spid="29"/>
                                            </p:tgtEl>
                                          </p:cBhvr>
                                        </p:animEffect>
                                      </p:childTnLst>
                                    </p:cTn>
                                  </p:par>
                                  <p:par>
                                    <p:cTn id="62" presetID="12" presetClass="entr" presetSubtype="8" fill="hold" grpId="0" nodeType="withEffect">
                                      <p:stCondLst>
                                        <p:cond delay="20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300"/>
                                            <p:tgtEl>
                                              <p:spTgt spid="30"/>
                                            </p:tgtEl>
                                            <p:attrNameLst>
                                              <p:attrName>ppt_x</p:attrName>
                                            </p:attrNameLst>
                                          </p:cBhvr>
                                          <p:tavLst>
                                            <p:tav tm="0">
                                              <p:val>
                                                <p:strVal val="#ppt_x-#ppt_w*1.125000"/>
                                              </p:val>
                                            </p:tav>
                                            <p:tav tm="100000">
                                              <p:val>
                                                <p:strVal val="#ppt_x"/>
                                              </p:val>
                                            </p:tav>
                                          </p:tavLst>
                                        </p:anim>
                                        <p:animEffect transition="in" filter="wipe(right)">
                                          <p:cBhvr>
                                            <p:cTn id="65" dur="300"/>
                                            <p:tgtEl>
                                              <p:spTgt spid="30"/>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300"/>
                                            <p:tgtEl>
                                              <p:spTgt spid="31"/>
                                            </p:tgtEl>
                                            <p:attrNameLst>
                                              <p:attrName>ppt_x</p:attrName>
                                            </p:attrNameLst>
                                          </p:cBhvr>
                                          <p:tavLst>
                                            <p:tav tm="0">
                                              <p:val>
                                                <p:strVal val="#ppt_x-#ppt_w*1.125000"/>
                                              </p:val>
                                            </p:tav>
                                            <p:tav tm="100000">
                                              <p:val>
                                                <p:strVal val="#ppt_x"/>
                                              </p:val>
                                            </p:tav>
                                          </p:tavLst>
                                        </p:anim>
                                        <p:animEffect transition="in" filter="wipe(right)">
                                          <p:cBhvr>
                                            <p:cTn id="69" dur="300"/>
                                            <p:tgtEl>
                                              <p:spTgt spid="31"/>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300"/>
                                            <p:tgtEl>
                                              <p:spTgt spid="32"/>
                                            </p:tgtEl>
                                            <p:attrNameLst>
                                              <p:attrName>ppt_x</p:attrName>
                                            </p:attrNameLst>
                                          </p:cBhvr>
                                          <p:tavLst>
                                            <p:tav tm="0">
                                              <p:val>
                                                <p:strVal val="#ppt_x-#ppt_w*1.125000"/>
                                              </p:val>
                                            </p:tav>
                                            <p:tav tm="100000">
                                              <p:val>
                                                <p:strVal val="#ppt_x"/>
                                              </p:val>
                                            </p:tav>
                                          </p:tavLst>
                                        </p:anim>
                                        <p:animEffect transition="in" filter="wipe(right)">
                                          <p:cBhvr>
                                            <p:cTn id="73" dur="300"/>
                                            <p:tgtEl>
                                              <p:spTgt spid="32"/>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300"/>
                                            <p:tgtEl>
                                              <p:spTgt spid="33"/>
                                            </p:tgtEl>
                                            <p:attrNameLst>
                                              <p:attrName>ppt_x</p:attrName>
                                            </p:attrNameLst>
                                          </p:cBhvr>
                                          <p:tavLst>
                                            <p:tav tm="0">
                                              <p:val>
                                                <p:strVal val="#ppt_x-#ppt_w*1.125000"/>
                                              </p:val>
                                            </p:tav>
                                            <p:tav tm="100000">
                                              <p:val>
                                                <p:strVal val="#ppt_x"/>
                                              </p:val>
                                            </p:tav>
                                          </p:tavLst>
                                        </p:anim>
                                        <p:animEffect transition="in" filter="wipe(right)">
                                          <p:cBhvr>
                                            <p:cTn id="77" dur="3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5" grpId="0" animBg="1"/>
          <p:bldP spid="22" grpId="0"/>
          <p:bldP spid="23" grpId="0"/>
          <p:bldP spid="24" grpId="0"/>
          <p:bldP spid="25" grpId="0"/>
          <p:bldP spid="26" grpId="0"/>
          <p:bldP spid="27" grpId="0"/>
          <p:bldP spid="28" grpId="0"/>
          <p:bldP spid="29" grpId="0"/>
          <p:bldP spid="30" grpId="0"/>
          <p:bldP spid="31" grpId="0"/>
          <p:bldP spid="32" grpId="0"/>
          <p:bldP spid="33" grpId="0"/>
          <p:bldP spid="3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5641" y="2327274"/>
            <a:ext cx="2658751" cy="2387602"/>
            <a:chOff x="4766625" y="-1219201"/>
            <a:chExt cx="2658750" cy="2387602"/>
          </a:xfrm>
        </p:grpSpPr>
        <p:sp>
          <p:nvSpPr>
            <p:cNvPr id="31" name="任意多边形 30"/>
            <p:cNvSpPr/>
            <p:nvPr/>
          </p:nvSpPr>
          <p:spPr>
            <a:xfrm>
              <a:off x="4766625" y="-1219201"/>
              <a:ext cx="2658750" cy="23876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395868" y="-195084"/>
              <a:ext cx="1313180" cy="769441"/>
            </a:xfrm>
            <a:prstGeom prst="rect">
              <a:avLst/>
            </a:prstGeom>
            <a:noFill/>
          </p:spPr>
          <p:txBody>
            <a:bodyPr wrap="none" rtlCol="0">
              <a:spAutoFit/>
            </a:bodyPr>
            <a:lstStyle/>
            <a:p>
              <a:r>
                <a:rPr lang="zh-CN" altLang="en-US" sz="4400" dirty="0" smtClean="0">
                  <a:solidFill>
                    <a:srgbClr val="2FA598"/>
                  </a:solidFill>
                  <a:latin typeface="锐字云字库超粗黑体1.0" panose="02010604000000000000" pitchFamily="2" charset="-122"/>
                  <a:ea typeface="锐字云字库超粗黑体1.0" panose="02010604000000000000" pitchFamily="2" charset="-122"/>
                </a:rPr>
                <a:t>目录</a:t>
              </a:r>
              <a:endParaRPr lang="zh-CN" altLang="en-US" sz="4400" dirty="0">
                <a:solidFill>
                  <a:srgbClr val="2FA598"/>
                </a:solidFill>
                <a:latin typeface="锐字云字库超粗黑体1.0" panose="02010604000000000000" pitchFamily="2" charset="-122"/>
                <a:ea typeface="锐字云字库超粗黑体1.0" panose="02010604000000000000" pitchFamily="2" charset="-122"/>
              </a:endParaRPr>
            </a:p>
          </p:txBody>
        </p:sp>
        <p:sp>
          <p:nvSpPr>
            <p:cNvPr id="30" name="文本框 29"/>
            <p:cNvSpPr txBox="1"/>
            <p:nvPr/>
          </p:nvSpPr>
          <p:spPr>
            <a:xfrm>
              <a:off x="5011663" y="-602113"/>
              <a:ext cx="1620956" cy="523220"/>
            </a:xfrm>
            <a:prstGeom prst="rect">
              <a:avLst/>
            </a:prstGeom>
            <a:noFill/>
          </p:spPr>
          <p:txBody>
            <a:bodyPr wrap="none" rtlCol="0">
              <a:spAutoFit/>
            </a:bodyPr>
            <a:lstStyle/>
            <a:p>
              <a:r>
                <a:rPr lang="en-US" altLang="zh-CN" sz="2800" dirty="0" smtClean="0">
                  <a:solidFill>
                    <a:srgbClr val="2FA598"/>
                  </a:solidFill>
                  <a:latin typeface="锐字云字库超粗黑体1.0" panose="02010604000000000000" pitchFamily="2" charset="-122"/>
                  <a:ea typeface="锐字云字库超粗黑体1.0" panose="02010604000000000000" pitchFamily="2" charset="-122"/>
                </a:rPr>
                <a:t>CONTENTS</a:t>
              </a:r>
              <a:endParaRPr lang="zh-CN" altLang="en-US" sz="2800" dirty="0">
                <a:solidFill>
                  <a:srgbClr val="2FA598"/>
                </a:solidFill>
                <a:latin typeface="锐字云字库超粗黑体1.0" panose="02010604000000000000" pitchFamily="2" charset="-122"/>
                <a:ea typeface="锐字云字库超粗黑体1.0" panose="02010604000000000000" pitchFamily="2" charset="-122"/>
              </a:endParaRPr>
            </a:p>
          </p:txBody>
        </p:sp>
      </p:grpSp>
      <p:sp>
        <p:nvSpPr>
          <p:cNvPr id="24" name="任意多边形 23"/>
          <p:cNvSpPr/>
          <p:nvPr/>
        </p:nvSpPr>
        <p:spPr>
          <a:xfrm>
            <a:off x="1091776" y="2036438"/>
            <a:ext cx="3306481" cy="296927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510642" y="1611620"/>
            <a:ext cx="4767527" cy="576064"/>
            <a:chOff x="4384599" y="1561976"/>
            <a:chExt cx="3575645" cy="432048"/>
          </a:xfrm>
        </p:grpSpPr>
        <p:sp>
          <p:nvSpPr>
            <p:cNvPr id="33" name="圆角矩形 3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34" name="圆角矩形 3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35" name="圆角矩形 34"/>
          <p:cNvSpPr/>
          <p:nvPr/>
        </p:nvSpPr>
        <p:spPr>
          <a:xfrm>
            <a:off x="5583666" y="1675940"/>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2FA598"/>
                </a:solidFill>
                <a:latin typeface="Impact" panose="020B0806030902050204" pitchFamily="34" charset="0"/>
                <a:ea typeface="微软雅黑" panose="020B0503020204020204" pitchFamily="34" charset="-122"/>
              </a:rPr>
              <a:t>0 1</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36" name="TextBox 177"/>
          <p:cNvSpPr txBox="1"/>
          <p:nvPr/>
        </p:nvSpPr>
        <p:spPr>
          <a:xfrm>
            <a:off x="7468665" y="1673952"/>
            <a:ext cx="1864731" cy="465305"/>
          </a:xfrm>
          <a:prstGeom prst="roundRect">
            <a:avLst/>
          </a:prstGeom>
          <a:noFill/>
        </p:spPr>
        <p:txBody>
          <a:bodyPr wrap="none" rtlCol="0">
            <a:spAutoFit/>
          </a:bodyPr>
          <a:lstStyle/>
          <a:p>
            <a:pPr algn="ctr"/>
            <a:r>
              <a:rPr lang="zh-CN" altLang="en-US" sz="2135" b="1" dirty="0" smtClean="0">
                <a:solidFill>
                  <a:srgbClr val="2FA598"/>
                </a:solidFill>
              </a:rPr>
              <a:t>工作完成情况</a:t>
            </a:r>
            <a:endParaRPr lang="zh-CN" altLang="en-US" sz="2135" b="1" dirty="0">
              <a:solidFill>
                <a:srgbClr val="2FA598"/>
              </a:solidFill>
            </a:endParaRPr>
          </a:p>
        </p:txBody>
      </p:sp>
      <p:grpSp>
        <p:nvGrpSpPr>
          <p:cNvPr id="37" name="组合 36"/>
          <p:cNvGrpSpPr/>
          <p:nvPr/>
        </p:nvGrpSpPr>
        <p:grpSpPr>
          <a:xfrm>
            <a:off x="5510642" y="2601803"/>
            <a:ext cx="4767527" cy="576064"/>
            <a:chOff x="4384599" y="1561976"/>
            <a:chExt cx="3575645" cy="432048"/>
          </a:xfrm>
        </p:grpSpPr>
        <p:sp>
          <p:nvSpPr>
            <p:cNvPr id="38" name="圆角矩形 37"/>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39" name="圆角矩形 38"/>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0" name="圆角矩形 39"/>
          <p:cNvSpPr/>
          <p:nvPr/>
        </p:nvSpPr>
        <p:spPr>
          <a:xfrm>
            <a:off x="5583666" y="2666121"/>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0 2</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41" name="TextBox 182"/>
          <p:cNvSpPr txBox="1"/>
          <p:nvPr/>
        </p:nvSpPr>
        <p:spPr>
          <a:xfrm>
            <a:off x="7466351" y="2664117"/>
            <a:ext cx="1864731" cy="465305"/>
          </a:xfrm>
          <a:prstGeom prst="roundRect">
            <a:avLst/>
          </a:prstGeom>
          <a:noFill/>
        </p:spPr>
        <p:txBody>
          <a:bodyPr wrap="none" rtlCol="0">
            <a:spAutoFit/>
          </a:bodyPr>
          <a:lstStyle/>
          <a:p>
            <a:pPr algn="ctr"/>
            <a:r>
              <a:rPr lang="zh-CN" altLang="en-US" sz="2135" b="1" dirty="0" smtClean="0">
                <a:solidFill>
                  <a:srgbClr val="2FA598"/>
                </a:solidFill>
              </a:rPr>
              <a:t>年度工作概述</a:t>
            </a:r>
            <a:endParaRPr lang="zh-CN" altLang="en-US" sz="2135" b="1" dirty="0">
              <a:solidFill>
                <a:srgbClr val="2FA598"/>
              </a:solidFill>
            </a:endParaRPr>
          </a:p>
        </p:txBody>
      </p:sp>
      <p:grpSp>
        <p:nvGrpSpPr>
          <p:cNvPr id="42" name="组合 41"/>
          <p:cNvGrpSpPr/>
          <p:nvPr/>
        </p:nvGrpSpPr>
        <p:grpSpPr>
          <a:xfrm>
            <a:off x="5510642" y="3593197"/>
            <a:ext cx="4767527" cy="576064"/>
            <a:chOff x="4384599" y="1561976"/>
            <a:chExt cx="3575645" cy="432048"/>
          </a:xfrm>
        </p:grpSpPr>
        <p:sp>
          <p:nvSpPr>
            <p:cNvPr id="43" name="圆角矩形 4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4" name="圆角矩形 4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5" name="圆角矩形 44"/>
          <p:cNvSpPr/>
          <p:nvPr/>
        </p:nvSpPr>
        <p:spPr>
          <a:xfrm>
            <a:off x="5583666" y="3657516"/>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0 3</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46" name="TextBox 187"/>
          <p:cNvSpPr txBox="1"/>
          <p:nvPr/>
        </p:nvSpPr>
        <p:spPr>
          <a:xfrm>
            <a:off x="7122689" y="3655527"/>
            <a:ext cx="2247089" cy="465305"/>
          </a:xfrm>
          <a:prstGeom prst="roundRect">
            <a:avLst/>
          </a:prstGeom>
          <a:noFill/>
        </p:spPr>
        <p:txBody>
          <a:bodyPr wrap="none" rtlCol="0">
            <a:spAutoFit/>
          </a:bodyPr>
          <a:lstStyle/>
          <a:p>
            <a:r>
              <a:rPr lang="zh-CN" altLang="en-US" sz="2135" b="1" dirty="0" smtClean="0">
                <a:solidFill>
                  <a:srgbClr val="2FA598"/>
                </a:solidFill>
              </a:rPr>
              <a:t>      成功项目展示</a:t>
            </a:r>
            <a:endParaRPr lang="zh-CN" altLang="en-US" sz="2135" b="1" dirty="0">
              <a:solidFill>
                <a:srgbClr val="2FA598"/>
              </a:solidFill>
            </a:endParaRPr>
          </a:p>
        </p:txBody>
      </p:sp>
      <p:grpSp>
        <p:nvGrpSpPr>
          <p:cNvPr id="48" name="组合 47"/>
          <p:cNvGrpSpPr/>
          <p:nvPr/>
        </p:nvGrpSpPr>
        <p:grpSpPr>
          <a:xfrm>
            <a:off x="5510642" y="4584542"/>
            <a:ext cx="4767527" cy="576064"/>
            <a:chOff x="4384599" y="1561976"/>
            <a:chExt cx="3575645" cy="432048"/>
          </a:xfrm>
        </p:grpSpPr>
        <p:sp>
          <p:nvSpPr>
            <p:cNvPr id="49" name="圆角矩形 48"/>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50" name="圆角矩形 49"/>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51" name="圆角矩形 50"/>
          <p:cNvSpPr/>
          <p:nvPr/>
        </p:nvSpPr>
        <p:spPr>
          <a:xfrm>
            <a:off x="5579027" y="4640003"/>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0 4</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52" name="TextBox 192"/>
          <p:cNvSpPr txBox="1"/>
          <p:nvPr/>
        </p:nvSpPr>
        <p:spPr>
          <a:xfrm>
            <a:off x="7437324" y="4663144"/>
            <a:ext cx="2144147" cy="465305"/>
          </a:xfrm>
          <a:prstGeom prst="roundRect">
            <a:avLst/>
          </a:prstGeom>
          <a:noFill/>
        </p:spPr>
        <p:txBody>
          <a:bodyPr wrap="none" rtlCol="0">
            <a:spAutoFit/>
          </a:bodyPr>
          <a:lstStyle/>
          <a:p>
            <a:pPr algn="ctr"/>
            <a:r>
              <a:rPr lang="zh-CN" altLang="en-US" sz="2135" b="1" dirty="0" smtClean="0">
                <a:solidFill>
                  <a:srgbClr val="2FA598"/>
                </a:solidFill>
              </a:rPr>
              <a:t>经验总结与不足</a:t>
            </a:r>
            <a:endParaRPr lang="zh-CN" altLang="en-US" sz="2135" b="1" dirty="0">
              <a:solidFill>
                <a:srgbClr val="2FA598"/>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300" fill="hold"/>
                                            <p:tgtEl>
                                              <p:spTgt spid="35"/>
                                            </p:tgtEl>
                                            <p:attrNameLst>
                                              <p:attrName>ppt_w</p:attrName>
                                            </p:attrNameLst>
                                          </p:cBhvr>
                                          <p:tavLst>
                                            <p:tav tm="0">
                                              <p:val>
                                                <p:fltVal val="0"/>
                                              </p:val>
                                            </p:tav>
                                            <p:tav tm="100000">
                                              <p:val>
                                                <p:strVal val="#ppt_w"/>
                                              </p:val>
                                            </p:tav>
                                          </p:tavLst>
                                        </p:anim>
                                        <p:anim calcmode="lin" valueType="num">
                                          <p:cBhvr>
                                            <p:cTn id="18" dur="300" fill="hold"/>
                                            <p:tgtEl>
                                              <p:spTgt spid="35"/>
                                            </p:tgtEl>
                                            <p:attrNameLst>
                                              <p:attrName>ppt_h</p:attrName>
                                            </p:attrNameLst>
                                          </p:cBhvr>
                                          <p:tavLst>
                                            <p:tav tm="0">
                                              <p:val>
                                                <p:fltVal val="0"/>
                                              </p:val>
                                            </p:tav>
                                            <p:tav tm="100000">
                                              <p:val>
                                                <p:strVal val="#ppt_h"/>
                                              </p:val>
                                            </p:tav>
                                          </p:tavLst>
                                        </p:anim>
                                        <p:animEffect transition="in" filter="fade">
                                          <p:cBhvr>
                                            <p:cTn id="19" dur="300"/>
                                            <p:tgtEl>
                                              <p:spTgt spid="35"/>
                                            </p:tgtEl>
                                          </p:cBhvr>
                                        </p:animEffect>
                                      </p:childTnLst>
                                    </p:cTn>
                                  </p:par>
                                  <p:par>
                                    <p:cTn id="20" presetID="6" presetClass="emph" presetSubtype="0" autoRev="1" fill="hold" grpId="1" nodeType="withEffect">
                                      <p:stCondLst>
                                        <p:cond delay="1200"/>
                                      </p:stCondLst>
                                      <p:childTnLst>
                                        <p:animScale>
                                          <p:cBhvr>
                                            <p:cTn id="21" dur="150" fill="hold"/>
                                            <p:tgtEl>
                                              <p:spTgt spid="35"/>
                                            </p:tgtEl>
                                          </p:cBhvr>
                                          <p:by x="110000" y="110000"/>
                                        </p:animScale>
                                      </p:childTnLst>
                                    </p:cTn>
                                  </p:par>
                                  <p:par>
                                    <p:cTn id="22" presetID="2" presetClass="entr" presetSubtype="2" fill="hold" nodeType="withEffect" p14:presetBounceEnd="60000">
                                      <p:stCondLst>
                                        <p:cond delay="1600"/>
                                      </p:stCondLst>
                                      <p:childTnLst>
                                        <p:set>
                                          <p:cBhvr>
                                            <p:cTn id="23" dur="1" fill="hold">
                                              <p:stCondLst>
                                                <p:cond delay="0"/>
                                              </p:stCondLst>
                                            </p:cTn>
                                            <p:tgtEl>
                                              <p:spTgt spid="32"/>
                                            </p:tgtEl>
                                            <p:attrNameLst>
                                              <p:attrName>style.visibility</p:attrName>
                                            </p:attrNameLst>
                                          </p:cBhvr>
                                          <p:to>
                                            <p:strVal val="visible"/>
                                          </p:to>
                                        </p:set>
                                        <p:anim calcmode="lin" valueType="num" p14:bounceEnd="60000">
                                          <p:cBhvr additive="base">
                                            <p:cTn id="24"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25" dur="750" fill="hold"/>
                                            <p:tgtEl>
                                              <p:spTgt spid="32"/>
                                            </p:tgtEl>
                                            <p:attrNameLst>
                                              <p:attrName>ppt_y</p:attrName>
                                            </p:attrNameLst>
                                          </p:cBhvr>
                                          <p:tavLst>
                                            <p:tav tm="0">
                                              <p:val>
                                                <p:strVal val="#ppt_y"/>
                                              </p:val>
                                            </p:tav>
                                            <p:tav tm="100000">
                                              <p:val>
                                                <p:strVal val="#ppt_y"/>
                                              </p:val>
                                            </p:tav>
                                          </p:tavLst>
                                        </p:anim>
                                      </p:childTnLst>
                                    </p:cTn>
                                  </p:par>
                                  <p:par>
                                    <p:cTn id="26" presetID="41" presetClass="entr" presetSubtype="0" fill="hold" grpId="0" nodeType="withEffect">
                                      <p:stCondLst>
                                        <p:cond delay="1900"/>
                                      </p:stCondLst>
                                      <p:iterate type="lt">
                                        <p:tmPct val="10000"/>
                                      </p:iterate>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6"/>
                                            </p:tgtEl>
                                            <p:attrNameLst>
                                              <p:attrName>ppt_y</p:attrName>
                                            </p:attrNameLst>
                                          </p:cBhvr>
                                          <p:tavLst>
                                            <p:tav tm="0">
                                              <p:val>
                                                <p:strVal val="#ppt_y"/>
                                              </p:val>
                                            </p:tav>
                                            <p:tav tm="100000">
                                              <p:val>
                                                <p:strVal val="#ppt_y"/>
                                              </p:val>
                                            </p:tav>
                                          </p:tavLst>
                                        </p:anim>
                                        <p:anim calcmode="lin" valueType="num">
                                          <p:cBhvr>
                                            <p:cTn id="3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6"/>
                                            </p:tgtEl>
                                          </p:cBhvr>
                                        </p:animEffect>
                                      </p:childTnLst>
                                    </p:cTn>
                                  </p:par>
                                  <p:par>
                                    <p:cTn id="33" presetID="53" presetClass="entr" presetSubtype="16" fill="hold" grpId="0" nodeType="withEffect">
                                      <p:stCondLst>
                                        <p:cond delay="1900"/>
                                      </p:stCondLst>
                                      <p:childTnLst>
                                        <p:set>
                                          <p:cBhvr>
                                            <p:cTn id="34" dur="1" fill="hold">
                                              <p:stCondLst>
                                                <p:cond delay="0"/>
                                              </p:stCondLst>
                                            </p:cTn>
                                            <p:tgtEl>
                                              <p:spTgt spid="40"/>
                                            </p:tgtEl>
                                            <p:attrNameLst>
                                              <p:attrName>style.visibility</p:attrName>
                                            </p:attrNameLst>
                                          </p:cBhvr>
                                          <p:to>
                                            <p:strVal val="visible"/>
                                          </p:to>
                                        </p:set>
                                        <p:anim calcmode="lin" valueType="num">
                                          <p:cBhvr>
                                            <p:cTn id="35" dur="300" fill="hold"/>
                                            <p:tgtEl>
                                              <p:spTgt spid="40"/>
                                            </p:tgtEl>
                                            <p:attrNameLst>
                                              <p:attrName>ppt_w</p:attrName>
                                            </p:attrNameLst>
                                          </p:cBhvr>
                                          <p:tavLst>
                                            <p:tav tm="0">
                                              <p:val>
                                                <p:fltVal val="0"/>
                                              </p:val>
                                            </p:tav>
                                            <p:tav tm="100000">
                                              <p:val>
                                                <p:strVal val="#ppt_w"/>
                                              </p:val>
                                            </p:tav>
                                          </p:tavLst>
                                        </p:anim>
                                        <p:anim calcmode="lin" valueType="num">
                                          <p:cBhvr>
                                            <p:cTn id="36" dur="300" fill="hold"/>
                                            <p:tgtEl>
                                              <p:spTgt spid="40"/>
                                            </p:tgtEl>
                                            <p:attrNameLst>
                                              <p:attrName>ppt_h</p:attrName>
                                            </p:attrNameLst>
                                          </p:cBhvr>
                                          <p:tavLst>
                                            <p:tav tm="0">
                                              <p:val>
                                                <p:fltVal val="0"/>
                                              </p:val>
                                            </p:tav>
                                            <p:tav tm="100000">
                                              <p:val>
                                                <p:strVal val="#ppt_h"/>
                                              </p:val>
                                            </p:tav>
                                          </p:tavLst>
                                        </p:anim>
                                        <p:animEffect transition="in" filter="fade">
                                          <p:cBhvr>
                                            <p:cTn id="37" dur="300"/>
                                            <p:tgtEl>
                                              <p:spTgt spid="40"/>
                                            </p:tgtEl>
                                          </p:cBhvr>
                                        </p:animEffect>
                                      </p:childTnLst>
                                    </p:cTn>
                                  </p:par>
                                  <p:par>
                                    <p:cTn id="38" presetID="6" presetClass="emph" presetSubtype="0" autoRev="1" fill="hold" grpId="1" nodeType="withEffect">
                                      <p:stCondLst>
                                        <p:cond delay="2200"/>
                                      </p:stCondLst>
                                      <p:childTnLst>
                                        <p:animScale>
                                          <p:cBhvr>
                                            <p:cTn id="39" dur="150" fill="hold"/>
                                            <p:tgtEl>
                                              <p:spTgt spid="40"/>
                                            </p:tgtEl>
                                          </p:cBhvr>
                                          <p:by x="110000" y="110000"/>
                                        </p:animScale>
                                      </p:childTnLst>
                                    </p:cTn>
                                  </p:par>
                                  <p:par>
                                    <p:cTn id="40" presetID="2" presetClass="entr" presetSubtype="2" fill="hold" nodeType="withEffect" p14:presetBounceEnd="60000">
                                      <p:stCondLst>
                                        <p:cond delay="2600"/>
                                      </p:stCondLst>
                                      <p:childTnLst>
                                        <p:set>
                                          <p:cBhvr>
                                            <p:cTn id="41" dur="1" fill="hold">
                                              <p:stCondLst>
                                                <p:cond delay="0"/>
                                              </p:stCondLst>
                                            </p:cTn>
                                            <p:tgtEl>
                                              <p:spTgt spid="37"/>
                                            </p:tgtEl>
                                            <p:attrNameLst>
                                              <p:attrName>style.visibility</p:attrName>
                                            </p:attrNameLst>
                                          </p:cBhvr>
                                          <p:to>
                                            <p:strVal val="visible"/>
                                          </p:to>
                                        </p:set>
                                        <p:anim calcmode="lin" valueType="num" p14:bounceEnd="60000">
                                          <p:cBhvr additive="base">
                                            <p:cTn id="42" dur="750" fill="hold"/>
                                            <p:tgtEl>
                                              <p:spTgt spid="37"/>
                                            </p:tgtEl>
                                            <p:attrNameLst>
                                              <p:attrName>ppt_x</p:attrName>
                                            </p:attrNameLst>
                                          </p:cBhvr>
                                          <p:tavLst>
                                            <p:tav tm="0">
                                              <p:val>
                                                <p:strVal val="1+#ppt_w/2"/>
                                              </p:val>
                                            </p:tav>
                                            <p:tav tm="100000">
                                              <p:val>
                                                <p:strVal val="#ppt_x"/>
                                              </p:val>
                                            </p:tav>
                                          </p:tavLst>
                                        </p:anim>
                                        <p:anim calcmode="lin" valueType="num" p14:bounceEnd="60000">
                                          <p:cBhvr additive="base">
                                            <p:cTn id="43" dur="750" fill="hold"/>
                                            <p:tgtEl>
                                              <p:spTgt spid="37"/>
                                            </p:tgtEl>
                                            <p:attrNameLst>
                                              <p:attrName>ppt_y</p:attrName>
                                            </p:attrNameLst>
                                          </p:cBhvr>
                                          <p:tavLst>
                                            <p:tav tm="0">
                                              <p:val>
                                                <p:strVal val="#ppt_y"/>
                                              </p:val>
                                            </p:tav>
                                            <p:tav tm="100000">
                                              <p:val>
                                                <p:strVal val="#ppt_y"/>
                                              </p:val>
                                            </p:tav>
                                          </p:tavLst>
                                        </p:anim>
                                      </p:childTnLst>
                                    </p:cTn>
                                  </p:par>
                                  <p:par>
                                    <p:cTn id="44" presetID="41" presetClass="entr" presetSubtype="0" fill="hold" grpId="0" nodeType="withEffect">
                                      <p:stCondLst>
                                        <p:cond delay="2900"/>
                                      </p:stCondLst>
                                      <p:iterate type="lt">
                                        <p:tmPct val="10000"/>
                                      </p:iterate>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anim calcmode="lin" valueType="num">
                                          <p:cBhvr>
                                            <p:cTn id="4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1"/>
                                            </p:tgtEl>
                                          </p:cBhvr>
                                        </p:animEffect>
                                      </p:childTnLst>
                                    </p:cTn>
                                  </p:par>
                                  <p:par>
                                    <p:cTn id="51" presetID="53" presetClass="entr" presetSubtype="16" fill="hold" grpId="0" nodeType="withEffect">
                                      <p:stCondLst>
                                        <p:cond delay="29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300" fill="hold"/>
                                            <p:tgtEl>
                                              <p:spTgt spid="45"/>
                                            </p:tgtEl>
                                            <p:attrNameLst>
                                              <p:attrName>ppt_w</p:attrName>
                                            </p:attrNameLst>
                                          </p:cBhvr>
                                          <p:tavLst>
                                            <p:tav tm="0">
                                              <p:val>
                                                <p:fltVal val="0"/>
                                              </p:val>
                                            </p:tav>
                                            <p:tav tm="100000">
                                              <p:val>
                                                <p:strVal val="#ppt_w"/>
                                              </p:val>
                                            </p:tav>
                                          </p:tavLst>
                                        </p:anim>
                                        <p:anim calcmode="lin" valueType="num">
                                          <p:cBhvr>
                                            <p:cTn id="54" dur="300" fill="hold"/>
                                            <p:tgtEl>
                                              <p:spTgt spid="45"/>
                                            </p:tgtEl>
                                            <p:attrNameLst>
                                              <p:attrName>ppt_h</p:attrName>
                                            </p:attrNameLst>
                                          </p:cBhvr>
                                          <p:tavLst>
                                            <p:tav tm="0">
                                              <p:val>
                                                <p:fltVal val="0"/>
                                              </p:val>
                                            </p:tav>
                                            <p:tav tm="100000">
                                              <p:val>
                                                <p:strVal val="#ppt_h"/>
                                              </p:val>
                                            </p:tav>
                                          </p:tavLst>
                                        </p:anim>
                                        <p:animEffect transition="in" filter="fade">
                                          <p:cBhvr>
                                            <p:cTn id="55" dur="300"/>
                                            <p:tgtEl>
                                              <p:spTgt spid="45"/>
                                            </p:tgtEl>
                                          </p:cBhvr>
                                        </p:animEffect>
                                      </p:childTnLst>
                                    </p:cTn>
                                  </p:par>
                                  <p:par>
                                    <p:cTn id="56" presetID="6" presetClass="emph" presetSubtype="0" autoRev="1" fill="hold" grpId="1" nodeType="withEffect">
                                      <p:stCondLst>
                                        <p:cond delay="3200"/>
                                      </p:stCondLst>
                                      <p:childTnLst>
                                        <p:animScale>
                                          <p:cBhvr>
                                            <p:cTn id="57" dur="150" fill="hold"/>
                                            <p:tgtEl>
                                              <p:spTgt spid="45"/>
                                            </p:tgtEl>
                                          </p:cBhvr>
                                          <p:by x="110000" y="110000"/>
                                        </p:animScale>
                                      </p:childTnLst>
                                    </p:cTn>
                                  </p:par>
                                  <p:par>
                                    <p:cTn id="58" presetID="2" presetClass="entr" presetSubtype="2" fill="hold" nodeType="withEffect" p14:presetBounceEnd="60000">
                                      <p:stCondLst>
                                        <p:cond delay="3600"/>
                                      </p:stCondLst>
                                      <p:childTnLst>
                                        <p:set>
                                          <p:cBhvr>
                                            <p:cTn id="59" dur="1" fill="hold">
                                              <p:stCondLst>
                                                <p:cond delay="0"/>
                                              </p:stCondLst>
                                            </p:cTn>
                                            <p:tgtEl>
                                              <p:spTgt spid="42"/>
                                            </p:tgtEl>
                                            <p:attrNameLst>
                                              <p:attrName>style.visibility</p:attrName>
                                            </p:attrNameLst>
                                          </p:cBhvr>
                                          <p:to>
                                            <p:strVal val="visible"/>
                                          </p:to>
                                        </p:set>
                                        <p:anim calcmode="lin" valueType="num" p14:bounceEnd="60000">
                                          <p:cBhvr additive="base">
                                            <p:cTn id="60"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61" dur="750" fill="hold"/>
                                            <p:tgtEl>
                                              <p:spTgt spid="42"/>
                                            </p:tgtEl>
                                            <p:attrNameLst>
                                              <p:attrName>ppt_y</p:attrName>
                                            </p:attrNameLst>
                                          </p:cBhvr>
                                          <p:tavLst>
                                            <p:tav tm="0">
                                              <p:val>
                                                <p:strVal val="#ppt_y"/>
                                              </p:val>
                                            </p:tav>
                                            <p:tav tm="100000">
                                              <p:val>
                                                <p:strVal val="#ppt_y"/>
                                              </p:val>
                                            </p:tav>
                                          </p:tavLst>
                                        </p:anim>
                                      </p:childTnLst>
                                    </p:cTn>
                                  </p:par>
                                  <p:par>
                                    <p:cTn id="62" presetID="41" presetClass="entr" presetSubtype="0" fill="hold" grpId="0" nodeType="withEffect">
                                      <p:stCondLst>
                                        <p:cond delay="3900"/>
                                      </p:stCondLst>
                                      <p:iterate type="lt">
                                        <p:tmPct val="10000"/>
                                      </p:iterate>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46"/>
                                            </p:tgtEl>
                                            <p:attrNameLst>
                                              <p:attrName>ppt_y</p:attrName>
                                            </p:attrNameLst>
                                          </p:cBhvr>
                                          <p:tavLst>
                                            <p:tav tm="0">
                                              <p:val>
                                                <p:strVal val="#ppt_y"/>
                                              </p:val>
                                            </p:tav>
                                            <p:tav tm="100000">
                                              <p:val>
                                                <p:strVal val="#ppt_y"/>
                                              </p:val>
                                            </p:tav>
                                          </p:tavLst>
                                        </p:anim>
                                        <p:anim calcmode="lin" valueType="num">
                                          <p:cBhvr>
                                            <p:cTn id="6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46"/>
                                            </p:tgtEl>
                                          </p:cBhvr>
                                        </p:animEffect>
                                      </p:childTnLst>
                                    </p:cTn>
                                  </p:par>
                                  <p:par>
                                    <p:cTn id="69" presetID="53" presetClass="entr" presetSubtype="16" fill="hold" grpId="0" nodeType="withEffect">
                                      <p:stCondLst>
                                        <p:cond delay="3900"/>
                                      </p:stCondLst>
                                      <p:childTnLst>
                                        <p:set>
                                          <p:cBhvr>
                                            <p:cTn id="70" dur="1" fill="hold">
                                              <p:stCondLst>
                                                <p:cond delay="0"/>
                                              </p:stCondLst>
                                            </p:cTn>
                                            <p:tgtEl>
                                              <p:spTgt spid="51"/>
                                            </p:tgtEl>
                                            <p:attrNameLst>
                                              <p:attrName>style.visibility</p:attrName>
                                            </p:attrNameLst>
                                          </p:cBhvr>
                                          <p:to>
                                            <p:strVal val="visible"/>
                                          </p:to>
                                        </p:set>
                                        <p:anim calcmode="lin" valueType="num">
                                          <p:cBhvr>
                                            <p:cTn id="71" dur="300" fill="hold"/>
                                            <p:tgtEl>
                                              <p:spTgt spid="51"/>
                                            </p:tgtEl>
                                            <p:attrNameLst>
                                              <p:attrName>ppt_w</p:attrName>
                                            </p:attrNameLst>
                                          </p:cBhvr>
                                          <p:tavLst>
                                            <p:tav tm="0">
                                              <p:val>
                                                <p:fltVal val="0"/>
                                              </p:val>
                                            </p:tav>
                                            <p:tav tm="100000">
                                              <p:val>
                                                <p:strVal val="#ppt_w"/>
                                              </p:val>
                                            </p:tav>
                                          </p:tavLst>
                                        </p:anim>
                                        <p:anim calcmode="lin" valueType="num">
                                          <p:cBhvr>
                                            <p:cTn id="72" dur="300" fill="hold"/>
                                            <p:tgtEl>
                                              <p:spTgt spid="51"/>
                                            </p:tgtEl>
                                            <p:attrNameLst>
                                              <p:attrName>ppt_h</p:attrName>
                                            </p:attrNameLst>
                                          </p:cBhvr>
                                          <p:tavLst>
                                            <p:tav tm="0">
                                              <p:val>
                                                <p:fltVal val="0"/>
                                              </p:val>
                                            </p:tav>
                                            <p:tav tm="100000">
                                              <p:val>
                                                <p:strVal val="#ppt_h"/>
                                              </p:val>
                                            </p:tav>
                                          </p:tavLst>
                                        </p:anim>
                                        <p:animEffect transition="in" filter="fade">
                                          <p:cBhvr>
                                            <p:cTn id="73" dur="300"/>
                                            <p:tgtEl>
                                              <p:spTgt spid="51"/>
                                            </p:tgtEl>
                                          </p:cBhvr>
                                        </p:animEffect>
                                      </p:childTnLst>
                                    </p:cTn>
                                  </p:par>
                                  <p:par>
                                    <p:cTn id="74" presetID="6" presetClass="emph" presetSubtype="0" autoRev="1" fill="hold" grpId="1" nodeType="withEffect">
                                      <p:stCondLst>
                                        <p:cond delay="4200"/>
                                      </p:stCondLst>
                                      <p:childTnLst>
                                        <p:animScale>
                                          <p:cBhvr>
                                            <p:cTn id="75" dur="150" fill="hold"/>
                                            <p:tgtEl>
                                              <p:spTgt spid="51"/>
                                            </p:tgtEl>
                                          </p:cBhvr>
                                          <p:by x="110000" y="110000"/>
                                        </p:animScale>
                                      </p:childTnLst>
                                    </p:cTn>
                                  </p:par>
                                  <p:par>
                                    <p:cTn id="76" presetID="2" presetClass="entr" presetSubtype="2" fill="hold" nodeType="withEffect" p14:presetBounceEnd="60000">
                                      <p:stCondLst>
                                        <p:cond delay="4600"/>
                                      </p:stCondLst>
                                      <p:childTnLst>
                                        <p:set>
                                          <p:cBhvr>
                                            <p:cTn id="77" dur="1" fill="hold">
                                              <p:stCondLst>
                                                <p:cond delay="0"/>
                                              </p:stCondLst>
                                            </p:cTn>
                                            <p:tgtEl>
                                              <p:spTgt spid="48"/>
                                            </p:tgtEl>
                                            <p:attrNameLst>
                                              <p:attrName>style.visibility</p:attrName>
                                            </p:attrNameLst>
                                          </p:cBhvr>
                                          <p:to>
                                            <p:strVal val="visible"/>
                                          </p:to>
                                        </p:set>
                                        <p:anim calcmode="lin" valueType="num" p14:bounceEnd="60000">
                                          <p:cBhvr additive="base">
                                            <p:cTn id="78" dur="750" fill="hold"/>
                                            <p:tgtEl>
                                              <p:spTgt spid="48"/>
                                            </p:tgtEl>
                                            <p:attrNameLst>
                                              <p:attrName>ppt_x</p:attrName>
                                            </p:attrNameLst>
                                          </p:cBhvr>
                                          <p:tavLst>
                                            <p:tav tm="0">
                                              <p:val>
                                                <p:strVal val="1+#ppt_w/2"/>
                                              </p:val>
                                            </p:tav>
                                            <p:tav tm="100000">
                                              <p:val>
                                                <p:strVal val="#ppt_x"/>
                                              </p:val>
                                            </p:tav>
                                          </p:tavLst>
                                        </p:anim>
                                        <p:anim calcmode="lin" valueType="num" p14:bounceEnd="60000">
                                          <p:cBhvr additive="base">
                                            <p:cTn id="79" dur="750" fill="hold"/>
                                            <p:tgtEl>
                                              <p:spTgt spid="48"/>
                                            </p:tgtEl>
                                            <p:attrNameLst>
                                              <p:attrName>ppt_y</p:attrName>
                                            </p:attrNameLst>
                                          </p:cBhvr>
                                          <p:tavLst>
                                            <p:tav tm="0">
                                              <p:val>
                                                <p:strVal val="#ppt_y"/>
                                              </p:val>
                                            </p:tav>
                                            <p:tav tm="100000">
                                              <p:val>
                                                <p:strVal val="#ppt_y"/>
                                              </p:val>
                                            </p:tav>
                                          </p:tavLst>
                                        </p:anim>
                                      </p:childTnLst>
                                    </p:cTn>
                                  </p:par>
                                  <p:par>
                                    <p:cTn id="80" presetID="41" presetClass="entr" presetSubtype="0" fill="hold" grpId="0" nodeType="withEffect">
                                      <p:stCondLst>
                                        <p:cond delay="4900"/>
                                      </p:stCondLst>
                                      <p:iterate type="lt">
                                        <p:tmPct val="10000"/>
                                      </p:iterate>
                                      <p:childTnLst>
                                        <p:set>
                                          <p:cBhvr>
                                            <p:cTn id="81" dur="1" fill="hold">
                                              <p:stCondLst>
                                                <p:cond delay="0"/>
                                              </p:stCondLst>
                                            </p:cTn>
                                            <p:tgtEl>
                                              <p:spTgt spid="52"/>
                                            </p:tgtEl>
                                            <p:attrNameLst>
                                              <p:attrName>style.visibility</p:attrName>
                                            </p:attrNameLst>
                                          </p:cBhvr>
                                          <p:to>
                                            <p:strVal val="visible"/>
                                          </p:to>
                                        </p:set>
                                        <p:anim calcmode="lin" valueType="num">
                                          <p:cBhvr>
                                            <p:cTn id="8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52"/>
                                            </p:tgtEl>
                                            <p:attrNameLst>
                                              <p:attrName>ppt_y</p:attrName>
                                            </p:attrNameLst>
                                          </p:cBhvr>
                                          <p:tavLst>
                                            <p:tav tm="0">
                                              <p:val>
                                                <p:strVal val="#ppt_y"/>
                                              </p:val>
                                            </p:tav>
                                            <p:tav tm="100000">
                                              <p:val>
                                                <p:strVal val="#ppt_y"/>
                                              </p:val>
                                            </p:tav>
                                          </p:tavLst>
                                        </p:anim>
                                        <p:anim calcmode="lin" valueType="num">
                                          <p:cBhvr>
                                            <p:cTn id="8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animBg="1"/>
          <p:bldP spid="35" grpId="1" animBg="1"/>
          <p:bldP spid="36" grpId="0"/>
          <p:bldP spid="40" grpId="0" animBg="1"/>
          <p:bldP spid="40" grpId="1" animBg="1"/>
          <p:bldP spid="41" grpId="0"/>
          <p:bldP spid="45" grpId="0" animBg="1"/>
          <p:bldP spid="45" grpId="1" animBg="1"/>
          <p:bldP spid="46" grpId="0"/>
          <p:bldP spid="51" grpId="0" animBg="1"/>
          <p:bldP spid="51" grpId="1" animBg="1"/>
          <p:bldP spid="5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300" fill="hold"/>
                                            <p:tgtEl>
                                              <p:spTgt spid="35"/>
                                            </p:tgtEl>
                                            <p:attrNameLst>
                                              <p:attrName>ppt_w</p:attrName>
                                            </p:attrNameLst>
                                          </p:cBhvr>
                                          <p:tavLst>
                                            <p:tav tm="0">
                                              <p:val>
                                                <p:fltVal val="0"/>
                                              </p:val>
                                            </p:tav>
                                            <p:tav tm="100000">
                                              <p:val>
                                                <p:strVal val="#ppt_w"/>
                                              </p:val>
                                            </p:tav>
                                          </p:tavLst>
                                        </p:anim>
                                        <p:anim calcmode="lin" valueType="num">
                                          <p:cBhvr>
                                            <p:cTn id="18" dur="300" fill="hold"/>
                                            <p:tgtEl>
                                              <p:spTgt spid="35"/>
                                            </p:tgtEl>
                                            <p:attrNameLst>
                                              <p:attrName>ppt_h</p:attrName>
                                            </p:attrNameLst>
                                          </p:cBhvr>
                                          <p:tavLst>
                                            <p:tav tm="0">
                                              <p:val>
                                                <p:fltVal val="0"/>
                                              </p:val>
                                            </p:tav>
                                            <p:tav tm="100000">
                                              <p:val>
                                                <p:strVal val="#ppt_h"/>
                                              </p:val>
                                            </p:tav>
                                          </p:tavLst>
                                        </p:anim>
                                        <p:animEffect transition="in" filter="fade">
                                          <p:cBhvr>
                                            <p:cTn id="19" dur="300"/>
                                            <p:tgtEl>
                                              <p:spTgt spid="35"/>
                                            </p:tgtEl>
                                          </p:cBhvr>
                                        </p:animEffect>
                                      </p:childTnLst>
                                    </p:cTn>
                                  </p:par>
                                  <p:par>
                                    <p:cTn id="20" presetID="6" presetClass="emph" presetSubtype="0" autoRev="1" fill="hold" grpId="1" nodeType="withEffect">
                                      <p:stCondLst>
                                        <p:cond delay="1200"/>
                                      </p:stCondLst>
                                      <p:childTnLst>
                                        <p:animScale>
                                          <p:cBhvr>
                                            <p:cTn id="21" dur="150" fill="hold"/>
                                            <p:tgtEl>
                                              <p:spTgt spid="35"/>
                                            </p:tgtEl>
                                          </p:cBhvr>
                                          <p:by x="110000" y="110000"/>
                                        </p:animScale>
                                      </p:childTnLst>
                                    </p:cTn>
                                  </p:par>
                                  <p:par>
                                    <p:cTn id="22" presetID="2" presetClass="entr" presetSubtype="2" fill="hold" nodeType="withEffect">
                                      <p:stCondLst>
                                        <p:cond delay="16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750" fill="hold"/>
                                            <p:tgtEl>
                                              <p:spTgt spid="32"/>
                                            </p:tgtEl>
                                            <p:attrNameLst>
                                              <p:attrName>ppt_x</p:attrName>
                                            </p:attrNameLst>
                                          </p:cBhvr>
                                          <p:tavLst>
                                            <p:tav tm="0">
                                              <p:val>
                                                <p:strVal val="1+#ppt_w/2"/>
                                              </p:val>
                                            </p:tav>
                                            <p:tav tm="100000">
                                              <p:val>
                                                <p:strVal val="#ppt_x"/>
                                              </p:val>
                                            </p:tav>
                                          </p:tavLst>
                                        </p:anim>
                                        <p:anim calcmode="lin" valueType="num">
                                          <p:cBhvr additive="base">
                                            <p:cTn id="25" dur="750" fill="hold"/>
                                            <p:tgtEl>
                                              <p:spTgt spid="32"/>
                                            </p:tgtEl>
                                            <p:attrNameLst>
                                              <p:attrName>ppt_y</p:attrName>
                                            </p:attrNameLst>
                                          </p:cBhvr>
                                          <p:tavLst>
                                            <p:tav tm="0">
                                              <p:val>
                                                <p:strVal val="#ppt_y"/>
                                              </p:val>
                                            </p:tav>
                                            <p:tav tm="100000">
                                              <p:val>
                                                <p:strVal val="#ppt_y"/>
                                              </p:val>
                                            </p:tav>
                                          </p:tavLst>
                                        </p:anim>
                                      </p:childTnLst>
                                    </p:cTn>
                                  </p:par>
                                  <p:par>
                                    <p:cTn id="26" presetID="41" presetClass="entr" presetSubtype="0" fill="hold" grpId="0" nodeType="withEffect">
                                      <p:stCondLst>
                                        <p:cond delay="1900"/>
                                      </p:stCondLst>
                                      <p:iterate type="lt">
                                        <p:tmPct val="10000"/>
                                      </p:iterate>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6"/>
                                            </p:tgtEl>
                                            <p:attrNameLst>
                                              <p:attrName>ppt_y</p:attrName>
                                            </p:attrNameLst>
                                          </p:cBhvr>
                                          <p:tavLst>
                                            <p:tav tm="0">
                                              <p:val>
                                                <p:strVal val="#ppt_y"/>
                                              </p:val>
                                            </p:tav>
                                            <p:tav tm="100000">
                                              <p:val>
                                                <p:strVal val="#ppt_y"/>
                                              </p:val>
                                            </p:tav>
                                          </p:tavLst>
                                        </p:anim>
                                        <p:anim calcmode="lin" valueType="num">
                                          <p:cBhvr>
                                            <p:cTn id="3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6"/>
                                            </p:tgtEl>
                                          </p:cBhvr>
                                        </p:animEffect>
                                      </p:childTnLst>
                                    </p:cTn>
                                  </p:par>
                                  <p:par>
                                    <p:cTn id="33" presetID="53" presetClass="entr" presetSubtype="16" fill="hold" grpId="0" nodeType="withEffect">
                                      <p:stCondLst>
                                        <p:cond delay="1900"/>
                                      </p:stCondLst>
                                      <p:childTnLst>
                                        <p:set>
                                          <p:cBhvr>
                                            <p:cTn id="34" dur="1" fill="hold">
                                              <p:stCondLst>
                                                <p:cond delay="0"/>
                                              </p:stCondLst>
                                            </p:cTn>
                                            <p:tgtEl>
                                              <p:spTgt spid="40"/>
                                            </p:tgtEl>
                                            <p:attrNameLst>
                                              <p:attrName>style.visibility</p:attrName>
                                            </p:attrNameLst>
                                          </p:cBhvr>
                                          <p:to>
                                            <p:strVal val="visible"/>
                                          </p:to>
                                        </p:set>
                                        <p:anim calcmode="lin" valueType="num">
                                          <p:cBhvr>
                                            <p:cTn id="35" dur="300" fill="hold"/>
                                            <p:tgtEl>
                                              <p:spTgt spid="40"/>
                                            </p:tgtEl>
                                            <p:attrNameLst>
                                              <p:attrName>ppt_w</p:attrName>
                                            </p:attrNameLst>
                                          </p:cBhvr>
                                          <p:tavLst>
                                            <p:tav tm="0">
                                              <p:val>
                                                <p:fltVal val="0"/>
                                              </p:val>
                                            </p:tav>
                                            <p:tav tm="100000">
                                              <p:val>
                                                <p:strVal val="#ppt_w"/>
                                              </p:val>
                                            </p:tav>
                                          </p:tavLst>
                                        </p:anim>
                                        <p:anim calcmode="lin" valueType="num">
                                          <p:cBhvr>
                                            <p:cTn id="36" dur="300" fill="hold"/>
                                            <p:tgtEl>
                                              <p:spTgt spid="40"/>
                                            </p:tgtEl>
                                            <p:attrNameLst>
                                              <p:attrName>ppt_h</p:attrName>
                                            </p:attrNameLst>
                                          </p:cBhvr>
                                          <p:tavLst>
                                            <p:tav tm="0">
                                              <p:val>
                                                <p:fltVal val="0"/>
                                              </p:val>
                                            </p:tav>
                                            <p:tav tm="100000">
                                              <p:val>
                                                <p:strVal val="#ppt_h"/>
                                              </p:val>
                                            </p:tav>
                                          </p:tavLst>
                                        </p:anim>
                                        <p:animEffect transition="in" filter="fade">
                                          <p:cBhvr>
                                            <p:cTn id="37" dur="300"/>
                                            <p:tgtEl>
                                              <p:spTgt spid="40"/>
                                            </p:tgtEl>
                                          </p:cBhvr>
                                        </p:animEffect>
                                      </p:childTnLst>
                                    </p:cTn>
                                  </p:par>
                                  <p:par>
                                    <p:cTn id="38" presetID="6" presetClass="emph" presetSubtype="0" autoRev="1" fill="hold" grpId="1" nodeType="withEffect">
                                      <p:stCondLst>
                                        <p:cond delay="2200"/>
                                      </p:stCondLst>
                                      <p:childTnLst>
                                        <p:animScale>
                                          <p:cBhvr>
                                            <p:cTn id="39" dur="150" fill="hold"/>
                                            <p:tgtEl>
                                              <p:spTgt spid="40"/>
                                            </p:tgtEl>
                                          </p:cBhvr>
                                          <p:by x="110000" y="110000"/>
                                        </p:animScale>
                                      </p:childTnLst>
                                    </p:cTn>
                                  </p:par>
                                  <p:par>
                                    <p:cTn id="40" presetID="2" presetClass="entr" presetSubtype="2" fill="hold" nodeType="withEffect">
                                      <p:stCondLst>
                                        <p:cond delay="260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750" fill="hold"/>
                                            <p:tgtEl>
                                              <p:spTgt spid="37"/>
                                            </p:tgtEl>
                                            <p:attrNameLst>
                                              <p:attrName>ppt_x</p:attrName>
                                            </p:attrNameLst>
                                          </p:cBhvr>
                                          <p:tavLst>
                                            <p:tav tm="0">
                                              <p:val>
                                                <p:strVal val="1+#ppt_w/2"/>
                                              </p:val>
                                            </p:tav>
                                            <p:tav tm="100000">
                                              <p:val>
                                                <p:strVal val="#ppt_x"/>
                                              </p:val>
                                            </p:tav>
                                          </p:tavLst>
                                        </p:anim>
                                        <p:anim calcmode="lin" valueType="num">
                                          <p:cBhvr additive="base">
                                            <p:cTn id="43" dur="750" fill="hold"/>
                                            <p:tgtEl>
                                              <p:spTgt spid="37"/>
                                            </p:tgtEl>
                                            <p:attrNameLst>
                                              <p:attrName>ppt_y</p:attrName>
                                            </p:attrNameLst>
                                          </p:cBhvr>
                                          <p:tavLst>
                                            <p:tav tm="0">
                                              <p:val>
                                                <p:strVal val="#ppt_y"/>
                                              </p:val>
                                            </p:tav>
                                            <p:tav tm="100000">
                                              <p:val>
                                                <p:strVal val="#ppt_y"/>
                                              </p:val>
                                            </p:tav>
                                          </p:tavLst>
                                        </p:anim>
                                      </p:childTnLst>
                                    </p:cTn>
                                  </p:par>
                                  <p:par>
                                    <p:cTn id="44" presetID="41" presetClass="entr" presetSubtype="0" fill="hold" grpId="0" nodeType="withEffect">
                                      <p:stCondLst>
                                        <p:cond delay="2900"/>
                                      </p:stCondLst>
                                      <p:iterate type="lt">
                                        <p:tmPct val="10000"/>
                                      </p:iterate>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anim calcmode="lin" valueType="num">
                                          <p:cBhvr>
                                            <p:cTn id="4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1"/>
                                            </p:tgtEl>
                                          </p:cBhvr>
                                        </p:animEffect>
                                      </p:childTnLst>
                                    </p:cTn>
                                  </p:par>
                                  <p:par>
                                    <p:cTn id="51" presetID="53" presetClass="entr" presetSubtype="16" fill="hold" grpId="0" nodeType="withEffect">
                                      <p:stCondLst>
                                        <p:cond delay="29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300" fill="hold"/>
                                            <p:tgtEl>
                                              <p:spTgt spid="45"/>
                                            </p:tgtEl>
                                            <p:attrNameLst>
                                              <p:attrName>ppt_w</p:attrName>
                                            </p:attrNameLst>
                                          </p:cBhvr>
                                          <p:tavLst>
                                            <p:tav tm="0">
                                              <p:val>
                                                <p:fltVal val="0"/>
                                              </p:val>
                                            </p:tav>
                                            <p:tav tm="100000">
                                              <p:val>
                                                <p:strVal val="#ppt_w"/>
                                              </p:val>
                                            </p:tav>
                                          </p:tavLst>
                                        </p:anim>
                                        <p:anim calcmode="lin" valueType="num">
                                          <p:cBhvr>
                                            <p:cTn id="54" dur="300" fill="hold"/>
                                            <p:tgtEl>
                                              <p:spTgt spid="45"/>
                                            </p:tgtEl>
                                            <p:attrNameLst>
                                              <p:attrName>ppt_h</p:attrName>
                                            </p:attrNameLst>
                                          </p:cBhvr>
                                          <p:tavLst>
                                            <p:tav tm="0">
                                              <p:val>
                                                <p:fltVal val="0"/>
                                              </p:val>
                                            </p:tav>
                                            <p:tav tm="100000">
                                              <p:val>
                                                <p:strVal val="#ppt_h"/>
                                              </p:val>
                                            </p:tav>
                                          </p:tavLst>
                                        </p:anim>
                                        <p:animEffect transition="in" filter="fade">
                                          <p:cBhvr>
                                            <p:cTn id="55" dur="300"/>
                                            <p:tgtEl>
                                              <p:spTgt spid="45"/>
                                            </p:tgtEl>
                                          </p:cBhvr>
                                        </p:animEffect>
                                      </p:childTnLst>
                                    </p:cTn>
                                  </p:par>
                                  <p:par>
                                    <p:cTn id="56" presetID="6" presetClass="emph" presetSubtype="0" autoRev="1" fill="hold" grpId="1" nodeType="withEffect">
                                      <p:stCondLst>
                                        <p:cond delay="3200"/>
                                      </p:stCondLst>
                                      <p:childTnLst>
                                        <p:animScale>
                                          <p:cBhvr>
                                            <p:cTn id="57" dur="150" fill="hold"/>
                                            <p:tgtEl>
                                              <p:spTgt spid="45"/>
                                            </p:tgtEl>
                                          </p:cBhvr>
                                          <p:by x="110000" y="110000"/>
                                        </p:animScale>
                                      </p:childTnLst>
                                    </p:cTn>
                                  </p:par>
                                  <p:par>
                                    <p:cTn id="58" presetID="2" presetClass="entr" presetSubtype="2" fill="hold" nodeType="withEffect">
                                      <p:stCondLst>
                                        <p:cond delay="360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750" fill="hold"/>
                                            <p:tgtEl>
                                              <p:spTgt spid="42"/>
                                            </p:tgtEl>
                                            <p:attrNameLst>
                                              <p:attrName>ppt_x</p:attrName>
                                            </p:attrNameLst>
                                          </p:cBhvr>
                                          <p:tavLst>
                                            <p:tav tm="0">
                                              <p:val>
                                                <p:strVal val="1+#ppt_w/2"/>
                                              </p:val>
                                            </p:tav>
                                            <p:tav tm="100000">
                                              <p:val>
                                                <p:strVal val="#ppt_x"/>
                                              </p:val>
                                            </p:tav>
                                          </p:tavLst>
                                        </p:anim>
                                        <p:anim calcmode="lin" valueType="num">
                                          <p:cBhvr additive="base">
                                            <p:cTn id="61" dur="750" fill="hold"/>
                                            <p:tgtEl>
                                              <p:spTgt spid="42"/>
                                            </p:tgtEl>
                                            <p:attrNameLst>
                                              <p:attrName>ppt_y</p:attrName>
                                            </p:attrNameLst>
                                          </p:cBhvr>
                                          <p:tavLst>
                                            <p:tav tm="0">
                                              <p:val>
                                                <p:strVal val="#ppt_y"/>
                                              </p:val>
                                            </p:tav>
                                            <p:tav tm="100000">
                                              <p:val>
                                                <p:strVal val="#ppt_y"/>
                                              </p:val>
                                            </p:tav>
                                          </p:tavLst>
                                        </p:anim>
                                      </p:childTnLst>
                                    </p:cTn>
                                  </p:par>
                                  <p:par>
                                    <p:cTn id="62" presetID="41" presetClass="entr" presetSubtype="0" fill="hold" grpId="0" nodeType="withEffect">
                                      <p:stCondLst>
                                        <p:cond delay="3900"/>
                                      </p:stCondLst>
                                      <p:iterate type="lt">
                                        <p:tmPct val="10000"/>
                                      </p:iterate>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46"/>
                                            </p:tgtEl>
                                            <p:attrNameLst>
                                              <p:attrName>ppt_y</p:attrName>
                                            </p:attrNameLst>
                                          </p:cBhvr>
                                          <p:tavLst>
                                            <p:tav tm="0">
                                              <p:val>
                                                <p:strVal val="#ppt_y"/>
                                              </p:val>
                                            </p:tav>
                                            <p:tav tm="100000">
                                              <p:val>
                                                <p:strVal val="#ppt_y"/>
                                              </p:val>
                                            </p:tav>
                                          </p:tavLst>
                                        </p:anim>
                                        <p:anim calcmode="lin" valueType="num">
                                          <p:cBhvr>
                                            <p:cTn id="6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46"/>
                                            </p:tgtEl>
                                          </p:cBhvr>
                                        </p:animEffect>
                                      </p:childTnLst>
                                    </p:cTn>
                                  </p:par>
                                  <p:par>
                                    <p:cTn id="69" presetID="53" presetClass="entr" presetSubtype="16" fill="hold" grpId="0" nodeType="withEffect">
                                      <p:stCondLst>
                                        <p:cond delay="3900"/>
                                      </p:stCondLst>
                                      <p:childTnLst>
                                        <p:set>
                                          <p:cBhvr>
                                            <p:cTn id="70" dur="1" fill="hold">
                                              <p:stCondLst>
                                                <p:cond delay="0"/>
                                              </p:stCondLst>
                                            </p:cTn>
                                            <p:tgtEl>
                                              <p:spTgt spid="51"/>
                                            </p:tgtEl>
                                            <p:attrNameLst>
                                              <p:attrName>style.visibility</p:attrName>
                                            </p:attrNameLst>
                                          </p:cBhvr>
                                          <p:to>
                                            <p:strVal val="visible"/>
                                          </p:to>
                                        </p:set>
                                        <p:anim calcmode="lin" valueType="num">
                                          <p:cBhvr>
                                            <p:cTn id="71" dur="300" fill="hold"/>
                                            <p:tgtEl>
                                              <p:spTgt spid="51"/>
                                            </p:tgtEl>
                                            <p:attrNameLst>
                                              <p:attrName>ppt_w</p:attrName>
                                            </p:attrNameLst>
                                          </p:cBhvr>
                                          <p:tavLst>
                                            <p:tav tm="0">
                                              <p:val>
                                                <p:fltVal val="0"/>
                                              </p:val>
                                            </p:tav>
                                            <p:tav tm="100000">
                                              <p:val>
                                                <p:strVal val="#ppt_w"/>
                                              </p:val>
                                            </p:tav>
                                          </p:tavLst>
                                        </p:anim>
                                        <p:anim calcmode="lin" valueType="num">
                                          <p:cBhvr>
                                            <p:cTn id="72" dur="300" fill="hold"/>
                                            <p:tgtEl>
                                              <p:spTgt spid="51"/>
                                            </p:tgtEl>
                                            <p:attrNameLst>
                                              <p:attrName>ppt_h</p:attrName>
                                            </p:attrNameLst>
                                          </p:cBhvr>
                                          <p:tavLst>
                                            <p:tav tm="0">
                                              <p:val>
                                                <p:fltVal val="0"/>
                                              </p:val>
                                            </p:tav>
                                            <p:tav tm="100000">
                                              <p:val>
                                                <p:strVal val="#ppt_h"/>
                                              </p:val>
                                            </p:tav>
                                          </p:tavLst>
                                        </p:anim>
                                        <p:animEffect transition="in" filter="fade">
                                          <p:cBhvr>
                                            <p:cTn id="73" dur="300"/>
                                            <p:tgtEl>
                                              <p:spTgt spid="51"/>
                                            </p:tgtEl>
                                          </p:cBhvr>
                                        </p:animEffect>
                                      </p:childTnLst>
                                    </p:cTn>
                                  </p:par>
                                  <p:par>
                                    <p:cTn id="74" presetID="6" presetClass="emph" presetSubtype="0" autoRev="1" fill="hold" grpId="1" nodeType="withEffect">
                                      <p:stCondLst>
                                        <p:cond delay="4200"/>
                                      </p:stCondLst>
                                      <p:childTnLst>
                                        <p:animScale>
                                          <p:cBhvr>
                                            <p:cTn id="75" dur="150" fill="hold"/>
                                            <p:tgtEl>
                                              <p:spTgt spid="51"/>
                                            </p:tgtEl>
                                          </p:cBhvr>
                                          <p:by x="110000" y="110000"/>
                                        </p:animScale>
                                      </p:childTnLst>
                                    </p:cTn>
                                  </p:par>
                                  <p:par>
                                    <p:cTn id="76" presetID="2" presetClass="entr" presetSubtype="2" fill="hold" nodeType="withEffect">
                                      <p:stCondLst>
                                        <p:cond delay="460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750" fill="hold"/>
                                            <p:tgtEl>
                                              <p:spTgt spid="48"/>
                                            </p:tgtEl>
                                            <p:attrNameLst>
                                              <p:attrName>ppt_x</p:attrName>
                                            </p:attrNameLst>
                                          </p:cBhvr>
                                          <p:tavLst>
                                            <p:tav tm="0">
                                              <p:val>
                                                <p:strVal val="1+#ppt_w/2"/>
                                              </p:val>
                                            </p:tav>
                                            <p:tav tm="100000">
                                              <p:val>
                                                <p:strVal val="#ppt_x"/>
                                              </p:val>
                                            </p:tav>
                                          </p:tavLst>
                                        </p:anim>
                                        <p:anim calcmode="lin" valueType="num">
                                          <p:cBhvr additive="base">
                                            <p:cTn id="79" dur="750" fill="hold"/>
                                            <p:tgtEl>
                                              <p:spTgt spid="48"/>
                                            </p:tgtEl>
                                            <p:attrNameLst>
                                              <p:attrName>ppt_y</p:attrName>
                                            </p:attrNameLst>
                                          </p:cBhvr>
                                          <p:tavLst>
                                            <p:tav tm="0">
                                              <p:val>
                                                <p:strVal val="#ppt_y"/>
                                              </p:val>
                                            </p:tav>
                                            <p:tav tm="100000">
                                              <p:val>
                                                <p:strVal val="#ppt_y"/>
                                              </p:val>
                                            </p:tav>
                                          </p:tavLst>
                                        </p:anim>
                                      </p:childTnLst>
                                    </p:cTn>
                                  </p:par>
                                  <p:par>
                                    <p:cTn id="80" presetID="41" presetClass="entr" presetSubtype="0" fill="hold" grpId="0" nodeType="withEffect">
                                      <p:stCondLst>
                                        <p:cond delay="4900"/>
                                      </p:stCondLst>
                                      <p:iterate type="lt">
                                        <p:tmPct val="10000"/>
                                      </p:iterate>
                                      <p:childTnLst>
                                        <p:set>
                                          <p:cBhvr>
                                            <p:cTn id="81" dur="1" fill="hold">
                                              <p:stCondLst>
                                                <p:cond delay="0"/>
                                              </p:stCondLst>
                                            </p:cTn>
                                            <p:tgtEl>
                                              <p:spTgt spid="52"/>
                                            </p:tgtEl>
                                            <p:attrNameLst>
                                              <p:attrName>style.visibility</p:attrName>
                                            </p:attrNameLst>
                                          </p:cBhvr>
                                          <p:to>
                                            <p:strVal val="visible"/>
                                          </p:to>
                                        </p:set>
                                        <p:anim calcmode="lin" valueType="num">
                                          <p:cBhvr>
                                            <p:cTn id="8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52"/>
                                            </p:tgtEl>
                                            <p:attrNameLst>
                                              <p:attrName>ppt_y</p:attrName>
                                            </p:attrNameLst>
                                          </p:cBhvr>
                                          <p:tavLst>
                                            <p:tav tm="0">
                                              <p:val>
                                                <p:strVal val="#ppt_y"/>
                                              </p:val>
                                            </p:tav>
                                            <p:tav tm="100000">
                                              <p:val>
                                                <p:strVal val="#ppt_y"/>
                                              </p:val>
                                            </p:tav>
                                          </p:tavLst>
                                        </p:anim>
                                        <p:anim calcmode="lin" valueType="num">
                                          <p:cBhvr>
                                            <p:cTn id="8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animBg="1"/>
          <p:bldP spid="35" grpId="1" animBg="1"/>
          <p:bldP spid="36" grpId="0"/>
          <p:bldP spid="40" grpId="0" animBg="1"/>
          <p:bldP spid="40" grpId="1" animBg="1"/>
          <p:bldP spid="41" grpId="0"/>
          <p:bldP spid="45" grpId="0" animBg="1"/>
          <p:bldP spid="45" grpId="1" animBg="1"/>
          <p:bldP spid="46" grpId="0"/>
          <p:bldP spid="51" grpId="0" animBg="1"/>
          <p:bldP spid="51" grpId="1" animBg="1"/>
          <p:bldP spid="5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sp>
        <p:nvSpPr>
          <p:cNvPr id="20" name="任意多边形 19"/>
          <p:cNvSpPr/>
          <p:nvPr/>
        </p:nvSpPr>
        <p:spPr>
          <a:xfrm>
            <a:off x="2138019" y="2901038"/>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6105527" y="2901038"/>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0072344" y="2901038"/>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7342368" y="1261390"/>
            <a:ext cx="1459945" cy="1620600"/>
            <a:chOff x="7090297" y="2341804"/>
            <a:chExt cx="1459945" cy="1620600"/>
          </a:xfrm>
          <a:effectLst>
            <a:outerShdw blurRad="431800" dist="203200" dir="2700000" algn="tl" rotWithShape="0">
              <a:prstClr val="black">
                <a:alpha val="27000"/>
              </a:prstClr>
            </a:outerShdw>
          </a:effectLst>
        </p:grpSpPr>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rcRect l="41871" t="3832" r="3861" b="9255"/>
            <a:stretch>
              <a:fillRect/>
            </a:stretch>
          </p:blipFill>
          <p:spPr>
            <a:xfrm>
              <a:off x="7094916"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3" name="任意多边形 42"/>
            <p:cNvSpPr/>
            <p:nvPr/>
          </p:nvSpPr>
          <p:spPr>
            <a:xfrm rot="5400000">
              <a:off x="7007660"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389693" y="1261390"/>
            <a:ext cx="1459943" cy="1620600"/>
            <a:chOff x="3137622" y="2341804"/>
            <a:chExt cx="1459943" cy="1620600"/>
          </a:xfrm>
          <a:effectLst>
            <a:outerShdw blurRad="431800" dist="203200" dir="2700000" algn="tl" rotWithShape="0">
              <a:prstClr val="black">
                <a:alpha val="27000"/>
              </a:prstClr>
            </a:outerShdw>
          </a:effectLst>
        </p:grpSpPr>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rcRect l="15305" t="9171" r="30923" b="1055"/>
            <a:stretch>
              <a:fillRect/>
            </a:stretch>
          </p:blipFill>
          <p:spPr>
            <a:xfrm>
              <a:off x="3137622"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5" name="任意多边形 44"/>
            <p:cNvSpPr/>
            <p:nvPr/>
          </p:nvSpPr>
          <p:spPr>
            <a:xfrm rot="5400000">
              <a:off x="3059602"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363720" y="1261390"/>
            <a:ext cx="1459944" cy="1620600"/>
            <a:chOff x="5111651" y="2341804"/>
            <a:chExt cx="1459944" cy="1620600"/>
          </a:xfrm>
          <a:effectLst>
            <a:outerShdw blurRad="431800" dist="203200" dir="2700000" algn="tl" rotWithShape="0">
              <a:prstClr val="black">
                <a:alpha val="27000"/>
              </a:prstClr>
            </a:outerShdw>
          </a:effectLst>
        </p:grpSpPr>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rcRect l="16903" t="6300" r="26974"/>
            <a:stretch>
              <a:fillRect/>
            </a:stretch>
          </p:blipFill>
          <p:spPr>
            <a:xfrm>
              <a:off x="5116269"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6" name="任意多边形 45"/>
            <p:cNvSpPr/>
            <p:nvPr/>
          </p:nvSpPr>
          <p:spPr>
            <a:xfrm rot="5400000">
              <a:off x="5029014"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25631" y="1242344"/>
            <a:ext cx="1455327" cy="1639646"/>
            <a:chOff x="9073562" y="2322758"/>
            <a:chExt cx="1455326" cy="1639646"/>
          </a:xfrm>
          <a:effectLst>
            <a:outerShdw blurRad="431800" dist="203200" dir="2700000" algn="tl" rotWithShape="0">
              <a:prstClr val="black">
                <a:alpha val="27000"/>
              </a:prstClr>
            </a:outerShdw>
          </a:effectLst>
        </p:grpSpPr>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rcRect l="9094" t="3067" r="34062" b="2030"/>
            <a:stretch>
              <a:fillRect/>
            </a:stretch>
          </p:blipFill>
          <p:spPr>
            <a:xfrm>
              <a:off x="9073562"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2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8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2"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8" y="346274"/>
                  </a:lnTo>
                  <a:lnTo>
                    <a:pt x="647528" y="20060"/>
                  </a:lnTo>
                  <a:cubicBezTo>
                    <a:pt x="665747" y="9540"/>
                    <a:pt x="685236" y="3212"/>
                    <a:pt x="704879" y="775"/>
                  </a:cubicBezTo>
                  <a:lnTo>
                    <a:pt x="720413" y="366"/>
                  </a:lnTo>
                  <a:close/>
                </a:path>
              </a:pathLst>
            </a:custGeom>
          </p:spPr>
        </p:pic>
        <p:sp>
          <p:nvSpPr>
            <p:cNvPr id="47" name="任意多边形 46"/>
            <p:cNvSpPr/>
            <p:nvPr/>
          </p:nvSpPr>
          <p:spPr>
            <a:xfrm rot="5400000">
              <a:off x="8990925" y="2405395"/>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1411044" y="1261390"/>
            <a:ext cx="1459944" cy="1620600"/>
            <a:chOff x="1158975" y="2341804"/>
            <a:chExt cx="1459944" cy="1620600"/>
          </a:xfrm>
          <a:effectLst>
            <a:outerShdw blurRad="431800" dist="203200" dir="2700000" algn="tl" rotWithShape="0">
              <a:prstClr val="black">
                <a:alpha val="27000"/>
              </a:prstClr>
            </a:outerShdw>
          </a:effectLst>
        </p:grpSpPr>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rcRect l="20350" t="4527" r="22465"/>
            <a:stretch>
              <a:fillRect/>
            </a:stretch>
          </p:blipFill>
          <p:spPr>
            <a:xfrm>
              <a:off x="1158975"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8"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7" y="9540"/>
                    <a:pt x="685236" y="3212"/>
                    <a:pt x="704879" y="775"/>
                  </a:cubicBezTo>
                  <a:lnTo>
                    <a:pt x="720413" y="366"/>
                  </a:lnTo>
                  <a:close/>
                </a:path>
              </a:pathLst>
            </a:custGeom>
          </p:spPr>
        </p:pic>
        <p:sp>
          <p:nvSpPr>
            <p:cNvPr id="48" name="任意多边形 47"/>
            <p:cNvSpPr/>
            <p:nvPr/>
          </p:nvSpPr>
          <p:spPr>
            <a:xfrm rot="5400000">
              <a:off x="1080956"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1718919" y="3996407"/>
            <a:ext cx="838200" cy="838200"/>
            <a:chOff x="1466850" y="5076821"/>
            <a:chExt cx="838200" cy="838200"/>
          </a:xfrm>
        </p:grpSpPr>
        <p:sp>
          <p:nvSpPr>
            <p:cNvPr id="23" name="椭圆 22"/>
            <p:cNvSpPr/>
            <p:nvPr/>
          </p:nvSpPr>
          <p:spPr>
            <a:xfrm>
              <a:off x="1466850"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898"/>
            <p:cNvSpPr>
              <a:spLocks noEditPoints="1"/>
            </p:cNvSpPr>
            <p:nvPr/>
          </p:nvSpPr>
          <p:spPr bwMode="auto">
            <a:xfrm>
              <a:off x="1606550" y="5303833"/>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56" name="组合 55"/>
          <p:cNvGrpSpPr/>
          <p:nvPr/>
        </p:nvGrpSpPr>
        <p:grpSpPr>
          <a:xfrm>
            <a:off x="5686427" y="3996407"/>
            <a:ext cx="838200" cy="838200"/>
            <a:chOff x="5434357" y="5076821"/>
            <a:chExt cx="838200" cy="838200"/>
          </a:xfrm>
        </p:grpSpPr>
        <p:sp>
          <p:nvSpPr>
            <p:cNvPr id="26" name="椭圆 25"/>
            <p:cNvSpPr/>
            <p:nvPr/>
          </p:nvSpPr>
          <p:spPr>
            <a:xfrm>
              <a:off x="5434357"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804"/>
            <p:cNvSpPr/>
            <p:nvPr/>
          </p:nvSpPr>
          <p:spPr bwMode="auto">
            <a:xfrm>
              <a:off x="5610913" y="5258072"/>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9653933" y="3977361"/>
            <a:ext cx="838200" cy="838200"/>
            <a:chOff x="9401864" y="5057775"/>
            <a:chExt cx="838200" cy="838200"/>
          </a:xfrm>
        </p:grpSpPr>
        <p:sp>
          <p:nvSpPr>
            <p:cNvPr id="27" name="椭圆 26"/>
            <p:cNvSpPr/>
            <p:nvPr/>
          </p:nvSpPr>
          <p:spPr>
            <a:xfrm>
              <a:off x="9401864" y="5057775"/>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9544009" y="5270837"/>
              <a:ext cx="552532" cy="450168"/>
              <a:chOff x="8323263" y="-182563"/>
              <a:chExt cx="754063" cy="614364"/>
            </a:xfrm>
            <a:solidFill>
              <a:srgbClr val="2FA598"/>
            </a:solidFill>
          </p:grpSpPr>
          <p:sp>
            <p:nvSpPr>
              <p:cNvPr id="58"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6" name="矩形 65"/>
          <p:cNvSpPr/>
          <p:nvPr/>
        </p:nvSpPr>
        <p:spPr>
          <a:xfrm>
            <a:off x="2996761" y="3293061"/>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8" name="矩形 67"/>
          <p:cNvSpPr/>
          <p:nvPr/>
        </p:nvSpPr>
        <p:spPr>
          <a:xfrm>
            <a:off x="2996762" y="3697262"/>
            <a:ext cx="2249335" cy="1126462"/>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69" name="矩形 68"/>
          <p:cNvSpPr/>
          <p:nvPr/>
        </p:nvSpPr>
        <p:spPr>
          <a:xfrm>
            <a:off x="6963857" y="3293061"/>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70" name="矩形 69"/>
          <p:cNvSpPr/>
          <p:nvPr/>
        </p:nvSpPr>
        <p:spPr>
          <a:xfrm>
            <a:off x="6963858" y="3697262"/>
            <a:ext cx="2249335" cy="1126462"/>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1767903" y="5579090"/>
            <a:ext cx="8675248" cy="609398"/>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此处添加文本点击此处添加文本点击此处添加文本点击此处添加文本点击此处添加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ppt_y</p:attrName>
                                        </p:attrNameLst>
                                      </p:cBhvr>
                                      <p:tavLst>
                                        <p:tav tm="0">
                                          <p:val>
                                            <p:strVal val="#ppt_y-#ppt_h*1.125000"/>
                                          </p:val>
                                        </p:tav>
                                        <p:tav tm="100000">
                                          <p:val>
                                            <p:strVal val="#ppt_y"/>
                                          </p:val>
                                        </p:tav>
                                      </p:tavLst>
                                    </p:anim>
                                    <p:animEffect transition="in" filter="wipe(down)">
                                      <p:cBhvr>
                                        <p:cTn id="8" dur="500"/>
                                        <p:tgtEl>
                                          <p:spTgt spid="52"/>
                                        </p:tgtEl>
                                      </p:cBhvr>
                                    </p:animEffect>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300" fill="hold"/>
                                        <p:tgtEl>
                                          <p:spTgt spid="66"/>
                                        </p:tgtEl>
                                        <p:attrNameLst>
                                          <p:attrName>ppt_w</p:attrName>
                                        </p:attrNameLst>
                                      </p:cBhvr>
                                      <p:tavLst>
                                        <p:tav tm="0">
                                          <p:val>
                                            <p:fltVal val="0"/>
                                          </p:val>
                                        </p:tav>
                                        <p:tav tm="100000">
                                          <p:val>
                                            <p:strVal val="#ppt_w"/>
                                          </p:val>
                                        </p:tav>
                                      </p:tavLst>
                                    </p:anim>
                                    <p:anim calcmode="lin" valueType="num">
                                      <p:cBhvr>
                                        <p:cTn id="13" dur="300" fill="hold"/>
                                        <p:tgtEl>
                                          <p:spTgt spid="66"/>
                                        </p:tgtEl>
                                        <p:attrNameLst>
                                          <p:attrName>ppt_h</p:attrName>
                                        </p:attrNameLst>
                                      </p:cBhvr>
                                      <p:tavLst>
                                        <p:tav tm="0">
                                          <p:val>
                                            <p:strVal val="#ppt_h"/>
                                          </p:val>
                                        </p:tav>
                                        <p:tav tm="100000">
                                          <p:val>
                                            <p:strVal val="#ppt_h"/>
                                          </p:val>
                                        </p:tav>
                                      </p:tavLst>
                                    </p:anim>
                                  </p:childTnLst>
                                </p:cTn>
                              </p:par>
                              <p:par>
                                <p:cTn id="14" presetID="37" presetClass="entr" presetSubtype="0"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700"/>
                                        <p:tgtEl>
                                          <p:spTgt spid="68"/>
                                        </p:tgtEl>
                                      </p:cBhvr>
                                    </p:animEffect>
                                    <p:anim calcmode="lin" valueType="num">
                                      <p:cBhvr>
                                        <p:cTn id="17" dur="700" fill="hold"/>
                                        <p:tgtEl>
                                          <p:spTgt spid="68"/>
                                        </p:tgtEl>
                                        <p:attrNameLst>
                                          <p:attrName>ppt_x</p:attrName>
                                        </p:attrNameLst>
                                      </p:cBhvr>
                                      <p:tavLst>
                                        <p:tav tm="0">
                                          <p:val>
                                            <p:strVal val="#ppt_x"/>
                                          </p:val>
                                        </p:tav>
                                        <p:tav tm="100000">
                                          <p:val>
                                            <p:strVal val="#ppt_x"/>
                                          </p:val>
                                        </p:tav>
                                      </p:tavLst>
                                    </p:anim>
                                    <p:anim calcmode="lin" valueType="num">
                                      <p:cBhvr>
                                        <p:cTn id="18" dur="630" decel="100000" fill="hold"/>
                                        <p:tgtEl>
                                          <p:spTgt spid="68"/>
                                        </p:tgtEl>
                                        <p:attrNameLst>
                                          <p:attrName>ppt_y</p:attrName>
                                        </p:attrNameLst>
                                      </p:cBhvr>
                                      <p:tavLst>
                                        <p:tav tm="0">
                                          <p:val>
                                            <p:strVal val="#ppt_y+1"/>
                                          </p:val>
                                        </p:tav>
                                        <p:tav tm="100000">
                                          <p:val>
                                            <p:strVal val="#ppt_y-.03"/>
                                          </p:val>
                                        </p:tav>
                                      </p:tavLst>
                                    </p:anim>
                                    <p:anim calcmode="lin" valueType="num">
                                      <p:cBhvr>
                                        <p:cTn id="19" dur="70" accel="100000" fill="hold">
                                          <p:stCondLst>
                                            <p:cond delay="630"/>
                                          </p:stCondLst>
                                        </p:cTn>
                                        <p:tgtEl>
                                          <p:spTgt spid="68"/>
                                        </p:tgtEl>
                                        <p:attrNameLst>
                                          <p:attrName>ppt_y</p:attrName>
                                        </p:attrNameLst>
                                      </p:cBhvr>
                                      <p:tavLst>
                                        <p:tav tm="0">
                                          <p:val>
                                            <p:strVal val="#ppt_y-.03"/>
                                          </p:val>
                                        </p:tav>
                                        <p:tav tm="100000">
                                          <p:val>
                                            <p:strVal val="#ppt_y"/>
                                          </p:val>
                                        </p:tav>
                                      </p:tavLst>
                                    </p:anim>
                                  </p:childTnLst>
                                </p:cTn>
                              </p:par>
                            </p:childTnLst>
                          </p:cTn>
                        </p:par>
                        <p:par>
                          <p:cTn id="20" fill="hold">
                            <p:stCondLst>
                              <p:cond delay="1000"/>
                            </p:stCondLst>
                            <p:childTnLst>
                              <p:par>
                                <p:cTn id="21" presetID="12" presetClass="entr" presetSubtype="1"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ppt_y</p:attrName>
                                        </p:attrNameLst>
                                      </p:cBhvr>
                                      <p:tavLst>
                                        <p:tav tm="0">
                                          <p:val>
                                            <p:strVal val="#ppt_y-#ppt_h*1.125000"/>
                                          </p:val>
                                        </p:tav>
                                        <p:tav tm="100000">
                                          <p:val>
                                            <p:strVal val="#ppt_y"/>
                                          </p:val>
                                        </p:tav>
                                      </p:tavLst>
                                    </p:anim>
                                    <p:animEffect transition="in" filter="wipe(down)">
                                      <p:cBhvr>
                                        <p:cTn id="24" dur="500"/>
                                        <p:tgtEl>
                                          <p:spTgt spid="50"/>
                                        </p:tgtEl>
                                      </p:cBhvr>
                                    </p:animEffect>
                                  </p:childTnLst>
                                </p:cTn>
                              </p:par>
                            </p:childTnLst>
                          </p:cTn>
                        </p:par>
                        <p:par>
                          <p:cTn id="25" fill="hold">
                            <p:stCondLst>
                              <p:cond delay="1500"/>
                            </p:stCondLst>
                            <p:childTnLst>
                              <p:par>
                                <p:cTn id="26" presetID="17" presetClass="entr" presetSubtype="10"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300" fill="hold"/>
                                        <p:tgtEl>
                                          <p:spTgt spid="69"/>
                                        </p:tgtEl>
                                        <p:attrNameLst>
                                          <p:attrName>ppt_w</p:attrName>
                                        </p:attrNameLst>
                                      </p:cBhvr>
                                      <p:tavLst>
                                        <p:tav tm="0">
                                          <p:val>
                                            <p:fltVal val="0"/>
                                          </p:val>
                                        </p:tav>
                                        <p:tav tm="100000">
                                          <p:val>
                                            <p:strVal val="#ppt_w"/>
                                          </p:val>
                                        </p:tav>
                                      </p:tavLst>
                                    </p:anim>
                                    <p:anim calcmode="lin" valueType="num">
                                      <p:cBhvr>
                                        <p:cTn id="29" dur="300" fill="hold"/>
                                        <p:tgtEl>
                                          <p:spTgt spid="69"/>
                                        </p:tgtEl>
                                        <p:attrNameLst>
                                          <p:attrName>ppt_h</p:attrName>
                                        </p:attrNameLst>
                                      </p:cBhvr>
                                      <p:tavLst>
                                        <p:tav tm="0">
                                          <p:val>
                                            <p:strVal val="#ppt_h"/>
                                          </p:val>
                                        </p:tav>
                                        <p:tav tm="100000">
                                          <p:val>
                                            <p:strVal val="#ppt_h"/>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700"/>
                                        <p:tgtEl>
                                          <p:spTgt spid="70"/>
                                        </p:tgtEl>
                                      </p:cBhvr>
                                    </p:animEffect>
                                    <p:anim calcmode="lin" valueType="num">
                                      <p:cBhvr>
                                        <p:cTn id="33" dur="700" fill="hold"/>
                                        <p:tgtEl>
                                          <p:spTgt spid="70"/>
                                        </p:tgtEl>
                                        <p:attrNameLst>
                                          <p:attrName>ppt_x</p:attrName>
                                        </p:attrNameLst>
                                      </p:cBhvr>
                                      <p:tavLst>
                                        <p:tav tm="0">
                                          <p:val>
                                            <p:strVal val="#ppt_x"/>
                                          </p:val>
                                        </p:tav>
                                        <p:tav tm="100000">
                                          <p:val>
                                            <p:strVal val="#ppt_x"/>
                                          </p:val>
                                        </p:tav>
                                      </p:tavLst>
                                    </p:anim>
                                    <p:anim calcmode="lin" valueType="num">
                                      <p:cBhvr>
                                        <p:cTn id="34" dur="630" decel="100000" fill="hold"/>
                                        <p:tgtEl>
                                          <p:spTgt spid="70"/>
                                        </p:tgtEl>
                                        <p:attrNameLst>
                                          <p:attrName>ppt_y</p:attrName>
                                        </p:attrNameLst>
                                      </p:cBhvr>
                                      <p:tavLst>
                                        <p:tav tm="0">
                                          <p:val>
                                            <p:strVal val="#ppt_y+1"/>
                                          </p:val>
                                        </p:tav>
                                        <p:tav tm="100000">
                                          <p:val>
                                            <p:strVal val="#ppt_y-.03"/>
                                          </p:val>
                                        </p:tav>
                                      </p:tavLst>
                                    </p:anim>
                                    <p:anim calcmode="lin" valueType="num">
                                      <p:cBhvr>
                                        <p:cTn id="35" dur="70" accel="100000" fill="hold">
                                          <p:stCondLst>
                                            <p:cond delay="630"/>
                                          </p:stCondLst>
                                        </p:cTn>
                                        <p:tgtEl>
                                          <p:spTgt spid="70"/>
                                        </p:tgtEl>
                                        <p:attrNameLst>
                                          <p:attrName>ppt_y</p:attrName>
                                        </p:attrNameLst>
                                      </p:cBhvr>
                                      <p:tavLst>
                                        <p:tav tm="0">
                                          <p:val>
                                            <p:strVal val="#ppt_y-.03"/>
                                          </p:val>
                                        </p:tav>
                                        <p:tav tm="100000">
                                          <p:val>
                                            <p:strVal val="#ppt_y"/>
                                          </p:val>
                                        </p:tav>
                                      </p:tavLst>
                                    </p:anim>
                                  </p:childTnLst>
                                </p:cTn>
                              </p:par>
                            </p:childTnLst>
                          </p:cTn>
                        </p:par>
                        <p:par>
                          <p:cTn id="36" fill="hold">
                            <p:stCondLst>
                              <p:cond delay="2000"/>
                            </p:stCondLst>
                            <p:childTnLst>
                              <p:par>
                                <p:cTn id="37" presetID="49" presetClass="entr" presetSubtype="0" decel="100000"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 calcmode="lin" valueType="num">
                                      <p:cBhvr>
                                        <p:cTn id="41" dur="500" fill="hold"/>
                                        <p:tgtEl>
                                          <p:spTgt spid="51"/>
                                        </p:tgtEl>
                                        <p:attrNameLst>
                                          <p:attrName>style.rotation</p:attrName>
                                        </p:attrNameLst>
                                      </p:cBhvr>
                                      <p:tavLst>
                                        <p:tav tm="0">
                                          <p:val>
                                            <p:fltVal val="360"/>
                                          </p:val>
                                        </p:tav>
                                        <p:tav tm="100000">
                                          <p:val>
                                            <p:fltVal val="0"/>
                                          </p:val>
                                        </p:tav>
                                      </p:tavLst>
                                    </p:anim>
                                    <p:animEffect transition="in" filter="fade">
                                      <p:cBhvr>
                                        <p:cTn id="42" dur="500"/>
                                        <p:tgtEl>
                                          <p:spTgt spid="51"/>
                                        </p:tgtEl>
                                      </p:cBhvr>
                                    </p:animEffect>
                                  </p:childTnLst>
                                </p:cTn>
                              </p:par>
                            </p:childTnLst>
                          </p:cTn>
                        </p:par>
                        <p:par>
                          <p:cTn id="43" fill="hold">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par>
                          <p:cTn id="47" fill="hold">
                            <p:stCondLst>
                              <p:cond delay="30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400" fill="hold"/>
                                        <p:tgtEl>
                                          <p:spTgt spid="56"/>
                                        </p:tgtEl>
                                        <p:attrNameLst>
                                          <p:attrName>ppt_w</p:attrName>
                                        </p:attrNameLst>
                                      </p:cBhvr>
                                      <p:tavLst>
                                        <p:tav tm="0">
                                          <p:val>
                                            <p:fltVal val="0"/>
                                          </p:val>
                                        </p:tav>
                                        <p:tav tm="100000">
                                          <p:val>
                                            <p:strVal val="#ppt_w"/>
                                          </p:val>
                                        </p:tav>
                                      </p:tavLst>
                                    </p:anim>
                                    <p:anim calcmode="lin" valueType="num">
                                      <p:cBhvr>
                                        <p:cTn id="51" dur="400" fill="hold"/>
                                        <p:tgtEl>
                                          <p:spTgt spid="56"/>
                                        </p:tgtEl>
                                        <p:attrNameLst>
                                          <p:attrName>ppt_h</p:attrName>
                                        </p:attrNameLst>
                                      </p:cBhvr>
                                      <p:tavLst>
                                        <p:tav tm="0">
                                          <p:val>
                                            <p:fltVal val="0"/>
                                          </p:val>
                                        </p:tav>
                                        <p:tav tm="100000">
                                          <p:val>
                                            <p:strVal val="#ppt_h"/>
                                          </p:val>
                                        </p:tav>
                                      </p:tavLst>
                                    </p:anim>
                                    <p:animEffect transition="in" filter="fade">
                                      <p:cBhvr>
                                        <p:cTn id="52" dur="400"/>
                                        <p:tgtEl>
                                          <p:spTgt spid="56"/>
                                        </p:tgtEl>
                                      </p:cBhvr>
                                    </p:animEffect>
                                  </p:childTnLst>
                                </p:cTn>
                              </p:par>
                            </p:childTnLst>
                          </p:cTn>
                        </p:par>
                        <p:par>
                          <p:cTn id="53" fill="hold">
                            <p:stCondLst>
                              <p:cond delay="3500"/>
                            </p:stCondLst>
                            <p:childTnLst>
                              <p:par>
                                <p:cTn id="54" presetID="49" presetClass="entr" presetSubtype="0" decel="10000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p:cTn id="56" dur="500" fill="hold"/>
                                        <p:tgtEl>
                                          <p:spTgt spid="53"/>
                                        </p:tgtEl>
                                        <p:attrNameLst>
                                          <p:attrName>ppt_w</p:attrName>
                                        </p:attrNameLst>
                                      </p:cBhvr>
                                      <p:tavLst>
                                        <p:tav tm="0">
                                          <p:val>
                                            <p:fltVal val="0"/>
                                          </p:val>
                                        </p:tav>
                                        <p:tav tm="100000">
                                          <p:val>
                                            <p:strVal val="#ppt_w"/>
                                          </p:val>
                                        </p:tav>
                                      </p:tavLst>
                                    </p:anim>
                                    <p:anim calcmode="lin" valueType="num">
                                      <p:cBhvr>
                                        <p:cTn id="57" dur="500" fill="hold"/>
                                        <p:tgtEl>
                                          <p:spTgt spid="53"/>
                                        </p:tgtEl>
                                        <p:attrNameLst>
                                          <p:attrName>ppt_h</p:attrName>
                                        </p:attrNameLst>
                                      </p:cBhvr>
                                      <p:tavLst>
                                        <p:tav tm="0">
                                          <p:val>
                                            <p:fltVal val="0"/>
                                          </p:val>
                                        </p:tav>
                                        <p:tav tm="100000">
                                          <p:val>
                                            <p:strVal val="#ppt_h"/>
                                          </p:val>
                                        </p:tav>
                                      </p:tavLst>
                                    </p:anim>
                                    <p:anim calcmode="lin" valueType="num">
                                      <p:cBhvr>
                                        <p:cTn id="58" dur="500" fill="hold"/>
                                        <p:tgtEl>
                                          <p:spTgt spid="53"/>
                                        </p:tgtEl>
                                        <p:attrNameLst>
                                          <p:attrName>style.rotation</p:attrName>
                                        </p:attrNameLst>
                                      </p:cBhvr>
                                      <p:tavLst>
                                        <p:tav tm="0">
                                          <p:val>
                                            <p:fltVal val="360"/>
                                          </p:val>
                                        </p:tav>
                                        <p:tav tm="100000">
                                          <p:val>
                                            <p:fltVal val="0"/>
                                          </p:val>
                                        </p:tav>
                                      </p:tavLst>
                                    </p:anim>
                                    <p:animEffect transition="in" filter="fade">
                                      <p:cBhvr>
                                        <p:cTn id="59" dur="500"/>
                                        <p:tgtEl>
                                          <p:spTgt spid="53"/>
                                        </p:tgtEl>
                                      </p:cBhvr>
                                    </p:animEffect>
                                  </p:childTnLst>
                                </p:cTn>
                              </p:par>
                            </p:childTnLst>
                          </p:cTn>
                        </p:par>
                        <p:par>
                          <p:cTn id="60" fill="hold">
                            <p:stCondLst>
                              <p:cond delay="4000"/>
                            </p:stCondLst>
                            <p:childTnLst>
                              <p:par>
                                <p:cTn id="61" presetID="22" presetClass="entr" presetSubtype="1"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childTnLst>
                          </p:cTn>
                        </p:par>
                        <p:par>
                          <p:cTn id="64" fill="hold">
                            <p:stCondLst>
                              <p:cond delay="4500"/>
                            </p:stCondLst>
                            <p:childTnLst>
                              <p:par>
                                <p:cTn id="65" presetID="53" presetClass="entr" presetSubtype="16"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400" fill="hold"/>
                                        <p:tgtEl>
                                          <p:spTgt spid="57"/>
                                        </p:tgtEl>
                                        <p:attrNameLst>
                                          <p:attrName>ppt_w</p:attrName>
                                        </p:attrNameLst>
                                      </p:cBhvr>
                                      <p:tavLst>
                                        <p:tav tm="0">
                                          <p:val>
                                            <p:fltVal val="0"/>
                                          </p:val>
                                        </p:tav>
                                        <p:tav tm="100000">
                                          <p:val>
                                            <p:strVal val="#ppt_w"/>
                                          </p:val>
                                        </p:tav>
                                      </p:tavLst>
                                    </p:anim>
                                    <p:anim calcmode="lin" valueType="num">
                                      <p:cBhvr>
                                        <p:cTn id="68" dur="400" fill="hold"/>
                                        <p:tgtEl>
                                          <p:spTgt spid="57"/>
                                        </p:tgtEl>
                                        <p:attrNameLst>
                                          <p:attrName>ppt_h</p:attrName>
                                        </p:attrNameLst>
                                      </p:cBhvr>
                                      <p:tavLst>
                                        <p:tav tm="0">
                                          <p:val>
                                            <p:fltVal val="0"/>
                                          </p:val>
                                        </p:tav>
                                        <p:tav tm="100000">
                                          <p:val>
                                            <p:strVal val="#ppt_h"/>
                                          </p:val>
                                        </p:tav>
                                      </p:tavLst>
                                    </p:anim>
                                    <p:animEffect transition="in" filter="fade">
                                      <p:cBhvr>
                                        <p:cTn id="69" dur="400"/>
                                        <p:tgtEl>
                                          <p:spTgt spid="57"/>
                                        </p:tgtEl>
                                      </p:cBhvr>
                                    </p:animEffect>
                                  </p:childTnLst>
                                </p:cTn>
                              </p:par>
                            </p:childTnLst>
                          </p:cTn>
                        </p:par>
                        <p:par>
                          <p:cTn id="70" fill="hold">
                            <p:stCondLst>
                              <p:cond delay="5000"/>
                            </p:stCondLst>
                            <p:childTnLst>
                              <p:par>
                                <p:cTn id="71" presetID="49" presetClass="entr" presetSubtype="0" decel="100000" fill="hold" nodeType="after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style.rotation</p:attrName>
                                        </p:attrNameLst>
                                      </p:cBhvr>
                                      <p:tavLst>
                                        <p:tav tm="0">
                                          <p:val>
                                            <p:fltVal val="360"/>
                                          </p:val>
                                        </p:tav>
                                        <p:tav tm="100000">
                                          <p:val>
                                            <p:fltVal val="0"/>
                                          </p:val>
                                        </p:tav>
                                      </p:tavLst>
                                    </p:anim>
                                    <p:animEffect transition="in" filter="fade">
                                      <p:cBhvr>
                                        <p:cTn id="76" dur="500"/>
                                        <p:tgtEl>
                                          <p:spTgt spid="49"/>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par>
                          <p:cTn id="81" fill="hold">
                            <p:stCondLst>
                              <p:cond delay="6000"/>
                            </p:stCondLst>
                            <p:childTnLst>
                              <p:par>
                                <p:cTn id="82" presetID="53" presetClass="entr" presetSubtype="16" fill="hold"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400" fill="hold"/>
                                        <p:tgtEl>
                                          <p:spTgt spid="65"/>
                                        </p:tgtEl>
                                        <p:attrNameLst>
                                          <p:attrName>ppt_w</p:attrName>
                                        </p:attrNameLst>
                                      </p:cBhvr>
                                      <p:tavLst>
                                        <p:tav tm="0">
                                          <p:val>
                                            <p:fltVal val="0"/>
                                          </p:val>
                                        </p:tav>
                                        <p:tav tm="100000">
                                          <p:val>
                                            <p:strVal val="#ppt_w"/>
                                          </p:val>
                                        </p:tav>
                                      </p:tavLst>
                                    </p:anim>
                                    <p:anim calcmode="lin" valueType="num">
                                      <p:cBhvr>
                                        <p:cTn id="85" dur="400" fill="hold"/>
                                        <p:tgtEl>
                                          <p:spTgt spid="65"/>
                                        </p:tgtEl>
                                        <p:attrNameLst>
                                          <p:attrName>ppt_h</p:attrName>
                                        </p:attrNameLst>
                                      </p:cBhvr>
                                      <p:tavLst>
                                        <p:tav tm="0">
                                          <p:val>
                                            <p:fltVal val="0"/>
                                          </p:val>
                                        </p:tav>
                                        <p:tav tm="100000">
                                          <p:val>
                                            <p:strVal val="#ppt_h"/>
                                          </p:val>
                                        </p:tav>
                                      </p:tavLst>
                                    </p:anim>
                                    <p:animEffect transition="in" filter="fade">
                                      <p:cBhvr>
                                        <p:cTn id="86" dur="400"/>
                                        <p:tgtEl>
                                          <p:spTgt spid="65"/>
                                        </p:tgtEl>
                                      </p:cBhvr>
                                    </p:animEffect>
                                  </p:childTnLst>
                                </p:cTn>
                              </p:par>
                            </p:childTnLst>
                          </p:cTn>
                        </p:par>
                        <p:par>
                          <p:cTn id="87" fill="hold">
                            <p:stCondLst>
                              <p:cond delay="6500"/>
                            </p:stCondLst>
                            <p:childTnLst>
                              <p:par>
                                <p:cTn id="88" presetID="16" presetClass="entr" presetSubtype="37"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barn(outVertical)">
                                      <p:cBhvr>
                                        <p:cTn id="9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66" grpId="0"/>
      <p:bldP spid="68" grpId="0"/>
      <p:bldP spid="69" grpId="0"/>
      <p:bldP spid="70" grpId="0"/>
      <p:bldP spid="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grpSp>
        <p:nvGrpSpPr>
          <p:cNvPr id="31" name="组合 30"/>
          <p:cNvGrpSpPr/>
          <p:nvPr/>
        </p:nvGrpSpPr>
        <p:grpSpPr>
          <a:xfrm>
            <a:off x="5889940" y="1515620"/>
            <a:ext cx="6222371" cy="3826758"/>
            <a:chOff x="5889940" y="1515620"/>
            <a:chExt cx="6222370" cy="3826758"/>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89940" y="1515620"/>
              <a:ext cx="6222370" cy="3826758"/>
            </a:xfrm>
            <a:prstGeom prst="rect">
              <a:avLst/>
            </a:prstGeom>
            <a:effectLst>
              <a:outerShdw blurRad="431800" dist="203200" dir="2700000" algn="tl" rotWithShape="0">
                <a:prstClr val="black">
                  <a:alpha val="27000"/>
                </a:prstClr>
              </a:outerShdw>
            </a:effectLst>
          </p:spPr>
        </p:pic>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l="434" t="3428" r="2103" b="16171"/>
            <a:stretch>
              <a:fillRect/>
            </a:stretch>
          </p:blipFill>
          <p:spPr>
            <a:xfrm>
              <a:off x="7019925" y="2019301"/>
              <a:ext cx="3971925" cy="2457450"/>
            </a:xfrm>
            <a:prstGeom prst="rect">
              <a:avLst/>
            </a:prstGeom>
          </p:spPr>
        </p:pic>
      </p:grpSp>
      <p:grpSp>
        <p:nvGrpSpPr>
          <p:cNvPr id="44" name="组合 43"/>
          <p:cNvGrpSpPr/>
          <p:nvPr/>
        </p:nvGrpSpPr>
        <p:grpSpPr>
          <a:xfrm>
            <a:off x="1042311" y="1603950"/>
            <a:ext cx="900789" cy="1003088"/>
            <a:chOff x="1042310" y="1768480"/>
            <a:chExt cx="900789" cy="1003088"/>
          </a:xfrm>
        </p:grpSpPr>
        <p:sp>
          <p:nvSpPr>
            <p:cNvPr id="32" name="任意多边形 31"/>
            <p:cNvSpPr/>
            <p:nvPr/>
          </p:nvSpPr>
          <p:spPr>
            <a:xfrm rot="5400000">
              <a:off x="991161" y="1819629"/>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898"/>
            <p:cNvSpPr>
              <a:spLocks noEditPoints="1"/>
            </p:cNvSpPr>
            <p:nvPr/>
          </p:nvSpPr>
          <p:spPr bwMode="auto">
            <a:xfrm>
              <a:off x="1213305" y="2077935"/>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1042311" y="3143542"/>
            <a:ext cx="900789" cy="1003088"/>
            <a:chOff x="1042310" y="3321057"/>
            <a:chExt cx="900789" cy="1003088"/>
          </a:xfrm>
        </p:grpSpPr>
        <p:sp>
          <p:nvSpPr>
            <p:cNvPr id="33" name="任意多边形 32"/>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804"/>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1042311" y="4683134"/>
            <a:ext cx="900789" cy="1003088"/>
            <a:chOff x="1042310" y="4873634"/>
            <a:chExt cx="900789" cy="1003088"/>
          </a:xfrm>
        </p:grpSpPr>
        <p:sp>
          <p:nvSpPr>
            <p:cNvPr id="34" name="任意多边形 33"/>
            <p:cNvSpPr/>
            <p:nvPr/>
          </p:nvSpPr>
          <p:spPr>
            <a:xfrm rot="5400000">
              <a:off x="991161" y="4924783"/>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1204210" y="5140129"/>
              <a:ext cx="576990" cy="470096"/>
              <a:chOff x="8323263" y="-182563"/>
              <a:chExt cx="754063" cy="614364"/>
            </a:xfrm>
            <a:solidFill>
              <a:srgbClr val="2FA598"/>
            </a:solidFill>
          </p:grpSpPr>
          <p:sp>
            <p:nvSpPr>
              <p:cNvPr id="38"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7" name="矩形 46"/>
          <p:cNvSpPr/>
          <p:nvPr/>
        </p:nvSpPr>
        <p:spPr>
          <a:xfrm>
            <a:off x="2104139" y="1499138"/>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8" name="矩形 47"/>
          <p:cNvSpPr/>
          <p:nvPr/>
        </p:nvSpPr>
        <p:spPr>
          <a:xfrm>
            <a:off x="2104141" y="1865850"/>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2104139" y="303873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2104141" y="3405442"/>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2104139" y="457832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2" name="矩形 51"/>
          <p:cNvSpPr/>
          <p:nvPr/>
        </p:nvSpPr>
        <p:spPr>
          <a:xfrm>
            <a:off x="2104141" y="4945034"/>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Scale>
                                      <p:cBhvr>
                                        <p:cTn id="11" dur="9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900" decel="50000" fill="hold">
                                          <p:stCondLst>
                                            <p:cond delay="0"/>
                                          </p:stCondLst>
                                        </p:cTn>
                                        <p:tgtEl>
                                          <p:spTgt spid="44"/>
                                        </p:tgtEl>
                                        <p:attrNameLst>
                                          <p:attrName>ppt_x</p:attrName>
                                          <p:attrName>ppt_y</p:attrName>
                                        </p:attrNameLst>
                                      </p:cBhvr>
                                    </p:animMotion>
                                    <p:animEffect transition="in" filter="fade">
                                      <p:cBhvr>
                                        <p:cTn id="13" dur="900"/>
                                        <p:tgtEl>
                                          <p:spTgt spid="44"/>
                                        </p:tgtEl>
                                      </p:cBhvr>
                                    </p:animEffect>
                                  </p:childTnLst>
                                </p:cTn>
                              </p:par>
                            </p:childTnLst>
                          </p:cTn>
                        </p:par>
                        <p:par>
                          <p:cTn id="14" fill="hold">
                            <p:stCondLst>
                              <p:cond delay="1500"/>
                            </p:stCondLst>
                            <p:childTnLst>
                              <p:par>
                                <p:cTn id="15" presetID="50" presetClass="entr" presetSubtype="0" decel="10000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700" fill="hold"/>
                                        <p:tgtEl>
                                          <p:spTgt spid="47"/>
                                        </p:tgtEl>
                                        <p:attrNameLst>
                                          <p:attrName>ppt_w</p:attrName>
                                        </p:attrNameLst>
                                      </p:cBhvr>
                                      <p:tavLst>
                                        <p:tav tm="0">
                                          <p:val>
                                            <p:strVal val="#ppt_w+.3"/>
                                          </p:val>
                                        </p:tav>
                                        <p:tav tm="100000">
                                          <p:val>
                                            <p:strVal val="#ppt_w"/>
                                          </p:val>
                                        </p:tav>
                                      </p:tavLst>
                                    </p:anim>
                                    <p:anim calcmode="lin" valueType="num">
                                      <p:cBhvr>
                                        <p:cTn id="18" dur="700" fill="hold"/>
                                        <p:tgtEl>
                                          <p:spTgt spid="47"/>
                                        </p:tgtEl>
                                        <p:attrNameLst>
                                          <p:attrName>ppt_h</p:attrName>
                                        </p:attrNameLst>
                                      </p:cBhvr>
                                      <p:tavLst>
                                        <p:tav tm="0">
                                          <p:val>
                                            <p:strVal val="#ppt_h"/>
                                          </p:val>
                                        </p:tav>
                                        <p:tav tm="100000">
                                          <p:val>
                                            <p:strVal val="#ppt_h"/>
                                          </p:val>
                                        </p:tav>
                                      </p:tavLst>
                                    </p:anim>
                                    <p:animEffect transition="in" filter="fade">
                                      <p:cBhvr>
                                        <p:cTn id="19" dur="700"/>
                                        <p:tgtEl>
                                          <p:spTgt spid="47"/>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p:tgtEl>
                                          <p:spTgt spid="48"/>
                                        </p:tgtEl>
                                        <p:attrNameLst>
                                          <p:attrName>ppt_y</p:attrName>
                                        </p:attrNameLst>
                                      </p:cBhvr>
                                      <p:tavLst>
                                        <p:tav tm="0">
                                          <p:val>
                                            <p:strVal val="#ppt_y-#ppt_h*1.125000"/>
                                          </p:val>
                                        </p:tav>
                                        <p:tav tm="100000">
                                          <p:val>
                                            <p:strVal val="#ppt_y"/>
                                          </p:val>
                                        </p:tav>
                                      </p:tavLst>
                                    </p:anim>
                                    <p:animEffect transition="in" filter="wipe(down)">
                                      <p:cBhvr>
                                        <p:cTn id="23" dur="500"/>
                                        <p:tgtEl>
                                          <p:spTgt spid="48"/>
                                        </p:tgtEl>
                                      </p:cBhvr>
                                    </p:animEffect>
                                  </p:childTnLst>
                                </p:cTn>
                              </p:par>
                            </p:childTnLst>
                          </p:cTn>
                        </p:par>
                        <p:par>
                          <p:cTn id="24" fill="hold">
                            <p:stCondLst>
                              <p:cond delay="2500"/>
                            </p:stCondLst>
                            <p:childTnLst>
                              <p:par>
                                <p:cTn id="25" presetID="52"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Scale>
                                      <p:cBhvr>
                                        <p:cTn id="27" dur="9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900" decel="50000" fill="hold">
                                          <p:stCondLst>
                                            <p:cond delay="0"/>
                                          </p:stCondLst>
                                        </p:cTn>
                                        <p:tgtEl>
                                          <p:spTgt spid="45"/>
                                        </p:tgtEl>
                                        <p:attrNameLst>
                                          <p:attrName>ppt_x</p:attrName>
                                          <p:attrName>ppt_y</p:attrName>
                                        </p:attrNameLst>
                                      </p:cBhvr>
                                    </p:animMotion>
                                    <p:animEffect transition="in" filter="fade">
                                      <p:cBhvr>
                                        <p:cTn id="29" dur="900"/>
                                        <p:tgtEl>
                                          <p:spTgt spid="45"/>
                                        </p:tgtEl>
                                      </p:cBhvr>
                                    </p:animEffect>
                                  </p:childTnLst>
                                </p:cTn>
                              </p:par>
                            </p:childTnLst>
                          </p:cTn>
                        </p:par>
                        <p:par>
                          <p:cTn id="30" fill="hold">
                            <p:stCondLst>
                              <p:cond delay="3500"/>
                            </p:stCondLst>
                            <p:childTnLst>
                              <p:par>
                                <p:cTn id="31" presetID="50" presetClass="entr" presetSubtype="0" decel="100000"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700" fill="hold"/>
                                        <p:tgtEl>
                                          <p:spTgt spid="49"/>
                                        </p:tgtEl>
                                        <p:attrNameLst>
                                          <p:attrName>ppt_w</p:attrName>
                                        </p:attrNameLst>
                                      </p:cBhvr>
                                      <p:tavLst>
                                        <p:tav tm="0">
                                          <p:val>
                                            <p:strVal val="#ppt_w+.3"/>
                                          </p:val>
                                        </p:tav>
                                        <p:tav tm="100000">
                                          <p:val>
                                            <p:strVal val="#ppt_w"/>
                                          </p:val>
                                        </p:tav>
                                      </p:tavLst>
                                    </p:anim>
                                    <p:anim calcmode="lin" valueType="num">
                                      <p:cBhvr>
                                        <p:cTn id="34" dur="700" fill="hold"/>
                                        <p:tgtEl>
                                          <p:spTgt spid="49"/>
                                        </p:tgtEl>
                                        <p:attrNameLst>
                                          <p:attrName>ppt_h</p:attrName>
                                        </p:attrNameLst>
                                      </p:cBhvr>
                                      <p:tavLst>
                                        <p:tav tm="0">
                                          <p:val>
                                            <p:strVal val="#ppt_h"/>
                                          </p:val>
                                        </p:tav>
                                        <p:tav tm="100000">
                                          <p:val>
                                            <p:strVal val="#ppt_h"/>
                                          </p:val>
                                        </p:tav>
                                      </p:tavLst>
                                    </p:anim>
                                    <p:animEffect transition="in" filter="fade">
                                      <p:cBhvr>
                                        <p:cTn id="35" dur="700"/>
                                        <p:tgtEl>
                                          <p:spTgt spid="49"/>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p:tgtEl>
                                          <p:spTgt spid="50"/>
                                        </p:tgtEl>
                                        <p:attrNameLst>
                                          <p:attrName>ppt_y</p:attrName>
                                        </p:attrNameLst>
                                      </p:cBhvr>
                                      <p:tavLst>
                                        <p:tav tm="0">
                                          <p:val>
                                            <p:strVal val="#ppt_y-#ppt_h*1.125000"/>
                                          </p:val>
                                        </p:tav>
                                        <p:tav tm="100000">
                                          <p:val>
                                            <p:strVal val="#ppt_y"/>
                                          </p:val>
                                        </p:tav>
                                      </p:tavLst>
                                    </p:anim>
                                    <p:animEffect transition="in" filter="wipe(down)">
                                      <p:cBhvr>
                                        <p:cTn id="39" dur="500"/>
                                        <p:tgtEl>
                                          <p:spTgt spid="50"/>
                                        </p:tgtEl>
                                      </p:cBhvr>
                                    </p:animEffect>
                                  </p:childTnLst>
                                </p:cTn>
                              </p:par>
                            </p:childTnLst>
                          </p:cTn>
                        </p:par>
                        <p:par>
                          <p:cTn id="40" fill="hold">
                            <p:stCondLst>
                              <p:cond delay="4500"/>
                            </p:stCondLst>
                            <p:childTnLst>
                              <p:par>
                                <p:cTn id="41" presetID="52" presetClass="entr" presetSubtype="0"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Scale>
                                      <p:cBhvr>
                                        <p:cTn id="43" dur="9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900" decel="50000" fill="hold">
                                          <p:stCondLst>
                                            <p:cond delay="0"/>
                                          </p:stCondLst>
                                        </p:cTn>
                                        <p:tgtEl>
                                          <p:spTgt spid="46"/>
                                        </p:tgtEl>
                                        <p:attrNameLst>
                                          <p:attrName>ppt_x</p:attrName>
                                          <p:attrName>ppt_y</p:attrName>
                                        </p:attrNameLst>
                                      </p:cBhvr>
                                    </p:animMotion>
                                    <p:animEffect transition="in" filter="fade">
                                      <p:cBhvr>
                                        <p:cTn id="45" dur="900"/>
                                        <p:tgtEl>
                                          <p:spTgt spid="46"/>
                                        </p:tgtEl>
                                      </p:cBhvr>
                                    </p:animEffect>
                                  </p:childTnLst>
                                </p:cTn>
                              </p:par>
                            </p:childTnLst>
                          </p:cTn>
                        </p:par>
                        <p:par>
                          <p:cTn id="46" fill="hold">
                            <p:stCondLst>
                              <p:cond delay="5500"/>
                            </p:stCondLst>
                            <p:childTnLst>
                              <p:par>
                                <p:cTn id="47" presetID="50" presetClass="entr" presetSubtype="0" decel="10000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700" fill="hold"/>
                                        <p:tgtEl>
                                          <p:spTgt spid="51"/>
                                        </p:tgtEl>
                                        <p:attrNameLst>
                                          <p:attrName>ppt_w</p:attrName>
                                        </p:attrNameLst>
                                      </p:cBhvr>
                                      <p:tavLst>
                                        <p:tav tm="0">
                                          <p:val>
                                            <p:strVal val="#ppt_w+.3"/>
                                          </p:val>
                                        </p:tav>
                                        <p:tav tm="100000">
                                          <p:val>
                                            <p:strVal val="#ppt_w"/>
                                          </p:val>
                                        </p:tav>
                                      </p:tavLst>
                                    </p:anim>
                                    <p:anim calcmode="lin" valueType="num">
                                      <p:cBhvr>
                                        <p:cTn id="50" dur="700" fill="hold"/>
                                        <p:tgtEl>
                                          <p:spTgt spid="51"/>
                                        </p:tgtEl>
                                        <p:attrNameLst>
                                          <p:attrName>ppt_h</p:attrName>
                                        </p:attrNameLst>
                                      </p:cBhvr>
                                      <p:tavLst>
                                        <p:tav tm="0">
                                          <p:val>
                                            <p:strVal val="#ppt_h"/>
                                          </p:val>
                                        </p:tav>
                                        <p:tav tm="100000">
                                          <p:val>
                                            <p:strVal val="#ppt_h"/>
                                          </p:val>
                                        </p:tav>
                                      </p:tavLst>
                                    </p:anim>
                                    <p:animEffect transition="in" filter="fade">
                                      <p:cBhvr>
                                        <p:cTn id="51" dur="700"/>
                                        <p:tgtEl>
                                          <p:spTgt spid="51"/>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500"/>
                                        <p:tgtEl>
                                          <p:spTgt spid="52"/>
                                        </p:tgtEl>
                                        <p:attrNameLst>
                                          <p:attrName>ppt_y</p:attrName>
                                        </p:attrNameLst>
                                      </p:cBhvr>
                                      <p:tavLst>
                                        <p:tav tm="0">
                                          <p:val>
                                            <p:strVal val="#ppt_y-#ppt_h*1.125000"/>
                                          </p:val>
                                        </p:tav>
                                        <p:tav tm="100000">
                                          <p:val>
                                            <p:strVal val="#ppt_y"/>
                                          </p:val>
                                        </p:tav>
                                      </p:tavLst>
                                    </p:anim>
                                    <p:animEffect transition="in" filter="wipe(down)">
                                      <p:cBhvr>
                                        <p:cTn id="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graphicFrame>
        <p:nvGraphicFramePr>
          <p:cNvPr id="14" name="图表 13"/>
          <p:cNvGraphicFramePr/>
          <p:nvPr/>
        </p:nvGraphicFramePr>
        <p:xfrm>
          <a:off x="667265" y="1527156"/>
          <a:ext cx="5888391" cy="4436010"/>
        </p:xfrm>
        <a:graphic>
          <a:graphicData uri="http://schemas.openxmlformats.org/drawingml/2006/chart">
            <c:chart xmlns:c="http://schemas.openxmlformats.org/drawingml/2006/chart" xmlns:r="http://schemas.openxmlformats.org/officeDocument/2006/relationships" r:id="rId1"/>
          </a:graphicData>
        </a:graphic>
      </p:graphicFrame>
      <p:grpSp>
        <p:nvGrpSpPr>
          <p:cNvPr id="34" name="组合 33"/>
          <p:cNvGrpSpPr/>
          <p:nvPr/>
        </p:nvGrpSpPr>
        <p:grpSpPr>
          <a:xfrm>
            <a:off x="7109736" y="1636565"/>
            <a:ext cx="900789" cy="1003088"/>
            <a:chOff x="1042310" y="1768480"/>
            <a:chExt cx="900789" cy="1003088"/>
          </a:xfrm>
        </p:grpSpPr>
        <p:sp>
          <p:nvSpPr>
            <p:cNvPr id="35" name="任意多边形 34"/>
            <p:cNvSpPr/>
            <p:nvPr/>
          </p:nvSpPr>
          <p:spPr>
            <a:xfrm rot="5400000">
              <a:off x="991161" y="1819629"/>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898"/>
            <p:cNvSpPr>
              <a:spLocks noEditPoints="1"/>
            </p:cNvSpPr>
            <p:nvPr/>
          </p:nvSpPr>
          <p:spPr bwMode="auto">
            <a:xfrm>
              <a:off x="1213305" y="2077935"/>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7109736" y="3176157"/>
            <a:ext cx="900789" cy="1003088"/>
            <a:chOff x="1042310" y="3321057"/>
            <a:chExt cx="900789" cy="1003088"/>
          </a:xfrm>
        </p:grpSpPr>
        <p:sp>
          <p:nvSpPr>
            <p:cNvPr id="38" name="任意多边形 37"/>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804"/>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7109736" y="4715749"/>
            <a:ext cx="900789" cy="1003088"/>
            <a:chOff x="1042310" y="4873634"/>
            <a:chExt cx="900789" cy="1003088"/>
          </a:xfrm>
        </p:grpSpPr>
        <p:sp>
          <p:nvSpPr>
            <p:cNvPr id="41" name="任意多边形 40"/>
            <p:cNvSpPr/>
            <p:nvPr/>
          </p:nvSpPr>
          <p:spPr>
            <a:xfrm rot="5400000">
              <a:off x="991161" y="4924783"/>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204210" y="5140129"/>
              <a:ext cx="576990" cy="470096"/>
              <a:chOff x="8323263" y="-182563"/>
              <a:chExt cx="754063" cy="614364"/>
            </a:xfrm>
            <a:solidFill>
              <a:srgbClr val="2FA598"/>
            </a:solidFill>
          </p:grpSpPr>
          <p:sp>
            <p:nvSpPr>
              <p:cNvPr id="43"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0" name="矩形 49"/>
          <p:cNvSpPr/>
          <p:nvPr/>
        </p:nvSpPr>
        <p:spPr>
          <a:xfrm>
            <a:off x="8171564" y="1531753"/>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1" name="矩形 50"/>
          <p:cNvSpPr/>
          <p:nvPr/>
        </p:nvSpPr>
        <p:spPr>
          <a:xfrm>
            <a:off x="8171566" y="1898465"/>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8171564" y="3071345"/>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4" name="矩形 53"/>
          <p:cNvSpPr/>
          <p:nvPr/>
        </p:nvSpPr>
        <p:spPr>
          <a:xfrm>
            <a:off x="8171566" y="3438057"/>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8171564" y="4610937"/>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7" name="矩形 56"/>
          <p:cNvSpPr/>
          <p:nvPr/>
        </p:nvSpPr>
        <p:spPr>
          <a:xfrm>
            <a:off x="8171566" y="4977649"/>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ppt_x</p:attrName>
                                        </p:attrNameLst>
                                      </p:cBhvr>
                                      <p:tavLst>
                                        <p:tav tm="0">
                                          <p:val>
                                            <p:strVal val="#ppt_x+#ppt_w*1.125000"/>
                                          </p:val>
                                        </p:tav>
                                        <p:tav tm="100000">
                                          <p:val>
                                            <p:strVal val="#ppt_x"/>
                                          </p:val>
                                        </p:tav>
                                      </p:tavLst>
                                    </p:anim>
                                    <p:animEffect transition="in" filter="wipe(left)">
                                      <p:cBhvr>
                                        <p:cTn id="12" dur="500"/>
                                        <p:tgtEl>
                                          <p:spTgt spid="3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right)">
                                      <p:cBhvr>
                                        <p:cTn id="17" dur="500"/>
                                        <p:tgtEl>
                                          <p:spTgt spid="50"/>
                                        </p:tgtEl>
                                      </p:cBhvr>
                                    </p:animEffect>
                                  </p:childTnLst>
                                </p:cTn>
                              </p:par>
                              <p:par>
                                <p:cTn id="18" presetID="50" presetClass="entr" presetSubtype="0" decel="100000"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p:cTn id="20" dur="800" fill="hold"/>
                                        <p:tgtEl>
                                          <p:spTgt spid="51"/>
                                        </p:tgtEl>
                                        <p:attrNameLst>
                                          <p:attrName>ppt_w</p:attrName>
                                        </p:attrNameLst>
                                      </p:cBhvr>
                                      <p:tavLst>
                                        <p:tav tm="0">
                                          <p:val>
                                            <p:strVal val="#ppt_w+.3"/>
                                          </p:val>
                                        </p:tav>
                                        <p:tav tm="100000">
                                          <p:val>
                                            <p:strVal val="#ppt_w"/>
                                          </p:val>
                                        </p:tav>
                                      </p:tavLst>
                                    </p:anim>
                                    <p:anim calcmode="lin" valueType="num">
                                      <p:cBhvr>
                                        <p:cTn id="21" dur="800" fill="hold"/>
                                        <p:tgtEl>
                                          <p:spTgt spid="51"/>
                                        </p:tgtEl>
                                        <p:attrNameLst>
                                          <p:attrName>ppt_h</p:attrName>
                                        </p:attrNameLst>
                                      </p:cBhvr>
                                      <p:tavLst>
                                        <p:tav tm="0">
                                          <p:val>
                                            <p:strVal val="#ppt_h"/>
                                          </p:val>
                                        </p:tav>
                                        <p:tav tm="100000">
                                          <p:val>
                                            <p:strVal val="#ppt_h"/>
                                          </p:val>
                                        </p:tav>
                                      </p:tavLst>
                                    </p:anim>
                                    <p:animEffect transition="in" filter="fade">
                                      <p:cBhvr>
                                        <p:cTn id="22" dur="800"/>
                                        <p:tgtEl>
                                          <p:spTgt spid="51"/>
                                        </p:tgtEl>
                                      </p:cBhvr>
                                    </p:animEffect>
                                  </p:childTnLst>
                                </p:cTn>
                              </p:par>
                            </p:childTnLst>
                          </p:cTn>
                        </p:par>
                        <p:par>
                          <p:cTn id="23" fill="hold">
                            <p:stCondLst>
                              <p:cond delay="1500"/>
                            </p:stCondLst>
                            <p:childTnLst>
                              <p:par>
                                <p:cTn id="24" presetID="12" presetClass="entr" presetSubtype="2"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p:tgtEl>
                                          <p:spTgt spid="37"/>
                                        </p:tgtEl>
                                        <p:attrNameLst>
                                          <p:attrName>ppt_x</p:attrName>
                                        </p:attrNameLst>
                                      </p:cBhvr>
                                      <p:tavLst>
                                        <p:tav tm="0">
                                          <p:val>
                                            <p:strVal val="#ppt_x+#ppt_w*1.125000"/>
                                          </p:val>
                                        </p:tav>
                                        <p:tav tm="100000">
                                          <p:val>
                                            <p:strVal val="#ppt_x"/>
                                          </p:val>
                                        </p:tav>
                                      </p:tavLst>
                                    </p:anim>
                                    <p:animEffect transition="in" filter="wipe(left)">
                                      <p:cBhvr>
                                        <p:cTn id="27" dur="500"/>
                                        <p:tgtEl>
                                          <p:spTgt spid="37"/>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p:tgtEl>
                                          <p:spTgt spid="53"/>
                                        </p:tgtEl>
                                        <p:attrNameLst>
                                          <p:attrName>ppt_x</p:attrName>
                                        </p:attrNameLst>
                                      </p:cBhvr>
                                      <p:tavLst>
                                        <p:tav tm="0">
                                          <p:val>
                                            <p:strVal val="#ppt_x-#ppt_w*1.125000"/>
                                          </p:val>
                                        </p:tav>
                                        <p:tav tm="100000">
                                          <p:val>
                                            <p:strVal val="#ppt_x"/>
                                          </p:val>
                                        </p:tav>
                                      </p:tavLst>
                                    </p:anim>
                                    <p:animEffect transition="in" filter="wipe(right)">
                                      <p:cBhvr>
                                        <p:cTn id="32" dur="500"/>
                                        <p:tgtEl>
                                          <p:spTgt spid="53"/>
                                        </p:tgtEl>
                                      </p:cBhvr>
                                    </p:animEffect>
                                  </p:childTnLst>
                                </p:cTn>
                              </p:par>
                              <p:par>
                                <p:cTn id="33" presetID="50" presetClass="entr" presetSubtype="0" decel="10000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800" fill="hold"/>
                                        <p:tgtEl>
                                          <p:spTgt spid="54"/>
                                        </p:tgtEl>
                                        <p:attrNameLst>
                                          <p:attrName>ppt_w</p:attrName>
                                        </p:attrNameLst>
                                      </p:cBhvr>
                                      <p:tavLst>
                                        <p:tav tm="0">
                                          <p:val>
                                            <p:strVal val="#ppt_w+.3"/>
                                          </p:val>
                                        </p:tav>
                                        <p:tav tm="100000">
                                          <p:val>
                                            <p:strVal val="#ppt_w"/>
                                          </p:val>
                                        </p:tav>
                                      </p:tavLst>
                                    </p:anim>
                                    <p:anim calcmode="lin" valueType="num">
                                      <p:cBhvr>
                                        <p:cTn id="36" dur="800" fill="hold"/>
                                        <p:tgtEl>
                                          <p:spTgt spid="54"/>
                                        </p:tgtEl>
                                        <p:attrNameLst>
                                          <p:attrName>ppt_h</p:attrName>
                                        </p:attrNameLst>
                                      </p:cBhvr>
                                      <p:tavLst>
                                        <p:tav tm="0">
                                          <p:val>
                                            <p:strVal val="#ppt_h"/>
                                          </p:val>
                                        </p:tav>
                                        <p:tav tm="100000">
                                          <p:val>
                                            <p:strVal val="#ppt_h"/>
                                          </p:val>
                                        </p:tav>
                                      </p:tavLst>
                                    </p:anim>
                                    <p:animEffect transition="in" filter="fade">
                                      <p:cBhvr>
                                        <p:cTn id="37" dur="800"/>
                                        <p:tgtEl>
                                          <p:spTgt spid="54"/>
                                        </p:tgtEl>
                                      </p:cBhvr>
                                    </p:animEffect>
                                  </p:childTnLst>
                                </p:cTn>
                              </p:par>
                            </p:childTnLst>
                          </p:cTn>
                        </p:par>
                        <p:par>
                          <p:cTn id="38" fill="hold">
                            <p:stCondLst>
                              <p:cond delay="2500"/>
                            </p:stCondLst>
                            <p:childTnLst>
                              <p:par>
                                <p:cTn id="39" presetID="12" presetClass="entr" presetSubtype="2"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p:tgtEl>
                                          <p:spTgt spid="40"/>
                                        </p:tgtEl>
                                        <p:attrNameLst>
                                          <p:attrName>ppt_x</p:attrName>
                                        </p:attrNameLst>
                                      </p:cBhvr>
                                      <p:tavLst>
                                        <p:tav tm="0">
                                          <p:val>
                                            <p:strVal val="#ppt_x+#ppt_w*1.125000"/>
                                          </p:val>
                                        </p:tav>
                                        <p:tav tm="100000">
                                          <p:val>
                                            <p:strVal val="#ppt_x"/>
                                          </p:val>
                                        </p:tav>
                                      </p:tavLst>
                                    </p:anim>
                                    <p:animEffect transition="in" filter="wipe(left)">
                                      <p:cBhvr>
                                        <p:cTn id="42" dur="500"/>
                                        <p:tgtEl>
                                          <p:spTgt spid="40"/>
                                        </p:tgtEl>
                                      </p:cBhvr>
                                    </p:animEffect>
                                  </p:childTnLst>
                                </p:cTn>
                              </p:par>
                            </p:childTnLst>
                          </p:cTn>
                        </p:par>
                        <p:par>
                          <p:cTn id="43" fill="hold">
                            <p:stCondLst>
                              <p:cond delay="3000"/>
                            </p:stCondLst>
                            <p:childTnLst>
                              <p:par>
                                <p:cTn id="44" presetID="12" presetClass="entr" presetSubtype="8"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p:tgtEl>
                                          <p:spTgt spid="56"/>
                                        </p:tgtEl>
                                        <p:attrNameLst>
                                          <p:attrName>ppt_x</p:attrName>
                                        </p:attrNameLst>
                                      </p:cBhvr>
                                      <p:tavLst>
                                        <p:tav tm="0">
                                          <p:val>
                                            <p:strVal val="#ppt_x-#ppt_w*1.125000"/>
                                          </p:val>
                                        </p:tav>
                                        <p:tav tm="100000">
                                          <p:val>
                                            <p:strVal val="#ppt_x"/>
                                          </p:val>
                                        </p:tav>
                                      </p:tavLst>
                                    </p:anim>
                                    <p:animEffect transition="in" filter="wipe(right)">
                                      <p:cBhvr>
                                        <p:cTn id="47" dur="500"/>
                                        <p:tgtEl>
                                          <p:spTgt spid="56"/>
                                        </p:tgtEl>
                                      </p:cBhvr>
                                    </p:animEffect>
                                  </p:childTnLst>
                                </p:cTn>
                              </p:par>
                              <p:par>
                                <p:cTn id="48" presetID="50" presetClass="entr" presetSubtype="0" decel="10000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 calcmode="lin" valueType="num">
                                      <p:cBhvr>
                                        <p:cTn id="50" dur="800" fill="hold"/>
                                        <p:tgtEl>
                                          <p:spTgt spid="57"/>
                                        </p:tgtEl>
                                        <p:attrNameLst>
                                          <p:attrName>ppt_w</p:attrName>
                                        </p:attrNameLst>
                                      </p:cBhvr>
                                      <p:tavLst>
                                        <p:tav tm="0">
                                          <p:val>
                                            <p:strVal val="#ppt_w+.3"/>
                                          </p:val>
                                        </p:tav>
                                        <p:tav tm="100000">
                                          <p:val>
                                            <p:strVal val="#ppt_w"/>
                                          </p:val>
                                        </p:tav>
                                      </p:tavLst>
                                    </p:anim>
                                    <p:anim calcmode="lin" valueType="num">
                                      <p:cBhvr>
                                        <p:cTn id="51" dur="800" fill="hold"/>
                                        <p:tgtEl>
                                          <p:spTgt spid="57"/>
                                        </p:tgtEl>
                                        <p:attrNameLst>
                                          <p:attrName>ppt_h</p:attrName>
                                        </p:attrNameLst>
                                      </p:cBhvr>
                                      <p:tavLst>
                                        <p:tav tm="0">
                                          <p:val>
                                            <p:strVal val="#ppt_h"/>
                                          </p:val>
                                        </p:tav>
                                        <p:tav tm="100000">
                                          <p:val>
                                            <p:strVal val="#ppt_h"/>
                                          </p:val>
                                        </p:tav>
                                      </p:tavLst>
                                    </p:anim>
                                    <p:animEffect transition="in" filter="fade">
                                      <p:cBhvr>
                                        <p:cTn id="52" dur="8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50" grpId="0"/>
      <p:bldP spid="51" grpId="0"/>
      <p:bldP spid="53" grpId="0"/>
      <p:bldP spid="54"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37311" y="3953869"/>
            <a:ext cx="4288353" cy="1323439"/>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谢谢观赏</a:t>
            </a:r>
            <a:endParaRPr lang="zh-CN" altLang="en-US" sz="8000" dirty="0">
              <a:solidFill>
                <a:schemeClr val="bg1"/>
              </a:solidFill>
              <a:latin typeface="方正正纤黑简体" panose="02000000000000000000" pitchFamily="2" charset="-122"/>
              <a:ea typeface="方正正纤黑简体" panose="02000000000000000000" pitchFamily="2" charset="-122"/>
            </a:endParaRPr>
          </a:p>
        </p:txBody>
      </p:sp>
      <p:sp>
        <p:nvSpPr>
          <p:cNvPr id="18" name="文本框 17"/>
          <p:cNvSpPr txBox="1"/>
          <p:nvPr/>
        </p:nvSpPr>
        <p:spPr>
          <a:xfrm>
            <a:off x="3932501" y="953832"/>
            <a:ext cx="4221027" cy="3170099"/>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20000" b="1" dirty="0" smtClean="0">
                <a:solidFill>
                  <a:schemeClr val="bg1"/>
                </a:solidFill>
                <a:latin typeface="Agency FB" panose="020B0503020202020204" pitchFamily="34" charset="0"/>
              </a:rPr>
              <a:t>2017</a:t>
            </a:r>
            <a:endParaRPr lang="zh-CN" altLang="en-US" sz="20000" b="1"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par>
                                <p:cTn id="21" presetID="53" presetClass="entr" presetSubtype="16"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01</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76300" y="3373521"/>
            <a:ext cx="11165840" cy="3484481"/>
            <a:chOff x="571500" y="2568238"/>
            <a:chExt cx="8374380" cy="2613361"/>
          </a:xfrm>
        </p:grpSpPr>
        <p:sp>
          <p:nvSpPr>
            <p:cNvPr id="7" name="任意多边形 6"/>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2FA5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p:cNvCxnSpPr/>
            <p:nvPr/>
          </p:nvCxnSpPr>
          <p:spPr>
            <a:xfrm flipV="1">
              <a:off x="8557260" y="2686050"/>
              <a:ext cx="388620" cy="571500"/>
            </a:xfrm>
            <a:prstGeom prst="straightConnector1">
              <a:avLst/>
            </a:prstGeom>
            <a:ln w="19050">
              <a:solidFill>
                <a:srgbClr val="2FA598"/>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rot="18958258">
            <a:off x="2068739" y="4798240"/>
            <a:ext cx="649792" cy="412359"/>
            <a:chOff x="2903220" y="280488"/>
            <a:chExt cx="746760" cy="473892"/>
          </a:xfrm>
          <a:solidFill>
            <a:srgbClr val="2FA598"/>
          </a:solidFill>
        </p:grpSpPr>
        <p:sp>
          <p:nvSpPr>
            <p:cNvPr id="10" name="矩形 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5" dirty="0">
                  <a:latin typeface="Arial" panose="020B0604020202020204" pitchFamily="34" charset="0"/>
                  <a:ea typeface="微软雅黑" panose="020B0503020204020204" pitchFamily="34" charset="-122"/>
                  <a:sym typeface="Arial" panose="020B0604020202020204" pitchFamily="34" charset="0"/>
                </a:rPr>
                <a:t>2012</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p:cNvGrpSpPr/>
          <p:nvPr/>
        </p:nvGrpSpPr>
        <p:grpSpPr>
          <a:xfrm rot="8938009">
            <a:off x="3580084" y="4049592"/>
            <a:ext cx="649792" cy="412356"/>
            <a:chOff x="2903220" y="280488"/>
            <a:chExt cx="746760" cy="473892"/>
          </a:xfrm>
          <a:solidFill>
            <a:srgbClr val="2FA598"/>
          </a:solidFill>
        </p:grpSpPr>
        <p:sp>
          <p:nvSpPr>
            <p:cNvPr id="13" name="矩形 12"/>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5" dirty="0">
                  <a:latin typeface="Arial" panose="020B0604020202020204" pitchFamily="34" charset="0"/>
                  <a:ea typeface="微软雅黑" panose="020B0503020204020204" pitchFamily="34" charset="-122"/>
                  <a:sym typeface="Arial" panose="020B0604020202020204" pitchFamily="34" charset="0"/>
                </a:rPr>
                <a:t>2013</a:t>
              </a:r>
              <a:endParaRPr lang="zh-CN" altLang="en-US" sz="1465"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13"/>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p:cNvGrpSpPr/>
          <p:nvPr/>
        </p:nvGrpSpPr>
        <p:grpSpPr>
          <a:xfrm rot="20658534">
            <a:off x="5416373" y="3196564"/>
            <a:ext cx="649792" cy="412359"/>
            <a:chOff x="2903220" y="280488"/>
            <a:chExt cx="746760" cy="473892"/>
          </a:xfrm>
          <a:solidFill>
            <a:srgbClr val="2FA598"/>
          </a:solidFill>
        </p:grpSpPr>
        <p:sp>
          <p:nvSpPr>
            <p:cNvPr id="16" name="矩形 15"/>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5" dirty="0">
                  <a:latin typeface="Arial" panose="020B0604020202020204" pitchFamily="34" charset="0"/>
                  <a:ea typeface="微软雅黑" panose="020B0503020204020204" pitchFamily="34" charset="-122"/>
                  <a:sym typeface="Arial" panose="020B0604020202020204" pitchFamily="34" charset="0"/>
                </a:rPr>
                <a:t>2014</a:t>
              </a:r>
              <a:endParaRPr lang="zh-CN" altLang="en-US" sz="1465"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等腰三角形 16"/>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rot="10800000">
            <a:off x="7412069" y="3315955"/>
            <a:ext cx="649792" cy="412359"/>
            <a:chOff x="2903220" y="280488"/>
            <a:chExt cx="746760" cy="473892"/>
          </a:xfrm>
          <a:solidFill>
            <a:srgbClr val="2FA598"/>
          </a:solidFill>
        </p:grpSpPr>
        <p:sp>
          <p:nvSpPr>
            <p:cNvPr id="19" name="矩形 18"/>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5" dirty="0">
                  <a:latin typeface="Arial" panose="020B0604020202020204" pitchFamily="34" charset="0"/>
                  <a:ea typeface="微软雅黑" panose="020B0503020204020204" pitchFamily="34" charset="-122"/>
                  <a:sym typeface="Arial" panose="020B0604020202020204" pitchFamily="34" charset="0"/>
                </a:rPr>
                <a:t>2015</a:t>
              </a:r>
              <a:endParaRPr lang="zh-CN" altLang="en-US" sz="1465"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等腰三角形 19"/>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组合 20"/>
          <p:cNvGrpSpPr/>
          <p:nvPr/>
        </p:nvGrpSpPr>
        <p:grpSpPr>
          <a:xfrm rot="1114118">
            <a:off x="9464389" y="3358498"/>
            <a:ext cx="649792" cy="412359"/>
            <a:chOff x="2903220" y="280488"/>
            <a:chExt cx="746760" cy="473892"/>
          </a:xfrm>
          <a:solidFill>
            <a:srgbClr val="2FA598"/>
          </a:solidFill>
        </p:grpSpPr>
        <p:sp>
          <p:nvSpPr>
            <p:cNvPr id="22" name="矩形 21"/>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5" dirty="0">
                  <a:latin typeface="Arial" panose="020B0604020202020204" pitchFamily="34" charset="0"/>
                  <a:ea typeface="微软雅黑" panose="020B0503020204020204" pitchFamily="34" charset="-122"/>
                  <a:sym typeface="Arial" panose="020B0604020202020204" pitchFamily="34" charset="0"/>
                </a:rPr>
                <a:t>2016</a:t>
              </a:r>
              <a:endParaRPr lang="zh-CN" altLang="en-US" sz="1465"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等腰三角形 22"/>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3"/>
          <p:cNvGrpSpPr/>
          <p:nvPr/>
        </p:nvGrpSpPr>
        <p:grpSpPr>
          <a:xfrm>
            <a:off x="1283734" y="4028484"/>
            <a:ext cx="825500" cy="845296"/>
            <a:chOff x="877075" y="3059462"/>
            <a:chExt cx="619125" cy="633972"/>
          </a:xfrm>
        </p:grpSpPr>
        <p:grpSp>
          <p:nvGrpSpPr>
            <p:cNvPr id="25" name="组合 24"/>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Box 42"/>
            <p:cNvSpPr txBox="1"/>
            <p:nvPr/>
          </p:nvSpPr>
          <p:spPr>
            <a:xfrm rot="20085162">
              <a:off x="923849" y="3218736"/>
              <a:ext cx="549670" cy="315423"/>
            </a:xfrm>
            <a:prstGeom prst="rect">
              <a:avLst/>
            </a:prstGeom>
            <a:noFill/>
          </p:spPr>
          <p:txBody>
            <a:bodyPr wrap="none" rtlCol="0">
              <a:spAutoFit/>
            </a:bodyPr>
            <a:lstStyle/>
            <a:p>
              <a:r>
                <a:rPr lang="zh-CN" altLang="en-US" sz="2135" dirty="0">
                  <a:solidFill>
                    <a:srgbClr val="2FA598"/>
                  </a:solidFill>
                  <a:latin typeface="Arial" panose="020B0604020202020204" pitchFamily="34" charset="0"/>
                  <a:ea typeface="微软雅黑" panose="020B0503020204020204" pitchFamily="34" charset="-122"/>
                  <a:sym typeface="Arial" panose="020B0604020202020204" pitchFamily="34" charset="0"/>
                </a:rPr>
                <a:t>启航</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3951450" y="4556236"/>
            <a:ext cx="825500" cy="845296"/>
            <a:chOff x="2877864" y="3455276"/>
            <a:chExt cx="619125" cy="633972"/>
          </a:xfrm>
        </p:grpSpPr>
        <p:grpSp>
          <p:nvGrpSpPr>
            <p:cNvPr id="30" name="组合 29"/>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1" name="TextBox 43"/>
            <p:cNvSpPr txBox="1"/>
            <p:nvPr/>
          </p:nvSpPr>
          <p:spPr>
            <a:xfrm rot="19571467">
              <a:off x="2937064" y="3585090"/>
              <a:ext cx="549670" cy="315423"/>
            </a:xfrm>
            <a:prstGeom prst="rect">
              <a:avLst/>
            </a:prstGeom>
            <a:noFill/>
          </p:spPr>
          <p:txBody>
            <a:bodyPr wrap="none" rtlCol="0">
              <a:spAutoFit/>
            </a:bodyPr>
            <a:lstStyle/>
            <a:p>
              <a:r>
                <a:rPr lang="zh-CN" altLang="en-US" sz="2135" dirty="0">
                  <a:solidFill>
                    <a:srgbClr val="2FA598"/>
                  </a:solidFill>
                  <a:latin typeface="Arial" panose="020B0604020202020204" pitchFamily="34" charset="0"/>
                  <a:ea typeface="微软雅黑" panose="020B0503020204020204" pitchFamily="34" charset="-122"/>
                  <a:sym typeface="Arial" panose="020B0604020202020204" pitchFamily="34" charset="0"/>
                </a:rPr>
                <a:t>拼搏</a:t>
              </a:r>
              <a:endParaRPr lang="zh-CN" altLang="en-US" sz="213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5079164" y="2134769"/>
            <a:ext cx="825500" cy="845296"/>
            <a:chOff x="3723650" y="1639176"/>
            <a:chExt cx="619125" cy="633972"/>
          </a:xfrm>
        </p:grpSpPr>
        <p:grpSp>
          <p:nvGrpSpPr>
            <p:cNvPr id="35" name="组合 34"/>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TextBox 44"/>
            <p:cNvSpPr txBox="1"/>
            <p:nvPr/>
          </p:nvSpPr>
          <p:spPr>
            <a:xfrm rot="20721555">
              <a:off x="3733129" y="1818312"/>
              <a:ext cx="600164" cy="346249"/>
            </a:xfrm>
            <a:prstGeom prst="rect">
              <a:avLst/>
            </a:prstGeom>
            <a:noFill/>
          </p:spPr>
          <p:txBody>
            <a:bodyPr wrap="none" rtlCol="0">
              <a:spAutoFit/>
            </a:bodyPr>
            <a:lstStyle/>
            <a:p>
              <a:r>
                <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rPr>
                <a:t>飞跃</a:t>
              </a:r>
              <a:endParaRPr lang="zh-CN" altLang="en-US" sz="213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7412074" y="3911606"/>
            <a:ext cx="832339" cy="845296"/>
            <a:chOff x="5473327" y="2971804"/>
            <a:chExt cx="624254" cy="633972"/>
          </a:xfrm>
        </p:grpSpPr>
        <p:grpSp>
          <p:nvGrpSpPr>
            <p:cNvPr id="40" name="组合 39"/>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TextBox 45"/>
            <p:cNvSpPr txBox="1"/>
            <p:nvPr/>
          </p:nvSpPr>
          <p:spPr>
            <a:xfrm>
              <a:off x="5497417" y="3118580"/>
              <a:ext cx="600164" cy="346249"/>
            </a:xfrm>
            <a:prstGeom prst="rect">
              <a:avLst/>
            </a:prstGeom>
            <a:noFill/>
          </p:spPr>
          <p:txBody>
            <a:bodyPr wrap="none" rtlCol="0">
              <a:spAutoFit/>
            </a:bodyPr>
            <a:lstStyle/>
            <a:p>
              <a:r>
                <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rPr>
                <a:t>创新</a:t>
              </a:r>
              <a:endParaRPr lang="zh-CN" altLang="en-US" sz="213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9732013" y="2315013"/>
            <a:ext cx="825500" cy="845296"/>
            <a:chOff x="7213287" y="1774359"/>
            <a:chExt cx="619125" cy="633972"/>
          </a:xfrm>
        </p:grpSpPr>
        <p:grpSp>
          <p:nvGrpSpPr>
            <p:cNvPr id="45" name="组合 44"/>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6"/>
            <p:cNvSpPr txBox="1"/>
            <p:nvPr/>
          </p:nvSpPr>
          <p:spPr>
            <a:xfrm rot="1067031">
              <a:off x="7222766" y="1946825"/>
              <a:ext cx="600164" cy="346249"/>
            </a:xfrm>
            <a:prstGeom prst="rect">
              <a:avLst/>
            </a:prstGeom>
            <a:noFill/>
          </p:spPr>
          <p:txBody>
            <a:bodyPr wrap="none" rtlCol="0">
              <a:spAutoFit/>
            </a:bodyPr>
            <a:lstStyle/>
            <a:p>
              <a:r>
                <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rPr>
                <a:t>辉煌</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1" name="TextBox 54"/>
          <p:cNvSpPr txBox="1"/>
          <p:nvPr/>
        </p:nvSpPr>
        <p:spPr>
          <a:xfrm>
            <a:off x="7116561" y="1600909"/>
            <a:ext cx="1416515" cy="1323054"/>
          </a:xfrm>
          <a:prstGeom prst="rect">
            <a:avLst/>
          </a:prstGeom>
          <a:noFill/>
        </p:spPr>
        <p:txBody>
          <a:bodyPr wrap="square" rtlCol="0">
            <a:spAutoFit/>
          </a:bodyPr>
          <a:lstStyle/>
          <a:p>
            <a:r>
              <a:rPr lang="zh-CN" altLang="en-US" sz="1335"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endParaRPr lang="zh-CN" altLang="en-US" sz="1335"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2" name="TextBox 55"/>
          <p:cNvSpPr txBox="1"/>
          <p:nvPr/>
        </p:nvSpPr>
        <p:spPr>
          <a:xfrm rot="19800000">
            <a:off x="2666869" y="3022769"/>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3" name="TextBox 56"/>
          <p:cNvSpPr txBox="1"/>
          <p:nvPr/>
        </p:nvSpPr>
        <p:spPr>
          <a:xfrm rot="18900000">
            <a:off x="2337052" y="5084953"/>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4" name="TextBox 57"/>
          <p:cNvSpPr txBox="1"/>
          <p:nvPr/>
        </p:nvSpPr>
        <p:spPr>
          <a:xfrm rot="20700000">
            <a:off x="5325001" y="3824711"/>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endPar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5" name="TextBox 58"/>
          <p:cNvSpPr txBox="1"/>
          <p:nvPr/>
        </p:nvSpPr>
        <p:spPr>
          <a:xfrm rot="900000">
            <a:off x="8843521" y="3977060"/>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6" name="文本框 55"/>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8" name="文本框 57"/>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9" name="文本框 58"/>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0" name="组合 59"/>
          <p:cNvGrpSpPr/>
          <p:nvPr/>
        </p:nvGrpSpPr>
        <p:grpSpPr>
          <a:xfrm>
            <a:off x="207780" y="101257"/>
            <a:ext cx="891120" cy="778226"/>
            <a:chOff x="283980" y="301282"/>
            <a:chExt cx="891119" cy="778226"/>
          </a:xfrm>
        </p:grpSpPr>
        <p:grpSp>
          <p:nvGrpSpPr>
            <p:cNvPr id="61" name="组合 60"/>
            <p:cNvGrpSpPr/>
            <p:nvPr/>
          </p:nvGrpSpPr>
          <p:grpSpPr>
            <a:xfrm>
              <a:off x="283980" y="301282"/>
              <a:ext cx="866605" cy="778226"/>
              <a:chOff x="225922" y="165203"/>
              <a:chExt cx="1038215" cy="932335"/>
            </a:xfrm>
          </p:grpSpPr>
          <p:sp>
            <p:nvSpPr>
              <p:cNvPr id="63" name="任意多边形 6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up)">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up)">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down)">
                                      <p:cBhvr>
                                        <p:cTn id="79" dur="500"/>
                                        <p:tgtEl>
                                          <p:spTgt spid="51"/>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ppt_w</p:attrName>
                                        </p:attrNameLst>
                                      </p:cBhvr>
                                      <p:tavLst>
                                        <p:tav tm="0">
                                          <p:val>
                                            <p:fltVal val="0"/>
                                          </p:val>
                                        </p:tav>
                                        <p:tav tm="100000">
                                          <p:val>
                                            <p:strVal val="#ppt_w"/>
                                          </p:val>
                                        </p:tav>
                                      </p:tavLst>
                                    </p:anim>
                                    <p:anim calcmode="lin" valueType="num">
                                      <p:cBhvr>
                                        <p:cTn id="85" dur="500" fill="hold"/>
                                        <p:tgtEl>
                                          <p:spTgt spid="21"/>
                                        </p:tgtEl>
                                        <p:attrNameLst>
                                          <p:attrName>ppt_h</p:attrName>
                                        </p:attrNameLst>
                                      </p:cBhvr>
                                      <p:tavLst>
                                        <p:tav tm="0">
                                          <p:val>
                                            <p:fltVal val="0"/>
                                          </p:val>
                                        </p:tav>
                                        <p:tav tm="100000">
                                          <p:val>
                                            <p:strVal val="#ppt_h"/>
                                          </p:val>
                                        </p:tav>
                                      </p:tavLst>
                                    </p:anim>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3"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1+#ppt_w/2"/>
                                          </p:val>
                                        </p:tav>
                                        <p:tav tm="100000">
                                          <p:val>
                                            <p:strVal val="#ppt_x"/>
                                          </p:val>
                                        </p:tav>
                                      </p:tavLst>
                                    </p:anim>
                                    <p:anim calcmode="lin" valueType="num">
                                      <p:cBhvr additive="base">
                                        <p:cTn id="9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wipe(up)">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down)">
                                      <p:cBhvr>
                                        <p:cTn id="102"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450229" y="3977814"/>
            <a:ext cx="1482763" cy="1651152"/>
            <a:chOff x="520864" y="3966264"/>
            <a:chExt cx="1482762" cy="1651152"/>
          </a:xfrm>
          <a:effectLst>
            <a:outerShdw blurRad="431800" dist="203200" dir="2700000" algn="tl" rotWithShape="0">
              <a:prstClr val="black">
                <a:alpha val="27000"/>
              </a:prstClr>
            </a:outerShdw>
          </a:effectLst>
        </p:grpSpPr>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rcRect l="1314" t="5323" r="1242" b="8844"/>
            <a:stretch>
              <a:fillRect/>
            </a:stretch>
          </p:blipFill>
          <p:spPr>
            <a:xfrm>
              <a:off x="532889" y="3975790"/>
              <a:ext cx="1468234" cy="1634974"/>
            </a:xfrm>
            <a:custGeom>
              <a:avLst/>
              <a:gdLst>
                <a:gd name="connsiteX0" fmla="*/ 729003 w 1468234"/>
                <a:gd name="connsiteY0" fmla="*/ 0 h 1634974"/>
                <a:gd name="connsiteX1" fmla="*/ 734916 w 1468234"/>
                <a:gd name="connsiteY1" fmla="*/ 155 h 1634974"/>
                <a:gd name="connsiteX2" fmla="*/ 740831 w 1468234"/>
                <a:gd name="connsiteY2" fmla="*/ 0 h 1634974"/>
                <a:gd name="connsiteX3" fmla="*/ 743031 w 1468234"/>
                <a:gd name="connsiteY3" fmla="*/ 369 h 1634974"/>
                <a:gd name="connsiteX4" fmla="*/ 758703 w 1468234"/>
                <a:gd name="connsiteY4" fmla="*/ 782 h 1634974"/>
                <a:gd name="connsiteX5" fmla="*/ 816562 w 1468234"/>
                <a:gd name="connsiteY5" fmla="*/ 20238 h 1634974"/>
                <a:gd name="connsiteX6" fmla="*/ 1386593 w 1468234"/>
                <a:gd name="connsiteY6" fmla="*/ 349346 h 1634974"/>
                <a:gd name="connsiteX7" fmla="*/ 1398036 w 1468234"/>
                <a:gd name="connsiteY7" fmla="*/ 357585 h 1634974"/>
                <a:gd name="connsiteX8" fmla="*/ 1400460 w 1468234"/>
                <a:gd name="connsiteY8" fmla="*/ 358900 h 1634974"/>
                <a:gd name="connsiteX9" fmla="*/ 1404551 w 1468234"/>
                <a:gd name="connsiteY9" fmla="*/ 362276 h 1634974"/>
                <a:gd name="connsiteX10" fmla="*/ 1411861 w 1468234"/>
                <a:gd name="connsiteY10" fmla="*/ 367540 h 1634974"/>
                <a:gd name="connsiteX11" fmla="*/ 1414854 w 1468234"/>
                <a:gd name="connsiteY11" fmla="*/ 370777 h 1634974"/>
                <a:gd name="connsiteX12" fmla="*/ 1423210 w 1468234"/>
                <a:gd name="connsiteY12" fmla="*/ 377671 h 1634974"/>
                <a:gd name="connsiteX13" fmla="*/ 1468234 w 1468234"/>
                <a:gd name="connsiteY13" fmla="*/ 486369 h 1634974"/>
                <a:gd name="connsiteX14" fmla="*/ 1468234 w 1468234"/>
                <a:gd name="connsiteY14" fmla="*/ 1144584 h 1634974"/>
                <a:gd name="connsiteX15" fmla="*/ 1441981 w 1468234"/>
                <a:gd name="connsiteY15" fmla="*/ 1230532 h 1634974"/>
                <a:gd name="connsiteX16" fmla="*/ 1438788 w 1468234"/>
                <a:gd name="connsiteY16" fmla="*/ 1234401 h 1634974"/>
                <a:gd name="connsiteX17" fmla="*/ 1432373 w 1468234"/>
                <a:gd name="connsiteY17" fmla="*/ 1244867 h 1634974"/>
                <a:gd name="connsiteX18" fmla="*/ 1386594 w 1468234"/>
                <a:gd name="connsiteY18" fmla="*/ 1285246 h 1634974"/>
                <a:gd name="connsiteX19" fmla="*/ 816563 w 1468234"/>
                <a:gd name="connsiteY19" fmla="*/ 1614354 h 1634974"/>
                <a:gd name="connsiteX20" fmla="*/ 699916 w 1468234"/>
                <a:gd name="connsiteY20" fmla="*/ 1629711 h 1634974"/>
                <a:gd name="connsiteX21" fmla="*/ 688403 w 1468234"/>
                <a:gd name="connsiteY21" fmla="*/ 1625412 h 1634974"/>
                <a:gd name="connsiteX22" fmla="*/ 681663 w 1468234"/>
                <a:gd name="connsiteY22" fmla="*/ 1623887 h 1634974"/>
                <a:gd name="connsiteX23" fmla="*/ 653272 w 1468234"/>
                <a:gd name="connsiteY23" fmla="*/ 1611101 h 1634974"/>
                <a:gd name="connsiteX24" fmla="*/ 83241 w 1468234"/>
                <a:gd name="connsiteY24" fmla="*/ 1281993 h 1634974"/>
                <a:gd name="connsiteX25" fmla="*/ 73426 w 1468234"/>
                <a:gd name="connsiteY25" fmla="*/ 1274926 h 1634974"/>
                <a:gd name="connsiteX26" fmla="*/ 67774 w 1468234"/>
                <a:gd name="connsiteY26" fmla="*/ 1271859 h 1634974"/>
                <a:gd name="connsiteX27" fmla="*/ 58234 w 1468234"/>
                <a:gd name="connsiteY27" fmla="*/ 1263987 h 1634974"/>
                <a:gd name="connsiteX28" fmla="*/ 57972 w 1468234"/>
                <a:gd name="connsiteY28" fmla="*/ 1263799 h 1634974"/>
                <a:gd name="connsiteX29" fmla="*/ 57866 w 1468234"/>
                <a:gd name="connsiteY29" fmla="*/ 1263683 h 1634974"/>
                <a:gd name="connsiteX30" fmla="*/ 45024 w 1468234"/>
                <a:gd name="connsiteY30" fmla="*/ 1253088 h 1634974"/>
                <a:gd name="connsiteX31" fmla="*/ 0 w 1468234"/>
                <a:gd name="connsiteY31" fmla="*/ 1144390 h 1634974"/>
                <a:gd name="connsiteX32" fmla="*/ 0 w 1468234"/>
                <a:gd name="connsiteY32" fmla="*/ 486175 h 1634974"/>
                <a:gd name="connsiteX33" fmla="*/ 67774 w 1468234"/>
                <a:gd name="connsiteY33" fmla="*/ 358706 h 1634974"/>
                <a:gd name="connsiteX34" fmla="*/ 77789 w 1468234"/>
                <a:gd name="connsiteY34" fmla="*/ 353271 h 1634974"/>
                <a:gd name="connsiteX35" fmla="*/ 83240 w 1468234"/>
                <a:gd name="connsiteY35" fmla="*/ 349346 h 1634974"/>
                <a:gd name="connsiteX36" fmla="*/ 653271 w 1468234"/>
                <a:gd name="connsiteY36" fmla="*/ 20238 h 1634974"/>
                <a:gd name="connsiteX37" fmla="*/ 711131 w 1468234"/>
                <a:gd name="connsiteY37" fmla="*/ 782 h 1634974"/>
                <a:gd name="connsiteX38" fmla="*/ 726803 w 1468234"/>
                <a:gd name="connsiteY38" fmla="*/ 369 h 16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68234" h="1634974">
                  <a:moveTo>
                    <a:pt x="729003" y="0"/>
                  </a:moveTo>
                  <a:lnTo>
                    <a:pt x="734916" y="155"/>
                  </a:lnTo>
                  <a:lnTo>
                    <a:pt x="740831" y="0"/>
                  </a:lnTo>
                  <a:lnTo>
                    <a:pt x="743031" y="369"/>
                  </a:lnTo>
                  <a:lnTo>
                    <a:pt x="758703" y="782"/>
                  </a:lnTo>
                  <a:cubicBezTo>
                    <a:pt x="778519" y="3241"/>
                    <a:pt x="798181" y="9625"/>
                    <a:pt x="816562" y="20238"/>
                  </a:cubicBezTo>
                  <a:lnTo>
                    <a:pt x="1386593" y="349346"/>
                  </a:lnTo>
                  <a:lnTo>
                    <a:pt x="1398036" y="357585"/>
                  </a:lnTo>
                  <a:lnTo>
                    <a:pt x="1400460" y="358900"/>
                  </a:lnTo>
                  <a:lnTo>
                    <a:pt x="1404551" y="362276"/>
                  </a:lnTo>
                  <a:lnTo>
                    <a:pt x="1411861" y="367540"/>
                  </a:lnTo>
                  <a:lnTo>
                    <a:pt x="1414854" y="370777"/>
                  </a:lnTo>
                  <a:lnTo>
                    <a:pt x="1423210" y="377671"/>
                  </a:lnTo>
                  <a:cubicBezTo>
                    <a:pt x="1451028" y="405489"/>
                    <a:pt x="1468234" y="443920"/>
                    <a:pt x="1468234" y="486369"/>
                  </a:cubicBezTo>
                  <a:lnTo>
                    <a:pt x="1468234" y="1144584"/>
                  </a:lnTo>
                  <a:cubicBezTo>
                    <a:pt x="1468234" y="1176421"/>
                    <a:pt x="1458556" y="1205997"/>
                    <a:pt x="1441981" y="1230532"/>
                  </a:cubicBezTo>
                  <a:lnTo>
                    <a:pt x="1438788" y="1234401"/>
                  </a:lnTo>
                  <a:lnTo>
                    <a:pt x="1432373" y="1244867"/>
                  </a:lnTo>
                  <a:cubicBezTo>
                    <a:pt x="1420335" y="1260799"/>
                    <a:pt x="1404975" y="1274634"/>
                    <a:pt x="1386594" y="1285246"/>
                  </a:cubicBezTo>
                  <a:lnTo>
                    <a:pt x="816563" y="1614354"/>
                  </a:lnTo>
                  <a:cubicBezTo>
                    <a:pt x="779801" y="1635578"/>
                    <a:pt x="737916" y="1639893"/>
                    <a:pt x="699916" y="1629711"/>
                  </a:cubicBezTo>
                  <a:lnTo>
                    <a:pt x="688403" y="1625412"/>
                  </a:lnTo>
                  <a:lnTo>
                    <a:pt x="681663" y="1623887"/>
                  </a:lnTo>
                  <a:cubicBezTo>
                    <a:pt x="671973" y="1620656"/>
                    <a:pt x="662462" y="1616407"/>
                    <a:pt x="653272" y="1611101"/>
                  </a:cubicBezTo>
                  <a:lnTo>
                    <a:pt x="83241" y="1281993"/>
                  </a:lnTo>
                  <a:lnTo>
                    <a:pt x="73426" y="1274926"/>
                  </a:lnTo>
                  <a:lnTo>
                    <a:pt x="67774" y="1271859"/>
                  </a:lnTo>
                  <a:lnTo>
                    <a:pt x="58234" y="1263987"/>
                  </a:lnTo>
                  <a:lnTo>
                    <a:pt x="57972" y="1263799"/>
                  </a:lnTo>
                  <a:lnTo>
                    <a:pt x="57866" y="1263683"/>
                  </a:lnTo>
                  <a:lnTo>
                    <a:pt x="45024" y="1253088"/>
                  </a:lnTo>
                  <a:cubicBezTo>
                    <a:pt x="17206" y="1225270"/>
                    <a:pt x="0" y="1186839"/>
                    <a:pt x="0" y="1144390"/>
                  </a:cubicBezTo>
                  <a:lnTo>
                    <a:pt x="0" y="486175"/>
                  </a:lnTo>
                  <a:cubicBezTo>
                    <a:pt x="0" y="433113"/>
                    <a:pt x="26884" y="386331"/>
                    <a:pt x="67774" y="358706"/>
                  </a:cubicBezTo>
                  <a:lnTo>
                    <a:pt x="77789" y="353271"/>
                  </a:lnTo>
                  <a:lnTo>
                    <a:pt x="83240" y="349346"/>
                  </a:lnTo>
                  <a:lnTo>
                    <a:pt x="653271" y="20238"/>
                  </a:lnTo>
                  <a:cubicBezTo>
                    <a:pt x="671652" y="9625"/>
                    <a:pt x="691314" y="3241"/>
                    <a:pt x="711131" y="782"/>
                  </a:cubicBezTo>
                  <a:lnTo>
                    <a:pt x="726803" y="369"/>
                  </a:lnTo>
                  <a:close/>
                </a:path>
              </a:pathLst>
            </a:custGeom>
          </p:spPr>
        </p:pic>
        <p:sp>
          <p:nvSpPr>
            <p:cNvPr id="28" name="任意多边形 27"/>
            <p:cNvSpPr/>
            <p:nvPr/>
          </p:nvSpPr>
          <p:spPr>
            <a:xfrm rot="5400000">
              <a:off x="436669" y="4050459"/>
              <a:ext cx="1651152" cy="14827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439871" y="1571516"/>
            <a:ext cx="2218672" cy="2470634"/>
            <a:chOff x="1908523" y="2762122"/>
            <a:chExt cx="1869208" cy="2081482"/>
          </a:xfrm>
          <a:effectLst>
            <a:outerShdw blurRad="431800" dist="203200" dir="2700000" algn="tl" rotWithShape="0">
              <a:prstClr val="black">
                <a:alpha val="27000"/>
              </a:prstClr>
            </a:outerShdw>
          </a:effectLst>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rcRect l="22800" r="19162" b="3104"/>
            <a:stretch>
              <a:fillRect/>
            </a:stretch>
          </p:blipFill>
          <p:spPr>
            <a:xfrm>
              <a:off x="1908524" y="2762122"/>
              <a:ext cx="1869206" cy="2081482"/>
            </a:xfrm>
            <a:custGeom>
              <a:avLst/>
              <a:gdLst>
                <a:gd name="connsiteX0" fmla="*/ 928093 w 1869206"/>
                <a:gd name="connsiteY0" fmla="*/ 0 h 2081482"/>
                <a:gd name="connsiteX1" fmla="*/ 935621 w 1869206"/>
                <a:gd name="connsiteY1" fmla="*/ 198 h 2081482"/>
                <a:gd name="connsiteX2" fmla="*/ 943150 w 1869206"/>
                <a:gd name="connsiteY2" fmla="*/ 0 h 2081482"/>
                <a:gd name="connsiteX3" fmla="*/ 945951 w 1869206"/>
                <a:gd name="connsiteY3" fmla="*/ 470 h 2081482"/>
                <a:gd name="connsiteX4" fmla="*/ 965904 w 1869206"/>
                <a:gd name="connsiteY4" fmla="*/ 995 h 2081482"/>
                <a:gd name="connsiteX5" fmla="*/ 1039564 w 1869206"/>
                <a:gd name="connsiteY5" fmla="*/ 25765 h 2081482"/>
                <a:gd name="connsiteX6" fmla="*/ 1765269 w 1869206"/>
                <a:gd name="connsiteY6" fmla="*/ 444751 h 2081482"/>
                <a:gd name="connsiteX7" fmla="*/ 1779837 w 1869206"/>
                <a:gd name="connsiteY7" fmla="*/ 455241 h 2081482"/>
                <a:gd name="connsiteX8" fmla="*/ 1782923 w 1869206"/>
                <a:gd name="connsiteY8" fmla="*/ 456915 h 2081482"/>
                <a:gd name="connsiteX9" fmla="*/ 1788131 w 1869206"/>
                <a:gd name="connsiteY9" fmla="*/ 461213 h 2081482"/>
                <a:gd name="connsiteX10" fmla="*/ 1797438 w 1869206"/>
                <a:gd name="connsiteY10" fmla="*/ 467915 h 2081482"/>
                <a:gd name="connsiteX11" fmla="*/ 1801248 w 1869206"/>
                <a:gd name="connsiteY11" fmla="*/ 472035 h 2081482"/>
                <a:gd name="connsiteX12" fmla="*/ 1811886 w 1869206"/>
                <a:gd name="connsiteY12" fmla="*/ 480812 h 2081482"/>
                <a:gd name="connsiteX13" fmla="*/ 1869206 w 1869206"/>
                <a:gd name="connsiteY13" fmla="*/ 619195 h 2081482"/>
                <a:gd name="connsiteX14" fmla="*/ 1869206 w 1869206"/>
                <a:gd name="connsiteY14" fmla="*/ 1457167 h 2081482"/>
                <a:gd name="connsiteX15" fmla="*/ 1835783 w 1869206"/>
                <a:gd name="connsiteY15" fmla="*/ 1566587 h 2081482"/>
                <a:gd name="connsiteX16" fmla="*/ 1831718 w 1869206"/>
                <a:gd name="connsiteY16" fmla="*/ 1571514 h 2081482"/>
                <a:gd name="connsiteX17" fmla="*/ 1823551 w 1869206"/>
                <a:gd name="connsiteY17" fmla="*/ 1584837 h 2081482"/>
                <a:gd name="connsiteX18" fmla="*/ 1765270 w 1869206"/>
                <a:gd name="connsiteY18" fmla="*/ 1636244 h 2081482"/>
                <a:gd name="connsiteX19" fmla="*/ 1039565 w 1869206"/>
                <a:gd name="connsiteY19" fmla="*/ 2055231 h 2081482"/>
                <a:gd name="connsiteX20" fmla="*/ 891061 w 1869206"/>
                <a:gd name="connsiteY20" fmla="*/ 2074781 h 2081482"/>
                <a:gd name="connsiteX21" fmla="*/ 876405 w 1869206"/>
                <a:gd name="connsiteY21" fmla="*/ 2069309 h 2081482"/>
                <a:gd name="connsiteX22" fmla="*/ 867824 w 1869206"/>
                <a:gd name="connsiteY22" fmla="*/ 2067367 h 2081482"/>
                <a:gd name="connsiteX23" fmla="*/ 831679 w 1869206"/>
                <a:gd name="connsiteY23" fmla="*/ 2051089 h 2081482"/>
                <a:gd name="connsiteX24" fmla="*/ 105974 w 1869206"/>
                <a:gd name="connsiteY24" fmla="*/ 1632103 h 2081482"/>
                <a:gd name="connsiteX25" fmla="*/ 93478 w 1869206"/>
                <a:gd name="connsiteY25" fmla="*/ 1623106 h 2081482"/>
                <a:gd name="connsiteX26" fmla="*/ 86284 w 1869206"/>
                <a:gd name="connsiteY26" fmla="*/ 1619201 h 2081482"/>
                <a:gd name="connsiteX27" fmla="*/ 74137 w 1869206"/>
                <a:gd name="connsiteY27" fmla="*/ 1609179 h 2081482"/>
                <a:gd name="connsiteX28" fmla="*/ 73804 w 1869206"/>
                <a:gd name="connsiteY28" fmla="*/ 1608939 h 2081482"/>
                <a:gd name="connsiteX29" fmla="*/ 73669 w 1869206"/>
                <a:gd name="connsiteY29" fmla="*/ 1608792 h 2081482"/>
                <a:gd name="connsiteX30" fmla="*/ 57320 w 1869206"/>
                <a:gd name="connsiteY30" fmla="*/ 1595303 h 2081482"/>
                <a:gd name="connsiteX31" fmla="*/ 0 w 1869206"/>
                <a:gd name="connsiteY31" fmla="*/ 1456920 h 2081482"/>
                <a:gd name="connsiteX32" fmla="*/ 0 w 1869206"/>
                <a:gd name="connsiteY32" fmla="*/ 618948 h 2081482"/>
                <a:gd name="connsiteX33" fmla="*/ 86284 w 1869206"/>
                <a:gd name="connsiteY33" fmla="*/ 456668 h 2081482"/>
                <a:gd name="connsiteX34" fmla="*/ 99033 w 1869206"/>
                <a:gd name="connsiteY34" fmla="*/ 449748 h 2081482"/>
                <a:gd name="connsiteX35" fmla="*/ 105973 w 1869206"/>
                <a:gd name="connsiteY35" fmla="*/ 444751 h 2081482"/>
                <a:gd name="connsiteX36" fmla="*/ 831678 w 1869206"/>
                <a:gd name="connsiteY36" fmla="*/ 25765 h 2081482"/>
                <a:gd name="connsiteX37" fmla="*/ 905339 w 1869206"/>
                <a:gd name="connsiteY37" fmla="*/ 995 h 2081482"/>
                <a:gd name="connsiteX38" fmla="*/ 925292 w 1869206"/>
                <a:gd name="connsiteY38" fmla="*/ 470 h 20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69206" h="2081482">
                  <a:moveTo>
                    <a:pt x="928093" y="0"/>
                  </a:moveTo>
                  <a:lnTo>
                    <a:pt x="935621" y="198"/>
                  </a:lnTo>
                  <a:lnTo>
                    <a:pt x="943150" y="0"/>
                  </a:lnTo>
                  <a:lnTo>
                    <a:pt x="945951" y="470"/>
                  </a:lnTo>
                  <a:lnTo>
                    <a:pt x="965904" y="995"/>
                  </a:lnTo>
                  <a:cubicBezTo>
                    <a:pt x="991132" y="4126"/>
                    <a:pt x="1016163" y="12254"/>
                    <a:pt x="1039564" y="25765"/>
                  </a:cubicBezTo>
                  <a:lnTo>
                    <a:pt x="1765269" y="444751"/>
                  </a:lnTo>
                  <a:lnTo>
                    <a:pt x="1779837" y="455241"/>
                  </a:lnTo>
                  <a:lnTo>
                    <a:pt x="1782923" y="456915"/>
                  </a:lnTo>
                  <a:lnTo>
                    <a:pt x="1788131" y="461213"/>
                  </a:lnTo>
                  <a:lnTo>
                    <a:pt x="1797438" y="467915"/>
                  </a:lnTo>
                  <a:lnTo>
                    <a:pt x="1801248" y="472035"/>
                  </a:lnTo>
                  <a:lnTo>
                    <a:pt x="1811886" y="480812"/>
                  </a:lnTo>
                  <a:cubicBezTo>
                    <a:pt x="1847301" y="516228"/>
                    <a:pt x="1869206" y="565154"/>
                    <a:pt x="1869206" y="619195"/>
                  </a:cubicBezTo>
                  <a:lnTo>
                    <a:pt x="1869206" y="1457167"/>
                  </a:lnTo>
                  <a:cubicBezTo>
                    <a:pt x="1869206" y="1497699"/>
                    <a:pt x="1856885" y="1535352"/>
                    <a:pt x="1835783" y="1566587"/>
                  </a:cubicBezTo>
                  <a:lnTo>
                    <a:pt x="1831718" y="1571514"/>
                  </a:lnTo>
                  <a:lnTo>
                    <a:pt x="1823551" y="1584837"/>
                  </a:lnTo>
                  <a:cubicBezTo>
                    <a:pt x="1808226" y="1605120"/>
                    <a:pt x="1788671" y="1622734"/>
                    <a:pt x="1765270" y="1636244"/>
                  </a:cubicBezTo>
                  <a:lnTo>
                    <a:pt x="1039565" y="2055231"/>
                  </a:lnTo>
                  <a:cubicBezTo>
                    <a:pt x="992763" y="2082251"/>
                    <a:pt x="939440" y="2087744"/>
                    <a:pt x="891061" y="2074781"/>
                  </a:cubicBezTo>
                  <a:lnTo>
                    <a:pt x="876405" y="2069309"/>
                  </a:lnTo>
                  <a:lnTo>
                    <a:pt x="867824" y="2067367"/>
                  </a:lnTo>
                  <a:cubicBezTo>
                    <a:pt x="855488" y="2063254"/>
                    <a:pt x="843380" y="2057844"/>
                    <a:pt x="831679" y="2051089"/>
                  </a:cubicBezTo>
                  <a:lnTo>
                    <a:pt x="105974" y="1632103"/>
                  </a:lnTo>
                  <a:lnTo>
                    <a:pt x="93478" y="1623106"/>
                  </a:lnTo>
                  <a:lnTo>
                    <a:pt x="86284" y="1619201"/>
                  </a:lnTo>
                  <a:lnTo>
                    <a:pt x="74137" y="1609179"/>
                  </a:lnTo>
                  <a:lnTo>
                    <a:pt x="73804" y="1608939"/>
                  </a:lnTo>
                  <a:lnTo>
                    <a:pt x="73669" y="1608792"/>
                  </a:lnTo>
                  <a:lnTo>
                    <a:pt x="57320" y="1595303"/>
                  </a:lnTo>
                  <a:cubicBezTo>
                    <a:pt x="21904" y="1559888"/>
                    <a:pt x="0" y="1510963"/>
                    <a:pt x="0" y="1456920"/>
                  </a:cubicBezTo>
                  <a:lnTo>
                    <a:pt x="0" y="618948"/>
                  </a:lnTo>
                  <a:cubicBezTo>
                    <a:pt x="0" y="551396"/>
                    <a:pt x="34226" y="491837"/>
                    <a:pt x="86284" y="456668"/>
                  </a:cubicBezTo>
                  <a:lnTo>
                    <a:pt x="99033" y="449748"/>
                  </a:lnTo>
                  <a:lnTo>
                    <a:pt x="105973" y="444751"/>
                  </a:lnTo>
                  <a:lnTo>
                    <a:pt x="831678" y="25765"/>
                  </a:lnTo>
                  <a:cubicBezTo>
                    <a:pt x="855079" y="12254"/>
                    <a:pt x="880111" y="4126"/>
                    <a:pt x="905339" y="995"/>
                  </a:cubicBezTo>
                  <a:lnTo>
                    <a:pt x="925292" y="470"/>
                  </a:lnTo>
                  <a:close/>
                </a:path>
              </a:pathLst>
            </a:custGeom>
          </p:spPr>
        </p:pic>
        <p:sp>
          <p:nvSpPr>
            <p:cNvPr id="18" name="任意多边形 17"/>
            <p:cNvSpPr/>
            <p:nvPr/>
          </p:nvSpPr>
          <p:spPr>
            <a:xfrm rot="5400000">
              <a:off x="1802386" y="2868259"/>
              <a:ext cx="2081482" cy="18692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3772747" y="2262424"/>
            <a:ext cx="1609127" cy="1788949"/>
            <a:chOff x="3258517" y="1857700"/>
            <a:chExt cx="1609126" cy="1788949"/>
          </a:xfrm>
          <a:effectLst>
            <a:outerShdw blurRad="431800" dist="203200" dir="2700000" algn="tl" rotWithShape="0">
              <a:prstClr val="black">
                <a:alpha val="27000"/>
              </a:prstClr>
            </a:outerShdw>
          </a:effectLst>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rcRect l="42720" r="1201" b="7218"/>
            <a:stretch>
              <a:fillRect/>
            </a:stretch>
          </p:blipFill>
          <p:spPr>
            <a:xfrm>
              <a:off x="3258517" y="1870936"/>
              <a:ext cx="1609126" cy="1775713"/>
            </a:xfrm>
            <a:custGeom>
              <a:avLst/>
              <a:gdLst>
                <a:gd name="connsiteX0" fmla="*/ 733882 w 1609126"/>
                <a:gd name="connsiteY0" fmla="*/ 0 h 1775713"/>
                <a:gd name="connsiteX1" fmla="*/ 876998 w 1609126"/>
                <a:gd name="connsiteY1" fmla="*/ 0 h 1775713"/>
                <a:gd name="connsiteX2" fmla="*/ 894920 w 1609126"/>
                <a:gd name="connsiteY2" fmla="*/ 6027 h 1775713"/>
                <a:gd name="connsiteX3" fmla="*/ 1519651 w 1609126"/>
                <a:gd name="connsiteY3" fmla="*/ 366716 h 1775713"/>
                <a:gd name="connsiteX4" fmla="*/ 1532192 w 1609126"/>
                <a:gd name="connsiteY4" fmla="*/ 375746 h 1775713"/>
                <a:gd name="connsiteX5" fmla="*/ 1534848 w 1609126"/>
                <a:gd name="connsiteY5" fmla="*/ 377187 h 1775713"/>
                <a:gd name="connsiteX6" fmla="*/ 1539332 w 1609126"/>
                <a:gd name="connsiteY6" fmla="*/ 380887 h 1775713"/>
                <a:gd name="connsiteX7" fmla="*/ 1547344 w 1609126"/>
                <a:gd name="connsiteY7" fmla="*/ 386656 h 1775713"/>
                <a:gd name="connsiteX8" fmla="*/ 1550624 w 1609126"/>
                <a:gd name="connsiteY8" fmla="*/ 390203 h 1775713"/>
                <a:gd name="connsiteX9" fmla="*/ 1559782 w 1609126"/>
                <a:gd name="connsiteY9" fmla="*/ 397760 h 1775713"/>
                <a:gd name="connsiteX10" fmla="*/ 1609126 w 1609126"/>
                <a:gd name="connsiteY10" fmla="*/ 516888 h 1775713"/>
                <a:gd name="connsiteX11" fmla="*/ 1609126 w 1609126"/>
                <a:gd name="connsiteY11" fmla="*/ 1238265 h 1775713"/>
                <a:gd name="connsiteX12" fmla="*/ 1580354 w 1609126"/>
                <a:gd name="connsiteY12" fmla="*/ 1332460 h 1775713"/>
                <a:gd name="connsiteX13" fmla="*/ 1576854 w 1609126"/>
                <a:gd name="connsiteY13" fmla="*/ 1336701 h 1775713"/>
                <a:gd name="connsiteX14" fmla="*/ 1569824 w 1609126"/>
                <a:gd name="connsiteY14" fmla="*/ 1348171 h 1775713"/>
                <a:gd name="connsiteX15" fmla="*/ 1519652 w 1609126"/>
                <a:gd name="connsiteY15" fmla="*/ 1392425 h 1775713"/>
                <a:gd name="connsiteX16" fmla="*/ 894920 w 1609126"/>
                <a:gd name="connsiteY16" fmla="*/ 1753114 h 1775713"/>
                <a:gd name="connsiteX17" fmla="*/ 767080 w 1609126"/>
                <a:gd name="connsiteY17" fmla="*/ 1769945 h 1775713"/>
                <a:gd name="connsiteX18" fmla="*/ 754462 w 1609126"/>
                <a:gd name="connsiteY18" fmla="*/ 1765234 h 1775713"/>
                <a:gd name="connsiteX19" fmla="*/ 747076 w 1609126"/>
                <a:gd name="connsiteY19" fmla="*/ 1763562 h 1775713"/>
                <a:gd name="connsiteX20" fmla="*/ 715960 w 1609126"/>
                <a:gd name="connsiteY20" fmla="*/ 1749549 h 1775713"/>
                <a:gd name="connsiteX21" fmla="*/ 91229 w 1609126"/>
                <a:gd name="connsiteY21" fmla="*/ 1388860 h 1775713"/>
                <a:gd name="connsiteX22" fmla="*/ 80472 w 1609126"/>
                <a:gd name="connsiteY22" fmla="*/ 1381115 h 1775713"/>
                <a:gd name="connsiteX23" fmla="*/ 74278 w 1609126"/>
                <a:gd name="connsiteY23" fmla="*/ 1377753 h 1775713"/>
                <a:gd name="connsiteX24" fmla="*/ 63822 w 1609126"/>
                <a:gd name="connsiteY24" fmla="*/ 1369126 h 1775713"/>
                <a:gd name="connsiteX25" fmla="*/ 63535 w 1609126"/>
                <a:gd name="connsiteY25" fmla="*/ 1368920 h 1775713"/>
                <a:gd name="connsiteX26" fmla="*/ 63419 w 1609126"/>
                <a:gd name="connsiteY26" fmla="*/ 1368793 h 1775713"/>
                <a:gd name="connsiteX27" fmla="*/ 49345 w 1609126"/>
                <a:gd name="connsiteY27" fmla="*/ 1357181 h 1775713"/>
                <a:gd name="connsiteX28" fmla="*/ 0 w 1609126"/>
                <a:gd name="connsiteY28" fmla="*/ 1238052 h 1775713"/>
                <a:gd name="connsiteX29" fmla="*/ 0 w 1609126"/>
                <a:gd name="connsiteY29" fmla="*/ 516675 h 1775713"/>
                <a:gd name="connsiteX30" fmla="*/ 74278 w 1609126"/>
                <a:gd name="connsiteY30" fmla="*/ 376974 h 1775713"/>
                <a:gd name="connsiteX31" fmla="*/ 85254 w 1609126"/>
                <a:gd name="connsiteY31" fmla="*/ 371018 h 1775713"/>
                <a:gd name="connsiteX32" fmla="*/ 91228 w 1609126"/>
                <a:gd name="connsiteY32" fmla="*/ 366716 h 1775713"/>
                <a:gd name="connsiteX33" fmla="*/ 715959 w 1609126"/>
                <a:gd name="connsiteY33" fmla="*/ 6027 h 177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09126" h="1775713">
                  <a:moveTo>
                    <a:pt x="733882" y="0"/>
                  </a:moveTo>
                  <a:lnTo>
                    <a:pt x="876998" y="0"/>
                  </a:lnTo>
                  <a:lnTo>
                    <a:pt x="894920" y="6027"/>
                  </a:lnTo>
                  <a:lnTo>
                    <a:pt x="1519651" y="366716"/>
                  </a:lnTo>
                  <a:lnTo>
                    <a:pt x="1532192" y="375746"/>
                  </a:lnTo>
                  <a:lnTo>
                    <a:pt x="1534848" y="377187"/>
                  </a:lnTo>
                  <a:lnTo>
                    <a:pt x="1539332" y="380887"/>
                  </a:lnTo>
                  <a:lnTo>
                    <a:pt x="1547344" y="386656"/>
                  </a:lnTo>
                  <a:lnTo>
                    <a:pt x="1550624" y="390203"/>
                  </a:lnTo>
                  <a:lnTo>
                    <a:pt x="1559782" y="397760"/>
                  </a:lnTo>
                  <a:cubicBezTo>
                    <a:pt x="1590269" y="428247"/>
                    <a:pt x="1609126" y="470366"/>
                    <a:pt x="1609126" y="516888"/>
                  </a:cubicBezTo>
                  <a:lnTo>
                    <a:pt x="1609126" y="1238265"/>
                  </a:lnTo>
                  <a:cubicBezTo>
                    <a:pt x="1609126" y="1273157"/>
                    <a:pt x="1598519" y="1305571"/>
                    <a:pt x="1580354" y="1332460"/>
                  </a:cubicBezTo>
                  <a:lnTo>
                    <a:pt x="1576854" y="1336701"/>
                  </a:lnTo>
                  <a:lnTo>
                    <a:pt x="1569824" y="1348171"/>
                  </a:lnTo>
                  <a:cubicBezTo>
                    <a:pt x="1556631" y="1365632"/>
                    <a:pt x="1539797" y="1380795"/>
                    <a:pt x="1519652" y="1392425"/>
                  </a:cubicBezTo>
                  <a:lnTo>
                    <a:pt x="894920" y="1753114"/>
                  </a:lnTo>
                  <a:cubicBezTo>
                    <a:pt x="854630" y="1776375"/>
                    <a:pt x="808727" y="1781104"/>
                    <a:pt x="767080" y="1769945"/>
                  </a:cubicBezTo>
                  <a:lnTo>
                    <a:pt x="754462" y="1765234"/>
                  </a:lnTo>
                  <a:lnTo>
                    <a:pt x="747076" y="1763562"/>
                  </a:lnTo>
                  <a:cubicBezTo>
                    <a:pt x="736456" y="1760021"/>
                    <a:pt x="726032" y="1755364"/>
                    <a:pt x="715960" y="1749549"/>
                  </a:cubicBezTo>
                  <a:lnTo>
                    <a:pt x="91229" y="1388860"/>
                  </a:lnTo>
                  <a:lnTo>
                    <a:pt x="80472" y="1381115"/>
                  </a:lnTo>
                  <a:lnTo>
                    <a:pt x="74278" y="1377753"/>
                  </a:lnTo>
                  <a:lnTo>
                    <a:pt x="63822" y="1369126"/>
                  </a:lnTo>
                  <a:lnTo>
                    <a:pt x="63535" y="1368920"/>
                  </a:lnTo>
                  <a:lnTo>
                    <a:pt x="63419" y="1368793"/>
                  </a:lnTo>
                  <a:lnTo>
                    <a:pt x="49345" y="1357181"/>
                  </a:lnTo>
                  <a:cubicBezTo>
                    <a:pt x="18857" y="1326693"/>
                    <a:pt x="0" y="1284575"/>
                    <a:pt x="0" y="1238052"/>
                  </a:cubicBezTo>
                  <a:lnTo>
                    <a:pt x="0" y="516675"/>
                  </a:lnTo>
                  <a:cubicBezTo>
                    <a:pt x="0" y="458522"/>
                    <a:pt x="29464" y="407250"/>
                    <a:pt x="74278" y="376974"/>
                  </a:cubicBezTo>
                  <a:lnTo>
                    <a:pt x="85254" y="371018"/>
                  </a:lnTo>
                  <a:lnTo>
                    <a:pt x="91228" y="366716"/>
                  </a:lnTo>
                  <a:lnTo>
                    <a:pt x="715959" y="6027"/>
                  </a:lnTo>
                  <a:close/>
                </a:path>
              </a:pathLst>
            </a:custGeom>
          </p:spPr>
        </p:pic>
        <p:sp>
          <p:nvSpPr>
            <p:cNvPr id="22" name="任意多边形 21"/>
            <p:cNvSpPr/>
            <p:nvPr/>
          </p:nvSpPr>
          <p:spPr>
            <a:xfrm rot="5400000">
              <a:off x="3174024" y="1948700"/>
              <a:ext cx="1784619" cy="160261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4265079" y="3906046"/>
            <a:ext cx="1482564" cy="1650932"/>
            <a:chOff x="4039021" y="3501446"/>
            <a:chExt cx="1482564" cy="1650932"/>
          </a:xfrm>
          <a:effectLst>
            <a:outerShdw blurRad="431800" dist="203200" dir="2700000" algn="tl" rotWithShape="0">
              <a:prstClr val="black">
                <a:alpha val="27000"/>
              </a:prstClr>
            </a:outerShdw>
          </a:effectLst>
        </p:grpSpPr>
        <p:pic>
          <p:nvPicPr>
            <p:cNvPr id="62" name="图片 61"/>
            <p:cNvPicPr>
              <a:picLocks noChangeAspect="1"/>
            </p:cNvPicPr>
            <p:nvPr/>
          </p:nvPicPr>
          <p:blipFill>
            <a:blip r:embed="rId4" cstate="print">
              <a:extLst>
                <a:ext uri="{28A0092B-C50C-407E-A947-70E740481C1C}">
                  <a14:useLocalDpi xmlns:a14="http://schemas.microsoft.com/office/drawing/2010/main" val="0"/>
                </a:ext>
              </a:extLst>
            </a:blip>
            <a:srcRect l="43476" t="10614" b="12472"/>
            <a:stretch>
              <a:fillRect/>
            </a:stretch>
          </p:blipFill>
          <p:spPr>
            <a:xfrm>
              <a:off x="4048740" y="3509032"/>
              <a:ext cx="1470050" cy="1636996"/>
            </a:xfrm>
            <a:custGeom>
              <a:avLst/>
              <a:gdLst>
                <a:gd name="connsiteX0" fmla="*/ 729905 w 1470050"/>
                <a:gd name="connsiteY0" fmla="*/ 0 h 1636996"/>
                <a:gd name="connsiteX1" fmla="*/ 735825 w 1470050"/>
                <a:gd name="connsiteY1" fmla="*/ 156 h 1636996"/>
                <a:gd name="connsiteX2" fmla="*/ 741747 w 1470050"/>
                <a:gd name="connsiteY2" fmla="*/ 0 h 1636996"/>
                <a:gd name="connsiteX3" fmla="*/ 743950 w 1470050"/>
                <a:gd name="connsiteY3" fmla="*/ 369 h 1636996"/>
                <a:gd name="connsiteX4" fmla="*/ 759642 w 1470050"/>
                <a:gd name="connsiteY4" fmla="*/ 783 h 1636996"/>
                <a:gd name="connsiteX5" fmla="*/ 817572 w 1470050"/>
                <a:gd name="connsiteY5" fmla="*/ 20263 h 1636996"/>
                <a:gd name="connsiteX6" fmla="*/ 1388308 w 1470050"/>
                <a:gd name="connsiteY6" fmla="*/ 349777 h 1636996"/>
                <a:gd name="connsiteX7" fmla="*/ 1399765 w 1470050"/>
                <a:gd name="connsiteY7" fmla="*/ 358027 h 1636996"/>
                <a:gd name="connsiteX8" fmla="*/ 1402192 w 1470050"/>
                <a:gd name="connsiteY8" fmla="*/ 359344 h 1636996"/>
                <a:gd name="connsiteX9" fmla="*/ 1406289 w 1470050"/>
                <a:gd name="connsiteY9" fmla="*/ 362724 h 1636996"/>
                <a:gd name="connsiteX10" fmla="*/ 1413608 w 1470050"/>
                <a:gd name="connsiteY10" fmla="*/ 367995 h 1636996"/>
                <a:gd name="connsiteX11" fmla="*/ 1416604 w 1470050"/>
                <a:gd name="connsiteY11" fmla="*/ 371235 h 1636996"/>
                <a:gd name="connsiteX12" fmla="*/ 1424970 w 1470050"/>
                <a:gd name="connsiteY12" fmla="*/ 378138 h 1636996"/>
                <a:gd name="connsiteX13" fmla="*/ 1470050 w 1470050"/>
                <a:gd name="connsiteY13" fmla="*/ 486971 h 1636996"/>
                <a:gd name="connsiteX14" fmla="*/ 1470050 w 1470050"/>
                <a:gd name="connsiteY14" fmla="*/ 1146000 h 1636996"/>
                <a:gd name="connsiteX15" fmla="*/ 1443765 w 1470050"/>
                <a:gd name="connsiteY15" fmla="*/ 1232053 h 1636996"/>
                <a:gd name="connsiteX16" fmla="*/ 1440568 w 1470050"/>
                <a:gd name="connsiteY16" fmla="*/ 1235928 h 1636996"/>
                <a:gd name="connsiteX17" fmla="*/ 1434145 w 1470050"/>
                <a:gd name="connsiteY17" fmla="*/ 1246406 h 1636996"/>
                <a:gd name="connsiteX18" fmla="*/ 1388309 w 1470050"/>
                <a:gd name="connsiteY18" fmla="*/ 1286836 h 1636996"/>
                <a:gd name="connsiteX19" fmla="*/ 817573 w 1470050"/>
                <a:gd name="connsiteY19" fmla="*/ 1616350 h 1636996"/>
                <a:gd name="connsiteX20" fmla="*/ 700781 w 1470050"/>
                <a:gd name="connsiteY20" fmla="*/ 1631726 h 1636996"/>
                <a:gd name="connsiteX21" fmla="*/ 689255 w 1470050"/>
                <a:gd name="connsiteY21" fmla="*/ 1627422 h 1636996"/>
                <a:gd name="connsiteX22" fmla="*/ 682506 w 1470050"/>
                <a:gd name="connsiteY22" fmla="*/ 1625895 h 1636996"/>
                <a:gd name="connsiteX23" fmla="*/ 654080 w 1470050"/>
                <a:gd name="connsiteY23" fmla="*/ 1613094 h 1636996"/>
                <a:gd name="connsiteX24" fmla="*/ 83344 w 1470050"/>
                <a:gd name="connsiteY24" fmla="*/ 1283579 h 1636996"/>
                <a:gd name="connsiteX25" fmla="*/ 73517 w 1470050"/>
                <a:gd name="connsiteY25" fmla="*/ 1276503 h 1636996"/>
                <a:gd name="connsiteX26" fmla="*/ 67858 w 1470050"/>
                <a:gd name="connsiteY26" fmla="*/ 1273432 h 1636996"/>
                <a:gd name="connsiteX27" fmla="*/ 58306 w 1470050"/>
                <a:gd name="connsiteY27" fmla="*/ 1265550 h 1636996"/>
                <a:gd name="connsiteX28" fmla="*/ 58044 w 1470050"/>
                <a:gd name="connsiteY28" fmla="*/ 1265362 h 1636996"/>
                <a:gd name="connsiteX29" fmla="*/ 57937 w 1470050"/>
                <a:gd name="connsiteY29" fmla="*/ 1265246 h 1636996"/>
                <a:gd name="connsiteX30" fmla="*/ 45080 w 1470050"/>
                <a:gd name="connsiteY30" fmla="*/ 1254637 h 1636996"/>
                <a:gd name="connsiteX31" fmla="*/ 0 w 1470050"/>
                <a:gd name="connsiteY31" fmla="*/ 1145805 h 1636996"/>
                <a:gd name="connsiteX32" fmla="*/ 0 w 1470050"/>
                <a:gd name="connsiteY32" fmla="*/ 486776 h 1636996"/>
                <a:gd name="connsiteX33" fmla="*/ 67858 w 1470050"/>
                <a:gd name="connsiteY33" fmla="*/ 359150 h 1636996"/>
                <a:gd name="connsiteX34" fmla="*/ 77885 w 1470050"/>
                <a:gd name="connsiteY34" fmla="*/ 353708 h 1636996"/>
                <a:gd name="connsiteX35" fmla="*/ 83343 w 1470050"/>
                <a:gd name="connsiteY35" fmla="*/ 349777 h 1636996"/>
                <a:gd name="connsiteX36" fmla="*/ 654079 w 1470050"/>
                <a:gd name="connsiteY36" fmla="*/ 20263 h 1636996"/>
                <a:gd name="connsiteX37" fmla="*/ 712010 w 1470050"/>
                <a:gd name="connsiteY37" fmla="*/ 783 h 1636996"/>
                <a:gd name="connsiteX38" fmla="*/ 727702 w 1470050"/>
                <a:gd name="connsiteY38" fmla="*/ 369 h 163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70050" h="1636996">
                  <a:moveTo>
                    <a:pt x="729905" y="0"/>
                  </a:moveTo>
                  <a:lnTo>
                    <a:pt x="735825" y="156"/>
                  </a:lnTo>
                  <a:lnTo>
                    <a:pt x="741747" y="0"/>
                  </a:lnTo>
                  <a:lnTo>
                    <a:pt x="743950" y="369"/>
                  </a:lnTo>
                  <a:lnTo>
                    <a:pt x="759642" y="783"/>
                  </a:lnTo>
                  <a:cubicBezTo>
                    <a:pt x="779482" y="3245"/>
                    <a:pt x="799169" y="9637"/>
                    <a:pt x="817572" y="20263"/>
                  </a:cubicBezTo>
                  <a:lnTo>
                    <a:pt x="1388308" y="349777"/>
                  </a:lnTo>
                  <a:lnTo>
                    <a:pt x="1399765" y="358027"/>
                  </a:lnTo>
                  <a:lnTo>
                    <a:pt x="1402192" y="359344"/>
                  </a:lnTo>
                  <a:lnTo>
                    <a:pt x="1406289" y="362724"/>
                  </a:lnTo>
                  <a:lnTo>
                    <a:pt x="1413608" y="367995"/>
                  </a:lnTo>
                  <a:lnTo>
                    <a:pt x="1416604" y="371235"/>
                  </a:lnTo>
                  <a:lnTo>
                    <a:pt x="1424970" y="378138"/>
                  </a:lnTo>
                  <a:cubicBezTo>
                    <a:pt x="1452823" y="405991"/>
                    <a:pt x="1470050" y="444469"/>
                    <a:pt x="1470050" y="486971"/>
                  </a:cubicBezTo>
                  <a:lnTo>
                    <a:pt x="1470050" y="1146000"/>
                  </a:lnTo>
                  <a:cubicBezTo>
                    <a:pt x="1470050" y="1177876"/>
                    <a:pt x="1460360" y="1207489"/>
                    <a:pt x="1443765" y="1232053"/>
                  </a:cubicBezTo>
                  <a:lnTo>
                    <a:pt x="1440568" y="1235928"/>
                  </a:lnTo>
                  <a:lnTo>
                    <a:pt x="1434145" y="1246406"/>
                  </a:lnTo>
                  <a:cubicBezTo>
                    <a:pt x="1422092" y="1262358"/>
                    <a:pt x="1406713" y="1276210"/>
                    <a:pt x="1388309" y="1286836"/>
                  </a:cubicBezTo>
                  <a:lnTo>
                    <a:pt x="817573" y="1616350"/>
                  </a:lnTo>
                  <a:cubicBezTo>
                    <a:pt x="780765" y="1637601"/>
                    <a:pt x="738829" y="1641921"/>
                    <a:pt x="700781" y="1631726"/>
                  </a:cubicBezTo>
                  <a:lnTo>
                    <a:pt x="689255" y="1627422"/>
                  </a:lnTo>
                  <a:lnTo>
                    <a:pt x="682506" y="1625895"/>
                  </a:lnTo>
                  <a:cubicBezTo>
                    <a:pt x="672804" y="1622661"/>
                    <a:pt x="663282" y="1618406"/>
                    <a:pt x="654080" y="1613094"/>
                  </a:cubicBezTo>
                  <a:lnTo>
                    <a:pt x="83344" y="1283579"/>
                  </a:lnTo>
                  <a:lnTo>
                    <a:pt x="73517" y="1276503"/>
                  </a:lnTo>
                  <a:lnTo>
                    <a:pt x="67858" y="1273432"/>
                  </a:lnTo>
                  <a:lnTo>
                    <a:pt x="58306" y="1265550"/>
                  </a:lnTo>
                  <a:lnTo>
                    <a:pt x="58044" y="1265362"/>
                  </a:lnTo>
                  <a:lnTo>
                    <a:pt x="57937" y="1265246"/>
                  </a:lnTo>
                  <a:lnTo>
                    <a:pt x="45080" y="1254637"/>
                  </a:lnTo>
                  <a:cubicBezTo>
                    <a:pt x="17227" y="1226785"/>
                    <a:pt x="0" y="1188307"/>
                    <a:pt x="0" y="1145805"/>
                  </a:cubicBezTo>
                  <a:lnTo>
                    <a:pt x="0" y="486776"/>
                  </a:lnTo>
                  <a:cubicBezTo>
                    <a:pt x="0" y="433649"/>
                    <a:pt x="26918" y="386809"/>
                    <a:pt x="67858" y="359150"/>
                  </a:cubicBezTo>
                  <a:lnTo>
                    <a:pt x="77885" y="353708"/>
                  </a:lnTo>
                  <a:lnTo>
                    <a:pt x="83343" y="349777"/>
                  </a:lnTo>
                  <a:lnTo>
                    <a:pt x="654079" y="20263"/>
                  </a:lnTo>
                  <a:cubicBezTo>
                    <a:pt x="672483" y="9637"/>
                    <a:pt x="692169" y="3245"/>
                    <a:pt x="712010" y="783"/>
                  </a:cubicBezTo>
                  <a:lnTo>
                    <a:pt x="727702" y="369"/>
                  </a:lnTo>
                  <a:close/>
                </a:path>
              </a:pathLst>
            </a:custGeom>
          </p:spPr>
        </p:pic>
        <p:sp>
          <p:nvSpPr>
            <p:cNvPr id="26" name="任意多边形 25"/>
            <p:cNvSpPr/>
            <p:nvPr/>
          </p:nvSpPr>
          <p:spPr>
            <a:xfrm rot="5400000">
              <a:off x="3954837" y="3585630"/>
              <a:ext cx="1650932" cy="1482564"/>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7626581" y="1674993"/>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7" name="矩形 36"/>
          <p:cNvSpPr/>
          <p:nvPr/>
        </p:nvSpPr>
        <p:spPr>
          <a:xfrm>
            <a:off x="7583040" y="2093091"/>
            <a:ext cx="4902877"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7626581" y="3324657"/>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1" name="矩形 40"/>
          <p:cNvSpPr/>
          <p:nvPr/>
        </p:nvSpPr>
        <p:spPr>
          <a:xfrm>
            <a:off x="7583040" y="3742755"/>
            <a:ext cx="4902877"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7626581" y="496556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3" name="矩形 42"/>
          <p:cNvSpPr/>
          <p:nvPr/>
        </p:nvSpPr>
        <p:spPr>
          <a:xfrm>
            <a:off x="7626582" y="5383659"/>
            <a:ext cx="3465965"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6707085" y="1774375"/>
            <a:ext cx="906422" cy="769441"/>
            <a:chOff x="6489367" y="1774375"/>
            <a:chExt cx="906421" cy="769441"/>
          </a:xfrm>
        </p:grpSpPr>
        <p:sp>
          <p:nvSpPr>
            <p:cNvPr id="32" name="任意多边形 31"/>
            <p:cNvSpPr/>
            <p:nvPr/>
          </p:nvSpPr>
          <p:spPr>
            <a:xfrm>
              <a:off x="6489367" y="1830376"/>
              <a:ext cx="732098" cy="65743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5" name="文本框 44"/>
            <p:cNvSpPr txBox="1"/>
            <p:nvPr/>
          </p:nvSpPr>
          <p:spPr>
            <a:xfrm>
              <a:off x="6582746" y="1774375"/>
              <a:ext cx="813042" cy="769441"/>
            </a:xfrm>
            <a:prstGeom prst="rect">
              <a:avLst/>
            </a:prstGeom>
            <a:noFill/>
          </p:spPr>
          <p:txBody>
            <a:bodyPr wrap="none" rtlCol="0">
              <a:spAutoFit/>
            </a:bodyPr>
            <a:lstStyle/>
            <a:p>
              <a:r>
                <a:rPr lang="en-US" altLang="zh-CN" sz="4400" dirty="0" smtClean="0">
                  <a:solidFill>
                    <a:srgbClr val="2FA598"/>
                  </a:solidFill>
                  <a:latin typeface="Agency FB" panose="020B0503020202020204" pitchFamily="34" charset="0"/>
                </a:rPr>
                <a:t>01</a:t>
              </a:r>
              <a:endParaRPr lang="zh-CN" altLang="en-US" sz="4400" dirty="0">
                <a:solidFill>
                  <a:srgbClr val="2FA598"/>
                </a:solidFill>
                <a:latin typeface="Agency FB" panose="020B0503020202020204" pitchFamily="34" charset="0"/>
              </a:endParaRPr>
            </a:p>
          </p:txBody>
        </p:sp>
      </p:grpSp>
      <p:grpSp>
        <p:nvGrpSpPr>
          <p:cNvPr id="51" name="组合 50"/>
          <p:cNvGrpSpPr/>
          <p:nvPr/>
        </p:nvGrpSpPr>
        <p:grpSpPr>
          <a:xfrm>
            <a:off x="6707091" y="3414638"/>
            <a:ext cx="854325" cy="769441"/>
            <a:chOff x="6489367" y="3414635"/>
            <a:chExt cx="854323" cy="769441"/>
          </a:xfrm>
        </p:grpSpPr>
        <p:sp>
          <p:nvSpPr>
            <p:cNvPr id="38" name="任意多边形 37"/>
            <p:cNvSpPr/>
            <p:nvPr/>
          </p:nvSpPr>
          <p:spPr>
            <a:xfrm>
              <a:off x="6489367" y="3470636"/>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6" name="文本框 45"/>
            <p:cNvSpPr txBox="1"/>
            <p:nvPr/>
          </p:nvSpPr>
          <p:spPr>
            <a:xfrm>
              <a:off x="6530648" y="3414635"/>
              <a:ext cx="813042" cy="769441"/>
            </a:xfrm>
            <a:prstGeom prst="rect">
              <a:avLst/>
            </a:prstGeom>
            <a:noFill/>
          </p:spPr>
          <p:txBody>
            <a:bodyPr wrap="none" rtlCol="0">
              <a:spAutoFit/>
            </a:bodyPr>
            <a:lstStyle/>
            <a:p>
              <a:r>
                <a:rPr lang="en-US" altLang="zh-CN" sz="4400" dirty="0" smtClean="0">
                  <a:solidFill>
                    <a:srgbClr val="2FA598"/>
                  </a:solidFill>
                  <a:latin typeface="Agency FB" panose="020B0503020202020204" pitchFamily="34" charset="0"/>
                </a:rPr>
                <a:t>02</a:t>
              </a:r>
              <a:endParaRPr lang="zh-CN" altLang="en-US" sz="4400" dirty="0">
                <a:solidFill>
                  <a:srgbClr val="2FA598"/>
                </a:solidFill>
                <a:latin typeface="Agency FB" panose="020B0503020202020204" pitchFamily="34" charset="0"/>
              </a:endParaRPr>
            </a:p>
          </p:txBody>
        </p:sp>
      </p:grpSp>
      <p:grpSp>
        <p:nvGrpSpPr>
          <p:cNvPr id="52" name="组合 51"/>
          <p:cNvGrpSpPr/>
          <p:nvPr/>
        </p:nvGrpSpPr>
        <p:grpSpPr>
          <a:xfrm>
            <a:off x="6707085" y="5054899"/>
            <a:ext cx="844706" cy="769441"/>
            <a:chOff x="6489367" y="5054897"/>
            <a:chExt cx="844705" cy="769441"/>
          </a:xfrm>
        </p:grpSpPr>
        <p:sp>
          <p:nvSpPr>
            <p:cNvPr id="39" name="任意多边形 38"/>
            <p:cNvSpPr/>
            <p:nvPr/>
          </p:nvSpPr>
          <p:spPr>
            <a:xfrm>
              <a:off x="6489367" y="5110898"/>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7" name="文本框 46"/>
            <p:cNvSpPr txBox="1"/>
            <p:nvPr/>
          </p:nvSpPr>
          <p:spPr>
            <a:xfrm>
              <a:off x="6521030" y="5054897"/>
              <a:ext cx="813042" cy="769441"/>
            </a:xfrm>
            <a:prstGeom prst="rect">
              <a:avLst/>
            </a:prstGeom>
            <a:noFill/>
          </p:spPr>
          <p:txBody>
            <a:bodyPr wrap="none" rtlCol="0">
              <a:spAutoFit/>
            </a:bodyPr>
            <a:lstStyle/>
            <a:p>
              <a:r>
                <a:rPr lang="en-US" altLang="zh-CN" sz="4400" dirty="0" smtClean="0">
                  <a:solidFill>
                    <a:srgbClr val="2FA598"/>
                  </a:solidFill>
                  <a:latin typeface="Agency FB" panose="020B0503020202020204" pitchFamily="34" charset="0"/>
                </a:rPr>
                <a:t>03</a:t>
              </a:r>
              <a:endParaRPr lang="zh-CN" altLang="en-US" sz="4400" dirty="0">
                <a:solidFill>
                  <a:srgbClr val="2FA598"/>
                </a:solidFill>
                <a:latin typeface="Agency FB" panose="020B0503020202020204" pitchFamily="34" charset="0"/>
              </a:endParaRPr>
            </a:p>
          </p:txBody>
        </p:sp>
      </p:grpSp>
      <p:sp>
        <p:nvSpPr>
          <p:cNvPr id="68" name="文本框 67"/>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70" name="组合 69"/>
          <p:cNvGrpSpPr/>
          <p:nvPr/>
        </p:nvGrpSpPr>
        <p:grpSpPr>
          <a:xfrm>
            <a:off x="207780" y="101257"/>
            <a:ext cx="891120" cy="778226"/>
            <a:chOff x="283980" y="301282"/>
            <a:chExt cx="891119"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Scale>
                                      <p:cBhvr>
                                        <p:cTn id="1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8"/>
                                        </p:tgtEl>
                                        <p:attrNameLst>
                                          <p:attrName>ppt_x</p:attrName>
                                          <p:attrName>ppt_y</p:attrName>
                                        </p:attrNameLst>
                                      </p:cBhvr>
                                    </p:animMotion>
                                    <p:animEffect transition="in" filter="fade">
                                      <p:cBhvr>
                                        <p:cTn id="15" dur="1000"/>
                                        <p:tgtEl>
                                          <p:spTgt spid="5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600"/>
                                        <p:tgtEl>
                                          <p:spTgt spid="53"/>
                                        </p:tgtEl>
                                      </p:cBhvr>
                                    </p:animEffect>
                                    <p:anim calcmode="lin" valueType="num">
                                      <p:cBhvr>
                                        <p:cTn id="20" dur="600" fill="hold"/>
                                        <p:tgtEl>
                                          <p:spTgt spid="53"/>
                                        </p:tgtEl>
                                        <p:attrNameLst>
                                          <p:attrName>ppt_x</p:attrName>
                                        </p:attrNameLst>
                                      </p:cBhvr>
                                      <p:tavLst>
                                        <p:tav tm="0">
                                          <p:val>
                                            <p:strVal val="#ppt_x"/>
                                          </p:val>
                                        </p:tav>
                                        <p:tav tm="100000">
                                          <p:val>
                                            <p:strVal val="#ppt_x"/>
                                          </p:val>
                                        </p:tav>
                                      </p:tavLst>
                                    </p:anim>
                                    <p:anim calcmode="lin" valueType="num">
                                      <p:cBhvr>
                                        <p:cTn id="21" dur="600" fill="hold"/>
                                        <p:tgtEl>
                                          <p:spTgt spid="53"/>
                                        </p:tgtEl>
                                        <p:attrNameLst>
                                          <p:attrName>ppt_y</p:attrName>
                                        </p:attrNameLst>
                                      </p:cBhvr>
                                      <p:tavLst>
                                        <p:tav tm="0">
                                          <p:val>
                                            <p:strVal val="#ppt_y+.1"/>
                                          </p:val>
                                        </p:tav>
                                        <p:tav tm="100000">
                                          <p:val>
                                            <p:strVal val="#ppt_y"/>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2500"/>
                            </p:stCondLst>
                            <p:childTnLst>
                              <p:par>
                                <p:cTn id="32" presetID="52" presetClass="entr" presetSubtype="0"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animScale>
                                      <p:cBhvr>
                                        <p:cTn id="34"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67"/>
                                        </p:tgtEl>
                                        <p:attrNameLst>
                                          <p:attrName>ppt_x</p:attrName>
                                          <p:attrName>ppt_y</p:attrName>
                                        </p:attrNameLst>
                                      </p:cBhvr>
                                    </p:animMotion>
                                    <p:animEffect transition="in" filter="fade">
                                      <p:cBhvr>
                                        <p:cTn id="36" dur="1000"/>
                                        <p:tgtEl>
                                          <p:spTgt spid="67"/>
                                        </p:tgtEl>
                                      </p:cBhvr>
                                    </p:animEffect>
                                  </p:childTnLst>
                                </p:cTn>
                              </p:par>
                            </p:childTnLst>
                          </p:cTn>
                        </p:par>
                        <p:par>
                          <p:cTn id="37" fill="hold">
                            <p:stCondLst>
                              <p:cond delay="3500"/>
                            </p:stCondLst>
                            <p:childTnLst>
                              <p:par>
                                <p:cTn id="38" presetID="42" presetClass="entr" presetSubtype="0"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600"/>
                                        <p:tgtEl>
                                          <p:spTgt spid="51"/>
                                        </p:tgtEl>
                                      </p:cBhvr>
                                    </p:animEffect>
                                    <p:anim calcmode="lin" valueType="num">
                                      <p:cBhvr>
                                        <p:cTn id="41" dur="600" fill="hold"/>
                                        <p:tgtEl>
                                          <p:spTgt spid="51"/>
                                        </p:tgtEl>
                                        <p:attrNameLst>
                                          <p:attrName>ppt_x</p:attrName>
                                        </p:attrNameLst>
                                      </p:cBhvr>
                                      <p:tavLst>
                                        <p:tav tm="0">
                                          <p:val>
                                            <p:strVal val="#ppt_x"/>
                                          </p:val>
                                        </p:tav>
                                        <p:tav tm="100000">
                                          <p:val>
                                            <p:strVal val="#ppt_x"/>
                                          </p:val>
                                        </p:tav>
                                      </p:tavLst>
                                    </p:anim>
                                    <p:anim calcmode="lin" valueType="num">
                                      <p:cBhvr>
                                        <p:cTn id="42" dur="600" fill="hold"/>
                                        <p:tgtEl>
                                          <p:spTgt spid="51"/>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500"/>
                                        <p:tgtEl>
                                          <p:spTgt spid="41"/>
                                        </p:tgtEl>
                                        <p:attrNameLst>
                                          <p:attrName>ppt_x</p:attrName>
                                        </p:attrNameLst>
                                      </p:cBhvr>
                                      <p:tavLst>
                                        <p:tav tm="0">
                                          <p:val>
                                            <p:strVal val="#ppt_x-#ppt_w*1.125000"/>
                                          </p:val>
                                        </p:tav>
                                        <p:tav tm="100000">
                                          <p:val>
                                            <p:strVal val="#ppt_x"/>
                                          </p:val>
                                        </p:tav>
                                      </p:tavLst>
                                    </p:anim>
                                    <p:animEffect transition="in" filter="wipe(right)">
                                      <p:cBhvr>
                                        <p:cTn id="51" dur="500"/>
                                        <p:tgtEl>
                                          <p:spTgt spid="41"/>
                                        </p:tgtEl>
                                      </p:cBhvr>
                                    </p:animEffect>
                                  </p:childTnLst>
                                </p:cTn>
                              </p:par>
                            </p:childTnLst>
                          </p:cTn>
                        </p:par>
                        <p:par>
                          <p:cTn id="52" fill="hold">
                            <p:stCondLst>
                              <p:cond delay="4500"/>
                            </p:stCondLst>
                            <p:childTnLst>
                              <p:par>
                                <p:cTn id="53" presetID="52" presetClass="entr" presetSubtype="0" fill="hold" nodeType="afterEffect">
                                  <p:stCondLst>
                                    <p:cond delay="0"/>
                                  </p:stCondLst>
                                  <p:childTnLst>
                                    <p:set>
                                      <p:cBhvr>
                                        <p:cTn id="54" dur="1" fill="hold">
                                          <p:stCondLst>
                                            <p:cond delay="0"/>
                                          </p:stCondLst>
                                        </p:cTn>
                                        <p:tgtEl>
                                          <p:spTgt spid="63"/>
                                        </p:tgtEl>
                                        <p:attrNameLst>
                                          <p:attrName>style.visibility</p:attrName>
                                        </p:attrNameLst>
                                      </p:cBhvr>
                                      <p:to>
                                        <p:strVal val="visible"/>
                                      </p:to>
                                    </p:set>
                                    <p:animScale>
                                      <p:cBhvr>
                                        <p:cTn id="55"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63"/>
                                        </p:tgtEl>
                                        <p:attrNameLst>
                                          <p:attrName>ppt_x</p:attrName>
                                          <p:attrName>ppt_y</p:attrName>
                                        </p:attrNameLst>
                                      </p:cBhvr>
                                    </p:animMotion>
                                    <p:animEffect transition="in" filter="fade">
                                      <p:cBhvr>
                                        <p:cTn id="57" dur="1000"/>
                                        <p:tgtEl>
                                          <p:spTgt spid="63"/>
                                        </p:tgtEl>
                                      </p:cBhvr>
                                    </p:animEffect>
                                  </p:childTnLst>
                                </p:cTn>
                              </p:par>
                            </p:childTnLst>
                          </p:cTn>
                        </p:par>
                        <p:par>
                          <p:cTn id="58" fill="hold">
                            <p:stCondLst>
                              <p:cond delay="5500"/>
                            </p:stCondLst>
                            <p:childTnLst>
                              <p:par>
                                <p:cTn id="59" presetID="42" presetClass="entr" presetSubtype="0" fill="hold"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600"/>
                                        <p:tgtEl>
                                          <p:spTgt spid="52"/>
                                        </p:tgtEl>
                                      </p:cBhvr>
                                    </p:animEffect>
                                    <p:anim calcmode="lin" valueType="num">
                                      <p:cBhvr>
                                        <p:cTn id="62" dur="600" fill="hold"/>
                                        <p:tgtEl>
                                          <p:spTgt spid="52"/>
                                        </p:tgtEl>
                                        <p:attrNameLst>
                                          <p:attrName>ppt_x</p:attrName>
                                        </p:attrNameLst>
                                      </p:cBhvr>
                                      <p:tavLst>
                                        <p:tav tm="0">
                                          <p:val>
                                            <p:strVal val="#ppt_x"/>
                                          </p:val>
                                        </p:tav>
                                        <p:tav tm="100000">
                                          <p:val>
                                            <p:strVal val="#ppt_x"/>
                                          </p:val>
                                        </p:tav>
                                      </p:tavLst>
                                    </p:anim>
                                    <p:anim calcmode="lin" valueType="num">
                                      <p:cBhvr>
                                        <p:cTn id="63" dur="600" fill="hold"/>
                                        <p:tgtEl>
                                          <p:spTgt spid="52"/>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p:cTn id="66" dur="500" fill="hold"/>
                                        <p:tgtEl>
                                          <p:spTgt spid="42"/>
                                        </p:tgtEl>
                                        <p:attrNameLst>
                                          <p:attrName>ppt_w</p:attrName>
                                        </p:attrNameLst>
                                      </p:cBhvr>
                                      <p:tavLst>
                                        <p:tav tm="0">
                                          <p:val>
                                            <p:fltVal val="0"/>
                                          </p:val>
                                        </p:tav>
                                        <p:tav tm="100000">
                                          <p:val>
                                            <p:strVal val="#ppt_w"/>
                                          </p:val>
                                        </p:tav>
                                      </p:tavLst>
                                    </p:anim>
                                    <p:anim calcmode="lin" valueType="num">
                                      <p:cBhvr>
                                        <p:cTn id="67" dur="500" fill="hold"/>
                                        <p:tgtEl>
                                          <p:spTgt spid="42"/>
                                        </p:tgtEl>
                                        <p:attrNameLst>
                                          <p:attrName>ppt_h</p:attrName>
                                        </p:attrNameLst>
                                      </p:cBhvr>
                                      <p:tavLst>
                                        <p:tav tm="0">
                                          <p:val>
                                            <p:fltVal val="0"/>
                                          </p:val>
                                        </p:tav>
                                        <p:tav tm="100000">
                                          <p:val>
                                            <p:strVal val="#ppt_h"/>
                                          </p:val>
                                        </p:tav>
                                      </p:tavLst>
                                    </p:anim>
                                    <p:animEffect transition="in" filter="fade">
                                      <p:cBhvr>
                                        <p:cTn id="68" dur="500"/>
                                        <p:tgtEl>
                                          <p:spTgt spid="42"/>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p:tgtEl>
                                          <p:spTgt spid="43"/>
                                        </p:tgtEl>
                                        <p:attrNameLst>
                                          <p:attrName>ppt_x</p:attrName>
                                        </p:attrNameLst>
                                      </p:cBhvr>
                                      <p:tavLst>
                                        <p:tav tm="0">
                                          <p:val>
                                            <p:strVal val="#ppt_x-#ppt_w*1.125000"/>
                                          </p:val>
                                        </p:tav>
                                        <p:tav tm="100000">
                                          <p:val>
                                            <p:strVal val="#ppt_x"/>
                                          </p:val>
                                        </p:tav>
                                      </p:tavLst>
                                    </p:anim>
                                    <p:animEffect transition="in" filter="wipe(right)">
                                      <p:cBhvr>
                                        <p:cTn id="7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0" y="101257"/>
            <a:ext cx="891120" cy="778226"/>
            <a:chOff x="283980" y="301282"/>
            <a:chExt cx="891119"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grpSp>
        <p:nvGrpSpPr>
          <p:cNvPr id="27" name="组合 26"/>
          <p:cNvGrpSpPr/>
          <p:nvPr/>
        </p:nvGrpSpPr>
        <p:grpSpPr>
          <a:xfrm>
            <a:off x="4367588" y="2339373"/>
            <a:ext cx="1430659" cy="1593132"/>
            <a:chOff x="4566926" y="2539398"/>
            <a:chExt cx="1430659" cy="1593132"/>
          </a:xfrm>
        </p:grpSpPr>
        <p:sp>
          <p:nvSpPr>
            <p:cNvPr id="10" name="任意多边形 9"/>
            <p:cNvSpPr/>
            <p:nvPr/>
          </p:nvSpPr>
          <p:spPr>
            <a:xfrm rot="5400000">
              <a:off x="4485690" y="2620634"/>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803"/>
            <p:cNvSpPr/>
            <p:nvPr/>
          </p:nvSpPr>
          <p:spPr bwMode="auto">
            <a:xfrm>
              <a:off x="4861296" y="2935438"/>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6003328" y="2518483"/>
            <a:ext cx="792381" cy="882368"/>
            <a:chOff x="6202666" y="2718508"/>
            <a:chExt cx="792381" cy="882368"/>
          </a:xfrm>
        </p:grpSpPr>
        <p:sp>
          <p:nvSpPr>
            <p:cNvPr id="13" name="任意多边形 12"/>
            <p:cNvSpPr/>
            <p:nvPr/>
          </p:nvSpPr>
          <p:spPr>
            <a:xfrm rot="5400000">
              <a:off x="6157673" y="2763501"/>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343274" y="2947322"/>
              <a:ext cx="521320" cy="424738"/>
              <a:chOff x="8323263" y="-182563"/>
              <a:chExt cx="754063" cy="614364"/>
            </a:xfrm>
            <a:solidFill>
              <a:srgbClr val="2FA598"/>
            </a:solidFill>
          </p:grpSpPr>
          <p:sp>
            <p:nvSpPr>
              <p:cNvPr id="1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8027008" y="3400851"/>
            <a:ext cx="792381" cy="882368"/>
            <a:chOff x="8226347" y="3600876"/>
            <a:chExt cx="792381" cy="882368"/>
          </a:xfrm>
        </p:grpSpPr>
        <p:sp>
          <p:nvSpPr>
            <p:cNvPr id="16" name="任意多边形 15"/>
            <p:cNvSpPr/>
            <p:nvPr/>
          </p:nvSpPr>
          <p:spPr>
            <a:xfrm rot="5400000">
              <a:off x="8181354" y="3645869"/>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810"/>
            <p:cNvSpPr>
              <a:spLocks noEditPoints="1"/>
            </p:cNvSpPr>
            <p:nvPr/>
          </p:nvSpPr>
          <p:spPr bwMode="auto">
            <a:xfrm>
              <a:off x="8383880" y="3863791"/>
              <a:ext cx="477316" cy="356536"/>
            </a:xfrm>
            <a:custGeom>
              <a:avLst/>
              <a:gdLst>
                <a:gd name="T0" fmla="*/ 160 w 174"/>
                <a:gd name="T1" fmla="*/ 97 h 130"/>
                <a:gd name="T2" fmla="*/ 14 w 174"/>
                <a:gd name="T3" fmla="*/ 97 h 130"/>
                <a:gd name="T4" fmla="*/ 3 w 174"/>
                <a:gd name="T5" fmla="*/ 118 h 130"/>
                <a:gd name="T6" fmla="*/ 171 w 174"/>
                <a:gd name="T7" fmla="*/ 118 h 130"/>
                <a:gd name="T8" fmla="*/ 160 w 174"/>
                <a:gd name="T9" fmla="*/ 97 h 130"/>
                <a:gd name="T10" fmla="*/ 69 w 174"/>
                <a:gd name="T11" fmla="*/ 113 h 130"/>
                <a:gd name="T12" fmla="*/ 73 w 174"/>
                <a:gd name="T13" fmla="*/ 105 h 130"/>
                <a:gd name="T14" fmla="*/ 101 w 174"/>
                <a:gd name="T15" fmla="*/ 105 h 130"/>
                <a:gd name="T16" fmla="*/ 105 w 174"/>
                <a:gd name="T17" fmla="*/ 113 h 130"/>
                <a:gd name="T18" fmla="*/ 69 w 174"/>
                <a:gd name="T19" fmla="*/ 113 h 130"/>
                <a:gd name="T20" fmla="*/ 157 w 174"/>
                <a:gd name="T21" fmla="*/ 92 h 130"/>
                <a:gd name="T22" fmla="*/ 157 w 174"/>
                <a:gd name="T23" fmla="*/ 92 h 130"/>
                <a:gd name="T24" fmla="*/ 157 w 174"/>
                <a:gd name="T25" fmla="*/ 91 h 130"/>
                <a:gd name="T26" fmla="*/ 157 w 174"/>
                <a:gd name="T27" fmla="*/ 4 h 130"/>
                <a:gd name="T28" fmla="*/ 153 w 174"/>
                <a:gd name="T29" fmla="*/ 0 h 130"/>
                <a:gd name="T30" fmla="*/ 21 w 174"/>
                <a:gd name="T31" fmla="*/ 0 h 130"/>
                <a:gd name="T32" fmla="*/ 17 w 174"/>
                <a:gd name="T33" fmla="*/ 4 h 130"/>
                <a:gd name="T34" fmla="*/ 17 w 174"/>
                <a:gd name="T35" fmla="*/ 91 h 130"/>
                <a:gd name="T36" fmla="*/ 17 w 174"/>
                <a:gd name="T37" fmla="*/ 92 h 130"/>
                <a:gd name="T38" fmla="*/ 17 w 174"/>
                <a:gd name="T39" fmla="*/ 92 h 130"/>
                <a:gd name="T40" fmla="*/ 16 w 174"/>
                <a:gd name="T41" fmla="*/ 92 h 130"/>
                <a:gd name="T42" fmla="*/ 158 w 174"/>
                <a:gd name="T43" fmla="*/ 92 h 130"/>
                <a:gd name="T44" fmla="*/ 157 w 174"/>
                <a:gd name="T45" fmla="*/ 92 h 130"/>
                <a:gd name="T46" fmla="*/ 147 w 174"/>
                <a:gd name="T47" fmla="*/ 85 h 130"/>
                <a:gd name="T48" fmla="*/ 27 w 174"/>
                <a:gd name="T49" fmla="*/ 85 h 130"/>
                <a:gd name="T50" fmla="*/ 27 w 174"/>
                <a:gd name="T51" fmla="*/ 10 h 130"/>
                <a:gd name="T52" fmla="*/ 147 w 174"/>
                <a:gd name="T53" fmla="*/ 10 h 130"/>
                <a:gd name="T54" fmla="*/ 147 w 174"/>
                <a:gd name="T55" fmla="*/ 85 h 130"/>
                <a:gd name="T56" fmla="*/ 173 w 174"/>
                <a:gd name="T57" fmla="*/ 123 h 130"/>
                <a:gd name="T58" fmla="*/ 1 w 174"/>
                <a:gd name="T59" fmla="*/ 123 h 130"/>
                <a:gd name="T60" fmla="*/ 0 w 174"/>
                <a:gd name="T61" fmla="*/ 124 h 130"/>
                <a:gd name="T62" fmla="*/ 4 w 174"/>
                <a:gd name="T63" fmla="*/ 130 h 130"/>
                <a:gd name="T64" fmla="*/ 170 w 174"/>
                <a:gd name="T65" fmla="*/ 130 h 130"/>
                <a:gd name="T66" fmla="*/ 174 w 174"/>
                <a:gd name="T67" fmla="*/ 124 h 130"/>
                <a:gd name="T68" fmla="*/ 173 w 174"/>
                <a:gd name="T69" fmla="*/ 12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30">
                  <a:moveTo>
                    <a:pt x="160" y="97"/>
                  </a:moveTo>
                  <a:cubicBezTo>
                    <a:pt x="14" y="97"/>
                    <a:pt x="14" y="97"/>
                    <a:pt x="14" y="97"/>
                  </a:cubicBezTo>
                  <a:cubicBezTo>
                    <a:pt x="3" y="118"/>
                    <a:pt x="3" y="118"/>
                    <a:pt x="3" y="118"/>
                  </a:cubicBezTo>
                  <a:cubicBezTo>
                    <a:pt x="171" y="118"/>
                    <a:pt x="171" y="118"/>
                    <a:pt x="171" y="118"/>
                  </a:cubicBezTo>
                  <a:lnTo>
                    <a:pt x="160" y="97"/>
                  </a:lnTo>
                  <a:close/>
                  <a:moveTo>
                    <a:pt x="69" y="113"/>
                  </a:moveTo>
                  <a:cubicBezTo>
                    <a:pt x="73" y="105"/>
                    <a:pt x="73" y="105"/>
                    <a:pt x="73" y="105"/>
                  </a:cubicBezTo>
                  <a:cubicBezTo>
                    <a:pt x="101" y="105"/>
                    <a:pt x="101" y="105"/>
                    <a:pt x="101" y="105"/>
                  </a:cubicBezTo>
                  <a:cubicBezTo>
                    <a:pt x="105" y="113"/>
                    <a:pt x="105" y="113"/>
                    <a:pt x="105" y="113"/>
                  </a:cubicBezTo>
                  <a:lnTo>
                    <a:pt x="69" y="113"/>
                  </a:lnTo>
                  <a:close/>
                  <a:moveTo>
                    <a:pt x="157" y="92"/>
                  </a:moveTo>
                  <a:cubicBezTo>
                    <a:pt x="157" y="92"/>
                    <a:pt x="157" y="92"/>
                    <a:pt x="157" y="92"/>
                  </a:cubicBezTo>
                  <a:cubicBezTo>
                    <a:pt x="157" y="92"/>
                    <a:pt x="157" y="92"/>
                    <a:pt x="157" y="91"/>
                  </a:cubicBezTo>
                  <a:cubicBezTo>
                    <a:pt x="157" y="4"/>
                    <a:pt x="157" y="4"/>
                    <a:pt x="157" y="4"/>
                  </a:cubicBezTo>
                  <a:cubicBezTo>
                    <a:pt x="157" y="2"/>
                    <a:pt x="156" y="0"/>
                    <a:pt x="153" y="0"/>
                  </a:cubicBezTo>
                  <a:cubicBezTo>
                    <a:pt x="21" y="0"/>
                    <a:pt x="21" y="0"/>
                    <a:pt x="21" y="0"/>
                  </a:cubicBezTo>
                  <a:cubicBezTo>
                    <a:pt x="18" y="0"/>
                    <a:pt x="17" y="2"/>
                    <a:pt x="17" y="4"/>
                  </a:cubicBezTo>
                  <a:cubicBezTo>
                    <a:pt x="17" y="91"/>
                    <a:pt x="17" y="91"/>
                    <a:pt x="17" y="91"/>
                  </a:cubicBezTo>
                  <a:cubicBezTo>
                    <a:pt x="17" y="92"/>
                    <a:pt x="17" y="92"/>
                    <a:pt x="17" y="92"/>
                  </a:cubicBezTo>
                  <a:cubicBezTo>
                    <a:pt x="17" y="92"/>
                    <a:pt x="17" y="92"/>
                    <a:pt x="17" y="92"/>
                  </a:cubicBezTo>
                  <a:cubicBezTo>
                    <a:pt x="16" y="92"/>
                    <a:pt x="16" y="92"/>
                    <a:pt x="16" y="92"/>
                  </a:cubicBezTo>
                  <a:cubicBezTo>
                    <a:pt x="158" y="92"/>
                    <a:pt x="158" y="92"/>
                    <a:pt x="158" y="92"/>
                  </a:cubicBezTo>
                  <a:lnTo>
                    <a:pt x="157" y="92"/>
                  </a:lnTo>
                  <a:close/>
                  <a:moveTo>
                    <a:pt x="147" y="85"/>
                  </a:moveTo>
                  <a:cubicBezTo>
                    <a:pt x="27" y="85"/>
                    <a:pt x="27" y="85"/>
                    <a:pt x="27" y="85"/>
                  </a:cubicBezTo>
                  <a:cubicBezTo>
                    <a:pt x="27" y="10"/>
                    <a:pt x="27" y="10"/>
                    <a:pt x="27" y="10"/>
                  </a:cubicBezTo>
                  <a:cubicBezTo>
                    <a:pt x="147" y="10"/>
                    <a:pt x="147" y="10"/>
                    <a:pt x="147" y="10"/>
                  </a:cubicBezTo>
                  <a:lnTo>
                    <a:pt x="147" y="85"/>
                  </a:lnTo>
                  <a:close/>
                  <a:moveTo>
                    <a:pt x="173" y="123"/>
                  </a:moveTo>
                  <a:cubicBezTo>
                    <a:pt x="1" y="123"/>
                    <a:pt x="1" y="123"/>
                    <a:pt x="1" y="123"/>
                  </a:cubicBezTo>
                  <a:cubicBezTo>
                    <a:pt x="0" y="124"/>
                    <a:pt x="0" y="124"/>
                    <a:pt x="0" y="124"/>
                  </a:cubicBezTo>
                  <a:cubicBezTo>
                    <a:pt x="0" y="126"/>
                    <a:pt x="2" y="130"/>
                    <a:pt x="4" y="130"/>
                  </a:cubicBezTo>
                  <a:cubicBezTo>
                    <a:pt x="170" y="130"/>
                    <a:pt x="170" y="130"/>
                    <a:pt x="170" y="130"/>
                  </a:cubicBezTo>
                  <a:cubicBezTo>
                    <a:pt x="172" y="130"/>
                    <a:pt x="174" y="126"/>
                    <a:pt x="174" y="124"/>
                  </a:cubicBezTo>
                  <a:lnTo>
                    <a:pt x="173" y="123"/>
                  </a:ln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14" name="组合 13"/>
          <p:cNvGrpSpPr/>
          <p:nvPr/>
        </p:nvGrpSpPr>
        <p:grpSpPr>
          <a:xfrm>
            <a:off x="6438305" y="3166385"/>
            <a:ext cx="1430659" cy="1593132"/>
            <a:chOff x="6438305" y="3166385"/>
            <a:chExt cx="1430659" cy="1593132"/>
          </a:xfrm>
        </p:grpSpPr>
        <p:sp>
          <p:nvSpPr>
            <p:cNvPr id="15" name="任意多边形 14"/>
            <p:cNvSpPr/>
            <p:nvPr/>
          </p:nvSpPr>
          <p:spPr>
            <a:xfrm rot="5400000">
              <a:off x="6357069" y="3247621"/>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817"/>
            <p:cNvSpPr>
              <a:spLocks noEditPoints="1"/>
            </p:cNvSpPr>
            <p:nvPr/>
          </p:nvSpPr>
          <p:spPr bwMode="auto">
            <a:xfrm>
              <a:off x="6728188" y="3538535"/>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3599253" y="3693254"/>
            <a:ext cx="1211563" cy="1349153"/>
            <a:chOff x="3599253" y="3693252"/>
            <a:chExt cx="1211562" cy="1349153"/>
          </a:xfrm>
        </p:grpSpPr>
        <p:sp>
          <p:nvSpPr>
            <p:cNvPr id="11" name="任意多边形 10"/>
            <p:cNvSpPr/>
            <p:nvPr/>
          </p:nvSpPr>
          <p:spPr>
            <a:xfrm rot="5400000">
              <a:off x="3530457" y="3762048"/>
              <a:ext cx="1349153" cy="12115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895"/>
            <p:cNvSpPr/>
            <p:nvPr/>
          </p:nvSpPr>
          <p:spPr bwMode="auto">
            <a:xfrm>
              <a:off x="3874833" y="4020302"/>
              <a:ext cx="660400" cy="644525"/>
            </a:xfrm>
            <a:custGeom>
              <a:avLst/>
              <a:gdLst>
                <a:gd name="T0" fmla="*/ 169 w 176"/>
                <a:gd name="T1" fmla="*/ 81 h 172"/>
                <a:gd name="T2" fmla="*/ 94 w 176"/>
                <a:gd name="T3" fmla="*/ 81 h 172"/>
                <a:gd name="T4" fmla="*/ 94 w 176"/>
                <a:gd name="T5" fmla="*/ 49 h 172"/>
                <a:gd name="T6" fmla="*/ 80 w 176"/>
                <a:gd name="T7" fmla="*/ 15 h 172"/>
                <a:gd name="T8" fmla="*/ 47 w 176"/>
                <a:gd name="T9" fmla="*/ 0 h 172"/>
                <a:gd name="T10" fmla="*/ 14 w 176"/>
                <a:gd name="T11" fmla="*/ 15 h 172"/>
                <a:gd name="T12" fmla="*/ 0 w 176"/>
                <a:gd name="T13" fmla="*/ 49 h 172"/>
                <a:gd name="T14" fmla="*/ 0 w 176"/>
                <a:gd name="T15" fmla="*/ 91 h 172"/>
                <a:gd name="T16" fmla="*/ 25 w 176"/>
                <a:gd name="T17" fmla="*/ 91 h 172"/>
                <a:gd name="T18" fmla="*/ 25 w 176"/>
                <a:gd name="T19" fmla="*/ 86 h 172"/>
                <a:gd name="T20" fmla="*/ 10 w 176"/>
                <a:gd name="T21" fmla="*/ 71 h 172"/>
                <a:gd name="T22" fmla="*/ 25 w 176"/>
                <a:gd name="T23" fmla="*/ 71 h 172"/>
                <a:gd name="T24" fmla="*/ 25 w 176"/>
                <a:gd name="T25" fmla="*/ 49 h 172"/>
                <a:gd name="T26" fmla="*/ 31 w 176"/>
                <a:gd name="T27" fmla="*/ 32 h 172"/>
                <a:gd name="T28" fmla="*/ 47 w 176"/>
                <a:gd name="T29" fmla="*/ 25 h 172"/>
                <a:gd name="T30" fmla="*/ 62 w 176"/>
                <a:gd name="T31" fmla="*/ 32 h 172"/>
                <a:gd name="T32" fmla="*/ 69 w 176"/>
                <a:gd name="T33" fmla="*/ 49 h 172"/>
                <a:gd name="T34" fmla="*/ 69 w 176"/>
                <a:gd name="T35" fmla="*/ 81 h 172"/>
                <a:gd name="T36" fmla="*/ 59 w 176"/>
                <a:gd name="T37" fmla="*/ 81 h 172"/>
                <a:gd name="T38" fmla="*/ 52 w 176"/>
                <a:gd name="T39" fmla="*/ 87 h 172"/>
                <a:gd name="T40" fmla="*/ 52 w 176"/>
                <a:gd name="T41" fmla="*/ 165 h 172"/>
                <a:gd name="T42" fmla="*/ 59 w 176"/>
                <a:gd name="T43" fmla="*/ 172 h 172"/>
                <a:gd name="T44" fmla="*/ 169 w 176"/>
                <a:gd name="T45" fmla="*/ 172 h 172"/>
                <a:gd name="T46" fmla="*/ 176 w 176"/>
                <a:gd name="T47" fmla="*/ 165 h 172"/>
                <a:gd name="T48" fmla="*/ 176 w 176"/>
                <a:gd name="T49" fmla="*/ 87 h 172"/>
                <a:gd name="T50" fmla="*/ 169 w 176"/>
                <a:gd name="T51" fmla="*/ 8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72">
                  <a:moveTo>
                    <a:pt x="169" y="81"/>
                  </a:moveTo>
                  <a:cubicBezTo>
                    <a:pt x="94" y="81"/>
                    <a:pt x="94" y="81"/>
                    <a:pt x="94" y="81"/>
                  </a:cubicBezTo>
                  <a:cubicBezTo>
                    <a:pt x="94" y="49"/>
                    <a:pt x="94" y="49"/>
                    <a:pt x="94" y="49"/>
                  </a:cubicBezTo>
                  <a:cubicBezTo>
                    <a:pt x="94" y="36"/>
                    <a:pt x="89" y="24"/>
                    <a:pt x="80" y="15"/>
                  </a:cubicBezTo>
                  <a:cubicBezTo>
                    <a:pt x="72" y="6"/>
                    <a:pt x="60" y="0"/>
                    <a:pt x="47" y="0"/>
                  </a:cubicBezTo>
                  <a:cubicBezTo>
                    <a:pt x="34" y="0"/>
                    <a:pt x="22" y="6"/>
                    <a:pt x="14" y="15"/>
                  </a:cubicBezTo>
                  <a:cubicBezTo>
                    <a:pt x="5" y="24"/>
                    <a:pt x="0" y="36"/>
                    <a:pt x="0" y="49"/>
                  </a:cubicBezTo>
                  <a:cubicBezTo>
                    <a:pt x="0" y="91"/>
                    <a:pt x="0" y="91"/>
                    <a:pt x="0" y="91"/>
                  </a:cubicBezTo>
                  <a:cubicBezTo>
                    <a:pt x="25" y="91"/>
                    <a:pt x="25" y="91"/>
                    <a:pt x="25" y="91"/>
                  </a:cubicBezTo>
                  <a:cubicBezTo>
                    <a:pt x="25" y="86"/>
                    <a:pt x="25" y="86"/>
                    <a:pt x="25" y="86"/>
                  </a:cubicBezTo>
                  <a:cubicBezTo>
                    <a:pt x="10" y="71"/>
                    <a:pt x="10" y="71"/>
                    <a:pt x="10" y="71"/>
                  </a:cubicBezTo>
                  <a:cubicBezTo>
                    <a:pt x="25" y="71"/>
                    <a:pt x="25" y="71"/>
                    <a:pt x="25" y="71"/>
                  </a:cubicBezTo>
                  <a:cubicBezTo>
                    <a:pt x="25" y="49"/>
                    <a:pt x="25" y="49"/>
                    <a:pt x="25" y="49"/>
                  </a:cubicBezTo>
                  <a:cubicBezTo>
                    <a:pt x="25" y="42"/>
                    <a:pt x="27" y="36"/>
                    <a:pt x="31" y="32"/>
                  </a:cubicBezTo>
                  <a:cubicBezTo>
                    <a:pt x="36" y="27"/>
                    <a:pt x="41" y="25"/>
                    <a:pt x="47" y="25"/>
                  </a:cubicBezTo>
                  <a:cubicBezTo>
                    <a:pt x="53" y="25"/>
                    <a:pt x="58" y="27"/>
                    <a:pt x="62" y="32"/>
                  </a:cubicBezTo>
                  <a:cubicBezTo>
                    <a:pt x="67" y="36"/>
                    <a:pt x="69" y="42"/>
                    <a:pt x="69" y="49"/>
                  </a:cubicBezTo>
                  <a:cubicBezTo>
                    <a:pt x="69" y="81"/>
                    <a:pt x="69" y="81"/>
                    <a:pt x="69" y="81"/>
                  </a:cubicBezTo>
                  <a:cubicBezTo>
                    <a:pt x="59" y="81"/>
                    <a:pt x="59" y="81"/>
                    <a:pt x="59" y="81"/>
                  </a:cubicBezTo>
                  <a:cubicBezTo>
                    <a:pt x="55" y="81"/>
                    <a:pt x="52" y="84"/>
                    <a:pt x="52" y="87"/>
                  </a:cubicBezTo>
                  <a:cubicBezTo>
                    <a:pt x="52" y="165"/>
                    <a:pt x="52" y="165"/>
                    <a:pt x="52" y="165"/>
                  </a:cubicBezTo>
                  <a:cubicBezTo>
                    <a:pt x="52" y="169"/>
                    <a:pt x="55" y="172"/>
                    <a:pt x="59" y="172"/>
                  </a:cubicBezTo>
                  <a:cubicBezTo>
                    <a:pt x="169" y="172"/>
                    <a:pt x="169" y="172"/>
                    <a:pt x="169" y="172"/>
                  </a:cubicBezTo>
                  <a:cubicBezTo>
                    <a:pt x="173" y="172"/>
                    <a:pt x="176" y="169"/>
                    <a:pt x="176" y="165"/>
                  </a:cubicBezTo>
                  <a:cubicBezTo>
                    <a:pt x="176" y="87"/>
                    <a:pt x="176" y="87"/>
                    <a:pt x="176" y="87"/>
                  </a:cubicBezTo>
                  <a:cubicBezTo>
                    <a:pt x="176" y="84"/>
                    <a:pt x="173" y="81"/>
                    <a:pt x="169" y="81"/>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2973933" y="3080582"/>
            <a:ext cx="792381" cy="882368"/>
            <a:chOff x="3173272" y="3280607"/>
            <a:chExt cx="792381" cy="882368"/>
          </a:xfrm>
        </p:grpSpPr>
        <p:sp>
          <p:nvSpPr>
            <p:cNvPr id="12" name="任意多边形 11"/>
            <p:cNvSpPr/>
            <p:nvPr/>
          </p:nvSpPr>
          <p:spPr>
            <a:xfrm rot="5400000">
              <a:off x="3128279" y="3325600"/>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051"/>
            <p:cNvSpPr>
              <a:spLocks noEditPoints="1"/>
            </p:cNvSpPr>
            <p:nvPr/>
          </p:nvSpPr>
          <p:spPr bwMode="auto">
            <a:xfrm>
              <a:off x="3294148" y="3480022"/>
              <a:ext cx="550630" cy="490096"/>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sp>
        <p:nvSpPr>
          <p:cNvPr id="37" name="任意多边形 36"/>
          <p:cNvSpPr/>
          <p:nvPr/>
        </p:nvSpPr>
        <p:spPr>
          <a:xfrm>
            <a:off x="2788959" y="2345214"/>
            <a:ext cx="1602557" cy="358219"/>
          </a:xfrm>
          <a:custGeom>
            <a:avLst/>
            <a:gdLst>
              <a:gd name="connsiteX0" fmla="*/ 1602557 w 1602557"/>
              <a:gd name="connsiteY0" fmla="*/ 358219 h 358219"/>
              <a:gd name="connsiteX1" fmla="*/ 0 w 1602557"/>
              <a:gd name="connsiteY1" fmla="*/ 358219 h 358219"/>
              <a:gd name="connsiteX2" fmla="*/ 0 w 1602557"/>
              <a:gd name="connsiteY2" fmla="*/ 0 h 358219"/>
            </a:gdLst>
            <a:ahLst/>
            <a:cxnLst>
              <a:cxn ang="0">
                <a:pos x="connsiteX0" y="connsiteY0"/>
              </a:cxn>
              <a:cxn ang="0">
                <a:pos x="connsiteX1" y="connsiteY1"/>
              </a:cxn>
              <a:cxn ang="0">
                <a:pos x="connsiteX2" y="connsiteY2"/>
              </a:cxn>
            </a:cxnLst>
            <a:rect l="l" t="t" r="r" b="b"/>
            <a:pathLst>
              <a:path w="1602557" h="358219">
                <a:moveTo>
                  <a:pt x="1602557" y="358219"/>
                </a:moveTo>
                <a:lnTo>
                  <a:pt x="0" y="358219"/>
                </a:lnTo>
                <a:lnTo>
                  <a:pt x="0"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408851" y="1836165"/>
            <a:ext cx="895547" cy="678730"/>
          </a:xfrm>
          <a:custGeom>
            <a:avLst/>
            <a:gdLst>
              <a:gd name="connsiteX0" fmla="*/ 0 w 895546"/>
              <a:gd name="connsiteY0" fmla="*/ 678730 h 678730"/>
              <a:gd name="connsiteX1" fmla="*/ 0 w 895546"/>
              <a:gd name="connsiteY1" fmla="*/ 0 h 678730"/>
              <a:gd name="connsiteX2" fmla="*/ 895546 w 895546"/>
              <a:gd name="connsiteY2" fmla="*/ 0 h 678730"/>
            </a:gdLst>
            <a:ahLst/>
            <a:cxnLst>
              <a:cxn ang="0">
                <a:pos x="connsiteX0" y="connsiteY0"/>
              </a:cxn>
              <a:cxn ang="0">
                <a:pos x="connsiteX1" y="connsiteY1"/>
              </a:cxn>
              <a:cxn ang="0">
                <a:pos x="connsiteX2" y="connsiteY2"/>
              </a:cxn>
            </a:cxnLst>
            <a:rect l="l" t="t" r="r" b="b"/>
            <a:pathLst>
              <a:path w="895546" h="678730">
                <a:moveTo>
                  <a:pt x="0" y="678730"/>
                </a:moveTo>
                <a:lnTo>
                  <a:pt x="0" y="0"/>
                </a:lnTo>
                <a:lnTo>
                  <a:pt x="895546"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8426189" y="2835406"/>
            <a:ext cx="669303" cy="565608"/>
          </a:xfrm>
          <a:custGeom>
            <a:avLst/>
            <a:gdLst>
              <a:gd name="connsiteX0" fmla="*/ 0 w 669303"/>
              <a:gd name="connsiteY0" fmla="*/ 565608 h 565608"/>
              <a:gd name="connsiteX1" fmla="*/ 0 w 669303"/>
              <a:gd name="connsiteY1" fmla="*/ 0 h 565608"/>
              <a:gd name="connsiteX2" fmla="*/ 669303 w 669303"/>
              <a:gd name="connsiteY2" fmla="*/ 0 h 565608"/>
            </a:gdLst>
            <a:ahLst/>
            <a:cxnLst>
              <a:cxn ang="0">
                <a:pos x="connsiteX0" y="connsiteY0"/>
              </a:cxn>
              <a:cxn ang="0">
                <a:pos x="connsiteX1" y="connsiteY1"/>
              </a:cxn>
              <a:cxn ang="0">
                <a:pos x="connsiteX2" y="connsiteY2"/>
              </a:cxn>
            </a:cxnLst>
            <a:rect l="l" t="t" r="r" b="b"/>
            <a:pathLst>
              <a:path w="669303" h="565608">
                <a:moveTo>
                  <a:pt x="0" y="565608"/>
                </a:moveTo>
                <a:lnTo>
                  <a:pt x="0" y="0"/>
                </a:lnTo>
                <a:lnTo>
                  <a:pt x="669303"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172423" y="4758476"/>
            <a:ext cx="820132" cy="744717"/>
          </a:xfrm>
          <a:custGeom>
            <a:avLst/>
            <a:gdLst>
              <a:gd name="connsiteX0" fmla="*/ 0 w 820132"/>
              <a:gd name="connsiteY0" fmla="*/ 0 h 744717"/>
              <a:gd name="connsiteX1" fmla="*/ 0 w 820132"/>
              <a:gd name="connsiteY1" fmla="*/ 744717 h 744717"/>
              <a:gd name="connsiteX2" fmla="*/ 820132 w 820132"/>
              <a:gd name="connsiteY2" fmla="*/ 744717 h 744717"/>
            </a:gdLst>
            <a:ahLst/>
            <a:cxnLst>
              <a:cxn ang="0">
                <a:pos x="connsiteX0" y="connsiteY0"/>
              </a:cxn>
              <a:cxn ang="0">
                <a:pos x="connsiteX1" y="connsiteY1"/>
              </a:cxn>
              <a:cxn ang="0">
                <a:pos x="connsiteX2" y="connsiteY2"/>
              </a:cxn>
            </a:cxnLst>
            <a:rect l="l" t="t" r="r" b="b"/>
            <a:pathLst>
              <a:path w="820132" h="744717">
                <a:moveTo>
                  <a:pt x="0" y="0"/>
                </a:moveTo>
                <a:lnTo>
                  <a:pt x="0" y="744717"/>
                </a:lnTo>
                <a:lnTo>
                  <a:pt x="820132" y="74471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052909" y="4711342"/>
            <a:ext cx="556183" cy="480767"/>
          </a:xfrm>
          <a:custGeom>
            <a:avLst/>
            <a:gdLst>
              <a:gd name="connsiteX0" fmla="*/ 556182 w 556182"/>
              <a:gd name="connsiteY0" fmla="*/ 0 h 480767"/>
              <a:gd name="connsiteX1" fmla="*/ 0 w 556182"/>
              <a:gd name="connsiteY1" fmla="*/ 0 h 480767"/>
              <a:gd name="connsiteX2" fmla="*/ 0 w 556182"/>
              <a:gd name="connsiteY2" fmla="*/ 480767 h 480767"/>
            </a:gdLst>
            <a:ahLst/>
            <a:cxnLst>
              <a:cxn ang="0">
                <a:pos x="connsiteX0" y="connsiteY0"/>
              </a:cxn>
              <a:cxn ang="0">
                <a:pos x="connsiteX1" y="connsiteY1"/>
              </a:cxn>
              <a:cxn ang="0">
                <a:pos x="connsiteX2" y="connsiteY2"/>
              </a:cxn>
            </a:cxnLst>
            <a:rect l="l" t="t" r="r" b="b"/>
            <a:pathLst>
              <a:path w="556182" h="480767">
                <a:moveTo>
                  <a:pt x="556182" y="0"/>
                </a:moveTo>
                <a:lnTo>
                  <a:pt x="0" y="0"/>
                </a:lnTo>
                <a:lnTo>
                  <a:pt x="0" y="48076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855705" y="3551843"/>
            <a:ext cx="1140644" cy="443060"/>
          </a:xfrm>
          <a:custGeom>
            <a:avLst/>
            <a:gdLst>
              <a:gd name="connsiteX0" fmla="*/ 1140644 w 1140644"/>
              <a:gd name="connsiteY0" fmla="*/ 0 h 443060"/>
              <a:gd name="connsiteX1" fmla="*/ 0 w 1140644"/>
              <a:gd name="connsiteY1" fmla="*/ 0 h 443060"/>
              <a:gd name="connsiteX2" fmla="*/ 0 w 1140644"/>
              <a:gd name="connsiteY2" fmla="*/ 443060 h 443060"/>
            </a:gdLst>
            <a:ahLst/>
            <a:cxnLst>
              <a:cxn ang="0">
                <a:pos x="connsiteX0" y="connsiteY0"/>
              </a:cxn>
              <a:cxn ang="0">
                <a:pos x="connsiteX1" y="connsiteY1"/>
              </a:cxn>
              <a:cxn ang="0">
                <a:pos x="connsiteX2" y="connsiteY2"/>
              </a:cxn>
            </a:cxnLst>
            <a:rect l="l" t="t" r="r" b="b"/>
            <a:pathLst>
              <a:path w="1140644" h="443060">
                <a:moveTo>
                  <a:pt x="1140644" y="0"/>
                </a:moveTo>
                <a:lnTo>
                  <a:pt x="0" y="0"/>
                </a:lnTo>
                <a:lnTo>
                  <a:pt x="0" y="44306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714657" y="2214583"/>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311369" y="1761864"/>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095491" y="2761106"/>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992555" y="5428891"/>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977299" y="5190799"/>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81402" y="3994904"/>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766883" y="1165228"/>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1988134" y="150547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839194" y="4198369"/>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56" name="矩形 55"/>
          <p:cNvSpPr/>
          <p:nvPr/>
        </p:nvSpPr>
        <p:spPr>
          <a:xfrm>
            <a:off x="1060445" y="4538616"/>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2063081" y="5478610"/>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58" name="矩形 57"/>
          <p:cNvSpPr/>
          <p:nvPr/>
        </p:nvSpPr>
        <p:spPr>
          <a:xfrm>
            <a:off x="2284331" y="5818857"/>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8511954" y="4993781"/>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60" name="矩形 59"/>
          <p:cNvSpPr/>
          <p:nvPr/>
        </p:nvSpPr>
        <p:spPr>
          <a:xfrm>
            <a:off x="8733205" y="5334028"/>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1" name="矩形 60"/>
          <p:cNvSpPr/>
          <p:nvPr/>
        </p:nvSpPr>
        <p:spPr>
          <a:xfrm>
            <a:off x="9442905" y="2363184"/>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62" name="矩形 61"/>
          <p:cNvSpPr/>
          <p:nvPr/>
        </p:nvSpPr>
        <p:spPr>
          <a:xfrm>
            <a:off x="9664155" y="2703431"/>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7670251" y="1260403"/>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p:txBody>
      </p:sp>
      <p:sp>
        <p:nvSpPr>
          <p:cNvPr id="64" name="矩形 63"/>
          <p:cNvSpPr/>
          <p:nvPr/>
        </p:nvSpPr>
        <p:spPr>
          <a:xfrm>
            <a:off x="7891502" y="1600650"/>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ppt_y</p:attrName>
                                        </p:attrNameLst>
                                      </p:cBhvr>
                                      <p:tavLst>
                                        <p:tav tm="0">
                                          <p:val>
                                            <p:strVal val="#ppt_y+#ppt_h*1.125000"/>
                                          </p:val>
                                        </p:tav>
                                        <p:tav tm="100000">
                                          <p:val>
                                            <p:strVal val="#ppt_y"/>
                                          </p:val>
                                        </p:tav>
                                      </p:tavLst>
                                    </p:anim>
                                    <p:animEffect transition="in" filter="wipe(up)">
                                      <p:cBhvr>
                                        <p:cTn id="13" dur="500"/>
                                        <p:tgtEl>
                                          <p:spTgt spid="2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animEffect transition="in" filter="fade">
                                      <p:cBhvr>
                                        <p:cTn id="22" dur="500"/>
                                        <p:tgtEl>
                                          <p:spTgt spid="43"/>
                                        </p:tgtEl>
                                      </p:cBhvr>
                                    </p:animEffect>
                                  </p:childTnLst>
                                </p:cTn>
                              </p:par>
                            </p:childTnLst>
                          </p:cTn>
                        </p:par>
                        <p:par>
                          <p:cTn id="23" fill="hold">
                            <p:stCondLst>
                              <p:cond delay="1500"/>
                            </p:stCondLst>
                            <p:childTnLst>
                              <p:par>
                                <p:cTn id="24" presetID="37" presetClass="entr" presetSubtype="0" fill="hold" grpId="0"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800"/>
                                        <p:tgtEl>
                                          <p:spTgt spid="49"/>
                                        </p:tgtEl>
                                      </p:cBhvr>
                                    </p:animEffect>
                                    <p:anim calcmode="lin" valueType="num">
                                      <p:cBhvr>
                                        <p:cTn id="27" dur="800" fill="hold"/>
                                        <p:tgtEl>
                                          <p:spTgt spid="49"/>
                                        </p:tgtEl>
                                        <p:attrNameLst>
                                          <p:attrName>ppt_x</p:attrName>
                                        </p:attrNameLst>
                                      </p:cBhvr>
                                      <p:tavLst>
                                        <p:tav tm="0">
                                          <p:val>
                                            <p:strVal val="#ppt_x"/>
                                          </p:val>
                                        </p:tav>
                                        <p:tav tm="100000">
                                          <p:val>
                                            <p:strVal val="#ppt_x"/>
                                          </p:val>
                                        </p:tav>
                                      </p:tavLst>
                                    </p:anim>
                                    <p:anim calcmode="lin" valueType="num">
                                      <p:cBhvr>
                                        <p:cTn id="28" dur="720" decel="100000" fill="hold"/>
                                        <p:tgtEl>
                                          <p:spTgt spid="49"/>
                                        </p:tgtEl>
                                        <p:attrNameLst>
                                          <p:attrName>ppt_y</p:attrName>
                                        </p:attrNameLst>
                                      </p:cBhvr>
                                      <p:tavLst>
                                        <p:tav tm="0">
                                          <p:val>
                                            <p:strVal val="#ppt_y+1"/>
                                          </p:val>
                                        </p:tav>
                                        <p:tav tm="100000">
                                          <p:val>
                                            <p:strVal val="#ppt_y-.03"/>
                                          </p:val>
                                        </p:tav>
                                      </p:tavLst>
                                    </p:anim>
                                    <p:anim calcmode="lin" valueType="num">
                                      <p:cBhvr>
                                        <p:cTn id="29" dur="80" accel="100000" fill="hold">
                                          <p:stCondLst>
                                            <p:cond delay="720"/>
                                          </p:stCondLst>
                                        </p:cTn>
                                        <p:tgtEl>
                                          <p:spTgt spid="49"/>
                                        </p:tgtEl>
                                        <p:attrNameLst>
                                          <p:attrName>ppt_y</p:attrName>
                                        </p:attrNameLst>
                                      </p:cBhvr>
                                      <p:tavLst>
                                        <p:tav tm="0">
                                          <p:val>
                                            <p:strVal val="#ppt_y-.03"/>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800"/>
                                        <p:tgtEl>
                                          <p:spTgt spid="50"/>
                                        </p:tgtEl>
                                      </p:cBhvr>
                                    </p:animEffect>
                                    <p:anim calcmode="lin" valueType="num">
                                      <p:cBhvr>
                                        <p:cTn id="33" dur="800" fill="hold"/>
                                        <p:tgtEl>
                                          <p:spTgt spid="50"/>
                                        </p:tgtEl>
                                        <p:attrNameLst>
                                          <p:attrName>ppt_x</p:attrName>
                                        </p:attrNameLst>
                                      </p:cBhvr>
                                      <p:tavLst>
                                        <p:tav tm="0">
                                          <p:val>
                                            <p:strVal val="#ppt_x"/>
                                          </p:val>
                                        </p:tav>
                                        <p:tav tm="100000">
                                          <p:val>
                                            <p:strVal val="#ppt_x"/>
                                          </p:val>
                                        </p:tav>
                                      </p:tavLst>
                                    </p:anim>
                                    <p:anim calcmode="lin" valueType="num">
                                      <p:cBhvr>
                                        <p:cTn id="34" dur="800" fill="hold"/>
                                        <p:tgtEl>
                                          <p:spTgt spid="50"/>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3000"/>
                            </p:stCondLst>
                            <p:childTnLst>
                              <p:par>
                                <p:cTn id="45" presetID="37" presetClass="entr" presetSubtype="0"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800"/>
                                        <p:tgtEl>
                                          <p:spTgt spid="63"/>
                                        </p:tgtEl>
                                      </p:cBhvr>
                                    </p:animEffect>
                                    <p:anim calcmode="lin" valueType="num">
                                      <p:cBhvr>
                                        <p:cTn id="48" dur="800" fill="hold"/>
                                        <p:tgtEl>
                                          <p:spTgt spid="63"/>
                                        </p:tgtEl>
                                        <p:attrNameLst>
                                          <p:attrName>ppt_x</p:attrName>
                                        </p:attrNameLst>
                                      </p:cBhvr>
                                      <p:tavLst>
                                        <p:tav tm="0">
                                          <p:val>
                                            <p:strVal val="#ppt_x"/>
                                          </p:val>
                                        </p:tav>
                                        <p:tav tm="100000">
                                          <p:val>
                                            <p:strVal val="#ppt_x"/>
                                          </p:val>
                                        </p:tav>
                                      </p:tavLst>
                                    </p:anim>
                                    <p:anim calcmode="lin" valueType="num">
                                      <p:cBhvr>
                                        <p:cTn id="49" dur="720" decel="100000" fill="hold"/>
                                        <p:tgtEl>
                                          <p:spTgt spid="63"/>
                                        </p:tgtEl>
                                        <p:attrNameLst>
                                          <p:attrName>ppt_y</p:attrName>
                                        </p:attrNameLst>
                                      </p:cBhvr>
                                      <p:tavLst>
                                        <p:tav tm="0">
                                          <p:val>
                                            <p:strVal val="#ppt_y+1"/>
                                          </p:val>
                                        </p:tav>
                                        <p:tav tm="100000">
                                          <p:val>
                                            <p:strVal val="#ppt_y-.03"/>
                                          </p:val>
                                        </p:tav>
                                      </p:tavLst>
                                    </p:anim>
                                    <p:anim calcmode="lin" valueType="num">
                                      <p:cBhvr>
                                        <p:cTn id="50" dur="80" accel="100000" fill="hold">
                                          <p:stCondLst>
                                            <p:cond delay="720"/>
                                          </p:stCondLst>
                                        </p:cTn>
                                        <p:tgtEl>
                                          <p:spTgt spid="63"/>
                                        </p:tgtEl>
                                        <p:attrNameLst>
                                          <p:attrName>ppt_y</p:attrName>
                                        </p:attrNameLst>
                                      </p:cBhvr>
                                      <p:tavLst>
                                        <p:tav tm="0">
                                          <p:val>
                                            <p:strVal val="#ppt_y-.03"/>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800"/>
                                        <p:tgtEl>
                                          <p:spTgt spid="64"/>
                                        </p:tgtEl>
                                      </p:cBhvr>
                                    </p:animEffect>
                                    <p:anim calcmode="lin" valueType="num">
                                      <p:cBhvr>
                                        <p:cTn id="54" dur="800" fill="hold"/>
                                        <p:tgtEl>
                                          <p:spTgt spid="64"/>
                                        </p:tgtEl>
                                        <p:attrNameLst>
                                          <p:attrName>ppt_x</p:attrName>
                                        </p:attrNameLst>
                                      </p:cBhvr>
                                      <p:tavLst>
                                        <p:tav tm="0">
                                          <p:val>
                                            <p:strVal val="#ppt_x"/>
                                          </p:val>
                                        </p:tav>
                                        <p:tav tm="100000">
                                          <p:val>
                                            <p:strVal val="#ppt_x"/>
                                          </p:val>
                                        </p:tav>
                                      </p:tavLst>
                                    </p:anim>
                                    <p:anim calcmode="lin" valueType="num">
                                      <p:cBhvr>
                                        <p:cTn id="55" dur="800" fill="hold"/>
                                        <p:tgtEl>
                                          <p:spTgt spid="64"/>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12" presetClass="entr" presetSubtype="4"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p:tgtEl>
                                          <p:spTgt spid="33"/>
                                        </p:tgtEl>
                                        <p:attrNameLst>
                                          <p:attrName>ppt_y</p:attrName>
                                        </p:attrNameLst>
                                      </p:cBhvr>
                                      <p:tavLst>
                                        <p:tav tm="0">
                                          <p:val>
                                            <p:strVal val="#ppt_y+#ppt_h*1.125000"/>
                                          </p:val>
                                        </p:tav>
                                        <p:tav tm="100000">
                                          <p:val>
                                            <p:strVal val="#ppt_y"/>
                                          </p:val>
                                        </p:tav>
                                      </p:tavLst>
                                    </p:anim>
                                    <p:animEffect transition="in" filter="wipe(up)">
                                      <p:cBhvr>
                                        <p:cTn id="60" dur="500"/>
                                        <p:tgtEl>
                                          <p:spTgt spid="33"/>
                                        </p:tgtEl>
                                      </p:cBhvr>
                                    </p:animEffect>
                                  </p:childTnLst>
                                </p:cTn>
                              </p:par>
                            </p:childTnLst>
                          </p:cTn>
                        </p:par>
                        <p:par>
                          <p:cTn id="61" fill="hold">
                            <p:stCondLst>
                              <p:cond delay="4500"/>
                            </p:stCondLst>
                            <p:childTnLst>
                              <p:par>
                                <p:cTn id="62" presetID="12" presetClass="entr" presetSubtype="4"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p:tgtEl>
                                          <p:spTgt spid="29"/>
                                        </p:tgtEl>
                                        <p:attrNameLst>
                                          <p:attrName>ppt_y</p:attrName>
                                        </p:attrNameLst>
                                      </p:cBhvr>
                                      <p:tavLst>
                                        <p:tav tm="0">
                                          <p:val>
                                            <p:strVal val="#ppt_y+#ppt_h*1.125000"/>
                                          </p:val>
                                        </p:tav>
                                        <p:tav tm="100000">
                                          <p:val>
                                            <p:strVal val="#ppt_y"/>
                                          </p:val>
                                        </p:tav>
                                      </p:tavLst>
                                    </p:anim>
                                    <p:animEffect transition="in" filter="wipe(up)">
                                      <p:cBhvr>
                                        <p:cTn id="65" dur="500"/>
                                        <p:tgtEl>
                                          <p:spTgt spid="29"/>
                                        </p:tgtEl>
                                      </p:cBhvr>
                                    </p:animEffect>
                                  </p:childTnLst>
                                </p:cTn>
                              </p:par>
                            </p:childTnLst>
                          </p:cTn>
                        </p:par>
                        <p:par>
                          <p:cTn id="66" fill="hold">
                            <p:stCondLst>
                              <p:cond delay="5000"/>
                            </p:stCondLst>
                            <p:childTnLst>
                              <p:par>
                                <p:cTn id="67" presetID="22" presetClass="entr" presetSubtype="2"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right)">
                                      <p:cBhvr>
                                        <p:cTn id="69" dur="500"/>
                                        <p:tgtEl>
                                          <p:spTgt spid="4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fltVal val="0"/>
                                          </p:val>
                                        </p:tav>
                                        <p:tav tm="100000">
                                          <p:val>
                                            <p:strVal val="#ppt_w"/>
                                          </p:val>
                                        </p:tav>
                                      </p:tavLst>
                                    </p:anim>
                                    <p:anim calcmode="lin" valueType="num">
                                      <p:cBhvr>
                                        <p:cTn id="73" dur="500" fill="hold"/>
                                        <p:tgtEl>
                                          <p:spTgt spid="48"/>
                                        </p:tgtEl>
                                        <p:attrNameLst>
                                          <p:attrName>ppt_h</p:attrName>
                                        </p:attrNameLst>
                                      </p:cBhvr>
                                      <p:tavLst>
                                        <p:tav tm="0">
                                          <p:val>
                                            <p:fltVal val="0"/>
                                          </p:val>
                                        </p:tav>
                                        <p:tav tm="100000">
                                          <p:val>
                                            <p:strVal val="#ppt_h"/>
                                          </p:val>
                                        </p:tav>
                                      </p:tavLst>
                                    </p:anim>
                                    <p:animEffect transition="in" filter="fade">
                                      <p:cBhvr>
                                        <p:cTn id="74" dur="500"/>
                                        <p:tgtEl>
                                          <p:spTgt spid="48"/>
                                        </p:tgtEl>
                                      </p:cBhvr>
                                    </p:animEffect>
                                  </p:childTnLst>
                                </p:cTn>
                              </p:par>
                            </p:childTnLst>
                          </p:cTn>
                        </p:par>
                        <p:par>
                          <p:cTn id="75" fill="hold">
                            <p:stCondLst>
                              <p:cond delay="5500"/>
                            </p:stCondLst>
                            <p:childTnLst>
                              <p:par>
                                <p:cTn id="76" presetID="37" presetClass="entr" presetSubtype="0"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800"/>
                                        <p:tgtEl>
                                          <p:spTgt spid="55"/>
                                        </p:tgtEl>
                                      </p:cBhvr>
                                    </p:animEffect>
                                    <p:anim calcmode="lin" valueType="num">
                                      <p:cBhvr>
                                        <p:cTn id="79" dur="800" fill="hold"/>
                                        <p:tgtEl>
                                          <p:spTgt spid="55"/>
                                        </p:tgtEl>
                                        <p:attrNameLst>
                                          <p:attrName>ppt_x</p:attrName>
                                        </p:attrNameLst>
                                      </p:cBhvr>
                                      <p:tavLst>
                                        <p:tav tm="0">
                                          <p:val>
                                            <p:strVal val="#ppt_x"/>
                                          </p:val>
                                        </p:tav>
                                        <p:tav tm="100000">
                                          <p:val>
                                            <p:strVal val="#ppt_x"/>
                                          </p:val>
                                        </p:tav>
                                      </p:tavLst>
                                    </p:anim>
                                    <p:anim calcmode="lin" valueType="num">
                                      <p:cBhvr>
                                        <p:cTn id="80" dur="720" decel="100000" fill="hold"/>
                                        <p:tgtEl>
                                          <p:spTgt spid="55"/>
                                        </p:tgtEl>
                                        <p:attrNameLst>
                                          <p:attrName>ppt_y</p:attrName>
                                        </p:attrNameLst>
                                      </p:cBhvr>
                                      <p:tavLst>
                                        <p:tav tm="0">
                                          <p:val>
                                            <p:strVal val="#ppt_y+1"/>
                                          </p:val>
                                        </p:tav>
                                        <p:tav tm="100000">
                                          <p:val>
                                            <p:strVal val="#ppt_y-.03"/>
                                          </p:val>
                                        </p:tav>
                                      </p:tavLst>
                                    </p:anim>
                                    <p:anim calcmode="lin" valueType="num">
                                      <p:cBhvr>
                                        <p:cTn id="81" dur="80" accel="100000" fill="hold">
                                          <p:stCondLst>
                                            <p:cond delay="720"/>
                                          </p:stCondLst>
                                        </p:cTn>
                                        <p:tgtEl>
                                          <p:spTgt spid="55"/>
                                        </p:tgtEl>
                                        <p:attrNameLst>
                                          <p:attrName>ppt_y</p:attrName>
                                        </p:attrNameLst>
                                      </p:cBhvr>
                                      <p:tavLst>
                                        <p:tav tm="0">
                                          <p:val>
                                            <p:strVal val="#ppt_y-.03"/>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800"/>
                                        <p:tgtEl>
                                          <p:spTgt spid="56"/>
                                        </p:tgtEl>
                                      </p:cBhvr>
                                    </p:animEffect>
                                    <p:anim calcmode="lin" valueType="num">
                                      <p:cBhvr>
                                        <p:cTn id="85" dur="800" fill="hold"/>
                                        <p:tgtEl>
                                          <p:spTgt spid="56"/>
                                        </p:tgtEl>
                                        <p:attrNameLst>
                                          <p:attrName>ppt_x</p:attrName>
                                        </p:attrNameLst>
                                      </p:cBhvr>
                                      <p:tavLst>
                                        <p:tav tm="0">
                                          <p:val>
                                            <p:strVal val="#ppt_x"/>
                                          </p:val>
                                        </p:tav>
                                        <p:tav tm="100000">
                                          <p:val>
                                            <p:strVal val="#ppt_x"/>
                                          </p:val>
                                        </p:tav>
                                      </p:tavLst>
                                    </p:anim>
                                    <p:anim calcmode="lin" valueType="num">
                                      <p:cBhvr>
                                        <p:cTn id="86" dur="800" fill="hold"/>
                                        <p:tgtEl>
                                          <p:spTgt spid="56"/>
                                        </p:tgtEl>
                                        <p:attrNameLst>
                                          <p:attrName>ppt_y</p:attrName>
                                        </p:attrNameLst>
                                      </p:cBhvr>
                                      <p:tavLst>
                                        <p:tav tm="0">
                                          <p:val>
                                            <p:strVal val="#ppt_y-.1"/>
                                          </p:val>
                                        </p:tav>
                                        <p:tav tm="100000">
                                          <p:val>
                                            <p:strVal val="#ppt_y"/>
                                          </p:val>
                                        </p:tav>
                                      </p:tavLst>
                                    </p:anim>
                                  </p:childTnLst>
                                </p:cTn>
                              </p:par>
                            </p:childTnLst>
                          </p:cTn>
                        </p:par>
                        <p:par>
                          <p:cTn id="87" fill="hold">
                            <p:stCondLst>
                              <p:cond delay="6500"/>
                            </p:stCondLst>
                            <p:childTnLst>
                              <p:par>
                                <p:cTn id="88" presetID="22" presetClass="entr" presetSubtype="8"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left)">
                                      <p:cBhvr>
                                        <p:cTn id="90" dur="500"/>
                                        <p:tgtEl>
                                          <p:spTgt spid="39"/>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p:cTn id="93" dur="500" fill="hold"/>
                                        <p:tgtEl>
                                          <p:spTgt spid="45"/>
                                        </p:tgtEl>
                                        <p:attrNameLst>
                                          <p:attrName>ppt_w</p:attrName>
                                        </p:attrNameLst>
                                      </p:cBhvr>
                                      <p:tavLst>
                                        <p:tav tm="0">
                                          <p:val>
                                            <p:fltVal val="0"/>
                                          </p:val>
                                        </p:tav>
                                        <p:tav tm="100000">
                                          <p:val>
                                            <p:strVal val="#ppt_w"/>
                                          </p:val>
                                        </p:tav>
                                      </p:tavLst>
                                    </p:anim>
                                    <p:anim calcmode="lin" valueType="num">
                                      <p:cBhvr>
                                        <p:cTn id="94" dur="500" fill="hold"/>
                                        <p:tgtEl>
                                          <p:spTgt spid="45"/>
                                        </p:tgtEl>
                                        <p:attrNameLst>
                                          <p:attrName>ppt_h</p:attrName>
                                        </p:attrNameLst>
                                      </p:cBhvr>
                                      <p:tavLst>
                                        <p:tav tm="0">
                                          <p:val>
                                            <p:fltVal val="0"/>
                                          </p:val>
                                        </p:tav>
                                        <p:tav tm="100000">
                                          <p:val>
                                            <p:strVal val="#ppt_h"/>
                                          </p:val>
                                        </p:tav>
                                      </p:tavLst>
                                    </p:anim>
                                    <p:animEffect transition="in" filter="fade">
                                      <p:cBhvr>
                                        <p:cTn id="95" dur="500"/>
                                        <p:tgtEl>
                                          <p:spTgt spid="45"/>
                                        </p:tgtEl>
                                      </p:cBhvr>
                                    </p:animEffect>
                                  </p:childTnLst>
                                </p:cTn>
                              </p:par>
                            </p:childTnLst>
                          </p:cTn>
                        </p:par>
                        <p:par>
                          <p:cTn id="96" fill="hold">
                            <p:stCondLst>
                              <p:cond delay="7000"/>
                            </p:stCondLst>
                            <p:childTnLst>
                              <p:par>
                                <p:cTn id="97" presetID="37" presetClass="entr" presetSubtype="0" fill="hold" grpId="0" nodeType="after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800"/>
                                        <p:tgtEl>
                                          <p:spTgt spid="61"/>
                                        </p:tgtEl>
                                      </p:cBhvr>
                                    </p:animEffect>
                                    <p:anim calcmode="lin" valueType="num">
                                      <p:cBhvr>
                                        <p:cTn id="100" dur="800" fill="hold"/>
                                        <p:tgtEl>
                                          <p:spTgt spid="61"/>
                                        </p:tgtEl>
                                        <p:attrNameLst>
                                          <p:attrName>ppt_x</p:attrName>
                                        </p:attrNameLst>
                                      </p:cBhvr>
                                      <p:tavLst>
                                        <p:tav tm="0">
                                          <p:val>
                                            <p:strVal val="#ppt_x"/>
                                          </p:val>
                                        </p:tav>
                                        <p:tav tm="100000">
                                          <p:val>
                                            <p:strVal val="#ppt_x"/>
                                          </p:val>
                                        </p:tav>
                                      </p:tavLst>
                                    </p:anim>
                                    <p:anim calcmode="lin" valueType="num">
                                      <p:cBhvr>
                                        <p:cTn id="101" dur="720" decel="100000" fill="hold"/>
                                        <p:tgtEl>
                                          <p:spTgt spid="61"/>
                                        </p:tgtEl>
                                        <p:attrNameLst>
                                          <p:attrName>ppt_y</p:attrName>
                                        </p:attrNameLst>
                                      </p:cBhvr>
                                      <p:tavLst>
                                        <p:tav tm="0">
                                          <p:val>
                                            <p:strVal val="#ppt_y+1"/>
                                          </p:val>
                                        </p:tav>
                                        <p:tav tm="100000">
                                          <p:val>
                                            <p:strVal val="#ppt_y-.03"/>
                                          </p:val>
                                        </p:tav>
                                      </p:tavLst>
                                    </p:anim>
                                    <p:anim calcmode="lin" valueType="num">
                                      <p:cBhvr>
                                        <p:cTn id="102" dur="80" accel="100000" fill="hold">
                                          <p:stCondLst>
                                            <p:cond delay="720"/>
                                          </p:stCondLst>
                                        </p:cTn>
                                        <p:tgtEl>
                                          <p:spTgt spid="61"/>
                                        </p:tgtEl>
                                        <p:attrNameLst>
                                          <p:attrName>ppt_y</p:attrName>
                                        </p:attrNameLst>
                                      </p:cBhvr>
                                      <p:tavLst>
                                        <p:tav tm="0">
                                          <p:val>
                                            <p:strVal val="#ppt_y-.03"/>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800"/>
                                        <p:tgtEl>
                                          <p:spTgt spid="62"/>
                                        </p:tgtEl>
                                      </p:cBhvr>
                                    </p:animEffect>
                                    <p:anim calcmode="lin" valueType="num">
                                      <p:cBhvr>
                                        <p:cTn id="106" dur="800" fill="hold"/>
                                        <p:tgtEl>
                                          <p:spTgt spid="62"/>
                                        </p:tgtEl>
                                        <p:attrNameLst>
                                          <p:attrName>ppt_x</p:attrName>
                                        </p:attrNameLst>
                                      </p:cBhvr>
                                      <p:tavLst>
                                        <p:tav tm="0">
                                          <p:val>
                                            <p:strVal val="#ppt_x"/>
                                          </p:val>
                                        </p:tav>
                                        <p:tav tm="100000">
                                          <p:val>
                                            <p:strVal val="#ppt_x"/>
                                          </p:val>
                                        </p:tav>
                                      </p:tavLst>
                                    </p:anim>
                                    <p:anim calcmode="lin" valueType="num">
                                      <p:cBhvr>
                                        <p:cTn id="107" dur="800" fill="hold"/>
                                        <p:tgtEl>
                                          <p:spTgt spid="62"/>
                                        </p:tgtEl>
                                        <p:attrNameLst>
                                          <p:attrName>ppt_y</p:attrName>
                                        </p:attrNameLst>
                                      </p:cBhvr>
                                      <p:tavLst>
                                        <p:tav tm="0">
                                          <p:val>
                                            <p:strVal val="#ppt_y-.1"/>
                                          </p:val>
                                        </p:tav>
                                        <p:tav tm="100000">
                                          <p:val>
                                            <p:strVal val="#ppt_y"/>
                                          </p:val>
                                        </p:tav>
                                      </p:tavLst>
                                    </p:anim>
                                  </p:childTnLst>
                                </p:cTn>
                              </p:par>
                            </p:childTnLst>
                          </p:cTn>
                        </p:par>
                        <p:par>
                          <p:cTn id="108" fill="hold">
                            <p:stCondLst>
                              <p:cond delay="8000"/>
                            </p:stCondLst>
                            <p:childTnLst>
                              <p:par>
                                <p:cTn id="109" presetID="12" presetClass="entr" presetSubtype="4" fill="hold" nodeType="afterEffect">
                                  <p:stCondLst>
                                    <p:cond delay="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500"/>
                                        <p:tgtEl>
                                          <p:spTgt spid="2"/>
                                        </p:tgtEl>
                                        <p:attrNameLst>
                                          <p:attrName>ppt_y</p:attrName>
                                        </p:attrNameLst>
                                      </p:cBhvr>
                                      <p:tavLst>
                                        <p:tav tm="0">
                                          <p:val>
                                            <p:strVal val="#ppt_y+#ppt_h*1.125000"/>
                                          </p:val>
                                        </p:tav>
                                        <p:tav tm="100000">
                                          <p:val>
                                            <p:strVal val="#ppt_y"/>
                                          </p:val>
                                        </p:tav>
                                      </p:tavLst>
                                    </p:anim>
                                    <p:animEffect transition="in" filter="wipe(up)">
                                      <p:cBhvr>
                                        <p:cTn id="112" dur="500"/>
                                        <p:tgtEl>
                                          <p:spTgt spid="2"/>
                                        </p:tgtEl>
                                      </p:cBhvr>
                                    </p:animEffect>
                                  </p:childTnLst>
                                </p:cTn>
                              </p:par>
                            </p:childTnLst>
                          </p:cTn>
                        </p:par>
                        <p:par>
                          <p:cTn id="113" fill="hold">
                            <p:stCondLst>
                              <p:cond delay="8500"/>
                            </p:stCondLst>
                            <p:childTnLst>
                              <p:par>
                                <p:cTn id="114" presetID="12" presetClass="entr" presetSubtype="4" fill="hold" nodeType="after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additive="base">
                                        <p:cTn id="116" dur="500"/>
                                        <p:tgtEl>
                                          <p:spTgt spid="14"/>
                                        </p:tgtEl>
                                        <p:attrNameLst>
                                          <p:attrName>ppt_y</p:attrName>
                                        </p:attrNameLst>
                                      </p:cBhvr>
                                      <p:tavLst>
                                        <p:tav tm="0">
                                          <p:val>
                                            <p:strVal val="#ppt_y+#ppt_h*1.125000"/>
                                          </p:val>
                                        </p:tav>
                                        <p:tav tm="100000">
                                          <p:val>
                                            <p:strVal val="#ppt_y"/>
                                          </p:val>
                                        </p:tav>
                                      </p:tavLst>
                                    </p:anim>
                                    <p:animEffect transition="in" filter="wipe(up)">
                                      <p:cBhvr>
                                        <p:cTn id="117" dur="500"/>
                                        <p:tgtEl>
                                          <p:spTgt spid="14"/>
                                        </p:tgtEl>
                                      </p:cBhvr>
                                    </p:animEffect>
                                  </p:childTnLst>
                                </p:cTn>
                              </p:par>
                            </p:childTnLst>
                          </p:cTn>
                        </p:par>
                        <p:par>
                          <p:cTn id="118" fill="hold">
                            <p:stCondLst>
                              <p:cond delay="9000"/>
                            </p:stCondLst>
                            <p:childTnLst>
                              <p:par>
                                <p:cTn id="119" presetID="22" presetClass="entr" presetSubtype="2" fill="hold" grpId="0" nodeType="after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right)">
                                      <p:cBhvr>
                                        <p:cTn id="121" dur="500"/>
                                        <p:tgtEl>
                                          <p:spTgt spid="41"/>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7"/>
                                        </p:tgtEl>
                                        <p:attrNameLst>
                                          <p:attrName>style.visibility</p:attrName>
                                        </p:attrNameLst>
                                      </p:cBhvr>
                                      <p:to>
                                        <p:strVal val="visible"/>
                                      </p:to>
                                    </p:set>
                                    <p:anim calcmode="lin" valueType="num">
                                      <p:cBhvr>
                                        <p:cTn id="124" dur="500" fill="hold"/>
                                        <p:tgtEl>
                                          <p:spTgt spid="47"/>
                                        </p:tgtEl>
                                        <p:attrNameLst>
                                          <p:attrName>ppt_w</p:attrName>
                                        </p:attrNameLst>
                                      </p:cBhvr>
                                      <p:tavLst>
                                        <p:tav tm="0">
                                          <p:val>
                                            <p:fltVal val="0"/>
                                          </p:val>
                                        </p:tav>
                                        <p:tav tm="100000">
                                          <p:val>
                                            <p:strVal val="#ppt_w"/>
                                          </p:val>
                                        </p:tav>
                                      </p:tavLst>
                                    </p:anim>
                                    <p:anim calcmode="lin" valueType="num">
                                      <p:cBhvr>
                                        <p:cTn id="125" dur="500" fill="hold"/>
                                        <p:tgtEl>
                                          <p:spTgt spid="47"/>
                                        </p:tgtEl>
                                        <p:attrNameLst>
                                          <p:attrName>ppt_h</p:attrName>
                                        </p:attrNameLst>
                                      </p:cBhvr>
                                      <p:tavLst>
                                        <p:tav tm="0">
                                          <p:val>
                                            <p:fltVal val="0"/>
                                          </p:val>
                                        </p:tav>
                                        <p:tav tm="100000">
                                          <p:val>
                                            <p:strVal val="#ppt_h"/>
                                          </p:val>
                                        </p:tav>
                                      </p:tavLst>
                                    </p:anim>
                                    <p:animEffect transition="in" filter="fade">
                                      <p:cBhvr>
                                        <p:cTn id="126" dur="500"/>
                                        <p:tgtEl>
                                          <p:spTgt spid="47"/>
                                        </p:tgtEl>
                                      </p:cBhvr>
                                    </p:animEffect>
                                  </p:childTnLst>
                                </p:cTn>
                              </p:par>
                            </p:childTnLst>
                          </p:cTn>
                        </p:par>
                        <p:par>
                          <p:cTn id="127" fill="hold">
                            <p:stCondLst>
                              <p:cond delay="9500"/>
                            </p:stCondLst>
                            <p:childTnLst>
                              <p:par>
                                <p:cTn id="128" presetID="37" presetClass="entr" presetSubtype="0"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fade">
                                      <p:cBhvr>
                                        <p:cTn id="130" dur="800"/>
                                        <p:tgtEl>
                                          <p:spTgt spid="57"/>
                                        </p:tgtEl>
                                      </p:cBhvr>
                                    </p:animEffect>
                                    <p:anim calcmode="lin" valueType="num">
                                      <p:cBhvr>
                                        <p:cTn id="131" dur="800" fill="hold"/>
                                        <p:tgtEl>
                                          <p:spTgt spid="57"/>
                                        </p:tgtEl>
                                        <p:attrNameLst>
                                          <p:attrName>ppt_x</p:attrName>
                                        </p:attrNameLst>
                                      </p:cBhvr>
                                      <p:tavLst>
                                        <p:tav tm="0">
                                          <p:val>
                                            <p:strVal val="#ppt_x"/>
                                          </p:val>
                                        </p:tav>
                                        <p:tav tm="100000">
                                          <p:val>
                                            <p:strVal val="#ppt_x"/>
                                          </p:val>
                                        </p:tav>
                                      </p:tavLst>
                                    </p:anim>
                                    <p:anim calcmode="lin" valueType="num">
                                      <p:cBhvr>
                                        <p:cTn id="132" dur="720" decel="100000" fill="hold"/>
                                        <p:tgtEl>
                                          <p:spTgt spid="57"/>
                                        </p:tgtEl>
                                        <p:attrNameLst>
                                          <p:attrName>ppt_y</p:attrName>
                                        </p:attrNameLst>
                                      </p:cBhvr>
                                      <p:tavLst>
                                        <p:tav tm="0">
                                          <p:val>
                                            <p:strVal val="#ppt_y+1"/>
                                          </p:val>
                                        </p:tav>
                                        <p:tav tm="100000">
                                          <p:val>
                                            <p:strVal val="#ppt_y-.03"/>
                                          </p:val>
                                        </p:tav>
                                      </p:tavLst>
                                    </p:anim>
                                    <p:anim calcmode="lin" valueType="num">
                                      <p:cBhvr>
                                        <p:cTn id="133" dur="80" accel="100000" fill="hold">
                                          <p:stCondLst>
                                            <p:cond delay="720"/>
                                          </p:stCondLst>
                                        </p:cTn>
                                        <p:tgtEl>
                                          <p:spTgt spid="57"/>
                                        </p:tgtEl>
                                        <p:attrNameLst>
                                          <p:attrName>ppt_y</p:attrName>
                                        </p:attrNameLst>
                                      </p:cBhvr>
                                      <p:tavLst>
                                        <p:tav tm="0">
                                          <p:val>
                                            <p:strVal val="#ppt_y-.03"/>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fade">
                                      <p:cBhvr>
                                        <p:cTn id="136" dur="800"/>
                                        <p:tgtEl>
                                          <p:spTgt spid="58"/>
                                        </p:tgtEl>
                                      </p:cBhvr>
                                    </p:animEffect>
                                    <p:anim calcmode="lin" valueType="num">
                                      <p:cBhvr>
                                        <p:cTn id="137" dur="800" fill="hold"/>
                                        <p:tgtEl>
                                          <p:spTgt spid="58"/>
                                        </p:tgtEl>
                                        <p:attrNameLst>
                                          <p:attrName>ppt_x</p:attrName>
                                        </p:attrNameLst>
                                      </p:cBhvr>
                                      <p:tavLst>
                                        <p:tav tm="0">
                                          <p:val>
                                            <p:strVal val="#ppt_x"/>
                                          </p:val>
                                        </p:tav>
                                        <p:tav tm="100000">
                                          <p:val>
                                            <p:strVal val="#ppt_x"/>
                                          </p:val>
                                        </p:tav>
                                      </p:tavLst>
                                    </p:anim>
                                    <p:anim calcmode="lin" valueType="num">
                                      <p:cBhvr>
                                        <p:cTn id="138" dur="800" fill="hold"/>
                                        <p:tgtEl>
                                          <p:spTgt spid="58"/>
                                        </p:tgtEl>
                                        <p:attrNameLst>
                                          <p:attrName>ppt_y</p:attrName>
                                        </p:attrNameLst>
                                      </p:cBhvr>
                                      <p:tavLst>
                                        <p:tav tm="0">
                                          <p:val>
                                            <p:strVal val="#ppt_y-.1"/>
                                          </p:val>
                                        </p:tav>
                                        <p:tav tm="100000">
                                          <p:val>
                                            <p:strVal val="#ppt_y"/>
                                          </p:val>
                                        </p:tav>
                                      </p:tavLst>
                                    </p:anim>
                                  </p:childTnLst>
                                </p:cTn>
                              </p:par>
                            </p:childTnLst>
                          </p:cTn>
                        </p:par>
                        <p:par>
                          <p:cTn id="139" fill="hold">
                            <p:stCondLst>
                              <p:cond delay="10500"/>
                            </p:stCondLst>
                            <p:childTnLst>
                              <p:par>
                                <p:cTn id="140" presetID="22" presetClass="entr" presetSubtype="8" fill="hold" grpId="0" nodeType="after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wipe(left)">
                                      <p:cBhvr>
                                        <p:cTn id="142" dur="500"/>
                                        <p:tgtEl>
                                          <p:spTgt spid="40"/>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 calcmode="lin" valueType="num">
                                      <p:cBhvr>
                                        <p:cTn id="145" dur="500" fill="hold"/>
                                        <p:tgtEl>
                                          <p:spTgt spid="46"/>
                                        </p:tgtEl>
                                        <p:attrNameLst>
                                          <p:attrName>ppt_w</p:attrName>
                                        </p:attrNameLst>
                                      </p:cBhvr>
                                      <p:tavLst>
                                        <p:tav tm="0">
                                          <p:val>
                                            <p:fltVal val="0"/>
                                          </p:val>
                                        </p:tav>
                                        <p:tav tm="100000">
                                          <p:val>
                                            <p:strVal val="#ppt_w"/>
                                          </p:val>
                                        </p:tav>
                                      </p:tavLst>
                                    </p:anim>
                                    <p:anim calcmode="lin" valueType="num">
                                      <p:cBhvr>
                                        <p:cTn id="146" dur="500" fill="hold"/>
                                        <p:tgtEl>
                                          <p:spTgt spid="46"/>
                                        </p:tgtEl>
                                        <p:attrNameLst>
                                          <p:attrName>ppt_h</p:attrName>
                                        </p:attrNameLst>
                                      </p:cBhvr>
                                      <p:tavLst>
                                        <p:tav tm="0">
                                          <p:val>
                                            <p:fltVal val="0"/>
                                          </p:val>
                                        </p:tav>
                                        <p:tav tm="100000">
                                          <p:val>
                                            <p:strVal val="#ppt_h"/>
                                          </p:val>
                                        </p:tav>
                                      </p:tavLst>
                                    </p:anim>
                                    <p:animEffect transition="in" filter="fade">
                                      <p:cBhvr>
                                        <p:cTn id="147" dur="500"/>
                                        <p:tgtEl>
                                          <p:spTgt spid="46"/>
                                        </p:tgtEl>
                                      </p:cBhvr>
                                    </p:animEffect>
                                  </p:childTnLst>
                                </p:cTn>
                              </p:par>
                            </p:childTnLst>
                          </p:cTn>
                        </p:par>
                        <p:par>
                          <p:cTn id="148" fill="hold">
                            <p:stCondLst>
                              <p:cond delay="11000"/>
                            </p:stCondLst>
                            <p:childTnLst>
                              <p:par>
                                <p:cTn id="149" presetID="37" presetClass="entr" presetSubtype="0" fill="hold" grpId="0" nodeType="after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fade">
                                      <p:cBhvr>
                                        <p:cTn id="151" dur="800"/>
                                        <p:tgtEl>
                                          <p:spTgt spid="59"/>
                                        </p:tgtEl>
                                      </p:cBhvr>
                                    </p:animEffect>
                                    <p:anim calcmode="lin" valueType="num">
                                      <p:cBhvr>
                                        <p:cTn id="152" dur="800" fill="hold"/>
                                        <p:tgtEl>
                                          <p:spTgt spid="59"/>
                                        </p:tgtEl>
                                        <p:attrNameLst>
                                          <p:attrName>ppt_x</p:attrName>
                                        </p:attrNameLst>
                                      </p:cBhvr>
                                      <p:tavLst>
                                        <p:tav tm="0">
                                          <p:val>
                                            <p:strVal val="#ppt_x"/>
                                          </p:val>
                                        </p:tav>
                                        <p:tav tm="100000">
                                          <p:val>
                                            <p:strVal val="#ppt_x"/>
                                          </p:val>
                                        </p:tav>
                                      </p:tavLst>
                                    </p:anim>
                                    <p:anim calcmode="lin" valueType="num">
                                      <p:cBhvr>
                                        <p:cTn id="153" dur="720" decel="100000" fill="hold"/>
                                        <p:tgtEl>
                                          <p:spTgt spid="59"/>
                                        </p:tgtEl>
                                        <p:attrNameLst>
                                          <p:attrName>ppt_y</p:attrName>
                                        </p:attrNameLst>
                                      </p:cBhvr>
                                      <p:tavLst>
                                        <p:tav tm="0">
                                          <p:val>
                                            <p:strVal val="#ppt_y+1"/>
                                          </p:val>
                                        </p:tav>
                                        <p:tav tm="100000">
                                          <p:val>
                                            <p:strVal val="#ppt_y-.03"/>
                                          </p:val>
                                        </p:tav>
                                      </p:tavLst>
                                    </p:anim>
                                    <p:anim calcmode="lin" valueType="num">
                                      <p:cBhvr>
                                        <p:cTn id="154" dur="80" accel="100000" fill="hold">
                                          <p:stCondLst>
                                            <p:cond delay="720"/>
                                          </p:stCondLst>
                                        </p:cTn>
                                        <p:tgtEl>
                                          <p:spTgt spid="59"/>
                                        </p:tgtEl>
                                        <p:attrNameLst>
                                          <p:attrName>ppt_y</p:attrName>
                                        </p:attrNameLst>
                                      </p:cBhvr>
                                      <p:tavLst>
                                        <p:tav tm="0">
                                          <p:val>
                                            <p:strVal val="#ppt_y-.03"/>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Effect transition="in" filter="fade">
                                      <p:cBhvr>
                                        <p:cTn id="157" dur="800"/>
                                        <p:tgtEl>
                                          <p:spTgt spid="60"/>
                                        </p:tgtEl>
                                      </p:cBhvr>
                                    </p:animEffect>
                                    <p:anim calcmode="lin" valueType="num">
                                      <p:cBhvr>
                                        <p:cTn id="158" dur="800" fill="hold"/>
                                        <p:tgtEl>
                                          <p:spTgt spid="60"/>
                                        </p:tgtEl>
                                        <p:attrNameLst>
                                          <p:attrName>ppt_x</p:attrName>
                                        </p:attrNameLst>
                                      </p:cBhvr>
                                      <p:tavLst>
                                        <p:tav tm="0">
                                          <p:val>
                                            <p:strVal val="#ppt_x"/>
                                          </p:val>
                                        </p:tav>
                                        <p:tav tm="100000">
                                          <p:val>
                                            <p:strVal val="#ppt_x"/>
                                          </p:val>
                                        </p:tav>
                                      </p:tavLst>
                                    </p:anim>
                                    <p:anim calcmode="lin" valueType="num">
                                      <p:cBhvr>
                                        <p:cTn id="159" dur="8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P spid="50" grpId="0"/>
      <p:bldP spid="55" grpId="0"/>
      <p:bldP spid="56" grpId="0"/>
      <p:bldP spid="57" grpId="0"/>
      <p:bldP spid="58" grpId="0"/>
      <p:bldP spid="59" grpId="0"/>
      <p:bldP spid="60" grpId="0"/>
      <p:bldP spid="61" grpId="0"/>
      <p:bldP spid="62" grpId="0"/>
      <p:bldP spid="63"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111" y="4381503"/>
            <a:ext cx="12203113" cy="62780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3"/>
          <p:cNvGrpSpPr/>
          <p:nvPr/>
        </p:nvGrpSpPr>
        <p:grpSpPr bwMode="auto">
          <a:xfrm>
            <a:off x="4327527" y="2146300"/>
            <a:ext cx="3536951" cy="2133600"/>
            <a:chOff x="0" y="0"/>
            <a:chExt cx="3536515" cy="2133600"/>
          </a:xfrm>
        </p:grpSpPr>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8"/>
            <p:cNvSpPr>
              <a:spLocks noChangeArrowheads="1"/>
            </p:cNvSpPr>
            <p:nvPr/>
          </p:nvSpPr>
          <p:spPr bwMode="auto">
            <a:xfrm>
              <a:off x="519687" y="255892"/>
              <a:ext cx="2450592" cy="1530000"/>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2"/>
          <p:cNvGrpSpPr/>
          <p:nvPr/>
        </p:nvGrpSpPr>
        <p:grpSpPr bwMode="auto">
          <a:xfrm>
            <a:off x="873127" y="2146300"/>
            <a:ext cx="3536951" cy="2133600"/>
            <a:chOff x="0" y="0"/>
            <a:chExt cx="3536515" cy="2133600"/>
          </a:xfrm>
        </p:grpSpPr>
        <p:pic>
          <p:nvPicPr>
            <p:cNvPr id="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9"/>
            <p:cNvSpPr>
              <a:spLocks noChangeArrowheads="1"/>
            </p:cNvSpPr>
            <p:nvPr/>
          </p:nvSpPr>
          <p:spPr bwMode="auto">
            <a:xfrm>
              <a:off x="524581" y="255892"/>
              <a:ext cx="2450592" cy="1530000"/>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4"/>
          <p:cNvGrpSpPr/>
          <p:nvPr/>
        </p:nvGrpSpPr>
        <p:grpSpPr bwMode="auto">
          <a:xfrm>
            <a:off x="7781925" y="2146300"/>
            <a:ext cx="3535363" cy="2133600"/>
            <a:chOff x="0" y="0"/>
            <a:chExt cx="3536515" cy="2133600"/>
          </a:xfrm>
        </p:grpSpPr>
        <p:pic>
          <p:nvPicPr>
            <p:cNvPr id="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515715" y="255890"/>
              <a:ext cx="2450592" cy="1530000"/>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矩形 37"/>
          <p:cNvSpPr>
            <a:spLocks noChangeArrowheads="1"/>
          </p:cNvSpPr>
          <p:nvPr/>
        </p:nvSpPr>
        <p:spPr bwMode="auto">
          <a:xfrm>
            <a:off x="1316039" y="1457326"/>
            <a:ext cx="9593263" cy="67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点击在此录入上述图表的综合描述说明，在此录入上述图表的综合描述说明。在此录入上述图表的综合描述说明，在此录入上述图表的综合描述说明，在此录入上述图表的综合描述说明。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38"/>
          <p:cNvSpPr>
            <a:spLocks noChangeArrowheads="1"/>
          </p:cNvSpPr>
          <p:nvPr/>
        </p:nvSpPr>
        <p:spPr bwMode="auto">
          <a:xfrm>
            <a:off x="1679642" y="4491041"/>
            <a:ext cx="1925509"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47"/>
          <p:cNvSpPr>
            <a:spLocks noChangeArrowheads="1"/>
          </p:cNvSpPr>
          <p:nvPr/>
        </p:nvSpPr>
        <p:spPr bwMode="auto">
          <a:xfrm>
            <a:off x="1477965" y="5129213"/>
            <a:ext cx="2328863" cy="1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51"/>
          <p:cNvSpPr>
            <a:spLocks noChangeArrowheads="1"/>
          </p:cNvSpPr>
          <p:nvPr/>
        </p:nvSpPr>
        <p:spPr bwMode="auto">
          <a:xfrm>
            <a:off x="5134042" y="4491041"/>
            <a:ext cx="1925509"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4930778" y="5129213"/>
            <a:ext cx="2328863" cy="1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53"/>
          <p:cNvSpPr>
            <a:spLocks noChangeArrowheads="1"/>
          </p:cNvSpPr>
          <p:nvPr/>
        </p:nvSpPr>
        <p:spPr bwMode="auto">
          <a:xfrm>
            <a:off x="8586854" y="4491041"/>
            <a:ext cx="1925509"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8385178" y="5129213"/>
            <a:ext cx="2328863" cy="1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5" name="文本框 24"/>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26" name="文本框 25"/>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27" name="组合 26"/>
          <p:cNvGrpSpPr/>
          <p:nvPr/>
        </p:nvGrpSpPr>
        <p:grpSpPr>
          <a:xfrm>
            <a:off x="207780" y="101257"/>
            <a:ext cx="891120" cy="778226"/>
            <a:chOff x="283980" y="301282"/>
            <a:chExt cx="891119" cy="778226"/>
          </a:xfrm>
        </p:grpSpPr>
        <p:grpSp>
          <p:nvGrpSpPr>
            <p:cNvPr id="28" name="组合 27"/>
            <p:cNvGrpSpPr/>
            <p:nvPr/>
          </p:nvGrpSpPr>
          <p:grpSpPr>
            <a:xfrm>
              <a:off x="283980" y="301282"/>
              <a:ext cx="866605" cy="778226"/>
              <a:chOff x="225922" y="165203"/>
              <a:chExt cx="1038215" cy="932335"/>
            </a:xfrm>
          </p:grpSpPr>
          <p:sp>
            <p:nvSpPr>
              <p:cNvPr id="30" name="任意多边形 29"/>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p:tgtEl>
                                          <p:spTgt spid="7"/>
                                        </p:tgtEl>
                                        <p:attrNameLst>
                                          <p:attrName>ppt_y</p:attrName>
                                        </p:attrNameLst>
                                      </p:cBhvr>
                                      <p:tavLst>
                                        <p:tav tm="0">
                                          <p:val>
                                            <p:strVal val="#ppt_y-#ppt_h*1.125000"/>
                                          </p:val>
                                        </p:tav>
                                        <p:tav tm="100000">
                                          <p:val>
                                            <p:strVal val="#ppt_y"/>
                                          </p:val>
                                        </p:tav>
                                      </p:tavLst>
                                    </p:anim>
                                    <p:animEffect>
                                      <p:cBhvr>
                                        <p:cTn id="17" dur="500"/>
                                        <p:tgtEl>
                                          <p:spTgt spid="7"/>
                                        </p:tgtEl>
                                      </p:cBhvr>
                                    </p:animEffect>
                                  </p:childTnLst>
                                </p:cTn>
                              </p:par>
                            </p:childTnLst>
                          </p:cTn>
                        </p:par>
                        <p:par>
                          <p:cTn id="18" fill="hold">
                            <p:stCondLst>
                              <p:cond delay="1000"/>
                            </p:stCondLst>
                            <p:childTnLst>
                              <p:par>
                                <p:cTn id="19" presetID="1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p:tgtEl>
                                          <p:spTgt spid="10"/>
                                        </p:tgtEl>
                                        <p:attrNameLst>
                                          <p:attrName>ppt_x</p:attrName>
                                        </p:attrNameLst>
                                      </p:cBhvr>
                                      <p:tavLst>
                                        <p:tav tm="0">
                                          <p:val>
                                            <p:strVal val="#ppt_x+#ppt_w*1.125000"/>
                                          </p:val>
                                        </p:tav>
                                        <p:tav tm="100000">
                                          <p:val>
                                            <p:strVal val="#ppt_x"/>
                                          </p:val>
                                        </p:tav>
                                      </p:tavLst>
                                    </p:anim>
                                    <p:animEffect>
                                      <p:cBhvr>
                                        <p:cTn id="22" dur="500"/>
                                        <p:tgtEl>
                                          <p:spTgt spid="10"/>
                                        </p:tgtEl>
                                      </p:cBhvr>
                                    </p:animEffect>
                                  </p:childTnLst>
                                </p:cTn>
                              </p:par>
                              <p:par>
                                <p:cTn id="23" presetID="1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p:tgtEl>
                                          <p:spTgt spid="13"/>
                                        </p:tgtEl>
                                        <p:attrNameLst>
                                          <p:attrName>ppt_x</p:attrName>
                                        </p:attrNameLst>
                                      </p:cBhvr>
                                      <p:tavLst>
                                        <p:tav tm="0">
                                          <p:val>
                                            <p:strVal val="#ppt_x-#ppt_w*1.125000"/>
                                          </p:val>
                                        </p:tav>
                                        <p:tav tm="100000">
                                          <p:val>
                                            <p:strVal val="#ppt_x"/>
                                          </p:val>
                                        </p:tav>
                                      </p:tavLst>
                                    </p:anim>
                                    <p:animEffect>
                                      <p:cBhvr>
                                        <p:cTn id="26" dur="500"/>
                                        <p:tgtEl>
                                          <p:spTgt spid="13"/>
                                        </p:tgtEl>
                                      </p:cBhvr>
                                    </p:animEffect>
                                  </p:childTnLst>
                                </p:cTn>
                              </p:par>
                            </p:childTnLst>
                          </p:cTn>
                        </p:par>
                        <p:par>
                          <p:cTn id="27" fill="hold">
                            <p:stCondLst>
                              <p:cond delay="1500"/>
                            </p:stCondLst>
                            <p:childTnLst>
                              <p:par>
                                <p:cTn id="28" presetID="23" presetClass="entr" presetSubtype="16"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2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p:cBhvr>
                                        <p:cTn id="43" dur="750"/>
                                        <p:tgtEl>
                                          <p:spTgt spid="20"/>
                                        </p:tgtEl>
                                      </p:cBhvr>
                                    </p:animEffect>
                                  </p:childTnLst>
                                </p:cTn>
                              </p:par>
                              <p:par>
                                <p:cTn id="44" presetID="2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p:cBhvr>
                                        <p:cTn id="46" dur="750"/>
                                        <p:tgtEl>
                                          <p:spTgt spid="18"/>
                                        </p:tgtEl>
                                      </p:cBhvr>
                                    </p:animEffect>
                                  </p:childTnLst>
                                </p:cTn>
                              </p:par>
                              <p:par>
                                <p:cTn id="47" presetID="2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p:cBhvr>
                                        <p:cTn id="49" dur="75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02</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315224"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 name="圆角矩形 6"/>
          <p:cNvSpPr/>
          <p:nvPr/>
        </p:nvSpPr>
        <p:spPr>
          <a:xfrm>
            <a:off x="6608924"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nvSpPr>
        <p:spPr>
          <a:xfrm>
            <a:off x="8779039"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圆角矩形 8"/>
          <p:cNvSpPr/>
          <p:nvPr/>
        </p:nvSpPr>
        <p:spPr>
          <a:xfrm>
            <a:off x="2147868"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p:nvPr/>
        </p:nvGrpSpPr>
        <p:grpSpPr bwMode="auto">
          <a:xfrm>
            <a:off x="3962167" y="2074673"/>
            <a:ext cx="2557463" cy="908051"/>
            <a:chOff x="0" y="0"/>
            <a:chExt cx="2636520" cy="1447800"/>
          </a:xfrm>
        </p:grpSpPr>
        <p:sp>
          <p:nvSpPr>
            <p:cNvPr id="11" name="任意多边形 10"/>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4"/>
            <p:cNvSpPr>
              <a:spLocks noChangeArrowheads="1"/>
            </p:cNvSpPr>
            <p:nvPr/>
          </p:nvSpPr>
          <p:spPr bwMode="auto">
            <a:xfrm>
              <a:off x="304995" y="404936"/>
              <a:ext cx="2230360" cy="63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
          <p:cNvGrpSpPr/>
          <p:nvPr/>
        </p:nvGrpSpPr>
        <p:grpSpPr bwMode="auto">
          <a:xfrm>
            <a:off x="1825393" y="2074673"/>
            <a:ext cx="2557463" cy="908051"/>
            <a:chOff x="0" y="0"/>
            <a:chExt cx="2636520" cy="1447800"/>
          </a:xfrm>
        </p:grpSpPr>
        <p:sp>
          <p:nvSpPr>
            <p:cNvPr id="14"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5"/>
            <p:cNvSpPr>
              <a:spLocks noChangeArrowheads="1"/>
            </p:cNvSpPr>
            <p:nvPr/>
          </p:nvSpPr>
          <p:spPr bwMode="auto">
            <a:xfrm>
              <a:off x="272839" y="355861"/>
              <a:ext cx="2293960" cy="73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23"/>
          <p:cNvGrpSpPr/>
          <p:nvPr/>
        </p:nvGrpSpPr>
        <p:grpSpPr bwMode="auto">
          <a:xfrm>
            <a:off x="8238892" y="2074673"/>
            <a:ext cx="2555875" cy="908051"/>
            <a:chOff x="0" y="0"/>
            <a:chExt cx="2636520" cy="1447800"/>
          </a:xfrm>
        </p:grpSpPr>
        <p:sp>
          <p:nvSpPr>
            <p:cNvPr id="17"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26"/>
            <p:cNvSpPr>
              <a:spLocks noChangeArrowheads="1"/>
            </p:cNvSpPr>
            <p:nvPr/>
          </p:nvSpPr>
          <p:spPr bwMode="auto">
            <a:xfrm>
              <a:off x="311563" y="404936"/>
              <a:ext cx="2230359" cy="63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22"/>
          <p:cNvGrpSpPr/>
          <p:nvPr/>
        </p:nvGrpSpPr>
        <p:grpSpPr bwMode="auto">
          <a:xfrm>
            <a:off x="6100530" y="2074673"/>
            <a:ext cx="2557463" cy="908051"/>
            <a:chOff x="0" y="0"/>
            <a:chExt cx="2636520" cy="1447800"/>
          </a:xfrm>
        </p:grpSpPr>
        <p:sp>
          <p:nvSpPr>
            <p:cNvPr id="20"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7"/>
            <p:cNvSpPr>
              <a:spLocks noChangeArrowheads="1"/>
            </p:cNvSpPr>
            <p:nvPr/>
          </p:nvSpPr>
          <p:spPr bwMode="auto">
            <a:xfrm>
              <a:off x="330619" y="355865"/>
              <a:ext cx="2205655" cy="73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矩形 47"/>
          <p:cNvSpPr>
            <a:spLocks noChangeArrowheads="1"/>
          </p:cNvSpPr>
          <p:nvPr/>
        </p:nvSpPr>
        <p:spPr bwMode="auto">
          <a:xfrm>
            <a:off x="1409465" y="5387786"/>
            <a:ext cx="9626600" cy="97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本图表的综合描述说明，在此录入本图表的综合描述说明，在此录入本图表的综合描述说明，在此录入本图表的综合描述说明。在此录入本图表的综合描述说明，在此录入本图表的综合描述说明，在此录入上述图表的综合描述说明，在此录入上述图表的综合描述说明，在此录入上述图表的综合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32"/>
          <p:cNvSpPr>
            <a:spLocks noChangeArrowheads="1"/>
          </p:cNvSpPr>
          <p:nvPr/>
        </p:nvSpPr>
        <p:spPr bwMode="auto">
          <a:xfrm>
            <a:off x="2148938"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1871431" y="3739961"/>
            <a:ext cx="1908175"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34"/>
          <p:cNvSpPr>
            <a:spLocks noChangeArrowheads="1"/>
          </p:cNvSpPr>
          <p:nvPr/>
        </p:nvSpPr>
        <p:spPr bwMode="auto">
          <a:xfrm>
            <a:off x="4388898"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47"/>
          <p:cNvSpPr>
            <a:spLocks noChangeArrowheads="1"/>
          </p:cNvSpPr>
          <p:nvPr/>
        </p:nvSpPr>
        <p:spPr bwMode="auto">
          <a:xfrm>
            <a:off x="4152667" y="3739961"/>
            <a:ext cx="1874839"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36"/>
          <p:cNvSpPr>
            <a:spLocks noChangeArrowheads="1"/>
          </p:cNvSpPr>
          <p:nvPr/>
        </p:nvSpPr>
        <p:spPr bwMode="auto">
          <a:xfrm>
            <a:off x="6625686"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47"/>
          <p:cNvSpPr>
            <a:spLocks noChangeArrowheads="1"/>
          </p:cNvSpPr>
          <p:nvPr/>
        </p:nvSpPr>
        <p:spPr bwMode="auto">
          <a:xfrm>
            <a:off x="6400567" y="3739961"/>
            <a:ext cx="1892300"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8"/>
          <p:cNvSpPr>
            <a:spLocks noChangeArrowheads="1"/>
          </p:cNvSpPr>
          <p:nvPr/>
        </p:nvSpPr>
        <p:spPr bwMode="auto">
          <a:xfrm>
            <a:off x="8864854"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65"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5"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47"/>
          <p:cNvSpPr>
            <a:spLocks noChangeArrowheads="1"/>
          </p:cNvSpPr>
          <p:nvPr/>
        </p:nvSpPr>
        <p:spPr bwMode="auto">
          <a:xfrm>
            <a:off x="8665928" y="3739961"/>
            <a:ext cx="1874837"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465"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直接连接符 8"/>
          <p:cNvSpPr>
            <a:spLocks noChangeShapeType="1"/>
          </p:cNvSpPr>
          <p:nvPr/>
        </p:nvSpPr>
        <p:spPr bwMode="auto">
          <a:xfrm>
            <a:off x="1558691" y="5251260"/>
            <a:ext cx="9359900" cy="1588"/>
          </a:xfrm>
          <a:prstGeom prst="line">
            <a:avLst/>
          </a:prstGeom>
          <a:noFill/>
          <a:ln w="6350">
            <a:solidFill>
              <a:srgbClr val="A5A5A5"/>
            </a:solidFill>
            <a:bevel/>
          </a:ln>
          <a:extLst>
            <a:ext uri="{909E8E84-426E-40DD-AFC4-6F175D3DCCD1}">
              <a14:hiddenFill xmlns:a14="http://schemas.microsoft.com/office/drawing/2010/main">
                <a:noFill/>
              </a14:hiddenFill>
            </a:ext>
          </a:extLst>
        </p:spPr>
        <p:txBody>
          <a:bodyPr lIns="91440" tIns="45720" rIns="91440" bIns="45720"/>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4" name="文本框 33"/>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5" name="文本框 34"/>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36" name="组合 35"/>
          <p:cNvGrpSpPr/>
          <p:nvPr/>
        </p:nvGrpSpPr>
        <p:grpSpPr>
          <a:xfrm>
            <a:off x="207781" y="101257"/>
            <a:ext cx="866606" cy="778226"/>
            <a:chOff x="283980" y="301282"/>
            <a:chExt cx="866605" cy="778226"/>
          </a:xfrm>
        </p:grpSpPr>
        <p:grpSp>
          <p:nvGrpSpPr>
            <p:cNvPr id="37" name="组合 36"/>
            <p:cNvGrpSpPr/>
            <p:nvPr/>
          </p:nvGrpSpPr>
          <p:grpSpPr>
            <a:xfrm>
              <a:off x="283980" y="301282"/>
              <a:ext cx="866605" cy="778226"/>
              <a:chOff x="225922" y="165203"/>
              <a:chExt cx="1038215" cy="932335"/>
            </a:xfrm>
          </p:grpSpPr>
          <p:sp>
            <p:nvSpPr>
              <p:cNvPr id="39" name="任意多边形 3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400" fill="hold"/>
                                        <p:tgtEl>
                                          <p:spTgt spid="13"/>
                                        </p:tgtEl>
                                        <p:attrNameLst>
                                          <p:attrName>ppt_x</p:attrName>
                                        </p:attrNameLst>
                                      </p:cBhvr>
                                      <p:tavLst>
                                        <p:tav tm="0">
                                          <p:val>
                                            <p:strVal val="0-#ppt_w/2"/>
                                          </p:val>
                                        </p:tav>
                                        <p:tav tm="100000">
                                          <p:val>
                                            <p:strVal val="#ppt_x"/>
                                          </p:val>
                                        </p:tav>
                                      </p:tavLst>
                                    </p:anim>
                                    <p:anim calcmode="lin" valueType="num">
                                      <p:cBhvr>
                                        <p:cTn id="8" dur="400" fill="hold"/>
                                        <p:tgtEl>
                                          <p:spTgt spid="1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400"/>
                                        <p:tgtEl>
                                          <p:spTgt spid="9"/>
                                        </p:tgtEl>
                                      </p:cBhvr>
                                    </p:animEffect>
                                  </p:childTnLst>
                                </p:cTn>
                              </p:par>
                              <p:par>
                                <p:cTn id="12" presetID="12" presetClass="entr" presetSubtype="1" fill="hold" grpId="0" nodeType="withEffect">
                                  <p:stCondLst>
                                    <p:cond delay="5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400"/>
                                        <p:tgtEl>
                                          <p:spTgt spid="23"/>
                                        </p:tgtEl>
                                        <p:attrNameLst>
                                          <p:attrName>ppt_y</p:attrName>
                                        </p:attrNameLst>
                                      </p:cBhvr>
                                      <p:tavLst>
                                        <p:tav tm="0">
                                          <p:val>
                                            <p:strVal val="#ppt_y-#ppt_h*1.125000"/>
                                          </p:val>
                                        </p:tav>
                                        <p:tav tm="100000">
                                          <p:val>
                                            <p:strVal val="#ppt_y"/>
                                          </p:val>
                                        </p:tav>
                                      </p:tavLst>
                                    </p:anim>
                                    <p:animEffect>
                                      <p:cBhvr>
                                        <p:cTn id="15" dur="400"/>
                                        <p:tgtEl>
                                          <p:spTgt spid="23"/>
                                        </p:tgtEl>
                                      </p:cBhvr>
                                    </p:animEffect>
                                  </p:childTnLst>
                                </p:cTn>
                              </p:par>
                              <p:par>
                                <p:cTn id="16" presetID="12" presetClass="entr" presetSubtype="1" fill="hold" grpId="0" nodeType="withEffect">
                                  <p:stCondLst>
                                    <p:cond delay="5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400"/>
                                        <p:tgtEl>
                                          <p:spTgt spid="24"/>
                                        </p:tgtEl>
                                        <p:attrNameLst>
                                          <p:attrName>ppt_y</p:attrName>
                                        </p:attrNameLst>
                                      </p:cBhvr>
                                      <p:tavLst>
                                        <p:tav tm="0">
                                          <p:val>
                                            <p:strVal val="#ppt_y-#ppt_h*1.125000"/>
                                          </p:val>
                                        </p:tav>
                                        <p:tav tm="100000">
                                          <p:val>
                                            <p:strVal val="#ppt_y"/>
                                          </p:val>
                                        </p:tav>
                                      </p:tavLst>
                                    </p:anim>
                                    <p:animEffect>
                                      <p:cBhvr>
                                        <p:cTn id="19" dur="400"/>
                                        <p:tgtEl>
                                          <p:spTgt spid="24"/>
                                        </p:tgtEl>
                                      </p:cBhvr>
                                    </p:animEffect>
                                  </p:childTnLst>
                                </p:cTn>
                              </p:par>
                            </p:childTnLst>
                          </p:cTn>
                        </p:par>
                        <p:par>
                          <p:cTn id="20" fill="hold">
                            <p:stCondLst>
                              <p:cond delay="5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400"/>
                                        <p:tgtEl>
                                          <p:spTgt spid="10"/>
                                        </p:tgtEl>
                                        <p:attrNameLst>
                                          <p:attrName>ppt_x</p:attrName>
                                        </p:attrNameLst>
                                      </p:cBhvr>
                                      <p:tavLst>
                                        <p:tav tm="0">
                                          <p:val>
                                            <p:strVal val="#ppt_x-#ppt_w*1.125000"/>
                                          </p:val>
                                        </p:tav>
                                        <p:tav tm="100000">
                                          <p:val>
                                            <p:strVal val="#ppt_x"/>
                                          </p:val>
                                        </p:tav>
                                      </p:tavLst>
                                    </p:anim>
                                    <p:animEffect>
                                      <p:cBhvr>
                                        <p:cTn id="24" dur="4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400"/>
                                        <p:tgtEl>
                                          <p:spTgt spid="6"/>
                                        </p:tgtEl>
                                      </p:cBhvr>
                                    </p:animEffect>
                                  </p:childTnLst>
                                </p:cTn>
                              </p:par>
                              <p:par>
                                <p:cTn id="28" presetID="12" presetClass="entr" presetSubtype="1" fill="hold" grpId="0" nodeType="withEffect">
                                  <p:stCondLst>
                                    <p:cond delay="500"/>
                                  </p:stCondLst>
                                  <p:childTnLst>
                                    <p:set>
                                      <p:cBhvr>
                                        <p:cTn id="29" dur="1" fill="hold">
                                          <p:stCondLst>
                                            <p:cond delay="0"/>
                                          </p:stCondLst>
                                        </p:cTn>
                                        <p:tgtEl>
                                          <p:spTgt spid="25"/>
                                        </p:tgtEl>
                                        <p:attrNameLst>
                                          <p:attrName>style.visibility</p:attrName>
                                        </p:attrNameLst>
                                      </p:cBhvr>
                                      <p:to>
                                        <p:strVal val="visible"/>
                                      </p:to>
                                    </p:set>
                                    <p:anim calcmode="lin" valueType="num">
                                      <p:cBhvr>
                                        <p:cTn id="30" dur="400"/>
                                        <p:tgtEl>
                                          <p:spTgt spid="25"/>
                                        </p:tgtEl>
                                        <p:attrNameLst>
                                          <p:attrName>ppt_y</p:attrName>
                                        </p:attrNameLst>
                                      </p:cBhvr>
                                      <p:tavLst>
                                        <p:tav tm="0">
                                          <p:val>
                                            <p:strVal val="#ppt_y-#ppt_h*1.125000"/>
                                          </p:val>
                                        </p:tav>
                                        <p:tav tm="100000">
                                          <p:val>
                                            <p:strVal val="#ppt_y"/>
                                          </p:val>
                                        </p:tav>
                                      </p:tavLst>
                                    </p:anim>
                                    <p:animEffect>
                                      <p:cBhvr>
                                        <p:cTn id="31" dur="400"/>
                                        <p:tgtEl>
                                          <p:spTgt spid="25"/>
                                        </p:tgtEl>
                                      </p:cBhvr>
                                    </p:animEffect>
                                  </p:childTnLst>
                                </p:cTn>
                              </p:par>
                              <p:par>
                                <p:cTn id="32" presetID="12" presetClass="entr" presetSubtype="1" fill="hold" grpId="0" nodeType="withEffect">
                                  <p:stCondLst>
                                    <p:cond delay="500"/>
                                  </p:stCondLst>
                                  <p:childTnLst>
                                    <p:set>
                                      <p:cBhvr>
                                        <p:cTn id="33" dur="1" fill="hold">
                                          <p:stCondLst>
                                            <p:cond delay="0"/>
                                          </p:stCondLst>
                                        </p:cTn>
                                        <p:tgtEl>
                                          <p:spTgt spid="26"/>
                                        </p:tgtEl>
                                        <p:attrNameLst>
                                          <p:attrName>style.visibility</p:attrName>
                                        </p:attrNameLst>
                                      </p:cBhvr>
                                      <p:to>
                                        <p:strVal val="visible"/>
                                      </p:to>
                                    </p:set>
                                    <p:anim calcmode="lin" valueType="num">
                                      <p:cBhvr>
                                        <p:cTn id="34" dur="400"/>
                                        <p:tgtEl>
                                          <p:spTgt spid="26"/>
                                        </p:tgtEl>
                                        <p:attrNameLst>
                                          <p:attrName>ppt_y</p:attrName>
                                        </p:attrNameLst>
                                      </p:cBhvr>
                                      <p:tavLst>
                                        <p:tav tm="0">
                                          <p:val>
                                            <p:strVal val="#ppt_y-#ppt_h*1.125000"/>
                                          </p:val>
                                        </p:tav>
                                        <p:tav tm="100000">
                                          <p:val>
                                            <p:strVal val="#ppt_y"/>
                                          </p:val>
                                        </p:tav>
                                      </p:tavLst>
                                    </p:anim>
                                    <p:animEffect>
                                      <p:cBhvr>
                                        <p:cTn id="35" dur="400"/>
                                        <p:tgtEl>
                                          <p:spTgt spid="26"/>
                                        </p:tgtEl>
                                      </p:cBhvr>
                                    </p:animEffect>
                                  </p:childTnLst>
                                </p:cTn>
                              </p:par>
                            </p:childTnLst>
                          </p:cTn>
                        </p:par>
                        <p:par>
                          <p:cTn id="36" fill="hold">
                            <p:stCondLst>
                              <p:cond delay="1000"/>
                            </p:stCondLst>
                            <p:childTnLst>
                              <p:par>
                                <p:cTn id="37" presetID="12" presetClass="entr" presetSubtype="8"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400"/>
                                        <p:tgtEl>
                                          <p:spTgt spid="19"/>
                                        </p:tgtEl>
                                        <p:attrNameLst>
                                          <p:attrName>ppt_x</p:attrName>
                                        </p:attrNameLst>
                                      </p:cBhvr>
                                      <p:tavLst>
                                        <p:tav tm="0">
                                          <p:val>
                                            <p:strVal val="#ppt_x-#ppt_w*1.125000"/>
                                          </p:val>
                                        </p:tav>
                                        <p:tav tm="100000">
                                          <p:val>
                                            <p:strVal val="#ppt_x"/>
                                          </p:val>
                                        </p:tav>
                                      </p:tavLst>
                                    </p:anim>
                                    <p:animEffect>
                                      <p:cBhvr>
                                        <p:cTn id="40" dur="4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400"/>
                                        <p:tgtEl>
                                          <p:spTgt spid="7"/>
                                        </p:tgtEl>
                                      </p:cBhvr>
                                    </p:animEffect>
                                  </p:childTnLst>
                                </p:cTn>
                              </p:par>
                              <p:par>
                                <p:cTn id="44" presetID="12" presetClass="entr" presetSubtype="1" fill="hold" grpId="0" nodeType="withEffect">
                                  <p:stCondLst>
                                    <p:cond delay="5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400"/>
                                        <p:tgtEl>
                                          <p:spTgt spid="27"/>
                                        </p:tgtEl>
                                        <p:attrNameLst>
                                          <p:attrName>ppt_y</p:attrName>
                                        </p:attrNameLst>
                                      </p:cBhvr>
                                      <p:tavLst>
                                        <p:tav tm="0">
                                          <p:val>
                                            <p:strVal val="#ppt_y-#ppt_h*1.125000"/>
                                          </p:val>
                                        </p:tav>
                                        <p:tav tm="100000">
                                          <p:val>
                                            <p:strVal val="#ppt_y"/>
                                          </p:val>
                                        </p:tav>
                                      </p:tavLst>
                                    </p:anim>
                                    <p:animEffect>
                                      <p:cBhvr>
                                        <p:cTn id="47" dur="400"/>
                                        <p:tgtEl>
                                          <p:spTgt spid="27"/>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400"/>
                                        <p:tgtEl>
                                          <p:spTgt spid="28"/>
                                        </p:tgtEl>
                                        <p:attrNameLst>
                                          <p:attrName>ppt_y</p:attrName>
                                        </p:attrNameLst>
                                      </p:cBhvr>
                                      <p:tavLst>
                                        <p:tav tm="0">
                                          <p:val>
                                            <p:strVal val="#ppt_y-#ppt_h*1.125000"/>
                                          </p:val>
                                        </p:tav>
                                        <p:tav tm="100000">
                                          <p:val>
                                            <p:strVal val="#ppt_y"/>
                                          </p:val>
                                        </p:tav>
                                      </p:tavLst>
                                    </p:anim>
                                    <p:animEffect>
                                      <p:cBhvr>
                                        <p:cTn id="51" dur="400"/>
                                        <p:tgtEl>
                                          <p:spTgt spid="28"/>
                                        </p:tgtEl>
                                      </p:cBhvr>
                                    </p:animEffect>
                                  </p:childTnLst>
                                </p:cTn>
                              </p:par>
                            </p:childTnLst>
                          </p:cTn>
                        </p:par>
                        <p:par>
                          <p:cTn id="52" fill="hold">
                            <p:stCondLst>
                              <p:cond delay="15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400"/>
                                        <p:tgtEl>
                                          <p:spTgt spid="16"/>
                                        </p:tgtEl>
                                        <p:attrNameLst>
                                          <p:attrName>ppt_x</p:attrName>
                                        </p:attrNameLst>
                                      </p:cBhvr>
                                      <p:tavLst>
                                        <p:tav tm="0">
                                          <p:val>
                                            <p:strVal val="#ppt_x-#ppt_w*1.125000"/>
                                          </p:val>
                                        </p:tav>
                                        <p:tav tm="100000">
                                          <p:val>
                                            <p:strVal val="#ppt_x"/>
                                          </p:val>
                                        </p:tav>
                                      </p:tavLst>
                                    </p:anim>
                                    <p:animEffect>
                                      <p:cBhvr>
                                        <p:cTn id="56" dur="4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400"/>
                                        <p:tgtEl>
                                          <p:spTgt spid="8"/>
                                        </p:tgtEl>
                                      </p:cBhvr>
                                    </p:animEffect>
                                  </p:childTnLst>
                                </p:cTn>
                              </p:par>
                              <p:par>
                                <p:cTn id="60" presetID="12" presetClass="entr" presetSubtype="1" fill="hold" grpId="0" nodeType="withEffect">
                                  <p:stCondLst>
                                    <p:cond delay="500"/>
                                  </p:stCondLst>
                                  <p:childTnLst>
                                    <p:set>
                                      <p:cBhvr>
                                        <p:cTn id="61" dur="1" fill="hold">
                                          <p:stCondLst>
                                            <p:cond delay="0"/>
                                          </p:stCondLst>
                                        </p:cTn>
                                        <p:tgtEl>
                                          <p:spTgt spid="29"/>
                                        </p:tgtEl>
                                        <p:attrNameLst>
                                          <p:attrName>style.visibility</p:attrName>
                                        </p:attrNameLst>
                                      </p:cBhvr>
                                      <p:to>
                                        <p:strVal val="visible"/>
                                      </p:to>
                                    </p:set>
                                    <p:anim calcmode="lin" valueType="num">
                                      <p:cBhvr>
                                        <p:cTn id="62" dur="400"/>
                                        <p:tgtEl>
                                          <p:spTgt spid="29"/>
                                        </p:tgtEl>
                                        <p:attrNameLst>
                                          <p:attrName>ppt_y</p:attrName>
                                        </p:attrNameLst>
                                      </p:cBhvr>
                                      <p:tavLst>
                                        <p:tav tm="0">
                                          <p:val>
                                            <p:strVal val="#ppt_y-#ppt_h*1.125000"/>
                                          </p:val>
                                        </p:tav>
                                        <p:tav tm="100000">
                                          <p:val>
                                            <p:strVal val="#ppt_y"/>
                                          </p:val>
                                        </p:tav>
                                      </p:tavLst>
                                    </p:anim>
                                    <p:animEffect>
                                      <p:cBhvr>
                                        <p:cTn id="63" dur="400"/>
                                        <p:tgtEl>
                                          <p:spTgt spid="29"/>
                                        </p:tgtEl>
                                      </p:cBhvr>
                                    </p:animEffect>
                                  </p:childTnLst>
                                </p:cTn>
                              </p:par>
                              <p:par>
                                <p:cTn id="64" presetID="12" presetClass="entr" presetSubtype="1" fill="hold" grpId="0" nodeType="withEffect">
                                  <p:stCondLst>
                                    <p:cond delay="500"/>
                                  </p:stCondLst>
                                  <p:childTnLst>
                                    <p:set>
                                      <p:cBhvr>
                                        <p:cTn id="65" dur="1" fill="hold">
                                          <p:stCondLst>
                                            <p:cond delay="0"/>
                                          </p:stCondLst>
                                        </p:cTn>
                                        <p:tgtEl>
                                          <p:spTgt spid="30"/>
                                        </p:tgtEl>
                                        <p:attrNameLst>
                                          <p:attrName>style.visibility</p:attrName>
                                        </p:attrNameLst>
                                      </p:cBhvr>
                                      <p:to>
                                        <p:strVal val="visible"/>
                                      </p:to>
                                    </p:set>
                                    <p:anim calcmode="lin" valueType="num">
                                      <p:cBhvr>
                                        <p:cTn id="66" dur="400"/>
                                        <p:tgtEl>
                                          <p:spTgt spid="30"/>
                                        </p:tgtEl>
                                        <p:attrNameLst>
                                          <p:attrName>ppt_y</p:attrName>
                                        </p:attrNameLst>
                                      </p:cBhvr>
                                      <p:tavLst>
                                        <p:tav tm="0">
                                          <p:val>
                                            <p:strVal val="#ppt_y-#ppt_h*1.125000"/>
                                          </p:val>
                                        </p:tav>
                                        <p:tav tm="100000">
                                          <p:val>
                                            <p:strVal val="#ppt_y"/>
                                          </p:val>
                                        </p:tav>
                                      </p:tavLst>
                                    </p:anim>
                                    <p:animEffect>
                                      <p:cBhvr>
                                        <p:cTn id="67" dur="400"/>
                                        <p:tgtEl>
                                          <p:spTgt spid="30"/>
                                        </p:tgtEl>
                                      </p:cBhvr>
                                    </p:animEffect>
                                  </p:childTnLst>
                                </p:cTn>
                              </p:par>
                            </p:childTnLst>
                          </p:cTn>
                        </p:par>
                        <p:par>
                          <p:cTn id="68" fill="hold">
                            <p:stCondLst>
                              <p:cond delay="2000"/>
                            </p:stCondLst>
                            <p:childTnLst>
                              <p:par>
                                <p:cTn id="69" presetID="16" presetClass="entr" presetSubtype="37"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p:cBhvr>
                                        <p:cTn id="71" dur="750"/>
                                        <p:tgtEl>
                                          <p:spTgt spid="31"/>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2"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animBg="1"/>
      <p:bldP spid="3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4098</Words>
  <Application>WPS 演示</Application>
  <PresentationFormat>宽屏</PresentationFormat>
  <Paragraphs>496</Paragraphs>
  <Slides>23</Slides>
  <Notes>23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23</vt:i4>
      </vt:variant>
    </vt:vector>
  </HeadingPairs>
  <TitlesOfParts>
    <vt:vector size="44" baseType="lpstr">
      <vt:lpstr>Arial</vt:lpstr>
      <vt:lpstr>宋体</vt:lpstr>
      <vt:lpstr>Wingdings</vt:lpstr>
      <vt:lpstr>时尚中黑简体</vt:lpstr>
      <vt:lpstr>Agency FB</vt:lpstr>
      <vt:lpstr>锐字云字库超粗黑体1.0</vt:lpstr>
      <vt:lpstr>Impact</vt:lpstr>
      <vt:lpstr>微软雅黑</vt:lpstr>
      <vt:lpstr>Segoe UI Semilight</vt:lpstr>
      <vt:lpstr>Kozuka Gothic Pro L</vt:lpstr>
      <vt:lpstr>方正正纤黑简体</vt:lpstr>
      <vt:lpstr>Arial Unicode MS</vt:lpstr>
      <vt:lpstr>方正兰亭细黑_GBK_M</vt:lpstr>
      <vt:lpstr>方正兰亭黑_GBK</vt:lpstr>
      <vt:lpstr>Calibri</vt:lpstr>
      <vt:lpstr>黑体</vt:lpstr>
      <vt:lpstr>Calibri Light</vt:lpstr>
      <vt:lpstr>华文黑体</vt:lpstr>
      <vt:lpstr>Segoe UI</vt:lpstr>
      <vt:lpstr>MS UI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Tom</cp:lastModifiedBy>
  <cp:revision>160</cp:revision>
  <dcterms:created xsi:type="dcterms:W3CDTF">2016-03-31T10:33:00Z</dcterms:created>
  <dcterms:modified xsi:type="dcterms:W3CDTF">2017-05-06T06:18:28Z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