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VT323"/>
      <p:regular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VT323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746d812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746d812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746d812b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746d812b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8c6e372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8c6e37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8c6e372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8c6e372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8c6e372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8c6e372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8c6e372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8c6e372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8f9655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8f9655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Proposal Pitch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Done By: Lee Xie Loong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Overview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727650" y="1360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Concept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Story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Game Play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Game Mechanics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Unique Selling Point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Market Demand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Schedule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Challenges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Concept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Top-down 2D vertical shooter game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Two player local play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Multiple levels</a:t>
            </a:r>
            <a:endParaRPr sz="2000"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550" y="1559027"/>
            <a:ext cx="2437475" cy="27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Gameplay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1 keyboard and 1 controller input for local play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Shoot enemies and get through levels to reach the final boss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Get as much points as you can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Collect power-ups </a:t>
            </a:r>
            <a:endParaRPr sz="2000"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900" y="2650850"/>
            <a:ext cx="1918850" cy="19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Game Mechanics 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Collecting and using of power-ups 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Movement and shooting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Making use of passive</a:t>
            </a:r>
            <a:endParaRPr sz="2000"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Unique Selling Point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727650" y="1630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647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55759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-342900" lvl="0" marL="457200" marR="647700" rtl="0" algn="just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 sz="1600">
                <a:solidFill>
                  <a:srgbClr val="555759"/>
                </a:solidFill>
                <a:latin typeface="VT323"/>
                <a:ea typeface="VT323"/>
                <a:cs typeface="VT323"/>
                <a:sym typeface="VT323"/>
              </a:rPr>
              <a:t>Local play</a:t>
            </a:r>
            <a:endParaRPr sz="1600">
              <a:solidFill>
                <a:srgbClr val="555759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-342900" lvl="0" marL="457200" marR="647700" rtl="0" algn="just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 sz="1600">
                <a:solidFill>
                  <a:srgbClr val="555759"/>
                </a:solidFill>
                <a:latin typeface="VT323"/>
                <a:ea typeface="VT323"/>
                <a:cs typeface="VT323"/>
                <a:sym typeface="VT323"/>
              </a:rPr>
              <a:t>Unique passives for player to choose from</a:t>
            </a:r>
            <a:endParaRPr sz="1600">
              <a:solidFill>
                <a:srgbClr val="555759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-342900" lvl="0" marL="457200" marR="647700" rtl="0" algn="just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 sz="1600">
                <a:solidFill>
                  <a:srgbClr val="555759"/>
                </a:solidFill>
                <a:latin typeface="VT323"/>
                <a:ea typeface="VT323"/>
                <a:cs typeface="VT323"/>
                <a:sym typeface="VT323"/>
              </a:rPr>
              <a:t>Arcade-type style </a:t>
            </a:r>
            <a:endParaRPr sz="1600">
              <a:solidFill>
                <a:srgbClr val="555759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marR="647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55759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524" y="1601600"/>
            <a:ext cx="3457200" cy="23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Schedule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744023" cy="3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Challenges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Syncing of local play</a:t>
            </a:r>
            <a:endParaRPr>
              <a:latin typeface="VT323"/>
              <a:ea typeface="VT323"/>
              <a:cs typeface="VT323"/>
              <a:sym typeface="VT323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AI (Enemies)</a:t>
            </a:r>
            <a:endParaRPr>
              <a:latin typeface="VT323"/>
              <a:ea typeface="VT323"/>
              <a:cs typeface="VT323"/>
              <a:sym typeface="VT323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Art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