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Economica" panose="020B060402020202020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VT323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746d812b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746d812b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746d812b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746d812b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8c6e372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8c6e372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8c6e372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8c6e372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8c6e372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8c6e372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8c6e3724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8c6e3724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8f96552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8f96552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Proposal Pitch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Done By: Lee Xie Loong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Overview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727650" y="13605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350">
                <a:solidFill>
                  <a:srgbClr val="000000"/>
                </a:solidFill>
                <a:highlight>
                  <a:srgbClr val="FFFFFF"/>
                </a:highlight>
                <a:latin typeface="VT323"/>
                <a:ea typeface="VT323"/>
                <a:cs typeface="VT323"/>
                <a:sym typeface="VT323"/>
              </a:rPr>
              <a:t>Concept</a:t>
            </a:r>
            <a:endParaRPr sz="83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350">
                <a:solidFill>
                  <a:srgbClr val="000000"/>
                </a:solidFill>
                <a:highlight>
                  <a:srgbClr val="FFFFFF"/>
                </a:highlight>
                <a:latin typeface="VT323"/>
                <a:ea typeface="VT323"/>
                <a:cs typeface="VT323"/>
                <a:sym typeface="VT323"/>
              </a:rPr>
              <a:t>Story</a:t>
            </a:r>
            <a:endParaRPr sz="83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350">
                <a:solidFill>
                  <a:srgbClr val="000000"/>
                </a:solidFill>
                <a:highlight>
                  <a:srgbClr val="FFFFFF"/>
                </a:highlight>
                <a:latin typeface="VT323"/>
                <a:ea typeface="VT323"/>
                <a:cs typeface="VT323"/>
                <a:sym typeface="VT323"/>
              </a:rPr>
              <a:t>Game Play</a:t>
            </a:r>
            <a:endParaRPr sz="83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350">
                <a:solidFill>
                  <a:srgbClr val="000000"/>
                </a:solidFill>
                <a:highlight>
                  <a:srgbClr val="FFFFFF"/>
                </a:highlight>
                <a:latin typeface="VT323"/>
                <a:ea typeface="VT323"/>
                <a:cs typeface="VT323"/>
                <a:sym typeface="VT323"/>
              </a:rPr>
              <a:t>Game Mechanics</a:t>
            </a:r>
            <a:endParaRPr sz="83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350">
                <a:solidFill>
                  <a:srgbClr val="000000"/>
                </a:solidFill>
                <a:highlight>
                  <a:srgbClr val="FFFFFF"/>
                </a:highlight>
                <a:latin typeface="VT323"/>
                <a:ea typeface="VT323"/>
                <a:cs typeface="VT323"/>
                <a:sym typeface="VT323"/>
              </a:rPr>
              <a:t>Unique Selling Point</a:t>
            </a:r>
            <a:endParaRPr sz="83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350">
                <a:solidFill>
                  <a:srgbClr val="000000"/>
                </a:solidFill>
                <a:highlight>
                  <a:srgbClr val="FFFFFF"/>
                </a:highlight>
                <a:latin typeface="VT323"/>
                <a:ea typeface="VT323"/>
                <a:cs typeface="VT323"/>
                <a:sym typeface="VT323"/>
              </a:rPr>
              <a:t>Market Demand</a:t>
            </a:r>
            <a:endParaRPr sz="83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350">
                <a:solidFill>
                  <a:srgbClr val="000000"/>
                </a:solidFill>
                <a:highlight>
                  <a:srgbClr val="FFFFFF"/>
                </a:highlight>
                <a:latin typeface="VT323"/>
                <a:ea typeface="VT323"/>
                <a:cs typeface="VT323"/>
                <a:sym typeface="VT323"/>
              </a:rPr>
              <a:t>Schedule</a:t>
            </a:r>
            <a:endParaRPr sz="83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350">
                <a:solidFill>
                  <a:srgbClr val="000000"/>
                </a:solidFill>
                <a:highlight>
                  <a:srgbClr val="FFFFFF"/>
                </a:highlight>
                <a:latin typeface="VT323"/>
                <a:ea typeface="VT323"/>
                <a:cs typeface="VT323"/>
                <a:sym typeface="VT323"/>
              </a:rPr>
              <a:t>Challenges</a:t>
            </a:r>
            <a:endParaRPr sz="83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750">
              <a:solidFill>
                <a:srgbClr val="000000"/>
              </a:solidFill>
              <a:highlight>
                <a:srgbClr val="FFFFFF"/>
              </a:highlight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Concept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Top-down 2D vertical shooter game</a:t>
            </a:r>
            <a:endParaRPr sz="2000">
              <a:latin typeface="VT323"/>
              <a:ea typeface="VT323"/>
              <a:cs typeface="VT323"/>
              <a:sym typeface="VT323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Two player local play</a:t>
            </a:r>
            <a:endParaRPr sz="2000">
              <a:latin typeface="VT323"/>
              <a:ea typeface="VT323"/>
              <a:cs typeface="VT323"/>
              <a:sym typeface="VT323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Multiple levels</a:t>
            </a:r>
            <a:endParaRPr sz="2000"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550" y="1559027"/>
            <a:ext cx="2437475" cy="27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Gameplay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1 keyboard and 1 controller input for local play</a:t>
            </a:r>
            <a:endParaRPr sz="2000">
              <a:latin typeface="VT323"/>
              <a:ea typeface="VT323"/>
              <a:cs typeface="VT323"/>
              <a:sym typeface="VT323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Shoot enemies and get through levels to reach the final boss</a:t>
            </a:r>
            <a:endParaRPr sz="2000">
              <a:latin typeface="VT323"/>
              <a:ea typeface="VT323"/>
              <a:cs typeface="VT323"/>
              <a:sym typeface="VT323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Get as much points as you can</a:t>
            </a:r>
            <a:endParaRPr sz="2000">
              <a:latin typeface="VT323"/>
              <a:ea typeface="VT323"/>
              <a:cs typeface="VT323"/>
              <a:sym typeface="VT323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Collect power-ups </a:t>
            </a:r>
            <a:endParaRPr sz="2000"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900" y="2650850"/>
            <a:ext cx="1918850" cy="19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Game Mechanics 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Collecting and using of power-ups </a:t>
            </a:r>
            <a:endParaRPr sz="2000">
              <a:latin typeface="VT323"/>
              <a:ea typeface="VT323"/>
              <a:cs typeface="VT323"/>
              <a:sym typeface="VT323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Movement and shooting</a:t>
            </a:r>
            <a:endParaRPr sz="2000">
              <a:latin typeface="VT323"/>
              <a:ea typeface="VT323"/>
              <a:cs typeface="VT323"/>
              <a:sym typeface="VT323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T323"/>
              <a:buChar char="●"/>
            </a:pPr>
            <a:r>
              <a:rPr lang="en" sz="2000">
                <a:latin typeface="VT323"/>
                <a:ea typeface="VT323"/>
                <a:cs typeface="VT323"/>
                <a:sym typeface="VT323"/>
              </a:rPr>
              <a:t>Making use of passive</a:t>
            </a:r>
            <a:endParaRPr sz="2000"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Unique Selling Point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727650" y="16306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6477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55759"/>
              </a:solidFill>
              <a:latin typeface="VT323"/>
              <a:ea typeface="VT323"/>
              <a:cs typeface="VT323"/>
              <a:sym typeface="VT323"/>
            </a:endParaRPr>
          </a:p>
          <a:p>
            <a:pPr marL="457200" marR="6477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VT323"/>
              <a:buChar char="●"/>
            </a:pPr>
            <a:r>
              <a:rPr lang="en" sz="1600" dirty="0">
                <a:solidFill>
                  <a:srgbClr val="555759"/>
                </a:solidFill>
                <a:latin typeface="VT323"/>
                <a:ea typeface="VT323"/>
                <a:cs typeface="VT323"/>
                <a:sym typeface="VT323"/>
              </a:rPr>
              <a:t>Local play</a:t>
            </a:r>
            <a:endParaRPr sz="1600" dirty="0">
              <a:solidFill>
                <a:srgbClr val="555759"/>
              </a:solidFill>
              <a:latin typeface="VT323"/>
              <a:ea typeface="VT323"/>
              <a:cs typeface="VT323"/>
              <a:sym typeface="VT323"/>
            </a:endParaRPr>
          </a:p>
          <a:p>
            <a:pPr marL="457200" marR="6477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VT323"/>
              <a:buChar char="●"/>
            </a:pPr>
            <a:r>
              <a:rPr lang="en" sz="1600" dirty="0">
                <a:solidFill>
                  <a:srgbClr val="555759"/>
                </a:solidFill>
                <a:latin typeface="VT323"/>
                <a:ea typeface="VT323"/>
                <a:cs typeface="VT323"/>
                <a:sym typeface="VT323"/>
              </a:rPr>
              <a:t>Unique passives for player to choose from</a:t>
            </a:r>
            <a:endParaRPr sz="1600" dirty="0">
              <a:solidFill>
                <a:srgbClr val="555759"/>
              </a:solidFill>
              <a:latin typeface="VT323"/>
              <a:ea typeface="VT323"/>
              <a:cs typeface="VT323"/>
              <a:sym typeface="VT323"/>
            </a:endParaRPr>
          </a:p>
          <a:p>
            <a:pPr marL="457200" marR="6477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VT323"/>
              <a:buChar char="●"/>
            </a:pPr>
            <a:r>
              <a:rPr lang="en" sz="1600" dirty="0">
                <a:solidFill>
                  <a:srgbClr val="555759"/>
                </a:solidFill>
                <a:latin typeface="VT323"/>
                <a:ea typeface="VT323"/>
                <a:cs typeface="VT323"/>
                <a:sym typeface="VT323"/>
              </a:rPr>
              <a:t>Arcade-type style </a:t>
            </a:r>
            <a:endParaRPr sz="1600" dirty="0">
              <a:solidFill>
                <a:srgbClr val="555759"/>
              </a:solidFill>
              <a:latin typeface="VT323"/>
              <a:ea typeface="VT323"/>
              <a:cs typeface="VT323"/>
              <a:sym typeface="VT323"/>
            </a:endParaRPr>
          </a:p>
          <a:p>
            <a:pPr marL="0" marR="6477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55759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524" y="1601600"/>
            <a:ext cx="3457200" cy="231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Schedule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VT323" panose="020B0604020202020204" charset="0"/>
              </a:rPr>
              <a:t>Alpha Build – Basic gameplay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VT323" panose="020B0604020202020204" charset="0"/>
              </a:rPr>
              <a:t>Beta Build – Enhanced gameplay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>
                <a:latin typeface="VT323" panose="020B0604020202020204" charset="0"/>
              </a:rPr>
              <a:t>Final Build – Full game </a:t>
            </a:r>
            <a:endParaRPr dirty="0">
              <a:latin typeface="VT323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Challenges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T323"/>
              <a:buChar char="●"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Syncing of local play</a:t>
            </a:r>
            <a:endParaRPr>
              <a:latin typeface="VT323"/>
              <a:ea typeface="VT323"/>
              <a:cs typeface="VT323"/>
              <a:sym typeface="VT32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T323"/>
              <a:buChar char="●"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AI (Enemies)</a:t>
            </a:r>
            <a:endParaRPr>
              <a:latin typeface="VT323"/>
              <a:ea typeface="VT323"/>
              <a:cs typeface="VT323"/>
              <a:sym typeface="VT32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T323"/>
              <a:buChar char="●"/>
            </a:pPr>
            <a:r>
              <a:rPr lang="en">
                <a:latin typeface="VT323"/>
                <a:ea typeface="VT323"/>
                <a:cs typeface="VT323"/>
                <a:sym typeface="VT323"/>
              </a:rPr>
              <a:t>Art</a:t>
            </a:r>
            <a:endParaRPr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VT323</vt:lpstr>
      <vt:lpstr>Arial</vt:lpstr>
      <vt:lpstr>Open Sans</vt:lpstr>
      <vt:lpstr>Economica</vt:lpstr>
      <vt:lpstr>Luxe</vt:lpstr>
      <vt:lpstr>Proposal Pitch</vt:lpstr>
      <vt:lpstr>Overview</vt:lpstr>
      <vt:lpstr>Concept</vt:lpstr>
      <vt:lpstr>Gameplay</vt:lpstr>
      <vt:lpstr>Game Mechanics </vt:lpstr>
      <vt:lpstr>Unique Selling Point</vt:lpstr>
      <vt:lpstr>Schedule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Pitch</dc:title>
  <cp:lastModifiedBy>LEE XIE LOONG</cp:lastModifiedBy>
  <cp:revision>1</cp:revision>
  <dcterms:modified xsi:type="dcterms:W3CDTF">2022-11-05T08:13:30Z</dcterms:modified>
</cp:coreProperties>
</file>